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3"/>
    <p:sldMasterId id="2147483684" r:id="rId4"/>
    <p:sldMasterId id="2147483700" r:id="rId5"/>
    <p:sldMasterId id="2147483716" r:id="rId6"/>
  </p:sldMasterIdLst>
  <p:notesMasterIdLst>
    <p:notesMasterId r:id="rId58"/>
  </p:notesMasterIdLst>
  <p:handoutMasterIdLst>
    <p:handoutMasterId r:id="rId59"/>
  </p:handoutMasterIdLst>
  <p:sldIdLst>
    <p:sldId id="298" r:id="rId7"/>
    <p:sldId id="452" r:id="rId8"/>
    <p:sldId id="464" r:id="rId9"/>
    <p:sldId id="433" r:id="rId10"/>
    <p:sldId id="434" r:id="rId11"/>
    <p:sldId id="494" r:id="rId12"/>
    <p:sldId id="483" r:id="rId13"/>
    <p:sldId id="506" r:id="rId14"/>
    <p:sldId id="438" r:id="rId15"/>
    <p:sldId id="499" r:id="rId16"/>
    <p:sldId id="500" r:id="rId17"/>
    <p:sldId id="501" r:id="rId18"/>
    <p:sldId id="502" r:id="rId19"/>
    <p:sldId id="503" r:id="rId20"/>
    <p:sldId id="504" r:id="rId21"/>
    <p:sldId id="505" r:id="rId22"/>
    <p:sldId id="487" r:id="rId23"/>
    <p:sldId id="481" r:id="rId24"/>
    <p:sldId id="507" r:id="rId25"/>
    <p:sldId id="444" r:id="rId26"/>
    <p:sldId id="440" r:id="rId27"/>
    <p:sldId id="441" r:id="rId28"/>
    <p:sldId id="442" r:id="rId29"/>
    <p:sldId id="461" r:id="rId30"/>
    <p:sldId id="470" r:id="rId31"/>
    <p:sldId id="493" r:id="rId32"/>
    <p:sldId id="495" r:id="rId33"/>
    <p:sldId id="498" r:id="rId34"/>
    <p:sldId id="458" r:id="rId35"/>
    <p:sldId id="407" r:id="rId36"/>
    <p:sldId id="508" r:id="rId37"/>
    <p:sldId id="496" r:id="rId38"/>
    <p:sldId id="466" r:id="rId39"/>
    <p:sldId id="467" r:id="rId40"/>
    <p:sldId id="468" r:id="rId41"/>
    <p:sldId id="395" r:id="rId42"/>
    <p:sldId id="488" r:id="rId43"/>
    <p:sldId id="473" r:id="rId44"/>
    <p:sldId id="497" r:id="rId45"/>
    <p:sldId id="357" r:id="rId46"/>
    <p:sldId id="472" r:id="rId47"/>
    <p:sldId id="448" r:id="rId48"/>
    <p:sldId id="449" r:id="rId49"/>
    <p:sldId id="359" r:id="rId50"/>
    <p:sldId id="491" r:id="rId51"/>
    <p:sldId id="425" r:id="rId52"/>
    <p:sldId id="450" r:id="rId53"/>
    <p:sldId id="451" r:id="rId54"/>
    <p:sldId id="428" r:id="rId55"/>
    <p:sldId id="366" r:id="rId56"/>
    <p:sldId id="394" r:id="rId57"/>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1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C5F"/>
    <a:srgbClr val="FAD7A4"/>
    <a:srgbClr val="FFFEF7"/>
    <a:srgbClr val="FFF3F7"/>
    <a:srgbClr val="F1FCFD"/>
    <a:srgbClr val="EDF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073A0DAA-6AF3-43AB-8588-CEC1D06C72B9}">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76" autoAdjust="0"/>
    <p:restoredTop sz="92865" autoAdjust="0"/>
  </p:normalViewPr>
  <p:slideViewPr>
    <p:cSldViewPr snapToGrid="0">
      <p:cViewPr varScale="1">
        <p:scale>
          <a:sx n="65" d="100"/>
          <a:sy n="65" d="100"/>
        </p:scale>
        <p:origin x="-102" y="-28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xmlns=""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B651C5-239C-481D-B679-C1853F3D7869}" type="datetime1">
              <a:rPr lang="fr-FR" smtClean="0"/>
              <a:t>20/04/2020</a:t>
            </a:fld>
            <a:endParaRPr lang="fr-FR" dirty="0"/>
          </a:p>
        </p:txBody>
      </p:sp>
      <p:sp>
        <p:nvSpPr>
          <p:cNvPr id="4" name="Espace réservé du pied de page 3">
            <a:extLst>
              <a:ext uri="{FF2B5EF4-FFF2-40B4-BE49-F238E27FC236}">
                <a16:creationId xmlns:a16="http://schemas.microsoft.com/office/drawing/2014/main" xmlns=""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xmlns=""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fr-FR" smtClean="0"/>
              <a:t>‹N°›</a:t>
            </a:fld>
            <a:endParaRPr lang="fr-F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3F468-A24C-40BA-9BA0-927B9D8CEF08}" type="datetime1">
              <a:rPr lang="fr-FR" smtClean="0"/>
              <a:pPr/>
              <a:t>20/04/2020</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fr-FR" noProof="0" smtClean="0"/>
              <a:t>‹N°›</a:t>
            </a:fld>
            <a:endParaRPr lang="fr-FR"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a:t>
            </a:fld>
            <a:endParaRPr lang="fr-FR"/>
          </a:p>
        </p:txBody>
      </p:sp>
    </p:spTree>
    <p:extLst>
      <p:ext uri="{BB962C8B-B14F-4D97-AF65-F5344CB8AC3E}">
        <p14:creationId xmlns:p14="http://schemas.microsoft.com/office/powerpoint/2010/main" val="295227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10</a:t>
            </a:fld>
            <a:endParaRPr lang="fr-FR" dirty="0">
              <a:solidFill>
                <a:prstClr val="black"/>
              </a:solidFill>
            </a:endParaRPr>
          </a:p>
        </p:txBody>
      </p:sp>
    </p:spTree>
    <p:extLst>
      <p:ext uri="{BB962C8B-B14F-4D97-AF65-F5344CB8AC3E}">
        <p14:creationId xmlns:p14="http://schemas.microsoft.com/office/powerpoint/2010/main" val="975640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11</a:t>
            </a:fld>
            <a:endParaRPr lang="fr-FR" dirty="0">
              <a:solidFill>
                <a:prstClr val="black"/>
              </a:solidFill>
            </a:endParaRPr>
          </a:p>
        </p:txBody>
      </p:sp>
    </p:spTree>
    <p:extLst>
      <p:ext uri="{BB962C8B-B14F-4D97-AF65-F5344CB8AC3E}">
        <p14:creationId xmlns:p14="http://schemas.microsoft.com/office/powerpoint/2010/main" val="975640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12</a:t>
            </a:fld>
            <a:endParaRPr lang="fr-FR" dirty="0">
              <a:solidFill>
                <a:prstClr val="black"/>
              </a:solidFill>
            </a:endParaRPr>
          </a:p>
        </p:txBody>
      </p:sp>
    </p:spTree>
    <p:extLst>
      <p:ext uri="{BB962C8B-B14F-4D97-AF65-F5344CB8AC3E}">
        <p14:creationId xmlns:p14="http://schemas.microsoft.com/office/powerpoint/2010/main" val="76098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13</a:t>
            </a:fld>
            <a:endParaRPr lang="fr-FR" dirty="0">
              <a:solidFill>
                <a:prstClr val="black"/>
              </a:solidFill>
            </a:endParaRPr>
          </a:p>
        </p:txBody>
      </p:sp>
    </p:spTree>
    <p:extLst>
      <p:ext uri="{BB962C8B-B14F-4D97-AF65-F5344CB8AC3E}">
        <p14:creationId xmlns:p14="http://schemas.microsoft.com/office/powerpoint/2010/main" val="3491953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La réponse à ce besoin :</a:t>
            </a:r>
            <a:r>
              <a:rPr lang="fr-FR" sz="1200" b="0" i="0" kern="1200" dirty="0">
                <a:solidFill>
                  <a:schemeClr val="tx1"/>
                </a:solidFill>
                <a:effectLst/>
                <a:latin typeface="+mn-lt"/>
                <a:ea typeface="+mn-ea"/>
                <a:cs typeface="+mn-cs"/>
              </a:rPr>
              <a:t> le facteur signale un dépôt de courrier par appuie sur un bouton sur la boite aux lettres. Une carte électronique programmée détecte l’appui et affiche un symbole « présence courrier » dans l’appartement de l’utilisateur et en même temps indique un signal sonore de trois seconde par un petit buzzer placer sur la carte. olivier</a:t>
            </a: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14</a:t>
            </a:fld>
            <a:endParaRPr lang="fr-FR" dirty="0">
              <a:solidFill>
                <a:prstClr val="black"/>
              </a:solidFill>
            </a:endParaRPr>
          </a:p>
        </p:txBody>
      </p:sp>
    </p:spTree>
    <p:extLst>
      <p:ext uri="{BB962C8B-B14F-4D97-AF65-F5344CB8AC3E}">
        <p14:creationId xmlns:p14="http://schemas.microsoft.com/office/powerpoint/2010/main" val="2276914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La réponse à ce besoin :</a:t>
            </a:r>
            <a:r>
              <a:rPr lang="fr-FR" sz="1200" b="0" i="0" kern="1200" dirty="0">
                <a:solidFill>
                  <a:schemeClr val="tx1"/>
                </a:solidFill>
                <a:effectLst/>
                <a:latin typeface="+mn-lt"/>
                <a:ea typeface="+mn-ea"/>
                <a:cs typeface="+mn-cs"/>
              </a:rPr>
              <a:t> le facteur signale un dépôt de courrier par appuie sur un bouton sur la boite aux lettres. Une carte électronique programmée détecte l’appui et affiche un symbole « présence courrier » dans l’appartement de l’utilisateur et en même temps indique un signal sonore de trois seconde par un petit buzzer placer sur la carte. olivier</a:t>
            </a: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15</a:t>
            </a:fld>
            <a:endParaRPr lang="fr-FR" dirty="0">
              <a:solidFill>
                <a:prstClr val="black"/>
              </a:solidFill>
            </a:endParaRPr>
          </a:p>
        </p:txBody>
      </p:sp>
    </p:spTree>
    <p:extLst>
      <p:ext uri="{BB962C8B-B14F-4D97-AF65-F5344CB8AC3E}">
        <p14:creationId xmlns:p14="http://schemas.microsoft.com/office/powerpoint/2010/main" val="3892165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16</a:t>
            </a:fld>
            <a:endParaRPr lang="fr-FR" dirty="0">
              <a:solidFill>
                <a:prstClr val="black"/>
              </a:solidFill>
            </a:endParaRPr>
          </a:p>
        </p:txBody>
      </p:sp>
    </p:spTree>
    <p:extLst>
      <p:ext uri="{BB962C8B-B14F-4D97-AF65-F5344CB8AC3E}">
        <p14:creationId xmlns:p14="http://schemas.microsoft.com/office/powerpoint/2010/main" val="1305666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17</a:t>
            </a:fld>
            <a:endParaRPr lang="fr-FR" noProof="0" dirty="0"/>
          </a:p>
        </p:txBody>
      </p:sp>
    </p:spTree>
    <p:extLst>
      <p:ext uri="{BB962C8B-B14F-4D97-AF65-F5344CB8AC3E}">
        <p14:creationId xmlns:p14="http://schemas.microsoft.com/office/powerpoint/2010/main" val="4429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18</a:t>
            </a:fld>
            <a:endParaRPr lang="fr-FR" noProof="0" dirty="0"/>
          </a:p>
        </p:txBody>
      </p:sp>
    </p:spTree>
    <p:extLst>
      <p:ext uri="{BB962C8B-B14F-4D97-AF65-F5344CB8AC3E}">
        <p14:creationId xmlns:p14="http://schemas.microsoft.com/office/powerpoint/2010/main" val="3691010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Schéma en la chaine d'info et la chaine Energie avec le entrée sortie de notre boîte aux lettre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19</a:t>
            </a:fld>
            <a:endParaRPr lang="fr-FR" dirty="0">
              <a:solidFill>
                <a:prstClr val="black"/>
              </a:solidFill>
            </a:endParaRPr>
          </a:p>
        </p:txBody>
      </p:sp>
    </p:spTree>
    <p:extLst>
      <p:ext uri="{BB962C8B-B14F-4D97-AF65-F5344CB8AC3E}">
        <p14:creationId xmlns:p14="http://schemas.microsoft.com/office/powerpoint/2010/main" val="201385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anna</a:t>
            </a: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a:t>
            </a:fld>
            <a:endParaRPr lang="fr-FR" noProof="0" dirty="0"/>
          </a:p>
        </p:txBody>
      </p:sp>
    </p:spTree>
    <p:extLst>
      <p:ext uri="{BB962C8B-B14F-4D97-AF65-F5344CB8AC3E}">
        <p14:creationId xmlns:p14="http://schemas.microsoft.com/office/powerpoint/2010/main" val="2331293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20</a:t>
            </a:fld>
            <a:endParaRPr lang="fr-FR" noProof="0" dirty="0"/>
          </a:p>
        </p:txBody>
      </p:sp>
    </p:spTree>
    <p:extLst>
      <p:ext uri="{BB962C8B-B14F-4D97-AF65-F5344CB8AC3E}">
        <p14:creationId xmlns:p14="http://schemas.microsoft.com/office/powerpoint/2010/main" val="3210374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21</a:t>
            </a:fld>
            <a:endParaRPr lang="fr-FR" noProof="0" dirty="0"/>
          </a:p>
        </p:txBody>
      </p:sp>
    </p:spTree>
    <p:extLst>
      <p:ext uri="{BB962C8B-B14F-4D97-AF65-F5344CB8AC3E}">
        <p14:creationId xmlns:p14="http://schemas.microsoft.com/office/powerpoint/2010/main" val="3184314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22</a:t>
            </a:fld>
            <a:endParaRPr lang="fr-FR" noProof="0" dirty="0"/>
          </a:p>
        </p:txBody>
      </p:sp>
    </p:spTree>
    <p:extLst>
      <p:ext uri="{BB962C8B-B14F-4D97-AF65-F5344CB8AC3E}">
        <p14:creationId xmlns:p14="http://schemas.microsoft.com/office/powerpoint/2010/main" val="1605980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23</a:t>
            </a:fld>
            <a:endParaRPr lang="fr-FR" noProof="0" dirty="0"/>
          </a:p>
        </p:txBody>
      </p:sp>
    </p:spTree>
    <p:extLst>
      <p:ext uri="{BB962C8B-B14F-4D97-AF65-F5344CB8AC3E}">
        <p14:creationId xmlns:p14="http://schemas.microsoft.com/office/powerpoint/2010/main" val="4235462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24</a:t>
            </a:fld>
            <a:endParaRPr lang="fr-FR" noProof="0" dirty="0"/>
          </a:p>
        </p:txBody>
      </p:sp>
    </p:spTree>
    <p:extLst>
      <p:ext uri="{BB962C8B-B14F-4D97-AF65-F5344CB8AC3E}">
        <p14:creationId xmlns:p14="http://schemas.microsoft.com/office/powerpoint/2010/main" val="142303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25</a:t>
            </a:fld>
            <a:endParaRPr lang="fr-FR" noProof="0" dirty="0"/>
          </a:p>
        </p:txBody>
      </p:sp>
    </p:spTree>
    <p:extLst>
      <p:ext uri="{BB962C8B-B14F-4D97-AF65-F5344CB8AC3E}">
        <p14:creationId xmlns:p14="http://schemas.microsoft.com/office/powerpoint/2010/main" val="170199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26</a:t>
            </a:fld>
            <a:endParaRPr lang="fr-FR" noProof="0" dirty="0"/>
          </a:p>
        </p:txBody>
      </p:sp>
    </p:spTree>
    <p:extLst>
      <p:ext uri="{BB962C8B-B14F-4D97-AF65-F5344CB8AC3E}">
        <p14:creationId xmlns:p14="http://schemas.microsoft.com/office/powerpoint/2010/main" val="10946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27</a:t>
            </a:fld>
            <a:endParaRPr lang="fr-FR" noProof="0" dirty="0"/>
          </a:p>
        </p:txBody>
      </p:sp>
    </p:spTree>
    <p:extLst>
      <p:ext uri="{BB962C8B-B14F-4D97-AF65-F5344CB8AC3E}">
        <p14:creationId xmlns:p14="http://schemas.microsoft.com/office/powerpoint/2010/main" val="3524008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28</a:t>
            </a:fld>
            <a:endParaRPr lang="fr-FR" noProof="0" dirty="0"/>
          </a:p>
        </p:txBody>
      </p:sp>
    </p:spTree>
    <p:extLst>
      <p:ext uri="{BB962C8B-B14F-4D97-AF65-F5344CB8AC3E}">
        <p14:creationId xmlns:p14="http://schemas.microsoft.com/office/powerpoint/2010/main" val="2692269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lahcene</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29</a:t>
            </a:fld>
            <a:endParaRPr lang="fr-FR" noProof="0" dirty="0"/>
          </a:p>
        </p:txBody>
      </p:sp>
    </p:spTree>
    <p:extLst>
      <p:ext uri="{BB962C8B-B14F-4D97-AF65-F5344CB8AC3E}">
        <p14:creationId xmlns:p14="http://schemas.microsoft.com/office/powerpoint/2010/main" val="255420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anna</a:t>
            </a: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a:t>
            </a:fld>
            <a:endParaRPr lang="fr-FR" noProof="0" dirty="0"/>
          </a:p>
        </p:txBody>
      </p:sp>
    </p:spTree>
    <p:extLst>
      <p:ext uri="{BB962C8B-B14F-4D97-AF65-F5344CB8AC3E}">
        <p14:creationId xmlns:p14="http://schemas.microsoft.com/office/powerpoint/2010/main" val="3194939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30</a:t>
            </a:fld>
            <a:endParaRPr lang="fr-FR" noProof="0" dirty="0"/>
          </a:p>
        </p:txBody>
      </p:sp>
    </p:spTree>
    <p:extLst>
      <p:ext uri="{BB962C8B-B14F-4D97-AF65-F5344CB8AC3E}">
        <p14:creationId xmlns:p14="http://schemas.microsoft.com/office/powerpoint/2010/main" val="4042013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31</a:t>
            </a:fld>
            <a:endParaRPr lang="fr-FR" noProof="0" dirty="0"/>
          </a:p>
        </p:txBody>
      </p:sp>
    </p:spTree>
    <p:extLst>
      <p:ext uri="{BB962C8B-B14F-4D97-AF65-F5344CB8AC3E}">
        <p14:creationId xmlns:p14="http://schemas.microsoft.com/office/powerpoint/2010/main" val="2660306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32</a:t>
            </a:fld>
            <a:endParaRPr lang="fr-FR" noProof="0" dirty="0"/>
          </a:p>
        </p:txBody>
      </p:sp>
    </p:spTree>
    <p:extLst>
      <p:ext uri="{BB962C8B-B14F-4D97-AF65-F5344CB8AC3E}">
        <p14:creationId xmlns:p14="http://schemas.microsoft.com/office/powerpoint/2010/main" val="3015796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33</a:t>
            </a:fld>
            <a:endParaRPr lang="fr-FR" noProof="0" dirty="0"/>
          </a:p>
        </p:txBody>
      </p:sp>
    </p:spTree>
    <p:extLst>
      <p:ext uri="{BB962C8B-B14F-4D97-AF65-F5344CB8AC3E}">
        <p14:creationId xmlns:p14="http://schemas.microsoft.com/office/powerpoint/2010/main" val="2039299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34</a:t>
            </a:fld>
            <a:endParaRPr lang="fr-FR" noProof="0" dirty="0"/>
          </a:p>
        </p:txBody>
      </p:sp>
    </p:spTree>
    <p:extLst>
      <p:ext uri="{BB962C8B-B14F-4D97-AF65-F5344CB8AC3E}">
        <p14:creationId xmlns:p14="http://schemas.microsoft.com/office/powerpoint/2010/main" val="1441145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35</a:t>
            </a:fld>
            <a:endParaRPr lang="fr-FR" noProof="0" dirty="0"/>
          </a:p>
        </p:txBody>
      </p:sp>
    </p:spTree>
    <p:extLst>
      <p:ext uri="{BB962C8B-B14F-4D97-AF65-F5344CB8AC3E}">
        <p14:creationId xmlns:p14="http://schemas.microsoft.com/office/powerpoint/2010/main" val="2990338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anna</a:t>
            </a: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36</a:t>
            </a:fld>
            <a:endParaRPr lang="fr-FR" noProof="0" dirty="0"/>
          </a:p>
        </p:txBody>
      </p:sp>
    </p:spTree>
    <p:extLst>
      <p:ext uri="{BB962C8B-B14F-4D97-AF65-F5344CB8AC3E}">
        <p14:creationId xmlns:p14="http://schemas.microsoft.com/office/powerpoint/2010/main" val="1252732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Association solutions techniques aux fonctions techniques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Anna</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37</a:t>
            </a:fld>
            <a:endParaRPr lang="fr-FR" noProof="0" dirty="0"/>
          </a:p>
        </p:txBody>
      </p:sp>
    </p:spTree>
    <p:extLst>
      <p:ext uri="{BB962C8B-B14F-4D97-AF65-F5344CB8AC3E}">
        <p14:creationId xmlns:p14="http://schemas.microsoft.com/office/powerpoint/2010/main" val="1112294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Association solutions techniques aux fonctions techniques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Anna</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38</a:t>
            </a:fld>
            <a:endParaRPr lang="fr-FR" noProof="0" dirty="0"/>
          </a:p>
        </p:txBody>
      </p:sp>
    </p:spTree>
    <p:extLst>
      <p:ext uri="{BB962C8B-B14F-4D97-AF65-F5344CB8AC3E}">
        <p14:creationId xmlns:p14="http://schemas.microsoft.com/office/powerpoint/2010/main" val="379970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39</a:t>
            </a:fld>
            <a:endParaRPr lang="fr-FR"/>
          </a:p>
        </p:txBody>
      </p:sp>
    </p:spTree>
    <p:extLst>
      <p:ext uri="{BB962C8B-B14F-4D97-AF65-F5344CB8AC3E}">
        <p14:creationId xmlns:p14="http://schemas.microsoft.com/office/powerpoint/2010/main" val="146040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boite au lettre se trouve éloignée d’un appartement dans les étages d’un immeuble, </a:t>
            </a:r>
          </a:p>
          <a:p>
            <a:r>
              <a:rPr lang="fr-FR" dirty="0"/>
              <a:t>par exemple dans le hall d’entrée. En l’absence d’information,</a:t>
            </a:r>
          </a:p>
          <a:p>
            <a:r>
              <a:rPr lang="fr-FR" dirty="0"/>
              <a:t> l’usager descend parfois inutilement vérifier le contenu de sa boite aux lettres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anna</a:t>
            </a: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4</a:t>
            </a:fld>
            <a:endParaRPr lang="fr-FR" noProof="0" dirty="0"/>
          </a:p>
        </p:txBody>
      </p:sp>
    </p:spTree>
    <p:extLst>
      <p:ext uri="{BB962C8B-B14F-4D97-AF65-F5344CB8AC3E}">
        <p14:creationId xmlns:p14="http://schemas.microsoft.com/office/powerpoint/2010/main" val="3149859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40</a:t>
            </a:fld>
            <a:endParaRPr lang="fr-FR"/>
          </a:p>
        </p:txBody>
      </p:sp>
    </p:spTree>
    <p:extLst>
      <p:ext uri="{BB962C8B-B14F-4D97-AF65-F5344CB8AC3E}">
        <p14:creationId xmlns:p14="http://schemas.microsoft.com/office/powerpoint/2010/main" val="1755041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41</a:t>
            </a:fld>
            <a:endParaRPr lang="fr-FR"/>
          </a:p>
        </p:txBody>
      </p:sp>
    </p:spTree>
    <p:extLst>
      <p:ext uri="{BB962C8B-B14F-4D97-AF65-F5344CB8AC3E}">
        <p14:creationId xmlns:p14="http://schemas.microsoft.com/office/powerpoint/2010/main" val="4184641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42</a:t>
            </a:fld>
            <a:endParaRPr lang="fr-FR"/>
          </a:p>
        </p:txBody>
      </p:sp>
    </p:spTree>
    <p:extLst>
      <p:ext uri="{BB962C8B-B14F-4D97-AF65-F5344CB8AC3E}">
        <p14:creationId xmlns:p14="http://schemas.microsoft.com/office/powerpoint/2010/main" val="3112617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43</a:t>
            </a:fld>
            <a:endParaRPr lang="fr-FR"/>
          </a:p>
        </p:txBody>
      </p:sp>
    </p:spTree>
    <p:extLst>
      <p:ext uri="{BB962C8B-B14F-4D97-AF65-F5344CB8AC3E}">
        <p14:creationId xmlns:p14="http://schemas.microsoft.com/office/powerpoint/2010/main" val="886156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44</a:t>
            </a:fld>
            <a:endParaRPr lang="fr-FR"/>
          </a:p>
        </p:txBody>
      </p:sp>
    </p:spTree>
    <p:extLst>
      <p:ext uri="{BB962C8B-B14F-4D97-AF65-F5344CB8AC3E}">
        <p14:creationId xmlns:p14="http://schemas.microsoft.com/office/powerpoint/2010/main" val="3283211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45</a:t>
            </a:fld>
            <a:endParaRPr lang="fr-FR"/>
          </a:p>
        </p:txBody>
      </p:sp>
    </p:spTree>
    <p:extLst>
      <p:ext uri="{BB962C8B-B14F-4D97-AF65-F5344CB8AC3E}">
        <p14:creationId xmlns:p14="http://schemas.microsoft.com/office/powerpoint/2010/main" val="1450440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46</a:t>
            </a:fld>
            <a:endParaRPr lang="fr-FR"/>
          </a:p>
        </p:txBody>
      </p:sp>
    </p:spTree>
    <p:extLst>
      <p:ext uri="{BB962C8B-B14F-4D97-AF65-F5344CB8AC3E}">
        <p14:creationId xmlns:p14="http://schemas.microsoft.com/office/powerpoint/2010/main" val="2866358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47</a:t>
            </a:fld>
            <a:endParaRPr lang="fr-FR"/>
          </a:p>
        </p:txBody>
      </p:sp>
    </p:spTree>
    <p:extLst>
      <p:ext uri="{BB962C8B-B14F-4D97-AF65-F5344CB8AC3E}">
        <p14:creationId xmlns:p14="http://schemas.microsoft.com/office/powerpoint/2010/main" val="4038830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48</a:t>
            </a:fld>
            <a:endParaRPr lang="fr-FR"/>
          </a:p>
        </p:txBody>
      </p:sp>
    </p:spTree>
    <p:extLst>
      <p:ext uri="{BB962C8B-B14F-4D97-AF65-F5344CB8AC3E}">
        <p14:creationId xmlns:p14="http://schemas.microsoft.com/office/powerpoint/2010/main" val="2679781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641C82-395F-4D59-9CA6-E2A0500B6A1D}" type="slidenum">
              <a:rPr lang="fr-FR" smtClean="0"/>
              <a:t>49</a:t>
            </a:fld>
            <a:endParaRPr lang="fr-FR"/>
          </a:p>
        </p:txBody>
      </p:sp>
    </p:spTree>
    <p:extLst>
      <p:ext uri="{BB962C8B-B14F-4D97-AF65-F5344CB8AC3E}">
        <p14:creationId xmlns:p14="http://schemas.microsoft.com/office/powerpoint/2010/main" val="395561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boite au lettre se trouve éloignée d’un appartement dans les étages d’un immeuble, </a:t>
            </a:r>
          </a:p>
          <a:p>
            <a:r>
              <a:rPr lang="fr-FR" dirty="0"/>
              <a:t>par exemple dans le hall d’entrée. En l’absence d’information,</a:t>
            </a:r>
          </a:p>
          <a:p>
            <a:r>
              <a:rPr lang="fr-FR" dirty="0"/>
              <a:t> l’usager descend parfois inutilement vérifier le contenu de sa boite aux lettres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anna</a:t>
            </a: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5</a:t>
            </a:fld>
            <a:endParaRPr lang="fr-FR" noProof="0" dirty="0"/>
          </a:p>
        </p:txBody>
      </p:sp>
    </p:spTree>
    <p:extLst>
      <p:ext uri="{BB962C8B-B14F-4D97-AF65-F5344CB8AC3E}">
        <p14:creationId xmlns:p14="http://schemas.microsoft.com/office/powerpoint/2010/main" val="368218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L’expression du besoin :</a:t>
            </a:r>
            <a:r>
              <a:rPr lang="fr-FR" sz="1200" b="0" i="0" kern="1200" dirty="0">
                <a:solidFill>
                  <a:schemeClr val="tx1"/>
                </a:solidFill>
                <a:effectLst/>
                <a:latin typeface="+mn-lt"/>
                <a:ea typeface="+mn-ea"/>
                <a:cs typeface="+mn-cs"/>
              </a:rPr>
              <a:t>  être informé d’un dépôt de courrier afin de se déplacer seulement lorsque cela est nécessaire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anna</a:t>
            </a: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6</a:t>
            </a:fld>
            <a:endParaRPr lang="fr-FR" noProof="0" dirty="0"/>
          </a:p>
        </p:txBody>
      </p:sp>
    </p:spTree>
    <p:extLst>
      <p:ext uri="{BB962C8B-B14F-4D97-AF65-F5344CB8AC3E}">
        <p14:creationId xmlns:p14="http://schemas.microsoft.com/office/powerpoint/2010/main" val="409874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Problématique :</a:t>
            </a:r>
            <a:r>
              <a:rPr lang="fr-FR" sz="1200" b="0" i="0" kern="1200" dirty="0">
                <a:solidFill>
                  <a:schemeClr val="tx1"/>
                </a:solidFill>
                <a:effectLst/>
                <a:latin typeface="+mn-lt"/>
                <a:ea typeface="+mn-ea"/>
                <a:cs typeface="+mn-cs"/>
              </a:rPr>
              <a:t> comment détecter le dépôt de courrier dans la boite au lettre et signaler à l’usager qu’un courrier a été déposé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olivier</a:t>
            </a:r>
            <a:endParaRPr lang="fr-FR" dirty="0"/>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7</a:t>
            </a:fld>
            <a:endParaRPr lang="fr-FR" noProof="0" dirty="0"/>
          </a:p>
        </p:txBody>
      </p:sp>
    </p:spTree>
    <p:extLst>
      <p:ext uri="{BB962C8B-B14F-4D97-AF65-F5344CB8AC3E}">
        <p14:creationId xmlns:p14="http://schemas.microsoft.com/office/powerpoint/2010/main" val="178256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La réponse à ce besoin :</a:t>
            </a:r>
            <a:r>
              <a:rPr lang="fr-FR" sz="1200" b="0" i="0" kern="1200" dirty="0">
                <a:solidFill>
                  <a:schemeClr val="tx1"/>
                </a:solidFill>
                <a:effectLst/>
                <a:latin typeface="+mn-lt"/>
                <a:ea typeface="+mn-ea"/>
                <a:cs typeface="+mn-cs"/>
              </a:rPr>
              <a:t> le facteur signale un dépôt de courrier par appuie sur un bouton sur la boite aux lettres. Une carte électronique programmée détecte l’appui et affiche un symbole « présence courrier » dans l’appartement de l’utilisateur et en même temps indique un signal sonore de trois seconde par un petit buzzer placer sur la carte. olivier</a:t>
            </a:r>
            <a:endParaRPr lang="fr-FR" dirty="0"/>
          </a:p>
        </p:txBody>
      </p:sp>
      <p:sp>
        <p:nvSpPr>
          <p:cNvPr id="4" name="Espace réservé du numéro de diapositive 3"/>
          <p:cNvSpPr>
            <a:spLocks noGrp="1"/>
          </p:cNvSpPr>
          <p:nvPr>
            <p:ph type="sldNum" sz="quarter" idx="5"/>
          </p:nvPr>
        </p:nvSpPr>
        <p:spPr/>
        <p:txBody>
          <a:bodyPr/>
          <a:lstStyle/>
          <a:p>
            <a:fld id="{8530193B-564F-4854-8A52-728F3FB19C85}" type="slidenum">
              <a:rPr lang="fr-FR" smtClean="0">
                <a:solidFill>
                  <a:prstClr val="black"/>
                </a:solidFill>
              </a:rPr>
              <a:pPr/>
              <a:t>8</a:t>
            </a:fld>
            <a:endParaRPr lang="fr-FR" dirty="0">
              <a:solidFill>
                <a:prstClr val="black"/>
              </a:solidFill>
            </a:endParaRPr>
          </a:p>
        </p:txBody>
      </p:sp>
    </p:spTree>
    <p:extLst>
      <p:ext uri="{BB962C8B-B14F-4D97-AF65-F5344CB8AC3E}">
        <p14:creationId xmlns:p14="http://schemas.microsoft.com/office/powerpoint/2010/main" val="404702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Olivier Un objet communicant est un objet doté de la capacité d’échanger des informations avec un autre objet. </a:t>
            </a:r>
          </a:p>
        </p:txBody>
      </p:sp>
      <p:sp>
        <p:nvSpPr>
          <p:cNvPr id="4" name="Espace réservé du numéro de diapositive 3"/>
          <p:cNvSpPr>
            <a:spLocks noGrp="1"/>
          </p:cNvSpPr>
          <p:nvPr>
            <p:ph type="sldNum" sz="quarter" idx="5"/>
          </p:nvPr>
        </p:nvSpPr>
        <p:spPr/>
        <p:txBody>
          <a:bodyPr/>
          <a:lstStyle/>
          <a:p>
            <a:pPr rtl="0"/>
            <a:fld id="{8530193B-564F-4854-8A52-728F3FB19C85}" type="slidenum">
              <a:rPr lang="fr-FR" noProof="0" smtClean="0"/>
              <a:t>9</a:t>
            </a:fld>
            <a:endParaRPr lang="fr-FR" noProof="0" dirty="0"/>
          </a:p>
        </p:txBody>
      </p:sp>
    </p:spTree>
    <p:extLst>
      <p:ext uri="{BB962C8B-B14F-4D97-AF65-F5344CB8AC3E}">
        <p14:creationId xmlns:p14="http://schemas.microsoft.com/office/powerpoint/2010/main" val="184144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xmlns=""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133403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xmlns=""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t>Technologie Cycle 4 : 4eme / Programmer un objet communicant.</a:t>
            </a:r>
            <a:endParaRPr lang="fr-FR" dirty="0"/>
          </a:p>
        </p:txBody>
      </p:sp>
      <p:sp>
        <p:nvSpPr>
          <p:cNvPr id="5" name="Espace réservé du numéro de diapositive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89155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xmlns=""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rtlCol="0"/>
          <a:lstStyle/>
          <a:p>
            <a:r>
              <a:rPr lang="fr-FR"/>
              <a:t>Technologie Cycle 4 : 4eme / Programmer un objet communicant.</a:t>
            </a:r>
            <a:endParaRPr lang="fr-FR" dirty="0"/>
          </a:p>
        </p:txBody>
      </p:sp>
      <p:sp>
        <p:nvSpPr>
          <p:cNvPr id="6" name="Espace réservé du numéro de diapositive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65438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rtlCol="0"/>
          <a:lstStyle/>
          <a:p>
            <a:r>
              <a:rPr lang="fr-FR"/>
              <a:t>Technologie Cycle 4 : 4eme / Programmer un objet communicant.</a:t>
            </a:r>
            <a:endParaRPr lang="fr-FR" dirty="0"/>
          </a:p>
        </p:txBody>
      </p:sp>
      <p:sp>
        <p:nvSpPr>
          <p:cNvPr id="6" name="Espace réservé du numéro de diapositive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9748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rtlCol="0"/>
          <a:lstStyle/>
          <a:p>
            <a:r>
              <a:rPr lang="fr-FR"/>
              <a:t>Technologie Cycle 4 : 4eme / Programmer un objet communicant.</a:t>
            </a:r>
            <a:endParaRPr lang="fr-FR" dirty="0"/>
          </a:p>
        </p:txBody>
      </p:sp>
      <p:sp>
        <p:nvSpPr>
          <p:cNvPr id="4" name="Espace réservé du numéro de diapositive 3">
            <a:extLst>
              <a:ext uri="{FF2B5EF4-FFF2-40B4-BE49-F238E27FC236}">
                <a16:creationId xmlns:a16="http://schemas.microsoft.com/office/drawing/2014/main" xmlns="" id="{853CF994-8B2C-443F-B695-7378DD360DAA}"/>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50585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rtlCol="0"/>
          <a:lstStyle/>
          <a:p>
            <a:r>
              <a:rPr lang="fr-FR"/>
              <a:t>Technologie Cycle 4 : 4eme / Programmer un objet communicant.</a:t>
            </a:r>
            <a:endParaRPr lang="fr-FR" dirty="0"/>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139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a:xfrm>
            <a:off x="432000" y="6439819"/>
            <a:ext cx="6413300" cy="363531"/>
          </a:xfrm>
        </p:spPr>
        <p:txBody>
          <a:bodyPr rtlCol="0"/>
          <a:lstStyle/>
          <a:p>
            <a:r>
              <a:rPr lang="fr-FR" dirty="0"/>
              <a:t>Ajouter un Technologie Cycle 4 : 4eme / Programmer un objet communicant.</a:t>
            </a:r>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409706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xmlns=""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39846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r>
              <a:rPr lang="fr-FR">
                <a:solidFill>
                  <a:prstClr val="black">
                    <a:lumMod val="75000"/>
                    <a:lumOff val="25000"/>
                  </a:prstClr>
                </a:solidFill>
              </a:rPr>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97081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xmlns=""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r>
              <a:rPr lang="fr-FR">
                <a:solidFill>
                  <a:prstClr val="black">
                    <a:lumMod val="75000"/>
                    <a:lumOff val="25000"/>
                  </a:prstClr>
                </a:solidFill>
              </a:rPr>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fld id="{19B51A1E-902D-48AF-9020-955120F399B6}" type="slidenum">
              <a:rPr lang="fr-FR" smtClean="0">
                <a:solidFill>
                  <a:srgbClr val="FFFFFF"/>
                </a:solidFill>
              </a:rPr>
              <a:pPr/>
              <a:t>‹N°›</a:t>
            </a:fld>
            <a:endParaRPr lang="fr-FR" dirty="0">
              <a:solidFill>
                <a:srgbClr val="FFFFFF"/>
              </a:solidFill>
            </a:endParaRPr>
          </a:p>
        </p:txBody>
      </p:sp>
    </p:spTree>
    <p:extLst>
      <p:ext uri="{BB962C8B-B14F-4D97-AF65-F5344CB8AC3E}">
        <p14:creationId xmlns:p14="http://schemas.microsoft.com/office/powerpoint/2010/main" val="263754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8" name="Rectangle 7">
            <a:extLst>
              <a:ext uri="{FF2B5EF4-FFF2-40B4-BE49-F238E27FC236}">
                <a16:creationId xmlns:a16="http://schemas.microsoft.com/office/drawing/2014/main" xmlns=""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solidFill>
                <a:srgbClr val="FFFFFF"/>
              </a:solidFill>
            </a:endParaRPr>
          </a:p>
        </p:txBody>
      </p:sp>
    </p:spTree>
    <p:extLst>
      <p:ext uri="{BB962C8B-B14F-4D97-AF65-F5344CB8AC3E}">
        <p14:creationId xmlns:p14="http://schemas.microsoft.com/office/powerpoint/2010/main" val="34296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4371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dirty="0">
                <a:solidFill>
                  <a:prstClr val="black">
                    <a:lumMod val="75000"/>
                    <a:lumOff val="25000"/>
                  </a:prstClr>
                </a:solidFill>
              </a:rPr>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320041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xmlns=""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xmlns=""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xmlns=""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xmlns=""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rtlCol="0"/>
          <a:lstStyle>
            <a:lvl1pPr>
              <a:defRPr/>
            </a:lvl1pPr>
          </a:lstStyle>
          <a:p>
            <a:r>
              <a:rPr lang="fr-FR" dirty="0">
                <a:solidFill>
                  <a:prstClr val="black">
                    <a:lumMod val="75000"/>
                    <a:lumOff val="25000"/>
                  </a:prstClr>
                </a:solidFill>
              </a:rPr>
              <a:t>Technologie Cycle 4 : 4eme / Programmer un objet communicant.</a:t>
            </a:r>
          </a:p>
        </p:txBody>
      </p:sp>
      <p:sp>
        <p:nvSpPr>
          <p:cNvPr id="6" name="Espace réservé du numéro de diapositive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351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Ajouter un pied de page</a:t>
            </a:r>
          </a:p>
        </p:txBody>
      </p:sp>
      <p:sp>
        <p:nvSpPr>
          <p:cNvPr id="2" name="Espace réservé du numéro de diapositive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5" name="Titre 4">
            <a:extLst>
              <a:ext uri="{FF2B5EF4-FFF2-40B4-BE49-F238E27FC236}">
                <a16:creationId xmlns:a16="http://schemas.microsoft.com/office/drawing/2014/main" xmlns="" id="{7F8E7C83-06D7-4C5B-85B7-0E5713B4FAB3}"/>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3214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xmlns=""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xmlns=""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xmlns=""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xmlns=""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222FB6A7-1E80-487C-93E6-DCAA8751EF21}"/>
              </a:ext>
            </a:extLst>
          </p:cNvPr>
          <p:cNvSpPr>
            <a:spLocks noGrp="1"/>
          </p:cNvSpPr>
          <p:nvPr>
            <p:ph type="sldNum" sz="quarter" idx="20"/>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17073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5" name="Espace réservé du numéro de diapositive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4148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xmlns=""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5" name="Espace réservé du numéro de diapositive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6579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xmlns=""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6" name="Espace réservé du numéro de diapositive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129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6" name="Espace réservé du numéro de diapositive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263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4" name="Espace réservé du numéro de diapositive 3">
            <a:extLst>
              <a:ext uri="{FF2B5EF4-FFF2-40B4-BE49-F238E27FC236}">
                <a16:creationId xmlns:a16="http://schemas.microsoft.com/office/drawing/2014/main" xmlns="" id="{853CF994-8B2C-443F-B695-7378DD360DAA}"/>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46456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8260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xmlns=""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228285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a:xfrm>
            <a:off x="432000" y="6439819"/>
            <a:ext cx="6413300" cy="363531"/>
          </a:xfrm>
        </p:spPr>
        <p:txBody>
          <a:bodyPr rtlCol="0"/>
          <a:lstStyle/>
          <a:p>
            <a:r>
              <a:rPr lang="fr-FR" dirty="0">
                <a:solidFill>
                  <a:prstClr val="black">
                    <a:lumMod val="75000"/>
                    <a:lumOff val="25000"/>
                  </a:prstClr>
                </a:solidFill>
              </a:rPr>
              <a:t>Ajouter un Technologie Cycle 4 : 4eme / Programmer un objet communicant.</a:t>
            </a:r>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19179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xmlns=""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20661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r>
              <a:rPr lang="fr-FR">
                <a:solidFill>
                  <a:prstClr val="black">
                    <a:lumMod val="75000"/>
                    <a:lumOff val="25000"/>
                  </a:prstClr>
                </a:solidFill>
              </a:rPr>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8822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xmlns=""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r>
              <a:rPr lang="fr-FR">
                <a:solidFill>
                  <a:prstClr val="black">
                    <a:lumMod val="75000"/>
                    <a:lumOff val="25000"/>
                  </a:prstClr>
                </a:solidFill>
              </a:rPr>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fld id="{19B51A1E-902D-48AF-9020-955120F399B6}" type="slidenum">
              <a:rPr lang="fr-FR" smtClean="0">
                <a:solidFill>
                  <a:srgbClr val="FFFFFF"/>
                </a:solidFill>
              </a:rPr>
              <a:pPr/>
              <a:t>‹N°›</a:t>
            </a:fld>
            <a:endParaRPr lang="fr-FR" dirty="0">
              <a:solidFill>
                <a:srgbClr val="FFFFFF"/>
              </a:solidFill>
            </a:endParaRPr>
          </a:p>
        </p:txBody>
      </p:sp>
    </p:spTree>
    <p:extLst>
      <p:ext uri="{BB962C8B-B14F-4D97-AF65-F5344CB8AC3E}">
        <p14:creationId xmlns:p14="http://schemas.microsoft.com/office/powerpoint/2010/main" val="183767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8" name="Rectangle 7">
            <a:extLst>
              <a:ext uri="{FF2B5EF4-FFF2-40B4-BE49-F238E27FC236}">
                <a16:creationId xmlns:a16="http://schemas.microsoft.com/office/drawing/2014/main" xmlns=""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solidFill>
                <a:srgbClr val="FFFFFF"/>
              </a:solidFill>
            </a:endParaRPr>
          </a:p>
        </p:txBody>
      </p:sp>
    </p:spTree>
    <p:extLst>
      <p:ext uri="{BB962C8B-B14F-4D97-AF65-F5344CB8AC3E}">
        <p14:creationId xmlns:p14="http://schemas.microsoft.com/office/powerpoint/2010/main" val="2663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dirty="0">
                <a:solidFill>
                  <a:prstClr val="black">
                    <a:lumMod val="75000"/>
                    <a:lumOff val="25000"/>
                  </a:prstClr>
                </a:solidFill>
              </a:rPr>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72807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xmlns=""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xmlns=""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xmlns=""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xmlns=""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rtlCol="0"/>
          <a:lstStyle>
            <a:lvl1pPr>
              <a:defRPr/>
            </a:lvl1pPr>
          </a:lstStyle>
          <a:p>
            <a:r>
              <a:rPr lang="fr-FR" dirty="0">
                <a:solidFill>
                  <a:prstClr val="black">
                    <a:lumMod val="75000"/>
                    <a:lumOff val="25000"/>
                  </a:prstClr>
                </a:solidFill>
              </a:rPr>
              <a:t>Technologie Cycle 4 : 4eme / Programmer un objet communicant.</a:t>
            </a:r>
          </a:p>
        </p:txBody>
      </p:sp>
      <p:sp>
        <p:nvSpPr>
          <p:cNvPr id="6" name="Espace réservé du numéro de diapositive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404983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Ajouter un pied de page</a:t>
            </a:r>
          </a:p>
        </p:txBody>
      </p:sp>
      <p:sp>
        <p:nvSpPr>
          <p:cNvPr id="2" name="Espace réservé du numéro de diapositive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5" name="Titre 4">
            <a:extLst>
              <a:ext uri="{FF2B5EF4-FFF2-40B4-BE49-F238E27FC236}">
                <a16:creationId xmlns:a16="http://schemas.microsoft.com/office/drawing/2014/main" xmlns="" id="{7F8E7C83-06D7-4C5B-85B7-0E5713B4FAB3}"/>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269255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xmlns=""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xmlns=""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xmlns=""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xmlns=""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222FB6A7-1E80-487C-93E6-DCAA8751EF21}"/>
              </a:ext>
            </a:extLst>
          </p:cNvPr>
          <p:cNvSpPr>
            <a:spLocks noGrp="1"/>
          </p:cNvSpPr>
          <p:nvPr>
            <p:ph type="sldNum" sz="quarter" idx="20"/>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5451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5" name="Espace réservé du numéro de diapositive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97398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xmlns=""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135010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xmlns=""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5" name="Espace réservé du numéro de diapositive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3387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xmlns=""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6" name="Espace réservé du numéro de diapositive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401311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6" name="Espace réservé du numéro de diapositive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7552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4" name="Espace réservé du numéro de diapositive 3">
            <a:extLst>
              <a:ext uri="{FF2B5EF4-FFF2-40B4-BE49-F238E27FC236}">
                <a16:creationId xmlns:a16="http://schemas.microsoft.com/office/drawing/2014/main" xmlns="" id="{853CF994-8B2C-443F-B695-7378DD360DAA}"/>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46893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7151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a:xfrm>
            <a:off x="432000" y="6439819"/>
            <a:ext cx="6413300" cy="363531"/>
          </a:xfrm>
        </p:spPr>
        <p:txBody>
          <a:bodyPr rtlCol="0"/>
          <a:lstStyle/>
          <a:p>
            <a:r>
              <a:rPr lang="fr-FR" dirty="0">
                <a:solidFill>
                  <a:prstClr val="black">
                    <a:lumMod val="75000"/>
                    <a:lumOff val="25000"/>
                  </a:prstClr>
                </a:solidFill>
              </a:rPr>
              <a:t>Ajouter un Technologie Cycle 4 : 4eme / Programmer un objet communicant.</a:t>
            </a:r>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40508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xmlns=""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292799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r>
              <a:rPr lang="fr-FR">
                <a:solidFill>
                  <a:prstClr val="black">
                    <a:lumMod val="75000"/>
                    <a:lumOff val="25000"/>
                  </a:prstClr>
                </a:solidFill>
              </a:rPr>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33349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xmlns=""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rtlCol="0"/>
          <a:lstStyle/>
          <a:p>
            <a:r>
              <a:rPr lang="fr-FR">
                <a:solidFill>
                  <a:prstClr val="black">
                    <a:lumMod val="75000"/>
                    <a:lumOff val="25000"/>
                  </a:prstClr>
                </a:solidFill>
              </a:rPr>
              <a:t>Ajouter un pied de page</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rtlCol="0"/>
          <a:lstStyle/>
          <a:p>
            <a:fld id="{19B51A1E-902D-48AF-9020-955120F399B6}" type="slidenum">
              <a:rPr lang="fr-FR" smtClean="0">
                <a:solidFill>
                  <a:srgbClr val="FFFFFF"/>
                </a:solidFill>
              </a:rPr>
              <a:pPr/>
              <a:t>‹N°›</a:t>
            </a:fld>
            <a:endParaRPr lang="fr-FR" dirty="0">
              <a:solidFill>
                <a:srgbClr val="FFFFFF"/>
              </a:solidFill>
            </a:endParaRPr>
          </a:p>
        </p:txBody>
      </p:sp>
    </p:spTree>
    <p:extLst>
      <p:ext uri="{BB962C8B-B14F-4D97-AF65-F5344CB8AC3E}">
        <p14:creationId xmlns:p14="http://schemas.microsoft.com/office/powerpoint/2010/main" val="95154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8" name="Rectangle 7">
            <a:extLst>
              <a:ext uri="{FF2B5EF4-FFF2-40B4-BE49-F238E27FC236}">
                <a16:creationId xmlns:a16="http://schemas.microsoft.com/office/drawing/2014/main" xmlns=""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solidFill>
                <a:srgbClr val="FFFFFF"/>
              </a:solidFill>
            </a:endParaRPr>
          </a:p>
        </p:txBody>
      </p:sp>
    </p:spTree>
    <p:extLst>
      <p:ext uri="{BB962C8B-B14F-4D97-AF65-F5344CB8AC3E}">
        <p14:creationId xmlns:p14="http://schemas.microsoft.com/office/powerpoint/2010/main" val="271707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fr-FR" noProof="0" dirty="0"/>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843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dirty="0">
                <a:solidFill>
                  <a:prstClr val="black">
                    <a:lumMod val="75000"/>
                    <a:lumOff val="25000"/>
                  </a:prstClr>
                </a:solidFill>
              </a:rPr>
              <a:t>Ajouter un pied de page</a:t>
            </a:r>
          </a:p>
        </p:txBody>
      </p:sp>
      <p:sp>
        <p:nvSpPr>
          <p:cNvPr id="5" name="Espace réservé du numéro de diapositive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96305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xmlns=""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xmlns=""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xmlns=""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xmlns=""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rtlCol="0"/>
          <a:lstStyle>
            <a:lvl1pPr>
              <a:defRPr/>
            </a:lvl1pPr>
          </a:lstStyle>
          <a:p>
            <a:r>
              <a:rPr lang="fr-FR" dirty="0">
                <a:solidFill>
                  <a:prstClr val="black">
                    <a:lumMod val="75000"/>
                    <a:lumOff val="25000"/>
                  </a:prstClr>
                </a:solidFill>
              </a:rPr>
              <a:t>Technologie Cycle 4 : 4eme / Programmer un objet communicant.</a:t>
            </a:r>
          </a:p>
        </p:txBody>
      </p:sp>
      <p:sp>
        <p:nvSpPr>
          <p:cNvPr id="6" name="Espace réservé du numéro de diapositive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419866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Ajouter un pied de page</a:t>
            </a:r>
          </a:p>
        </p:txBody>
      </p:sp>
      <p:sp>
        <p:nvSpPr>
          <p:cNvPr id="2" name="Espace réservé du numéro de diapositive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5" name="Titre 4">
            <a:extLst>
              <a:ext uri="{FF2B5EF4-FFF2-40B4-BE49-F238E27FC236}">
                <a16:creationId xmlns:a16="http://schemas.microsoft.com/office/drawing/2014/main" xmlns="" id="{7F8E7C83-06D7-4C5B-85B7-0E5713B4FAB3}"/>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33364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xmlns=""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xmlns=""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xmlns=""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xmlns=""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numéro de diapositive 4">
            <a:extLst>
              <a:ext uri="{FF2B5EF4-FFF2-40B4-BE49-F238E27FC236}">
                <a16:creationId xmlns:a16="http://schemas.microsoft.com/office/drawing/2014/main" xmlns="" id="{222FB6A7-1E80-487C-93E6-DCAA8751EF21}"/>
              </a:ext>
            </a:extLst>
          </p:cNvPr>
          <p:cNvSpPr>
            <a:spLocks noGrp="1"/>
          </p:cNvSpPr>
          <p:nvPr>
            <p:ph type="sldNum" sz="quarter" idx="20"/>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94662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5" name="Espace réservé du numéro de diapositive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400114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xmlns=""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5" name="Espace réservé du numéro de diapositive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34077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xmlns=""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6" name="Espace réservé du numéro de diapositive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383784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6" name="Espace réservé du numéro de diapositive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247602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4" name="Espace réservé du numéro de diapositive 3">
            <a:extLst>
              <a:ext uri="{FF2B5EF4-FFF2-40B4-BE49-F238E27FC236}">
                <a16:creationId xmlns:a16="http://schemas.microsoft.com/office/drawing/2014/main" xmlns="" id="{853CF994-8B2C-443F-B695-7378DD360DAA}"/>
              </a:ext>
            </a:extLst>
          </p:cNvPr>
          <p:cNvSpPr>
            <a:spLocks noGrp="1"/>
          </p:cNvSpPr>
          <p:nvPr>
            <p:ph type="sldNum" sz="quarter" idx="3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420238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rtlCol="0"/>
          <a:lstStyle/>
          <a:p>
            <a:r>
              <a:rPr lang="fr-FR">
                <a:solidFill>
                  <a:prstClr val="black">
                    <a:lumMod val="75000"/>
                    <a:lumOff val="25000"/>
                  </a:prstClr>
                </a:solidFill>
              </a:rPr>
              <a:t>Technologie Cycle 4 : 4eme / Programmer un objet communicant.</a:t>
            </a:r>
            <a:endParaRPr lang="fr-FR" dirty="0">
              <a:solidFill>
                <a:prstClr val="black">
                  <a:lumMod val="75000"/>
                  <a:lumOff val="25000"/>
                </a:prstClr>
              </a:solidFill>
            </a:endParaRPr>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9060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xmlns=""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xmlns=""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xmlns=""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xmlns=""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rtlCol="0"/>
          <a:lstStyle>
            <a:lvl1pPr>
              <a:defRPr/>
            </a:lvl1pPr>
          </a:lstStyle>
          <a:p>
            <a:r>
              <a:rPr lang="fr-FR" dirty="0"/>
              <a:t>Technologie Cycle 4 : 4eme / Programmer un objet communicant.</a:t>
            </a:r>
          </a:p>
        </p:txBody>
      </p:sp>
      <p:sp>
        <p:nvSpPr>
          <p:cNvPr id="6" name="Espace réservé du numéro de diapositive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5099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16D0504D-4610-4E9E-A2DB-8B701F044BBC}"/>
              </a:ext>
            </a:extLst>
          </p:cNvPr>
          <p:cNvSpPr>
            <a:spLocks noGrp="1"/>
          </p:cNvSpPr>
          <p:nvPr>
            <p:ph type="ftr" sz="quarter" idx="12"/>
          </p:nvPr>
        </p:nvSpPr>
        <p:spPr>
          <a:xfrm>
            <a:off x="432000" y="6439819"/>
            <a:ext cx="6413300" cy="363531"/>
          </a:xfrm>
        </p:spPr>
        <p:txBody>
          <a:bodyPr rtlCol="0"/>
          <a:lstStyle/>
          <a:p>
            <a:r>
              <a:rPr lang="fr-FR" dirty="0">
                <a:solidFill>
                  <a:prstClr val="black">
                    <a:lumMod val="75000"/>
                    <a:lumOff val="25000"/>
                  </a:prstClr>
                </a:solidFill>
              </a:rPr>
              <a:t>Ajouter un Technologie Cycle 4 : 4eme / Programmer un objet communicant.</a:t>
            </a:r>
          </a:p>
        </p:txBody>
      </p:sp>
      <p:sp>
        <p:nvSpPr>
          <p:cNvPr id="3" name="Espace réservé du numéro de diapositive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rtlCol="0"/>
          <a:lstStyle/>
          <a:p>
            <a:fld id="{19B51A1E-902D-48AF-9020-955120F399B6}" type="slidenum">
              <a:rPr lang="fr-FR" smtClean="0">
                <a:solidFill>
                  <a:srgbClr val="FFFFFF"/>
                </a:solidFill>
              </a:rPr>
              <a:pPr/>
              <a:t>‹N°›</a:t>
            </a:fld>
            <a:endParaRPr lang="fr-FR">
              <a:solidFill>
                <a:srgbClr val="FFFFFF"/>
              </a:solidFill>
            </a:endParaRPr>
          </a:p>
        </p:txBody>
      </p:sp>
      <p:sp>
        <p:nvSpPr>
          <p:cNvPr id="4" name="Titre 3">
            <a:extLst>
              <a:ext uri="{FF2B5EF4-FFF2-40B4-BE49-F238E27FC236}">
                <a16:creationId xmlns:a16="http://schemas.microsoft.com/office/drawing/2014/main" xmlns=""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98705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2" name="Espace réservé du numéro de diapositive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
        <p:nvSpPr>
          <p:cNvPr id="5" name="Titre 4">
            <a:extLst>
              <a:ext uri="{FF2B5EF4-FFF2-40B4-BE49-F238E27FC236}">
                <a16:creationId xmlns:a16="http://schemas.microsoft.com/office/drawing/2014/main" xmlns="" id="{7F8E7C83-06D7-4C5B-85B7-0E5713B4FAB3}"/>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98778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xmlns=""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xmlns=""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xmlns=""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xmlns=""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xmlns="" id="{222FB6A7-1E80-487C-93E6-DCAA8751EF21}"/>
              </a:ext>
            </a:extLst>
          </p:cNvPr>
          <p:cNvSpPr>
            <a:spLocks noGrp="1"/>
          </p:cNvSpPr>
          <p:nvPr>
            <p:ph type="sldNum" sz="quarter" idx="20"/>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04966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xmlns=""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rtlCol="0"/>
          <a:lstStyle/>
          <a:p>
            <a:r>
              <a:rPr lang="fr-FR"/>
              <a:t>Technologie Cycle 4 : 4eme / Programmer un objet communicant.</a:t>
            </a:r>
            <a:endParaRPr lang="fr-FR" dirty="0"/>
          </a:p>
        </p:txBody>
      </p:sp>
      <p:sp>
        <p:nvSpPr>
          <p:cNvPr id="5" name="Espace réservé du numéro de diapositive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73450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8" name="Rectangle 27">
            <a:extLst>
              <a:ext uri="{FF2B5EF4-FFF2-40B4-BE49-F238E27FC236}">
                <a16:creationId xmlns:a16="http://schemas.microsoft.com/office/drawing/2014/main" xmlns=""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Forme libre : Forme 30">
            <a:extLst>
              <a:ext uri="{FF2B5EF4-FFF2-40B4-BE49-F238E27FC236}">
                <a16:creationId xmlns:a16="http://schemas.microsoft.com/office/drawing/2014/main" xmlns=""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u titre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fr-FR" noProof="0" dirty="0"/>
              <a:t>Ajouter un pied de page</a:t>
            </a:r>
          </a:p>
        </p:txBody>
      </p:sp>
      <p:sp>
        <p:nvSpPr>
          <p:cNvPr id="6" name="Espace réservé du numéro de diapositive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fr-FR" noProof="0" smtClean="0"/>
              <a:pPr rtl="0"/>
              <a:t>‹N°›</a:t>
            </a:fld>
            <a:endParaRPr lang="fr-FR" noProof="0"/>
          </a:p>
        </p:txBody>
      </p:sp>
      <p:sp>
        <p:nvSpPr>
          <p:cNvPr id="9" name="Rectangle 8">
            <a:extLst>
              <a:ext uri="{FF2B5EF4-FFF2-40B4-BE49-F238E27FC236}">
                <a16:creationId xmlns:a16="http://schemas.microsoft.com/office/drawing/2014/main" xmlns=""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xmlns=""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8" name="Connecteur droit 17">
            <a:extLst>
              <a:ext uri="{FF2B5EF4-FFF2-40B4-BE49-F238E27FC236}">
                <a16:creationId xmlns:a16="http://schemas.microsoft.com/office/drawing/2014/main" xmlns=""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3A17DA76-704E-4421-A890-4DAFFAA5B54D}"/>
              </a:ext>
            </a:extLst>
          </p:cNvPr>
          <p:cNvSpPr/>
          <p:nvPr userDrawn="1"/>
        </p:nvSpPr>
        <p:spPr>
          <a:xfrm>
            <a:off x="9780101" y="6371351"/>
            <a:ext cx="1979897" cy="43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 id="214748366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8" name="Rectangle 27">
            <a:extLst>
              <a:ext uri="{FF2B5EF4-FFF2-40B4-BE49-F238E27FC236}">
                <a16:creationId xmlns:a16="http://schemas.microsoft.com/office/drawing/2014/main" xmlns=""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1" name="Forme libre : Forme 30">
            <a:extLst>
              <a:ext uri="{FF2B5EF4-FFF2-40B4-BE49-F238E27FC236}">
                <a16:creationId xmlns:a16="http://schemas.microsoft.com/office/drawing/2014/main" xmlns=""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 name="Espace réservé du titre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fr-FR" dirty="0">
                <a:solidFill>
                  <a:prstClr val="black">
                    <a:lumMod val="75000"/>
                    <a:lumOff val="25000"/>
                  </a:prstClr>
                </a:solidFill>
              </a:rPr>
              <a:t>Ajouter un pied de page</a:t>
            </a:r>
          </a:p>
        </p:txBody>
      </p:sp>
      <p:sp>
        <p:nvSpPr>
          <p:cNvPr id="6" name="Espace réservé du numéro de diapositive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fr-FR" smtClean="0">
                <a:solidFill>
                  <a:srgbClr val="FFFFFF"/>
                </a:solidFill>
              </a:rPr>
              <a:pPr/>
              <a:t>‹N°›</a:t>
            </a:fld>
            <a:endParaRPr lang="fr-FR">
              <a:solidFill>
                <a:srgbClr val="FFFFFF"/>
              </a:solidFill>
            </a:endParaRPr>
          </a:p>
        </p:txBody>
      </p:sp>
      <p:sp>
        <p:nvSpPr>
          <p:cNvPr id="9" name="Rectangle 8">
            <a:extLst>
              <a:ext uri="{FF2B5EF4-FFF2-40B4-BE49-F238E27FC236}">
                <a16:creationId xmlns:a16="http://schemas.microsoft.com/office/drawing/2014/main" xmlns=""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9" name="Rectangle 28">
            <a:extLst>
              <a:ext uri="{FF2B5EF4-FFF2-40B4-BE49-F238E27FC236}">
                <a16:creationId xmlns:a16="http://schemas.microsoft.com/office/drawing/2014/main" xmlns=""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8" name="Connecteur droit 17">
            <a:extLst>
              <a:ext uri="{FF2B5EF4-FFF2-40B4-BE49-F238E27FC236}">
                <a16:creationId xmlns:a16="http://schemas.microsoft.com/office/drawing/2014/main" xmlns=""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3A17DA76-704E-4421-A890-4DAFFAA5B54D}"/>
              </a:ext>
            </a:extLst>
          </p:cNvPr>
          <p:cNvSpPr/>
          <p:nvPr userDrawn="1"/>
        </p:nvSpPr>
        <p:spPr>
          <a:xfrm>
            <a:off x="9780101" y="6371351"/>
            <a:ext cx="1979897" cy="43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24144439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8" name="Rectangle 27">
            <a:extLst>
              <a:ext uri="{FF2B5EF4-FFF2-40B4-BE49-F238E27FC236}">
                <a16:creationId xmlns:a16="http://schemas.microsoft.com/office/drawing/2014/main" xmlns=""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1" name="Forme libre : Forme 30">
            <a:extLst>
              <a:ext uri="{FF2B5EF4-FFF2-40B4-BE49-F238E27FC236}">
                <a16:creationId xmlns:a16="http://schemas.microsoft.com/office/drawing/2014/main" xmlns=""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 name="Espace réservé du titre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fr-FR" dirty="0">
                <a:solidFill>
                  <a:prstClr val="black">
                    <a:lumMod val="75000"/>
                    <a:lumOff val="25000"/>
                  </a:prstClr>
                </a:solidFill>
              </a:rPr>
              <a:t>Ajouter un pied de page</a:t>
            </a:r>
          </a:p>
        </p:txBody>
      </p:sp>
      <p:sp>
        <p:nvSpPr>
          <p:cNvPr id="6" name="Espace réservé du numéro de diapositive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fr-FR" smtClean="0">
                <a:solidFill>
                  <a:srgbClr val="FFFFFF"/>
                </a:solidFill>
              </a:rPr>
              <a:pPr/>
              <a:t>‹N°›</a:t>
            </a:fld>
            <a:endParaRPr lang="fr-FR">
              <a:solidFill>
                <a:srgbClr val="FFFFFF"/>
              </a:solidFill>
            </a:endParaRPr>
          </a:p>
        </p:txBody>
      </p:sp>
      <p:sp>
        <p:nvSpPr>
          <p:cNvPr id="9" name="Rectangle 8">
            <a:extLst>
              <a:ext uri="{FF2B5EF4-FFF2-40B4-BE49-F238E27FC236}">
                <a16:creationId xmlns:a16="http://schemas.microsoft.com/office/drawing/2014/main" xmlns=""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9" name="Rectangle 28">
            <a:extLst>
              <a:ext uri="{FF2B5EF4-FFF2-40B4-BE49-F238E27FC236}">
                <a16:creationId xmlns:a16="http://schemas.microsoft.com/office/drawing/2014/main" xmlns=""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8" name="Connecteur droit 17">
            <a:extLst>
              <a:ext uri="{FF2B5EF4-FFF2-40B4-BE49-F238E27FC236}">
                <a16:creationId xmlns:a16="http://schemas.microsoft.com/office/drawing/2014/main" xmlns=""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3A17DA76-704E-4421-A890-4DAFFAA5B54D}"/>
              </a:ext>
            </a:extLst>
          </p:cNvPr>
          <p:cNvSpPr/>
          <p:nvPr userDrawn="1"/>
        </p:nvSpPr>
        <p:spPr>
          <a:xfrm>
            <a:off x="9780101" y="6371351"/>
            <a:ext cx="1979897" cy="43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8994880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8" name="Rectangle 27">
            <a:extLst>
              <a:ext uri="{FF2B5EF4-FFF2-40B4-BE49-F238E27FC236}">
                <a16:creationId xmlns:a16="http://schemas.microsoft.com/office/drawing/2014/main" xmlns=""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1" name="Forme libre : Forme 30">
            <a:extLst>
              <a:ext uri="{FF2B5EF4-FFF2-40B4-BE49-F238E27FC236}">
                <a16:creationId xmlns:a16="http://schemas.microsoft.com/office/drawing/2014/main" xmlns=""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 name="Espace réservé du titre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fr-FR" dirty="0">
                <a:solidFill>
                  <a:prstClr val="black">
                    <a:lumMod val="75000"/>
                    <a:lumOff val="25000"/>
                  </a:prstClr>
                </a:solidFill>
              </a:rPr>
              <a:t>Ajouter un pied de page</a:t>
            </a:r>
          </a:p>
        </p:txBody>
      </p:sp>
      <p:sp>
        <p:nvSpPr>
          <p:cNvPr id="6" name="Espace réservé du numéro de diapositive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fr-FR" smtClean="0">
                <a:solidFill>
                  <a:srgbClr val="FFFFFF"/>
                </a:solidFill>
              </a:rPr>
              <a:pPr/>
              <a:t>‹N°›</a:t>
            </a:fld>
            <a:endParaRPr lang="fr-FR">
              <a:solidFill>
                <a:srgbClr val="FFFFFF"/>
              </a:solidFill>
            </a:endParaRPr>
          </a:p>
        </p:txBody>
      </p:sp>
      <p:sp>
        <p:nvSpPr>
          <p:cNvPr id="9" name="Rectangle 8">
            <a:extLst>
              <a:ext uri="{FF2B5EF4-FFF2-40B4-BE49-F238E27FC236}">
                <a16:creationId xmlns:a16="http://schemas.microsoft.com/office/drawing/2014/main" xmlns=""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9" name="Rectangle 28">
            <a:extLst>
              <a:ext uri="{FF2B5EF4-FFF2-40B4-BE49-F238E27FC236}">
                <a16:creationId xmlns:a16="http://schemas.microsoft.com/office/drawing/2014/main" xmlns=""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8" name="Connecteur droit 17">
            <a:extLst>
              <a:ext uri="{FF2B5EF4-FFF2-40B4-BE49-F238E27FC236}">
                <a16:creationId xmlns:a16="http://schemas.microsoft.com/office/drawing/2014/main" xmlns=""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3A17DA76-704E-4421-A890-4DAFFAA5B54D}"/>
              </a:ext>
            </a:extLst>
          </p:cNvPr>
          <p:cNvSpPr/>
          <p:nvPr userDrawn="1"/>
        </p:nvSpPr>
        <p:spPr>
          <a:xfrm>
            <a:off x="9780101" y="6371351"/>
            <a:ext cx="1979897" cy="43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135317787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2.jpg"/><Relationship Id="rId11" Type="http://schemas.microsoft.com/office/2007/relationships/hdphoto" Target="../media/hdphoto4.wdp"/><Relationship Id="rId5" Type="http://schemas.openxmlformats.org/officeDocument/2006/relationships/image" Target="../media/image41.png"/><Relationship Id="rId10" Type="http://schemas.openxmlformats.org/officeDocument/2006/relationships/image" Target="../media/image22.png"/><Relationship Id="rId4" Type="http://schemas.openxmlformats.org/officeDocument/2006/relationships/image" Target="../media/image40.JPG"/><Relationship Id="rId9"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7.jp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2.png"/><Relationship Id="rId3" Type="http://schemas.openxmlformats.org/officeDocument/2006/relationships/image" Target="../media/image60.jpg"/><Relationship Id="rId7" Type="http://schemas.openxmlformats.org/officeDocument/2006/relationships/image" Target="../media/image62.png"/><Relationship Id="rId12"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40.JPG"/><Relationship Id="rId5" Type="http://schemas.openxmlformats.org/officeDocument/2006/relationships/image" Target="../media/image43.jpg"/><Relationship Id="rId10" Type="http://schemas.openxmlformats.org/officeDocument/2006/relationships/image" Target="../media/image64.jpeg"/><Relationship Id="rId4" Type="http://schemas.openxmlformats.org/officeDocument/2006/relationships/image" Target="../media/image42.jpg"/><Relationship Id="rId9" Type="http://schemas.openxmlformats.org/officeDocument/2006/relationships/image" Target="../media/image59.png"/><Relationship Id="rId1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hyperlink" Target="https://makecode.microbit.org/"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0.gif"/><Relationship Id="rId7"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s://makecode.microbit.org/" TargetMode="External"/><Relationship Id="rId5" Type="http://schemas.openxmlformats.org/officeDocument/2006/relationships/hyperlink" Target="https://www.kitronik.co.uk/wp/wp-content/uploads/2015/07/bbc_micobit_gif_v2.gif" TargetMode="Externa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hyperlink" Target="https://makecode.microbit.org/#editor" TargetMode="External"/><Relationship Id="rId5" Type="http://schemas.openxmlformats.org/officeDocument/2006/relationships/image" Target="../media/image74.png"/><Relationship Id="rId10" Type="http://schemas.openxmlformats.org/officeDocument/2006/relationships/image" Target="../media/image68.png"/><Relationship Id="rId4" Type="http://schemas.openxmlformats.org/officeDocument/2006/relationships/image" Target="../media/image73.png"/><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83.jpg"/><Relationship Id="rId5" Type="http://schemas.openxmlformats.org/officeDocument/2006/relationships/image" Target="../media/image75.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91.jpg"/><Relationship Id="rId5" Type="http://schemas.openxmlformats.org/officeDocument/2006/relationships/image" Target="../media/image90.jp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95.jp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97.jpg"/><Relationship Id="rId5" Type="http://schemas.microsoft.com/office/2007/relationships/hdphoto" Target="../media/hdphoto8.wdp"/><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95.jp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7.jpg"/><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95.jp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microsoft.com/office/2007/relationships/hdphoto" Target="../media/hdphoto8.wdp"/><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95.jp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97.jpg"/><Relationship Id="rId5" Type="http://schemas.microsoft.com/office/2007/relationships/hdphoto" Target="../media/hdphoto8.wdp"/><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95.jp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microsoft.com/office/2007/relationships/hdphoto" Target="../media/hdphoto8.wdp"/><Relationship Id="rId5" Type="http://schemas.openxmlformats.org/officeDocument/2006/relationships/image" Target="../media/image96.png"/><Relationship Id="rId4" Type="http://schemas.openxmlformats.org/officeDocument/2006/relationships/image" Target="../media/image97.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jp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200B3D2B-613A-41BE-987D-E6A1324B456D}"/>
              </a:ext>
            </a:extLst>
          </p:cNvPr>
          <p:cNvSpPr>
            <a:spLocks noGrp="1"/>
          </p:cNvSpPr>
          <p:nvPr>
            <p:ph type="ctrTitle"/>
          </p:nvPr>
        </p:nvSpPr>
        <p:spPr>
          <a:xfrm>
            <a:off x="2286000" y="2932352"/>
            <a:ext cx="9906000" cy="1156556"/>
          </a:xfrm>
        </p:spPr>
        <p:txBody>
          <a:bodyPr tIns="216000" rtlCol="0"/>
          <a:lstStyle/>
          <a:p>
            <a:pPr rtl="0"/>
            <a:r>
              <a:rPr lang="fr-FR" sz="6000" dirty="0"/>
              <a:t> </a:t>
            </a:r>
          </a:p>
        </p:txBody>
      </p:sp>
      <p:sp>
        <p:nvSpPr>
          <p:cNvPr id="8" name="ZoneTexte 7"/>
          <p:cNvSpPr txBox="1"/>
          <p:nvPr/>
        </p:nvSpPr>
        <p:spPr>
          <a:xfrm>
            <a:off x="2286000" y="3044279"/>
            <a:ext cx="9767456" cy="923330"/>
          </a:xfrm>
          <a:prstGeom prst="rect">
            <a:avLst/>
          </a:prstGeom>
          <a:noFill/>
        </p:spPr>
        <p:txBody>
          <a:bodyPr wrap="square" rtlCol="0">
            <a:spAutoFit/>
          </a:bodyPr>
          <a:lstStyle/>
          <a:p>
            <a:r>
              <a:rPr lang="fr-FR" sz="5400" b="1" cap="small" spc="-300" dirty="0">
                <a:solidFill>
                  <a:schemeClr val="tx1">
                    <a:lumMod val="75000"/>
                    <a:lumOff val="25000"/>
                  </a:schemeClr>
                </a:solidFill>
                <a:latin typeface="+mj-lt"/>
                <a:ea typeface="+mj-ea"/>
                <a:cs typeface="+mj-cs"/>
              </a:rPr>
              <a:t>Programmer un objet communicant </a:t>
            </a:r>
          </a:p>
        </p:txBody>
      </p:sp>
      <p:sp>
        <p:nvSpPr>
          <p:cNvPr id="4" name="ZoneTexte 3">
            <a:extLst>
              <a:ext uri="{FF2B5EF4-FFF2-40B4-BE49-F238E27FC236}">
                <a16:creationId xmlns:a16="http://schemas.microsoft.com/office/drawing/2014/main" xmlns="" id="{381081CC-40F9-4547-8A32-AFC4D3E5AB57}"/>
              </a:ext>
            </a:extLst>
          </p:cNvPr>
          <p:cNvSpPr txBox="1"/>
          <p:nvPr/>
        </p:nvSpPr>
        <p:spPr>
          <a:xfrm>
            <a:off x="0" y="0"/>
            <a:ext cx="12192000" cy="523220"/>
          </a:xfrm>
          <a:prstGeom prst="rect">
            <a:avLst/>
          </a:prstGeom>
          <a:noFill/>
        </p:spPr>
        <p:txBody>
          <a:bodyPr wrap="square" rtlCol="0">
            <a:spAutoFit/>
          </a:bodyPr>
          <a:lstStyle/>
          <a:p>
            <a:r>
              <a:rPr lang="fr-FR" sz="2800" b="1" cap="small" spc="-300" dirty="0">
                <a:solidFill>
                  <a:schemeClr val="tx1">
                    <a:lumMod val="75000"/>
                    <a:lumOff val="25000"/>
                  </a:schemeClr>
                </a:solidFill>
                <a:latin typeface="+mj-lt"/>
                <a:ea typeface="+mj-ea"/>
                <a:cs typeface="+mj-cs"/>
              </a:rPr>
              <a:t>Technologie  Collège                                                                                                                                                                                                                                                           4</a:t>
            </a:r>
            <a:r>
              <a:rPr lang="fr-FR" sz="2800" b="1" spc="-300" baseline="30000" dirty="0">
                <a:solidFill>
                  <a:schemeClr val="tx1">
                    <a:lumMod val="75000"/>
                    <a:lumOff val="25000"/>
                  </a:schemeClr>
                </a:solidFill>
                <a:latin typeface="+mj-lt"/>
                <a:ea typeface="+mj-ea"/>
                <a:cs typeface="+mj-cs"/>
              </a:rPr>
              <a:t>eme</a:t>
            </a:r>
          </a:p>
        </p:txBody>
      </p:sp>
    </p:spTree>
    <p:extLst>
      <p:ext uri="{BB962C8B-B14F-4D97-AF65-F5344CB8AC3E}">
        <p14:creationId xmlns:p14="http://schemas.microsoft.com/office/powerpoint/2010/main" val="398992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DACCA75B-02A2-443E-8A4B-53BD5CC5B6B3}"/>
              </a:ext>
            </a:extLst>
          </p:cNvPr>
          <p:cNvSpPr/>
          <p:nvPr/>
        </p:nvSpPr>
        <p:spPr>
          <a:xfrm>
            <a:off x="2831252" y="1486451"/>
            <a:ext cx="6321401" cy="4117837"/>
          </a:xfrm>
          <a:prstGeom prst="roundRect">
            <a:avLst>
              <a:gd name="adj" fmla="val 6895"/>
            </a:avLst>
          </a:prstGeom>
          <a:solidFill>
            <a:schemeClr val="bg1">
              <a:lumMod val="95000"/>
            </a:schemeClr>
          </a:solidFill>
          <a:ln w="3810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prstClr val="black"/>
              </a:solidFill>
            </a:endParaRPr>
          </a:p>
        </p:txBody>
      </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10</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solidFill>
                  <a:prstClr val="black">
                    <a:lumMod val="75000"/>
                    <a:lumOff val="25000"/>
                  </a:prstClr>
                </a:solidFill>
              </a:rPr>
              <a:t>Représentation des fonctions</a:t>
            </a:r>
            <a:endParaRPr lang="fr-FR" sz="4800" spc="-300" dirty="0">
              <a:solidFill>
                <a:prstClr val="black">
                  <a:lumMod val="75000"/>
                  <a:lumOff val="25000"/>
                </a:prstClr>
              </a:solidFill>
            </a:endParaRPr>
          </a:p>
        </p:txBody>
      </p:sp>
      <p:grpSp>
        <p:nvGrpSpPr>
          <p:cNvPr id="60" name="Groupe 59">
            <a:extLst>
              <a:ext uri="{FF2B5EF4-FFF2-40B4-BE49-F238E27FC236}">
                <a16:creationId xmlns:a16="http://schemas.microsoft.com/office/drawing/2014/main" xmlns="" id="{B882BF49-FE42-4FE3-B4E1-0A3F0033C10E}"/>
              </a:ext>
            </a:extLst>
          </p:cNvPr>
          <p:cNvGrpSpPr/>
          <p:nvPr/>
        </p:nvGrpSpPr>
        <p:grpSpPr>
          <a:xfrm>
            <a:off x="929286" y="4063375"/>
            <a:ext cx="10608169" cy="1200329"/>
            <a:chOff x="1676422" y="4187094"/>
            <a:chExt cx="10608169" cy="1200329"/>
          </a:xfrm>
        </p:grpSpPr>
        <p:sp>
          <p:nvSpPr>
            <p:cNvPr id="22" name="Rectangle 21">
              <a:extLst>
                <a:ext uri="{FF2B5EF4-FFF2-40B4-BE49-F238E27FC236}">
                  <a16:creationId xmlns:a16="http://schemas.microsoft.com/office/drawing/2014/main" xmlns="" id="{B9C59902-6E99-498B-8053-A22FA790115B}"/>
                </a:ext>
              </a:extLst>
            </p:cNvPr>
            <p:cNvSpPr/>
            <p:nvPr/>
          </p:nvSpPr>
          <p:spPr>
            <a:xfrm>
              <a:off x="10107884" y="4187094"/>
              <a:ext cx="2176707" cy="1200329"/>
            </a:xfrm>
            <a:prstGeom prst="rect">
              <a:avLst/>
            </a:prstGeom>
            <a:noFill/>
          </p:spPr>
          <p:txBody>
            <a:bodyPr wrap="squar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Action</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Énergie de sortie</a:t>
              </a:r>
            </a:p>
          </p:txBody>
        </p:sp>
        <p:cxnSp>
          <p:nvCxnSpPr>
            <p:cNvPr id="14" name="Connecteur droit avec flèche 13">
              <a:extLst>
                <a:ext uri="{FF2B5EF4-FFF2-40B4-BE49-F238E27FC236}">
                  <a16:creationId xmlns:a16="http://schemas.microsoft.com/office/drawing/2014/main" xmlns="" id="{E10DCE4B-26BC-4854-B5AB-989879DBF3C4}"/>
                </a:ext>
              </a:extLst>
            </p:cNvPr>
            <p:cNvCxnSpPr>
              <a:cxnSpLocks/>
            </p:cNvCxnSpPr>
            <p:nvPr/>
          </p:nvCxnSpPr>
          <p:spPr>
            <a:xfrm flipV="1">
              <a:off x="8150598" y="4815914"/>
              <a:ext cx="2223867" cy="1"/>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xmlns="" id="{BD11593A-F85E-4E15-A342-6D57ACA19377}"/>
                </a:ext>
              </a:extLst>
            </p:cNvPr>
            <p:cNvCxnSpPr>
              <a:cxnSpLocks/>
            </p:cNvCxnSpPr>
            <p:nvPr/>
          </p:nvCxnSpPr>
          <p:spPr>
            <a:xfrm>
              <a:off x="3040421" y="4815914"/>
              <a:ext cx="1423721" cy="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xmlns="" id="{682003DF-C6C1-4E5D-A968-31CCE7A7EF12}"/>
                </a:ext>
              </a:extLst>
            </p:cNvPr>
            <p:cNvSpPr/>
            <p:nvPr/>
          </p:nvSpPr>
          <p:spPr>
            <a:xfrm>
              <a:off x="1676422" y="4371761"/>
              <a:ext cx="1332416" cy="830997"/>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Énergie </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entrante</a:t>
              </a:r>
            </a:p>
          </p:txBody>
        </p:sp>
      </p:grpSp>
      <p:grpSp>
        <p:nvGrpSpPr>
          <p:cNvPr id="5" name="Groupe 4">
            <a:extLst>
              <a:ext uri="{FF2B5EF4-FFF2-40B4-BE49-F238E27FC236}">
                <a16:creationId xmlns:a16="http://schemas.microsoft.com/office/drawing/2014/main" xmlns="" id="{41200AAE-37ED-43FC-AD57-B17012EBE395}"/>
              </a:ext>
            </a:extLst>
          </p:cNvPr>
          <p:cNvGrpSpPr/>
          <p:nvPr/>
        </p:nvGrpSpPr>
        <p:grpSpPr>
          <a:xfrm>
            <a:off x="555192" y="2243137"/>
            <a:ext cx="3148830" cy="830997"/>
            <a:chOff x="555192" y="2243137"/>
            <a:chExt cx="3148830" cy="830997"/>
          </a:xfrm>
        </p:grpSpPr>
        <p:cxnSp>
          <p:nvCxnSpPr>
            <p:cNvPr id="19" name="Connecteur droit avec flèche 18">
              <a:extLst>
                <a:ext uri="{FF2B5EF4-FFF2-40B4-BE49-F238E27FC236}">
                  <a16:creationId xmlns:a16="http://schemas.microsoft.com/office/drawing/2014/main" xmlns="" id="{42B0973C-A7D8-438A-A13C-18D67AE87034}"/>
                </a:ext>
              </a:extLst>
            </p:cNvPr>
            <p:cNvCxnSpPr>
              <a:cxnSpLocks/>
            </p:cNvCxnSpPr>
            <p:nvPr/>
          </p:nvCxnSpPr>
          <p:spPr>
            <a:xfrm>
              <a:off x="2287643" y="2741414"/>
              <a:ext cx="1416379" cy="9251"/>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D9B8F6D6-4AF1-4876-BF72-7BDB3DA9DB86}"/>
                </a:ext>
              </a:extLst>
            </p:cNvPr>
            <p:cNvSpPr/>
            <p:nvPr/>
          </p:nvSpPr>
          <p:spPr>
            <a:xfrm>
              <a:off x="555192" y="2243137"/>
              <a:ext cx="1879041" cy="830997"/>
            </a:xfrm>
            <a:prstGeom prst="rect">
              <a:avLst/>
            </a:prstGeom>
            <a:noFill/>
            <a:ln>
              <a:noFill/>
            </a:ln>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entrantes</a:t>
              </a:r>
            </a:p>
          </p:txBody>
        </p:sp>
      </p:grpSp>
      <p:sp>
        <p:nvSpPr>
          <p:cNvPr id="62" name="Bulle narrative : rectangle à coins arrondis 61">
            <a:extLst>
              <a:ext uri="{FF2B5EF4-FFF2-40B4-BE49-F238E27FC236}">
                <a16:creationId xmlns:a16="http://schemas.microsoft.com/office/drawing/2014/main" xmlns="" id="{345B0C68-325A-4EE8-A481-632DF5A875CE}"/>
              </a:ext>
            </a:extLst>
          </p:cNvPr>
          <p:cNvSpPr/>
          <p:nvPr/>
        </p:nvSpPr>
        <p:spPr>
          <a:xfrm>
            <a:off x="8048296" y="409965"/>
            <a:ext cx="3419606" cy="1912356"/>
          </a:xfrm>
          <a:prstGeom prst="wedgeRoundRectCallout">
            <a:avLst>
              <a:gd name="adj1" fmla="val -61878"/>
              <a:gd name="adj2" fmla="val 42957"/>
              <a:gd name="adj3" fmla="val 16667"/>
            </a:avLst>
          </a:prstGeom>
          <a:ln w="38100">
            <a:solidFill>
              <a:schemeClr val="accent5">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c'est la partie qui capte l'information et qui la traite</a:t>
            </a:r>
          </a:p>
        </p:txBody>
      </p:sp>
      <p:sp>
        <p:nvSpPr>
          <p:cNvPr id="65" name="Bulle narrative : rectangle à coins arrondis 64">
            <a:extLst>
              <a:ext uri="{FF2B5EF4-FFF2-40B4-BE49-F238E27FC236}">
                <a16:creationId xmlns:a16="http://schemas.microsoft.com/office/drawing/2014/main" xmlns="" id="{0C21472F-9044-4B58-AD73-A173B6682087}"/>
              </a:ext>
            </a:extLst>
          </p:cNvPr>
          <p:cNvSpPr/>
          <p:nvPr/>
        </p:nvSpPr>
        <p:spPr>
          <a:xfrm>
            <a:off x="279374" y="3973648"/>
            <a:ext cx="2957300" cy="1853982"/>
          </a:xfrm>
          <a:prstGeom prst="wedgeRoundRectCallout">
            <a:avLst>
              <a:gd name="adj1" fmla="val 63651"/>
              <a:gd name="adj2" fmla="val 1119"/>
              <a:gd name="adj3" fmla="val 16667"/>
            </a:avLst>
          </a:prstGeom>
          <a:ln w="38100">
            <a:solidFill>
              <a:schemeClr val="accent2">
                <a:lumMod val="75000"/>
              </a:schemeClr>
            </a:solidFill>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C’est la partie qui convertit l’énergie pour réaliser l’action.</a:t>
            </a:r>
          </a:p>
        </p:txBody>
      </p:sp>
      <p:grpSp>
        <p:nvGrpSpPr>
          <p:cNvPr id="57" name="Groupe 56">
            <a:extLst>
              <a:ext uri="{FF2B5EF4-FFF2-40B4-BE49-F238E27FC236}">
                <a16:creationId xmlns:a16="http://schemas.microsoft.com/office/drawing/2014/main" xmlns="" id="{1E9ACE54-95EE-4856-B3DB-EDFAA309CD5D}"/>
              </a:ext>
            </a:extLst>
          </p:cNvPr>
          <p:cNvGrpSpPr/>
          <p:nvPr/>
        </p:nvGrpSpPr>
        <p:grpSpPr>
          <a:xfrm>
            <a:off x="7403462" y="2264308"/>
            <a:ext cx="4034256" cy="830997"/>
            <a:chOff x="7403462" y="2264308"/>
            <a:chExt cx="4034256" cy="830997"/>
          </a:xfrm>
        </p:grpSpPr>
        <p:sp>
          <p:nvSpPr>
            <p:cNvPr id="21" name="Rectangle 20">
              <a:extLst>
                <a:ext uri="{FF2B5EF4-FFF2-40B4-BE49-F238E27FC236}">
                  <a16:creationId xmlns:a16="http://schemas.microsoft.com/office/drawing/2014/main" xmlns="" id="{C80B5AA6-D4AA-4023-8657-4D905F7CADCB}"/>
                </a:ext>
              </a:extLst>
            </p:cNvPr>
            <p:cNvSpPr/>
            <p:nvPr/>
          </p:nvSpPr>
          <p:spPr>
            <a:xfrm>
              <a:off x="9558677" y="2264308"/>
              <a:ext cx="1879041" cy="830997"/>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de sortie</a:t>
              </a:r>
            </a:p>
          </p:txBody>
        </p:sp>
        <p:cxnSp>
          <p:nvCxnSpPr>
            <p:cNvPr id="15" name="Connecteur droit avec flèche 14">
              <a:extLst>
                <a:ext uri="{FF2B5EF4-FFF2-40B4-BE49-F238E27FC236}">
                  <a16:creationId xmlns:a16="http://schemas.microsoft.com/office/drawing/2014/main" xmlns="" id="{8CC6DB26-E531-40A4-A71C-F7509E85F797}"/>
                </a:ext>
              </a:extLst>
            </p:cNvPr>
            <p:cNvCxnSpPr>
              <a:cxnSpLocks/>
            </p:cNvCxnSpPr>
            <p:nvPr/>
          </p:nvCxnSpPr>
          <p:spPr>
            <a:xfrm flipV="1">
              <a:off x="7403462" y="2764528"/>
              <a:ext cx="2240707" cy="2186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e 58">
            <a:extLst>
              <a:ext uri="{FF2B5EF4-FFF2-40B4-BE49-F238E27FC236}">
                <a16:creationId xmlns:a16="http://schemas.microsoft.com/office/drawing/2014/main" xmlns="" id="{8583D598-A355-47C7-87D3-6890A75804F1}"/>
              </a:ext>
            </a:extLst>
          </p:cNvPr>
          <p:cNvGrpSpPr/>
          <p:nvPr/>
        </p:nvGrpSpPr>
        <p:grpSpPr>
          <a:xfrm>
            <a:off x="3723425" y="1889011"/>
            <a:ext cx="3742611" cy="3452253"/>
            <a:chOff x="3688868" y="1999949"/>
            <a:chExt cx="3987114" cy="3452253"/>
          </a:xfrm>
        </p:grpSpPr>
        <p:grpSp>
          <p:nvGrpSpPr>
            <p:cNvPr id="39" name="Groupe 38">
              <a:extLst>
                <a:ext uri="{FF2B5EF4-FFF2-40B4-BE49-F238E27FC236}">
                  <a16:creationId xmlns:a16="http://schemas.microsoft.com/office/drawing/2014/main" xmlns="" id="{EC13D90F-7FBB-45F0-BC81-FC479AACE632}"/>
                </a:ext>
              </a:extLst>
            </p:cNvPr>
            <p:cNvGrpSpPr/>
            <p:nvPr/>
          </p:nvGrpSpPr>
          <p:grpSpPr>
            <a:xfrm>
              <a:off x="3688868" y="1999949"/>
              <a:ext cx="3987114" cy="1323439"/>
              <a:chOff x="2922591" y="1911053"/>
              <a:chExt cx="3987114" cy="1323439"/>
            </a:xfrm>
          </p:grpSpPr>
          <p:sp>
            <p:nvSpPr>
              <p:cNvPr id="8" name="Rectangle : coins arrondis 7">
                <a:extLst>
                  <a:ext uri="{FF2B5EF4-FFF2-40B4-BE49-F238E27FC236}">
                    <a16:creationId xmlns:a16="http://schemas.microsoft.com/office/drawing/2014/main" xmlns="" id="{F4A49AD1-731F-4A0A-B0C4-E379B16C1846}"/>
                  </a:ext>
                </a:extLst>
              </p:cNvPr>
              <p:cNvSpPr/>
              <p:nvPr/>
            </p:nvSpPr>
            <p:spPr>
              <a:xfrm>
                <a:off x="2922591" y="1938416"/>
                <a:ext cx="3987114" cy="1287162"/>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4" name="Rectangle 3">
                <a:extLst>
                  <a:ext uri="{FF2B5EF4-FFF2-40B4-BE49-F238E27FC236}">
                    <a16:creationId xmlns:a16="http://schemas.microsoft.com/office/drawing/2014/main" xmlns="" id="{587703A5-2295-4DF3-BAB8-FCFD0F3FA90F}"/>
                  </a:ext>
                </a:extLst>
              </p:cNvPr>
              <p:cNvSpPr/>
              <p:nvPr/>
            </p:nvSpPr>
            <p:spPr>
              <a:xfrm>
                <a:off x="3154678" y="1911053"/>
                <a:ext cx="3122970" cy="1323439"/>
              </a:xfrm>
              <a:prstGeom prst="rect">
                <a:avLst/>
              </a:prstGeom>
              <a:noFill/>
            </p:spPr>
            <p:txBody>
              <a:bodyPr wrap="none" lIns="91440" tIns="45720" rIns="91440" bIns="45720">
                <a:spAutoFit/>
              </a:bodyPr>
              <a:lstStyle/>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Chaîne </a:t>
                </a:r>
              </a:p>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d’information</a:t>
                </a:r>
              </a:p>
            </p:txBody>
          </p:sp>
        </p:grpSp>
        <p:grpSp>
          <p:nvGrpSpPr>
            <p:cNvPr id="40" name="Groupe 39">
              <a:extLst>
                <a:ext uri="{FF2B5EF4-FFF2-40B4-BE49-F238E27FC236}">
                  <a16:creationId xmlns:a16="http://schemas.microsoft.com/office/drawing/2014/main" xmlns="" id="{E5190E2B-5D80-471A-ABB1-BBB40DEA5D7C}"/>
                </a:ext>
              </a:extLst>
            </p:cNvPr>
            <p:cNvGrpSpPr/>
            <p:nvPr/>
          </p:nvGrpSpPr>
          <p:grpSpPr>
            <a:xfrm>
              <a:off x="3688868" y="4115626"/>
              <a:ext cx="3987114" cy="1336576"/>
              <a:chOff x="2922591" y="4026730"/>
              <a:chExt cx="3987114" cy="1336576"/>
            </a:xfrm>
          </p:grpSpPr>
          <p:sp>
            <p:nvSpPr>
              <p:cNvPr id="9" name="Rectangle : coins arrondis 8">
                <a:extLst>
                  <a:ext uri="{FF2B5EF4-FFF2-40B4-BE49-F238E27FC236}">
                    <a16:creationId xmlns:a16="http://schemas.microsoft.com/office/drawing/2014/main" xmlns="" id="{0C843A3F-C607-4E55-8050-4C098678C73E}"/>
                  </a:ext>
                </a:extLst>
              </p:cNvPr>
              <p:cNvSpPr/>
              <p:nvPr/>
            </p:nvSpPr>
            <p:spPr>
              <a:xfrm>
                <a:off x="2922591" y="4076144"/>
                <a:ext cx="3987114" cy="1287162"/>
              </a:xfrm>
              <a:prstGeom prst="roundRect">
                <a:avLst>
                  <a:gd name="adj" fmla="val 14575"/>
                </a:avLst>
              </a:prstGeom>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12" name="Rectangle 11">
                <a:extLst>
                  <a:ext uri="{FF2B5EF4-FFF2-40B4-BE49-F238E27FC236}">
                    <a16:creationId xmlns:a16="http://schemas.microsoft.com/office/drawing/2014/main" xmlns="" id="{ECBFFFE6-0B58-4FBE-9C68-C3BEB62F972C}"/>
                  </a:ext>
                </a:extLst>
              </p:cNvPr>
              <p:cNvSpPr/>
              <p:nvPr/>
            </p:nvSpPr>
            <p:spPr>
              <a:xfrm>
                <a:off x="3022707" y="4026730"/>
                <a:ext cx="3886998" cy="1323439"/>
              </a:xfrm>
              <a:prstGeom prst="rect">
                <a:avLst/>
              </a:prstGeom>
              <a:noFill/>
            </p:spPr>
            <p:txBody>
              <a:bodyPr wrap="square" lIns="91440" tIns="45720" rIns="91440" bIns="45720">
                <a:spAutoFit/>
              </a:bodyPr>
              <a:lstStyle/>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Chaîne</a:t>
                </a:r>
              </a:p>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d’énergie</a:t>
                </a:r>
              </a:p>
            </p:txBody>
          </p:sp>
        </p:grpSp>
      </p:grpSp>
      <p:grpSp>
        <p:nvGrpSpPr>
          <p:cNvPr id="54" name="Groupe 53">
            <a:extLst>
              <a:ext uri="{FF2B5EF4-FFF2-40B4-BE49-F238E27FC236}">
                <a16:creationId xmlns:a16="http://schemas.microsoft.com/office/drawing/2014/main" xmlns="" id="{4F347756-5D63-4C83-99F5-EEDD5380F62B}"/>
              </a:ext>
            </a:extLst>
          </p:cNvPr>
          <p:cNvGrpSpPr/>
          <p:nvPr/>
        </p:nvGrpSpPr>
        <p:grpSpPr>
          <a:xfrm>
            <a:off x="2774649" y="1419864"/>
            <a:ext cx="6376087" cy="4457114"/>
            <a:chOff x="846516" y="2064368"/>
            <a:chExt cx="6376087" cy="4457114"/>
          </a:xfrm>
        </p:grpSpPr>
        <p:sp>
          <p:nvSpPr>
            <p:cNvPr id="52" name="Rectangle : coins arrondis 51">
              <a:extLst>
                <a:ext uri="{FF2B5EF4-FFF2-40B4-BE49-F238E27FC236}">
                  <a16:creationId xmlns:a16="http://schemas.microsoft.com/office/drawing/2014/main" xmlns="" id="{36BEEA6E-2BBA-4FF4-8F11-EB3225E9A761}"/>
                </a:ext>
              </a:extLst>
            </p:cNvPr>
            <p:cNvSpPr/>
            <p:nvPr/>
          </p:nvSpPr>
          <p:spPr>
            <a:xfrm>
              <a:off x="846516" y="2064368"/>
              <a:ext cx="6376087" cy="4457114"/>
            </a:xfrm>
            <a:prstGeom prst="roundRect">
              <a:avLst>
                <a:gd name="adj" fmla="val 6895"/>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0" scaled="1"/>
              <a:tileRect/>
            </a:gradFill>
            <a:ln w="38100">
              <a:solidFill>
                <a:schemeClr val="tx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5400" b="1" dirty="0">
                <a:ln w="0"/>
                <a:solidFill>
                  <a:srgbClr val="FF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xmlns="" id="{FEA0C55A-8A8F-4C1B-A8F5-98AB9CADF15A}"/>
                </a:ext>
              </a:extLst>
            </p:cNvPr>
            <p:cNvSpPr/>
            <p:nvPr/>
          </p:nvSpPr>
          <p:spPr>
            <a:xfrm>
              <a:off x="1156012" y="2687016"/>
              <a:ext cx="5907386" cy="2800767"/>
            </a:xfrm>
            <a:prstGeom prst="rect">
              <a:avLst/>
            </a:prstGeom>
            <a:noFill/>
          </p:spPr>
          <p:txBody>
            <a:bodyPr wrap="none" lIns="91440" tIns="45720" rIns="91440" bIns="45720">
              <a:spAutoFit/>
            </a:bodyPr>
            <a:lstStyle/>
            <a:p>
              <a:pPr algn="ctr"/>
              <a:r>
                <a:rPr lang="fr-FR" sz="4400" b="1" dirty="0">
                  <a:ln w="10160">
                    <a:solidFill>
                      <a:srgbClr val="FFFFFF">
                        <a:lumMod val="50000"/>
                      </a:srgbClr>
                    </a:solidFill>
                    <a:prstDash val="solid"/>
                  </a:ln>
                  <a:solidFill>
                    <a:srgbClr val="FFFFFF"/>
                  </a:solidFill>
                  <a:latin typeface="Arial Black" panose="020B0A04020102020204" pitchFamily="34" charset="0"/>
                  <a:cs typeface="Arial" panose="020B0604020202020204" pitchFamily="34" charset="0"/>
                </a:rPr>
                <a:t>OBJET </a:t>
              </a:r>
            </a:p>
            <a:p>
              <a:pPr algn="ctr"/>
              <a:r>
                <a:rPr lang="fr-FR" sz="4400" b="1" dirty="0">
                  <a:ln w="10160">
                    <a:solidFill>
                      <a:srgbClr val="FFFFFF">
                        <a:lumMod val="50000"/>
                      </a:srgbClr>
                    </a:solidFill>
                    <a:prstDash val="solid"/>
                  </a:ln>
                  <a:solidFill>
                    <a:srgbClr val="FFFFFF"/>
                  </a:solidFill>
                  <a:latin typeface="Arial Black" panose="020B0A04020102020204" pitchFamily="34" charset="0"/>
                  <a:cs typeface="Arial" panose="020B0604020202020204" pitchFamily="34" charset="0"/>
                </a:rPr>
                <a:t>PLURI</a:t>
              </a:r>
            </a:p>
            <a:p>
              <a:pPr algn="ctr"/>
              <a:r>
                <a:rPr lang="fr-FR" sz="4400" b="1" dirty="0">
                  <a:ln w="10160">
                    <a:solidFill>
                      <a:srgbClr val="FFFFFF">
                        <a:lumMod val="50000"/>
                      </a:srgbClr>
                    </a:solidFill>
                    <a:prstDash val="solid"/>
                  </a:ln>
                  <a:solidFill>
                    <a:srgbClr val="FFFFFF"/>
                  </a:solidFill>
                  <a:latin typeface="Arial Black" panose="020B0A04020102020204" pitchFamily="34" charset="0"/>
                  <a:cs typeface="Arial" panose="020B0604020202020204" pitchFamily="34" charset="0"/>
                </a:rPr>
                <a:t>TECHNOLOGIQUE </a:t>
              </a:r>
            </a:p>
            <a:p>
              <a:pPr algn="ctr"/>
              <a:r>
                <a:rPr lang="fr-FR" sz="4400" b="1" dirty="0">
                  <a:ln w="10160">
                    <a:solidFill>
                      <a:srgbClr val="FFFFFF">
                        <a:lumMod val="50000"/>
                      </a:srgbClr>
                    </a:solidFill>
                    <a:prstDash val="solid"/>
                  </a:ln>
                  <a:solidFill>
                    <a:srgbClr val="FFFFFF"/>
                  </a:solidFill>
                  <a:latin typeface="Arial Black" panose="020B0A04020102020204" pitchFamily="34" charset="0"/>
                  <a:cs typeface="Arial" panose="020B0604020202020204" pitchFamily="34" charset="0"/>
                </a:rPr>
                <a:t>COMMUNICANT</a:t>
              </a:r>
              <a:endParaRPr lang="fr-FR" sz="4400" b="1" cap="all" dirty="0">
                <a:ln w="10160">
                  <a:solidFill>
                    <a:srgbClr val="FFFFFF">
                      <a:lumMod val="50000"/>
                    </a:srgbClr>
                  </a:solidFill>
                  <a:prstDash val="solid"/>
                </a:ln>
                <a:solidFill>
                  <a:srgbClr val="FFFFFF"/>
                </a:solidFill>
                <a:latin typeface="Arial Black" panose="020B0A04020102020204" pitchFamily="34" charset="0"/>
                <a:cs typeface="Arial" panose="020B0604020202020204" pitchFamily="34" charset="0"/>
              </a:endParaRPr>
            </a:p>
          </p:txBody>
        </p:sp>
      </p:grpSp>
      <p:sp>
        <p:nvSpPr>
          <p:cNvPr id="33" name="Rectangle 32">
            <a:extLst>
              <a:ext uri="{FF2B5EF4-FFF2-40B4-BE49-F238E27FC236}">
                <a16:creationId xmlns:a16="http://schemas.microsoft.com/office/drawing/2014/main" xmlns="" id="{7A82778D-BEFB-432D-B4C3-4A0AAFEC1889}"/>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sp>
        <p:nvSpPr>
          <p:cNvPr id="42" name="Rectangle 41">
            <a:extLst>
              <a:ext uri="{FF2B5EF4-FFF2-40B4-BE49-F238E27FC236}">
                <a16:creationId xmlns:a16="http://schemas.microsoft.com/office/drawing/2014/main" xmlns="" id="{77F66D01-6775-4F2C-95A7-8A7652207DC3}"/>
              </a:ext>
            </a:extLst>
          </p:cNvPr>
          <p:cNvSpPr/>
          <p:nvPr/>
        </p:nvSpPr>
        <p:spPr>
          <a:xfrm>
            <a:off x="7132328" y="3711509"/>
            <a:ext cx="1544013" cy="646331"/>
          </a:xfrm>
          <a:prstGeom prst="rect">
            <a:avLst/>
          </a:prstGeom>
          <a:noFill/>
          <a:ln>
            <a:noFill/>
          </a:ln>
        </p:spPr>
        <p:txBody>
          <a:bodyPr wrap="none" lIns="91440" tIns="45720" rIns="91440" bIns="45720">
            <a:spAutoFit/>
          </a:bodyPr>
          <a:lstStyle/>
          <a:p>
            <a:pPr algn="ctr"/>
            <a:r>
              <a:rPr lang="fr-FR"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Prélèvement</a:t>
            </a:r>
          </a:p>
          <a:p>
            <a:pPr algn="ctr"/>
            <a:r>
              <a:rPr lang="fr-FR"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d’information</a:t>
            </a:r>
          </a:p>
        </p:txBody>
      </p:sp>
      <p:grpSp>
        <p:nvGrpSpPr>
          <p:cNvPr id="27" name="Groupe 26">
            <a:extLst>
              <a:ext uri="{FF2B5EF4-FFF2-40B4-BE49-F238E27FC236}">
                <a16:creationId xmlns:a16="http://schemas.microsoft.com/office/drawing/2014/main" xmlns="" id="{27646607-0B54-4EBC-B7E6-2D72CB921F0B}"/>
              </a:ext>
            </a:extLst>
          </p:cNvPr>
          <p:cNvGrpSpPr/>
          <p:nvPr/>
        </p:nvGrpSpPr>
        <p:grpSpPr>
          <a:xfrm>
            <a:off x="3359020" y="1720504"/>
            <a:ext cx="5348681" cy="2712437"/>
            <a:chOff x="3359020" y="1720504"/>
            <a:chExt cx="5348681" cy="2712437"/>
          </a:xfrm>
        </p:grpSpPr>
        <p:grpSp>
          <p:nvGrpSpPr>
            <p:cNvPr id="25" name="Groupe 24"/>
            <p:cNvGrpSpPr/>
            <p:nvPr/>
          </p:nvGrpSpPr>
          <p:grpSpPr>
            <a:xfrm>
              <a:off x="3359020" y="1720504"/>
              <a:ext cx="5348681" cy="2707260"/>
              <a:chOff x="3324741" y="1721326"/>
              <a:chExt cx="5680862" cy="2707260"/>
            </a:xfrm>
          </p:grpSpPr>
          <p:grpSp>
            <p:nvGrpSpPr>
              <p:cNvPr id="23" name="Groupe 22"/>
              <p:cNvGrpSpPr/>
              <p:nvPr/>
            </p:nvGrpSpPr>
            <p:grpSpPr>
              <a:xfrm>
                <a:off x="3324741" y="1721326"/>
                <a:ext cx="5592900" cy="2707260"/>
                <a:chOff x="3324741" y="1721326"/>
                <a:chExt cx="5592900" cy="2707260"/>
              </a:xfrm>
            </p:grpSpPr>
            <p:sp>
              <p:nvSpPr>
                <p:cNvPr id="3" name="Forme libre : forme 2">
                  <a:extLst>
                    <a:ext uri="{FF2B5EF4-FFF2-40B4-BE49-F238E27FC236}">
                      <a16:creationId xmlns:a16="http://schemas.microsoft.com/office/drawing/2014/main" xmlns="" id="{DE704AA7-3F2C-4968-919E-12BC58E4F958}"/>
                    </a:ext>
                  </a:extLst>
                </p:cNvPr>
                <p:cNvSpPr/>
                <p:nvPr/>
              </p:nvSpPr>
              <p:spPr>
                <a:xfrm>
                  <a:off x="3324741" y="1721326"/>
                  <a:ext cx="5592900" cy="2707260"/>
                </a:xfrm>
                <a:custGeom>
                  <a:avLst/>
                  <a:gdLst>
                    <a:gd name="connsiteX0" fmla="*/ 5422900 w 5753100"/>
                    <a:gd name="connsiteY0" fmla="*/ 2768600 h 2781300"/>
                    <a:gd name="connsiteX1" fmla="*/ 5753100 w 5753100"/>
                    <a:gd name="connsiteY1" fmla="*/ 2781300 h 2781300"/>
                    <a:gd name="connsiteX2" fmla="*/ 5715000 w 5753100"/>
                    <a:gd name="connsiteY2" fmla="*/ 0 h 2781300"/>
                    <a:gd name="connsiteX3" fmla="*/ 0 w 5753100"/>
                    <a:gd name="connsiteY3" fmla="*/ 38100 h 2781300"/>
                    <a:gd name="connsiteX4" fmla="*/ 0 w 5753100"/>
                    <a:gd name="connsiteY4" fmla="*/ 596900 h 2781300"/>
                    <a:gd name="connsiteX5" fmla="*/ 419100 w 5753100"/>
                    <a:gd name="connsiteY5" fmla="*/ 596900 h 2781300"/>
                    <a:gd name="connsiteX0" fmla="*/ 5422900 w 5753100"/>
                    <a:gd name="connsiteY0" fmla="*/ 2794000 h 2794000"/>
                    <a:gd name="connsiteX1" fmla="*/ 5753100 w 5753100"/>
                    <a:gd name="connsiteY1" fmla="*/ 2781300 h 2794000"/>
                    <a:gd name="connsiteX2" fmla="*/ 5715000 w 5753100"/>
                    <a:gd name="connsiteY2" fmla="*/ 0 h 2794000"/>
                    <a:gd name="connsiteX3" fmla="*/ 0 w 5753100"/>
                    <a:gd name="connsiteY3" fmla="*/ 38100 h 2794000"/>
                    <a:gd name="connsiteX4" fmla="*/ 0 w 5753100"/>
                    <a:gd name="connsiteY4" fmla="*/ 596900 h 2794000"/>
                    <a:gd name="connsiteX5" fmla="*/ 419100 w 5753100"/>
                    <a:gd name="connsiteY5" fmla="*/ 596900 h 2794000"/>
                    <a:gd name="connsiteX0" fmla="*/ 5413375 w 5753100"/>
                    <a:gd name="connsiteY0" fmla="*/ 2774950 h 2781300"/>
                    <a:gd name="connsiteX1" fmla="*/ 5753100 w 5753100"/>
                    <a:gd name="connsiteY1" fmla="*/ 2781300 h 2781300"/>
                    <a:gd name="connsiteX2" fmla="*/ 5715000 w 5753100"/>
                    <a:gd name="connsiteY2" fmla="*/ 0 h 2781300"/>
                    <a:gd name="connsiteX3" fmla="*/ 0 w 5753100"/>
                    <a:gd name="connsiteY3" fmla="*/ 38100 h 2781300"/>
                    <a:gd name="connsiteX4" fmla="*/ 0 w 5753100"/>
                    <a:gd name="connsiteY4" fmla="*/ 596900 h 2781300"/>
                    <a:gd name="connsiteX5" fmla="*/ 419100 w 5753100"/>
                    <a:gd name="connsiteY5" fmla="*/ 596900 h 2781300"/>
                    <a:gd name="connsiteX0" fmla="*/ 5413375 w 5753100"/>
                    <a:gd name="connsiteY0" fmla="*/ 2736850 h 2743200"/>
                    <a:gd name="connsiteX1" fmla="*/ 5753100 w 5753100"/>
                    <a:gd name="connsiteY1" fmla="*/ 2743200 h 2743200"/>
                    <a:gd name="connsiteX2" fmla="*/ 5715000 w 5753100"/>
                    <a:gd name="connsiteY2" fmla="*/ 19050 h 2743200"/>
                    <a:gd name="connsiteX3" fmla="*/ 0 w 5753100"/>
                    <a:gd name="connsiteY3" fmla="*/ 0 h 2743200"/>
                    <a:gd name="connsiteX4" fmla="*/ 0 w 5753100"/>
                    <a:gd name="connsiteY4" fmla="*/ 558800 h 2743200"/>
                    <a:gd name="connsiteX5" fmla="*/ 419100 w 5753100"/>
                    <a:gd name="connsiteY5" fmla="*/ 558800 h 2743200"/>
                    <a:gd name="connsiteX0" fmla="*/ 5413375 w 5753100"/>
                    <a:gd name="connsiteY0" fmla="*/ 2755900 h 2762250"/>
                    <a:gd name="connsiteX1" fmla="*/ 5753100 w 5753100"/>
                    <a:gd name="connsiteY1" fmla="*/ 2762250 h 2762250"/>
                    <a:gd name="connsiteX2" fmla="*/ 5715000 w 5753100"/>
                    <a:gd name="connsiteY2" fmla="*/ 0 h 2762250"/>
                    <a:gd name="connsiteX3" fmla="*/ 0 w 5753100"/>
                    <a:gd name="connsiteY3" fmla="*/ 19050 h 2762250"/>
                    <a:gd name="connsiteX4" fmla="*/ 0 w 5753100"/>
                    <a:gd name="connsiteY4" fmla="*/ 577850 h 2762250"/>
                    <a:gd name="connsiteX5" fmla="*/ 419100 w 5753100"/>
                    <a:gd name="connsiteY5" fmla="*/ 577850 h 2762250"/>
                    <a:gd name="connsiteX0" fmla="*/ 5413375 w 5753100"/>
                    <a:gd name="connsiteY0" fmla="*/ 2746375 h 2752725"/>
                    <a:gd name="connsiteX1" fmla="*/ 5753100 w 5753100"/>
                    <a:gd name="connsiteY1" fmla="*/ 2752725 h 2752725"/>
                    <a:gd name="connsiteX2" fmla="*/ 5686425 w 5753100"/>
                    <a:gd name="connsiteY2" fmla="*/ 0 h 2752725"/>
                    <a:gd name="connsiteX3" fmla="*/ 0 w 5753100"/>
                    <a:gd name="connsiteY3" fmla="*/ 9525 h 2752725"/>
                    <a:gd name="connsiteX4" fmla="*/ 0 w 5753100"/>
                    <a:gd name="connsiteY4" fmla="*/ 568325 h 2752725"/>
                    <a:gd name="connsiteX5" fmla="*/ 419100 w 5753100"/>
                    <a:gd name="connsiteY5" fmla="*/ 568325 h 2752725"/>
                    <a:gd name="connsiteX0" fmla="*/ 5413375 w 5753100"/>
                    <a:gd name="connsiteY0" fmla="*/ 2736850 h 2743200"/>
                    <a:gd name="connsiteX1" fmla="*/ 5753100 w 5753100"/>
                    <a:gd name="connsiteY1" fmla="*/ 2743200 h 2743200"/>
                    <a:gd name="connsiteX2" fmla="*/ 5686425 w 5753100"/>
                    <a:gd name="connsiteY2" fmla="*/ 0 h 2743200"/>
                    <a:gd name="connsiteX3" fmla="*/ 0 w 5753100"/>
                    <a:gd name="connsiteY3" fmla="*/ 0 h 2743200"/>
                    <a:gd name="connsiteX4" fmla="*/ 0 w 5753100"/>
                    <a:gd name="connsiteY4" fmla="*/ 558800 h 2743200"/>
                    <a:gd name="connsiteX5" fmla="*/ 419100 w 5753100"/>
                    <a:gd name="connsiteY5" fmla="*/ 558800 h 2743200"/>
                    <a:gd name="connsiteX0" fmla="*/ 5413375 w 5800725"/>
                    <a:gd name="connsiteY0" fmla="*/ 2736850 h 2743200"/>
                    <a:gd name="connsiteX1" fmla="*/ 5753100 w 5800725"/>
                    <a:gd name="connsiteY1" fmla="*/ 2743200 h 2743200"/>
                    <a:gd name="connsiteX2" fmla="*/ 5800725 w 5800725"/>
                    <a:gd name="connsiteY2" fmla="*/ 9525 h 2743200"/>
                    <a:gd name="connsiteX3" fmla="*/ 0 w 5800725"/>
                    <a:gd name="connsiteY3" fmla="*/ 0 h 2743200"/>
                    <a:gd name="connsiteX4" fmla="*/ 0 w 5800725"/>
                    <a:gd name="connsiteY4" fmla="*/ 558800 h 2743200"/>
                    <a:gd name="connsiteX5" fmla="*/ 419100 w 5800725"/>
                    <a:gd name="connsiteY5" fmla="*/ 558800 h 2743200"/>
                    <a:gd name="connsiteX0" fmla="*/ 5413375 w 5762625"/>
                    <a:gd name="connsiteY0" fmla="*/ 2736850 h 2743200"/>
                    <a:gd name="connsiteX1" fmla="*/ 5753100 w 5762625"/>
                    <a:gd name="connsiteY1" fmla="*/ 2743200 h 2743200"/>
                    <a:gd name="connsiteX2" fmla="*/ 5762625 w 5762625"/>
                    <a:gd name="connsiteY2" fmla="*/ 0 h 2743200"/>
                    <a:gd name="connsiteX3" fmla="*/ 0 w 5762625"/>
                    <a:gd name="connsiteY3" fmla="*/ 0 h 2743200"/>
                    <a:gd name="connsiteX4" fmla="*/ 0 w 5762625"/>
                    <a:gd name="connsiteY4" fmla="*/ 558800 h 2743200"/>
                    <a:gd name="connsiteX5" fmla="*/ 419100 w 5762625"/>
                    <a:gd name="connsiteY5" fmla="*/ 558800 h 2743200"/>
                    <a:gd name="connsiteX0" fmla="*/ 4627016 w 5762625"/>
                    <a:gd name="connsiteY0" fmla="*/ 2736850 h 2743200"/>
                    <a:gd name="connsiteX1" fmla="*/ 5753100 w 5762625"/>
                    <a:gd name="connsiteY1" fmla="*/ 2743200 h 2743200"/>
                    <a:gd name="connsiteX2" fmla="*/ 5762625 w 5762625"/>
                    <a:gd name="connsiteY2" fmla="*/ 0 h 2743200"/>
                    <a:gd name="connsiteX3" fmla="*/ 0 w 5762625"/>
                    <a:gd name="connsiteY3" fmla="*/ 0 h 2743200"/>
                    <a:gd name="connsiteX4" fmla="*/ 0 w 5762625"/>
                    <a:gd name="connsiteY4" fmla="*/ 558800 h 2743200"/>
                    <a:gd name="connsiteX5" fmla="*/ 419100 w 5762625"/>
                    <a:gd name="connsiteY5" fmla="*/ 558800 h 2743200"/>
                    <a:gd name="connsiteX0" fmla="*/ 4676945 w 5762625"/>
                    <a:gd name="connsiteY0" fmla="*/ 2748757 h 2748757"/>
                    <a:gd name="connsiteX1" fmla="*/ 5753100 w 5762625"/>
                    <a:gd name="connsiteY1" fmla="*/ 2743200 h 2748757"/>
                    <a:gd name="connsiteX2" fmla="*/ 5762625 w 5762625"/>
                    <a:gd name="connsiteY2" fmla="*/ 0 h 2748757"/>
                    <a:gd name="connsiteX3" fmla="*/ 0 w 5762625"/>
                    <a:gd name="connsiteY3" fmla="*/ 0 h 2748757"/>
                    <a:gd name="connsiteX4" fmla="*/ 0 w 5762625"/>
                    <a:gd name="connsiteY4" fmla="*/ 558800 h 2748757"/>
                    <a:gd name="connsiteX5" fmla="*/ 419100 w 5762625"/>
                    <a:gd name="connsiteY5" fmla="*/ 558800 h 2748757"/>
                    <a:gd name="connsiteX0" fmla="*/ 4614537 w 5762625"/>
                    <a:gd name="connsiteY0" fmla="*/ 2748757 h 2748757"/>
                    <a:gd name="connsiteX1" fmla="*/ 5753100 w 5762625"/>
                    <a:gd name="connsiteY1" fmla="*/ 2743200 h 2748757"/>
                    <a:gd name="connsiteX2" fmla="*/ 5762625 w 5762625"/>
                    <a:gd name="connsiteY2" fmla="*/ 0 h 2748757"/>
                    <a:gd name="connsiteX3" fmla="*/ 0 w 5762625"/>
                    <a:gd name="connsiteY3" fmla="*/ 0 h 2748757"/>
                    <a:gd name="connsiteX4" fmla="*/ 0 w 5762625"/>
                    <a:gd name="connsiteY4" fmla="*/ 558800 h 2748757"/>
                    <a:gd name="connsiteX5" fmla="*/ 419100 w 5762625"/>
                    <a:gd name="connsiteY5" fmla="*/ 558800 h 274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2625" h="2748757">
                      <a:moveTo>
                        <a:pt x="4614537" y="2748757"/>
                      </a:moveTo>
                      <a:lnTo>
                        <a:pt x="5753100" y="2743200"/>
                      </a:lnTo>
                      <a:lnTo>
                        <a:pt x="5762625" y="0"/>
                      </a:lnTo>
                      <a:lnTo>
                        <a:pt x="0" y="0"/>
                      </a:lnTo>
                      <a:lnTo>
                        <a:pt x="0" y="558800"/>
                      </a:lnTo>
                      <a:lnTo>
                        <a:pt x="419100" y="558800"/>
                      </a:lnTo>
                    </a:path>
                  </a:pathLst>
                </a:cu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prstClr val="black"/>
                    </a:solidFill>
                  </a:endParaRPr>
                </a:p>
              </p:txBody>
            </p:sp>
            <p:grpSp>
              <p:nvGrpSpPr>
                <p:cNvPr id="18" name="Groupe 17"/>
                <p:cNvGrpSpPr/>
                <p:nvPr/>
              </p:nvGrpSpPr>
              <p:grpSpPr>
                <a:xfrm>
                  <a:off x="5592152" y="2943824"/>
                  <a:ext cx="2380164" cy="1129413"/>
                  <a:chOff x="5938929" y="2935422"/>
                  <a:chExt cx="2165757" cy="1232490"/>
                </a:xfrm>
              </p:grpSpPr>
              <p:grpSp>
                <p:nvGrpSpPr>
                  <p:cNvPr id="58" name="Groupe 57">
                    <a:extLst>
                      <a:ext uri="{FF2B5EF4-FFF2-40B4-BE49-F238E27FC236}">
                        <a16:creationId xmlns:a16="http://schemas.microsoft.com/office/drawing/2014/main" xmlns="" id="{F379B272-082C-4117-8992-19A6A906938A}"/>
                      </a:ext>
                    </a:extLst>
                  </p:cNvPr>
                  <p:cNvGrpSpPr/>
                  <p:nvPr/>
                </p:nvGrpSpPr>
                <p:grpSpPr>
                  <a:xfrm>
                    <a:off x="5938929" y="2935422"/>
                    <a:ext cx="2075101" cy="1232490"/>
                    <a:chOff x="5938929" y="2935422"/>
                    <a:chExt cx="2075101" cy="1232490"/>
                  </a:xfrm>
                </p:grpSpPr>
                <p:sp>
                  <p:nvSpPr>
                    <p:cNvPr id="20" name="Forme libre : forme 19">
                      <a:extLst>
                        <a:ext uri="{FF2B5EF4-FFF2-40B4-BE49-F238E27FC236}">
                          <a16:creationId xmlns:a16="http://schemas.microsoft.com/office/drawing/2014/main" xmlns="" id="{574E10FC-DF4E-4BB6-8BB4-18F213D5B2EB}"/>
                        </a:ext>
                      </a:extLst>
                    </p:cNvPr>
                    <p:cNvSpPr/>
                    <p:nvPr/>
                  </p:nvSpPr>
                  <p:spPr>
                    <a:xfrm>
                      <a:off x="5938929" y="2935422"/>
                      <a:ext cx="2075101" cy="1232490"/>
                    </a:xfrm>
                    <a:custGeom>
                      <a:avLst/>
                      <a:gdLst>
                        <a:gd name="connsiteX0" fmla="*/ 1445741 w 1977081"/>
                        <a:gd name="connsiteY0" fmla="*/ 0 h 951470"/>
                        <a:gd name="connsiteX1" fmla="*/ 1964725 w 1977081"/>
                        <a:gd name="connsiteY1" fmla="*/ 0 h 951470"/>
                        <a:gd name="connsiteX2" fmla="*/ 1977081 w 1977081"/>
                        <a:gd name="connsiteY2" fmla="*/ 580767 h 951470"/>
                        <a:gd name="connsiteX3" fmla="*/ 0 w 1977081"/>
                        <a:gd name="connsiteY3" fmla="*/ 580767 h 951470"/>
                        <a:gd name="connsiteX4" fmla="*/ 24714 w 1977081"/>
                        <a:gd name="connsiteY4" fmla="*/ 951470 h 951470"/>
                        <a:gd name="connsiteX0" fmla="*/ 1445741 w 1983775"/>
                        <a:gd name="connsiteY0" fmla="*/ 0 h 951470"/>
                        <a:gd name="connsiteX1" fmla="*/ 1983775 w 1983775"/>
                        <a:gd name="connsiteY1" fmla="*/ 0 h 951470"/>
                        <a:gd name="connsiteX2" fmla="*/ 1977081 w 1983775"/>
                        <a:gd name="connsiteY2" fmla="*/ 580767 h 951470"/>
                        <a:gd name="connsiteX3" fmla="*/ 0 w 1983775"/>
                        <a:gd name="connsiteY3" fmla="*/ 580767 h 951470"/>
                        <a:gd name="connsiteX4" fmla="*/ 24714 w 1983775"/>
                        <a:gd name="connsiteY4" fmla="*/ 951470 h 951470"/>
                        <a:gd name="connsiteX0" fmla="*/ 1445741 w 1983775"/>
                        <a:gd name="connsiteY0" fmla="*/ 0 h 951470"/>
                        <a:gd name="connsiteX1" fmla="*/ 1983775 w 1983775"/>
                        <a:gd name="connsiteY1" fmla="*/ 0 h 951470"/>
                        <a:gd name="connsiteX2" fmla="*/ 1977081 w 1983775"/>
                        <a:gd name="connsiteY2" fmla="*/ 580767 h 951470"/>
                        <a:gd name="connsiteX3" fmla="*/ 0 w 1983775"/>
                        <a:gd name="connsiteY3" fmla="*/ 580767 h 951470"/>
                        <a:gd name="connsiteX4" fmla="*/ 15189 w 1983775"/>
                        <a:gd name="connsiteY4" fmla="*/ 951470 h 951470"/>
                        <a:gd name="connsiteX0" fmla="*/ 1468652 w 2006686"/>
                        <a:gd name="connsiteY0" fmla="*/ 0 h 951470"/>
                        <a:gd name="connsiteX1" fmla="*/ 2006686 w 2006686"/>
                        <a:gd name="connsiteY1" fmla="*/ 0 h 951470"/>
                        <a:gd name="connsiteX2" fmla="*/ 1999992 w 2006686"/>
                        <a:gd name="connsiteY2" fmla="*/ 580767 h 951470"/>
                        <a:gd name="connsiteX3" fmla="*/ 22911 w 2006686"/>
                        <a:gd name="connsiteY3" fmla="*/ 580767 h 951470"/>
                        <a:gd name="connsiteX4" fmla="*/ 0 w 2006686"/>
                        <a:gd name="connsiteY4" fmla="*/ 951470 h 951470"/>
                        <a:gd name="connsiteX0" fmla="*/ 1449602 w 1987636"/>
                        <a:gd name="connsiteY0" fmla="*/ 0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 name="connsiteX0" fmla="*/ 1445741 w 1983775"/>
                        <a:gd name="connsiteY0" fmla="*/ 0 h 951470"/>
                        <a:gd name="connsiteX1" fmla="*/ 1983775 w 1983775"/>
                        <a:gd name="connsiteY1" fmla="*/ 0 h 951470"/>
                        <a:gd name="connsiteX2" fmla="*/ 1977081 w 1983775"/>
                        <a:gd name="connsiteY2" fmla="*/ 580767 h 951470"/>
                        <a:gd name="connsiteX3" fmla="*/ 0 w 1983775"/>
                        <a:gd name="connsiteY3" fmla="*/ 580767 h 951470"/>
                        <a:gd name="connsiteX4" fmla="*/ 15189 w 1983775"/>
                        <a:gd name="connsiteY4" fmla="*/ 951470 h 951470"/>
                        <a:gd name="connsiteX0" fmla="*/ 1449602 w 1987636"/>
                        <a:gd name="connsiteY0" fmla="*/ 0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 name="connsiteX0" fmla="*/ 1860214 w 1987636"/>
                        <a:gd name="connsiteY0" fmla="*/ 9678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 name="connsiteX0" fmla="*/ 1838602 w 1987636"/>
                        <a:gd name="connsiteY0" fmla="*/ 0 h 970827"/>
                        <a:gd name="connsiteX1" fmla="*/ 1987636 w 1987636"/>
                        <a:gd name="connsiteY1" fmla="*/ 19357 h 970827"/>
                        <a:gd name="connsiteX2" fmla="*/ 1980942 w 1987636"/>
                        <a:gd name="connsiteY2" fmla="*/ 600124 h 970827"/>
                        <a:gd name="connsiteX3" fmla="*/ 3861 w 1987636"/>
                        <a:gd name="connsiteY3" fmla="*/ 600124 h 970827"/>
                        <a:gd name="connsiteX4" fmla="*/ 0 w 1987636"/>
                        <a:gd name="connsiteY4" fmla="*/ 970827 h 970827"/>
                        <a:gd name="connsiteX0" fmla="*/ 1849407 w 1987636"/>
                        <a:gd name="connsiteY0" fmla="*/ 9677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 name="connsiteX0" fmla="*/ 1806073 w 1987636"/>
                        <a:gd name="connsiteY0" fmla="*/ 0 h 953437"/>
                        <a:gd name="connsiteX1" fmla="*/ 1987636 w 1987636"/>
                        <a:gd name="connsiteY1" fmla="*/ 1967 h 953437"/>
                        <a:gd name="connsiteX2" fmla="*/ 1980942 w 1987636"/>
                        <a:gd name="connsiteY2" fmla="*/ 582734 h 953437"/>
                        <a:gd name="connsiteX3" fmla="*/ 3861 w 1987636"/>
                        <a:gd name="connsiteY3" fmla="*/ 582734 h 953437"/>
                        <a:gd name="connsiteX4" fmla="*/ 0 w 1987636"/>
                        <a:gd name="connsiteY4" fmla="*/ 953437 h 953437"/>
                        <a:gd name="connsiteX0" fmla="*/ 1806074 w 1987636"/>
                        <a:gd name="connsiteY0" fmla="*/ 5796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 name="connsiteX0" fmla="*/ 1823408 w 1987636"/>
                        <a:gd name="connsiteY0" fmla="*/ 0 h 968962"/>
                        <a:gd name="connsiteX1" fmla="*/ 1987636 w 1987636"/>
                        <a:gd name="connsiteY1" fmla="*/ 17492 h 968962"/>
                        <a:gd name="connsiteX2" fmla="*/ 1980942 w 1987636"/>
                        <a:gd name="connsiteY2" fmla="*/ 598259 h 968962"/>
                        <a:gd name="connsiteX3" fmla="*/ 3861 w 1987636"/>
                        <a:gd name="connsiteY3" fmla="*/ 598259 h 968962"/>
                        <a:gd name="connsiteX4" fmla="*/ 0 w 1987636"/>
                        <a:gd name="connsiteY4" fmla="*/ 968962 h 968962"/>
                        <a:gd name="connsiteX0" fmla="*/ 1823408 w 1987636"/>
                        <a:gd name="connsiteY0" fmla="*/ 5796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 name="connsiteX0" fmla="*/ 1823408 w 1987636"/>
                        <a:gd name="connsiteY0" fmla="*/ 0 h 957318"/>
                        <a:gd name="connsiteX1" fmla="*/ 1987636 w 1987636"/>
                        <a:gd name="connsiteY1" fmla="*/ 5848 h 957318"/>
                        <a:gd name="connsiteX2" fmla="*/ 1980942 w 1987636"/>
                        <a:gd name="connsiteY2" fmla="*/ 586615 h 957318"/>
                        <a:gd name="connsiteX3" fmla="*/ 3861 w 1987636"/>
                        <a:gd name="connsiteY3" fmla="*/ 586615 h 957318"/>
                        <a:gd name="connsiteX4" fmla="*/ 0 w 1987636"/>
                        <a:gd name="connsiteY4" fmla="*/ 957318 h 957318"/>
                        <a:gd name="connsiteX0" fmla="*/ 1823408 w 1987636"/>
                        <a:gd name="connsiteY0" fmla="*/ 0 h 957318"/>
                        <a:gd name="connsiteX1" fmla="*/ 1987636 w 1987636"/>
                        <a:gd name="connsiteY1" fmla="*/ 36899 h 957318"/>
                        <a:gd name="connsiteX2" fmla="*/ 1980942 w 1987636"/>
                        <a:gd name="connsiteY2" fmla="*/ 586615 h 957318"/>
                        <a:gd name="connsiteX3" fmla="*/ 3861 w 1987636"/>
                        <a:gd name="connsiteY3" fmla="*/ 586615 h 957318"/>
                        <a:gd name="connsiteX4" fmla="*/ 0 w 1987636"/>
                        <a:gd name="connsiteY4" fmla="*/ 957318 h 957318"/>
                        <a:gd name="connsiteX0" fmla="*/ 1814741 w 1987636"/>
                        <a:gd name="connsiteY0" fmla="*/ 5795 h 920419"/>
                        <a:gd name="connsiteX1" fmla="*/ 1987636 w 1987636"/>
                        <a:gd name="connsiteY1" fmla="*/ 0 h 920419"/>
                        <a:gd name="connsiteX2" fmla="*/ 1980942 w 1987636"/>
                        <a:gd name="connsiteY2" fmla="*/ 549716 h 920419"/>
                        <a:gd name="connsiteX3" fmla="*/ 3861 w 1987636"/>
                        <a:gd name="connsiteY3" fmla="*/ 549716 h 920419"/>
                        <a:gd name="connsiteX4" fmla="*/ 0 w 1987636"/>
                        <a:gd name="connsiteY4" fmla="*/ 920419 h 920419"/>
                        <a:gd name="connsiteX0" fmla="*/ 1847243 w 1987636"/>
                        <a:gd name="connsiteY0" fmla="*/ 1914 h 920419"/>
                        <a:gd name="connsiteX1" fmla="*/ 1987636 w 1987636"/>
                        <a:gd name="connsiteY1" fmla="*/ 0 h 920419"/>
                        <a:gd name="connsiteX2" fmla="*/ 1980942 w 1987636"/>
                        <a:gd name="connsiteY2" fmla="*/ 549716 h 920419"/>
                        <a:gd name="connsiteX3" fmla="*/ 3861 w 1987636"/>
                        <a:gd name="connsiteY3" fmla="*/ 549716 h 920419"/>
                        <a:gd name="connsiteX4" fmla="*/ 0 w 1987636"/>
                        <a:gd name="connsiteY4" fmla="*/ 920419 h 920419"/>
                        <a:gd name="connsiteX0" fmla="*/ 1860244 w 1987636"/>
                        <a:gd name="connsiteY0" fmla="*/ 0 h 920445"/>
                        <a:gd name="connsiteX1" fmla="*/ 1987636 w 1987636"/>
                        <a:gd name="connsiteY1" fmla="*/ 26 h 920445"/>
                        <a:gd name="connsiteX2" fmla="*/ 1980942 w 1987636"/>
                        <a:gd name="connsiteY2" fmla="*/ 549742 h 920445"/>
                        <a:gd name="connsiteX3" fmla="*/ 3861 w 1987636"/>
                        <a:gd name="connsiteY3" fmla="*/ 549742 h 920445"/>
                        <a:gd name="connsiteX4" fmla="*/ 0 w 1987636"/>
                        <a:gd name="connsiteY4" fmla="*/ 920445 h 920445"/>
                        <a:gd name="connsiteX0" fmla="*/ 1851577 w 1987636"/>
                        <a:gd name="connsiteY0" fmla="*/ 0 h 920445"/>
                        <a:gd name="connsiteX1" fmla="*/ 1987636 w 1987636"/>
                        <a:gd name="connsiteY1" fmla="*/ 26 h 920445"/>
                        <a:gd name="connsiteX2" fmla="*/ 1980942 w 1987636"/>
                        <a:gd name="connsiteY2" fmla="*/ 549742 h 920445"/>
                        <a:gd name="connsiteX3" fmla="*/ 3861 w 1987636"/>
                        <a:gd name="connsiteY3" fmla="*/ 549742 h 920445"/>
                        <a:gd name="connsiteX4" fmla="*/ 0 w 1987636"/>
                        <a:gd name="connsiteY4" fmla="*/ 920445 h 92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636" h="920445">
                          <a:moveTo>
                            <a:pt x="1851577" y="0"/>
                          </a:moveTo>
                          <a:lnTo>
                            <a:pt x="1987636" y="26"/>
                          </a:lnTo>
                          <a:cubicBezTo>
                            <a:pt x="1985405" y="193615"/>
                            <a:pt x="1983173" y="356153"/>
                            <a:pt x="1980942" y="549742"/>
                          </a:cubicBezTo>
                          <a:lnTo>
                            <a:pt x="3861" y="549742"/>
                          </a:lnTo>
                          <a:lnTo>
                            <a:pt x="0" y="920445"/>
                          </a:lnTo>
                        </a:path>
                      </a:pathLst>
                    </a:cu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prstClr val="black"/>
                        </a:solidFill>
                      </a:endParaRPr>
                    </a:p>
                  </p:txBody>
                </p:sp>
                <p:sp>
                  <p:nvSpPr>
                    <p:cNvPr id="51" name="Rectangle 50">
                      <a:extLst>
                        <a:ext uri="{FF2B5EF4-FFF2-40B4-BE49-F238E27FC236}">
                          <a16:creationId xmlns:a16="http://schemas.microsoft.com/office/drawing/2014/main" xmlns="" id="{77F66D01-6775-4F2C-95A7-8A7652207DC3}"/>
                        </a:ext>
                      </a:extLst>
                    </p:cNvPr>
                    <p:cNvSpPr/>
                    <p:nvPr/>
                  </p:nvSpPr>
                  <p:spPr>
                    <a:xfrm>
                      <a:off x="6677606" y="3295239"/>
                      <a:ext cx="1326004" cy="369332"/>
                    </a:xfrm>
                    <a:prstGeom prst="rect">
                      <a:avLst/>
                    </a:prstGeom>
                    <a:noFill/>
                    <a:ln>
                      <a:noFill/>
                    </a:ln>
                  </p:spPr>
                  <p:txBody>
                    <a:bodyPr wrap="none" lIns="91440" tIns="45720" rIns="91440" bIns="45720">
                      <a:spAutoFit/>
                    </a:bodyPr>
                    <a:lstStyle/>
                    <a:p>
                      <a:pPr algn="ctr"/>
                      <a:r>
                        <a:rPr lang="fr-FR"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commande</a:t>
                      </a:r>
                    </a:p>
                  </p:txBody>
                </p:sp>
              </p:grpSp>
              <p:sp>
                <p:nvSpPr>
                  <p:cNvPr id="17" name="Triangle isocèle 16"/>
                  <p:cNvSpPr/>
                  <p:nvPr/>
                </p:nvSpPr>
                <p:spPr>
                  <a:xfrm rot="10800000">
                    <a:off x="7902805" y="3253839"/>
                    <a:ext cx="201881" cy="2731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grpSp>
          <p:sp>
            <p:nvSpPr>
              <p:cNvPr id="41" name="Triangle isocèle 40"/>
              <p:cNvSpPr/>
              <p:nvPr/>
            </p:nvSpPr>
            <p:spPr>
              <a:xfrm>
                <a:off x="8803722" y="3249596"/>
                <a:ext cx="201881" cy="2731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cxnSp>
          <p:nvCxnSpPr>
            <p:cNvPr id="26" name="Connecteur droit 25">
              <a:extLst>
                <a:ext uri="{FF2B5EF4-FFF2-40B4-BE49-F238E27FC236}">
                  <a16:creationId xmlns:a16="http://schemas.microsoft.com/office/drawing/2014/main" xmlns="" id="{13365175-4E73-42F7-A88E-CAD28D3C64CB}"/>
                </a:ext>
              </a:extLst>
            </p:cNvPr>
            <p:cNvCxnSpPr/>
            <p:nvPr/>
          </p:nvCxnSpPr>
          <p:spPr>
            <a:xfrm>
              <a:off x="7466036" y="4432941"/>
              <a:ext cx="1127193"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675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4"/>
                                        </p:tgtEl>
                                      </p:cBhvr>
                                    </p:animEffect>
                                    <p:anim calcmode="lin" valueType="num">
                                      <p:cBhvr>
                                        <p:cTn id="7" dur="1000"/>
                                        <p:tgtEl>
                                          <p:spTgt spid="54"/>
                                        </p:tgtEl>
                                        <p:attrNameLst>
                                          <p:attrName>ppt_x</p:attrName>
                                        </p:attrNameLst>
                                      </p:cBhvr>
                                      <p:tavLst>
                                        <p:tav tm="0">
                                          <p:val>
                                            <p:strVal val="ppt_x"/>
                                          </p:val>
                                        </p:tav>
                                        <p:tav tm="100000">
                                          <p:val>
                                            <p:strVal val="ppt_x"/>
                                          </p:val>
                                        </p:tav>
                                      </p:tavLst>
                                    </p:anim>
                                    <p:anim calcmode="lin" valueType="num">
                                      <p:cBhvr>
                                        <p:cTn id="8" dur="1000"/>
                                        <p:tgtEl>
                                          <p:spTgt spid="54"/>
                                        </p:tgtEl>
                                        <p:attrNameLst>
                                          <p:attrName>ppt_y</p:attrName>
                                        </p:attrNameLst>
                                      </p:cBhvr>
                                      <p:tavLst>
                                        <p:tav tm="0">
                                          <p:val>
                                            <p:strVal val="ppt_y"/>
                                          </p:val>
                                        </p:tav>
                                        <p:tav tm="100000">
                                          <p:val>
                                            <p:strVal val="ppt_y+.1"/>
                                          </p:val>
                                        </p:tav>
                                      </p:tavLst>
                                    </p:anim>
                                    <p:set>
                                      <p:cBhvr>
                                        <p:cTn id="9" dur="1" fill="hold">
                                          <p:stCondLst>
                                            <p:cond delay="999"/>
                                          </p:stCondLst>
                                        </p:cTn>
                                        <p:tgtEl>
                                          <p:spTgt spid="54"/>
                                        </p:tgtEl>
                                        <p:attrNameLst>
                                          <p:attrName>style.visibility</p:attrName>
                                        </p:attrNameLst>
                                      </p:cBhvr>
                                      <p:to>
                                        <p:strVal val="hidden"/>
                                      </p:to>
                                    </p:se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left)">
                                      <p:cBhvr>
                                        <p:cTn id="13" dur="10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subTnLst>
                                </p:cTn>
                              </p:par>
                              <p:par>
                                <p:cTn id="14" presetID="22" presetClass="entr" presetSubtype="2"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right)">
                                      <p:cBhvr>
                                        <p:cTn id="16" dur="1000"/>
                                        <p:tgtEl>
                                          <p:spTgt spid="65"/>
                                        </p:tgtEl>
                                      </p:cBhvr>
                                    </p:animEffec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10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1000"/>
                                        <p:tgtEl>
                                          <p:spTgt spid="57"/>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11</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361334"/>
            <a:ext cx="11092946" cy="111243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algn="ctr"/>
            <a:r>
              <a:rPr lang="fr-FR" sz="4800" dirty="0">
                <a:solidFill>
                  <a:prstClr val="black">
                    <a:lumMod val="75000"/>
                    <a:lumOff val="25000"/>
                  </a:prstClr>
                </a:solidFill>
              </a:rPr>
              <a:t>Modélisation fonctionnelle de notre système pluri technologique communicant</a:t>
            </a:r>
            <a:endParaRPr lang="fr-FR" sz="4800" spc="-300" dirty="0">
              <a:solidFill>
                <a:prstClr val="black">
                  <a:lumMod val="75000"/>
                  <a:lumOff val="25000"/>
                </a:prstClr>
              </a:solidFill>
            </a:endParaRPr>
          </a:p>
        </p:txBody>
      </p:sp>
      <p:sp>
        <p:nvSpPr>
          <p:cNvPr id="2" name="Rectangle : coins arrondis 1">
            <a:extLst>
              <a:ext uri="{FF2B5EF4-FFF2-40B4-BE49-F238E27FC236}">
                <a16:creationId xmlns:a16="http://schemas.microsoft.com/office/drawing/2014/main" xmlns="" id="{DACCA75B-02A2-443E-8A4B-53BD5CC5B6B3}"/>
              </a:ext>
            </a:extLst>
          </p:cNvPr>
          <p:cNvSpPr/>
          <p:nvPr/>
        </p:nvSpPr>
        <p:spPr>
          <a:xfrm>
            <a:off x="3121859" y="1899884"/>
            <a:ext cx="5520696" cy="3484345"/>
          </a:xfrm>
          <a:prstGeom prst="roundRect">
            <a:avLst>
              <a:gd name="adj" fmla="val 6895"/>
            </a:avLst>
          </a:prstGeom>
          <a:solidFill>
            <a:schemeClr val="bg1">
              <a:lumMod val="95000"/>
            </a:schemeClr>
          </a:solidFill>
          <a:ln w="3810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fr-FR" sz="3400" dirty="0">
                <a:solidFill>
                  <a:srgbClr val="002060"/>
                </a:solidFill>
                <a:latin typeface="Arial" panose="020B0604020202020204" pitchFamily="34" charset="0"/>
                <a:cs typeface="Arial" panose="020B0604020202020204" pitchFamily="34" charset="0"/>
              </a:rPr>
              <a:t> </a:t>
            </a:r>
          </a:p>
          <a:p>
            <a:pPr algn="ctr"/>
            <a:r>
              <a:rPr lang="fr-FR" sz="3400" dirty="0">
                <a:solidFill>
                  <a:prstClr val="black"/>
                </a:solidFill>
                <a:latin typeface="Arial" panose="020B0604020202020204" pitchFamily="34" charset="0"/>
                <a:cs typeface="Arial" panose="020B0604020202020204" pitchFamily="34" charset="0"/>
              </a:rPr>
              <a:t> </a:t>
            </a:r>
          </a:p>
          <a:p>
            <a:pPr algn="ctr"/>
            <a:endParaRPr lang="fr-FR" dirty="0">
              <a:solidFill>
                <a:prstClr val="black"/>
              </a:solidFill>
            </a:endParaRPr>
          </a:p>
        </p:txBody>
      </p:sp>
      <p:cxnSp>
        <p:nvCxnSpPr>
          <p:cNvPr id="14" name="Connecteur droit avec flèche 13">
            <a:extLst>
              <a:ext uri="{FF2B5EF4-FFF2-40B4-BE49-F238E27FC236}">
                <a16:creationId xmlns:a16="http://schemas.microsoft.com/office/drawing/2014/main" xmlns="" id="{E10DCE4B-26BC-4854-B5AB-989879DBF3C4}"/>
              </a:ext>
            </a:extLst>
          </p:cNvPr>
          <p:cNvCxnSpPr>
            <a:cxnSpLocks/>
          </p:cNvCxnSpPr>
          <p:nvPr/>
        </p:nvCxnSpPr>
        <p:spPr>
          <a:xfrm>
            <a:off x="8176929" y="4332057"/>
            <a:ext cx="911296" cy="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e 3"/>
          <p:cNvGrpSpPr/>
          <p:nvPr/>
        </p:nvGrpSpPr>
        <p:grpSpPr>
          <a:xfrm>
            <a:off x="367933" y="3967942"/>
            <a:ext cx="2992265" cy="830997"/>
            <a:chOff x="367933" y="3967942"/>
            <a:chExt cx="2992265" cy="830997"/>
          </a:xfrm>
        </p:grpSpPr>
        <p:cxnSp>
          <p:nvCxnSpPr>
            <p:cNvPr id="10" name="Connecteur droit avec flèche 9">
              <a:extLst>
                <a:ext uri="{FF2B5EF4-FFF2-40B4-BE49-F238E27FC236}">
                  <a16:creationId xmlns:a16="http://schemas.microsoft.com/office/drawing/2014/main" xmlns="" id="{BD11593A-F85E-4E15-A342-6D57ACA19377}"/>
                </a:ext>
              </a:extLst>
            </p:cNvPr>
            <p:cNvCxnSpPr>
              <a:cxnSpLocks/>
            </p:cNvCxnSpPr>
            <p:nvPr/>
          </p:nvCxnSpPr>
          <p:spPr>
            <a:xfrm>
              <a:off x="2640198" y="4431300"/>
              <a:ext cx="720000" cy="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xmlns="" id="{682003DF-C6C1-4E5D-A968-31CCE7A7EF12}"/>
                </a:ext>
              </a:extLst>
            </p:cNvPr>
            <p:cNvSpPr/>
            <p:nvPr/>
          </p:nvSpPr>
          <p:spPr>
            <a:xfrm>
              <a:off x="367933" y="3967942"/>
              <a:ext cx="2547492" cy="830997"/>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Énergie entrante</a:t>
              </a:r>
            </a:p>
            <a:p>
              <a:pPr algn="ctr"/>
              <a:r>
                <a:rPr lang="fr-FR" sz="2400"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Electricité</a:t>
              </a:r>
            </a:p>
          </p:txBody>
        </p:sp>
      </p:grpSp>
      <p:grpSp>
        <p:nvGrpSpPr>
          <p:cNvPr id="5" name="Groupe 4">
            <a:extLst>
              <a:ext uri="{FF2B5EF4-FFF2-40B4-BE49-F238E27FC236}">
                <a16:creationId xmlns:a16="http://schemas.microsoft.com/office/drawing/2014/main" xmlns="" id="{41200AAE-37ED-43FC-AD57-B17012EBE395}"/>
              </a:ext>
            </a:extLst>
          </p:cNvPr>
          <p:cNvGrpSpPr/>
          <p:nvPr/>
        </p:nvGrpSpPr>
        <p:grpSpPr>
          <a:xfrm>
            <a:off x="165100" y="1751822"/>
            <a:ext cx="3194326" cy="1569660"/>
            <a:chOff x="573583" y="2287631"/>
            <a:chExt cx="2297209" cy="1569660"/>
          </a:xfrm>
        </p:grpSpPr>
        <p:cxnSp>
          <p:nvCxnSpPr>
            <p:cNvPr id="19" name="Connecteur droit avec flèche 18">
              <a:extLst>
                <a:ext uri="{FF2B5EF4-FFF2-40B4-BE49-F238E27FC236}">
                  <a16:creationId xmlns:a16="http://schemas.microsoft.com/office/drawing/2014/main" xmlns="" id="{42B0973C-A7D8-438A-A13C-18D67AE87034}"/>
                </a:ext>
              </a:extLst>
            </p:cNvPr>
            <p:cNvCxnSpPr>
              <a:cxnSpLocks/>
            </p:cNvCxnSpPr>
            <p:nvPr/>
          </p:nvCxnSpPr>
          <p:spPr>
            <a:xfrm>
              <a:off x="2293021" y="3152365"/>
              <a:ext cx="577771"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D9B8F6D6-4AF1-4876-BF72-7BDB3DA9DB86}"/>
                </a:ext>
              </a:extLst>
            </p:cNvPr>
            <p:cNvSpPr/>
            <p:nvPr/>
          </p:nvSpPr>
          <p:spPr>
            <a:xfrm>
              <a:off x="573583" y="2287631"/>
              <a:ext cx="2025724" cy="1569660"/>
            </a:xfrm>
            <a:prstGeom prst="rect">
              <a:avLst/>
            </a:prstGeom>
            <a:noFill/>
            <a:ln>
              <a:noFill/>
            </a:ln>
          </p:spPr>
          <p:txBody>
            <a:bodyPr wrap="squar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entrantes </a:t>
              </a:r>
            </a:p>
            <a:p>
              <a:pPr algn="ctr"/>
              <a:r>
                <a:rPr lang="fr-FR" sz="2400"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Dépôt</a:t>
              </a:r>
            </a:p>
            <a:p>
              <a:pPr algn="ctr"/>
              <a:r>
                <a:rPr lang="fr-FR" sz="2400"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lettres ou colis</a:t>
              </a:r>
            </a:p>
          </p:txBody>
        </p:sp>
      </p:grpSp>
      <p:sp>
        <p:nvSpPr>
          <p:cNvPr id="41" name="Rectangle 40">
            <a:extLst>
              <a:ext uri="{FF2B5EF4-FFF2-40B4-BE49-F238E27FC236}">
                <a16:creationId xmlns:a16="http://schemas.microsoft.com/office/drawing/2014/main" xmlns="" id="{4FD5951A-B3EB-42C2-97DE-9E9F77F80E67}"/>
              </a:ext>
            </a:extLst>
          </p:cNvPr>
          <p:cNvSpPr/>
          <p:nvPr/>
        </p:nvSpPr>
        <p:spPr>
          <a:xfrm>
            <a:off x="9028590" y="4830958"/>
            <a:ext cx="2547493" cy="830997"/>
          </a:xfrm>
          <a:prstGeom prst="rect">
            <a:avLst/>
          </a:prstGeom>
          <a:noFill/>
          <a:ln>
            <a:noFill/>
          </a:ln>
        </p:spPr>
        <p:txBody>
          <a:bodyPr wrap="none" lIns="91440" tIns="45720" rIns="91440" bIns="45720">
            <a:spAutoFit/>
          </a:bodyPr>
          <a:lstStyle/>
          <a:p>
            <a:pPr algn="ctr"/>
            <a:r>
              <a:rPr lang="fr-FR" sz="2400"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Allumer les </a:t>
            </a:r>
            <a:r>
              <a:rPr lang="fr-FR" sz="2400" dirty="0" err="1">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LEDs</a:t>
            </a:r>
            <a:endParaRPr lang="fr-FR" sz="2400"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fr-FR" sz="2400"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Sonner le buzzer</a:t>
            </a:r>
          </a:p>
        </p:txBody>
      </p:sp>
      <p:sp>
        <p:nvSpPr>
          <p:cNvPr id="17" name="Rectangle 16">
            <a:extLst>
              <a:ext uri="{FF2B5EF4-FFF2-40B4-BE49-F238E27FC236}">
                <a16:creationId xmlns:a16="http://schemas.microsoft.com/office/drawing/2014/main" xmlns="" id="{054288D4-DDC7-43C1-B284-C210F63E3276}"/>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grpSp>
        <p:nvGrpSpPr>
          <p:cNvPr id="37" name="Groupe 36">
            <a:extLst>
              <a:ext uri="{FF2B5EF4-FFF2-40B4-BE49-F238E27FC236}">
                <a16:creationId xmlns:a16="http://schemas.microsoft.com/office/drawing/2014/main" xmlns="" id="{63D69EF6-6519-4376-9A31-DB92A2CB7110}"/>
              </a:ext>
            </a:extLst>
          </p:cNvPr>
          <p:cNvGrpSpPr/>
          <p:nvPr/>
        </p:nvGrpSpPr>
        <p:grpSpPr>
          <a:xfrm>
            <a:off x="5515202" y="2544417"/>
            <a:ext cx="2873424" cy="1401158"/>
            <a:chOff x="6876311" y="2928434"/>
            <a:chExt cx="2016689" cy="796129"/>
          </a:xfrm>
        </p:grpSpPr>
        <p:cxnSp>
          <p:nvCxnSpPr>
            <p:cNvPr id="29" name="Connecteur droit 28">
              <a:extLst>
                <a:ext uri="{FF2B5EF4-FFF2-40B4-BE49-F238E27FC236}">
                  <a16:creationId xmlns:a16="http://schemas.microsoft.com/office/drawing/2014/main" xmlns="" id="{48F9F7A6-2B8E-4CE9-836A-D62AFC1B3D69}"/>
                </a:ext>
              </a:extLst>
            </p:cNvPr>
            <p:cNvCxnSpPr>
              <a:cxnSpLocks/>
            </p:cNvCxnSpPr>
            <p:nvPr/>
          </p:nvCxnSpPr>
          <p:spPr>
            <a:xfrm>
              <a:off x="8423087" y="2945874"/>
              <a:ext cx="442566" cy="0"/>
            </a:xfrm>
            <a:prstGeom prst="line">
              <a:avLst/>
            </a:prstGeom>
            <a:ln w="57150">
              <a:solidFill>
                <a:schemeClr val="accent5">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xmlns="" id="{0F69AD49-AF94-416B-A827-9C1D59B9A5F8}"/>
                </a:ext>
              </a:extLst>
            </p:cNvPr>
            <p:cNvCxnSpPr>
              <a:cxnSpLocks/>
            </p:cNvCxnSpPr>
            <p:nvPr/>
          </p:nvCxnSpPr>
          <p:spPr>
            <a:xfrm>
              <a:off x="8865653" y="2928434"/>
              <a:ext cx="0" cy="447653"/>
            </a:xfrm>
            <a:prstGeom prst="line">
              <a:avLst/>
            </a:prstGeom>
            <a:ln w="57150">
              <a:solidFill>
                <a:schemeClr val="accent5">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xmlns="" id="{C5230AC3-6F8B-48C4-8FAD-2ABA54AB4B4B}"/>
                </a:ext>
              </a:extLst>
            </p:cNvPr>
            <p:cNvCxnSpPr>
              <a:cxnSpLocks/>
            </p:cNvCxnSpPr>
            <p:nvPr/>
          </p:nvCxnSpPr>
          <p:spPr>
            <a:xfrm>
              <a:off x="6876311" y="3367324"/>
              <a:ext cx="2016689" cy="0"/>
            </a:xfrm>
            <a:prstGeom prst="line">
              <a:avLst/>
            </a:prstGeom>
            <a:ln w="57150">
              <a:solidFill>
                <a:schemeClr val="accent5">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xmlns="" id="{B11E7A21-8ABA-4C62-9B9B-1F4259AE40D0}"/>
                </a:ext>
              </a:extLst>
            </p:cNvPr>
            <p:cNvCxnSpPr/>
            <p:nvPr/>
          </p:nvCxnSpPr>
          <p:spPr>
            <a:xfrm>
              <a:off x="6899530" y="3355159"/>
              <a:ext cx="0" cy="369404"/>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3359426" y="2047464"/>
            <a:ext cx="4850296" cy="107342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rgbClr val="002060"/>
                </a:solidFill>
                <a:latin typeface="Arial" panose="020B0604020202020204" pitchFamily="34" charset="0"/>
                <a:cs typeface="Arial" panose="020B0604020202020204" pitchFamily="34" charset="0"/>
              </a:rPr>
              <a:t>détection de la présence de lettre ou colis</a:t>
            </a:r>
          </a:p>
        </p:txBody>
      </p:sp>
      <p:sp>
        <p:nvSpPr>
          <p:cNvPr id="20" name="Rectangle 19"/>
          <p:cNvSpPr/>
          <p:nvPr/>
        </p:nvSpPr>
        <p:spPr>
          <a:xfrm>
            <a:off x="3339546" y="3955775"/>
            <a:ext cx="4870174" cy="12722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400" dirty="0">
                <a:solidFill>
                  <a:srgbClr val="C00000"/>
                </a:solidFill>
                <a:latin typeface="Arial" panose="020B0604020202020204" pitchFamily="34" charset="0"/>
                <a:cs typeface="Arial" panose="020B0604020202020204" pitchFamily="34" charset="0"/>
              </a:rPr>
              <a:t>signalisation dans l’appartement</a:t>
            </a:r>
          </a:p>
        </p:txBody>
      </p:sp>
      <p:sp>
        <p:nvSpPr>
          <p:cNvPr id="21" name="Rectangle 20">
            <a:extLst>
              <a:ext uri="{FF2B5EF4-FFF2-40B4-BE49-F238E27FC236}">
                <a16:creationId xmlns:a16="http://schemas.microsoft.com/office/drawing/2014/main" xmlns="" id="{682003DF-C6C1-4E5D-A968-31CCE7A7EF12}"/>
              </a:ext>
            </a:extLst>
          </p:cNvPr>
          <p:cNvSpPr/>
          <p:nvPr/>
        </p:nvSpPr>
        <p:spPr>
          <a:xfrm>
            <a:off x="9103307" y="4047455"/>
            <a:ext cx="2529859" cy="830997"/>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Énergie sortante</a:t>
            </a:r>
          </a:p>
          <a:p>
            <a:pPr algn="ctr"/>
            <a:r>
              <a:rPr lang="fr-FR" sz="2400"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Electricité</a:t>
            </a:r>
          </a:p>
        </p:txBody>
      </p:sp>
      <p:sp>
        <p:nvSpPr>
          <p:cNvPr id="22" name="Rectangle 21">
            <a:extLst>
              <a:ext uri="{FF2B5EF4-FFF2-40B4-BE49-F238E27FC236}">
                <a16:creationId xmlns:a16="http://schemas.microsoft.com/office/drawing/2014/main" xmlns="" id="{D9B8F6D6-4AF1-4876-BF72-7BDB3DA9DB86}"/>
              </a:ext>
            </a:extLst>
          </p:cNvPr>
          <p:cNvSpPr/>
          <p:nvPr/>
        </p:nvSpPr>
        <p:spPr>
          <a:xfrm>
            <a:off x="5584866" y="3393809"/>
            <a:ext cx="3042941" cy="307777"/>
          </a:xfrm>
          <a:prstGeom prst="rect">
            <a:avLst/>
          </a:prstGeom>
          <a:noFill/>
          <a:ln>
            <a:noFill/>
          </a:ln>
        </p:spPr>
        <p:txBody>
          <a:bodyPr wrap="square" lIns="91440" tIns="45720" rIns="91440" bIns="45720">
            <a:spAutoFit/>
          </a:bodyPr>
          <a:lstStyle/>
          <a:p>
            <a:pPr algn="ctr"/>
            <a:r>
              <a:rPr lang="fr-FR" sz="1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Commande vers la chaîne d’énergie </a:t>
            </a:r>
            <a:endParaRPr lang="fr-FR" sz="1400"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8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12</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solidFill>
                  <a:prstClr val="black">
                    <a:lumMod val="75000"/>
                    <a:lumOff val="25000"/>
                  </a:prstClr>
                </a:solidFill>
              </a:rPr>
              <a:t>La chaîne d’information</a:t>
            </a:r>
            <a:endParaRPr lang="fr-FR" sz="4800" spc="-300" dirty="0">
              <a:solidFill>
                <a:prstClr val="black">
                  <a:lumMod val="75000"/>
                  <a:lumOff val="25000"/>
                </a:prstClr>
              </a:solidFill>
            </a:endParaRPr>
          </a:p>
        </p:txBody>
      </p:sp>
      <p:grpSp>
        <p:nvGrpSpPr>
          <p:cNvPr id="57" name="Groupe 56">
            <a:extLst>
              <a:ext uri="{FF2B5EF4-FFF2-40B4-BE49-F238E27FC236}">
                <a16:creationId xmlns:a16="http://schemas.microsoft.com/office/drawing/2014/main" xmlns="" id="{1E9ACE54-95EE-4856-B3DB-EDFAA309CD5D}"/>
              </a:ext>
            </a:extLst>
          </p:cNvPr>
          <p:cNvGrpSpPr/>
          <p:nvPr/>
        </p:nvGrpSpPr>
        <p:grpSpPr>
          <a:xfrm>
            <a:off x="5575328" y="1826620"/>
            <a:ext cx="6738107" cy="2973417"/>
            <a:chOff x="5383055" y="1913122"/>
            <a:chExt cx="6738107" cy="2973417"/>
          </a:xfrm>
        </p:grpSpPr>
        <p:sp>
          <p:nvSpPr>
            <p:cNvPr id="21" name="Rectangle 20">
              <a:extLst>
                <a:ext uri="{FF2B5EF4-FFF2-40B4-BE49-F238E27FC236}">
                  <a16:creationId xmlns:a16="http://schemas.microsoft.com/office/drawing/2014/main" xmlns="" id="{C80B5AA6-D4AA-4023-8657-4D905F7CADCB}"/>
                </a:ext>
              </a:extLst>
            </p:cNvPr>
            <p:cNvSpPr/>
            <p:nvPr/>
          </p:nvSpPr>
          <p:spPr>
            <a:xfrm>
              <a:off x="9692292" y="1913122"/>
              <a:ext cx="2428870" cy="1569660"/>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pour l’utilisateur </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ou autres objets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communicants</a:t>
              </a:r>
            </a:p>
          </p:txBody>
        </p:sp>
        <p:cxnSp>
          <p:nvCxnSpPr>
            <p:cNvPr id="15" name="Connecteur droit avec flèche 14">
              <a:extLst>
                <a:ext uri="{FF2B5EF4-FFF2-40B4-BE49-F238E27FC236}">
                  <a16:creationId xmlns:a16="http://schemas.microsoft.com/office/drawing/2014/main" xmlns="" id="{8CC6DB26-E531-40A4-A71C-F7509E85F797}"/>
                </a:ext>
              </a:extLst>
            </p:cNvPr>
            <p:cNvCxnSpPr>
              <a:cxnSpLocks/>
            </p:cNvCxnSpPr>
            <p:nvPr/>
          </p:nvCxnSpPr>
          <p:spPr>
            <a:xfrm>
              <a:off x="7427727" y="2647706"/>
              <a:ext cx="2264565"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CBD45457-90D2-4798-AC51-93A5B6DD63C3}"/>
                </a:ext>
              </a:extLst>
            </p:cNvPr>
            <p:cNvSpPr/>
            <p:nvPr/>
          </p:nvSpPr>
          <p:spPr>
            <a:xfrm>
              <a:off x="5383055" y="4055542"/>
              <a:ext cx="3031960" cy="830997"/>
            </a:xfrm>
            <a:prstGeom prst="rect">
              <a:avLst/>
            </a:prstGeom>
            <a:noFill/>
          </p:spPr>
          <p:txBody>
            <a:bodyPr wrap="squar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Commande pour la chaîne d’énergie</a:t>
              </a:r>
            </a:p>
          </p:txBody>
        </p:sp>
      </p:grpSp>
      <p:sp>
        <p:nvSpPr>
          <p:cNvPr id="71" name="Rectangle : coins arrondis 70">
            <a:extLst>
              <a:ext uri="{FF2B5EF4-FFF2-40B4-BE49-F238E27FC236}">
                <a16:creationId xmlns:a16="http://schemas.microsoft.com/office/drawing/2014/main" xmlns="" id="{C207ACD3-FF28-4879-91A8-EA52AD34D9A7}"/>
              </a:ext>
            </a:extLst>
          </p:cNvPr>
          <p:cNvSpPr/>
          <p:nvPr/>
        </p:nvSpPr>
        <p:spPr>
          <a:xfrm>
            <a:off x="2468288" y="2056109"/>
            <a:ext cx="6028304" cy="1287162"/>
          </a:xfrm>
          <a:prstGeom prst="roundRect">
            <a:avLst>
              <a:gd name="adj" fmla="val 14575"/>
            </a:avLst>
          </a:prstGeom>
          <a:solidFill>
            <a:schemeClr val="bg1"/>
          </a:solidFill>
          <a:ln w="38100">
            <a:solidFill>
              <a:schemeClr val="accent5">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prstClr val="black"/>
              </a:solidFill>
            </a:endParaRPr>
          </a:p>
        </p:txBody>
      </p:sp>
      <p:grpSp>
        <p:nvGrpSpPr>
          <p:cNvPr id="28" name="Groupe 27">
            <a:extLst>
              <a:ext uri="{FF2B5EF4-FFF2-40B4-BE49-F238E27FC236}">
                <a16:creationId xmlns:a16="http://schemas.microsoft.com/office/drawing/2014/main" xmlns="" id="{F3D6541B-7F2E-4396-8705-A119355FC926}"/>
              </a:ext>
            </a:extLst>
          </p:cNvPr>
          <p:cNvGrpSpPr/>
          <p:nvPr/>
        </p:nvGrpSpPr>
        <p:grpSpPr>
          <a:xfrm>
            <a:off x="2291837" y="2327868"/>
            <a:ext cx="6285653" cy="765201"/>
            <a:chOff x="2290956" y="2325609"/>
            <a:chExt cx="6285653" cy="765201"/>
          </a:xfrm>
        </p:grpSpPr>
        <p:cxnSp>
          <p:nvCxnSpPr>
            <p:cNvPr id="89" name="Connecteur droit avec flèche 88">
              <a:extLst>
                <a:ext uri="{FF2B5EF4-FFF2-40B4-BE49-F238E27FC236}">
                  <a16:creationId xmlns:a16="http://schemas.microsoft.com/office/drawing/2014/main" xmlns="" id="{2DEAE6DB-36BB-4998-A027-572BF099B186}"/>
                </a:ext>
              </a:extLst>
            </p:cNvPr>
            <p:cNvCxnSpPr>
              <a:cxnSpLocks/>
            </p:cNvCxnSpPr>
            <p:nvPr/>
          </p:nvCxnSpPr>
          <p:spPr>
            <a:xfrm>
              <a:off x="8104641" y="2558945"/>
              <a:ext cx="471968" cy="0"/>
            </a:xfrm>
            <a:prstGeom prst="straightConnector1">
              <a:avLst/>
            </a:prstGeom>
            <a:ln w="57150">
              <a:solidFill>
                <a:schemeClr val="accent5">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e 26">
              <a:extLst>
                <a:ext uri="{FF2B5EF4-FFF2-40B4-BE49-F238E27FC236}">
                  <a16:creationId xmlns:a16="http://schemas.microsoft.com/office/drawing/2014/main" xmlns="" id="{C4371E9B-68AE-4AFB-B8DE-0D0030A4247C}"/>
                </a:ext>
              </a:extLst>
            </p:cNvPr>
            <p:cNvGrpSpPr/>
            <p:nvPr/>
          </p:nvGrpSpPr>
          <p:grpSpPr>
            <a:xfrm>
              <a:off x="2290956" y="2325609"/>
              <a:ext cx="6285653" cy="765201"/>
              <a:chOff x="2290956" y="2325609"/>
              <a:chExt cx="6285653" cy="765201"/>
            </a:xfrm>
          </p:grpSpPr>
          <p:grpSp>
            <p:nvGrpSpPr>
              <p:cNvPr id="26" name="Groupe 25">
                <a:extLst>
                  <a:ext uri="{FF2B5EF4-FFF2-40B4-BE49-F238E27FC236}">
                    <a16:creationId xmlns:a16="http://schemas.microsoft.com/office/drawing/2014/main" xmlns="" id="{F73D2ABD-C53A-4831-8043-6E4733FDAFE2}"/>
                  </a:ext>
                </a:extLst>
              </p:cNvPr>
              <p:cNvGrpSpPr/>
              <p:nvPr/>
            </p:nvGrpSpPr>
            <p:grpSpPr>
              <a:xfrm>
                <a:off x="2692943" y="2325609"/>
                <a:ext cx="5883666" cy="765201"/>
                <a:chOff x="2874747" y="5016907"/>
                <a:chExt cx="5883666" cy="765201"/>
              </a:xfrm>
            </p:grpSpPr>
            <p:cxnSp>
              <p:nvCxnSpPr>
                <p:cNvPr id="86" name="Connecteur droit avec flèche 85">
                  <a:extLst>
                    <a:ext uri="{FF2B5EF4-FFF2-40B4-BE49-F238E27FC236}">
                      <a16:creationId xmlns:a16="http://schemas.microsoft.com/office/drawing/2014/main" xmlns="" id="{C51CCE85-25D2-4639-9B08-44F0ABE3198D}"/>
                    </a:ext>
                  </a:extLst>
                </p:cNvPr>
                <p:cNvCxnSpPr>
                  <a:cxnSpLocks/>
                </p:cNvCxnSpPr>
                <p:nvPr/>
              </p:nvCxnSpPr>
              <p:spPr>
                <a:xfrm>
                  <a:off x="5876099" y="5474675"/>
                  <a:ext cx="471968"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 coins arrondis 84">
                  <a:extLst>
                    <a:ext uri="{FF2B5EF4-FFF2-40B4-BE49-F238E27FC236}">
                      <a16:creationId xmlns:a16="http://schemas.microsoft.com/office/drawing/2014/main" xmlns="" id="{327CE942-B8BD-42FF-ADE7-8F15B474BABB}"/>
                    </a:ext>
                  </a:extLst>
                </p:cNvPr>
                <p:cNvSpPr/>
                <p:nvPr/>
              </p:nvSpPr>
              <p:spPr>
                <a:xfrm>
                  <a:off x="6348067" y="5018550"/>
                  <a:ext cx="2065283"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84" name="Rectangle : coins arrondis 83">
                  <a:extLst>
                    <a:ext uri="{FF2B5EF4-FFF2-40B4-BE49-F238E27FC236}">
                      <a16:creationId xmlns:a16="http://schemas.microsoft.com/office/drawing/2014/main" xmlns="" id="{6E6E743B-3629-4BE9-A227-938C34BC44FD}"/>
                    </a:ext>
                  </a:extLst>
                </p:cNvPr>
                <p:cNvSpPr/>
                <p:nvPr/>
              </p:nvSpPr>
              <p:spPr>
                <a:xfrm>
                  <a:off x="4737986" y="5016907"/>
                  <a:ext cx="1300341"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cxnSp>
              <p:nvCxnSpPr>
                <p:cNvPr id="73" name="Connecteur droit avec flèche 72">
                  <a:extLst>
                    <a:ext uri="{FF2B5EF4-FFF2-40B4-BE49-F238E27FC236}">
                      <a16:creationId xmlns:a16="http://schemas.microsoft.com/office/drawing/2014/main" xmlns="" id="{DE188202-FB20-453F-A581-5D6E732BCC1D}"/>
                    </a:ext>
                  </a:extLst>
                </p:cNvPr>
                <p:cNvCxnSpPr>
                  <a:cxnSpLocks/>
                </p:cNvCxnSpPr>
                <p:nvPr/>
              </p:nvCxnSpPr>
              <p:spPr>
                <a:xfrm>
                  <a:off x="4243480" y="5466176"/>
                  <a:ext cx="471968"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 coins arrondis 81">
                  <a:extLst>
                    <a:ext uri="{FF2B5EF4-FFF2-40B4-BE49-F238E27FC236}">
                      <a16:creationId xmlns:a16="http://schemas.microsoft.com/office/drawing/2014/main" xmlns="" id="{E198B739-2C5B-4C69-A353-F9EFBAD46203}"/>
                    </a:ext>
                  </a:extLst>
                </p:cNvPr>
                <p:cNvSpPr/>
                <p:nvPr/>
              </p:nvSpPr>
              <p:spPr>
                <a:xfrm>
                  <a:off x="2874747" y="5038463"/>
                  <a:ext cx="1517356"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83" name="Rectangle 82">
                  <a:extLst>
                    <a:ext uri="{FF2B5EF4-FFF2-40B4-BE49-F238E27FC236}">
                      <a16:creationId xmlns:a16="http://schemas.microsoft.com/office/drawing/2014/main" xmlns="" id="{C0E2E844-4D57-4450-AC4D-5C5ECA69C08B}"/>
                    </a:ext>
                  </a:extLst>
                </p:cNvPr>
                <p:cNvSpPr/>
                <p:nvPr/>
              </p:nvSpPr>
              <p:spPr>
                <a:xfrm>
                  <a:off x="2944728" y="5128267"/>
                  <a:ext cx="1298752" cy="461665"/>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acquérir</a:t>
                  </a:r>
                </a:p>
              </p:txBody>
            </p:sp>
            <p:sp>
              <p:nvSpPr>
                <p:cNvPr id="81" name="Rectangle 80">
                  <a:extLst>
                    <a:ext uri="{FF2B5EF4-FFF2-40B4-BE49-F238E27FC236}">
                      <a16:creationId xmlns:a16="http://schemas.microsoft.com/office/drawing/2014/main" xmlns="" id="{369F1AD9-7A05-4624-86BC-DA0B34C341D6}"/>
                    </a:ext>
                  </a:extLst>
                </p:cNvPr>
                <p:cNvSpPr/>
                <p:nvPr/>
              </p:nvSpPr>
              <p:spPr>
                <a:xfrm>
                  <a:off x="4858730" y="5138012"/>
                  <a:ext cx="971741" cy="461665"/>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traiter</a:t>
                  </a:r>
                </a:p>
              </p:txBody>
            </p:sp>
            <p:sp>
              <p:nvSpPr>
                <p:cNvPr id="79" name="Rectangle 78">
                  <a:extLst>
                    <a:ext uri="{FF2B5EF4-FFF2-40B4-BE49-F238E27FC236}">
                      <a16:creationId xmlns:a16="http://schemas.microsoft.com/office/drawing/2014/main" xmlns="" id="{C4A6BF4B-EF8A-4211-BA95-71B7D10DA42B}"/>
                    </a:ext>
                  </a:extLst>
                </p:cNvPr>
                <p:cNvSpPr/>
                <p:nvPr/>
              </p:nvSpPr>
              <p:spPr>
                <a:xfrm>
                  <a:off x="6003003" y="5138012"/>
                  <a:ext cx="2755410" cy="461665"/>
                </a:xfrm>
                <a:prstGeom prst="rect">
                  <a:avLst/>
                </a:prstGeom>
                <a:noFill/>
              </p:spPr>
              <p:txBody>
                <a:bodyPr wrap="squar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communiquer</a:t>
                  </a:r>
                </a:p>
              </p:txBody>
            </p:sp>
          </p:grpSp>
          <p:cxnSp>
            <p:nvCxnSpPr>
              <p:cNvPr id="87" name="Connecteur droit avec flèche 86">
                <a:extLst>
                  <a:ext uri="{FF2B5EF4-FFF2-40B4-BE49-F238E27FC236}">
                    <a16:creationId xmlns:a16="http://schemas.microsoft.com/office/drawing/2014/main" xmlns="" id="{232F9B6A-BAF3-4432-AAD4-EA49E2A0800F}"/>
                  </a:ext>
                </a:extLst>
              </p:cNvPr>
              <p:cNvCxnSpPr>
                <a:cxnSpLocks/>
              </p:cNvCxnSpPr>
              <p:nvPr/>
            </p:nvCxnSpPr>
            <p:spPr>
              <a:xfrm>
                <a:off x="2290956" y="2783377"/>
                <a:ext cx="471968"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9" name="Connecteur droit avec flèche 28">
            <a:extLst>
              <a:ext uri="{FF2B5EF4-FFF2-40B4-BE49-F238E27FC236}">
                <a16:creationId xmlns:a16="http://schemas.microsoft.com/office/drawing/2014/main" xmlns="" id="{72D7CA7B-6788-4034-9052-33AE35A9938F}"/>
              </a:ext>
            </a:extLst>
          </p:cNvPr>
          <p:cNvCxnSpPr>
            <a:cxnSpLocks/>
          </p:cNvCxnSpPr>
          <p:nvPr/>
        </p:nvCxnSpPr>
        <p:spPr>
          <a:xfrm>
            <a:off x="2272489" y="2777137"/>
            <a:ext cx="1235694"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9004BE6F-92B3-4901-8220-68F976C6F80B}"/>
              </a:ext>
            </a:extLst>
          </p:cNvPr>
          <p:cNvSpPr/>
          <p:nvPr/>
        </p:nvSpPr>
        <p:spPr>
          <a:xfrm>
            <a:off x="555193" y="2243137"/>
            <a:ext cx="1879040" cy="830997"/>
          </a:xfrm>
          <a:prstGeom prst="rect">
            <a:avLst/>
          </a:prstGeom>
          <a:noFill/>
          <a:ln>
            <a:noFill/>
          </a:ln>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entrantes</a:t>
            </a:r>
          </a:p>
        </p:txBody>
      </p:sp>
      <p:sp>
        <p:nvSpPr>
          <p:cNvPr id="8" name="Rectangle : coins arrondis 7">
            <a:extLst>
              <a:ext uri="{FF2B5EF4-FFF2-40B4-BE49-F238E27FC236}">
                <a16:creationId xmlns:a16="http://schemas.microsoft.com/office/drawing/2014/main" xmlns="" id="{F4A49AD1-731F-4A0A-B0C4-E379B16C1846}"/>
              </a:ext>
            </a:extLst>
          </p:cNvPr>
          <p:cNvSpPr/>
          <p:nvPr/>
        </p:nvSpPr>
        <p:spPr>
          <a:xfrm>
            <a:off x="3488883" y="2036226"/>
            <a:ext cx="3987114" cy="1287162"/>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4" name="Rectangle 3">
            <a:extLst>
              <a:ext uri="{FF2B5EF4-FFF2-40B4-BE49-F238E27FC236}">
                <a16:creationId xmlns:a16="http://schemas.microsoft.com/office/drawing/2014/main" xmlns="" id="{587703A5-2295-4DF3-BAB8-FCFD0F3FA90F}"/>
              </a:ext>
            </a:extLst>
          </p:cNvPr>
          <p:cNvSpPr/>
          <p:nvPr/>
        </p:nvSpPr>
        <p:spPr>
          <a:xfrm>
            <a:off x="3920955" y="1999949"/>
            <a:ext cx="3122970" cy="1323439"/>
          </a:xfrm>
          <a:prstGeom prst="rect">
            <a:avLst/>
          </a:prstGeom>
          <a:noFill/>
        </p:spPr>
        <p:txBody>
          <a:bodyPr wrap="none" lIns="91440" tIns="45720" rIns="91440" bIns="45720">
            <a:spAutoFit/>
          </a:bodyPr>
          <a:lstStyle/>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Chaîne </a:t>
            </a:r>
          </a:p>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d’information</a:t>
            </a:r>
          </a:p>
        </p:txBody>
      </p:sp>
      <p:sp>
        <p:nvSpPr>
          <p:cNvPr id="31" name="Rectangle 30">
            <a:extLst>
              <a:ext uri="{FF2B5EF4-FFF2-40B4-BE49-F238E27FC236}">
                <a16:creationId xmlns:a16="http://schemas.microsoft.com/office/drawing/2014/main" xmlns="" id="{F5363453-9A22-4941-BE65-D65A97C9D9BB}"/>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grpSp>
        <p:nvGrpSpPr>
          <p:cNvPr id="32" name="Groupe 31">
            <a:extLst>
              <a:ext uri="{FF2B5EF4-FFF2-40B4-BE49-F238E27FC236}">
                <a16:creationId xmlns:a16="http://schemas.microsoft.com/office/drawing/2014/main" xmlns="" id="{93D94456-40A1-4AA0-823D-6D7DA16E8708}"/>
              </a:ext>
            </a:extLst>
          </p:cNvPr>
          <p:cNvGrpSpPr/>
          <p:nvPr/>
        </p:nvGrpSpPr>
        <p:grpSpPr>
          <a:xfrm>
            <a:off x="6712649" y="2717452"/>
            <a:ext cx="2708027" cy="1297958"/>
            <a:chOff x="6857132" y="3007559"/>
            <a:chExt cx="2016689" cy="604827"/>
          </a:xfrm>
        </p:grpSpPr>
        <p:cxnSp>
          <p:nvCxnSpPr>
            <p:cNvPr id="33" name="Connecteur droit 32">
              <a:extLst>
                <a:ext uri="{FF2B5EF4-FFF2-40B4-BE49-F238E27FC236}">
                  <a16:creationId xmlns:a16="http://schemas.microsoft.com/office/drawing/2014/main" xmlns="" id="{CFA0E030-B9D8-4225-A13F-5FFC64789BED}"/>
                </a:ext>
              </a:extLst>
            </p:cNvPr>
            <p:cNvCxnSpPr>
              <a:cxnSpLocks/>
            </p:cNvCxnSpPr>
            <p:nvPr/>
          </p:nvCxnSpPr>
          <p:spPr>
            <a:xfrm>
              <a:off x="7977367" y="3018773"/>
              <a:ext cx="878534" cy="0"/>
            </a:xfrm>
            <a:prstGeom prst="line">
              <a:avLst/>
            </a:prstGeom>
            <a:ln w="57150">
              <a:solidFill>
                <a:schemeClr val="accent5">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xmlns="" id="{A66B0624-38BF-49E6-B968-A646B6727D66}"/>
                </a:ext>
              </a:extLst>
            </p:cNvPr>
            <p:cNvCxnSpPr>
              <a:cxnSpLocks/>
            </p:cNvCxnSpPr>
            <p:nvPr/>
          </p:nvCxnSpPr>
          <p:spPr>
            <a:xfrm>
              <a:off x="8855900" y="3007559"/>
              <a:ext cx="0" cy="432261"/>
            </a:xfrm>
            <a:prstGeom prst="line">
              <a:avLst/>
            </a:prstGeom>
            <a:ln w="57150">
              <a:solidFill>
                <a:schemeClr val="accent5">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xmlns="" id="{E5B06DDD-61B3-4C95-A074-B45CECE4FAF8}"/>
                </a:ext>
              </a:extLst>
            </p:cNvPr>
            <p:cNvCxnSpPr>
              <a:cxnSpLocks/>
            </p:cNvCxnSpPr>
            <p:nvPr/>
          </p:nvCxnSpPr>
          <p:spPr>
            <a:xfrm>
              <a:off x="6857132" y="3428606"/>
              <a:ext cx="2016689" cy="0"/>
            </a:xfrm>
            <a:prstGeom prst="line">
              <a:avLst/>
            </a:prstGeom>
            <a:ln w="57150">
              <a:solidFill>
                <a:schemeClr val="accent5">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xmlns="" id="{F8E5B73C-E06C-4D26-AA25-E13C073F82C8}"/>
                </a:ext>
              </a:extLst>
            </p:cNvPr>
            <p:cNvCxnSpPr/>
            <p:nvPr/>
          </p:nvCxnSpPr>
          <p:spPr>
            <a:xfrm flipH="1">
              <a:off x="6861751" y="3423000"/>
              <a:ext cx="4339" cy="189386"/>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117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8"/>
                                        </p:tgtEl>
                                      </p:cBhvr>
                                      <p:by x="150000" y="100000"/>
                                    </p:animScale>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par>
                          <p:cTn id="7" fill="hold">
                            <p:stCondLst>
                              <p:cond delay="1000"/>
                            </p:stCondLst>
                            <p:childTnLst>
                              <p:par>
                                <p:cTn id="8" presetID="10" presetClass="exit" presetSubtype="0" fill="hold" grpId="0" nodeType="after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xmlns="" id="{9DA0DB7A-4888-43D0-8082-AA5C3A36FF7C}"/>
              </a:ext>
            </a:extLst>
          </p:cNvPr>
          <p:cNvGrpSpPr/>
          <p:nvPr/>
        </p:nvGrpSpPr>
        <p:grpSpPr>
          <a:xfrm>
            <a:off x="314187" y="3440891"/>
            <a:ext cx="3284582" cy="1770320"/>
            <a:chOff x="314187" y="3440891"/>
            <a:chExt cx="3284582" cy="1770320"/>
          </a:xfrm>
        </p:grpSpPr>
        <p:sp>
          <p:nvSpPr>
            <p:cNvPr id="2" name="Nuage 1">
              <a:extLst>
                <a:ext uri="{FF2B5EF4-FFF2-40B4-BE49-F238E27FC236}">
                  <a16:creationId xmlns:a16="http://schemas.microsoft.com/office/drawing/2014/main" xmlns="" id="{E1A90A5A-1D48-41D1-8DA4-50FCAB01F50E}"/>
                </a:ext>
              </a:extLst>
            </p:cNvPr>
            <p:cNvSpPr/>
            <p:nvPr/>
          </p:nvSpPr>
          <p:spPr>
            <a:xfrm>
              <a:off x="314187" y="4547994"/>
              <a:ext cx="1485618" cy="663217"/>
            </a:xfrm>
            <a:prstGeom prst="cloud">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0" name="Rectangle 9">
              <a:extLst>
                <a:ext uri="{FF2B5EF4-FFF2-40B4-BE49-F238E27FC236}">
                  <a16:creationId xmlns:a16="http://schemas.microsoft.com/office/drawing/2014/main" xmlns="" id="{3015C455-C09D-4A16-BFBE-78C821F09206}"/>
                </a:ext>
              </a:extLst>
            </p:cNvPr>
            <p:cNvSpPr/>
            <p:nvPr/>
          </p:nvSpPr>
          <p:spPr>
            <a:xfrm>
              <a:off x="3183271" y="3440891"/>
              <a:ext cx="415498" cy="923330"/>
            </a:xfrm>
            <a:prstGeom prst="rect">
              <a:avLst/>
            </a:prstGeom>
            <a:noFill/>
          </p:spPr>
          <p:txBody>
            <a:bodyPr wrap="none" lIns="91440" tIns="45720" rIns="91440" bIns="45720">
              <a:spAutoFit/>
            </a:bodyPr>
            <a:lstStyle/>
            <a:p>
              <a:pPr algn="ctr"/>
              <a:r>
                <a:rPr lang="fr-FR"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1</a:t>
              </a:r>
            </a:p>
          </p:txBody>
        </p:sp>
      </p:grpSp>
      <p:sp>
        <p:nvSpPr>
          <p:cNvPr id="56" name="Rectangle 55">
            <a:extLst>
              <a:ext uri="{FF2B5EF4-FFF2-40B4-BE49-F238E27FC236}">
                <a16:creationId xmlns:a16="http://schemas.microsoft.com/office/drawing/2014/main" xmlns="" id="{6BD1F9F1-5285-4E37-BD58-FB0BA611F3CA}"/>
              </a:ext>
            </a:extLst>
          </p:cNvPr>
          <p:cNvSpPr/>
          <p:nvPr/>
        </p:nvSpPr>
        <p:spPr>
          <a:xfrm>
            <a:off x="4218790" y="5646195"/>
            <a:ext cx="2942132" cy="461665"/>
          </a:xfrm>
          <a:prstGeom prst="rect">
            <a:avLst/>
          </a:prstGeom>
          <a:noFill/>
        </p:spPr>
        <p:txBody>
          <a:bodyPr wrap="square" lIns="91440" tIns="45720" rIns="91440" bIns="45720">
            <a:spAutoFit/>
          </a:bodyPr>
          <a:lstStyle/>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présence de fumée</a:t>
            </a:r>
          </a:p>
        </p:txBody>
      </p:sp>
      <p:sp>
        <p:nvSpPr>
          <p:cNvPr id="57" name="Rectangle 56">
            <a:extLst>
              <a:ext uri="{FF2B5EF4-FFF2-40B4-BE49-F238E27FC236}">
                <a16:creationId xmlns:a16="http://schemas.microsoft.com/office/drawing/2014/main" xmlns="" id="{4ABE441E-D81C-4C6E-BF4F-A9FC9E168639}"/>
              </a:ext>
            </a:extLst>
          </p:cNvPr>
          <p:cNvSpPr/>
          <p:nvPr/>
        </p:nvSpPr>
        <p:spPr>
          <a:xfrm>
            <a:off x="4218790" y="5056716"/>
            <a:ext cx="2775347" cy="461665"/>
          </a:xfrm>
          <a:prstGeom prst="rect">
            <a:avLst/>
          </a:prstGeom>
          <a:noFill/>
        </p:spPr>
        <p:txBody>
          <a:bodyPr wrap="square" lIns="91440" tIns="45720" rIns="91440" bIns="45720">
            <a:spAutoFit/>
          </a:bodyPr>
          <a:lstStyle/>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absence de fumée</a:t>
            </a:r>
          </a:p>
        </p:txBody>
      </p:sp>
      <p:sp>
        <p:nvSpPr>
          <p:cNvPr id="67" name="Rectangle 66">
            <a:extLst>
              <a:ext uri="{FF2B5EF4-FFF2-40B4-BE49-F238E27FC236}">
                <a16:creationId xmlns:a16="http://schemas.microsoft.com/office/drawing/2014/main" xmlns="" id="{A952ECD7-5A69-4380-8485-3E4FD1F39F32}"/>
              </a:ext>
            </a:extLst>
          </p:cNvPr>
          <p:cNvSpPr/>
          <p:nvPr/>
        </p:nvSpPr>
        <p:spPr>
          <a:xfrm>
            <a:off x="7687111" y="5056716"/>
            <a:ext cx="2921883" cy="461665"/>
          </a:xfrm>
          <a:prstGeom prst="rect">
            <a:avLst/>
          </a:prstGeom>
          <a:noFill/>
        </p:spPr>
        <p:txBody>
          <a:bodyPr wrap="square" lIns="91440" tIns="45720" rIns="91440" bIns="45720">
            <a:spAutoFit/>
          </a:bodyPr>
          <a:lstStyle/>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état du bit    0</a:t>
            </a:r>
          </a:p>
        </p:txBody>
      </p:sp>
      <p:sp>
        <p:nvSpPr>
          <p:cNvPr id="70" name="Rectangle 69">
            <a:extLst>
              <a:ext uri="{FF2B5EF4-FFF2-40B4-BE49-F238E27FC236}">
                <a16:creationId xmlns:a16="http://schemas.microsoft.com/office/drawing/2014/main" xmlns="" id="{3946930F-3738-4BFC-B8DB-F1808E84E7E5}"/>
              </a:ext>
            </a:extLst>
          </p:cNvPr>
          <p:cNvSpPr/>
          <p:nvPr/>
        </p:nvSpPr>
        <p:spPr>
          <a:xfrm>
            <a:off x="7684196" y="5646195"/>
            <a:ext cx="2426501" cy="461665"/>
          </a:xfrm>
          <a:prstGeom prst="rect">
            <a:avLst/>
          </a:prstGeom>
          <a:noFill/>
        </p:spPr>
        <p:txBody>
          <a:bodyPr wrap="square" lIns="91440" tIns="45720" rIns="91440" bIns="45720">
            <a:spAutoFit/>
          </a:bodyPr>
          <a:lstStyle/>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état du bit    1</a:t>
            </a:r>
          </a:p>
        </p:txBody>
      </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13</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solidFill>
                  <a:prstClr val="black">
                    <a:lumMod val="75000"/>
                    <a:lumOff val="25000"/>
                  </a:prstClr>
                </a:solidFill>
              </a:rPr>
              <a:t>Bloc fonctionnel : acquérir</a:t>
            </a:r>
            <a:endParaRPr lang="fr-FR" sz="4800" spc="-300" dirty="0">
              <a:solidFill>
                <a:prstClr val="black">
                  <a:lumMod val="75000"/>
                  <a:lumOff val="25000"/>
                </a:prstClr>
              </a:solidFill>
            </a:endParaRPr>
          </a:p>
        </p:txBody>
      </p:sp>
      <p:grpSp>
        <p:nvGrpSpPr>
          <p:cNvPr id="6" name="Groupe 5">
            <a:extLst>
              <a:ext uri="{FF2B5EF4-FFF2-40B4-BE49-F238E27FC236}">
                <a16:creationId xmlns:a16="http://schemas.microsoft.com/office/drawing/2014/main" xmlns="" id="{5F6B51D8-6355-4DA1-94B0-2691AECBF597}"/>
              </a:ext>
            </a:extLst>
          </p:cNvPr>
          <p:cNvGrpSpPr/>
          <p:nvPr/>
        </p:nvGrpSpPr>
        <p:grpSpPr>
          <a:xfrm>
            <a:off x="4254011" y="4173345"/>
            <a:ext cx="1453484" cy="1215604"/>
            <a:chOff x="4831569" y="4393359"/>
            <a:chExt cx="1622271" cy="1382695"/>
          </a:xfrm>
        </p:grpSpPr>
        <p:pic>
          <p:nvPicPr>
            <p:cNvPr id="36" name="Image 35">
              <a:extLst>
                <a:ext uri="{FF2B5EF4-FFF2-40B4-BE49-F238E27FC236}">
                  <a16:creationId xmlns:a16="http://schemas.microsoft.com/office/drawing/2014/main" xmlns="" id="{7F1386B0-5CD2-491B-AF9E-B0A232F086B0}"/>
                </a:ext>
              </a:extLst>
            </p:cNvPr>
            <p:cNvPicPr/>
            <p:nvPr/>
          </p:nvPicPr>
          <p:blipFill rotWithShape="1">
            <a:blip r:embed="rId3" cstate="print">
              <a:extLst>
                <a:ext uri="{28A0092B-C50C-407E-A947-70E740481C1C}">
                  <a14:useLocalDpi xmlns:a14="http://schemas.microsoft.com/office/drawing/2010/main" val="0"/>
                </a:ext>
              </a:extLst>
            </a:blip>
            <a:srcRect l="8260" t="8234" r="12044" b="6510"/>
            <a:stretch/>
          </p:blipFill>
          <p:spPr bwMode="auto">
            <a:xfrm>
              <a:off x="4831569" y="4393359"/>
              <a:ext cx="765175" cy="754380"/>
            </a:xfrm>
            <a:prstGeom prst="rect">
              <a:avLst/>
            </a:prstGeom>
            <a:noFill/>
            <a:ln>
              <a:noFill/>
            </a:ln>
            <a:extLst>
              <a:ext uri="{53640926-AAD7-44D8-BBD7-CCE9431645EC}">
                <a14:shadowObscured xmlns:a14="http://schemas.microsoft.com/office/drawing/2010/main"/>
              </a:ext>
            </a:extLst>
          </p:spPr>
        </p:pic>
        <p:pic>
          <p:nvPicPr>
            <p:cNvPr id="37" name="Image 36">
              <a:extLst>
                <a:ext uri="{FF2B5EF4-FFF2-40B4-BE49-F238E27FC236}">
                  <a16:creationId xmlns:a16="http://schemas.microsoft.com/office/drawing/2014/main" xmlns="" id="{B88D902C-26BD-433B-B334-FB966DF89465}"/>
                </a:ext>
              </a:extLst>
            </p:cNvPr>
            <p:cNvPicPr/>
            <p:nvPr/>
          </p:nvPicPr>
          <p:blipFill rotWithShape="1">
            <a:blip r:embed="rId4" cstate="print">
              <a:extLst>
                <a:ext uri="{28A0092B-C50C-407E-A947-70E740481C1C}">
                  <a14:useLocalDpi xmlns:a14="http://schemas.microsoft.com/office/drawing/2010/main" val="0"/>
                </a:ext>
              </a:extLst>
            </a:blip>
            <a:srcRect l="10046" t="9176" r="13528" b="7850"/>
            <a:stretch/>
          </p:blipFill>
          <p:spPr bwMode="auto">
            <a:xfrm>
              <a:off x="5688665" y="4945069"/>
              <a:ext cx="765175" cy="830985"/>
            </a:xfrm>
            <a:prstGeom prst="rect">
              <a:avLst/>
            </a:prstGeom>
            <a:noFill/>
            <a:ln>
              <a:noFill/>
            </a:ln>
            <a:extLst>
              <a:ext uri="{53640926-AAD7-44D8-BBD7-CCE9431645EC}">
                <a14:shadowObscured xmlns:a14="http://schemas.microsoft.com/office/drawing/2010/main"/>
              </a:ext>
            </a:extLst>
          </p:spPr>
        </p:pic>
      </p:grpSp>
      <p:grpSp>
        <p:nvGrpSpPr>
          <p:cNvPr id="9" name="Groupe 8">
            <a:extLst>
              <a:ext uri="{FF2B5EF4-FFF2-40B4-BE49-F238E27FC236}">
                <a16:creationId xmlns:a16="http://schemas.microsoft.com/office/drawing/2014/main" xmlns="" id="{49D4D9F2-B905-4266-B4C6-977522BDB5BE}"/>
              </a:ext>
            </a:extLst>
          </p:cNvPr>
          <p:cNvGrpSpPr/>
          <p:nvPr/>
        </p:nvGrpSpPr>
        <p:grpSpPr>
          <a:xfrm>
            <a:off x="7323704" y="4052024"/>
            <a:ext cx="1150689" cy="1083749"/>
            <a:chOff x="3296752" y="4208797"/>
            <a:chExt cx="1353255" cy="1222719"/>
          </a:xfrm>
        </p:grpSpPr>
        <p:pic>
          <p:nvPicPr>
            <p:cNvPr id="35" name="Image 34" descr="photoresistance-ldr-7mm">
              <a:extLst>
                <a:ext uri="{FF2B5EF4-FFF2-40B4-BE49-F238E27FC236}">
                  <a16:creationId xmlns:a16="http://schemas.microsoft.com/office/drawing/2014/main" xmlns="" id="{441303FE-E687-4D0D-A094-2291CF63D1A3}"/>
                </a:ext>
              </a:extLst>
            </p:cNvPr>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3770" t="26897" r="-1" b="25578"/>
            <a:stretch/>
          </p:blipFill>
          <p:spPr bwMode="auto">
            <a:xfrm>
              <a:off x="3296752" y="4496796"/>
              <a:ext cx="909320" cy="934720"/>
            </a:xfrm>
            <a:prstGeom prst="rect">
              <a:avLst/>
            </a:prstGeom>
            <a:noFill/>
            <a:ln>
              <a:noFill/>
            </a:ln>
            <a:extLst>
              <a:ext uri="{53640926-AAD7-44D8-BBD7-CCE9431645EC}">
                <a14:shadowObscured xmlns:a14="http://schemas.microsoft.com/office/drawing/2010/main"/>
              </a:ext>
            </a:extLst>
          </p:spPr>
        </p:pic>
        <p:pic>
          <p:nvPicPr>
            <p:cNvPr id="38" name="Image 37">
              <a:extLst>
                <a:ext uri="{FF2B5EF4-FFF2-40B4-BE49-F238E27FC236}">
                  <a16:creationId xmlns:a16="http://schemas.microsoft.com/office/drawing/2014/main" xmlns="" id="{965C8A90-B5E2-4E94-9ACD-A14CF6B0D838}"/>
                </a:ext>
              </a:extLst>
            </p:cNvPr>
            <p:cNvPicPr/>
            <p:nvPr/>
          </p:nvPicPr>
          <p:blipFill rotWithShape="1">
            <a:blip r:embed="rId6" cstate="print">
              <a:extLst>
                <a:ext uri="{BEBA8EAE-BF5A-486C-A8C5-ECC9F3942E4B}">
                  <a14:imgProps xmlns:a14="http://schemas.microsoft.com/office/drawing/2010/main">
                    <a14:imgLayer r:embed="rId7">
                      <a14:imgEffect>
                        <a14:backgroundRemoval t="24844" b="75156" l="24219" r="77500">
                          <a14:foregroundMark x1="35000" y1="37813" x2="35000" y2="37813"/>
                          <a14:foregroundMark x1="42969" y1="35938" x2="42969" y2="35938"/>
                          <a14:foregroundMark x1="50938" y1="32188" x2="50938" y2="32188"/>
                          <a14:foregroundMark x1="50000" y1="24844" x2="50000" y2="24844"/>
                          <a14:foregroundMark x1="56875" y1="34844" x2="56875" y2="34844"/>
                          <a14:foregroundMark x1="65313" y1="36719" x2="65313" y2="36719"/>
                          <a14:foregroundMark x1="67500" y1="43906" x2="67500" y2="43906"/>
                          <a14:foregroundMark x1="70625" y1="51250" x2="70625" y2="51250"/>
                          <a14:foregroundMark x1="77500" y1="51875" x2="77500" y2="51875"/>
                          <a14:foregroundMark x1="26563" y1="51875" x2="26563" y2="51875"/>
                          <a14:foregroundMark x1="33594" y1="44844" x2="33594" y2="44844"/>
                          <a14:foregroundMark x1="24219" y1="51250" x2="24219" y2="51250"/>
                          <a14:foregroundMark x1="36875" y1="57813" x2="36875" y2="57813"/>
                          <a14:foregroundMark x1="45469" y1="64844" x2="45469" y2="64844"/>
                          <a14:foregroundMark x1="30938" y1="75156" x2="30938" y2="75156"/>
                          <a14:foregroundMark x1="44531" y1="70469" x2="44531" y2="70469"/>
                        </a14:backgroundRemoval>
                      </a14:imgEffect>
                    </a14:imgLayer>
                  </a14:imgProps>
                </a:ext>
                <a:ext uri="{28A0092B-C50C-407E-A947-70E740481C1C}">
                  <a14:useLocalDpi xmlns:a14="http://schemas.microsoft.com/office/drawing/2010/main" val="0"/>
                </a:ext>
              </a:extLst>
            </a:blip>
            <a:srcRect l="20672" t="23071" r="19626" b="23022"/>
            <a:stretch/>
          </p:blipFill>
          <p:spPr bwMode="auto">
            <a:xfrm>
              <a:off x="3821332" y="4208797"/>
              <a:ext cx="828675" cy="748030"/>
            </a:xfrm>
            <a:prstGeom prst="rect">
              <a:avLst/>
            </a:prstGeom>
            <a:ln>
              <a:noFill/>
            </a:ln>
            <a:extLst>
              <a:ext uri="{53640926-AAD7-44D8-BBD7-CCE9431645EC}">
                <a14:shadowObscured xmlns:a14="http://schemas.microsoft.com/office/drawing/2010/main"/>
              </a:ext>
            </a:extLst>
          </p:spPr>
        </p:pic>
      </p:grpSp>
      <p:pic>
        <p:nvPicPr>
          <p:cNvPr id="1026" name="Picture 2" descr="Dessin vectoriel de détecteur de fumée en niveaux de gris">
            <a:extLst>
              <a:ext uri="{FF2B5EF4-FFF2-40B4-BE49-F238E27FC236}">
                <a16:creationId xmlns:a16="http://schemas.microsoft.com/office/drawing/2014/main" xmlns="" id="{2D45A22B-03BD-4BC8-A899-BF1142808F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4977" y="4134595"/>
            <a:ext cx="1142303" cy="76687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xmlns="" id="{B00F9CEE-218F-467B-BB7B-40C949BF2185}"/>
              </a:ext>
            </a:extLst>
          </p:cNvPr>
          <p:cNvSpPr/>
          <p:nvPr/>
        </p:nvSpPr>
        <p:spPr>
          <a:xfrm>
            <a:off x="-320241" y="5281067"/>
            <a:ext cx="2754474" cy="830997"/>
          </a:xfrm>
          <a:prstGeom prst="rect">
            <a:avLst/>
          </a:prstGeom>
          <a:noFill/>
        </p:spPr>
        <p:txBody>
          <a:bodyPr wrap="square" lIns="91440" tIns="45720" rIns="91440" bIns="45720">
            <a:spAutoFit/>
          </a:bodyPr>
          <a:lstStyle/>
          <a:p>
            <a:pPr algn="ct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détecteur</a:t>
            </a:r>
          </a:p>
          <a:p>
            <a:pPr algn="ct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de fumée</a:t>
            </a:r>
          </a:p>
        </p:txBody>
      </p:sp>
      <p:sp>
        <p:nvSpPr>
          <p:cNvPr id="47" name="Rectangle 46">
            <a:extLst>
              <a:ext uri="{FF2B5EF4-FFF2-40B4-BE49-F238E27FC236}">
                <a16:creationId xmlns:a16="http://schemas.microsoft.com/office/drawing/2014/main" xmlns="" id="{463356B4-5E3E-4DC5-92D8-F61C8D338253}"/>
              </a:ext>
            </a:extLst>
          </p:cNvPr>
          <p:cNvSpPr/>
          <p:nvPr/>
        </p:nvSpPr>
        <p:spPr>
          <a:xfrm>
            <a:off x="3333310" y="5343438"/>
            <a:ext cx="2754474" cy="830997"/>
          </a:xfrm>
          <a:prstGeom prst="rect">
            <a:avLst/>
          </a:prstGeom>
          <a:noFill/>
        </p:spPr>
        <p:txBody>
          <a:bodyPr wrap="square" lIns="91440" tIns="45720" rIns="91440" bIns="45720">
            <a:spAutoFit/>
          </a:bodyPr>
          <a:lstStyle/>
          <a:p>
            <a:pPr algn="ct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détecteur</a:t>
            </a:r>
          </a:p>
          <a:p>
            <a:pPr algn="ct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présence</a:t>
            </a:r>
          </a:p>
        </p:txBody>
      </p:sp>
      <p:sp>
        <p:nvSpPr>
          <p:cNvPr id="49" name="Rectangle 48">
            <a:extLst>
              <a:ext uri="{FF2B5EF4-FFF2-40B4-BE49-F238E27FC236}">
                <a16:creationId xmlns:a16="http://schemas.microsoft.com/office/drawing/2014/main" xmlns="" id="{FCA58F4D-76D9-459F-8466-1BF7FEF4E040}"/>
              </a:ext>
            </a:extLst>
          </p:cNvPr>
          <p:cNvSpPr/>
          <p:nvPr/>
        </p:nvSpPr>
        <p:spPr>
          <a:xfrm>
            <a:off x="6389044" y="5222403"/>
            <a:ext cx="2754474" cy="830997"/>
          </a:xfrm>
          <a:prstGeom prst="rect">
            <a:avLst/>
          </a:prstGeom>
          <a:noFill/>
        </p:spPr>
        <p:txBody>
          <a:bodyPr wrap="square" lIns="91440" tIns="45720" rIns="91440" bIns="45720">
            <a:spAutoFit/>
          </a:bodyPr>
          <a:lstStyle/>
          <a:p>
            <a:pPr algn="ct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capteur</a:t>
            </a:r>
          </a:p>
          <a:p>
            <a:pPr algn="ct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lumière (LDR)</a:t>
            </a:r>
          </a:p>
        </p:txBody>
      </p:sp>
      <p:grpSp>
        <p:nvGrpSpPr>
          <p:cNvPr id="42" name="Groupe 41">
            <a:extLst>
              <a:ext uri="{FF2B5EF4-FFF2-40B4-BE49-F238E27FC236}">
                <a16:creationId xmlns:a16="http://schemas.microsoft.com/office/drawing/2014/main" xmlns="" id="{2717F7B6-A8A6-471C-A988-E5CA4EAB59F4}"/>
              </a:ext>
            </a:extLst>
          </p:cNvPr>
          <p:cNvGrpSpPr/>
          <p:nvPr/>
        </p:nvGrpSpPr>
        <p:grpSpPr>
          <a:xfrm>
            <a:off x="7405456" y="2040122"/>
            <a:ext cx="4664906" cy="1569660"/>
            <a:chOff x="7456256" y="1913122"/>
            <a:chExt cx="4664906" cy="1569660"/>
          </a:xfrm>
        </p:grpSpPr>
        <p:sp>
          <p:nvSpPr>
            <p:cNvPr id="43" name="Rectangle 42">
              <a:extLst>
                <a:ext uri="{FF2B5EF4-FFF2-40B4-BE49-F238E27FC236}">
                  <a16:creationId xmlns:a16="http://schemas.microsoft.com/office/drawing/2014/main" xmlns="" id="{2F8E416C-6E38-4C44-A414-C30BA3DA648E}"/>
                </a:ext>
              </a:extLst>
            </p:cNvPr>
            <p:cNvSpPr/>
            <p:nvPr/>
          </p:nvSpPr>
          <p:spPr>
            <a:xfrm>
              <a:off x="9692292" y="1913122"/>
              <a:ext cx="2428870" cy="1569660"/>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pour l’utilisateur </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ou autres objets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communicants</a:t>
              </a:r>
            </a:p>
          </p:txBody>
        </p:sp>
        <p:cxnSp>
          <p:nvCxnSpPr>
            <p:cNvPr id="48" name="Connecteur droit avec flèche 47">
              <a:extLst>
                <a:ext uri="{FF2B5EF4-FFF2-40B4-BE49-F238E27FC236}">
                  <a16:creationId xmlns:a16="http://schemas.microsoft.com/office/drawing/2014/main" xmlns="" id="{5F26A8F3-DBFF-41C0-BAD7-72E455402ADE}"/>
                </a:ext>
              </a:extLst>
            </p:cNvPr>
            <p:cNvCxnSpPr>
              <a:cxnSpLocks/>
            </p:cNvCxnSpPr>
            <p:nvPr/>
          </p:nvCxnSpPr>
          <p:spPr>
            <a:xfrm flipV="1">
              <a:off x="7456256" y="2636776"/>
              <a:ext cx="2240707" cy="2186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Rectangle : coins arrondis 49">
            <a:extLst>
              <a:ext uri="{FF2B5EF4-FFF2-40B4-BE49-F238E27FC236}">
                <a16:creationId xmlns:a16="http://schemas.microsoft.com/office/drawing/2014/main" xmlns="" id="{1E4EE265-4802-4600-8E7C-9132A750F6C4}"/>
              </a:ext>
            </a:extLst>
          </p:cNvPr>
          <p:cNvSpPr/>
          <p:nvPr/>
        </p:nvSpPr>
        <p:spPr>
          <a:xfrm>
            <a:off x="2468288" y="2056109"/>
            <a:ext cx="6028304" cy="1287162"/>
          </a:xfrm>
          <a:prstGeom prst="roundRect">
            <a:avLst>
              <a:gd name="adj" fmla="val 14575"/>
            </a:avLst>
          </a:prstGeom>
          <a:solidFill>
            <a:schemeClr val="bg1"/>
          </a:solidFill>
          <a:ln w="38100">
            <a:solidFill>
              <a:schemeClr val="accent5">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prstClr val="black"/>
              </a:solidFill>
            </a:endParaRPr>
          </a:p>
        </p:txBody>
      </p:sp>
      <p:cxnSp>
        <p:nvCxnSpPr>
          <p:cNvPr id="53" name="Connecteur droit avec flèche 52">
            <a:extLst>
              <a:ext uri="{FF2B5EF4-FFF2-40B4-BE49-F238E27FC236}">
                <a16:creationId xmlns:a16="http://schemas.microsoft.com/office/drawing/2014/main" xmlns="" id="{2EA49213-FE28-4CF2-968C-A8629A7DE3F2}"/>
              </a:ext>
            </a:extLst>
          </p:cNvPr>
          <p:cNvCxnSpPr>
            <a:cxnSpLocks/>
          </p:cNvCxnSpPr>
          <p:nvPr/>
        </p:nvCxnSpPr>
        <p:spPr>
          <a:xfrm>
            <a:off x="8105522" y="2775044"/>
            <a:ext cx="471968" cy="0"/>
          </a:xfrm>
          <a:prstGeom prst="straightConnector1">
            <a:avLst/>
          </a:prstGeom>
          <a:ln w="57150">
            <a:solidFill>
              <a:schemeClr val="accent5">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xmlns="" id="{F5D9A9BA-DEE0-42B8-A2CA-C87FBA7D0BA0}"/>
              </a:ext>
            </a:extLst>
          </p:cNvPr>
          <p:cNvCxnSpPr>
            <a:cxnSpLocks/>
          </p:cNvCxnSpPr>
          <p:nvPr/>
        </p:nvCxnSpPr>
        <p:spPr>
          <a:xfrm>
            <a:off x="5695176" y="2785636"/>
            <a:ext cx="471968"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 coins arrondis 59">
            <a:extLst>
              <a:ext uri="{FF2B5EF4-FFF2-40B4-BE49-F238E27FC236}">
                <a16:creationId xmlns:a16="http://schemas.microsoft.com/office/drawing/2014/main" xmlns="" id="{42C8D89E-311A-4A58-9E67-54736B8A6638}"/>
              </a:ext>
            </a:extLst>
          </p:cNvPr>
          <p:cNvSpPr/>
          <p:nvPr/>
        </p:nvSpPr>
        <p:spPr>
          <a:xfrm>
            <a:off x="6167144" y="2329511"/>
            <a:ext cx="2065283"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61" name="Rectangle : coins arrondis 60">
            <a:extLst>
              <a:ext uri="{FF2B5EF4-FFF2-40B4-BE49-F238E27FC236}">
                <a16:creationId xmlns:a16="http://schemas.microsoft.com/office/drawing/2014/main" xmlns="" id="{3900A3AA-FE62-44C3-92BC-8F50FF2E7A42}"/>
              </a:ext>
            </a:extLst>
          </p:cNvPr>
          <p:cNvSpPr/>
          <p:nvPr/>
        </p:nvSpPr>
        <p:spPr>
          <a:xfrm>
            <a:off x="4557063" y="2327868"/>
            <a:ext cx="1300341"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65" name="Rectangle 64">
            <a:extLst>
              <a:ext uri="{FF2B5EF4-FFF2-40B4-BE49-F238E27FC236}">
                <a16:creationId xmlns:a16="http://schemas.microsoft.com/office/drawing/2014/main" xmlns="" id="{F462325C-6BE4-42BD-8AEB-15091DCBD0FC}"/>
              </a:ext>
            </a:extLst>
          </p:cNvPr>
          <p:cNvSpPr/>
          <p:nvPr/>
        </p:nvSpPr>
        <p:spPr>
          <a:xfrm>
            <a:off x="4677807" y="2448973"/>
            <a:ext cx="971741" cy="461665"/>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traiter</a:t>
            </a:r>
          </a:p>
        </p:txBody>
      </p:sp>
      <p:sp>
        <p:nvSpPr>
          <p:cNvPr id="32" name="Rectangle 31">
            <a:extLst>
              <a:ext uri="{FF2B5EF4-FFF2-40B4-BE49-F238E27FC236}">
                <a16:creationId xmlns:a16="http://schemas.microsoft.com/office/drawing/2014/main" xmlns="" id="{D48EFBF6-2A5E-41D3-A9C1-B27C536F9B67}"/>
              </a:ext>
            </a:extLst>
          </p:cNvPr>
          <p:cNvSpPr/>
          <p:nvPr/>
        </p:nvSpPr>
        <p:spPr>
          <a:xfrm>
            <a:off x="1917618" y="1746452"/>
            <a:ext cx="10152744" cy="1909471"/>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FFFF"/>
                </a:solidFill>
              </a:rPr>
              <a:t>SSSSSSSSSS</a:t>
            </a:r>
          </a:p>
        </p:txBody>
      </p:sp>
      <p:sp>
        <p:nvSpPr>
          <p:cNvPr id="66" name="Rectangle 65">
            <a:extLst>
              <a:ext uri="{FF2B5EF4-FFF2-40B4-BE49-F238E27FC236}">
                <a16:creationId xmlns:a16="http://schemas.microsoft.com/office/drawing/2014/main" xmlns="" id="{1953BAD8-0F89-4474-B9CA-807CDB8594FA}"/>
              </a:ext>
            </a:extLst>
          </p:cNvPr>
          <p:cNvSpPr/>
          <p:nvPr/>
        </p:nvSpPr>
        <p:spPr>
          <a:xfrm>
            <a:off x="5822080" y="2448973"/>
            <a:ext cx="2755410" cy="461665"/>
          </a:xfrm>
          <a:prstGeom prst="rect">
            <a:avLst/>
          </a:prstGeom>
          <a:noFill/>
        </p:spPr>
        <p:txBody>
          <a:bodyPr wrap="squar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communiquer</a:t>
            </a:r>
          </a:p>
        </p:txBody>
      </p:sp>
      <p:sp>
        <p:nvSpPr>
          <p:cNvPr id="51" name="Rectangle 50">
            <a:extLst>
              <a:ext uri="{FF2B5EF4-FFF2-40B4-BE49-F238E27FC236}">
                <a16:creationId xmlns:a16="http://schemas.microsoft.com/office/drawing/2014/main" xmlns="" id="{4C29475D-5256-45B6-82FA-73470F92BD0F}"/>
              </a:ext>
            </a:extLst>
          </p:cNvPr>
          <p:cNvSpPr/>
          <p:nvPr/>
        </p:nvSpPr>
        <p:spPr>
          <a:xfrm>
            <a:off x="1926771" y="1762490"/>
            <a:ext cx="10152744" cy="1909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FFFF"/>
                </a:solidFill>
              </a:rPr>
              <a:t>SSSSSSSSSS</a:t>
            </a:r>
          </a:p>
        </p:txBody>
      </p:sp>
      <p:sp>
        <p:nvSpPr>
          <p:cNvPr id="68" name="Rectangle 67">
            <a:extLst>
              <a:ext uri="{FF2B5EF4-FFF2-40B4-BE49-F238E27FC236}">
                <a16:creationId xmlns:a16="http://schemas.microsoft.com/office/drawing/2014/main" xmlns="" id="{98F59A70-4CBB-477C-852A-6D9DB6720829}"/>
              </a:ext>
            </a:extLst>
          </p:cNvPr>
          <p:cNvSpPr/>
          <p:nvPr/>
        </p:nvSpPr>
        <p:spPr>
          <a:xfrm>
            <a:off x="555193" y="2243137"/>
            <a:ext cx="1879040" cy="830997"/>
          </a:xfrm>
          <a:prstGeom prst="rect">
            <a:avLst/>
          </a:prstGeom>
          <a:noFill/>
          <a:ln>
            <a:noFill/>
          </a:ln>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entrantes</a:t>
            </a:r>
          </a:p>
        </p:txBody>
      </p:sp>
      <p:pic>
        <p:nvPicPr>
          <p:cNvPr id="40" name="Image 39">
            <a:extLst>
              <a:ext uri="{FF2B5EF4-FFF2-40B4-BE49-F238E27FC236}">
                <a16:creationId xmlns:a16="http://schemas.microsoft.com/office/drawing/2014/main" xmlns="" id="{BDFFB6AA-EF23-48DA-85FF-24CB61100300}"/>
              </a:ext>
            </a:extLst>
          </p:cNvPr>
          <p:cNvPicPr>
            <a:picLocks noChangeAspect="1"/>
          </p:cNvPicPr>
          <p:nvPr/>
        </p:nvPicPr>
        <p:blipFill>
          <a:blip r:embed="rId9"/>
          <a:stretch>
            <a:fillRect/>
          </a:stretch>
        </p:blipFill>
        <p:spPr>
          <a:xfrm flipH="1">
            <a:off x="10269512" y="2262049"/>
            <a:ext cx="1652704" cy="3972844"/>
          </a:xfrm>
          <a:prstGeom prst="rect">
            <a:avLst/>
          </a:prstGeom>
        </p:spPr>
      </p:pic>
      <p:grpSp>
        <p:nvGrpSpPr>
          <p:cNvPr id="13" name="Groupe 12">
            <a:extLst>
              <a:ext uri="{FF2B5EF4-FFF2-40B4-BE49-F238E27FC236}">
                <a16:creationId xmlns:a16="http://schemas.microsoft.com/office/drawing/2014/main" xmlns="" id="{43F422D2-D1ED-4B10-85C5-C2D5B4F08DA5}"/>
              </a:ext>
            </a:extLst>
          </p:cNvPr>
          <p:cNvGrpSpPr/>
          <p:nvPr/>
        </p:nvGrpSpPr>
        <p:grpSpPr>
          <a:xfrm>
            <a:off x="5356080" y="1099063"/>
            <a:ext cx="5003385" cy="2363095"/>
            <a:chOff x="4845526" y="1171518"/>
            <a:chExt cx="5673559" cy="2363095"/>
          </a:xfrm>
        </p:grpSpPr>
        <p:sp>
          <p:nvSpPr>
            <p:cNvPr id="44" name="Bulle narrative : rectangle à coins arrondis 43">
              <a:extLst>
                <a:ext uri="{FF2B5EF4-FFF2-40B4-BE49-F238E27FC236}">
                  <a16:creationId xmlns:a16="http://schemas.microsoft.com/office/drawing/2014/main" xmlns="" id="{0AE1FECA-90CA-402F-B4BA-54CB31815278}"/>
                </a:ext>
              </a:extLst>
            </p:cNvPr>
            <p:cNvSpPr/>
            <p:nvPr/>
          </p:nvSpPr>
          <p:spPr>
            <a:xfrm>
              <a:off x="4845526" y="1171518"/>
              <a:ext cx="5631147" cy="2363095"/>
            </a:xfrm>
            <a:prstGeom prst="wedgeRoundRectCallout">
              <a:avLst>
                <a:gd name="adj1" fmla="val 40602"/>
                <a:gd name="adj2" fmla="val 69756"/>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45" name="ZoneTexte 44">
              <a:extLst>
                <a:ext uri="{FF2B5EF4-FFF2-40B4-BE49-F238E27FC236}">
                  <a16:creationId xmlns:a16="http://schemas.microsoft.com/office/drawing/2014/main" xmlns="" id="{804ECFCB-0090-4E43-B000-3FEE563CB46C}"/>
                </a:ext>
              </a:extLst>
            </p:cNvPr>
            <p:cNvSpPr txBox="1"/>
            <p:nvPr/>
          </p:nvSpPr>
          <p:spPr>
            <a:xfrm>
              <a:off x="4975892" y="1292553"/>
              <a:ext cx="5543193" cy="1938992"/>
            </a:xfrm>
            <a:prstGeom prst="rect">
              <a:avLst/>
            </a:prstGeom>
            <a:noFill/>
          </p:spPr>
          <p:txBody>
            <a:bodyPr wrap="square" rtlCol="0">
              <a:spAutoFit/>
            </a:bodyPr>
            <a:lstStyle/>
            <a:p>
              <a:pPr algn="ctr"/>
              <a:r>
                <a:rPr lang="fr-FR" sz="3000" dirty="0">
                  <a:solidFill>
                    <a:prstClr val="black"/>
                  </a:solidFill>
                  <a:latin typeface="Arial" panose="020B0604020202020204" pitchFamily="34" charset="0"/>
                  <a:cs typeface="Arial" panose="020B0604020202020204" pitchFamily="34" charset="0"/>
                </a:rPr>
                <a:t>Fonction qui permet de prélever les informations </a:t>
              </a:r>
            </a:p>
            <a:p>
              <a:pPr algn="ctr"/>
              <a:r>
                <a:rPr lang="fr-FR" sz="3000" dirty="0">
                  <a:solidFill>
                    <a:prstClr val="black"/>
                  </a:solidFill>
                  <a:latin typeface="Arial" panose="020B0604020202020204" pitchFamily="34" charset="0"/>
                  <a:cs typeface="Arial" panose="020B0604020202020204" pitchFamily="34" charset="0"/>
                </a:rPr>
                <a:t>à l’aide de </a:t>
              </a:r>
              <a:r>
                <a:rPr lang="fr-FR" sz="3000" b="1" dirty="0">
                  <a:solidFill>
                    <a:prstClr val="black"/>
                  </a:solidFill>
                  <a:latin typeface="Arial" panose="020B0604020202020204" pitchFamily="34" charset="0"/>
                  <a:cs typeface="Arial" panose="020B0604020202020204" pitchFamily="34" charset="0"/>
                </a:rPr>
                <a:t>capteurs </a:t>
              </a:r>
              <a:r>
                <a:rPr lang="fr-FR" sz="3000" dirty="0">
                  <a:solidFill>
                    <a:prstClr val="black"/>
                  </a:solidFill>
                  <a:latin typeface="Arial" panose="020B0604020202020204" pitchFamily="34" charset="0"/>
                  <a:cs typeface="Arial" panose="020B0604020202020204" pitchFamily="34" charset="0"/>
                </a:rPr>
                <a:t>et de</a:t>
              </a:r>
              <a:r>
                <a:rPr lang="fr-FR" sz="3000" b="1" dirty="0">
                  <a:solidFill>
                    <a:prstClr val="black"/>
                  </a:solidFill>
                  <a:latin typeface="Arial" panose="020B0604020202020204" pitchFamily="34" charset="0"/>
                  <a:cs typeface="Arial" panose="020B0604020202020204" pitchFamily="34" charset="0"/>
                </a:rPr>
                <a:t> détecteurs</a:t>
              </a:r>
              <a:r>
                <a:rPr lang="fr-FR" sz="3000" dirty="0">
                  <a:solidFill>
                    <a:prstClr val="black"/>
                  </a:solidFill>
                  <a:latin typeface="Arial" panose="020B0604020202020204" pitchFamily="34" charset="0"/>
                  <a:cs typeface="Arial" panose="020B0604020202020204" pitchFamily="34" charset="0"/>
                </a:rPr>
                <a:t>.</a:t>
              </a:r>
            </a:p>
          </p:txBody>
        </p:sp>
      </p:grpSp>
      <p:sp>
        <p:nvSpPr>
          <p:cNvPr id="69" name="Rectangle 68">
            <a:extLst>
              <a:ext uri="{FF2B5EF4-FFF2-40B4-BE49-F238E27FC236}">
                <a16:creationId xmlns:a16="http://schemas.microsoft.com/office/drawing/2014/main" xmlns="" id="{B3C56739-E71C-4C03-8F69-F85BBD53621D}"/>
              </a:ext>
            </a:extLst>
          </p:cNvPr>
          <p:cNvSpPr/>
          <p:nvPr/>
        </p:nvSpPr>
        <p:spPr>
          <a:xfrm>
            <a:off x="2435257" y="3053499"/>
            <a:ext cx="1992202" cy="461665"/>
          </a:xfrm>
          <a:prstGeom prst="rect">
            <a:avLst/>
          </a:prstGeom>
          <a:noFill/>
        </p:spPr>
        <p:txBody>
          <a:bodyPr wrap="square" lIns="91440" tIns="45720" rIns="91440" bIns="45720">
            <a:spAutoFit/>
          </a:bodyPr>
          <a:lstStyle/>
          <a:p>
            <a:pPr algn="ctr"/>
            <a:r>
              <a:rPr lang="fr-FR" sz="2400" i="1" dirty="0">
                <a:ln w="0"/>
                <a:solidFill>
                  <a:srgbClr val="1A0F49">
                    <a:lumMod val="90000"/>
                    <a:lumOff val="10000"/>
                  </a:srgbClr>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capteurs</a:t>
            </a:r>
          </a:p>
        </p:txBody>
      </p:sp>
      <p:grpSp>
        <p:nvGrpSpPr>
          <p:cNvPr id="3" name="Groupe 2">
            <a:extLst>
              <a:ext uri="{FF2B5EF4-FFF2-40B4-BE49-F238E27FC236}">
                <a16:creationId xmlns:a16="http://schemas.microsoft.com/office/drawing/2014/main" xmlns="" id="{A8B14BD4-8063-490B-9F75-2BE3A6E1D52C}"/>
              </a:ext>
            </a:extLst>
          </p:cNvPr>
          <p:cNvGrpSpPr/>
          <p:nvPr/>
        </p:nvGrpSpPr>
        <p:grpSpPr>
          <a:xfrm>
            <a:off x="2291837" y="2349424"/>
            <a:ext cx="2242688" cy="743645"/>
            <a:chOff x="2291837" y="2349424"/>
            <a:chExt cx="2242688" cy="743645"/>
          </a:xfrm>
        </p:grpSpPr>
        <p:cxnSp>
          <p:nvCxnSpPr>
            <p:cNvPr id="62" name="Connecteur droit avec flèche 61">
              <a:extLst>
                <a:ext uri="{FF2B5EF4-FFF2-40B4-BE49-F238E27FC236}">
                  <a16:creationId xmlns:a16="http://schemas.microsoft.com/office/drawing/2014/main" xmlns="" id="{4622B8CF-A5A5-4399-A4B1-FFB82C53BF30}"/>
                </a:ext>
              </a:extLst>
            </p:cNvPr>
            <p:cNvCxnSpPr>
              <a:cxnSpLocks/>
            </p:cNvCxnSpPr>
            <p:nvPr/>
          </p:nvCxnSpPr>
          <p:spPr>
            <a:xfrm>
              <a:off x="4062557" y="2777137"/>
              <a:ext cx="471968"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 coins arrondis 62">
              <a:extLst>
                <a:ext uri="{FF2B5EF4-FFF2-40B4-BE49-F238E27FC236}">
                  <a16:creationId xmlns:a16="http://schemas.microsoft.com/office/drawing/2014/main" xmlns="" id="{89EC6D33-D5A5-43EE-ADA0-060EF2EA6F92}"/>
                </a:ext>
              </a:extLst>
            </p:cNvPr>
            <p:cNvSpPr/>
            <p:nvPr/>
          </p:nvSpPr>
          <p:spPr>
            <a:xfrm>
              <a:off x="2693824" y="2349424"/>
              <a:ext cx="1517356"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64" name="Rectangle 63">
              <a:extLst>
                <a:ext uri="{FF2B5EF4-FFF2-40B4-BE49-F238E27FC236}">
                  <a16:creationId xmlns:a16="http://schemas.microsoft.com/office/drawing/2014/main" xmlns="" id="{DE7E87DB-2C9A-48E6-9162-B29DDDD8B1A4}"/>
                </a:ext>
              </a:extLst>
            </p:cNvPr>
            <p:cNvSpPr/>
            <p:nvPr/>
          </p:nvSpPr>
          <p:spPr>
            <a:xfrm>
              <a:off x="2763805" y="2439228"/>
              <a:ext cx="1298752" cy="461665"/>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acquérir</a:t>
              </a:r>
            </a:p>
          </p:txBody>
        </p:sp>
        <p:cxnSp>
          <p:nvCxnSpPr>
            <p:cNvPr id="58" name="Connecteur droit avec flèche 57">
              <a:extLst>
                <a:ext uri="{FF2B5EF4-FFF2-40B4-BE49-F238E27FC236}">
                  <a16:creationId xmlns:a16="http://schemas.microsoft.com/office/drawing/2014/main" xmlns="" id="{539B7D6F-0371-4BBF-BA03-5A05853132DB}"/>
                </a:ext>
              </a:extLst>
            </p:cNvPr>
            <p:cNvCxnSpPr>
              <a:cxnSpLocks/>
            </p:cNvCxnSpPr>
            <p:nvPr/>
          </p:nvCxnSpPr>
          <p:spPr>
            <a:xfrm>
              <a:off x="2291837" y="2785636"/>
              <a:ext cx="471968"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Forme libre : forme 40">
            <a:extLst>
              <a:ext uri="{FF2B5EF4-FFF2-40B4-BE49-F238E27FC236}">
                <a16:creationId xmlns:a16="http://schemas.microsoft.com/office/drawing/2014/main" xmlns="" id="{90E8293D-C013-414C-9140-948E58EA6E07}"/>
              </a:ext>
            </a:extLst>
          </p:cNvPr>
          <p:cNvSpPr/>
          <p:nvPr/>
        </p:nvSpPr>
        <p:spPr>
          <a:xfrm>
            <a:off x="1499303" y="3670471"/>
            <a:ext cx="1526458" cy="612138"/>
          </a:xfrm>
          <a:custGeom>
            <a:avLst/>
            <a:gdLst>
              <a:gd name="connsiteX0" fmla="*/ 1526458 w 1526458"/>
              <a:gd name="connsiteY0" fmla="*/ 487261 h 612622"/>
              <a:gd name="connsiteX1" fmla="*/ 1275736 w 1526458"/>
              <a:gd name="connsiteY1" fmla="*/ 502009 h 612622"/>
              <a:gd name="connsiteX2" fmla="*/ 862781 w 1526458"/>
              <a:gd name="connsiteY2" fmla="*/ 564 h 612622"/>
              <a:gd name="connsiteX3" fmla="*/ 0 w 1526458"/>
              <a:gd name="connsiteY3" fmla="*/ 612622 h 612622"/>
              <a:gd name="connsiteX0" fmla="*/ 1526458 w 1526458"/>
              <a:gd name="connsiteY0" fmla="*/ 443067 h 568428"/>
              <a:gd name="connsiteX1" fmla="*/ 1275736 w 1526458"/>
              <a:gd name="connsiteY1" fmla="*/ 457815 h 568428"/>
              <a:gd name="connsiteX2" fmla="*/ 589936 w 1526458"/>
              <a:gd name="connsiteY2" fmla="*/ 615 h 568428"/>
              <a:gd name="connsiteX3" fmla="*/ 0 w 1526458"/>
              <a:gd name="connsiteY3" fmla="*/ 568428 h 568428"/>
              <a:gd name="connsiteX0" fmla="*/ 1526458 w 1526458"/>
              <a:gd name="connsiteY0" fmla="*/ 442452 h 587738"/>
              <a:gd name="connsiteX1" fmla="*/ 1002890 w 1526458"/>
              <a:gd name="connsiteY1" fmla="*/ 567813 h 587738"/>
              <a:gd name="connsiteX2" fmla="*/ 589936 w 1526458"/>
              <a:gd name="connsiteY2" fmla="*/ 0 h 587738"/>
              <a:gd name="connsiteX3" fmla="*/ 0 w 1526458"/>
              <a:gd name="connsiteY3" fmla="*/ 567813 h 587738"/>
              <a:gd name="connsiteX0" fmla="*/ 1526458 w 1526458"/>
              <a:gd name="connsiteY0" fmla="*/ 442532 h 612138"/>
              <a:gd name="connsiteX1" fmla="*/ 1002890 w 1526458"/>
              <a:gd name="connsiteY1" fmla="*/ 567893 h 612138"/>
              <a:gd name="connsiteX2" fmla="*/ 589936 w 1526458"/>
              <a:gd name="connsiteY2" fmla="*/ 80 h 612138"/>
              <a:gd name="connsiteX3" fmla="*/ 0 w 1526458"/>
              <a:gd name="connsiteY3" fmla="*/ 612138 h 612138"/>
              <a:gd name="connsiteX0" fmla="*/ 1526458 w 1526458"/>
              <a:gd name="connsiteY0" fmla="*/ 442532 h 612138"/>
              <a:gd name="connsiteX1" fmla="*/ 1002890 w 1526458"/>
              <a:gd name="connsiteY1" fmla="*/ 567893 h 612138"/>
              <a:gd name="connsiteX2" fmla="*/ 589936 w 1526458"/>
              <a:gd name="connsiteY2" fmla="*/ 80 h 612138"/>
              <a:gd name="connsiteX3" fmla="*/ 0 w 1526458"/>
              <a:gd name="connsiteY3" fmla="*/ 612138 h 612138"/>
            </a:gdLst>
            <a:ahLst/>
            <a:cxnLst>
              <a:cxn ang="0">
                <a:pos x="connsiteX0" y="connsiteY0"/>
              </a:cxn>
              <a:cxn ang="0">
                <a:pos x="connsiteX1" y="connsiteY1"/>
              </a:cxn>
              <a:cxn ang="0">
                <a:pos x="connsiteX2" y="connsiteY2"/>
              </a:cxn>
              <a:cxn ang="0">
                <a:pos x="connsiteX3" y="connsiteY3"/>
              </a:cxn>
            </a:cxnLst>
            <a:rect l="l" t="t" r="r" b="b"/>
            <a:pathLst>
              <a:path w="1526458" h="612138">
                <a:moveTo>
                  <a:pt x="1526458" y="442532"/>
                </a:moveTo>
                <a:cubicBezTo>
                  <a:pt x="1456403" y="490464"/>
                  <a:pt x="1158977" y="641635"/>
                  <a:pt x="1002890" y="567893"/>
                </a:cubicBezTo>
                <a:cubicBezTo>
                  <a:pt x="846803" y="494151"/>
                  <a:pt x="757084" y="-7294"/>
                  <a:pt x="589936" y="80"/>
                </a:cubicBezTo>
                <a:cubicBezTo>
                  <a:pt x="422788" y="7454"/>
                  <a:pt x="177595" y="204713"/>
                  <a:pt x="0" y="612138"/>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8" name="Groupe 7">
            <a:extLst>
              <a:ext uri="{FF2B5EF4-FFF2-40B4-BE49-F238E27FC236}">
                <a16:creationId xmlns:a16="http://schemas.microsoft.com/office/drawing/2014/main" xmlns="" id="{E6AF0CA6-0DEB-4BA3-BCD6-CA2B603E83E9}"/>
              </a:ext>
            </a:extLst>
          </p:cNvPr>
          <p:cNvGrpSpPr/>
          <p:nvPr/>
        </p:nvGrpSpPr>
        <p:grpSpPr>
          <a:xfrm>
            <a:off x="1812978" y="3969045"/>
            <a:ext cx="2007292" cy="830997"/>
            <a:chOff x="1812978" y="3969045"/>
            <a:chExt cx="2007292" cy="830997"/>
          </a:xfrm>
        </p:grpSpPr>
        <p:sp>
          <p:nvSpPr>
            <p:cNvPr id="52" name="Rectangle 51">
              <a:extLst>
                <a:ext uri="{FF2B5EF4-FFF2-40B4-BE49-F238E27FC236}">
                  <a16:creationId xmlns:a16="http://schemas.microsoft.com/office/drawing/2014/main" xmlns="" id="{886ABDDB-5B81-464A-92D3-22DDF91A58E0}"/>
                </a:ext>
              </a:extLst>
            </p:cNvPr>
            <p:cNvSpPr/>
            <p:nvPr/>
          </p:nvSpPr>
          <p:spPr>
            <a:xfrm>
              <a:off x="1812978" y="3969045"/>
              <a:ext cx="2007292" cy="830997"/>
            </a:xfrm>
            <a:prstGeom prst="rect">
              <a:avLst/>
            </a:prstGeom>
            <a:noFill/>
          </p:spPr>
          <p:txBody>
            <a:bodyPr wrap="square" lIns="91440" tIns="45720" rIns="91440" bIns="45720">
              <a:spAutoFit/>
            </a:bodyPr>
            <a:lstStyle/>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fil</a:t>
              </a:r>
            </a:p>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électrique</a:t>
              </a:r>
            </a:p>
          </p:txBody>
        </p:sp>
        <p:cxnSp>
          <p:nvCxnSpPr>
            <p:cNvPr id="55" name="Connecteur droit 54">
              <a:extLst>
                <a:ext uri="{FF2B5EF4-FFF2-40B4-BE49-F238E27FC236}">
                  <a16:creationId xmlns:a16="http://schemas.microsoft.com/office/drawing/2014/main" xmlns="" id="{FEB55908-E96E-4EF0-8D41-87E9EBDB4C77}"/>
                </a:ext>
              </a:extLst>
            </p:cNvPr>
            <p:cNvCxnSpPr>
              <a:cxnSpLocks/>
            </p:cNvCxnSpPr>
            <p:nvPr/>
          </p:nvCxnSpPr>
          <p:spPr>
            <a:xfrm flipV="1">
              <a:off x="3025761" y="4048107"/>
              <a:ext cx="103239" cy="596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xmlns="" id="{D3F504E3-E271-405C-8C13-3312247128CD}"/>
              </a:ext>
            </a:extLst>
          </p:cNvPr>
          <p:cNvGrpSpPr/>
          <p:nvPr/>
        </p:nvGrpSpPr>
        <p:grpSpPr>
          <a:xfrm>
            <a:off x="4199740" y="4180986"/>
            <a:ext cx="6289162" cy="2146976"/>
            <a:chOff x="3666340" y="4180986"/>
            <a:chExt cx="6289162" cy="2146976"/>
          </a:xfrm>
        </p:grpSpPr>
        <p:grpSp>
          <p:nvGrpSpPr>
            <p:cNvPr id="25" name="Groupe 24">
              <a:extLst>
                <a:ext uri="{FF2B5EF4-FFF2-40B4-BE49-F238E27FC236}">
                  <a16:creationId xmlns:a16="http://schemas.microsoft.com/office/drawing/2014/main" xmlns="" id="{353266A6-23F3-4247-B2E5-4F900C9B524B}"/>
                </a:ext>
              </a:extLst>
            </p:cNvPr>
            <p:cNvGrpSpPr/>
            <p:nvPr/>
          </p:nvGrpSpPr>
          <p:grpSpPr>
            <a:xfrm>
              <a:off x="3666340" y="4180986"/>
              <a:ext cx="6289162" cy="2146976"/>
              <a:chOff x="3666340" y="3851375"/>
              <a:chExt cx="6289162" cy="2146976"/>
            </a:xfrm>
          </p:grpSpPr>
          <p:sp>
            <p:nvSpPr>
              <p:cNvPr id="4" name="Rectangle 3">
                <a:extLst>
                  <a:ext uri="{FF2B5EF4-FFF2-40B4-BE49-F238E27FC236}">
                    <a16:creationId xmlns:a16="http://schemas.microsoft.com/office/drawing/2014/main" xmlns="" id="{57D0A3F6-78B0-45DE-9ED3-95136E76B958}"/>
                  </a:ext>
                </a:extLst>
              </p:cNvPr>
              <p:cNvSpPr/>
              <p:nvPr/>
            </p:nvSpPr>
            <p:spPr>
              <a:xfrm>
                <a:off x="3666340" y="3851375"/>
                <a:ext cx="5977390" cy="2146976"/>
              </a:xfrm>
              <a:prstGeom prst="rect">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sp>
            <p:nvSpPr>
              <p:cNvPr id="71" name="Rectangle 70">
                <a:extLst>
                  <a:ext uri="{FF2B5EF4-FFF2-40B4-BE49-F238E27FC236}">
                    <a16:creationId xmlns:a16="http://schemas.microsoft.com/office/drawing/2014/main" xmlns="" id="{186FCC67-68EC-4101-B15B-40666D4B7966}"/>
                  </a:ext>
                </a:extLst>
              </p:cNvPr>
              <p:cNvSpPr/>
              <p:nvPr/>
            </p:nvSpPr>
            <p:spPr>
              <a:xfrm>
                <a:off x="6280499" y="3851375"/>
                <a:ext cx="3675003" cy="830997"/>
              </a:xfrm>
              <a:prstGeom prst="rect">
                <a:avLst/>
              </a:prstGeom>
              <a:noFill/>
            </p:spPr>
            <p:txBody>
              <a:bodyPr wrap="square" lIns="91440" tIns="45720" rIns="91440" bIns="45720">
                <a:spAutoFit/>
              </a:bodyPr>
              <a:lstStyle/>
              <a:p>
                <a:pPr algn="ctr"/>
                <a:r>
                  <a:rPr lang="fr-FR" sz="2400" b="1"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b="1"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du détecteur</a:t>
                </a:r>
              </a:p>
            </p:txBody>
          </p:sp>
          <p:cxnSp>
            <p:nvCxnSpPr>
              <p:cNvPr id="12" name="Connecteur droit 11">
                <a:extLst>
                  <a:ext uri="{FF2B5EF4-FFF2-40B4-BE49-F238E27FC236}">
                    <a16:creationId xmlns:a16="http://schemas.microsoft.com/office/drawing/2014/main" xmlns="" id="{9A9B5A46-8464-494D-BC1C-4697B73E089D}"/>
                  </a:ext>
                </a:extLst>
              </p:cNvPr>
              <p:cNvCxnSpPr>
                <a:cxnSpLocks/>
              </p:cNvCxnSpPr>
              <p:nvPr/>
            </p:nvCxnSpPr>
            <p:spPr>
              <a:xfrm>
                <a:off x="3666340" y="5281067"/>
                <a:ext cx="5975152"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xmlns="" id="{C59A18E7-3F23-484B-ABD3-9E2D3B3089E8}"/>
                  </a:ext>
                </a:extLst>
              </p:cNvPr>
              <p:cNvSpPr/>
              <p:nvPr/>
            </p:nvSpPr>
            <p:spPr>
              <a:xfrm>
                <a:off x="3666340" y="4220707"/>
                <a:ext cx="2775347" cy="461665"/>
              </a:xfrm>
              <a:prstGeom prst="rect">
                <a:avLst/>
              </a:prstGeom>
              <a:noFill/>
            </p:spPr>
            <p:txBody>
              <a:bodyPr wrap="square" lIns="91440" tIns="45720" rIns="91440" bIns="45720">
                <a:spAutoFit/>
              </a:bodyPr>
              <a:lstStyle/>
              <a:p>
                <a:r>
                  <a:rPr lang="fr-FR" sz="2400" b="1"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évènements</a:t>
                </a: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p>
            </p:txBody>
          </p:sp>
          <p:cxnSp>
            <p:nvCxnSpPr>
              <p:cNvPr id="75" name="Connecteur droit 74">
                <a:extLst>
                  <a:ext uri="{FF2B5EF4-FFF2-40B4-BE49-F238E27FC236}">
                    <a16:creationId xmlns:a16="http://schemas.microsoft.com/office/drawing/2014/main" xmlns="" id="{26F6A675-E515-4A9C-B475-2A31FB214695}"/>
                  </a:ext>
                </a:extLst>
              </p:cNvPr>
              <p:cNvCxnSpPr>
                <a:cxnSpLocks/>
              </p:cNvCxnSpPr>
              <p:nvPr/>
            </p:nvCxnSpPr>
            <p:spPr>
              <a:xfrm flipV="1">
                <a:off x="6466083" y="3851375"/>
                <a:ext cx="0" cy="214697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73" name="Connecteur droit 72">
              <a:extLst>
                <a:ext uri="{FF2B5EF4-FFF2-40B4-BE49-F238E27FC236}">
                  <a16:creationId xmlns:a16="http://schemas.microsoft.com/office/drawing/2014/main" xmlns="" id="{06E1B42B-49B0-4D2B-9B4F-6045FCE09369}"/>
                </a:ext>
              </a:extLst>
            </p:cNvPr>
            <p:cNvCxnSpPr>
              <a:cxnSpLocks/>
            </p:cNvCxnSpPr>
            <p:nvPr/>
          </p:nvCxnSpPr>
          <p:spPr>
            <a:xfrm>
              <a:off x="3701287" y="5029666"/>
              <a:ext cx="5905258"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xmlns="" id="{1B066C4A-69DD-4CA7-A0CD-A26EB1475389}"/>
              </a:ext>
            </a:extLst>
          </p:cNvPr>
          <p:cNvSpPr/>
          <p:nvPr/>
        </p:nvSpPr>
        <p:spPr>
          <a:xfrm>
            <a:off x="3113715" y="3450809"/>
            <a:ext cx="554960" cy="923330"/>
          </a:xfrm>
          <a:prstGeom prst="rect">
            <a:avLst/>
          </a:prstGeom>
          <a:noFill/>
        </p:spPr>
        <p:txBody>
          <a:bodyPr wrap="none" lIns="91440" tIns="45720" rIns="91440" bIns="45720">
            <a:spAutoFit/>
          </a:bodyPr>
          <a:lstStyle/>
          <a:p>
            <a:pPr algn="ctr"/>
            <a:r>
              <a:rPr lang="fr-FR"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0</a:t>
            </a:r>
          </a:p>
        </p:txBody>
      </p:sp>
      <p:sp>
        <p:nvSpPr>
          <p:cNvPr id="76" name="Rectangle 75">
            <a:extLst>
              <a:ext uri="{FF2B5EF4-FFF2-40B4-BE49-F238E27FC236}">
                <a16:creationId xmlns:a16="http://schemas.microsoft.com/office/drawing/2014/main" xmlns="" id="{28ABE10E-AB0F-45E5-B225-878EB9840CEE}"/>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21721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2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1000"/>
                                        <p:tgtEl>
                                          <p:spTgt spid="1026"/>
                                        </p:tgtEl>
                                      </p:cBhvr>
                                    </p:animEffect>
                                    <p:anim calcmode="lin" valueType="num">
                                      <p:cBhvr>
                                        <p:cTn id="41" dur="1000" fill="hold"/>
                                        <p:tgtEl>
                                          <p:spTgt spid="1026"/>
                                        </p:tgtEl>
                                        <p:attrNameLst>
                                          <p:attrName>ppt_x</p:attrName>
                                        </p:attrNameLst>
                                      </p:cBhvr>
                                      <p:tavLst>
                                        <p:tav tm="0">
                                          <p:val>
                                            <p:strVal val="#ppt_x"/>
                                          </p:val>
                                        </p:tav>
                                        <p:tav tm="100000">
                                          <p:val>
                                            <p:strVal val="#ppt_x"/>
                                          </p:val>
                                        </p:tav>
                                      </p:tavLst>
                                    </p:anim>
                                    <p:anim calcmode="lin" valueType="num">
                                      <p:cBhvr>
                                        <p:cTn id="42" dur="1000" fill="hold"/>
                                        <p:tgtEl>
                                          <p:spTgt spid="102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1000"/>
                                        <p:tgtEl>
                                          <p:spTgt spid="47"/>
                                        </p:tgtEl>
                                      </p:cBhvr>
                                    </p:animEffect>
                                    <p:anim calcmode="lin" valueType="num">
                                      <p:cBhvr>
                                        <p:cTn id="51" dur="1000" fill="hold"/>
                                        <p:tgtEl>
                                          <p:spTgt spid="47"/>
                                        </p:tgtEl>
                                        <p:attrNameLst>
                                          <p:attrName>ppt_x</p:attrName>
                                        </p:attrNameLst>
                                      </p:cBhvr>
                                      <p:tavLst>
                                        <p:tav tm="0">
                                          <p:val>
                                            <p:strVal val="#ppt_x"/>
                                          </p:val>
                                        </p:tav>
                                        <p:tav tm="100000">
                                          <p:val>
                                            <p:strVal val="#ppt_x"/>
                                          </p:val>
                                        </p:tav>
                                      </p:tavLst>
                                    </p:anim>
                                    <p:anim calcmode="lin" valueType="num">
                                      <p:cBhvr>
                                        <p:cTn id="52" dur="1000" fill="hold"/>
                                        <p:tgtEl>
                                          <p:spTgt spid="4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7"/>
                                        </p:tgtEl>
                                      </p:cBhvr>
                                    </p:animEffect>
                                    <p:set>
                                      <p:cBhvr>
                                        <p:cTn id="68" dur="1" fill="hold">
                                          <p:stCondLst>
                                            <p:cond delay="499"/>
                                          </p:stCondLst>
                                        </p:cTn>
                                        <p:tgtEl>
                                          <p:spTgt spid="4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9"/>
                                        </p:tgtEl>
                                      </p:cBhvr>
                                    </p:animEffect>
                                    <p:set>
                                      <p:cBhvr>
                                        <p:cTn id="71" dur="1" fill="hold">
                                          <p:stCondLst>
                                            <p:cond delay="499"/>
                                          </p:stCondLst>
                                        </p:cTn>
                                        <p:tgtEl>
                                          <p:spTgt spid="49"/>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left)">
                                      <p:cBhvr>
                                        <p:cTn id="74" dur="500"/>
                                        <p:tgtEl>
                                          <p:spTgt spid="5"/>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500"/>
                                        <p:tgtEl>
                                          <p:spTgt spid="41"/>
                                        </p:tgtEl>
                                      </p:cBhvr>
                                    </p:animEffect>
                                  </p:childTnLst>
                                </p:cTn>
                              </p:par>
                              <p:par>
                                <p:cTn id="78" presetID="22" presetClass="entr" presetSubtype="8" fill="hold"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fade">
                                      <p:cBhvr>
                                        <p:cTn id="85" dur="500"/>
                                        <p:tgtEl>
                                          <p:spTgt spid="74"/>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wipe(left)">
                                      <p:cBhvr>
                                        <p:cTn id="88" dur="500"/>
                                        <p:tgtEl>
                                          <p:spTgt spid="57"/>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67"/>
                                        </p:tgtEl>
                                        <p:attrNameLst>
                                          <p:attrName>style.visibility</p:attrName>
                                        </p:attrNameLst>
                                      </p:cBhvr>
                                      <p:to>
                                        <p:strVal val="visible"/>
                                      </p:to>
                                    </p:set>
                                    <p:animEffect transition="in" filter="wipe(left)">
                                      <p:cBhvr>
                                        <p:cTn id="92" dur="500"/>
                                        <p:tgtEl>
                                          <p:spTgt spid="6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500"/>
                                        <p:tgtEl>
                                          <p:spTgt spid="5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fade">
                                      <p:cBhvr>
                                        <p:cTn id="103" dur="500"/>
                                        <p:tgtEl>
                                          <p:spTgt spid="70"/>
                                        </p:tgtEl>
                                      </p:cBhvr>
                                    </p:animEffect>
                                  </p:childTnLst>
                                </p:cTn>
                              </p:par>
                              <p:par>
                                <p:cTn id="104" presetID="1" presetClass="exit" presetSubtype="0" fill="hold" grpId="1" nodeType="withEffect">
                                  <p:stCondLst>
                                    <p:cond delay="0"/>
                                  </p:stCondLst>
                                  <p:childTnLst>
                                    <p:set>
                                      <p:cBhvr>
                                        <p:cTn id="105"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67" grpId="0"/>
      <p:bldP spid="70" grpId="0"/>
      <p:bldP spid="46" grpId="0"/>
      <p:bldP spid="47" grpId="0"/>
      <p:bldP spid="47" grpId="1"/>
      <p:bldP spid="49" grpId="0"/>
      <p:bldP spid="49" grpId="1"/>
      <p:bldP spid="50" grpId="0" animBg="1"/>
      <p:bldP spid="32" grpId="0" animBg="1"/>
      <p:bldP spid="51" grpId="0" animBg="1"/>
      <p:bldP spid="69" grpId="0"/>
      <p:bldP spid="41" grpId="0" animBg="1"/>
      <p:bldP spid="74" grpId="0"/>
      <p:bldP spid="7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14</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432000" y="368135"/>
            <a:ext cx="1132800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solidFill>
                  <a:prstClr val="black">
                    <a:lumMod val="75000"/>
                    <a:lumOff val="25000"/>
                  </a:prstClr>
                </a:solidFill>
              </a:rPr>
              <a:t>Solution envisagée</a:t>
            </a:r>
          </a:p>
        </p:txBody>
      </p:sp>
      <p:sp>
        <p:nvSpPr>
          <p:cNvPr id="20" name="Forme libre : forme 19">
            <a:extLst>
              <a:ext uri="{FF2B5EF4-FFF2-40B4-BE49-F238E27FC236}">
                <a16:creationId xmlns:a16="http://schemas.microsoft.com/office/drawing/2014/main" xmlns="" id="{42C3B291-13D7-403F-BF55-F6E8DF1435D1}"/>
              </a:ext>
            </a:extLst>
          </p:cNvPr>
          <p:cNvSpPr/>
          <p:nvPr/>
        </p:nvSpPr>
        <p:spPr>
          <a:xfrm>
            <a:off x="8553324" y="1691204"/>
            <a:ext cx="2527593" cy="4481899"/>
          </a:xfrm>
          <a:custGeom>
            <a:avLst/>
            <a:gdLst>
              <a:gd name="connsiteX0" fmla="*/ 4755 w 1994193"/>
              <a:gd name="connsiteY0" fmla="*/ 0 h 3929449"/>
              <a:gd name="connsiteX1" fmla="*/ 1994193 w 1994193"/>
              <a:gd name="connsiteY1" fmla="*/ 1025611 h 3929449"/>
              <a:gd name="connsiteX2" fmla="*/ 1994193 w 1994193"/>
              <a:gd name="connsiteY2" fmla="*/ 3929449 h 3929449"/>
              <a:gd name="connsiteX3" fmla="*/ 4755 w 1994193"/>
              <a:gd name="connsiteY3" fmla="*/ 2891481 h 3929449"/>
              <a:gd name="connsiteX4" fmla="*/ 4755 w 1994193"/>
              <a:gd name="connsiteY4" fmla="*/ 0 h 3929449"/>
              <a:gd name="connsiteX0" fmla="*/ 4755 w 2527593"/>
              <a:gd name="connsiteY0" fmla="*/ 0 h 4481899"/>
              <a:gd name="connsiteX1" fmla="*/ 1994193 w 2527593"/>
              <a:gd name="connsiteY1" fmla="*/ 1025611 h 4481899"/>
              <a:gd name="connsiteX2" fmla="*/ 2527593 w 2527593"/>
              <a:gd name="connsiteY2" fmla="*/ 4481899 h 4481899"/>
              <a:gd name="connsiteX3" fmla="*/ 4755 w 2527593"/>
              <a:gd name="connsiteY3" fmla="*/ 2891481 h 4481899"/>
              <a:gd name="connsiteX4" fmla="*/ 4755 w 2527593"/>
              <a:gd name="connsiteY4" fmla="*/ 0 h 4481899"/>
              <a:gd name="connsiteX0" fmla="*/ 4755 w 2527593"/>
              <a:gd name="connsiteY0" fmla="*/ 0 h 4481899"/>
              <a:gd name="connsiteX1" fmla="*/ 2518068 w 2527593"/>
              <a:gd name="connsiteY1" fmla="*/ 1006561 h 4481899"/>
              <a:gd name="connsiteX2" fmla="*/ 2527593 w 2527593"/>
              <a:gd name="connsiteY2" fmla="*/ 4481899 h 4481899"/>
              <a:gd name="connsiteX3" fmla="*/ 4755 w 2527593"/>
              <a:gd name="connsiteY3" fmla="*/ 2891481 h 4481899"/>
              <a:gd name="connsiteX4" fmla="*/ 4755 w 2527593"/>
              <a:gd name="connsiteY4" fmla="*/ 0 h 448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593" h="4481899">
                <a:moveTo>
                  <a:pt x="4755" y="0"/>
                </a:moveTo>
                <a:lnTo>
                  <a:pt x="2518068" y="1006561"/>
                </a:lnTo>
                <a:lnTo>
                  <a:pt x="2527593" y="4481899"/>
                </a:lnTo>
                <a:cubicBezTo>
                  <a:pt x="1864447" y="4135910"/>
                  <a:pt x="667901" y="3237470"/>
                  <a:pt x="4755" y="2891481"/>
                </a:cubicBezTo>
                <a:cubicBezTo>
                  <a:pt x="636" y="1931773"/>
                  <a:pt x="-3482" y="972065"/>
                  <a:pt x="4755" y="0"/>
                </a:cubicBezTo>
                <a:close/>
              </a:path>
            </a:pathLst>
          </a:cu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solidFill>
                <a:srgbClr val="FFFFFF"/>
              </a:solidFill>
            </a:endParaRPr>
          </a:p>
        </p:txBody>
      </p:sp>
      <p:sp>
        <p:nvSpPr>
          <p:cNvPr id="21" name="Forme libre : forme 20">
            <a:extLst>
              <a:ext uri="{FF2B5EF4-FFF2-40B4-BE49-F238E27FC236}">
                <a16:creationId xmlns:a16="http://schemas.microsoft.com/office/drawing/2014/main" xmlns="" id="{2C7C5A22-3D27-427C-8A65-42645137820F}"/>
              </a:ext>
            </a:extLst>
          </p:cNvPr>
          <p:cNvSpPr/>
          <p:nvPr/>
        </p:nvSpPr>
        <p:spPr>
          <a:xfrm>
            <a:off x="5635616" y="4580936"/>
            <a:ext cx="5480060" cy="1600790"/>
          </a:xfrm>
          <a:custGeom>
            <a:avLst/>
            <a:gdLst>
              <a:gd name="connsiteX0" fmla="*/ 0 w 4880919"/>
              <a:gd name="connsiteY0" fmla="*/ 0 h 1037967"/>
              <a:gd name="connsiteX1" fmla="*/ 2879125 w 4880919"/>
              <a:gd name="connsiteY1" fmla="*/ 0 h 1037967"/>
              <a:gd name="connsiteX2" fmla="*/ 4880919 w 4880919"/>
              <a:gd name="connsiteY2" fmla="*/ 1037967 h 1037967"/>
              <a:gd name="connsiteX3" fmla="*/ 2001795 w 4880919"/>
              <a:gd name="connsiteY3" fmla="*/ 1025611 h 1037967"/>
              <a:gd name="connsiteX4" fmla="*/ 0 w 4880919"/>
              <a:gd name="connsiteY4" fmla="*/ 0 h 1037967"/>
              <a:gd name="connsiteX0" fmla="*/ 0 w 4880919"/>
              <a:gd name="connsiteY0" fmla="*/ 0 h 1600790"/>
              <a:gd name="connsiteX1" fmla="*/ 2879125 w 4880919"/>
              <a:gd name="connsiteY1" fmla="*/ 0 h 1600790"/>
              <a:gd name="connsiteX2" fmla="*/ 4880919 w 4880919"/>
              <a:gd name="connsiteY2" fmla="*/ 1037967 h 1600790"/>
              <a:gd name="connsiteX3" fmla="*/ 1946285 w 4880919"/>
              <a:gd name="connsiteY3" fmla="*/ 1600790 h 1600790"/>
              <a:gd name="connsiteX4" fmla="*/ 0 w 4880919"/>
              <a:gd name="connsiteY4" fmla="*/ 0 h 1600790"/>
              <a:gd name="connsiteX0" fmla="*/ 0 w 5480060"/>
              <a:gd name="connsiteY0" fmla="*/ 0 h 1600790"/>
              <a:gd name="connsiteX1" fmla="*/ 2879125 w 5480060"/>
              <a:gd name="connsiteY1" fmla="*/ 0 h 1600790"/>
              <a:gd name="connsiteX2" fmla="*/ 5480060 w 5480060"/>
              <a:gd name="connsiteY2" fmla="*/ 1600789 h 1600790"/>
              <a:gd name="connsiteX3" fmla="*/ 1946285 w 5480060"/>
              <a:gd name="connsiteY3" fmla="*/ 1600790 h 1600790"/>
              <a:gd name="connsiteX4" fmla="*/ 0 w 5480060"/>
              <a:gd name="connsiteY4" fmla="*/ 0 h 160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060" h="1600790">
                <a:moveTo>
                  <a:pt x="0" y="0"/>
                </a:moveTo>
                <a:lnTo>
                  <a:pt x="2879125" y="0"/>
                </a:lnTo>
                <a:lnTo>
                  <a:pt x="5480060" y="1600789"/>
                </a:lnTo>
                <a:lnTo>
                  <a:pt x="1946285" y="1600790"/>
                </a:lnTo>
                <a:lnTo>
                  <a:pt x="0" y="0"/>
                </a:lnTo>
                <a:close/>
              </a:path>
            </a:pathLst>
          </a:cu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rgbClr val="FFFFFF"/>
              </a:solidFill>
            </a:endParaRPr>
          </a:p>
        </p:txBody>
      </p:sp>
      <p:sp>
        <p:nvSpPr>
          <p:cNvPr id="12" name="Rectangle 11">
            <a:extLst>
              <a:ext uri="{FF2B5EF4-FFF2-40B4-BE49-F238E27FC236}">
                <a16:creationId xmlns:a16="http://schemas.microsoft.com/office/drawing/2014/main" xmlns="" id="{8004BF9B-9D69-4C46-A3B0-8A9BD749132B}"/>
              </a:ext>
            </a:extLst>
          </p:cNvPr>
          <p:cNvSpPr/>
          <p:nvPr/>
        </p:nvSpPr>
        <p:spPr>
          <a:xfrm>
            <a:off x="5667797" y="1684147"/>
            <a:ext cx="2891481" cy="2891481"/>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0" name="Rectangle 39">
            <a:extLst>
              <a:ext uri="{FF2B5EF4-FFF2-40B4-BE49-F238E27FC236}">
                <a16:creationId xmlns:a16="http://schemas.microsoft.com/office/drawing/2014/main" xmlns="" id="{82CB427B-6A51-43D3-BB92-66108B48FDE5}"/>
              </a:ext>
            </a:extLst>
          </p:cNvPr>
          <p:cNvSpPr/>
          <p:nvPr/>
        </p:nvSpPr>
        <p:spPr>
          <a:xfrm>
            <a:off x="5682711" y="1965934"/>
            <a:ext cx="176439" cy="61095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622004 w 914400"/>
              <a:gd name="connsiteY1" fmla="*/ 526312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281762 w 914400"/>
              <a:gd name="connsiteY1" fmla="*/ 159489 h 914400"/>
              <a:gd name="connsiteX2" fmla="*/ 914400 w 914400"/>
              <a:gd name="connsiteY2" fmla="*/ 914400 h 914400"/>
              <a:gd name="connsiteX3" fmla="*/ 0 w 914400"/>
              <a:gd name="connsiteY3" fmla="*/ 914400 h 914400"/>
              <a:gd name="connsiteX4" fmla="*/ 0 w 914400"/>
              <a:gd name="connsiteY4" fmla="*/ 0 h 914400"/>
              <a:gd name="connsiteX0" fmla="*/ 0 w 281762"/>
              <a:gd name="connsiteY0" fmla="*/ 0 h 914400"/>
              <a:gd name="connsiteX1" fmla="*/ 281762 w 281762"/>
              <a:gd name="connsiteY1" fmla="*/ 159489 h 914400"/>
              <a:gd name="connsiteX2" fmla="*/ 255181 w 281762"/>
              <a:gd name="connsiteY2" fmla="*/ 653902 h 914400"/>
              <a:gd name="connsiteX3" fmla="*/ 0 w 281762"/>
              <a:gd name="connsiteY3" fmla="*/ 914400 h 914400"/>
              <a:gd name="connsiteX4" fmla="*/ 0 w 281762"/>
              <a:gd name="connsiteY4" fmla="*/ 0 h 914400"/>
              <a:gd name="connsiteX0" fmla="*/ 0 w 281762"/>
              <a:gd name="connsiteY0" fmla="*/ 0 h 914400"/>
              <a:gd name="connsiteX1" fmla="*/ 281762 w 281762"/>
              <a:gd name="connsiteY1" fmla="*/ 159489 h 914400"/>
              <a:gd name="connsiteX2" fmla="*/ 196702 w 281762"/>
              <a:gd name="connsiteY2" fmla="*/ 637953 h 914400"/>
              <a:gd name="connsiteX3" fmla="*/ 0 w 281762"/>
              <a:gd name="connsiteY3" fmla="*/ 914400 h 914400"/>
              <a:gd name="connsiteX4" fmla="*/ 0 w 281762"/>
              <a:gd name="connsiteY4" fmla="*/ 0 h 914400"/>
              <a:gd name="connsiteX0" fmla="*/ 10633 w 292395"/>
              <a:gd name="connsiteY0" fmla="*/ 0 h 637953"/>
              <a:gd name="connsiteX1" fmla="*/ 292395 w 292395"/>
              <a:gd name="connsiteY1" fmla="*/ 159489 h 637953"/>
              <a:gd name="connsiteX2" fmla="*/ 207335 w 292395"/>
              <a:gd name="connsiteY2" fmla="*/ 637953 h 637953"/>
              <a:gd name="connsiteX3" fmla="*/ 0 w 292395"/>
              <a:gd name="connsiteY3" fmla="*/ 473148 h 637953"/>
              <a:gd name="connsiteX4" fmla="*/ 10633 w 292395"/>
              <a:gd name="connsiteY4" fmla="*/ 0 h 637953"/>
              <a:gd name="connsiteX0" fmla="*/ 10633 w 292395"/>
              <a:gd name="connsiteY0" fmla="*/ 0 h 563525"/>
              <a:gd name="connsiteX1" fmla="*/ 292395 w 292395"/>
              <a:gd name="connsiteY1" fmla="*/ 159489 h 563525"/>
              <a:gd name="connsiteX2" fmla="*/ 239233 w 292395"/>
              <a:gd name="connsiteY2" fmla="*/ 563525 h 563525"/>
              <a:gd name="connsiteX3" fmla="*/ 0 w 292395"/>
              <a:gd name="connsiteY3" fmla="*/ 473148 h 563525"/>
              <a:gd name="connsiteX4" fmla="*/ 10633 w 292395"/>
              <a:gd name="connsiteY4" fmla="*/ 0 h 563525"/>
              <a:gd name="connsiteX0" fmla="*/ 10633 w 292395"/>
              <a:gd name="connsiteY0" fmla="*/ 0 h 600739"/>
              <a:gd name="connsiteX1" fmla="*/ 292395 w 292395"/>
              <a:gd name="connsiteY1" fmla="*/ 159489 h 600739"/>
              <a:gd name="connsiteX2" fmla="*/ 212652 w 292395"/>
              <a:gd name="connsiteY2" fmla="*/ 600739 h 600739"/>
              <a:gd name="connsiteX3" fmla="*/ 0 w 292395"/>
              <a:gd name="connsiteY3" fmla="*/ 473148 h 600739"/>
              <a:gd name="connsiteX4" fmla="*/ 10633 w 292395"/>
              <a:gd name="connsiteY4" fmla="*/ 0 h 600739"/>
              <a:gd name="connsiteX0" fmla="*/ 5317 w 287079"/>
              <a:gd name="connsiteY0" fmla="*/ 0 h 600739"/>
              <a:gd name="connsiteX1" fmla="*/ 287079 w 287079"/>
              <a:gd name="connsiteY1" fmla="*/ 159489 h 600739"/>
              <a:gd name="connsiteX2" fmla="*/ 207336 w 287079"/>
              <a:gd name="connsiteY2" fmla="*/ 600739 h 600739"/>
              <a:gd name="connsiteX3" fmla="*/ 0 w 287079"/>
              <a:gd name="connsiteY3" fmla="*/ 494413 h 600739"/>
              <a:gd name="connsiteX4" fmla="*/ 5317 w 287079"/>
              <a:gd name="connsiteY4" fmla="*/ 0 h 600739"/>
              <a:gd name="connsiteX0" fmla="*/ 5317 w 287079"/>
              <a:gd name="connsiteY0" fmla="*/ 0 h 584790"/>
              <a:gd name="connsiteX1" fmla="*/ 287079 w 287079"/>
              <a:gd name="connsiteY1" fmla="*/ 143540 h 584790"/>
              <a:gd name="connsiteX2" fmla="*/ 207336 w 287079"/>
              <a:gd name="connsiteY2" fmla="*/ 584790 h 584790"/>
              <a:gd name="connsiteX3" fmla="*/ 0 w 287079"/>
              <a:gd name="connsiteY3" fmla="*/ 478464 h 584790"/>
              <a:gd name="connsiteX4" fmla="*/ 5317 w 287079"/>
              <a:gd name="connsiteY4" fmla="*/ 0 h 584790"/>
              <a:gd name="connsiteX0" fmla="*/ 5317 w 207336"/>
              <a:gd name="connsiteY0" fmla="*/ 0 h 584790"/>
              <a:gd name="connsiteX1" fmla="*/ 186070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5317 w 207336"/>
              <a:gd name="connsiteY0" fmla="*/ 0 h 584790"/>
              <a:gd name="connsiteX1" fmla="*/ 202019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364 w 202383"/>
              <a:gd name="connsiteY0" fmla="*/ 0 h 584790"/>
              <a:gd name="connsiteX1" fmla="*/ 197066 w 202383"/>
              <a:gd name="connsiteY1" fmla="*/ 95693 h 584790"/>
              <a:gd name="connsiteX2" fmla="*/ 202383 w 202383"/>
              <a:gd name="connsiteY2" fmla="*/ 584790 h 584790"/>
              <a:gd name="connsiteX3" fmla="*/ 2191 w 202383"/>
              <a:gd name="connsiteY3" fmla="*/ 509420 h 584790"/>
              <a:gd name="connsiteX4" fmla="*/ 364 w 202383"/>
              <a:gd name="connsiteY4" fmla="*/ 0 h 584790"/>
              <a:gd name="connsiteX0" fmla="*/ 364 w 197158"/>
              <a:gd name="connsiteY0" fmla="*/ 0 h 603840"/>
              <a:gd name="connsiteX1" fmla="*/ 197066 w 197158"/>
              <a:gd name="connsiteY1" fmla="*/ 95693 h 603840"/>
              <a:gd name="connsiteX2" fmla="*/ 176189 w 197158"/>
              <a:gd name="connsiteY2" fmla="*/ 603840 h 603840"/>
              <a:gd name="connsiteX3" fmla="*/ 2191 w 197158"/>
              <a:gd name="connsiteY3" fmla="*/ 509420 h 603840"/>
              <a:gd name="connsiteX4" fmla="*/ 364 w 197158"/>
              <a:gd name="connsiteY4" fmla="*/ 0 h 603840"/>
              <a:gd name="connsiteX0" fmla="*/ 364 w 185332"/>
              <a:gd name="connsiteY0" fmla="*/ 0 h 603840"/>
              <a:gd name="connsiteX1" fmla="*/ 185160 w 185332"/>
              <a:gd name="connsiteY1" fmla="*/ 98074 h 603840"/>
              <a:gd name="connsiteX2" fmla="*/ 176189 w 185332"/>
              <a:gd name="connsiteY2" fmla="*/ 603840 h 603840"/>
              <a:gd name="connsiteX3" fmla="*/ 2191 w 185332"/>
              <a:gd name="connsiteY3" fmla="*/ 509420 h 603840"/>
              <a:gd name="connsiteX4" fmla="*/ 364 w 185332"/>
              <a:gd name="connsiteY4" fmla="*/ 0 h 603840"/>
              <a:gd name="connsiteX0" fmla="*/ 364 w 176219"/>
              <a:gd name="connsiteY0" fmla="*/ 0 h 603840"/>
              <a:gd name="connsiteX1" fmla="*/ 175635 w 176219"/>
              <a:gd name="connsiteY1" fmla="*/ 93312 h 603840"/>
              <a:gd name="connsiteX2" fmla="*/ 176189 w 176219"/>
              <a:gd name="connsiteY2" fmla="*/ 603840 h 603840"/>
              <a:gd name="connsiteX3" fmla="*/ 2191 w 176219"/>
              <a:gd name="connsiteY3" fmla="*/ 509420 h 603840"/>
              <a:gd name="connsiteX4" fmla="*/ 364 w 176219"/>
              <a:gd name="connsiteY4" fmla="*/ 0 h 603840"/>
              <a:gd name="connsiteX0" fmla="*/ 364 w 182987"/>
              <a:gd name="connsiteY0" fmla="*/ 0 h 603840"/>
              <a:gd name="connsiteX1" fmla="*/ 182779 w 182987"/>
              <a:gd name="connsiteY1" fmla="*/ 93312 h 603840"/>
              <a:gd name="connsiteX2" fmla="*/ 176189 w 182987"/>
              <a:gd name="connsiteY2" fmla="*/ 603840 h 603840"/>
              <a:gd name="connsiteX3" fmla="*/ 2191 w 182987"/>
              <a:gd name="connsiteY3" fmla="*/ 509420 h 603840"/>
              <a:gd name="connsiteX4" fmla="*/ 364 w 182987"/>
              <a:gd name="connsiteY4" fmla="*/ 0 h 603840"/>
              <a:gd name="connsiteX0" fmla="*/ 364 w 182987"/>
              <a:gd name="connsiteY0" fmla="*/ 0 h 603840"/>
              <a:gd name="connsiteX1" fmla="*/ 182779 w 182987"/>
              <a:gd name="connsiteY1" fmla="*/ 102837 h 603840"/>
              <a:gd name="connsiteX2" fmla="*/ 176189 w 182987"/>
              <a:gd name="connsiteY2" fmla="*/ 603840 h 603840"/>
              <a:gd name="connsiteX3" fmla="*/ 2191 w 182987"/>
              <a:gd name="connsiteY3" fmla="*/ 509420 h 603840"/>
              <a:gd name="connsiteX4" fmla="*/ 364 w 182987"/>
              <a:gd name="connsiteY4" fmla="*/ 0 h 603840"/>
              <a:gd name="connsiteX0" fmla="*/ 584 w 183207"/>
              <a:gd name="connsiteY0" fmla="*/ 0 h 603840"/>
              <a:gd name="connsiteX1" fmla="*/ 182999 w 183207"/>
              <a:gd name="connsiteY1" fmla="*/ 102837 h 603840"/>
              <a:gd name="connsiteX2" fmla="*/ 176409 w 183207"/>
              <a:gd name="connsiteY2" fmla="*/ 603840 h 603840"/>
              <a:gd name="connsiteX3" fmla="*/ 30 w 183207"/>
              <a:gd name="connsiteY3" fmla="*/ 507039 h 603840"/>
              <a:gd name="connsiteX4" fmla="*/ 584 w 183207"/>
              <a:gd name="connsiteY4" fmla="*/ 0 h 603840"/>
              <a:gd name="connsiteX0" fmla="*/ 584 w 180883"/>
              <a:gd name="connsiteY0" fmla="*/ 0 h 603840"/>
              <a:gd name="connsiteX1" fmla="*/ 180618 w 180883"/>
              <a:gd name="connsiteY1" fmla="*/ 100484 h 603840"/>
              <a:gd name="connsiteX2" fmla="*/ 176409 w 180883"/>
              <a:gd name="connsiteY2" fmla="*/ 603840 h 603840"/>
              <a:gd name="connsiteX3" fmla="*/ 30 w 180883"/>
              <a:gd name="connsiteY3" fmla="*/ 507039 h 603840"/>
              <a:gd name="connsiteX4" fmla="*/ 584 w 180883"/>
              <a:gd name="connsiteY4" fmla="*/ 0 h 603840"/>
              <a:gd name="connsiteX0" fmla="*/ 584 w 176439"/>
              <a:gd name="connsiteY0" fmla="*/ 0 h 603840"/>
              <a:gd name="connsiteX1" fmla="*/ 175855 w 176439"/>
              <a:gd name="connsiteY1" fmla="*/ 93424 h 603840"/>
              <a:gd name="connsiteX2" fmla="*/ 176409 w 176439"/>
              <a:gd name="connsiteY2" fmla="*/ 603840 h 603840"/>
              <a:gd name="connsiteX3" fmla="*/ 30 w 176439"/>
              <a:gd name="connsiteY3" fmla="*/ 507039 h 603840"/>
              <a:gd name="connsiteX4" fmla="*/ 584 w 176439"/>
              <a:gd name="connsiteY4" fmla="*/ 0 h 60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39" h="603840">
                <a:moveTo>
                  <a:pt x="584" y="0"/>
                </a:moveTo>
                <a:lnTo>
                  <a:pt x="175855" y="93424"/>
                </a:lnTo>
                <a:cubicBezTo>
                  <a:pt x="177627" y="256456"/>
                  <a:pt x="174637" y="440808"/>
                  <a:pt x="176409" y="603840"/>
                </a:cubicBezTo>
                <a:lnTo>
                  <a:pt x="30" y="507039"/>
                </a:lnTo>
                <a:cubicBezTo>
                  <a:pt x="1802" y="342235"/>
                  <a:pt x="-1188" y="164804"/>
                  <a:pt x="584" y="0"/>
                </a:cubicBez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 name="Rectangle 1">
            <a:extLst>
              <a:ext uri="{FF2B5EF4-FFF2-40B4-BE49-F238E27FC236}">
                <a16:creationId xmlns:a16="http://schemas.microsoft.com/office/drawing/2014/main" xmlns="" id="{E94FF197-B35B-4C73-BB54-6481017D2427}"/>
              </a:ext>
            </a:extLst>
          </p:cNvPr>
          <p:cNvSpPr/>
          <p:nvPr/>
        </p:nvSpPr>
        <p:spPr>
          <a:xfrm>
            <a:off x="697751" y="3834114"/>
            <a:ext cx="4464684" cy="1323439"/>
          </a:xfrm>
          <a:prstGeom prst="rect">
            <a:avLst/>
          </a:prstGeom>
          <a:noFill/>
        </p:spPr>
        <p:txBody>
          <a:bodyPr wrap="none" lIns="91440" tIns="45720" rIns="91440" bIns="45720">
            <a:spAutoFit/>
          </a:bodyPr>
          <a:lstStyle/>
          <a:p>
            <a:pPr algn="ctr"/>
            <a:r>
              <a:rPr lang="fr-FR" sz="4000" i="1"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détection de </a:t>
            </a:r>
          </a:p>
          <a:p>
            <a:pPr algn="ctr"/>
            <a:r>
              <a:rPr lang="fr-FR" sz="4000" i="1"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l’entrée du courrier</a:t>
            </a:r>
          </a:p>
        </p:txBody>
      </p:sp>
      <p:cxnSp>
        <p:nvCxnSpPr>
          <p:cNvPr id="43" name="Connecteur droit avec flèche 42">
            <a:extLst>
              <a:ext uri="{FF2B5EF4-FFF2-40B4-BE49-F238E27FC236}">
                <a16:creationId xmlns:a16="http://schemas.microsoft.com/office/drawing/2014/main" xmlns="" id="{05071F4C-3CD5-48DD-9757-1C8C08E5B019}"/>
              </a:ext>
            </a:extLst>
          </p:cNvPr>
          <p:cNvCxnSpPr>
            <a:cxnSpLocks/>
          </p:cNvCxnSpPr>
          <p:nvPr/>
        </p:nvCxnSpPr>
        <p:spPr>
          <a:xfrm flipH="1">
            <a:off x="6618241" y="2828552"/>
            <a:ext cx="13704" cy="2495923"/>
          </a:xfrm>
          <a:prstGeom prst="straightConnector1">
            <a:avLst/>
          </a:prstGeom>
          <a:ln w="5715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xmlns="" id="{FDE978BB-3527-442B-B602-9CAC48E7369D}"/>
              </a:ext>
            </a:extLst>
          </p:cNvPr>
          <p:cNvCxnSpPr>
            <a:cxnSpLocks/>
          </p:cNvCxnSpPr>
          <p:nvPr/>
        </p:nvCxnSpPr>
        <p:spPr>
          <a:xfrm flipH="1">
            <a:off x="5845629" y="2075190"/>
            <a:ext cx="914" cy="50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4" descr="Conduit Lampes Led Lumière - Images vectorielles gratuites sur Pixabay">
            <a:extLst>
              <a:ext uri="{FF2B5EF4-FFF2-40B4-BE49-F238E27FC236}">
                <a16:creationId xmlns:a16="http://schemas.microsoft.com/office/drawing/2014/main" xmlns="" id="{86D03EF9-5E49-4ABC-A889-6F2FA60A3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0901" b="33758"/>
          <a:stretch/>
        </p:blipFill>
        <p:spPr bwMode="auto">
          <a:xfrm>
            <a:off x="6434281" y="4986977"/>
            <a:ext cx="301306" cy="30897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onduit Lampes Led Lumière - Images vectorielles gratuites sur Pixabay">
            <a:extLst>
              <a:ext uri="{FF2B5EF4-FFF2-40B4-BE49-F238E27FC236}">
                <a16:creationId xmlns:a16="http://schemas.microsoft.com/office/drawing/2014/main" xmlns="" id="{BAE4F450-D1CB-4CB3-831D-B04308815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0901" b="33758"/>
          <a:stretch/>
        </p:blipFill>
        <p:spPr bwMode="auto">
          <a:xfrm flipV="1">
            <a:off x="6472118" y="2130783"/>
            <a:ext cx="301306" cy="30897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xmlns="" id="{127C0F8B-60C3-4766-8911-B2E5609B0B41}"/>
              </a:ext>
            </a:extLst>
          </p:cNvPr>
          <p:cNvSpPr/>
          <p:nvPr/>
        </p:nvSpPr>
        <p:spPr>
          <a:xfrm>
            <a:off x="5690510" y="2466106"/>
            <a:ext cx="1965916" cy="3726047"/>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2131828"/>
              <a:gd name="connsiteX1" fmla="*/ 914400 w 914400"/>
              <a:gd name="connsiteY1" fmla="*/ 0 h 2131828"/>
              <a:gd name="connsiteX2" fmla="*/ 914400 w 914400"/>
              <a:gd name="connsiteY2" fmla="*/ 914400 h 2131828"/>
              <a:gd name="connsiteX3" fmla="*/ 26581 w 914400"/>
              <a:gd name="connsiteY3" fmla="*/ 2131828 h 2131828"/>
              <a:gd name="connsiteX4" fmla="*/ 0 w 914400"/>
              <a:gd name="connsiteY4" fmla="*/ 0 h 2131828"/>
              <a:gd name="connsiteX0" fmla="*/ 0 w 1967023"/>
              <a:gd name="connsiteY0" fmla="*/ 0 h 3136605"/>
              <a:gd name="connsiteX1" fmla="*/ 914400 w 1967023"/>
              <a:gd name="connsiteY1" fmla="*/ 0 h 3136605"/>
              <a:gd name="connsiteX2" fmla="*/ 1967023 w 1967023"/>
              <a:gd name="connsiteY2" fmla="*/ 3136605 h 3136605"/>
              <a:gd name="connsiteX3" fmla="*/ 26581 w 1967023"/>
              <a:gd name="connsiteY3" fmla="*/ 2131828 h 3136605"/>
              <a:gd name="connsiteX4" fmla="*/ 0 w 1967023"/>
              <a:gd name="connsiteY4" fmla="*/ 0 h 3136605"/>
              <a:gd name="connsiteX0" fmla="*/ 0 w 1972339"/>
              <a:gd name="connsiteY0" fmla="*/ 0 h 3136605"/>
              <a:gd name="connsiteX1" fmla="*/ 1972339 w 1972339"/>
              <a:gd name="connsiteY1" fmla="*/ 1020725 h 3136605"/>
              <a:gd name="connsiteX2" fmla="*/ 1967023 w 1972339"/>
              <a:gd name="connsiteY2" fmla="*/ 3136605 h 3136605"/>
              <a:gd name="connsiteX3" fmla="*/ 26581 w 1972339"/>
              <a:gd name="connsiteY3" fmla="*/ 2131828 h 3136605"/>
              <a:gd name="connsiteX4" fmla="*/ 0 w 1972339"/>
              <a:gd name="connsiteY4" fmla="*/ 0 h 3136605"/>
              <a:gd name="connsiteX0" fmla="*/ 0 w 1961707"/>
              <a:gd name="connsiteY0" fmla="*/ 0 h 3125972"/>
              <a:gd name="connsiteX1" fmla="*/ 1961707 w 1961707"/>
              <a:gd name="connsiteY1" fmla="*/ 1010092 h 3125972"/>
              <a:gd name="connsiteX2" fmla="*/ 1956391 w 1961707"/>
              <a:gd name="connsiteY2" fmla="*/ 3125972 h 3125972"/>
              <a:gd name="connsiteX3" fmla="*/ 15949 w 1961707"/>
              <a:gd name="connsiteY3" fmla="*/ 2121195 h 3125972"/>
              <a:gd name="connsiteX4" fmla="*/ 0 w 1961707"/>
              <a:gd name="connsiteY4" fmla="*/ 0 h 3125972"/>
              <a:gd name="connsiteX0" fmla="*/ 0 w 1961707"/>
              <a:gd name="connsiteY0" fmla="*/ 0 h 3125972"/>
              <a:gd name="connsiteX1" fmla="*/ 1961707 w 1961707"/>
              <a:gd name="connsiteY1" fmla="*/ 1010092 h 3125972"/>
              <a:gd name="connsiteX2" fmla="*/ 1956391 w 1961707"/>
              <a:gd name="connsiteY2" fmla="*/ 3125972 h 3125972"/>
              <a:gd name="connsiteX3" fmla="*/ 10633 w 1961707"/>
              <a:gd name="connsiteY3" fmla="*/ 2115879 h 3125972"/>
              <a:gd name="connsiteX4" fmla="*/ 0 w 1961707"/>
              <a:gd name="connsiteY4" fmla="*/ 0 h 3125972"/>
              <a:gd name="connsiteX0" fmla="*/ 0 w 1961707"/>
              <a:gd name="connsiteY0" fmla="*/ 0 h 3125972"/>
              <a:gd name="connsiteX1" fmla="*/ 1961707 w 1961707"/>
              <a:gd name="connsiteY1" fmla="*/ 1010092 h 3125972"/>
              <a:gd name="connsiteX2" fmla="*/ 1956391 w 1961707"/>
              <a:gd name="connsiteY2" fmla="*/ 3125972 h 3125972"/>
              <a:gd name="connsiteX3" fmla="*/ 10633 w 1961707"/>
              <a:gd name="connsiteY3" fmla="*/ 2115879 h 3125972"/>
              <a:gd name="connsiteX4" fmla="*/ 0 w 1961707"/>
              <a:gd name="connsiteY4" fmla="*/ 0 h 3125972"/>
              <a:gd name="connsiteX0" fmla="*/ 0 w 1965916"/>
              <a:gd name="connsiteY0" fmla="*/ 0 h 3726047"/>
              <a:gd name="connsiteX1" fmla="*/ 1961707 w 1965916"/>
              <a:gd name="connsiteY1" fmla="*/ 1010092 h 3726047"/>
              <a:gd name="connsiteX2" fmla="*/ 1965916 w 1965916"/>
              <a:gd name="connsiteY2" fmla="*/ 3726047 h 3726047"/>
              <a:gd name="connsiteX3" fmla="*/ 10633 w 1965916"/>
              <a:gd name="connsiteY3" fmla="*/ 2115879 h 3726047"/>
              <a:gd name="connsiteX4" fmla="*/ 0 w 1965916"/>
              <a:gd name="connsiteY4" fmla="*/ 0 h 3726047"/>
              <a:gd name="connsiteX0" fmla="*/ 0 w 1965916"/>
              <a:gd name="connsiteY0" fmla="*/ 0 h 3726047"/>
              <a:gd name="connsiteX1" fmla="*/ 1942657 w 1965916"/>
              <a:gd name="connsiteY1" fmla="*/ 1124392 h 3726047"/>
              <a:gd name="connsiteX2" fmla="*/ 1965916 w 1965916"/>
              <a:gd name="connsiteY2" fmla="*/ 3726047 h 3726047"/>
              <a:gd name="connsiteX3" fmla="*/ 10633 w 1965916"/>
              <a:gd name="connsiteY3" fmla="*/ 2115879 h 3726047"/>
              <a:gd name="connsiteX4" fmla="*/ 0 w 1965916"/>
              <a:gd name="connsiteY4" fmla="*/ 0 h 3726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16" h="3726047">
                <a:moveTo>
                  <a:pt x="0" y="0"/>
                </a:moveTo>
                <a:lnTo>
                  <a:pt x="1942657" y="1124392"/>
                </a:lnTo>
                <a:lnTo>
                  <a:pt x="1965916" y="3726047"/>
                </a:lnTo>
                <a:lnTo>
                  <a:pt x="10633" y="2115879"/>
                </a:lnTo>
                <a:cubicBezTo>
                  <a:pt x="7089" y="1410586"/>
                  <a:pt x="3544" y="705293"/>
                  <a:pt x="0" y="0"/>
                </a:cubicBez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8" name="Connecteur droit 17">
            <a:extLst>
              <a:ext uri="{FF2B5EF4-FFF2-40B4-BE49-F238E27FC236}">
                <a16:creationId xmlns:a16="http://schemas.microsoft.com/office/drawing/2014/main" xmlns="" id="{5E02EC4E-3C29-4A35-AC22-51F49A57080E}"/>
              </a:ext>
            </a:extLst>
          </p:cNvPr>
          <p:cNvCxnSpPr>
            <a:cxnSpLocks/>
          </p:cNvCxnSpPr>
          <p:nvPr/>
        </p:nvCxnSpPr>
        <p:spPr>
          <a:xfrm>
            <a:off x="5842868" y="2572224"/>
            <a:ext cx="1564953" cy="913698"/>
          </a:xfrm>
          <a:prstGeom prst="line">
            <a:avLst/>
          </a:prstGeom>
          <a:ln w="38100"/>
        </p:spPr>
        <p:style>
          <a:lnRef idx="1">
            <a:schemeClr val="dk1"/>
          </a:lnRef>
          <a:fillRef idx="0">
            <a:schemeClr val="dk1"/>
          </a:fillRef>
          <a:effectRef idx="0">
            <a:schemeClr val="dk1"/>
          </a:effectRef>
          <a:fontRef idx="minor">
            <a:schemeClr val="tx1"/>
          </a:fontRef>
        </p:style>
      </p:cxnSp>
      <p:grpSp>
        <p:nvGrpSpPr>
          <p:cNvPr id="29" name="Groupe 28">
            <a:extLst>
              <a:ext uri="{FF2B5EF4-FFF2-40B4-BE49-F238E27FC236}">
                <a16:creationId xmlns:a16="http://schemas.microsoft.com/office/drawing/2014/main" xmlns="" id="{26B446D4-9530-4313-BD72-5C6429F869DD}"/>
              </a:ext>
            </a:extLst>
          </p:cNvPr>
          <p:cNvGrpSpPr/>
          <p:nvPr/>
        </p:nvGrpSpPr>
        <p:grpSpPr>
          <a:xfrm>
            <a:off x="2832100" y="2504018"/>
            <a:ext cx="2405186" cy="602743"/>
            <a:chOff x="10715565" y="4115330"/>
            <a:chExt cx="2757947" cy="514463"/>
          </a:xfrm>
        </p:grpSpPr>
        <p:sp>
          <p:nvSpPr>
            <p:cNvPr id="22" name="Forme libre : forme 21">
              <a:extLst>
                <a:ext uri="{FF2B5EF4-FFF2-40B4-BE49-F238E27FC236}">
                  <a16:creationId xmlns:a16="http://schemas.microsoft.com/office/drawing/2014/main" xmlns="" id="{C7D7D2D3-9AD5-4D77-A033-40D5F1D98C54}"/>
                </a:ext>
              </a:extLst>
            </p:cNvPr>
            <p:cNvSpPr/>
            <p:nvPr/>
          </p:nvSpPr>
          <p:spPr>
            <a:xfrm>
              <a:off x="10715565" y="4115330"/>
              <a:ext cx="2757947" cy="514463"/>
            </a:xfrm>
            <a:custGeom>
              <a:avLst/>
              <a:gdLst>
                <a:gd name="connsiteX0" fmla="*/ 0 w 4880919"/>
                <a:gd name="connsiteY0" fmla="*/ 0 h 1037967"/>
                <a:gd name="connsiteX1" fmla="*/ 2879125 w 4880919"/>
                <a:gd name="connsiteY1" fmla="*/ 0 h 1037967"/>
                <a:gd name="connsiteX2" fmla="*/ 4880919 w 4880919"/>
                <a:gd name="connsiteY2" fmla="*/ 1037967 h 1037967"/>
                <a:gd name="connsiteX3" fmla="*/ 2001795 w 4880919"/>
                <a:gd name="connsiteY3" fmla="*/ 1025611 h 1037967"/>
                <a:gd name="connsiteX4" fmla="*/ 0 w 4880919"/>
                <a:gd name="connsiteY4" fmla="*/ 0 h 1037967"/>
                <a:gd name="connsiteX0" fmla="*/ 0 w 5204458"/>
                <a:gd name="connsiteY0" fmla="*/ 0 h 1025611"/>
                <a:gd name="connsiteX1" fmla="*/ 2879125 w 5204458"/>
                <a:gd name="connsiteY1" fmla="*/ 0 h 1025611"/>
                <a:gd name="connsiteX2" fmla="*/ 5204458 w 5204458"/>
                <a:gd name="connsiteY2" fmla="*/ 999990 h 1025611"/>
                <a:gd name="connsiteX3" fmla="*/ 2001795 w 5204458"/>
                <a:gd name="connsiteY3" fmla="*/ 1025611 h 1025611"/>
                <a:gd name="connsiteX4" fmla="*/ 0 w 5204458"/>
                <a:gd name="connsiteY4" fmla="*/ 0 h 1025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4458" h="1025611">
                  <a:moveTo>
                    <a:pt x="0" y="0"/>
                  </a:moveTo>
                  <a:lnTo>
                    <a:pt x="2879125" y="0"/>
                  </a:lnTo>
                  <a:lnTo>
                    <a:pt x="5204458" y="999990"/>
                  </a:lnTo>
                  <a:lnTo>
                    <a:pt x="2001795" y="1025611"/>
                  </a:lnTo>
                  <a:lnTo>
                    <a:pt x="0" y="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solidFill>
                  <a:srgbClr val="FFFFFF"/>
                </a:solidFill>
              </a:endParaRPr>
            </a:p>
          </p:txBody>
        </p:sp>
        <p:cxnSp>
          <p:nvCxnSpPr>
            <p:cNvPr id="24" name="Connecteur droit 23">
              <a:extLst>
                <a:ext uri="{FF2B5EF4-FFF2-40B4-BE49-F238E27FC236}">
                  <a16:creationId xmlns:a16="http://schemas.microsoft.com/office/drawing/2014/main" xmlns="" id="{691E1050-9CF8-4246-AF69-1693004E39B3}"/>
                </a:ext>
              </a:extLst>
            </p:cNvPr>
            <p:cNvCxnSpPr>
              <a:cxnSpLocks/>
              <a:stCxn id="22" idx="1"/>
            </p:cNvCxnSpPr>
            <p:nvPr/>
          </p:nvCxnSpPr>
          <p:spPr>
            <a:xfrm flipH="1">
              <a:off x="12008813" y="4115330"/>
              <a:ext cx="232458" cy="260330"/>
            </a:xfrm>
            <a:prstGeom prst="lin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Connecteur droit 26">
              <a:extLst>
                <a:ext uri="{FF2B5EF4-FFF2-40B4-BE49-F238E27FC236}">
                  <a16:creationId xmlns:a16="http://schemas.microsoft.com/office/drawing/2014/main" xmlns="" id="{62CED2A3-119B-4F81-BF18-75B842ABF0C3}"/>
                </a:ext>
              </a:extLst>
            </p:cNvPr>
            <p:cNvCxnSpPr>
              <a:cxnSpLocks/>
              <a:stCxn id="22" idx="2"/>
            </p:cNvCxnSpPr>
            <p:nvPr/>
          </p:nvCxnSpPr>
          <p:spPr>
            <a:xfrm flipH="1" flipV="1">
              <a:off x="12008814" y="4375661"/>
              <a:ext cx="1464698" cy="241280"/>
            </a:xfrm>
            <a:prstGeom prst="lin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Rectangle 39">
            <a:extLst>
              <a:ext uri="{FF2B5EF4-FFF2-40B4-BE49-F238E27FC236}">
                <a16:creationId xmlns:a16="http://schemas.microsoft.com/office/drawing/2014/main" xmlns="" id="{8843848F-CE25-4726-B5A1-1AB1BC3AA05F}"/>
              </a:ext>
            </a:extLst>
          </p:cNvPr>
          <p:cNvSpPr/>
          <p:nvPr/>
        </p:nvSpPr>
        <p:spPr>
          <a:xfrm>
            <a:off x="7447679" y="2875127"/>
            <a:ext cx="167902" cy="757517"/>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622004 w 914400"/>
              <a:gd name="connsiteY1" fmla="*/ 526312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281762 w 914400"/>
              <a:gd name="connsiteY1" fmla="*/ 159489 h 914400"/>
              <a:gd name="connsiteX2" fmla="*/ 914400 w 914400"/>
              <a:gd name="connsiteY2" fmla="*/ 914400 h 914400"/>
              <a:gd name="connsiteX3" fmla="*/ 0 w 914400"/>
              <a:gd name="connsiteY3" fmla="*/ 914400 h 914400"/>
              <a:gd name="connsiteX4" fmla="*/ 0 w 914400"/>
              <a:gd name="connsiteY4" fmla="*/ 0 h 914400"/>
              <a:gd name="connsiteX0" fmla="*/ 0 w 281762"/>
              <a:gd name="connsiteY0" fmla="*/ 0 h 914400"/>
              <a:gd name="connsiteX1" fmla="*/ 281762 w 281762"/>
              <a:gd name="connsiteY1" fmla="*/ 159489 h 914400"/>
              <a:gd name="connsiteX2" fmla="*/ 255181 w 281762"/>
              <a:gd name="connsiteY2" fmla="*/ 653902 h 914400"/>
              <a:gd name="connsiteX3" fmla="*/ 0 w 281762"/>
              <a:gd name="connsiteY3" fmla="*/ 914400 h 914400"/>
              <a:gd name="connsiteX4" fmla="*/ 0 w 281762"/>
              <a:gd name="connsiteY4" fmla="*/ 0 h 914400"/>
              <a:gd name="connsiteX0" fmla="*/ 0 w 281762"/>
              <a:gd name="connsiteY0" fmla="*/ 0 h 914400"/>
              <a:gd name="connsiteX1" fmla="*/ 281762 w 281762"/>
              <a:gd name="connsiteY1" fmla="*/ 159489 h 914400"/>
              <a:gd name="connsiteX2" fmla="*/ 196702 w 281762"/>
              <a:gd name="connsiteY2" fmla="*/ 637953 h 914400"/>
              <a:gd name="connsiteX3" fmla="*/ 0 w 281762"/>
              <a:gd name="connsiteY3" fmla="*/ 914400 h 914400"/>
              <a:gd name="connsiteX4" fmla="*/ 0 w 281762"/>
              <a:gd name="connsiteY4" fmla="*/ 0 h 914400"/>
              <a:gd name="connsiteX0" fmla="*/ 10633 w 292395"/>
              <a:gd name="connsiteY0" fmla="*/ 0 h 637953"/>
              <a:gd name="connsiteX1" fmla="*/ 292395 w 292395"/>
              <a:gd name="connsiteY1" fmla="*/ 159489 h 637953"/>
              <a:gd name="connsiteX2" fmla="*/ 207335 w 292395"/>
              <a:gd name="connsiteY2" fmla="*/ 637953 h 637953"/>
              <a:gd name="connsiteX3" fmla="*/ 0 w 292395"/>
              <a:gd name="connsiteY3" fmla="*/ 473148 h 637953"/>
              <a:gd name="connsiteX4" fmla="*/ 10633 w 292395"/>
              <a:gd name="connsiteY4" fmla="*/ 0 h 637953"/>
              <a:gd name="connsiteX0" fmla="*/ 10633 w 292395"/>
              <a:gd name="connsiteY0" fmla="*/ 0 h 563525"/>
              <a:gd name="connsiteX1" fmla="*/ 292395 w 292395"/>
              <a:gd name="connsiteY1" fmla="*/ 159489 h 563525"/>
              <a:gd name="connsiteX2" fmla="*/ 239233 w 292395"/>
              <a:gd name="connsiteY2" fmla="*/ 563525 h 563525"/>
              <a:gd name="connsiteX3" fmla="*/ 0 w 292395"/>
              <a:gd name="connsiteY3" fmla="*/ 473148 h 563525"/>
              <a:gd name="connsiteX4" fmla="*/ 10633 w 292395"/>
              <a:gd name="connsiteY4" fmla="*/ 0 h 563525"/>
              <a:gd name="connsiteX0" fmla="*/ 10633 w 292395"/>
              <a:gd name="connsiteY0" fmla="*/ 0 h 600739"/>
              <a:gd name="connsiteX1" fmla="*/ 292395 w 292395"/>
              <a:gd name="connsiteY1" fmla="*/ 159489 h 600739"/>
              <a:gd name="connsiteX2" fmla="*/ 212652 w 292395"/>
              <a:gd name="connsiteY2" fmla="*/ 600739 h 600739"/>
              <a:gd name="connsiteX3" fmla="*/ 0 w 292395"/>
              <a:gd name="connsiteY3" fmla="*/ 473148 h 600739"/>
              <a:gd name="connsiteX4" fmla="*/ 10633 w 292395"/>
              <a:gd name="connsiteY4" fmla="*/ 0 h 600739"/>
              <a:gd name="connsiteX0" fmla="*/ 5317 w 287079"/>
              <a:gd name="connsiteY0" fmla="*/ 0 h 600739"/>
              <a:gd name="connsiteX1" fmla="*/ 287079 w 287079"/>
              <a:gd name="connsiteY1" fmla="*/ 159489 h 600739"/>
              <a:gd name="connsiteX2" fmla="*/ 207336 w 287079"/>
              <a:gd name="connsiteY2" fmla="*/ 600739 h 600739"/>
              <a:gd name="connsiteX3" fmla="*/ 0 w 287079"/>
              <a:gd name="connsiteY3" fmla="*/ 494413 h 600739"/>
              <a:gd name="connsiteX4" fmla="*/ 5317 w 287079"/>
              <a:gd name="connsiteY4" fmla="*/ 0 h 600739"/>
              <a:gd name="connsiteX0" fmla="*/ 5317 w 287079"/>
              <a:gd name="connsiteY0" fmla="*/ 0 h 584790"/>
              <a:gd name="connsiteX1" fmla="*/ 287079 w 287079"/>
              <a:gd name="connsiteY1" fmla="*/ 143540 h 584790"/>
              <a:gd name="connsiteX2" fmla="*/ 207336 w 287079"/>
              <a:gd name="connsiteY2" fmla="*/ 584790 h 584790"/>
              <a:gd name="connsiteX3" fmla="*/ 0 w 287079"/>
              <a:gd name="connsiteY3" fmla="*/ 478464 h 584790"/>
              <a:gd name="connsiteX4" fmla="*/ 5317 w 287079"/>
              <a:gd name="connsiteY4" fmla="*/ 0 h 584790"/>
              <a:gd name="connsiteX0" fmla="*/ 5317 w 207336"/>
              <a:gd name="connsiteY0" fmla="*/ 0 h 584790"/>
              <a:gd name="connsiteX1" fmla="*/ 186070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5317 w 207336"/>
              <a:gd name="connsiteY0" fmla="*/ 0 h 584790"/>
              <a:gd name="connsiteX1" fmla="*/ 202019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364 w 202383"/>
              <a:gd name="connsiteY0" fmla="*/ 0 h 584790"/>
              <a:gd name="connsiteX1" fmla="*/ 197066 w 202383"/>
              <a:gd name="connsiteY1" fmla="*/ 95693 h 584790"/>
              <a:gd name="connsiteX2" fmla="*/ 202383 w 202383"/>
              <a:gd name="connsiteY2" fmla="*/ 584790 h 584790"/>
              <a:gd name="connsiteX3" fmla="*/ 2191 w 202383"/>
              <a:gd name="connsiteY3" fmla="*/ 509420 h 584790"/>
              <a:gd name="connsiteX4" fmla="*/ 364 w 202383"/>
              <a:gd name="connsiteY4" fmla="*/ 0 h 584790"/>
              <a:gd name="connsiteX0" fmla="*/ 364 w 197158"/>
              <a:gd name="connsiteY0" fmla="*/ 0 h 603840"/>
              <a:gd name="connsiteX1" fmla="*/ 197066 w 197158"/>
              <a:gd name="connsiteY1" fmla="*/ 95693 h 603840"/>
              <a:gd name="connsiteX2" fmla="*/ 176189 w 197158"/>
              <a:gd name="connsiteY2" fmla="*/ 603840 h 603840"/>
              <a:gd name="connsiteX3" fmla="*/ 2191 w 197158"/>
              <a:gd name="connsiteY3" fmla="*/ 509420 h 603840"/>
              <a:gd name="connsiteX4" fmla="*/ 364 w 197158"/>
              <a:gd name="connsiteY4" fmla="*/ 0 h 603840"/>
              <a:gd name="connsiteX0" fmla="*/ 364 w 185332"/>
              <a:gd name="connsiteY0" fmla="*/ 0 h 603840"/>
              <a:gd name="connsiteX1" fmla="*/ 185160 w 185332"/>
              <a:gd name="connsiteY1" fmla="*/ 98074 h 603840"/>
              <a:gd name="connsiteX2" fmla="*/ 176189 w 185332"/>
              <a:gd name="connsiteY2" fmla="*/ 603840 h 603840"/>
              <a:gd name="connsiteX3" fmla="*/ 2191 w 185332"/>
              <a:gd name="connsiteY3" fmla="*/ 509420 h 603840"/>
              <a:gd name="connsiteX4" fmla="*/ 364 w 185332"/>
              <a:gd name="connsiteY4" fmla="*/ 0 h 603840"/>
              <a:gd name="connsiteX0" fmla="*/ 364 w 176219"/>
              <a:gd name="connsiteY0" fmla="*/ 0 h 603840"/>
              <a:gd name="connsiteX1" fmla="*/ 175635 w 176219"/>
              <a:gd name="connsiteY1" fmla="*/ 93312 h 603840"/>
              <a:gd name="connsiteX2" fmla="*/ 176189 w 176219"/>
              <a:gd name="connsiteY2" fmla="*/ 603840 h 603840"/>
              <a:gd name="connsiteX3" fmla="*/ 2191 w 176219"/>
              <a:gd name="connsiteY3" fmla="*/ 509420 h 603840"/>
              <a:gd name="connsiteX4" fmla="*/ 364 w 176219"/>
              <a:gd name="connsiteY4" fmla="*/ 0 h 603840"/>
              <a:gd name="connsiteX0" fmla="*/ 364 w 182987"/>
              <a:gd name="connsiteY0" fmla="*/ 0 h 603840"/>
              <a:gd name="connsiteX1" fmla="*/ 182779 w 182987"/>
              <a:gd name="connsiteY1" fmla="*/ 93312 h 603840"/>
              <a:gd name="connsiteX2" fmla="*/ 176189 w 182987"/>
              <a:gd name="connsiteY2" fmla="*/ 603840 h 603840"/>
              <a:gd name="connsiteX3" fmla="*/ 2191 w 182987"/>
              <a:gd name="connsiteY3" fmla="*/ 509420 h 603840"/>
              <a:gd name="connsiteX4" fmla="*/ 364 w 182987"/>
              <a:gd name="connsiteY4" fmla="*/ 0 h 603840"/>
              <a:gd name="connsiteX0" fmla="*/ 364 w 182987"/>
              <a:gd name="connsiteY0" fmla="*/ 0 h 603840"/>
              <a:gd name="connsiteX1" fmla="*/ 182779 w 182987"/>
              <a:gd name="connsiteY1" fmla="*/ 102837 h 603840"/>
              <a:gd name="connsiteX2" fmla="*/ 176189 w 182987"/>
              <a:gd name="connsiteY2" fmla="*/ 603840 h 603840"/>
              <a:gd name="connsiteX3" fmla="*/ 2191 w 182987"/>
              <a:gd name="connsiteY3" fmla="*/ 509420 h 603840"/>
              <a:gd name="connsiteX4" fmla="*/ 364 w 182987"/>
              <a:gd name="connsiteY4" fmla="*/ 0 h 603840"/>
              <a:gd name="connsiteX0" fmla="*/ 584 w 183207"/>
              <a:gd name="connsiteY0" fmla="*/ 0 h 603840"/>
              <a:gd name="connsiteX1" fmla="*/ 182999 w 183207"/>
              <a:gd name="connsiteY1" fmla="*/ 102837 h 603840"/>
              <a:gd name="connsiteX2" fmla="*/ 176409 w 183207"/>
              <a:gd name="connsiteY2" fmla="*/ 603840 h 603840"/>
              <a:gd name="connsiteX3" fmla="*/ 30 w 183207"/>
              <a:gd name="connsiteY3" fmla="*/ 507039 h 603840"/>
              <a:gd name="connsiteX4" fmla="*/ 584 w 183207"/>
              <a:gd name="connsiteY4" fmla="*/ 0 h 603840"/>
              <a:gd name="connsiteX0" fmla="*/ 584 w 180883"/>
              <a:gd name="connsiteY0" fmla="*/ 0 h 603840"/>
              <a:gd name="connsiteX1" fmla="*/ 180618 w 180883"/>
              <a:gd name="connsiteY1" fmla="*/ 100484 h 603840"/>
              <a:gd name="connsiteX2" fmla="*/ 176409 w 180883"/>
              <a:gd name="connsiteY2" fmla="*/ 603840 h 603840"/>
              <a:gd name="connsiteX3" fmla="*/ 30 w 180883"/>
              <a:gd name="connsiteY3" fmla="*/ 507039 h 603840"/>
              <a:gd name="connsiteX4" fmla="*/ 584 w 180883"/>
              <a:gd name="connsiteY4" fmla="*/ 0 h 60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83" h="603840">
                <a:moveTo>
                  <a:pt x="584" y="0"/>
                </a:moveTo>
                <a:lnTo>
                  <a:pt x="180618" y="100484"/>
                </a:lnTo>
                <a:cubicBezTo>
                  <a:pt x="182390" y="263516"/>
                  <a:pt x="174637" y="440808"/>
                  <a:pt x="176409" y="603840"/>
                </a:cubicBezTo>
                <a:lnTo>
                  <a:pt x="30" y="507039"/>
                </a:lnTo>
                <a:cubicBezTo>
                  <a:pt x="1802" y="342235"/>
                  <a:pt x="-1188" y="164804"/>
                  <a:pt x="584" y="0"/>
                </a:cubicBez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48" name="Connecteur droit 47">
            <a:extLst>
              <a:ext uri="{FF2B5EF4-FFF2-40B4-BE49-F238E27FC236}">
                <a16:creationId xmlns:a16="http://schemas.microsoft.com/office/drawing/2014/main" xmlns="" id="{125E70E0-BE25-4347-91B0-1A63286AB9D1}"/>
              </a:ext>
            </a:extLst>
          </p:cNvPr>
          <p:cNvCxnSpPr>
            <a:cxnSpLocks/>
          </p:cNvCxnSpPr>
          <p:nvPr/>
        </p:nvCxnSpPr>
        <p:spPr>
          <a:xfrm>
            <a:off x="7417347" y="2892274"/>
            <a:ext cx="0" cy="606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xmlns="" id="{7D8D307E-6C20-4089-B0D8-CEC92E4460AD}"/>
              </a:ext>
            </a:extLst>
          </p:cNvPr>
          <p:cNvCxnSpPr>
            <a:cxnSpLocks/>
          </p:cNvCxnSpPr>
          <p:nvPr/>
        </p:nvCxnSpPr>
        <p:spPr>
          <a:xfrm flipH="1">
            <a:off x="6637070" y="2327190"/>
            <a:ext cx="13704" cy="478871"/>
          </a:xfrm>
          <a:prstGeom prst="straightConnector1">
            <a:avLst/>
          </a:prstGeom>
          <a:ln w="5715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D9ADAC58-B67A-4B4E-AFE5-3F849A7EF34C}"/>
              </a:ext>
            </a:extLst>
          </p:cNvPr>
          <p:cNvSpPr/>
          <p:nvPr/>
        </p:nvSpPr>
        <p:spPr>
          <a:xfrm>
            <a:off x="5672922" y="1726587"/>
            <a:ext cx="1961708" cy="129185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967024"/>
              <a:gd name="connsiteY0" fmla="*/ 0 h 1281223"/>
              <a:gd name="connsiteX1" fmla="*/ 914400 w 1967024"/>
              <a:gd name="connsiteY1" fmla="*/ 0 h 1281223"/>
              <a:gd name="connsiteX2" fmla="*/ 1967024 w 1967024"/>
              <a:gd name="connsiteY2" fmla="*/ 1281223 h 1281223"/>
              <a:gd name="connsiteX3" fmla="*/ 0 w 1967024"/>
              <a:gd name="connsiteY3" fmla="*/ 914400 h 1281223"/>
              <a:gd name="connsiteX4" fmla="*/ 0 w 1967024"/>
              <a:gd name="connsiteY4" fmla="*/ 0 h 1281223"/>
              <a:gd name="connsiteX0" fmla="*/ 0 w 1967024"/>
              <a:gd name="connsiteY0" fmla="*/ 0 h 1281223"/>
              <a:gd name="connsiteX1" fmla="*/ 1961707 w 1967024"/>
              <a:gd name="connsiteY1" fmla="*/ 1036674 h 1281223"/>
              <a:gd name="connsiteX2" fmla="*/ 1967024 w 1967024"/>
              <a:gd name="connsiteY2" fmla="*/ 1281223 h 1281223"/>
              <a:gd name="connsiteX3" fmla="*/ 0 w 1967024"/>
              <a:gd name="connsiteY3" fmla="*/ 914400 h 1281223"/>
              <a:gd name="connsiteX4" fmla="*/ 0 w 1967024"/>
              <a:gd name="connsiteY4" fmla="*/ 0 h 1281223"/>
              <a:gd name="connsiteX0" fmla="*/ 0 w 1961708"/>
              <a:gd name="connsiteY0" fmla="*/ 0 h 1291856"/>
              <a:gd name="connsiteX1" fmla="*/ 1961707 w 1961708"/>
              <a:gd name="connsiteY1" fmla="*/ 1036674 h 1291856"/>
              <a:gd name="connsiteX2" fmla="*/ 1961708 w 1961708"/>
              <a:gd name="connsiteY2" fmla="*/ 1291856 h 1291856"/>
              <a:gd name="connsiteX3" fmla="*/ 0 w 1961708"/>
              <a:gd name="connsiteY3" fmla="*/ 914400 h 1291856"/>
              <a:gd name="connsiteX4" fmla="*/ 0 w 1961708"/>
              <a:gd name="connsiteY4" fmla="*/ 0 h 1291856"/>
              <a:gd name="connsiteX0" fmla="*/ 0 w 1961708"/>
              <a:gd name="connsiteY0" fmla="*/ 0 h 1291856"/>
              <a:gd name="connsiteX1" fmla="*/ 1961707 w 1961708"/>
              <a:gd name="connsiteY1" fmla="*/ 1036674 h 1291856"/>
              <a:gd name="connsiteX2" fmla="*/ 1961708 w 1961708"/>
              <a:gd name="connsiteY2" fmla="*/ 1291856 h 1291856"/>
              <a:gd name="connsiteX3" fmla="*/ 10633 w 1961708"/>
              <a:gd name="connsiteY3" fmla="*/ 260497 h 1291856"/>
              <a:gd name="connsiteX4" fmla="*/ 0 w 1961708"/>
              <a:gd name="connsiteY4" fmla="*/ 0 h 1291856"/>
              <a:gd name="connsiteX0" fmla="*/ 0 w 1961708"/>
              <a:gd name="connsiteY0" fmla="*/ 0 h 1291856"/>
              <a:gd name="connsiteX1" fmla="*/ 1961707 w 1961708"/>
              <a:gd name="connsiteY1" fmla="*/ 1036674 h 1291856"/>
              <a:gd name="connsiteX2" fmla="*/ 1961708 w 1961708"/>
              <a:gd name="connsiteY2" fmla="*/ 1291856 h 1291856"/>
              <a:gd name="connsiteX3" fmla="*/ 5317 w 1961708"/>
              <a:gd name="connsiteY3" fmla="*/ 260497 h 1291856"/>
              <a:gd name="connsiteX4" fmla="*/ 0 w 1961708"/>
              <a:gd name="connsiteY4" fmla="*/ 0 h 129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708" h="1291856">
                <a:moveTo>
                  <a:pt x="0" y="0"/>
                </a:moveTo>
                <a:lnTo>
                  <a:pt x="1961707" y="1036674"/>
                </a:lnTo>
                <a:cubicBezTo>
                  <a:pt x="1961707" y="1121735"/>
                  <a:pt x="1961708" y="1206795"/>
                  <a:pt x="1961708" y="1291856"/>
                </a:cubicBezTo>
                <a:lnTo>
                  <a:pt x="5317" y="260497"/>
                </a:lnTo>
                <a:lnTo>
                  <a:pt x="0" y="0"/>
                </a:ln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Forme libre : forme 18">
            <a:extLst>
              <a:ext uri="{FF2B5EF4-FFF2-40B4-BE49-F238E27FC236}">
                <a16:creationId xmlns:a16="http://schemas.microsoft.com/office/drawing/2014/main" xmlns="" id="{3202D812-2CBD-4944-8D78-1DFB25850496}"/>
              </a:ext>
            </a:extLst>
          </p:cNvPr>
          <p:cNvSpPr/>
          <p:nvPr/>
        </p:nvSpPr>
        <p:spPr>
          <a:xfrm>
            <a:off x="5633716" y="1691204"/>
            <a:ext cx="5474170" cy="1028442"/>
          </a:xfrm>
          <a:custGeom>
            <a:avLst/>
            <a:gdLst>
              <a:gd name="connsiteX0" fmla="*/ 0 w 4880919"/>
              <a:gd name="connsiteY0" fmla="*/ 0 h 1037967"/>
              <a:gd name="connsiteX1" fmla="*/ 2879125 w 4880919"/>
              <a:gd name="connsiteY1" fmla="*/ 0 h 1037967"/>
              <a:gd name="connsiteX2" fmla="*/ 4880919 w 4880919"/>
              <a:gd name="connsiteY2" fmla="*/ 1037967 h 1037967"/>
              <a:gd name="connsiteX3" fmla="*/ 2001795 w 4880919"/>
              <a:gd name="connsiteY3" fmla="*/ 1025611 h 1037967"/>
              <a:gd name="connsiteX4" fmla="*/ 0 w 4880919"/>
              <a:gd name="connsiteY4" fmla="*/ 0 h 1037967"/>
              <a:gd name="connsiteX0" fmla="*/ 0 w 4874095"/>
              <a:gd name="connsiteY0" fmla="*/ 0 h 1037967"/>
              <a:gd name="connsiteX1" fmla="*/ 2872301 w 4874095"/>
              <a:gd name="connsiteY1" fmla="*/ 0 h 1037967"/>
              <a:gd name="connsiteX2" fmla="*/ 4874095 w 4874095"/>
              <a:gd name="connsiteY2" fmla="*/ 1037967 h 1037967"/>
              <a:gd name="connsiteX3" fmla="*/ 1994971 w 4874095"/>
              <a:gd name="connsiteY3" fmla="*/ 1025611 h 1037967"/>
              <a:gd name="connsiteX4" fmla="*/ 0 w 4874095"/>
              <a:gd name="connsiteY4" fmla="*/ 0 h 1037967"/>
              <a:gd name="connsiteX0" fmla="*/ 0 w 5474170"/>
              <a:gd name="connsiteY0" fmla="*/ 0 h 1028442"/>
              <a:gd name="connsiteX1" fmla="*/ 2872301 w 5474170"/>
              <a:gd name="connsiteY1" fmla="*/ 0 h 1028442"/>
              <a:gd name="connsiteX2" fmla="*/ 5474170 w 5474170"/>
              <a:gd name="connsiteY2" fmla="*/ 1028442 h 1028442"/>
              <a:gd name="connsiteX3" fmla="*/ 1994971 w 5474170"/>
              <a:gd name="connsiteY3" fmla="*/ 1025611 h 1028442"/>
              <a:gd name="connsiteX4" fmla="*/ 0 w 5474170"/>
              <a:gd name="connsiteY4" fmla="*/ 0 h 1028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170" h="1028442">
                <a:moveTo>
                  <a:pt x="0" y="0"/>
                </a:moveTo>
                <a:lnTo>
                  <a:pt x="2872301" y="0"/>
                </a:lnTo>
                <a:lnTo>
                  <a:pt x="5474170" y="1028442"/>
                </a:lnTo>
                <a:lnTo>
                  <a:pt x="1994971" y="1025611"/>
                </a:lnTo>
                <a:lnTo>
                  <a:pt x="0" y="0"/>
                </a:lnTo>
                <a:close/>
              </a:path>
            </a:pathLst>
          </a:custGeom>
          <a:solidFill>
            <a:schemeClr val="bg1">
              <a:alpha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rgbClr val="FFFFFF"/>
              </a:solidFill>
            </a:endParaRPr>
          </a:p>
        </p:txBody>
      </p:sp>
      <p:cxnSp>
        <p:nvCxnSpPr>
          <p:cNvPr id="14" name="Connecteur droit 13">
            <a:extLst>
              <a:ext uri="{FF2B5EF4-FFF2-40B4-BE49-F238E27FC236}">
                <a16:creationId xmlns:a16="http://schemas.microsoft.com/office/drawing/2014/main" xmlns="" id="{1FC54831-291C-40A3-96BB-7800E54A483B}"/>
              </a:ext>
            </a:extLst>
          </p:cNvPr>
          <p:cNvCxnSpPr>
            <a:cxnSpLocks/>
          </p:cNvCxnSpPr>
          <p:nvPr/>
        </p:nvCxnSpPr>
        <p:spPr>
          <a:xfrm>
            <a:off x="5846543" y="2088255"/>
            <a:ext cx="1570804" cy="8155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F3198D21-B5BD-439B-BC57-3F18E21FB4A6}"/>
              </a:ext>
            </a:extLst>
          </p:cNvPr>
          <p:cNvSpPr/>
          <p:nvPr/>
        </p:nvSpPr>
        <p:spPr>
          <a:xfrm>
            <a:off x="7637377" y="2745753"/>
            <a:ext cx="3459939" cy="3445496"/>
          </a:xfrm>
          <a:prstGeom prst="rect">
            <a:avLst/>
          </a:prstGeom>
          <a:solidFill>
            <a:schemeClr val="bg1">
              <a:alpha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9" name="Rectangle 8">
            <a:extLst>
              <a:ext uri="{FF2B5EF4-FFF2-40B4-BE49-F238E27FC236}">
                <a16:creationId xmlns:a16="http://schemas.microsoft.com/office/drawing/2014/main" xmlns="" id="{FDA80FF8-2817-4DA1-A3B2-A93A56801E13}"/>
              </a:ext>
            </a:extLst>
          </p:cNvPr>
          <p:cNvSpPr/>
          <p:nvPr/>
        </p:nvSpPr>
        <p:spPr>
          <a:xfrm>
            <a:off x="8197731" y="3485922"/>
            <a:ext cx="2579552" cy="1754326"/>
          </a:xfrm>
          <a:prstGeom prst="rect">
            <a:avLst/>
          </a:prstGeom>
          <a:noFill/>
        </p:spPr>
        <p:txBody>
          <a:bodyPr wrap="none" lIns="91440" tIns="45720" rIns="91440" bIns="45720">
            <a:spAutoFit/>
          </a:bodyPr>
          <a:lstStyle/>
          <a:p>
            <a:pPr algn="ctr"/>
            <a:r>
              <a:rPr lang="fr-FR"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pas de</a:t>
            </a:r>
          </a:p>
          <a:p>
            <a:pPr algn="ctr"/>
            <a:r>
              <a:rPr lang="fr-FR"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courrier</a:t>
            </a:r>
          </a:p>
        </p:txBody>
      </p:sp>
      <p:sp>
        <p:nvSpPr>
          <p:cNvPr id="33" name="Rectangle 32">
            <a:extLst>
              <a:ext uri="{FF2B5EF4-FFF2-40B4-BE49-F238E27FC236}">
                <a16:creationId xmlns:a16="http://schemas.microsoft.com/office/drawing/2014/main" xmlns="" id="{F005F0DC-1184-42AF-B73D-BB0ED06E270D}"/>
              </a:ext>
            </a:extLst>
          </p:cNvPr>
          <p:cNvSpPr/>
          <p:nvPr/>
        </p:nvSpPr>
        <p:spPr>
          <a:xfrm>
            <a:off x="8065180" y="3485922"/>
            <a:ext cx="2880917" cy="1754326"/>
          </a:xfrm>
          <a:prstGeom prst="rect">
            <a:avLst/>
          </a:prstGeom>
          <a:noFill/>
        </p:spPr>
        <p:txBody>
          <a:bodyPr wrap="none" lIns="91440" tIns="45720" rIns="91440" bIns="45720">
            <a:spAutoFit/>
          </a:bodyPr>
          <a:lstStyle/>
          <a:p>
            <a:pPr algn="ctr"/>
            <a:r>
              <a:rPr lang="fr-FR" sz="5400" b="1" dirty="0">
                <a:ln w="10160">
                  <a:solidFill>
                    <a:prstClr val="black"/>
                  </a:solidFill>
                  <a:prstDash val="solid"/>
                </a:ln>
                <a:solidFill>
                  <a:srgbClr val="FF0000"/>
                </a:solidFill>
                <a:effectLst>
                  <a:outerShdw blurRad="38100" dist="22860" dir="5400000" algn="tl" rotWithShape="0">
                    <a:srgbClr val="000000">
                      <a:alpha val="30000"/>
                    </a:srgbClr>
                  </a:outerShdw>
                </a:effectLst>
              </a:rPr>
              <a:t>présence</a:t>
            </a:r>
          </a:p>
          <a:p>
            <a:pPr algn="ctr"/>
            <a:r>
              <a:rPr lang="fr-FR" sz="5400" b="1" dirty="0">
                <a:ln w="10160">
                  <a:solidFill>
                    <a:prstClr val="black"/>
                  </a:solidFill>
                  <a:prstDash val="solid"/>
                </a:ln>
                <a:solidFill>
                  <a:srgbClr val="FF0000"/>
                </a:solidFill>
                <a:effectLst>
                  <a:outerShdw blurRad="38100" dist="22860" dir="5400000" algn="tl" rotWithShape="0">
                    <a:srgbClr val="000000">
                      <a:alpha val="30000"/>
                    </a:srgbClr>
                  </a:outerShdw>
                </a:effectLst>
              </a:rPr>
              <a:t>courrier</a:t>
            </a:r>
          </a:p>
        </p:txBody>
      </p:sp>
      <p:sp>
        <p:nvSpPr>
          <p:cNvPr id="50" name="Forme libre : forme 49">
            <a:extLst>
              <a:ext uri="{FF2B5EF4-FFF2-40B4-BE49-F238E27FC236}">
                <a16:creationId xmlns:a16="http://schemas.microsoft.com/office/drawing/2014/main" xmlns="" id="{BB58BCE1-B5E5-4258-81B0-24654A4A125D}"/>
              </a:ext>
            </a:extLst>
          </p:cNvPr>
          <p:cNvSpPr/>
          <p:nvPr/>
        </p:nvSpPr>
        <p:spPr>
          <a:xfrm>
            <a:off x="5657850" y="1695450"/>
            <a:ext cx="1981200" cy="4495800"/>
          </a:xfrm>
          <a:custGeom>
            <a:avLst/>
            <a:gdLst>
              <a:gd name="connsiteX0" fmla="*/ 0 w 1981200"/>
              <a:gd name="connsiteY0" fmla="*/ 0 h 4495800"/>
              <a:gd name="connsiteX1" fmla="*/ 1981200 w 1981200"/>
              <a:gd name="connsiteY1" fmla="*/ 1047750 h 4495800"/>
              <a:gd name="connsiteX2" fmla="*/ 1981200 w 1981200"/>
              <a:gd name="connsiteY2" fmla="*/ 4495800 h 4495800"/>
              <a:gd name="connsiteX3" fmla="*/ 9525 w 1981200"/>
              <a:gd name="connsiteY3" fmla="*/ 2876550 h 4495800"/>
            </a:gdLst>
            <a:ahLst/>
            <a:cxnLst>
              <a:cxn ang="0">
                <a:pos x="connsiteX0" y="connsiteY0"/>
              </a:cxn>
              <a:cxn ang="0">
                <a:pos x="connsiteX1" y="connsiteY1"/>
              </a:cxn>
              <a:cxn ang="0">
                <a:pos x="connsiteX2" y="connsiteY2"/>
              </a:cxn>
              <a:cxn ang="0">
                <a:pos x="connsiteX3" y="connsiteY3"/>
              </a:cxn>
            </a:cxnLst>
            <a:rect l="l" t="t" r="r" b="b"/>
            <a:pathLst>
              <a:path w="1981200" h="4495800">
                <a:moveTo>
                  <a:pt x="0" y="0"/>
                </a:moveTo>
                <a:lnTo>
                  <a:pt x="1981200" y="1047750"/>
                </a:lnTo>
                <a:lnTo>
                  <a:pt x="1981200" y="4495800"/>
                </a:lnTo>
                <a:lnTo>
                  <a:pt x="9525" y="28765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0" name="Rectangle 29">
            <a:extLst>
              <a:ext uri="{FF2B5EF4-FFF2-40B4-BE49-F238E27FC236}">
                <a16:creationId xmlns:a16="http://schemas.microsoft.com/office/drawing/2014/main" xmlns="" id="{64FC306F-4917-4257-9F91-5BB2A20D3B98}"/>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grpSp>
        <p:nvGrpSpPr>
          <p:cNvPr id="31" name="Groupe 30"/>
          <p:cNvGrpSpPr/>
          <p:nvPr/>
        </p:nvGrpSpPr>
        <p:grpSpPr>
          <a:xfrm>
            <a:off x="10763250" y="5524500"/>
            <a:ext cx="298450" cy="508000"/>
            <a:chOff x="10604500" y="5118100"/>
            <a:chExt cx="457200" cy="914400"/>
          </a:xfrm>
        </p:grpSpPr>
        <p:sp>
          <p:nvSpPr>
            <p:cNvPr id="5" name="Forme libre 4"/>
            <p:cNvSpPr/>
            <p:nvPr/>
          </p:nvSpPr>
          <p:spPr>
            <a:xfrm>
              <a:off x="10604500" y="5118100"/>
              <a:ext cx="457200" cy="914400"/>
            </a:xfrm>
            <a:custGeom>
              <a:avLst/>
              <a:gdLst>
                <a:gd name="connsiteX0" fmla="*/ 457200 w 457200"/>
                <a:gd name="connsiteY0" fmla="*/ 914400 h 914400"/>
                <a:gd name="connsiteX1" fmla="*/ 0 w 457200"/>
                <a:gd name="connsiteY1" fmla="*/ 660400 h 914400"/>
                <a:gd name="connsiteX2" fmla="*/ 0 w 457200"/>
                <a:gd name="connsiteY2" fmla="*/ 0 h 914400"/>
                <a:gd name="connsiteX3" fmla="*/ 457200 w 457200"/>
                <a:gd name="connsiteY3" fmla="*/ 190500 h 914400"/>
                <a:gd name="connsiteX4" fmla="*/ 457200 w 457200"/>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914400">
                  <a:moveTo>
                    <a:pt x="457200" y="914400"/>
                  </a:moveTo>
                  <a:lnTo>
                    <a:pt x="0" y="660400"/>
                  </a:lnTo>
                  <a:lnTo>
                    <a:pt x="0" y="0"/>
                  </a:lnTo>
                  <a:lnTo>
                    <a:pt x="457200" y="190500"/>
                  </a:lnTo>
                  <a:lnTo>
                    <a:pt x="457200" y="914400"/>
                  </a:ln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3" name="Forme libre 22"/>
            <p:cNvSpPr/>
            <p:nvPr/>
          </p:nvSpPr>
          <p:spPr>
            <a:xfrm>
              <a:off x="10642600" y="5232400"/>
              <a:ext cx="419100" cy="641983"/>
            </a:xfrm>
            <a:custGeom>
              <a:avLst/>
              <a:gdLst>
                <a:gd name="connsiteX0" fmla="*/ 25400 w 419100"/>
                <a:gd name="connsiteY0" fmla="*/ 0 h 641983"/>
                <a:gd name="connsiteX1" fmla="*/ 101600 w 419100"/>
                <a:gd name="connsiteY1" fmla="*/ 12700 h 641983"/>
                <a:gd name="connsiteX2" fmla="*/ 139700 w 419100"/>
                <a:gd name="connsiteY2" fmla="*/ 25400 h 641983"/>
                <a:gd name="connsiteX3" fmla="*/ 38100 w 419100"/>
                <a:gd name="connsiteY3" fmla="*/ 127000 h 641983"/>
                <a:gd name="connsiteX4" fmla="*/ 50800 w 419100"/>
                <a:gd name="connsiteY4" fmla="*/ 228600 h 641983"/>
                <a:gd name="connsiteX5" fmla="*/ 203200 w 419100"/>
                <a:gd name="connsiteY5" fmla="*/ 254000 h 641983"/>
                <a:gd name="connsiteX6" fmla="*/ 241300 w 419100"/>
                <a:gd name="connsiteY6" fmla="*/ 266700 h 641983"/>
                <a:gd name="connsiteX7" fmla="*/ 254000 w 419100"/>
                <a:gd name="connsiteY7" fmla="*/ 330200 h 641983"/>
                <a:gd name="connsiteX8" fmla="*/ 292100 w 419100"/>
                <a:gd name="connsiteY8" fmla="*/ 342900 h 641983"/>
                <a:gd name="connsiteX9" fmla="*/ 342900 w 419100"/>
                <a:gd name="connsiteY9" fmla="*/ 355600 h 641983"/>
                <a:gd name="connsiteX10" fmla="*/ 419100 w 419100"/>
                <a:gd name="connsiteY10" fmla="*/ 381000 h 641983"/>
                <a:gd name="connsiteX11" fmla="*/ 406400 w 419100"/>
                <a:gd name="connsiteY11" fmla="*/ 444500 h 641983"/>
                <a:gd name="connsiteX12" fmla="*/ 393700 w 419100"/>
                <a:gd name="connsiteY12" fmla="*/ 635000 h 641983"/>
                <a:gd name="connsiteX13" fmla="*/ 330200 w 419100"/>
                <a:gd name="connsiteY13" fmla="*/ 622300 h 641983"/>
                <a:gd name="connsiteX14" fmla="*/ 254000 w 419100"/>
                <a:gd name="connsiteY14" fmla="*/ 571500 h 641983"/>
                <a:gd name="connsiteX15" fmla="*/ 76200 w 419100"/>
                <a:gd name="connsiteY15" fmla="*/ 546100 h 641983"/>
                <a:gd name="connsiteX16" fmla="*/ 50800 w 419100"/>
                <a:gd name="connsiteY16" fmla="*/ 495300 h 641983"/>
                <a:gd name="connsiteX17" fmla="*/ 0 w 419100"/>
                <a:gd name="connsiteY17" fmla="*/ 419100 h 641983"/>
                <a:gd name="connsiteX18" fmla="*/ 25400 w 419100"/>
                <a:gd name="connsiteY18" fmla="*/ 381000 h 641983"/>
                <a:gd name="connsiteX19" fmla="*/ 114300 w 419100"/>
                <a:gd name="connsiteY19" fmla="*/ 317500 h 641983"/>
                <a:gd name="connsiteX20" fmla="*/ 152400 w 419100"/>
                <a:gd name="connsiteY20" fmla="*/ 342900 h 641983"/>
                <a:gd name="connsiteX21" fmla="*/ 165100 w 419100"/>
                <a:gd name="connsiteY21" fmla="*/ 482600 h 641983"/>
                <a:gd name="connsiteX22" fmla="*/ 342900 w 419100"/>
                <a:gd name="connsiteY22" fmla="*/ 406400 h 64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100" h="641983">
                  <a:moveTo>
                    <a:pt x="25400" y="0"/>
                  </a:moveTo>
                  <a:cubicBezTo>
                    <a:pt x="50800" y="4233"/>
                    <a:pt x="76463" y="7114"/>
                    <a:pt x="101600" y="12700"/>
                  </a:cubicBezTo>
                  <a:cubicBezTo>
                    <a:pt x="114668" y="15604"/>
                    <a:pt x="136453" y="12413"/>
                    <a:pt x="139700" y="25400"/>
                  </a:cubicBezTo>
                  <a:cubicBezTo>
                    <a:pt x="167728" y="137510"/>
                    <a:pt x="111672" y="116490"/>
                    <a:pt x="38100" y="127000"/>
                  </a:cubicBezTo>
                  <a:cubicBezTo>
                    <a:pt x="42333" y="160867"/>
                    <a:pt x="23748" y="207790"/>
                    <a:pt x="50800" y="228600"/>
                  </a:cubicBezTo>
                  <a:cubicBezTo>
                    <a:pt x="91621" y="260001"/>
                    <a:pt x="152699" y="243900"/>
                    <a:pt x="203200" y="254000"/>
                  </a:cubicBezTo>
                  <a:cubicBezTo>
                    <a:pt x="216327" y="256625"/>
                    <a:pt x="228600" y="262467"/>
                    <a:pt x="241300" y="266700"/>
                  </a:cubicBezTo>
                  <a:cubicBezTo>
                    <a:pt x="245533" y="287867"/>
                    <a:pt x="242026" y="312239"/>
                    <a:pt x="254000" y="330200"/>
                  </a:cubicBezTo>
                  <a:cubicBezTo>
                    <a:pt x="261426" y="341339"/>
                    <a:pt x="279228" y="339222"/>
                    <a:pt x="292100" y="342900"/>
                  </a:cubicBezTo>
                  <a:cubicBezTo>
                    <a:pt x="308883" y="347695"/>
                    <a:pt x="326182" y="350584"/>
                    <a:pt x="342900" y="355600"/>
                  </a:cubicBezTo>
                  <a:cubicBezTo>
                    <a:pt x="368545" y="363293"/>
                    <a:pt x="419100" y="381000"/>
                    <a:pt x="419100" y="381000"/>
                  </a:cubicBezTo>
                  <a:cubicBezTo>
                    <a:pt x="414867" y="402167"/>
                    <a:pt x="408548" y="423021"/>
                    <a:pt x="406400" y="444500"/>
                  </a:cubicBezTo>
                  <a:cubicBezTo>
                    <a:pt x="400067" y="507825"/>
                    <a:pt x="418769" y="576505"/>
                    <a:pt x="393700" y="635000"/>
                  </a:cubicBezTo>
                  <a:cubicBezTo>
                    <a:pt x="385197" y="654841"/>
                    <a:pt x="351367" y="626533"/>
                    <a:pt x="330200" y="622300"/>
                  </a:cubicBezTo>
                  <a:cubicBezTo>
                    <a:pt x="304800" y="605367"/>
                    <a:pt x="284340" y="574871"/>
                    <a:pt x="254000" y="571500"/>
                  </a:cubicBezTo>
                  <a:cubicBezTo>
                    <a:pt x="118246" y="556416"/>
                    <a:pt x="177290" y="566318"/>
                    <a:pt x="76200" y="546100"/>
                  </a:cubicBezTo>
                  <a:cubicBezTo>
                    <a:pt x="67733" y="529167"/>
                    <a:pt x="60540" y="511534"/>
                    <a:pt x="50800" y="495300"/>
                  </a:cubicBezTo>
                  <a:cubicBezTo>
                    <a:pt x="35094" y="469123"/>
                    <a:pt x="0" y="419100"/>
                    <a:pt x="0" y="419100"/>
                  </a:cubicBezTo>
                  <a:cubicBezTo>
                    <a:pt x="8467" y="406400"/>
                    <a:pt x="14607" y="391793"/>
                    <a:pt x="25400" y="381000"/>
                  </a:cubicBezTo>
                  <a:cubicBezTo>
                    <a:pt x="41153" y="365247"/>
                    <a:pt x="92667" y="331922"/>
                    <a:pt x="114300" y="317500"/>
                  </a:cubicBezTo>
                  <a:cubicBezTo>
                    <a:pt x="127000" y="325967"/>
                    <a:pt x="147911" y="328311"/>
                    <a:pt x="152400" y="342900"/>
                  </a:cubicBezTo>
                  <a:cubicBezTo>
                    <a:pt x="166151" y="387591"/>
                    <a:pt x="123842" y="460596"/>
                    <a:pt x="165100" y="482600"/>
                  </a:cubicBezTo>
                  <a:cubicBezTo>
                    <a:pt x="355318" y="584050"/>
                    <a:pt x="342900" y="475315"/>
                    <a:pt x="342900" y="40640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6" name="Cylindre 25"/>
            <p:cNvSpPr/>
            <p:nvPr/>
          </p:nvSpPr>
          <p:spPr>
            <a:xfrm rot="16200000">
              <a:off x="10613234" y="5222080"/>
              <a:ext cx="128587" cy="10477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4" name="Cylindre 43"/>
            <p:cNvSpPr/>
            <p:nvPr/>
          </p:nvSpPr>
          <p:spPr>
            <a:xfrm rot="16200000">
              <a:off x="10922796" y="5417343"/>
              <a:ext cx="66675" cy="80964"/>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5" name="Cylindre 44"/>
            <p:cNvSpPr/>
            <p:nvPr/>
          </p:nvSpPr>
          <p:spPr>
            <a:xfrm rot="16200000">
              <a:off x="10706106" y="5467347"/>
              <a:ext cx="90485" cy="119066"/>
            </a:xfrm>
            <a:prstGeom prst="ca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7" name="Cylindre 46"/>
            <p:cNvSpPr/>
            <p:nvPr/>
          </p:nvSpPr>
          <p:spPr>
            <a:xfrm rot="16200000">
              <a:off x="10694199" y="5688803"/>
              <a:ext cx="71438" cy="104780"/>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9" name="Cylindre 48"/>
            <p:cNvSpPr/>
            <p:nvPr/>
          </p:nvSpPr>
          <p:spPr>
            <a:xfrm rot="16200000">
              <a:off x="10960898" y="5831682"/>
              <a:ext cx="66676" cy="100010"/>
            </a:xfrm>
            <a:prstGeom prst="ca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8" name="Cube 27"/>
            <p:cNvSpPr/>
            <p:nvPr/>
          </p:nvSpPr>
          <p:spPr>
            <a:xfrm rot="1840183">
              <a:off x="10815639" y="5581649"/>
              <a:ext cx="214312" cy="171451"/>
            </a:xfrm>
            <a:prstGeom prst="cube">
              <a:avLst>
                <a:gd name="adj" fmla="val 673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cxnSp>
        <p:nvCxnSpPr>
          <p:cNvPr id="34" name="Connecteur droit 33"/>
          <p:cNvCxnSpPr/>
          <p:nvPr/>
        </p:nvCxnSpPr>
        <p:spPr>
          <a:xfrm>
            <a:off x="6604002" y="5326743"/>
            <a:ext cx="4296228" cy="725714"/>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Connecteur droit 36"/>
          <p:cNvCxnSpPr/>
          <p:nvPr/>
        </p:nvCxnSpPr>
        <p:spPr>
          <a:xfrm flipH="1" flipV="1">
            <a:off x="10902043" y="5965371"/>
            <a:ext cx="907" cy="92529"/>
          </a:xfrm>
          <a:prstGeom prst="line">
            <a:avLst/>
          </a:prstGeom>
        </p:spPr>
        <p:style>
          <a:lnRef idx="3">
            <a:schemeClr val="accent2"/>
          </a:lnRef>
          <a:fillRef idx="0">
            <a:schemeClr val="accent2"/>
          </a:fillRef>
          <a:effectRef idx="2">
            <a:schemeClr val="accent2"/>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69138">
            <a:off x="11069999" y="5268422"/>
            <a:ext cx="541933" cy="58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38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6.25E-7 2.22222E-6 L 0.20299 0.00092 " pathEditMode="relative" rAng="0" ptsTypes="AA">
                                      <p:cBhvr>
                                        <p:cTn id="14" dur="1000" fill="hold"/>
                                        <p:tgtEl>
                                          <p:spTgt spid="29"/>
                                        </p:tgtEl>
                                        <p:attrNameLst>
                                          <p:attrName>ppt_x</p:attrName>
                                          <p:attrName>ppt_y</p:attrName>
                                        </p:attrNameLst>
                                      </p:cBhvr>
                                      <p:rCtr x="10143" y="46"/>
                                    </p:animMotion>
                                  </p:childTnLst>
                                </p:cTn>
                              </p:par>
                            </p:childTnLst>
                          </p:cTn>
                        </p:par>
                        <p:par>
                          <p:cTn id="15" fill="hold">
                            <p:stCondLst>
                              <p:cond delay="1000"/>
                            </p:stCondLst>
                            <p:childTnLst>
                              <p:par>
                                <p:cTn id="16" presetID="1" presetClass="exit"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22" presetClass="exit" presetSubtype="1" fill="hold" nodeType="withEffect">
                                  <p:stCondLst>
                                    <p:cond delay="0"/>
                                  </p:stCondLst>
                                  <p:childTnLst>
                                    <p:animEffect transition="out" filter="wipe(up)">
                                      <p:cBhvr>
                                        <p:cTn id="19" dur="500"/>
                                        <p:tgtEl>
                                          <p:spTgt spid="43"/>
                                        </p:tgtEl>
                                      </p:cBhvr>
                                    </p:animEffect>
                                    <p:set>
                                      <p:cBhvr>
                                        <p:cTn id="20" dur="1" fill="hold">
                                          <p:stCondLst>
                                            <p:cond delay="499"/>
                                          </p:stCondLst>
                                        </p:cTn>
                                        <p:tgtEl>
                                          <p:spTgt spid="43"/>
                                        </p:tgtEl>
                                        <p:attrNameLst>
                                          <p:attrName>style.visibility</p:attrName>
                                        </p:attrNameLst>
                                      </p:cBhvr>
                                      <p:to>
                                        <p:strVal val="hidden"/>
                                      </p:to>
                                    </p:set>
                                  </p:childTnLst>
                                </p:cTn>
                              </p:par>
                              <p:par>
                                <p:cTn id="21" presetID="35" presetClass="emph" presetSubtype="0" repeatCount="indefinite" fill="remove" nodeType="withEffect">
                                  <p:stCondLst>
                                    <p:cond delay="0"/>
                                  </p:stCondLst>
                                  <p:endCondLst>
                                    <p:cond evt="onNext" delay="0">
                                      <p:tgtEl>
                                        <p:sldTgt/>
                                      </p:tgtEl>
                                    </p:cond>
                                  </p:endCondLst>
                                  <p:childTnLst>
                                    <p:anim calcmode="discrete" valueType="str">
                                      <p:cBhvr>
                                        <p:cTn id="22" dur="1000" fill="hold"/>
                                        <p:tgtEl>
                                          <p:spTgt spid="1027"/>
                                        </p:tgtEl>
                                        <p:attrNameLst>
                                          <p:attrName>style.visibility</p:attrName>
                                        </p:attrNameLst>
                                      </p:cBhvr>
                                      <p:tavLst>
                                        <p:tav tm="0">
                                          <p:val>
                                            <p:strVal val="hidden"/>
                                          </p:val>
                                        </p:tav>
                                        <p:tav tm="50000">
                                          <p:val>
                                            <p:strVal val="visible"/>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path" presetSubtype="0" accel="50000" decel="50000" fill="hold" nodeType="clickEffect">
                                  <p:stCondLst>
                                    <p:cond delay="0"/>
                                  </p:stCondLst>
                                  <p:childTnLst>
                                    <p:animMotion origin="layout" path="M 0.20299 0.00092 L 0.29596 0.00092 C 0.3375 0.00092 0.38893 0.09768 0.38893 0.17685 L 0.38893 0.35393 " pathEditMode="relative" rAng="0" ptsTypes="AAAA">
                                      <p:cBhvr>
                                        <p:cTn id="32" dur="2000" fill="hold"/>
                                        <p:tgtEl>
                                          <p:spTgt spid="29"/>
                                        </p:tgtEl>
                                        <p:attrNameLst>
                                          <p:attrName>ppt_x</p:attrName>
                                          <p:attrName>ppt_y</p:attrName>
                                        </p:attrNameLst>
                                      </p:cBhvr>
                                      <p:rCtr x="9297" y="17639"/>
                                    </p:animMotion>
                                  </p:childTnLst>
                                </p:cTn>
                              </p:par>
                              <p:par>
                                <p:cTn id="33" presetID="22" presetClass="entr" presetSubtype="1" fill="hold" nodeType="withEffect">
                                  <p:stCondLst>
                                    <p:cond delay="500"/>
                                  </p:stCondLst>
                                  <p:childTnLst>
                                    <p:set>
                                      <p:cBhvr>
                                        <p:cTn id="34" dur="1" fill="hold">
                                          <p:stCondLst>
                                            <p:cond delay="0"/>
                                          </p:stCondLst>
                                        </p:cTn>
                                        <p:tgtEl>
                                          <p:spTgt spid="43"/>
                                        </p:tgtEl>
                                        <p:attrNameLst>
                                          <p:attrName>style.visibility</p:attrName>
                                        </p:attrNameLst>
                                      </p:cBhvr>
                                      <p:to>
                                        <p:strVal val="visible"/>
                                      </p:to>
                                    </p:set>
                                    <p:animEffect transition="in" filter="wipe(up)">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xmlns="" id="{7F0803BE-7B26-4284-90B8-010A2F240878}"/>
              </a:ext>
            </a:extLst>
          </p:cNvPr>
          <p:cNvGrpSpPr/>
          <p:nvPr/>
        </p:nvGrpSpPr>
        <p:grpSpPr>
          <a:xfrm>
            <a:off x="2731742" y="1694233"/>
            <a:ext cx="2891481" cy="2891481"/>
            <a:chOff x="2731742" y="1694233"/>
            <a:chExt cx="2891481" cy="2891481"/>
          </a:xfrm>
        </p:grpSpPr>
        <p:sp>
          <p:nvSpPr>
            <p:cNvPr id="42" name="Rectangle 41">
              <a:extLst>
                <a:ext uri="{FF2B5EF4-FFF2-40B4-BE49-F238E27FC236}">
                  <a16:creationId xmlns:a16="http://schemas.microsoft.com/office/drawing/2014/main" xmlns="" id="{5C42BA03-710F-4A3F-8AFB-4A5962955045}"/>
                </a:ext>
              </a:extLst>
            </p:cNvPr>
            <p:cNvSpPr/>
            <p:nvPr/>
          </p:nvSpPr>
          <p:spPr>
            <a:xfrm>
              <a:off x="3081522" y="2075190"/>
              <a:ext cx="2237455" cy="400335"/>
            </a:xfrm>
            <a:prstGeom prst="rect">
              <a:avLst/>
            </a:prstGeom>
            <a:solidFill>
              <a:schemeClr val="bg1">
                <a:alpha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7" name="Rectangle 36">
              <a:extLst>
                <a:ext uri="{FF2B5EF4-FFF2-40B4-BE49-F238E27FC236}">
                  <a16:creationId xmlns:a16="http://schemas.microsoft.com/office/drawing/2014/main" xmlns="" id="{6598911A-1387-4D56-942F-29BE3B12EEA7}"/>
                </a:ext>
              </a:extLst>
            </p:cNvPr>
            <p:cNvSpPr/>
            <p:nvPr/>
          </p:nvSpPr>
          <p:spPr>
            <a:xfrm>
              <a:off x="2731742" y="1694233"/>
              <a:ext cx="2891481" cy="2891481"/>
            </a:xfrm>
            <a:prstGeom prst="rect">
              <a:avLst/>
            </a:prstGeom>
            <a:solidFill>
              <a:schemeClr val="bg1">
                <a:lumMod val="75000"/>
                <a:alpha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15</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432000" y="368135"/>
            <a:ext cx="1132800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solidFill>
                  <a:prstClr val="black">
                    <a:lumMod val="75000"/>
                    <a:lumOff val="25000"/>
                  </a:prstClr>
                </a:solidFill>
              </a:rPr>
              <a:t>Solution envisagée</a:t>
            </a:r>
          </a:p>
        </p:txBody>
      </p:sp>
      <p:sp>
        <p:nvSpPr>
          <p:cNvPr id="20" name="Forme libre : forme 19">
            <a:extLst>
              <a:ext uri="{FF2B5EF4-FFF2-40B4-BE49-F238E27FC236}">
                <a16:creationId xmlns:a16="http://schemas.microsoft.com/office/drawing/2014/main" xmlns="" id="{42C3B291-13D7-403F-BF55-F6E8DF1435D1}"/>
              </a:ext>
            </a:extLst>
          </p:cNvPr>
          <p:cNvSpPr/>
          <p:nvPr/>
        </p:nvSpPr>
        <p:spPr>
          <a:xfrm>
            <a:off x="8553324" y="1691204"/>
            <a:ext cx="2527593" cy="4481899"/>
          </a:xfrm>
          <a:custGeom>
            <a:avLst/>
            <a:gdLst>
              <a:gd name="connsiteX0" fmla="*/ 4755 w 1994193"/>
              <a:gd name="connsiteY0" fmla="*/ 0 h 3929449"/>
              <a:gd name="connsiteX1" fmla="*/ 1994193 w 1994193"/>
              <a:gd name="connsiteY1" fmla="*/ 1025611 h 3929449"/>
              <a:gd name="connsiteX2" fmla="*/ 1994193 w 1994193"/>
              <a:gd name="connsiteY2" fmla="*/ 3929449 h 3929449"/>
              <a:gd name="connsiteX3" fmla="*/ 4755 w 1994193"/>
              <a:gd name="connsiteY3" fmla="*/ 2891481 h 3929449"/>
              <a:gd name="connsiteX4" fmla="*/ 4755 w 1994193"/>
              <a:gd name="connsiteY4" fmla="*/ 0 h 3929449"/>
              <a:gd name="connsiteX0" fmla="*/ 4755 w 2527593"/>
              <a:gd name="connsiteY0" fmla="*/ 0 h 4481899"/>
              <a:gd name="connsiteX1" fmla="*/ 1994193 w 2527593"/>
              <a:gd name="connsiteY1" fmla="*/ 1025611 h 4481899"/>
              <a:gd name="connsiteX2" fmla="*/ 2527593 w 2527593"/>
              <a:gd name="connsiteY2" fmla="*/ 4481899 h 4481899"/>
              <a:gd name="connsiteX3" fmla="*/ 4755 w 2527593"/>
              <a:gd name="connsiteY3" fmla="*/ 2891481 h 4481899"/>
              <a:gd name="connsiteX4" fmla="*/ 4755 w 2527593"/>
              <a:gd name="connsiteY4" fmla="*/ 0 h 4481899"/>
              <a:gd name="connsiteX0" fmla="*/ 4755 w 2527593"/>
              <a:gd name="connsiteY0" fmla="*/ 0 h 4481899"/>
              <a:gd name="connsiteX1" fmla="*/ 2518068 w 2527593"/>
              <a:gd name="connsiteY1" fmla="*/ 1006561 h 4481899"/>
              <a:gd name="connsiteX2" fmla="*/ 2527593 w 2527593"/>
              <a:gd name="connsiteY2" fmla="*/ 4481899 h 4481899"/>
              <a:gd name="connsiteX3" fmla="*/ 4755 w 2527593"/>
              <a:gd name="connsiteY3" fmla="*/ 2891481 h 4481899"/>
              <a:gd name="connsiteX4" fmla="*/ 4755 w 2527593"/>
              <a:gd name="connsiteY4" fmla="*/ 0 h 448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593" h="4481899">
                <a:moveTo>
                  <a:pt x="4755" y="0"/>
                </a:moveTo>
                <a:lnTo>
                  <a:pt x="2518068" y="1006561"/>
                </a:lnTo>
                <a:lnTo>
                  <a:pt x="2527593" y="4481899"/>
                </a:lnTo>
                <a:cubicBezTo>
                  <a:pt x="1864447" y="4135910"/>
                  <a:pt x="667901" y="3237470"/>
                  <a:pt x="4755" y="2891481"/>
                </a:cubicBezTo>
                <a:cubicBezTo>
                  <a:pt x="636" y="1931773"/>
                  <a:pt x="-3482" y="972065"/>
                  <a:pt x="4755" y="0"/>
                </a:cubicBezTo>
                <a:close/>
              </a:path>
            </a:pathLst>
          </a:cu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solidFill>
                <a:srgbClr val="FFFFFF"/>
              </a:solidFill>
            </a:endParaRPr>
          </a:p>
        </p:txBody>
      </p:sp>
      <p:sp>
        <p:nvSpPr>
          <p:cNvPr id="21" name="Forme libre : forme 20">
            <a:extLst>
              <a:ext uri="{FF2B5EF4-FFF2-40B4-BE49-F238E27FC236}">
                <a16:creationId xmlns:a16="http://schemas.microsoft.com/office/drawing/2014/main" xmlns="" id="{2C7C5A22-3D27-427C-8A65-42645137820F}"/>
              </a:ext>
            </a:extLst>
          </p:cNvPr>
          <p:cNvSpPr/>
          <p:nvPr/>
        </p:nvSpPr>
        <p:spPr>
          <a:xfrm>
            <a:off x="5635616" y="4580936"/>
            <a:ext cx="5480060" cy="1600790"/>
          </a:xfrm>
          <a:custGeom>
            <a:avLst/>
            <a:gdLst>
              <a:gd name="connsiteX0" fmla="*/ 0 w 4880919"/>
              <a:gd name="connsiteY0" fmla="*/ 0 h 1037967"/>
              <a:gd name="connsiteX1" fmla="*/ 2879125 w 4880919"/>
              <a:gd name="connsiteY1" fmla="*/ 0 h 1037967"/>
              <a:gd name="connsiteX2" fmla="*/ 4880919 w 4880919"/>
              <a:gd name="connsiteY2" fmla="*/ 1037967 h 1037967"/>
              <a:gd name="connsiteX3" fmla="*/ 2001795 w 4880919"/>
              <a:gd name="connsiteY3" fmla="*/ 1025611 h 1037967"/>
              <a:gd name="connsiteX4" fmla="*/ 0 w 4880919"/>
              <a:gd name="connsiteY4" fmla="*/ 0 h 1037967"/>
              <a:gd name="connsiteX0" fmla="*/ 0 w 4880919"/>
              <a:gd name="connsiteY0" fmla="*/ 0 h 1600790"/>
              <a:gd name="connsiteX1" fmla="*/ 2879125 w 4880919"/>
              <a:gd name="connsiteY1" fmla="*/ 0 h 1600790"/>
              <a:gd name="connsiteX2" fmla="*/ 4880919 w 4880919"/>
              <a:gd name="connsiteY2" fmla="*/ 1037967 h 1600790"/>
              <a:gd name="connsiteX3" fmla="*/ 1946285 w 4880919"/>
              <a:gd name="connsiteY3" fmla="*/ 1600790 h 1600790"/>
              <a:gd name="connsiteX4" fmla="*/ 0 w 4880919"/>
              <a:gd name="connsiteY4" fmla="*/ 0 h 1600790"/>
              <a:gd name="connsiteX0" fmla="*/ 0 w 5480060"/>
              <a:gd name="connsiteY0" fmla="*/ 0 h 1600790"/>
              <a:gd name="connsiteX1" fmla="*/ 2879125 w 5480060"/>
              <a:gd name="connsiteY1" fmla="*/ 0 h 1600790"/>
              <a:gd name="connsiteX2" fmla="*/ 5480060 w 5480060"/>
              <a:gd name="connsiteY2" fmla="*/ 1600789 h 1600790"/>
              <a:gd name="connsiteX3" fmla="*/ 1946285 w 5480060"/>
              <a:gd name="connsiteY3" fmla="*/ 1600790 h 1600790"/>
              <a:gd name="connsiteX4" fmla="*/ 0 w 5480060"/>
              <a:gd name="connsiteY4" fmla="*/ 0 h 160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060" h="1600790">
                <a:moveTo>
                  <a:pt x="0" y="0"/>
                </a:moveTo>
                <a:lnTo>
                  <a:pt x="2879125" y="0"/>
                </a:lnTo>
                <a:lnTo>
                  <a:pt x="5480060" y="1600789"/>
                </a:lnTo>
                <a:lnTo>
                  <a:pt x="1946285" y="1600790"/>
                </a:lnTo>
                <a:lnTo>
                  <a:pt x="0" y="0"/>
                </a:lnTo>
                <a:close/>
              </a:path>
            </a:pathLst>
          </a:cu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rgbClr val="FFFFFF"/>
              </a:solidFill>
            </a:endParaRPr>
          </a:p>
        </p:txBody>
      </p:sp>
      <p:sp>
        <p:nvSpPr>
          <p:cNvPr id="12" name="Rectangle 11">
            <a:extLst>
              <a:ext uri="{FF2B5EF4-FFF2-40B4-BE49-F238E27FC236}">
                <a16:creationId xmlns:a16="http://schemas.microsoft.com/office/drawing/2014/main" xmlns="" id="{8004BF9B-9D69-4C46-A3B0-8A9BD749132B}"/>
              </a:ext>
            </a:extLst>
          </p:cNvPr>
          <p:cNvSpPr/>
          <p:nvPr/>
        </p:nvSpPr>
        <p:spPr>
          <a:xfrm>
            <a:off x="5667797" y="1684147"/>
            <a:ext cx="2891481" cy="2891481"/>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0" name="Rectangle 39">
            <a:extLst>
              <a:ext uri="{FF2B5EF4-FFF2-40B4-BE49-F238E27FC236}">
                <a16:creationId xmlns:a16="http://schemas.microsoft.com/office/drawing/2014/main" xmlns="" id="{82CB427B-6A51-43D3-BB92-66108B48FDE5}"/>
              </a:ext>
            </a:extLst>
          </p:cNvPr>
          <p:cNvSpPr/>
          <p:nvPr/>
        </p:nvSpPr>
        <p:spPr>
          <a:xfrm>
            <a:off x="5682711" y="1965934"/>
            <a:ext cx="176439" cy="61095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622004 w 914400"/>
              <a:gd name="connsiteY1" fmla="*/ 526312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281762 w 914400"/>
              <a:gd name="connsiteY1" fmla="*/ 159489 h 914400"/>
              <a:gd name="connsiteX2" fmla="*/ 914400 w 914400"/>
              <a:gd name="connsiteY2" fmla="*/ 914400 h 914400"/>
              <a:gd name="connsiteX3" fmla="*/ 0 w 914400"/>
              <a:gd name="connsiteY3" fmla="*/ 914400 h 914400"/>
              <a:gd name="connsiteX4" fmla="*/ 0 w 914400"/>
              <a:gd name="connsiteY4" fmla="*/ 0 h 914400"/>
              <a:gd name="connsiteX0" fmla="*/ 0 w 281762"/>
              <a:gd name="connsiteY0" fmla="*/ 0 h 914400"/>
              <a:gd name="connsiteX1" fmla="*/ 281762 w 281762"/>
              <a:gd name="connsiteY1" fmla="*/ 159489 h 914400"/>
              <a:gd name="connsiteX2" fmla="*/ 255181 w 281762"/>
              <a:gd name="connsiteY2" fmla="*/ 653902 h 914400"/>
              <a:gd name="connsiteX3" fmla="*/ 0 w 281762"/>
              <a:gd name="connsiteY3" fmla="*/ 914400 h 914400"/>
              <a:gd name="connsiteX4" fmla="*/ 0 w 281762"/>
              <a:gd name="connsiteY4" fmla="*/ 0 h 914400"/>
              <a:gd name="connsiteX0" fmla="*/ 0 w 281762"/>
              <a:gd name="connsiteY0" fmla="*/ 0 h 914400"/>
              <a:gd name="connsiteX1" fmla="*/ 281762 w 281762"/>
              <a:gd name="connsiteY1" fmla="*/ 159489 h 914400"/>
              <a:gd name="connsiteX2" fmla="*/ 196702 w 281762"/>
              <a:gd name="connsiteY2" fmla="*/ 637953 h 914400"/>
              <a:gd name="connsiteX3" fmla="*/ 0 w 281762"/>
              <a:gd name="connsiteY3" fmla="*/ 914400 h 914400"/>
              <a:gd name="connsiteX4" fmla="*/ 0 w 281762"/>
              <a:gd name="connsiteY4" fmla="*/ 0 h 914400"/>
              <a:gd name="connsiteX0" fmla="*/ 10633 w 292395"/>
              <a:gd name="connsiteY0" fmla="*/ 0 h 637953"/>
              <a:gd name="connsiteX1" fmla="*/ 292395 w 292395"/>
              <a:gd name="connsiteY1" fmla="*/ 159489 h 637953"/>
              <a:gd name="connsiteX2" fmla="*/ 207335 w 292395"/>
              <a:gd name="connsiteY2" fmla="*/ 637953 h 637953"/>
              <a:gd name="connsiteX3" fmla="*/ 0 w 292395"/>
              <a:gd name="connsiteY3" fmla="*/ 473148 h 637953"/>
              <a:gd name="connsiteX4" fmla="*/ 10633 w 292395"/>
              <a:gd name="connsiteY4" fmla="*/ 0 h 637953"/>
              <a:gd name="connsiteX0" fmla="*/ 10633 w 292395"/>
              <a:gd name="connsiteY0" fmla="*/ 0 h 563525"/>
              <a:gd name="connsiteX1" fmla="*/ 292395 w 292395"/>
              <a:gd name="connsiteY1" fmla="*/ 159489 h 563525"/>
              <a:gd name="connsiteX2" fmla="*/ 239233 w 292395"/>
              <a:gd name="connsiteY2" fmla="*/ 563525 h 563525"/>
              <a:gd name="connsiteX3" fmla="*/ 0 w 292395"/>
              <a:gd name="connsiteY3" fmla="*/ 473148 h 563525"/>
              <a:gd name="connsiteX4" fmla="*/ 10633 w 292395"/>
              <a:gd name="connsiteY4" fmla="*/ 0 h 563525"/>
              <a:gd name="connsiteX0" fmla="*/ 10633 w 292395"/>
              <a:gd name="connsiteY0" fmla="*/ 0 h 600739"/>
              <a:gd name="connsiteX1" fmla="*/ 292395 w 292395"/>
              <a:gd name="connsiteY1" fmla="*/ 159489 h 600739"/>
              <a:gd name="connsiteX2" fmla="*/ 212652 w 292395"/>
              <a:gd name="connsiteY2" fmla="*/ 600739 h 600739"/>
              <a:gd name="connsiteX3" fmla="*/ 0 w 292395"/>
              <a:gd name="connsiteY3" fmla="*/ 473148 h 600739"/>
              <a:gd name="connsiteX4" fmla="*/ 10633 w 292395"/>
              <a:gd name="connsiteY4" fmla="*/ 0 h 600739"/>
              <a:gd name="connsiteX0" fmla="*/ 5317 w 287079"/>
              <a:gd name="connsiteY0" fmla="*/ 0 h 600739"/>
              <a:gd name="connsiteX1" fmla="*/ 287079 w 287079"/>
              <a:gd name="connsiteY1" fmla="*/ 159489 h 600739"/>
              <a:gd name="connsiteX2" fmla="*/ 207336 w 287079"/>
              <a:gd name="connsiteY2" fmla="*/ 600739 h 600739"/>
              <a:gd name="connsiteX3" fmla="*/ 0 w 287079"/>
              <a:gd name="connsiteY3" fmla="*/ 494413 h 600739"/>
              <a:gd name="connsiteX4" fmla="*/ 5317 w 287079"/>
              <a:gd name="connsiteY4" fmla="*/ 0 h 600739"/>
              <a:gd name="connsiteX0" fmla="*/ 5317 w 287079"/>
              <a:gd name="connsiteY0" fmla="*/ 0 h 584790"/>
              <a:gd name="connsiteX1" fmla="*/ 287079 w 287079"/>
              <a:gd name="connsiteY1" fmla="*/ 143540 h 584790"/>
              <a:gd name="connsiteX2" fmla="*/ 207336 w 287079"/>
              <a:gd name="connsiteY2" fmla="*/ 584790 h 584790"/>
              <a:gd name="connsiteX3" fmla="*/ 0 w 287079"/>
              <a:gd name="connsiteY3" fmla="*/ 478464 h 584790"/>
              <a:gd name="connsiteX4" fmla="*/ 5317 w 287079"/>
              <a:gd name="connsiteY4" fmla="*/ 0 h 584790"/>
              <a:gd name="connsiteX0" fmla="*/ 5317 w 207336"/>
              <a:gd name="connsiteY0" fmla="*/ 0 h 584790"/>
              <a:gd name="connsiteX1" fmla="*/ 186070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5317 w 207336"/>
              <a:gd name="connsiteY0" fmla="*/ 0 h 584790"/>
              <a:gd name="connsiteX1" fmla="*/ 202019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364 w 202383"/>
              <a:gd name="connsiteY0" fmla="*/ 0 h 584790"/>
              <a:gd name="connsiteX1" fmla="*/ 197066 w 202383"/>
              <a:gd name="connsiteY1" fmla="*/ 95693 h 584790"/>
              <a:gd name="connsiteX2" fmla="*/ 202383 w 202383"/>
              <a:gd name="connsiteY2" fmla="*/ 584790 h 584790"/>
              <a:gd name="connsiteX3" fmla="*/ 2191 w 202383"/>
              <a:gd name="connsiteY3" fmla="*/ 509420 h 584790"/>
              <a:gd name="connsiteX4" fmla="*/ 364 w 202383"/>
              <a:gd name="connsiteY4" fmla="*/ 0 h 584790"/>
              <a:gd name="connsiteX0" fmla="*/ 364 w 197158"/>
              <a:gd name="connsiteY0" fmla="*/ 0 h 603840"/>
              <a:gd name="connsiteX1" fmla="*/ 197066 w 197158"/>
              <a:gd name="connsiteY1" fmla="*/ 95693 h 603840"/>
              <a:gd name="connsiteX2" fmla="*/ 176189 w 197158"/>
              <a:gd name="connsiteY2" fmla="*/ 603840 h 603840"/>
              <a:gd name="connsiteX3" fmla="*/ 2191 w 197158"/>
              <a:gd name="connsiteY3" fmla="*/ 509420 h 603840"/>
              <a:gd name="connsiteX4" fmla="*/ 364 w 197158"/>
              <a:gd name="connsiteY4" fmla="*/ 0 h 603840"/>
              <a:gd name="connsiteX0" fmla="*/ 364 w 185332"/>
              <a:gd name="connsiteY0" fmla="*/ 0 h 603840"/>
              <a:gd name="connsiteX1" fmla="*/ 185160 w 185332"/>
              <a:gd name="connsiteY1" fmla="*/ 98074 h 603840"/>
              <a:gd name="connsiteX2" fmla="*/ 176189 w 185332"/>
              <a:gd name="connsiteY2" fmla="*/ 603840 h 603840"/>
              <a:gd name="connsiteX3" fmla="*/ 2191 w 185332"/>
              <a:gd name="connsiteY3" fmla="*/ 509420 h 603840"/>
              <a:gd name="connsiteX4" fmla="*/ 364 w 185332"/>
              <a:gd name="connsiteY4" fmla="*/ 0 h 603840"/>
              <a:gd name="connsiteX0" fmla="*/ 364 w 176219"/>
              <a:gd name="connsiteY0" fmla="*/ 0 h 603840"/>
              <a:gd name="connsiteX1" fmla="*/ 175635 w 176219"/>
              <a:gd name="connsiteY1" fmla="*/ 93312 h 603840"/>
              <a:gd name="connsiteX2" fmla="*/ 176189 w 176219"/>
              <a:gd name="connsiteY2" fmla="*/ 603840 h 603840"/>
              <a:gd name="connsiteX3" fmla="*/ 2191 w 176219"/>
              <a:gd name="connsiteY3" fmla="*/ 509420 h 603840"/>
              <a:gd name="connsiteX4" fmla="*/ 364 w 176219"/>
              <a:gd name="connsiteY4" fmla="*/ 0 h 603840"/>
              <a:gd name="connsiteX0" fmla="*/ 364 w 182987"/>
              <a:gd name="connsiteY0" fmla="*/ 0 h 603840"/>
              <a:gd name="connsiteX1" fmla="*/ 182779 w 182987"/>
              <a:gd name="connsiteY1" fmla="*/ 93312 h 603840"/>
              <a:gd name="connsiteX2" fmla="*/ 176189 w 182987"/>
              <a:gd name="connsiteY2" fmla="*/ 603840 h 603840"/>
              <a:gd name="connsiteX3" fmla="*/ 2191 w 182987"/>
              <a:gd name="connsiteY3" fmla="*/ 509420 h 603840"/>
              <a:gd name="connsiteX4" fmla="*/ 364 w 182987"/>
              <a:gd name="connsiteY4" fmla="*/ 0 h 603840"/>
              <a:gd name="connsiteX0" fmla="*/ 364 w 182987"/>
              <a:gd name="connsiteY0" fmla="*/ 0 h 603840"/>
              <a:gd name="connsiteX1" fmla="*/ 182779 w 182987"/>
              <a:gd name="connsiteY1" fmla="*/ 102837 h 603840"/>
              <a:gd name="connsiteX2" fmla="*/ 176189 w 182987"/>
              <a:gd name="connsiteY2" fmla="*/ 603840 h 603840"/>
              <a:gd name="connsiteX3" fmla="*/ 2191 w 182987"/>
              <a:gd name="connsiteY3" fmla="*/ 509420 h 603840"/>
              <a:gd name="connsiteX4" fmla="*/ 364 w 182987"/>
              <a:gd name="connsiteY4" fmla="*/ 0 h 603840"/>
              <a:gd name="connsiteX0" fmla="*/ 584 w 183207"/>
              <a:gd name="connsiteY0" fmla="*/ 0 h 603840"/>
              <a:gd name="connsiteX1" fmla="*/ 182999 w 183207"/>
              <a:gd name="connsiteY1" fmla="*/ 102837 h 603840"/>
              <a:gd name="connsiteX2" fmla="*/ 176409 w 183207"/>
              <a:gd name="connsiteY2" fmla="*/ 603840 h 603840"/>
              <a:gd name="connsiteX3" fmla="*/ 30 w 183207"/>
              <a:gd name="connsiteY3" fmla="*/ 507039 h 603840"/>
              <a:gd name="connsiteX4" fmla="*/ 584 w 183207"/>
              <a:gd name="connsiteY4" fmla="*/ 0 h 603840"/>
              <a:gd name="connsiteX0" fmla="*/ 584 w 180883"/>
              <a:gd name="connsiteY0" fmla="*/ 0 h 603840"/>
              <a:gd name="connsiteX1" fmla="*/ 180618 w 180883"/>
              <a:gd name="connsiteY1" fmla="*/ 100484 h 603840"/>
              <a:gd name="connsiteX2" fmla="*/ 176409 w 180883"/>
              <a:gd name="connsiteY2" fmla="*/ 603840 h 603840"/>
              <a:gd name="connsiteX3" fmla="*/ 30 w 180883"/>
              <a:gd name="connsiteY3" fmla="*/ 507039 h 603840"/>
              <a:gd name="connsiteX4" fmla="*/ 584 w 180883"/>
              <a:gd name="connsiteY4" fmla="*/ 0 h 603840"/>
              <a:gd name="connsiteX0" fmla="*/ 584 w 176439"/>
              <a:gd name="connsiteY0" fmla="*/ 0 h 603840"/>
              <a:gd name="connsiteX1" fmla="*/ 175855 w 176439"/>
              <a:gd name="connsiteY1" fmla="*/ 93424 h 603840"/>
              <a:gd name="connsiteX2" fmla="*/ 176409 w 176439"/>
              <a:gd name="connsiteY2" fmla="*/ 603840 h 603840"/>
              <a:gd name="connsiteX3" fmla="*/ 30 w 176439"/>
              <a:gd name="connsiteY3" fmla="*/ 507039 h 603840"/>
              <a:gd name="connsiteX4" fmla="*/ 584 w 176439"/>
              <a:gd name="connsiteY4" fmla="*/ 0 h 60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39" h="603840">
                <a:moveTo>
                  <a:pt x="584" y="0"/>
                </a:moveTo>
                <a:lnTo>
                  <a:pt x="175855" y="93424"/>
                </a:lnTo>
                <a:cubicBezTo>
                  <a:pt x="177627" y="256456"/>
                  <a:pt x="174637" y="440808"/>
                  <a:pt x="176409" y="603840"/>
                </a:cubicBezTo>
                <a:lnTo>
                  <a:pt x="30" y="507039"/>
                </a:lnTo>
                <a:cubicBezTo>
                  <a:pt x="1802" y="342235"/>
                  <a:pt x="-1188" y="164804"/>
                  <a:pt x="584" y="0"/>
                </a:cubicBez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 name="Rectangle 1">
            <a:extLst>
              <a:ext uri="{FF2B5EF4-FFF2-40B4-BE49-F238E27FC236}">
                <a16:creationId xmlns:a16="http://schemas.microsoft.com/office/drawing/2014/main" xmlns="" id="{E94FF197-B35B-4C73-BB54-6481017D2427}"/>
              </a:ext>
            </a:extLst>
          </p:cNvPr>
          <p:cNvSpPr/>
          <p:nvPr/>
        </p:nvSpPr>
        <p:spPr>
          <a:xfrm>
            <a:off x="1079953" y="4634235"/>
            <a:ext cx="3749745" cy="1323439"/>
          </a:xfrm>
          <a:prstGeom prst="rect">
            <a:avLst/>
          </a:prstGeom>
          <a:noFill/>
        </p:spPr>
        <p:txBody>
          <a:bodyPr wrap="none" lIns="91440" tIns="45720" rIns="91440" bIns="45720">
            <a:spAutoFit/>
          </a:bodyPr>
          <a:lstStyle/>
          <a:p>
            <a:pPr algn="ctr"/>
            <a:r>
              <a:rPr lang="fr-FR" sz="4000" i="1"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détection de </a:t>
            </a:r>
          </a:p>
          <a:p>
            <a:pPr algn="ctr"/>
            <a:r>
              <a:rPr lang="fr-FR" sz="4000" i="1" dirty="0">
                <a:ln w="0"/>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l’entrée du colis</a:t>
            </a:r>
          </a:p>
        </p:txBody>
      </p:sp>
      <p:cxnSp>
        <p:nvCxnSpPr>
          <p:cNvPr id="43" name="Connecteur droit avec flèche 42">
            <a:extLst>
              <a:ext uri="{FF2B5EF4-FFF2-40B4-BE49-F238E27FC236}">
                <a16:creationId xmlns:a16="http://schemas.microsoft.com/office/drawing/2014/main" xmlns="" id="{05071F4C-3CD5-48DD-9757-1C8C08E5B019}"/>
              </a:ext>
            </a:extLst>
          </p:cNvPr>
          <p:cNvCxnSpPr>
            <a:cxnSpLocks/>
          </p:cNvCxnSpPr>
          <p:nvPr/>
        </p:nvCxnSpPr>
        <p:spPr>
          <a:xfrm flipH="1">
            <a:off x="6618242" y="3439972"/>
            <a:ext cx="30208" cy="1884503"/>
          </a:xfrm>
          <a:prstGeom prst="straightConnector1">
            <a:avLst/>
          </a:prstGeom>
          <a:ln w="5715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xmlns="" id="{FDE978BB-3527-442B-B602-9CAC48E7369D}"/>
              </a:ext>
            </a:extLst>
          </p:cNvPr>
          <p:cNvCxnSpPr>
            <a:cxnSpLocks/>
          </p:cNvCxnSpPr>
          <p:nvPr/>
        </p:nvCxnSpPr>
        <p:spPr>
          <a:xfrm flipH="1">
            <a:off x="5853659" y="2095767"/>
            <a:ext cx="914" cy="50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4" descr="Conduit Lampes Led Lumière - Images vectorielles gratuites sur Pixabay">
            <a:extLst>
              <a:ext uri="{FF2B5EF4-FFF2-40B4-BE49-F238E27FC236}">
                <a16:creationId xmlns:a16="http://schemas.microsoft.com/office/drawing/2014/main" xmlns="" id="{86D03EF9-5E49-4ABC-A889-6F2FA60A3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0901" b="33758"/>
          <a:stretch/>
        </p:blipFill>
        <p:spPr bwMode="auto">
          <a:xfrm>
            <a:off x="6434281" y="4986977"/>
            <a:ext cx="301306" cy="30897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onduit Lampes Led Lumière - Images vectorielles gratuites sur Pixabay">
            <a:extLst>
              <a:ext uri="{FF2B5EF4-FFF2-40B4-BE49-F238E27FC236}">
                <a16:creationId xmlns:a16="http://schemas.microsoft.com/office/drawing/2014/main" xmlns="" id="{BAE4F450-D1CB-4CB3-831D-B04308815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0901" b="33758"/>
          <a:stretch/>
        </p:blipFill>
        <p:spPr bwMode="auto">
          <a:xfrm flipV="1">
            <a:off x="6472118" y="2130783"/>
            <a:ext cx="301306" cy="3089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e 26">
            <a:extLst>
              <a:ext uri="{FF2B5EF4-FFF2-40B4-BE49-F238E27FC236}">
                <a16:creationId xmlns:a16="http://schemas.microsoft.com/office/drawing/2014/main" xmlns="" id="{3C95ECA3-7D9D-4FA0-9C59-6779B9999187}"/>
              </a:ext>
            </a:extLst>
          </p:cNvPr>
          <p:cNvGrpSpPr/>
          <p:nvPr/>
        </p:nvGrpSpPr>
        <p:grpSpPr>
          <a:xfrm>
            <a:off x="2124036" y="3150297"/>
            <a:ext cx="2891481" cy="1355481"/>
            <a:chOff x="1635781" y="3448334"/>
            <a:chExt cx="2891481" cy="1355481"/>
          </a:xfrm>
        </p:grpSpPr>
        <p:sp>
          <p:nvSpPr>
            <p:cNvPr id="44" name="Cube 43">
              <a:extLst>
                <a:ext uri="{FF2B5EF4-FFF2-40B4-BE49-F238E27FC236}">
                  <a16:creationId xmlns:a16="http://schemas.microsoft.com/office/drawing/2014/main" xmlns="" id="{091D581D-B307-4EBE-AD22-893D656B3F93}"/>
                </a:ext>
              </a:extLst>
            </p:cNvPr>
            <p:cNvSpPr/>
            <p:nvPr/>
          </p:nvSpPr>
          <p:spPr>
            <a:xfrm rot="16200000">
              <a:off x="2419803" y="2664312"/>
              <a:ext cx="1323438" cy="2891481"/>
            </a:xfrm>
            <a:prstGeom prst="cube">
              <a:avLst>
                <a:gd name="adj" fmla="val 38435"/>
              </a:avLst>
            </a:prstGeom>
            <a:solidFill>
              <a:srgbClr val="FAD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grpSp>
          <p:nvGrpSpPr>
            <p:cNvPr id="6" name="Groupe 5">
              <a:extLst>
                <a:ext uri="{FF2B5EF4-FFF2-40B4-BE49-F238E27FC236}">
                  <a16:creationId xmlns:a16="http://schemas.microsoft.com/office/drawing/2014/main" xmlns="" id="{3755F1A2-B2FF-4FF3-BC18-6EA63F33FE34}"/>
                </a:ext>
              </a:extLst>
            </p:cNvPr>
            <p:cNvGrpSpPr/>
            <p:nvPr/>
          </p:nvGrpSpPr>
          <p:grpSpPr>
            <a:xfrm>
              <a:off x="2264262" y="3583758"/>
              <a:ext cx="1595497" cy="317553"/>
              <a:chOff x="1617260" y="3411940"/>
              <a:chExt cx="2866030" cy="525439"/>
            </a:xfrm>
          </p:grpSpPr>
          <p:sp>
            <p:nvSpPr>
              <p:cNvPr id="3" name="Forme libre : forme 2">
                <a:extLst>
                  <a:ext uri="{FF2B5EF4-FFF2-40B4-BE49-F238E27FC236}">
                    <a16:creationId xmlns:a16="http://schemas.microsoft.com/office/drawing/2014/main" xmlns="" id="{77E053BA-3407-4F51-B774-082904360321}"/>
                  </a:ext>
                </a:extLst>
              </p:cNvPr>
              <p:cNvSpPr/>
              <p:nvPr/>
            </p:nvSpPr>
            <p:spPr>
              <a:xfrm>
                <a:off x="1617260" y="3411940"/>
                <a:ext cx="2866030" cy="525439"/>
              </a:xfrm>
              <a:custGeom>
                <a:avLst/>
                <a:gdLst>
                  <a:gd name="connsiteX0" fmla="*/ 0 w 2866030"/>
                  <a:gd name="connsiteY0" fmla="*/ 0 h 525439"/>
                  <a:gd name="connsiteX1" fmla="*/ 2367886 w 2866030"/>
                  <a:gd name="connsiteY1" fmla="*/ 13648 h 525439"/>
                  <a:gd name="connsiteX2" fmla="*/ 2866030 w 2866030"/>
                  <a:gd name="connsiteY2" fmla="*/ 525439 h 525439"/>
                  <a:gd name="connsiteX3" fmla="*/ 525439 w 2866030"/>
                  <a:gd name="connsiteY3" fmla="*/ 518615 h 525439"/>
                  <a:gd name="connsiteX4" fmla="*/ 0 w 2866030"/>
                  <a:gd name="connsiteY4" fmla="*/ 0 h 5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30" h="525439">
                    <a:moveTo>
                      <a:pt x="0" y="0"/>
                    </a:moveTo>
                    <a:lnTo>
                      <a:pt x="2367886" y="13648"/>
                    </a:lnTo>
                    <a:lnTo>
                      <a:pt x="2866030" y="525439"/>
                    </a:lnTo>
                    <a:lnTo>
                      <a:pt x="525439" y="51861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Forme libre : forme 4">
                <a:extLst>
                  <a:ext uri="{FF2B5EF4-FFF2-40B4-BE49-F238E27FC236}">
                    <a16:creationId xmlns:a16="http://schemas.microsoft.com/office/drawing/2014/main" xmlns="" id="{DA9B2688-52D9-49B6-8745-9BDADD2CF478}"/>
                  </a:ext>
                </a:extLst>
              </p:cNvPr>
              <p:cNvSpPr/>
              <p:nvPr/>
            </p:nvSpPr>
            <p:spPr>
              <a:xfrm>
                <a:off x="2190466" y="3555242"/>
                <a:ext cx="1583140" cy="89190"/>
              </a:xfrm>
              <a:custGeom>
                <a:avLst/>
                <a:gdLst>
                  <a:gd name="connsiteX0" fmla="*/ 0 w 1276065"/>
                  <a:gd name="connsiteY0" fmla="*/ 68375 h 82503"/>
                  <a:gd name="connsiteX1" fmla="*/ 129653 w 1276065"/>
                  <a:gd name="connsiteY1" fmla="*/ 6961 h 82503"/>
                  <a:gd name="connsiteX2" fmla="*/ 218364 w 1276065"/>
                  <a:gd name="connsiteY2" fmla="*/ 82023 h 82503"/>
                  <a:gd name="connsiteX3" fmla="*/ 279779 w 1276065"/>
                  <a:gd name="connsiteY3" fmla="*/ 41080 h 82503"/>
                  <a:gd name="connsiteX4" fmla="*/ 293427 w 1276065"/>
                  <a:gd name="connsiteY4" fmla="*/ 13784 h 82503"/>
                  <a:gd name="connsiteX5" fmla="*/ 388961 w 1276065"/>
                  <a:gd name="connsiteY5" fmla="*/ 61552 h 82503"/>
                  <a:gd name="connsiteX6" fmla="*/ 504967 w 1276065"/>
                  <a:gd name="connsiteY6" fmla="*/ 34256 h 82503"/>
                  <a:gd name="connsiteX7" fmla="*/ 702859 w 1276065"/>
                  <a:gd name="connsiteY7" fmla="*/ 20608 h 82503"/>
                  <a:gd name="connsiteX8" fmla="*/ 798394 w 1276065"/>
                  <a:gd name="connsiteY8" fmla="*/ 82023 h 82503"/>
                  <a:gd name="connsiteX9" fmla="*/ 928047 w 1276065"/>
                  <a:gd name="connsiteY9" fmla="*/ 137 h 82503"/>
                  <a:gd name="connsiteX10" fmla="*/ 1132764 w 1276065"/>
                  <a:gd name="connsiteY10" fmla="*/ 61552 h 82503"/>
                  <a:gd name="connsiteX11" fmla="*/ 1276065 w 1276065"/>
                  <a:gd name="connsiteY11" fmla="*/ 20608 h 82503"/>
                  <a:gd name="connsiteX12" fmla="*/ 1276065 w 1276065"/>
                  <a:gd name="connsiteY12" fmla="*/ 20608 h 8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065" h="82503">
                    <a:moveTo>
                      <a:pt x="0" y="68375"/>
                    </a:moveTo>
                    <a:cubicBezTo>
                      <a:pt x="46629" y="36530"/>
                      <a:pt x="93259" y="4686"/>
                      <a:pt x="129653" y="6961"/>
                    </a:cubicBezTo>
                    <a:cubicBezTo>
                      <a:pt x="166047" y="9236"/>
                      <a:pt x="193343" y="76337"/>
                      <a:pt x="218364" y="82023"/>
                    </a:cubicBezTo>
                    <a:cubicBezTo>
                      <a:pt x="243385" y="87709"/>
                      <a:pt x="279779" y="41080"/>
                      <a:pt x="279779" y="41080"/>
                    </a:cubicBezTo>
                    <a:cubicBezTo>
                      <a:pt x="292289" y="29707"/>
                      <a:pt x="275230" y="10372"/>
                      <a:pt x="293427" y="13784"/>
                    </a:cubicBezTo>
                    <a:cubicBezTo>
                      <a:pt x="311624" y="17196"/>
                      <a:pt x="353704" y="58140"/>
                      <a:pt x="388961" y="61552"/>
                    </a:cubicBezTo>
                    <a:cubicBezTo>
                      <a:pt x="424218" y="64964"/>
                      <a:pt x="452651" y="41080"/>
                      <a:pt x="504967" y="34256"/>
                    </a:cubicBezTo>
                    <a:cubicBezTo>
                      <a:pt x="557283" y="27432"/>
                      <a:pt x="653955" y="12647"/>
                      <a:pt x="702859" y="20608"/>
                    </a:cubicBezTo>
                    <a:cubicBezTo>
                      <a:pt x="751763" y="28569"/>
                      <a:pt x="760863" y="85435"/>
                      <a:pt x="798394" y="82023"/>
                    </a:cubicBezTo>
                    <a:cubicBezTo>
                      <a:pt x="835925" y="78611"/>
                      <a:pt x="872319" y="3549"/>
                      <a:pt x="928047" y="137"/>
                    </a:cubicBezTo>
                    <a:cubicBezTo>
                      <a:pt x="983775" y="-3275"/>
                      <a:pt x="1074761" y="58140"/>
                      <a:pt x="1132764" y="61552"/>
                    </a:cubicBezTo>
                    <a:cubicBezTo>
                      <a:pt x="1190767" y="64964"/>
                      <a:pt x="1276065" y="20608"/>
                      <a:pt x="1276065" y="20608"/>
                    </a:cubicBezTo>
                    <a:lnTo>
                      <a:pt x="1276065" y="20608"/>
                    </a:lnTo>
                  </a:path>
                </a:pathLst>
              </a:custGeom>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fr-FR">
                  <a:solidFill>
                    <a:prstClr val="black"/>
                  </a:solidFill>
                </a:endParaRPr>
              </a:p>
            </p:txBody>
          </p:sp>
          <p:sp>
            <p:nvSpPr>
              <p:cNvPr id="32" name="Forme libre : forme 31">
                <a:extLst>
                  <a:ext uri="{FF2B5EF4-FFF2-40B4-BE49-F238E27FC236}">
                    <a16:creationId xmlns:a16="http://schemas.microsoft.com/office/drawing/2014/main" xmlns="" id="{A0536013-EBB6-4AAE-AE23-E4F4F3F2A691}"/>
                  </a:ext>
                </a:extLst>
              </p:cNvPr>
              <p:cNvSpPr/>
              <p:nvPr/>
            </p:nvSpPr>
            <p:spPr>
              <a:xfrm flipH="1">
                <a:off x="2268564" y="3666390"/>
                <a:ext cx="1583140" cy="89190"/>
              </a:xfrm>
              <a:custGeom>
                <a:avLst/>
                <a:gdLst>
                  <a:gd name="connsiteX0" fmla="*/ 0 w 1276065"/>
                  <a:gd name="connsiteY0" fmla="*/ 68375 h 82503"/>
                  <a:gd name="connsiteX1" fmla="*/ 129653 w 1276065"/>
                  <a:gd name="connsiteY1" fmla="*/ 6961 h 82503"/>
                  <a:gd name="connsiteX2" fmla="*/ 218364 w 1276065"/>
                  <a:gd name="connsiteY2" fmla="*/ 82023 h 82503"/>
                  <a:gd name="connsiteX3" fmla="*/ 279779 w 1276065"/>
                  <a:gd name="connsiteY3" fmla="*/ 41080 h 82503"/>
                  <a:gd name="connsiteX4" fmla="*/ 293427 w 1276065"/>
                  <a:gd name="connsiteY4" fmla="*/ 13784 h 82503"/>
                  <a:gd name="connsiteX5" fmla="*/ 388961 w 1276065"/>
                  <a:gd name="connsiteY5" fmla="*/ 61552 h 82503"/>
                  <a:gd name="connsiteX6" fmla="*/ 504967 w 1276065"/>
                  <a:gd name="connsiteY6" fmla="*/ 34256 h 82503"/>
                  <a:gd name="connsiteX7" fmla="*/ 702859 w 1276065"/>
                  <a:gd name="connsiteY7" fmla="*/ 20608 h 82503"/>
                  <a:gd name="connsiteX8" fmla="*/ 798394 w 1276065"/>
                  <a:gd name="connsiteY8" fmla="*/ 82023 h 82503"/>
                  <a:gd name="connsiteX9" fmla="*/ 928047 w 1276065"/>
                  <a:gd name="connsiteY9" fmla="*/ 137 h 82503"/>
                  <a:gd name="connsiteX10" fmla="*/ 1132764 w 1276065"/>
                  <a:gd name="connsiteY10" fmla="*/ 61552 h 82503"/>
                  <a:gd name="connsiteX11" fmla="*/ 1276065 w 1276065"/>
                  <a:gd name="connsiteY11" fmla="*/ 20608 h 82503"/>
                  <a:gd name="connsiteX12" fmla="*/ 1276065 w 1276065"/>
                  <a:gd name="connsiteY12" fmla="*/ 20608 h 8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065" h="82503">
                    <a:moveTo>
                      <a:pt x="0" y="68375"/>
                    </a:moveTo>
                    <a:cubicBezTo>
                      <a:pt x="46629" y="36530"/>
                      <a:pt x="93259" y="4686"/>
                      <a:pt x="129653" y="6961"/>
                    </a:cubicBezTo>
                    <a:cubicBezTo>
                      <a:pt x="166047" y="9236"/>
                      <a:pt x="193343" y="76337"/>
                      <a:pt x="218364" y="82023"/>
                    </a:cubicBezTo>
                    <a:cubicBezTo>
                      <a:pt x="243385" y="87709"/>
                      <a:pt x="279779" y="41080"/>
                      <a:pt x="279779" y="41080"/>
                    </a:cubicBezTo>
                    <a:cubicBezTo>
                      <a:pt x="292289" y="29707"/>
                      <a:pt x="275230" y="10372"/>
                      <a:pt x="293427" y="13784"/>
                    </a:cubicBezTo>
                    <a:cubicBezTo>
                      <a:pt x="311624" y="17196"/>
                      <a:pt x="353704" y="58140"/>
                      <a:pt x="388961" y="61552"/>
                    </a:cubicBezTo>
                    <a:cubicBezTo>
                      <a:pt x="424218" y="64964"/>
                      <a:pt x="452651" y="41080"/>
                      <a:pt x="504967" y="34256"/>
                    </a:cubicBezTo>
                    <a:cubicBezTo>
                      <a:pt x="557283" y="27432"/>
                      <a:pt x="653955" y="12647"/>
                      <a:pt x="702859" y="20608"/>
                    </a:cubicBezTo>
                    <a:cubicBezTo>
                      <a:pt x="751763" y="28569"/>
                      <a:pt x="760863" y="85435"/>
                      <a:pt x="798394" y="82023"/>
                    </a:cubicBezTo>
                    <a:cubicBezTo>
                      <a:pt x="835925" y="78611"/>
                      <a:pt x="872319" y="3549"/>
                      <a:pt x="928047" y="137"/>
                    </a:cubicBezTo>
                    <a:cubicBezTo>
                      <a:pt x="983775" y="-3275"/>
                      <a:pt x="1074761" y="58140"/>
                      <a:pt x="1132764" y="61552"/>
                    </a:cubicBezTo>
                    <a:cubicBezTo>
                      <a:pt x="1190767" y="64964"/>
                      <a:pt x="1276065" y="20608"/>
                      <a:pt x="1276065" y="20608"/>
                    </a:cubicBezTo>
                    <a:lnTo>
                      <a:pt x="1276065" y="20608"/>
                    </a:lnTo>
                  </a:path>
                </a:pathLst>
              </a:custGeom>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fr-FR">
                  <a:solidFill>
                    <a:prstClr val="black"/>
                  </a:solidFill>
                </a:endParaRPr>
              </a:p>
            </p:txBody>
          </p:sp>
          <p:sp>
            <p:nvSpPr>
              <p:cNvPr id="34" name="Forme libre : forme 33">
                <a:extLst>
                  <a:ext uri="{FF2B5EF4-FFF2-40B4-BE49-F238E27FC236}">
                    <a16:creationId xmlns:a16="http://schemas.microsoft.com/office/drawing/2014/main" xmlns="" id="{F5A58A79-AF74-4CFE-9E3E-DB95771AAECF}"/>
                  </a:ext>
                </a:extLst>
              </p:cNvPr>
              <p:cNvSpPr/>
              <p:nvPr/>
            </p:nvSpPr>
            <p:spPr>
              <a:xfrm>
                <a:off x="2331848" y="3777538"/>
                <a:ext cx="1583140" cy="89190"/>
              </a:xfrm>
              <a:custGeom>
                <a:avLst/>
                <a:gdLst>
                  <a:gd name="connsiteX0" fmla="*/ 0 w 1276065"/>
                  <a:gd name="connsiteY0" fmla="*/ 68375 h 82503"/>
                  <a:gd name="connsiteX1" fmla="*/ 129653 w 1276065"/>
                  <a:gd name="connsiteY1" fmla="*/ 6961 h 82503"/>
                  <a:gd name="connsiteX2" fmla="*/ 218364 w 1276065"/>
                  <a:gd name="connsiteY2" fmla="*/ 82023 h 82503"/>
                  <a:gd name="connsiteX3" fmla="*/ 279779 w 1276065"/>
                  <a:gd name="connsiteY3" fmla="*/ 41080 h 82503"/>
                  <a:gd name="connsiteX4" fmla="*/ 293427 w 1276065"/>
                  <a:gd name="connsiteY4" fmla="*/ 13784 h 82503"/>
                  <a:gd name="connsiteX5" fmla="*/ 388961 w 1276065"/>
                  <a:gd name="connsiteY5" fmla="*/ 61552 h 82503"/>
                  <a:gd name="connsiteX6" fmla="*/ 504967 w 1276065"/>
                  <a:gd name="connsiteY6" fmla="*/ 34256 h 82503"/>
                  <a:gd name="connsiteX7" fmla="*/ 702859 w 1276065"/>
                  <a:gd name="connsiteY7" fmla="*/ 20608 h 82503"/>
                  <a:gd name="connsiteX8" fmla="*/ 798394 w 1276065"/>
                  <a:gd name="connsiteY8" fmla="*/ 82023 h 82503"/>
                  <a:gd name="connsiteX9" fmla="*/ 928047 w 1276065"/>
                  <a:gd name="connsiteY9" fmla="*/ 137 h 82503"/>
                  <a:gd name="connsiteX10" fmla="*/ 1132764 w 1276065"/>
                  <a:gd name="connsiteY10" fmla="*/ 61552 h 82503"/>
                  <a:gd name="connsiteX11" fmla="*/ 1276065 w 1276065"/>
                  <a:gd name="connsiteY11" fmla="*/ 20608 h 82503"/>
                  <a:gd name="connsiteX12" fmla="*/ 1276065 w 1276065"/>
                  <a:gd name="connsiteY12" fmla="*/ 20608 h 8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065" h="82503">
                    <a:moveTo>
                      <a:pt x="0" y="68375"/>
                    </a:moveTo>
                    <a:cubicBezTo>
                      <a:pt x="46629" y="36530"/>
                      <a:pt x="93259" y="4686"/>
                      <a:pt x="129653" y="6961"/>
                    </a:cubicBezTo>
                    <a:cubicBezTo>
                      <a:pt x="166047" y="9236"/>
                      <a:pt x="193343" y="76337"/>
                      <a:pt x="218364" y="82023"/>
                    </a:cubicBezTo>
                    <a:cubicBezTo>
                      <a:pt x="243385" y="87709"/>
                      <a:pt x="279779" y="41080"/>
                      <a:pt x="279779" y="41080"/>
                    </a:cubicBezTo>
                    <a:cubicBezTo>
                      <a:pt x="292289" y="29707"/>
                      <a:pt x="275230" y="10372"/>
                      <a:pt x="293427" y="13784"/>
                    </a:cubicBezTo>
                    <a:cubicBezTo>
                      <a:pt x="311624" y="17196"/>
                      <a:pt x="353704" y="58140"/>
                      <a:pt x="388961" y="61552"/>
                    </a:cubicBezTo>
                    <a:cubicBezTo>
                      <a:pt x="424218" y="64964"/>
                      <a:pt x="452651" y="41080"/>
                      <a:pt x="504967" y="34256"/>
                    </a:cubicBezTo>
                    <a:cubicBezTo>
                      <a:pt x="557283" y="27432"/>
                      <a:pt x="653955" y="12647"/>
                      <a:pt x="702859" y="20608"/>
                    </a:cubicBezTo>
                    <a:cubicBezTo>
                      <a:pt x="751763" y="28569"/>
                      <a:pt x="760863" y="85435"/>
                      <a:pt x="798394" y="82023"/>
                    </a:cubicBezTo>
                    <a:cubicBezTo>
                      <a:pt x="835925" y="78611"/>
                      <a:pt x="872319" y="3549"/>
                      <a:pt x="928047" y="137"/>
                    </a:cubicBezTo>
                    <a:cubicBezTo>
                      <a:pt x="983775" y="-3275"/>
                      <a:pt x="1074761" y="58140"/>
                      <a:pt x="1132764" y="61552"/>
                    </a:cubicBezTo>
                    <a:cubicBezTo>
                      <a:pt x="1190767" y="64964"/>
                      <a:pt x="1276065" y="20608"/>
                      <a:pt x="1276065" y="20608"/>
                    </a:cubicBezTo>
                    <a:lnTo>
                      <a:pt x="1276065" y="20608"/>
                    </a:lnTo>
                  </a:path>
                </a:pathLst>
              </a:custGeom>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fr-FR">
                  <a:solidFill>
                    <a:prstClr val="black"/>
                  </a:solidFill>
                </a:endParaRPr>
              </a:p>
            </p:txBody>
          </p:sp>
        </p:grpSp>
        <p:pic>
          <p:nvPicPr>
            <p:cNvPr id="22" name="Image 21">
              <a:extLst>
                <a:ext uri="{FF2B5EF4-FFF2-40B4-BE49-F238E27FC236}">
                  <a16:creationId xmlns:a16="http://schemas.microsoft.com/office/drawing/2014/main" xmlns="" id="{3D8D55D9-9E17-4BBB-912A-A83F8EE6F11F}"/>
                </a:ext>
              </a:extLst>
            </p:cNvPr>
            <p:cNvPicPr>
              <a:picLocks noChangeAspect="1"/>
            </p:cNvPicPr>
            <p:nvPr/>
          </p:nvPicPr>
          <p:blipFill>
            <a:blip r:embed="rId4"/>
            <a:stretch>
              <a:fillRect/>
            </a:stretch>
          </p:blipFill>
          <p:spPr>
            <a:xfrm rot="11329142">
              <a:off x="3415382" y="3450921"/>
              <a:ext cx="477844" cy="338225"/>
            </a:xfrm>
            <a:prstGeom prst="rect">
              <a:avLst/>
            </a:prstGeom>
          </p:spPr>
        </p:pic>
        <p:pic>
          <p:nvPicPr>
            <p:cNvPr id="24" name="Image 23">
              <a:extLst>
                <a:ext uri="{FF2B5EF4-FFF2-40B4-BE49-F238E27FC236}">
                  <a16:creationId xmlns:a16="http://schemas.microsoft.com/office/drawing/2014/main" xmlns="" id="{D6FDBBA0-DD25-4E20-B7D9-87BECC687A2C}"/>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3540376" y="4374809"/>
              <a:ext cx="858011" cy="429006"/>
            </a:xfrm>
            <a:prstGeom prst="rect">
              <a:avLst/>
            </a:prstGeom>
          </p:spPr>
        </p:pic>
      </p:grpSp>
      <p:sp>
        <p:nvSpPr>
          <p:cNvPr id="41" name="Rectangle 39">
            <a:extLst>
              <a:ext uri="{FF2B5EF4-FFF2-40B4-BE49-F238E27FC236}">
                <a16:creationId xmlns:a16="http://schemas.microsoft.com/office/drawing/2014/main" xmlns="" id="{8843848F-CE25-4726-B5A1-1AB1BC3AA05F}"/>
              </a:ext>
            </a:extLst>
          </p:cNvPr>
          <p:cNvSpPr/>
          <p:nvPr/>
        </p:nvSpPr>
        <p:spPr>
          <a:xfrm>
            <a:off x="7417768" y="2862427"/>
            <a:ext cx="226809" cy="757517"/>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622004 w 914400"/>
              <a:gd name="connsiteY1" fmla="*/ 526312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281762 w 914400"/>
              <a:gd name="connsiteY1" fmla="*/ 159489 h 914400"/>
              <a:gd name="connsiteX2" fmla="*/ 914400 w 914400"/>
              <a:gd name="connsiteY2" fmla="*/ 914400 h 914400"/>
              <a:gd name="connsiteX3" fmla="*/ 0 w 914400"/>
              <a:gd name="connsiteY3" fmla="*/ 914400 h 914400"/>
              <a:gd name="connsiteX4" fmla="*/ 0 w 914400"/>
              <a:gd name="connsiteY4" fmla="*/ 0 h 914400"/>
              <a:gd name="connsiteX0" fmla="*/ 0 w 281762"/>
              <a:gd name="connsiteY0" fmla="*/ 0 h 914400"/>
              <a:gd name="connsiteX1" fmla="*/ 281762 w 281762"/>
              <a:gd name="connsiteY1" fmla="*/ 159489 h 914400"/>
              <a:gd name="connsiteX2" fmla="*/ 255181 w 281762"/>
              <a:gd name="connsiteY2" fmla="*/ 653902 h 914400"/>
              <a:gd name="connsiteX3" fmla="*/ 0 w 281762"/>
              <a:gd name="connsiteY3" fmla="*/ 914400 h 914400"/>
              <a:gd name="connsiteX4" fmla="*/ 0 w 281762"/>
              <a:gd name="connsiteY4" fmla="*/ 0 h 914400"/>
              <a:gd name="connsiteX0" fmla="*/ 0 w 281762"/>
              <a:gd name="connsiteY0" fmla="*/ 0 h 914400"/>
              <a:gd name="connsiteX1" fmla="*/ 281762 w 281762"/>
              <a:gd name="connsiteY1" fmla="*/ 159489 h 914400"/>
              <a:gd name="connsiteX2" fmla="*/ 196702 w 281762"/>
              <a:gd name="connsiteY2" fmla="*/ 637953 h 914400"/>
              <a:gd name="connsiteX3" fmla="*/ 0 w 281762"/>
              <a:gd name="connsiteY3" fmla="*/ 914400 h 914400"/>
              <a:gd name="connsiteX4" fmla="*/ 0 w 281762"/>
              <a:gd name="connsiteY4" fmla="*/ 0 h 914400"/>
              <a:gd name="connsiteX0" fmla="*/ 10633 w 292395"/>
              <a:gd name="connsiteY0" fmla="*/ 0 h 637953"/>
              <a:gd name="connsiteX1" fmla="*/ 292395 w 292395"/>
              <a:gd name="connsiteY1" fmla="*/ 159489 h 637953"/>
              <a:gd name="connsiteX2" fmla="*/ 207335 w 292395"/>
              <a:gd name="connsiteY2" fmla="*/ 637953 h 637953"/>
              <a:gd name="connsiteX3" fmla="*/ 0 w 292395"/>
              <a:gd name="connsiteY3" fmla="*/ 473148 h 637953"/>
              <a:gd name="connsiteX4" fmla="*/ 10633 w 292395"/>
              <a:gd name="connsiteY4" fmla="*/ 0 h 637953"/>
              <a:gd name="connsiteX0" fmla="*/ 10633 w 292395"/>
              <a:gd name="connsiteY0" fmla="*/ 0 h 563525"/>
              <a:gd name="connsiteX1" fmla="*/ 292395 w 292395"/>
              <a:gd name="connsiteY1" fmla="*/ 159489 h 563525"/>
              <a:gd name="connsiteX2" fmla="*/ 239233 w 292395"/>
              <a:gd name="connsiteY2" fmla="*/ 563525 h 563525"/>
              <a:gd name="connsiteX3" fmla="*/ 0 w 292395"/>
              <a:gd name="connsiteY3" fmla="*/ 473148 h 563525"/>
              <a:gd name="connsiteX4" fmla="*/ 10633 w 292395"/>
              <a:gd name="connsiteY4" fmla="*/ 0 h 563525"/>
              <a:gd name="connsiteX0" fmla="*/ 10633 w 292395"/>
              <a:gd name="connsiteY0" fmla="*/ 0 h 600739"/>
              <a:gd name="connsiteX1" fmla="*/ 292395 w 292395"/>
              <a:gd name="connsiteY1" fmla="*/ 159489 h 600739"/>
              <a:gd name="connsiteX2" fmla="*/ 212652 w 292395"/>
              <a:gd name="connsiteY2" fmla="*/ 600739 h 600739"/>
              <a:gd name="connsiteX3" fmla="*/ 0 w 292395"/>
              <a:gd name="connsiteY3" fmla="*/ 473148 h 600739"/>
              <a:gd name="connsiteX4" fmla="*/ 10633 w 292395"/>
              <a:gd name="connsiteY4" fmla="*/ 0 h 600739"/>
              <a:gd name="connsiteX0" fmla="*/ 5317 w 287079"/>
              <a:gd name="connsiteY0" fmla="*/ 0 h 600739"/>
              <a:gd name="connsiteX1" fmla="*/ 287079 w 287079"/>
              <a:gd name="connsiteY1" fmla="*/ 159489 h 600739"/>
              <a:gd name="connsiteX2" fmla="*/ 207336 w 287079"/>
              <a:gd name="connsiteY2" fmla="*/ 600739 h 600739"/>
              <a:gd name="connsiteX3" fmla="*/ 0 w 287079"/>
              <a:gd name="connsiteY3" fmla="*/ 494413 h 600739"/>
              <a:gd name="connsiteX4" fmla="*/ 5317 w 287079"/>
              <a:gd name="connsiteY4" fmla="*/ 0 h 600739"/>
              <a:gd name="connsiteX0" fmla="*/ 5317 w 287079"/>
              <a:gd name="connsiteY0" fmla="*/ 0 h 584790"/>
              <a:gd name="connsiteX1" fmla="*/ 287079 w 287079"/>
              <a:gd name="connsiteY1" fmla="*/ 143540 h 584790"/>
              <a:gd name="connsiteX2" fmla="*/ 207336 w 287079"/>
              <a:gd name="connsiteY2" fmla="*/ 584790 h 584790"/>
              <a:gd name="connsiteX3" fmla="*/ 0 w 287079"/>
              <a:gd name="connsiteY3" fmla="*/ 478464 h 584790"/>
              <a:gd name="connsiteX4" fmla="*/ 5317 w 287079"/>
              <a:gd name="connsiteY4" fmla="*/ 0 h 584790"/>
              <a:gd name="connsiteX0" fmla="*/ 5317 w 207336"/>
              <a:gd name="connsiteY0" fmla="*/ 0 h 584790"/>
              <a:gd name="connsiteX1" fmla="*/ 186070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5317 w 207336"/>
              <a:gd name="connsiteY0" fmla="*/ 0 h 584790"/>
              <a:gd name="connsiteX1" fmla="*/ 202019 w 207336"/>
              <a:gd name="connsiteY1" fmla="*/ 95693 h 584790"/>
              <a:gd name="connsiteX2" fmla="*/ 207336 w 207336"/>
              <a:gd name="connsiteY2" fmla="*/ 584790 h 584790"/>
              <a:gd name="connsiteX3" fmla="*/ 0 w 207336"/>
              <a:gd name="connsiteY3" fmla="*/ 478464 h 584790"/>
              <a:gd name="connsiteX4" fmla="*/ 5317 w 207336"/>
              <a:gd name="connsiteY4" fmla="*/ 0 h 584790"/>
              <a:gd name="connsiteX0" fmla="*/ 364 w 202383"/>
              <a:gd name="connsiteY0" fmla="*/ 0 h 584790"/>
              <a:gd name="connsiteX1" fmla="*/ 197066 w 202383"/>
              <a:gd name="connsiteY1" fmla="*/ 95693 h 584790"/>
              <a:gd name="connsiteX2" fmla="*/ 202383 w 202383"/>
              <a:gd name="connsiteY2" fmla="*/ 584790 h 584790"/>
              <a:gd name="connsiteX3" fmla="*/ 2191 w 202383"/>
              <a:gd name="connsiteY3" fmla="*/ 509420 h 584790"/>
              <a:gd name="connsiteX4" fmla="*/ 364 w 202383"/>
              <a:gd name="connsiteY4" fmla="*/ 0 h 584790"/>
              <a:gd name="connsiteX0" fmla="*/ 364 w 197158"/>
              <a:gd name="connsiteY0" fmla="*/ 0 h 603840"/>
              <a:gd name="connsiteX1" fmla="*/ 197066 w 197158"/>
              <a:gd name="connsiteY1" fmla="*/ 95693 h 603840"/>
              <a:gd name="connsiteX2" fmla="*/ 176189 w 197158"/>
              <a:gd name="connsiteY2" fmla="*/ 603840 h 603840"/>
              <a:gd name="connsiteX3" fmla="*/ 2191 w 197158"/>
              <a:gd name="connsiteY3" fmla="*/ 509420 h 603840"/>
              <a:gd name="connsiteX4" fmla="*/ 364 w 197158"/>
              <a:gd name="connsiteY4" fmla="*/ 0 h 603840"/>
              <a:gd name="connsiteX0" fmla="*/ 364 w 185332"/>
              <a:gd name="connsiteY0" fmla="*/ 0 h 603840"/>
              <a:gd name="connsiteX1" fmla="*/ 185160 w 185332"/>
              <a:gd name="connsiteY1" fmla="*/ 98074 h 603840"/>
              <a:gd name="connsiteX2" fmla="*/ 176189 w 185332"/>
              <a:gd name="connsiteY2" fmla="*/ 603840 h 603840"/>
              <a:gd name="connsiteX3" fmla="*/ 2191 w 185332"/>
              <a:gd name="connsiteY3" fmla="*/ 509420 h 603840"/>
              <a:gd name="connsiteX4" fmla="*/ 364 w 185332"/>
              <a:gd name="connsiteY4" fmla="*/ 0 h 603840"/>
              <a:gd name="connsiteX0" fmla="*/ 364 w 176219"/>
              <a:gd name="connsiteY0" fmla="*/ 0 h 603840"/>
              <a:gd name="connsiteX1" fmla="*/ 175635 w 176219"/>
              <a:gd name="connsiteY1" fmla="*/ 93312 h 603840"/>
              <a:gd name="connsiteX2" fmla="*/ 176189 w 176219"/>
              <a:gd name="connsiteY2" fmla="*/ 603840 h 603840"/>
              <a:gd name="connsiteX3" fmla="*/ 2191 w 176219"/>
              <a:gd name="connsiteY3" fmla="*/ 509420 h 603840"/>
              <a:gd name="connsiteX4" fmla="*/ 364 w 176219"/>
              <a:gd name="connsiteY4" fmla="*/ 0 h 603840"/>
              <a:gd name="connsiteX0" fmla="*/ 364 w 182987"/>
              <a:gd name="connsiteY0" fmla="*/ 0 h 603840"/>
              <a:gd name="connsiteX1" fmla="*/ 182779 w 182987"/>
              <a:gd name="connsiteY1" fmla="*/ 93312 h 603840"/>
              <a:gd name="connsiteX2" fmla="*/ 176189 w 182987"/>
              <a:gd name="connsiteY2" fmla="*/ 603840 h 603840"/>
              <a:gd name="connsiteX3" fmla="*/ 2191 w 182987"/>
              <a:gd name="connsiteY3" fmla="*/ 509420 h 603840"/>
              <a:gd name="connsiteX4" fmla="*/ 364 w 182987"/>
              <a:gd name="connsiteY4" fmla="*/ 0 h 603840"/>
              <a:gd name="connsiteX0" fmla="*/ 364 w 182987"/>
              <a:gd name="connsiteY0" fmla="*/ 0 h 603840"/>
              <a:gd name="connsiteX1" fmla="*/ 182779 w 182987"/>
              <a:gd name="connsiteY1" fmla="*/ 102837 h 603840"/>
              <a:gd name="connsiteX2" fmla="*/ 176189 w 182987"/>
              <a:gd name="connsiteY2" fmla="*/ 603840 h 603840"/>
              <a:gd name="connsiteX3" fmla="*/ 2191 w 182987"/>
              <a:gd name="connsiteY3" fmla="*/ 509420 h 603840"/>
              <a:gd name="connsiteX4" fmla="*/ 364 w 182987"/>
              <a:gd name="connsiteY4" fmla="*/ 0 h 603840"/>
              <a:gd name="connsiteX0" fmla="*/ 584 w 183207"/>
              <a:gd name="connsiteY0" fmla="*/ 0 h 603840"/>
              <a:gd name="connsiteX1" fmla="*/ 182999 w 183207"/>
              <a:gd name="connsiteY1" fmla="*/ 102837 h 603840"/>
              <a:gd name="connsiteX2" fmla="*/ 176409 w 183207"/>
              <a:gd name="connsiteY2" fmla="*/ 603840 h 603840"/>
              <a:gd name="connsiteX3" fmla="*/ 30 w 183207"/>
              <a:gd name="connsiteY3" fmla="*/ 507039 h 603840"/>
              <a:gd name="connsiteX4" fmla="*/ 584 w 183207"/>
              <a:gd name="connsiteY4" fmla="*/ 0 h 603840"/>
              <a:gd name="connsiteX0" fmla="*/ 584 w 180883"/>
              <a:gd name="connsiteY0" fmla="*/ 0 h 603840"/>
              <a:gd name="connsiteX1" fmla="*/ 180618 w 180883"/>
              <a:gd name="connsiteY1" fmla="*/ 100484 h 603840"/>
              <a:gd name="connsiteX2" fmla="*/ 176409 w 180883"/>
              <a:gd name="connsiteY2" fmla="*/ 603840 h 603840"/>
              <a:gd name="connsiteX3" fmla="*/ 30 w 180883"/>
              <a:gd name="connsiteY3" fmla="*/ 507039 h 603840"/>
              <a:gd name="connsiteX4" fmla="*/ 584 w 180883"/>
              <a:gd name="connsiteY4" fmla="*/ 0 h 60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83" h="603840">
                <a:moveTo>
                  <a:pt x="584" y="0"/>
                </a:moveTo>
                <a:lnTo>
                  <a:pt x="180618" y="100484"/>
                </a:lnTo>
                <a:cubicBezTo>
                  <a:pt x="182390" y="263516"/>
                  <a:pt x="174637" y="440808"/>
                  <a:pt x="176409" y="603840"/>
                </a:cubicBezTo>
                <a:lnTo>
                  <a:pt x="30" y="507039"/>
                </a:lnTo>
                <a:cubicBezTo>
                  <a:pt x="1802" y="342235"/>
                  <a:pt x="-1188" y="164804"/>
                  <a:pt x="584" y="0"/>
                </a:cubicBez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48" name="Connecteur droit 47">
            <a:extLst>
              <a:ext uri="{FF2B5EF4-FFF2-40B4-BE49-F238E27FC236}">
                <a16:creationId xmlns:a16="http://schemas.microsoft.com/office/drawing/2014/main" xmlns="" id="{125E70E0-BE25-4347-91B0-1A63286AB9D1}"/>
              </a:ext>
            </a:extLst>
          </p:cNvPr>
          <p:cNvCxnSpPr>
            <a:cxnSpLocks/>
          </p:cNvCxnSpPr>
          <p:nvPr/>
        </p:nvCxnSpPr>
        <p:spPr>
          <a:xfrm>
            <a:off x="7417347" y="2892274"/>
            <a:ext cx="0" cy="606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xmlns="" id="{7D8D307E-6C20-4089-B0D8-CEC92E4460AD}"/>
              </a:ext>
            </a:extLst>
          </p:cNvPr>
          <p:cNvCxnSpPr>
            <a:cxnSpLocks/>
          </p:cNvCxnSpPr>
          <p:nvPr/>
        </p:nvCxnSpPr>
        <p:spPr>
          <a:xfrm flipH="1">
            <a:off x="6648450" y="2327190"/>
            <a:ext cx="2324" cy="1062574"/>
          </a:xfrm>
          <a:prstGeom prst="straightConnector1">
            <a:avLst/>
          </a:prstGeom>
          <a:ln w="5715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xmlns="" id="{127C0F8B-60C3-4766-8911-B2E5609B0B41}"/>
              </a:ext>
            </a:extLst>
          </p:cNvPr>
          <p:cNvSpPr/>
          <p:nvPr/>
        </p:nvSpPr>
        <p:spPr>
          <a:xfrm>
            <a:off x="5691361" y="2476616"/>
            <a:ext cx="1965916" cy="3726047"/>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2131828"/>
              <a:gd name="connsiteX1" fmla="*/ 914400 w 914400"/>
              <a:gd name="connsiteY1" fmla="*/ 0 h 2131828"/>
              <a:gd name="connsiteX2" fmla="*/ 914400 w 914400"/>
              <a:gd name="connsiteY2" fmla="*/ 914400 h 2131828"/>
              <a:gd name="connsiteX3" fmla="*/ 26581 w 914400"/>
              <a:gd name="connsiteY3" fmla="*/ 2131828 h 2131828"/>
              <a:gd name="connsiteX4" fmla="*/ 0 w 914400"/>
              <a:gd name="connsiteY4" fmla="*/ 0 h 2131828"/>
              <a:gd name="connsiteX0" fmla="*/ 0 w 1967023"/>
              <a:gd name="connsiteY0" fmla="*/ 0 h 3136605"/>
              <a:gd name="connsiteX1" fmla="*/ 914400 w 1967023"/>
              <a:gd name="connsiteY1" fmla="*/ 0 h 3136605"/>
              <a:gd name="connsiteX2" fmla="*/ 1967023 w 1967023"/>
              <a:gd name="connsiteY2" fmla="*/ 3136605 h 3136605"/>
              <a:gd name="connsiteX3" fmla="*/ 26581 w 1967023"/>
              <a:gd name="connsiteY3" fmla="*/ 2131828 h 3136605"/>
              <a:gd name="connsiteX4" fmla="*/ 0 w 1967023"/>
              <a:gd name="connsiteY4" fmla="*/ 0 h 3136605"/>
              <a:gd name="connsiteX0" fmla="*/ 0 w 1972339"/>
              <a:gd name="connsiteY0" fmla="*/ 0 h 3136605"/>
              <a:gd name="connsiteX1" fmla="*/ 1972339 w 1972339"/>
              <a:gd name="connsiteY1" fmla="*/ 1020725 h 3136605"/>
              <a:gd name="connsiteX2" fmla="*/ 1967023 w 1972339"/>
              <a:gd name="connsiteY2" fmla="*/ 3136605 h 3136605"/>
              <a:gd name="connsiteX3" fmla="*/ 26581 w 1972339"/>
              <a:gd name="connsiteY3" fmla="*/ 2131828 h 3136605"/>
              <a:gd name="connsiteX4" fmla="*/ 0 w 1972339"/>
              <a:gd name="connsiteY4" fmla="*/ 0 h 3136605"/>
              <a:gd name="connsiteX0" fmla="*/ 0 w 1961707"/>
              <a:gd name="connsiteY0" fmla="*/ 0 h 3125972"/>
              <a:gd name="connsiteX1" fmla="*/ 1961707 w 1961707"/>
              <a:gd name="connsiteY1" fmla="*/ 1010092 h 3125972"/>
              <a:gd name="connsiteX2" fmla="*/ 1956391 w 1961707"/>
              <a:gd name="connsiteY2" fmla="*/ 3125972 h 3125972"/>
              <a:gd name="connsiteX3" fmla="*/ 15949 w 1961707"/>
              <a:gd name="connsiteY3" fmla="*/ 2121195 h 3125972"/>
              <a:gd name="connsiteX4" fmla="*/ 0 w 1961707"/>
              <a:gd name="connsiteY4" fmla="*/ 0 h 3125972"/>
              <a:gd name="connsiteX0" fmla="*/ 0 w 1961707"/>
              <a:gd name="connsiteY0" fmla="*/ 0 h 3125972"/>
              <a:gd name="connsiteX1" fmla="*/ 1961707 w 1961707"/>
              <a:gd name="connsiteY1" fmla="*/ 1010092 h 3125972"/>
              <a:gd name="connsiteX2" fmla="*/ 1956391 w 1961707"/>
              <a:gd name="connsiteY2" fmla="*/ 3125972 h 3125972"/>
              <a:gd name="connsiteX3" fmla="*/ 10633 w 1961707"/>
              <a:gd name="connsiteY3" fmla="*/ 2115879 h 3125972"/>
              <a:gd name="connsiteX4" fmla="*/ 0 w 1961707"/>
              <a:gd name="connsiteY4" fmla="*/ 0 h 3125972"/>
              <a:gd name="connsiteX0" fmla="*/ 0 w 1961707"/>
              <a:gd name="connsiteY0" fmla="*/ 0 h 3125972"/>
              <a:gd name="connsiteX1" fmla="*/ 1961707 w 1961707"/>
              <a:gd name="connsiteY1" fmla="*/ 1010092 h 3125972"/>
              <a:gd name="connsiteX2" fmla="*/ 1956391 w 1961707"/>
              <a:gd name="connsiteY2" fmla="*/ 3125972 h 3125972"/>
              <a:gd name="connsiteX3" fmla="*/ 10633 w 1961707"/>
              <a:gd name="connsiteY3" fmla="*/ 2115879 h 3125972"/>
              <a:gd name="connsiteX4" fmla="*/ 0 w 1961707"/>
              <a:gd name="connsiteY4" fmla="*/ 0 h 3125972"/>
              <a:gd name="connsiteX0" fmla="*/ 0 w 1965916"/>
              <a:gd name="connsiteY0" fmla="*/ 0 h 3726047"/>
              <a:gd name="connsiteX1" fmla="*/ 1961707 w 1965916"/>
              <a:gd name="connsiteY1" fmla="*/ 1010092 h 3726047"/>
              <a:gd name="connsiteX2" fmla="*/ 1965916 w 1965916"/>
              <a:gd name="connsiteY2" fmla="*/ 3726047 h 3726047"/>
              <a:gd name="connsiteX3" fmla="*/ 10633 w 1965916"/>
              <a:gd name="connsiteY3" fmla="*/ 2115879 h 3726047"/>
              <a:gd name="connsiteX4" fmla="*/ 0 w 1965916"/>
              <a:gd name="connsiteY4" fmla="*/ 0 h 3726047"/>
              <a:gd name="connsiteX0" fmla="*/ 0 w 1965916"/>
              <a:gd name="connsiteY0" fmla="*/ 0 h 3726047"/>
              <a:gd name="connsiteX1" fmla="*/ 1942657 w 1965916"/>
              <a:gd name="connsiteY1" fmla="*/ 1124392 h 3726047"/>
              <a:gd name="connsiteX2" fmla="*/ 1965916 w 1965916"/>
              <a:gd name="connsiteY2" fmla="*/ 3726047 h 3726047"/>
              <a:gd name="connsiteX3" fmla="*/ 10633 w 1965916"/>
              <a:gd name="connsiteY3" fmla="*/ 2115879 h 3726047"/>
              <a:gd name="connsiteX4" fmla="*/ 0 w 1965916"/>
              <a:gd name="connsiteY4" fmla="*/ 0 h 3726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16" h="3726047">
                <a:moveTo>
                  <a:pt x="0" y="0"/>
                </a:moveTo>
                <a:lnTo>
                  <a:pt x="1942657" y="1124392"/>
                </a:lnTo>
                <a:lnTo>
                  <a:pt x="1965916" y="3726047"/>
                </a:lnTo>
                <a:lnTo>
                  <a:pt x="10633" y="2115879"/>
                </a:lnTo>
                <a:cubicBezTo>
                  <a:pt x="7089" y="1410586"/>
                  <a:pt x="3544" y="705293"/>
                  <a:pt x="0" y="0"/>
                </a:cubicBez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8" name="Connecteur droit 17">
            <a:extLst>
              <a:ext uri="{FF2B5EF4-FFF2-40B4-BE49-F238E27FC236}">
                <a16:creationId xmlns:a16="http://schemas.microsoft.com/office/drawing/2014/main" xmlns="" id="{5E02EC4E-3C29-4A35-AC22-51F49A57080E}"/>
              </a:ext>
            </a:extLst>
          </p:cNvPr>
          <p:cNvCxnSpPr>
            <a:cxnSpLocks/>
          </p:cNvCxnSpPr>
          <p:nvPr/>
        </p:nvCxnSpPr>
        <p:spPr>
          <a:xfrm>
            <a:off x="5842868" y="2572224"/>
            <a:ext cx="1564953" cy="913698"/>
          </a:xfrm>
          <a:prstGeom prst="line">
            <a:avLst/>
          </a:prstGeom>
          <a:ln w="38100"/>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xmlns="" id="{D9ADAC58-B67A-4B4E-AFE5-3F849A7EF34C}"/>
              </a:ext>
            </a:extLst>
          </p:cNvPr>
          <p:cNvSpPr/>
          <p:nvPr/>
        </p:nvSpPr>
        <p:spPr>
          <a:xfrm>
            <a:off x="5672922" y="1726587"/>
            <a:ext cx="1961708" cy="129185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967024"/>
              <a:gd name="connsiteY0" fmla="*/ 0 h 1281223"/>
              <a:gd name="connsiteX1" fmla="*/ 914400 w 1967024"/>
              <a:gd name="connsiteY1" fmla="*/ 0 h 1281223"/>
              <a:gd name="connsiteX2" fmla="*/ 1967024 w 1967024"/>
              <a:gd name="connsiteY2" fmla="*/ 1281223 h 1281223"/>
              <a:gd name="connsiteX3" fmla="*/ 0 w 1967024"/>
              <a:gd name="connsiteY3" fmla="*/ 914400 h 1281223"/>
              <a:gd name="connsiteX4" fmla="*/ 0 w 1967024"/>
              <a:gd name="connsiteY4" fmla="*/ 0 h 1281223"/>
              <a:gd name="connsiteX0" fmla="*/ 0 w 1967024"/>
              <a:gd name="connsiteY0" fmla="*/ 0 h 1281223"/>
              <a:gd name="connsiteX1" fmla="*/ 1961707 w 1967024"/>
              <a:gd name="connsiteY1" fmla="*/ 1036674 h 1281223"/>
              <a:gd name="connsiteX2" fmla="*/ 1967024 w 1967024"/>
              <a:gd name="connsiteY2" fmla="*/ 1281223 h 1281223"/>
              <a:gd name="connsiteX3" fmla="*/ 0 w 1967024"/>
              <a:gd name="connsiteY3" fmla="*/ 914400 h 1281223"/>
              <a:gd name="connsiteX4" fmla="*/ 0 w 1967024"/>
              <a:gd name="connsiteY4" fmla="*/ 0 h 1281223"/>
              <a:gd name="connsiteX0" fmla="*/ 0 w 1961708"/>
              <a:gd name="connsiteY0" fmla="*/ 0 h 1291856"/>
              <a:gd name="connsiteX1" fmla="*/ 1961707 w 1961708"/>
              <a:gd name="connsiteY1" fmla="*/ 1036674 h 1291856"/>
              <a:gd name="connsiteX2" fmla="*/ 1961708 w 1961708"/>
              <a:gd name="connsiteY2" fmla="*/ 1291856 h 1291856"/>
              <a:gd name="connsiteX3" fmla="*/ 0 w 1961708"/>
              <a:gd name="connsiteY3" fmla="*/ 914400 h 1291856"/>
              <a:gd name="connsiteX4" fmla="*/ 0 w 1961708"/>
              <a:gd name="connsiteY4" fmla="*/ 0 h 1291856"/>
              <a:gd name="connsiteX0" fmla="*/ 0 w 1961708"/>
              <a:gd name="connsiteY0" fmla="*/ 0 h 1291856"/>
              <a:gd name="connsiteX1" fmla="*/ 1961707 w 1961708"/>
              <a:gd name="connsiteY1" fmla="*/ 1036674 h 1291856"/>
              <a:gd name="connsiteX2" fmla="*/ 1961708 w 1961708"/>
              <a:gd name="connsiteY2" fmla="*/ 1291856 h 1291856"/>
              <a:gd name="connsiteX3" fmla="*/ 10633 w 1961708"/>
              <a:gd name="connsiteY3" fmla="*/ 260497 h 1291856"/>
              <a:gd name="connsiteX4" fmla="*/ 0 w 1961708"/>
              <a:gd name="connsiteY4" fmla="*/ 0 h 1291856"/>
              <a:gd name="connsiteX0" fmla="*/ 0 w 1961708"/>
              <a:gd name="connsiteY0" fmla="*/ 0 h 1291856"/>
              <a:gd name="connsiteX1" fmla="*/ 1961707 w 1961708"/>
              <a:gd name="connsiteY1" fmla="*/ 1036674 h 1291856"/>
              <a:gd name="connsiteX2" fmla="*/ 1961708 w 1961708"/>
              <a:gd name="connsiteY2" fmla="*/ 1291856 h 1291856"/>
              <a:gd name="connsiteX3" fmla="*/ 5317 w 1961708"/>
              <a:gd name="connsiteY3" fmla="*/ 260497 h 1291856"/>
              <a:gd name="connsiteX4" fmla="*/ 0 w 1961708"/>
              <a:gd name="connsiteY4" fmla="*/ 0 h 129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708" h="1291856">
                <a:moveTo>
                  <a:pt x="0" y="0"/>
                </a:moveTo>
                <a:lnTo>
                  <a:pt x="1961707" y="1036674"/>
                </a:lnTo>
                <a:cubicBezTo>
                  <a:pt x="1961707" y="1121735"/>
                  <a:pt x="1961708" y="1206795"/>
                  <a:pt x="1961708" y="1291856"/>
                </a:cubicBezTo>
                <a:lnTo>
                  <a:pt x="5317" y="260497"/>
                </a:lnTo>
                <a:lnTo>
                  <a:pt x="0" y="0"/>
                </a:ln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Forme libre : forme 18">
            <a:extLst>
              <a:ext uri="{FF2B5EF4-FFF2-40B4-BE49-F238E27FC236}">
                <a16:creationId xmlns:a16="http://schemas.microsoft.com/office/drawing/2014/main" xmlns="" id="{3202D812-2CBD-4944-8D78-1DFB25850496}"/>
              </a:ext>
            </a:extLst>
          </p:cNvPr>
          <p:cNvSpPr/>
          <p:nvPr/>
        </p:nvSpPr>
        <p:spPr>
          <a:xfrm>
            <a:off x="5633716" y="1691204"/>
            <a:ext cx="5474170" cy="1028442"/>
          </a:xfrm>
          <a:custGeom>
            <a:avLst/>
            <a:gdLst>
              <a:gd name="connsiteX0" fmla="*/ 0 w 4880919"/>
              <a:gd name="connsiteY0" fmla="*/ 0 h 1037967"/>
              <a:gd name="connsiteX1" fmla="*/ 2879125 w 4880919"/>
              <a:gd name="connsiteY1" fmla="*/ 0 h 1037967"/>
              <a:gd name="connsiteX2" fmla="*/ 4880919 w 4880919"/>
              <a:gd name="connsiteY2" fmla="*/ 1037967 h 1037967"/>
              <a:gd name="connsiteX3" fmla="*/ 2001795 w 4880919"/>
              <a:gd name="connsiteY3" fmla="*/ 1025611 h 1037967"/>
              <a:gd name="connsiteX4" fmla="*/ 0 w 4880919"/>
              <a:gd name="connsiteY4" fmla="*/ 0 h 1037967"/>
              <a:gd name="connsiteX0" fmla="*/ 0 w 4874095"/>
              <a:gd name="connsiteY0" fmla="*/ 0 h 1037967"/>
              <a:gd name="connsiteX1" fmla="*/ 2872301 w 4874095"/>
              <a:gd name="connsiteY1" fmla="*/ 0 h 1037967"/>
              <a:gd name="connsiteX2" fmla="*/ 4874095 w 4874095"/>
              <a:gd name="connsiteY2" fmla="*/ 1037967 h 1037967"/>
              <a:gd name="connsiteX3" fmla="*/ 1994971 w 4874095"/>
              <a:gd name="connsiteY3" fmla="*/ 1025611 h 1037967"/>
              <a:gd name="connsiteX4" fmla="*/ 0 w 4874095"/>
              <a:gd name="connsiteY4" fmla="*/ 0 h 1037967"/>
              <a:gd name="connsiteX0" fmla="*/ 0 w 5474170"/>
              <a:gd name="connsiteY0" fmla="*/ 0 h 1028442"/>
              <a:gd name="connsiteX1" fmla="*/ 2872301 w 5474170"/>
              <a:gd name="connsiteY1" fmla="*/ 0 h 1028442"/>
              <a:gd name="connsiteX2" fmla="*/ 5474170 w 5474170"/>
              <a:gd name="connsiteY2" fmla="*/ 1028442 h 1028442"/>
              <a:gd name="connsiteX3" fmla="*/ 1994971 w 5474170"/>
              <a:gd name="connsiteY3" fmla="*/ 1025611 h 1028442"/>
              <a:gd name="connsiteX4" fmla="*/ 0 w 5474170"/>
              <a:gd name="connsiteY4" fmla="*/ 0 h 1028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170" h="1028442">
                <a:moveTo>
                  <a:pt x="0" y="0"/>
                </a:moveTo>
                <a:lnTo>
                  <a:pt x="2872301" y="0"/>
                </a:lnTo>
                <a:lnTo>
                  <a:pt x="5474170" y="1028442"/>
                </a:lnTo>
                <a:lnTo>
                  <a:pt x="1994971" y="1025611"/>
                </a:lnTo>
                <a:lnTo>
                  <a:pt x="0" y="0"/>
                </a:lnTo>
                <a:close/>
              </a:path>
            </a:pathLst>
          </a:custGeom>
          <a:solidFill>
            <a:schemeClr val="bg1">
              <a:alpha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rgbClr val="FFFFFF"/>
              </a:solidFill>
            </a:endParaRPr>
          </a:p>
        </p:txBody>
      </p:sp>
      <p:cxnSp>
        <p:nvCxnSpPr>
          <p:cNvPr id="14" name="Connecteur droit 13">
            <a:extLst>
              <a:ext uri="{FF2B5EF4-FFF2-40B4-BE49-F238E27FC236}">
                <a16:creationId xmlns:a16="http://schemas.microsoft.com/office/drawing/2014/main" xmlns="" id="{1FC54831-291C-40A3-96BB-7800E54A483B}"/>
              </a:ext>
            </a:extLst>
          </p:cNvPr>
          <p:cNvCxnSpPr>
            <a:cxnSpLocks/>
          </p:cNvCxnSpPr>
          <p:nvPr/>
        </p:nvCxnSpPr>
        <p:spPr>
          <a:xfrm>
            <a:off x="5846543" y="2088255"/>
            <a:ext cx="1570804" cy="8155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F3198D21-B5BD-439B-BC57-3F18E21FB4A6}"/>
              </a:ext>
            </a:extLst>
          </p:cNvPr>
          <p:cNvSpPr/>
          <p:nvPr/>
        </p:nvSpPr>
        <p:spPr>
          <a:xfrm>
            <a:off x="7642429" y="2733294"/>
            <a:ext cx="3459939" cy="3445496"/>
          </a:xfrm>
          <a:prstGeom prst="rect">
            <a:avLst/>
          </a:prstGeom>
          <a:solidFill>
            <a:schemeClr val="bg1">
              <a:alpha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9" name="Rectangle 8">
            <a:extLst>
              <a:ext uri="{FF2B5EF4-FFF2-40B4-BE49-F238E27FC236}">
                <a16:creationId xmlns:a16="http://schemas.microsoft.com/office/drawing/2014/main" xmlns="" id="{FDA80FF8-2817-4DA1-A3B2-A93A56801E13}"/>
              </a:ext>
            </a:extLst>
          </p:cNvPr>
          <p:cNvSpPr/>
          <p:nvPr/>
        </p:nvSpPr>
        <p:spPr>
          <a:xfrm>
            <a:off x="8442990" y="3485922"/>
            <a:ext cx="2089033" cy="1754326"/>
          </a:xfrm>
          <a:prstGeom prst="rect">
            <a:avLst/>
          </a:prstGeom>
          <a:noFill/>
        </p:spPr>
        <p:txBody>
          <a:bodyPr wrap="none" lIns="91440" tIns="45720" rIns="91440" bIns="45720">
            <a:spAutoFit/>
          </a:bodyPr>
          <a:lstStyle/>
          <a:p>
            <a:pPr algn="ctr"/>
            <a:r>
              <a:rPr lang="fr-FR"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pas de</a:t>
            </a:r>
          </a:p>
          <a:p>
            <a:pPr algn="ctr"/>
            <a:r>
              <a:rPr lang="fr-FR"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colis</a:t>
            </a:r>
          </a:p>
        </p:txBody>
      </p:sp>
      <p:sp>
        <p:nvSpPr>
          <p:cNvPr id="33" name="Rectangle 32">
            <a:extLst>
              <a:ext uri="{FF2B5EF4-FFF2-40B4-BE49-F238E27FC236}">
                <a16:creationId xmlns:a16="http://schemas.microsoft.com/office/drawing/2014/main" xmlns="" id="{F005F0DC-1184-42AF-B73D-BB0ED06E270D}"/>
              </a:ext>
            </a:extLst>
          </p:cNvPr>
          <p:cNvSpPr/>
          <p:nvPr/>
        </p:nvSpPr>
        <p:spPr>
          <a:xfrm>
            <a:off x="8068605" y="3952350"/>
            <a:ext cx="2880917" cy="1754326"/>
          </a:xfrm>
          <a:prstGeom prst="rect">
            <a:avLst/>
          </a:prstGeom>
          <a:noFill/>
        </p:spPr>
        <p:txBody>
          <a:bodyPr wrap="none" lIns="91440" tIns="45720" rIns="91440" bIns="45720">
            <a:spAutoFit/>
          </a:bodyPr>
          <a:lstStyle/>
          <a:p>
            <a:pPr algn="ctr"/>
            <a:r>
              <a:rPr lang="fr-FR" sz="5400" b="1" dirty="0">
                <a:ln w="10160">
                  <a:solidFill>
                    <a:prstClr val="black"/>
                  </a:solidFill>
                  <a:prstDash val="solid"/>
                </a:ln>
                <a:solidFill>
                  <a:srgbClr val="FF0000"/>
                </a:solidFill>
                <a:effectLst>
                  <a:outerShdw blurRad="38100" dist="22860" dir="5400000" algn="tl" rotWithShape="0">
                    <a:srgbClr val="000000">
                      <a:alpha val="30000"/>
                    </a:srgbClr>
                  </a:outerShdw>
                </a:effectLst>
              </a:rPr>
              <a:t>présence</a:t>
            </a:r>
          </a:p>
          <a:p>
            <a:pPr algn="ctr"/>
            <a:r>
              <a:rPr lang="fr-FR" sz="5400" b="1" dirty="0">
                <a:ln w="10160">
                  <a:solidFill>
                    <a:prstClr val="black"/>
                  </a:solidFill>
                  <a:prstDash val="solid"/>
                </a:ln>
                <a:solidFill>
                  <a:srgbClr val="FF0000"/>
                </a:solidFill>
                <a:effectLst>
                  <a:outerShdw blurRad="38100" dist="22860" dir="5400000" algn="tl" rotWithShape="0">
                    <a:srgbClr val="000000">
                      <a:alpha val="30000"/>
                    </a:srgbClr>
                  </a:outerShdw>
                </a:effectLst>
              </a:rPr>
              <a:t>colis</a:t>
            </a:r>
          </a:p>
        </p:txBody>
      </p:sp>
      <p:sp>
        <p:nvSpPr>
          <p:cNvPr id="50" name="Forme libre : forme 49">
            <a:extLst>
              <a:ext uri="{FF2B5EF4-FFF2-40B4-BE49-F238E27FC236}">
                <a16:creationId xmlns:a16="http://schemas.microsoft.com/office/drawing/2014/main" xmlns="" id="{BB58BCE1-B5E5-4258-81B0-24654A4A125D}"/>
              </a:ext>
            </a:extLst>
          </p:cNvPr>
          <p:cNvSpPr/>
          <p:nvPr/>
        </p:nvSpPr>
        <p:spPr>
          <a:xfrm>
            <a:off x="5657850" y="1695450"/>
            <a:ext cx="1981200" cy="4495800"/>
          </a:xfrm>
          <a:custGeom>
            <a:avLst/>
            <a:gdLst>
              <a:gd name="connsiteX0" fmla="*/ 0 w 1981200"/>
              <a:gd name="connsiteY0" fmla="*/ 0 h 4495800"/>
              <a:gd name="connsiteX1" fmla="*/ 1981200 w 1981200"/>
              <a:gd name="connsiteY1" fmla="*/ 1047750 h 4495800"/>
              <a:gd name="connsiteX2" fmla="*/ 1981200 w 1981200"/>
              <a:gd name="connsiteY2" fmla="*/ 4495800 h 4495800"/>
              <a:gd name="connsiteX3" fmla="*/ 9525 w 1981200"/>
              <a:gd name="connsiteY3" fmla="*/ 2876550 h 4495800"/>
            </a:gdLst>
            <a:ahLst/>
            <a:cxnLst>
              <a:cxn ang="0">
                <a:pos x="connsiteX0" y="connsiteY0"/>
              </a:cxn>
              <a:cxn ang="0">
                <a:pos x="connsiteX1" y="connsiteY1"/>
              </a:cxn>
              <a:cxn ang="0">
                <a:pos x="connsiteX2" y="connsiteY2"/>
              </a:cxn>
              <a:cxn ang="0">
                <a:pos x="connsiteX3" y="connsiteY3"/>
              </a:cxn>
            </a:cxnLst>
            <a:rect l="l" t="t" r="r" b="b"/>
            <a:pathLst>
              <a:path w="1981200" h="4495800">
                <a:moveTo>
                  <a:pt x="0" y="0"/>
                </a:moveTo>
                <a:lnTo>
                  <a:pt x="1981200" y="1047750"/>
                </a:lnTo>
                <a:lnTo>
                  <a:pt x="1981200" y="4495800"/>
                </a:lnTo>
                <a:lnTo>
                  <a:pt x="9525" y="28765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5" name="Rectangle 44">
            <a:extLst>
              <a:ext uri="{FF2B5EF4-FFF2-40B4-BE49-F238E27FC236}">
                <a16:creationId xmlns:a16="http://schemas.microsoft.com/office/drawing/2014/main" xmlns="" id="{0979361F-BEEE-4C3C-B5EC-57EC1F615CCD}"/>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grpSp>
        <p:nvGrpSpPr>
          <p:cNvPr id="46" name="Groupe 45"/>
          <p:cNvGrpSpPr/>
          <p:nvPr/>
        </p:nvGrpSpPr>
        <p:grpSpPr>
          <a:xfrm>
            <a:off x="10763250" y="5524500"/>
            <a:ext cx="298450" cy="508000"/>
            <a:chOff x="10604500" y="5118100"/>
            <a:chExt cx="457200" cy="914400"/>
          </a:xfrm>
        </p:grpSpPr>
        <p:sp>
          <p:nvSpPr>
            <p:cNvPr id="47" name="Forme libre 46"/>
            <p:cNvSpPr/>
            <p:nvPr/>
          </p:nvSpPr>
          <p:spPr>
            <a:xfrm>
              <a:off x="10604500" y="5118100"/>
              <a:ext cx="457200" cy="914400"/>
            </a:xfrm>
            <a:custGeom>
              <a:avLst/>
              <a:gdLst>
                <a:gd name="connsiteX0" fmla="*/ 457200 w 457200"/>
                <a:gd name="connsiteY0" fmla="*/ 914400 h 914400"/>
                <a:gd name="connsiteX1" fmla="*/ 0 w 457200"/>
                <a:gd name="connsiteY1" fmla="*/ 660400 h 914400"/>
                <a:gd name="connsiteX2" fmla="*/ 0 w 457200"/>
                <a:gd name="connsiteY2" fmla="*/ 0 h 914400"/>
                <a:gd name="connsiteX3" fmla="*/ 457200 w 457200"/>
                <a:gd name="connsiteY3" fmla="*/ 190500 h 914400"/>
                <a:gd name="connsiteX4" fmla="*/ 457200 w 457200"/>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914400">
                  <a:moveTo>
                    <a:pt x="457200" y="914400"/>
                  </a:moveTo>
                  <a:lnTo>
                    <a:pt x="0" y="660400"/>
                  </a:lnTo>
                  <a:lnTo>
                    <a:pt x="0" y="0"/>
                  </a:lnTo>
                  <a:lnTo>
                    <a:pt x="457200" y="190500"/>
                  </a:lnTo>
                  <a:lnTo>
                    <a:pt x="457200" y="914400"/>
                  </a:ln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9" name="Forme libre 48"/>
            <p:cNvSpPr/>
            <p:nvPr/>
          </p:nvSpPr>
          <p:spPr>
            <a:xfrm>
              <a:off x="10642600" y="5232400"/>
              <a:ext cx="419100" cy="641983"/>
            </a:xfrm>
            <a:custGeom>
              <a:avLst/>
              <a:gdLst>
                <a:gd name="connsiteX0" fmla="*/ 25400 w 419100"/>
                <a:gd name="connsiteY0" fmla="*/ 0 h 641983"/>
                <a:gd name="connsiteX1" fmla="*/ 101600 w 419100"/>
                <a:gd name="connsiteY1" fmla="*/ 12700 h 641983"/>
                <a:gd name="connsiteX2" fmla="*/ 139700 w 419100"/>
                <a:gd name="connsiteY2" fmla="*/ 25400 h 641983"/>
                <a:gd name="connsiteX3" fmla="*/ 38100 w 419100"/>
                <a:gd name="connsiteY3" fmla="*/ 127000 h 641983"/>
                <a:gd name="connsiteX4" fmla="*/ 50800 w 419100"/>
                <a:gd name="connsiteY4" fmla="*/ 228600 h 641983"/>
                <a:gd name="connsiteX5" fmla="*/ 203200 w 419100"/>
                <a:gd name="connsiteY5" fmla="*/ 254000 h 641983"/>
                <a:gd name="connsiteX6" fmla="*/ 241300 w 419100"/>
                <a:gd name="connsiteY6" fmla="*/ 266700 h 641983"/>
                <a:gd name="connsiteX7" fmla="*/ 254000 w 419100"/>
                <a:gd name="connsiteY7" fmla="*/ 330200 h 641983"/>
                <a:gd name="connsiteX8" fmla="*/ 292100 w 419100"/>
                <a:gd name="connsiteY8" fmla="*/ 342900 h 641983"/>
                <a:gd name="connsiteX9" fmla="*/ 342900 w 419100"/>
                <a:gd name="connsiteY9" fmla="*/ 355600 h 641983"/>
                <a:gd name="connsiteX10" fmla="*/ 419100 w 419100"/>
                <a:gd name="connsiteY10" fmla="*/ 381000 h 641983"/>
                <a:gd name="connsiteX11" fmla="*/ 406400 w 419100"/>
                <a:gd name="connsiteY11" fmla="*/ 444500 h 641983"/>
                <a:gd name="connsiteX12" fmla="*/ 393700 w 419100"/>
                <a:gd name="connsiteY12" fmla="*/ 635000 h 641983"/>
                <a:gd name="connsiteX13" fmla="*/ 330200 w 419100"/>
                <a:gd name="connsiteY13" fmla="*/ 622300 h 641983"/>
                <a:gd name="connsiteX14" fmla="*/ 254000 w 419100"/>
                <a:gd name="connsiteY14" fmla="*/ 571500 h 641983"/>
                <a:gd name="connsiteX15" fmla="*/ 76200 w 419100"/>
                <a:gd name="connsiteY15" fmla="*/ 546100 h 641983"/>
                <a:gd name="connsiteX16" fmla="*/ 50800 w 419100"/>
                <a:gd name="connsiteY16" fmla="*/ 495300 h 641983"/>
                <a:gd name="connsiteX17" fmla="*/ 0 w 419100"/>
                <a:gd name="connsiteY17" fmla="*/ 419100 h 641983"/>
                <a:gd name="connsiteX18" fmla="*/ 25400 w 419100"/>
                <a:gd name="connsiteY18" fmla="*/ 381000 h 641983"/>
                <a:gd name="connsiteX19" fmla="*/ 114300 w 419100"/>
                <a:gd name="connsiteY19" fmla="*/ 317500 h 641983"/>
                <a:gd name="connsiteX20" fmla="*/ 152400 w 419100"/>
                <a:gd name="connsiteY20" fmla="*/ 342900 h 641983"/>
                <a:gd name="connsiteX21" fmla="*/ 165100 w 419100"/>
                <a:gd name="connsiteY21" fmla="*/ 482600 h 641983"/>
                <a:gd name="connsiteX22" fmla="*/ 342900 w 419100"/>
                <a:gd name="connsiteY22" fmla="*/ 406400 h 64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100" h="641983">
                  <a:moveTo>
                    <a:pt x="25400" y="0"/>
                  </a:moveTo>
                  <a:cubicBezTo>
                    <a:pt x="50800" y="4233"/>
                    <a:pt x="76463" y="7114"/>
                    <a:pt x="101600" y="12700"/>
                  </a:cubicBezTo>
                  <a:cubicBezTo>
                    <a:pt x="114668" y="15604"/>
                    <a:pt x="136453" y="12413"/>
                    <a:pt x="139700" y="25400"/>
                  </a:cubicBezTo>
                  <a:cubicBezTo>
                    <a:pt x="167728" y="137510"/>
                    <a:pt x="111672" y="116490"/>
                    <a:pt x="38100" y="127000"/>
                  </a:cubicBezTo>
                  <a:cubicBezTo>
                    <a:pt x="42333" y="160867"/>
                    <a:pt x="23748" y="207790"/>
                    <a:pt x="50800" y="228600"/>
                  </a:cubicBezTo>
                  <a:cubicBezTo>
                    <a:pt x="91621" y="260001"/>
                    <a:pt x="152699" y="243900"/>
                    <a:pt x="203200" y="254000"/>
                  </a:cubicBezTo>
                  <a:cubicBezTo>
                    <a:pt x="216327" y="256625"/>
                    <a:pt x="228600" y="262467"/>
                    <a:pt x="241300" y="266700"/>
                  </a:cubicBezTo>
                  <a:cubicBezTo>
                    <a:pt x="245533" y="287867"/>
                    <a:pt x="242026" y="312239"/>
                    <a:pt x="254000" y="330200"/>
                  </a:cubicBezTo>
                  <a:cubicBezTo>
                    <a:pt x="261426" y="341339"/>
                    <a:pt x="279228" y="339222"/>
                    <a:pt x="292100" y="342900"/>
                  </a:cubicBezTo>
                  <a:cubicBezTo>
                    <a:pt x="308883" y="347695"/>
                    <a:pt x="326182" y="350584"/>
                    <a:pt x="342900" y="355600"/>
                  </a:cubicBezTo>
                  <a:cubicBezTo>
                    <a:pt x="368545" y="363293"/>
                    <a:pt x="419100" y="381000"/>
                    <a:pt x="419100" y="381000"/>
                  </a:cubicBezTo>
                  <a:cubicBezTo>
                    <a:pt x="414867" y="402167"/>
                    <a:pt x="408548" y="423021"/>
                    <a:pt x="406400" y="444500"/>
                  </a:cubicBezTo>
                  <a:cubicBezTo>
                    <a:pt x="400067" y="507825"/>
                    <a:pt x="418769" y="576505"/>
                    <a:pt x="393700" y="635000"/>
                  </a:cubicBezTo>
                  <a:cubicBezTo>
                    <a:pt x="385197" y="654841"/>
                    <a:pt x="351367" y="626533"/>
                    <a:pt x="330200" y="622300"/>
                  </a:cubicBezTo>
                  <a:cubicBezTo>
                    <a:pt x="304800" y="605367"/>
                    <a:pt x="284340" y="574871"/>
                    <a:pt x="254000" y="571500"/>
                  </a:cubicBezTo>
                  <a:cubicBezTo>
                    <a:pt x="118246" y="556416"/>
                    <a:pt x="177290" y="566318"/>
                    <a:pt x="76200" y="546100"/>
                  </a:cubicBezTo>
                  <a:cubicBezTo>
                    <a:pt x="67733" y="529167"/>
                    <a:pt x="60540" y="511534"/>
                    <a:pt x="50800" y="495300"/>
                  </a:cubicBezTo>
                  <a:cubicBezTo>
                    <a:pt x="35094" y="469123"/>
                    <a:pt x="0" y="419100"/>
                    <a:pt x="0" y="419100"/>
                  </a:cubicBezTo>
                  <a:cubicBezTo>
                    <a:pt x="8467" y="406400"/>
                    <a:pt x="14607" y="391793"/>
                    <a:pt x="25400" y="381000"/>
                  </a:cubicBezTo>
                  <a:cubicBezTo>
                    <a:pt x="41153" y="365247"/>
                    <a:pt x="92667" y="331922"/>
                    <a:pt x="114300" y="317500"/>
                  </a:cubicBezTo>
                  <a:cubicBezTo>
                    <a:pt x="127000" y="325967"/>
                    <a:pt x="147911" y="328311"/>
                    <a:pt x="152400" y="342900"/>
                  </a:cubicBezTo>
                  <a:cubicBezTo>
                    <a:pt x="166151" y="387591"/>
                    <a:pt x="123842" y="460596"/>
                    <a:pt x="165100" y="482600"/>
                  </a:cubicBezTo>
                  <a:cubicBezTo>
                    <a:pt x="355318" y="584050"/>
                    <a:pt x="342900" y="475315"/>
                    <a:pt x="342900" y="40640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1" name="Cylindre 50"/>
            <p:cNvSpPr/>
            <p:nvPr/>
          </p:nvSpPr>
          <p:spPr>
            <a:xfrm rot="16200000">
              <a:off x="10613234" y="5222080"/>
              <a:ext cx="128587" cy="10477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2" name="Cylindre 51"/>
            <p:cNvSpPr/>
            <p:nvPr/>
          </p:nvSpPr>
          <p:spPr>
            <a:xfrm rot="16200000">
              <a:off x="10922796" y="5417343"/>
              <a:ext cx="66675" cy="80964"/>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3" name="Cylindre 52"/>
            <p:cNvSpPr/>
            <p:nvPr/>
          </p:nvSpPr>
          <p:spPr>
            <a:xfrm rot="16200000">
              <a:off x="10706106" y="5467347"/>
              <a:ext cx="90485" cy="119066"/>
            </a:xfrm>
            <a:prstGeom prst="ca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4" name="Cylindre 53"/>
            <p:cNvSpPr/>
            <p:nvPr/>
          </p:nvSpPr>
          <p:spPr>
            <a:xfrm rot="16200000">
              <a:off x="10694199" y="5688803"/>
              <a:ext cx="71438" cy="104780"/>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5" name="Cylindre 54"/>
            <p:cNvSpPr/>
            <p:nvPr/>
          </p:nvSpPr>
          <p:spPr>
            <a:xfrm rot="16200000">
              <a:off x="10960898" y="5831682"/>
              <a:ext cx="66676" cy="100010"/>
            </a:xfrm>
            <a:prstGeom prst="ca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6" name="Cube 55"/>
            <p:cNvSpPr/>
            <p:nvPr/>
          </p:nvSpPr>
          <p:spPr>
            <a:xfrm rot="1840183">
              <a:off x="10815639" y="5581649"/>
              <a:ext cx="214312" cy="171451"/>
            </a:xfrm>
            <a:prstGeom prst="cube">
              <a:avLst>
                <a:gd name="adj" fmla="val 673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cxnSp>
        <p:nvCxnSpPr>
          <p:cNvPr id="57" name="Connecteur droit 56"/>
          <p:cNvCxnSpPr/>
          <p:nvPr/>
        </p:nvCxnSpPr>
        <p:spPr>
          <a:xfrm>
            <a:off x="6604002" y="5326743"/>
            <a:ext cx="4296228" cy="725714"/>
          </a:xfrm>
          <a:prstGeom prst="line">
            <a:avLst/>
          </a:prstGeom>
        </p:spPr>
        <p:style>
          <a:lnRef idx="3">
            <a:schemeClr val="accent2"/>
          </a:lnRef>
          <a:fillRef idx="0">
            <a:schemeClr val="accent2"/>
          </a:fillRef>
          <a:effectRef idx="2">
            <a:schemeClr val="accent2"/>
          </a:effectRef>
          <a:fontRef idx="minor">
            <a:schemeClr val="tx1"/>
          </a:fontRef>
        </p:style>
      </p:cxnSp>
      <p:pic>
        <p:nvPicPr>
          <p:cNvPr id="6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869138">
            <a:off x="11069999" y="5268422"/>
            <a:ext cx="541933" cy="58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3" name="Connecteur droit 72"/>
          <p:cNvCxnSpPr/>
          <p:nvPr/>
        </p:nvCxnSpPr>
        <p:spPr>
          <a:xfrm flipH="1" flipV="1">
            <a:off x="10902043" y="5965371"/>
            <a:ext cx="907" cy="9252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3752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8"/>
                                        </p:tgtEl>
                                      </p:cBhvr>
                                    </p:animEffect>
                                    <p:set>
                                      <p:cBhvr>
                                        <p:cTn id="20" dur="1" fill="hold">
                                          <p:stCondLst>
                                            <p:cond delay="499"/>
                                          </p:stCondLst>
                                        </p:cTn>
                                        <p:tgtEl>
                                          <p:spTgt spid="4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22" presetClass="entr" presetSubtype="2"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right)">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1.66667E-6 -1.85185E-6 L 0.25 -1.85185E-6 " pathEditMode="relative" rAng="0" ptsTypes="AA">
                                      <p:cBhvr>
                                        <p:cTn id="42" dur="2000" fill="hold"/>
                                        <p:tgtEl>
                                          <p:spTgt spid="27"/>
                                        </p:tgtEl>
                                        <p:attrNameLst>
                                          <p:attrName>ppt_x</p:attrName>
                                          <p:attrName>ppt_y</p:attrName>
                                        </p:attrNameLst>
                                      </p:cBhvr>
                                      <p:rCtr x="12500" y="0"/>
                                    </p:animMotion>
                                  </p:childTnLst>
                                </p:cTn>
                              </p:par>
                              <p:par>
                                <p:cTn id="43" presetID="22" presetClass="exit" presetSubtype="1" fill="hold" nodeType="withEffect">
                                  <p:stCondLst>
                                    <p:cond delay="1000"/>
                                  </p:stCondLst>
                                  <p:childTnLst>
                                    <p:animEffect transition="out" filter="wipe(up)">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 presetClass="exit" presetSubtype="0" fill="hold" grpId="0" nodeType="withEffect">
                                  <p:stCondLst>
                                    <p:cond delay="1000"/>
                                  </p:stCondLst>
                                  <p:childTnLst>
                                    <p:set>
                                      <p:cBhvr>
                                        <p:cTn id="47" dur="1" fill="hold">
                                          <p:stCondLst>
                                            <p:cond delay="0"/>
                                          </p:stCondLst>
                                        </p:cTn>
                                        <p:tgtEl>
                                          <p:spTgt spid="9"/>
                                        </p:tgtEl>
                                        <p:attrNameLst>
                                          <p:attrName>style.visibility</p:attrName>
                                        </p:attrNameLst>
                                      </p:cBhvr>
                                      <p:to>
                                        <p:strVal val="hidden"/>
                                      </p:to>
                                    </p:set>
                                  </p:childTnLst>
                                </p:cTn>
                              </p:par>
                              <p:par>
                                <p:cTn id="48" presetID="35" presetClass="emph" presetSubtype="0" repeatCount="indefinite" fill="remove" nodeType="withEffect">
                                  <p:stCondLst>
                                    <p:cond delay="1000"/>
                                  </p:stCondLst>
                                  <p:endCondLst>
                                    <p:cond evt="onNext" delay="0">
                                      <p:tgtEl>
                                        <p:sldTgt/>
                                      </p:tgtEl>
                                    </p:cond>
                                  </p:endCondLst>
                                  <p:childTnLst>
                                    <p:anim calcmode="discrete" valueType="str">
                                      <p:cBhvr>
                                        <p:cTn id="49" dur="1000" fill="hold"/>
                                        <p:tgtEl>
                                          <p:spTgt spid="60"/>
                                        </p:tgtEl>
                                        <p:attrNameLst>
                                          <p:attrName>style.visibility</p:attrName>
                                        </p:attrNameLst>
                                      </p:cBhvr>
                                      <p:tavLst>
                                        <p:tav tm="0">
                                          <p:val>
                                            <p:strVal val="hidden"/>
                                          </p:val>
                                        </p:tav>
                                        <p:tav tm="50000">
                                          <p:val>
                                            <p:strVal val="visible"/>
                                          </p:val>
                                        </p:tav>
                                      </p:tavLst>
                                    </p:anim>
                                  </p:childTnLst>
                                </p:cTn>
                              </p:par>
                              <p:par>
                                <p:cTn id="50" presetID="10" presetClass="entr" presetSubtype="0" fill="hold" grpId="0" nodeType="withEffect">
                                  <p:stCondLst>
                                    <p:cond delay="10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path" presetSubtype="0" accel="50000" decel="50000" fill="hold" nodeType="clickEffect">
                                  <p:stCondLst>
                                    <p:cond delay="0"/>
                                  </p:stCondLst>
                                  <p:childTnLst>
                                    <p:animMotion origin="layout" path="M 0.25 -1.85185E-6 L 0.33385 -1.85185E-6 C 0.37161 -1.85185E-6 0.41836 0.06898 0.41836 0.125 L 0.41836 0.25 " pathEditMode="relative" rAng="0" ptsTypes="AAAA">
                                      <p:cBhvr>
                                        <p:cTn id="60" dur="2000" fill="hold"/>
                                        <p:tgtEl>
                                          <p:spTgt spid="27"/>
                                        </p:tgtEl>
                                        <p:attrNameLst>
                                          <p:attrName>ppt_x</p:attrName>
                                          <p:attrName>ppt_y</p:attrName>
                                        </p:attrNameLst>
                                      </p:cBhvr>
                                      <p:rCtr x="8411" y="12500"/>
                                    </p:animMotion>
                                  </p:childTnLst>
                                </p:cTn>
                              </p:par>
                              <p:par>
                                <p:cTn id="61" presetID="22" presetClass="entr" presetSubtype="1" fill="hold" nodeType="withEffect">
                                  <p:stCondLst>
                                    <p:cond delay="1000"/>
                                  </p:stCondLst>
                                  <p:childTnLst>
                                    <p:set>
                                      <p:cBhvr>
                                        <p:cTn id="62" dur="1" fill="hold">
                                          <p:stCondLst>
                                            <p:cond delay="0"/>
                                          </p:stCondLst>
                                        </p:cTn>
                                        <p:tgtEl>
                                          <p:spTgt spid="43"/>
                                        </p:tgtEl>
                                        <p:attrNameLst>
                                          <p:attrName>style.visibility</p:attrName>
                                        </p:attrNameLst>
                                      </p:cBhvr>
                                      <p:to>
                                        <p:strVal val="visible"/>
                                      </p:to>
                                    </p:set>
                                    <p:animEffect transition="in" filter="wipe(up)">
                                      <p:cBhvr>
                                        <p:cTn id="63" dur="500"/>
                                        <p:tgtEl>
                                          <p:spTgt spid="43"/>
                                        </p:tgtEl>
                                      </p:cBhvr>
                                    </p:animEffect>
                                  </p:childTnLst>
                                </p:cTn>
                              </p:par>
                            </p:childTnLst>
                          </p:cTn>
                        </p:par>
                        <p:par>
                          <p:cTn id="64" fill="hold">
                            <p:stCondLst>
                              <p:cond delay="2000"/>
                            </p:stCondLst>
                            <p:childTnLst>
                              <p:par>
                                <p:cTn id="65" presetID="22" presetClass="exit" presetSubtype="8" fill="hold" nodeType="afterEffect">
                                  <p:stCondLst>
                                    <p:cond delay="0"/>
                                  </p:stCondLst>
                                  <p:childTnLst>
                                    <p:animEffect transition="out" filter="wipe(left)">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par>
                                <p:cTn id="89" presetID="10"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2" grpId="0"/>
      <p:bldP spid="41" grpId="0" animBg="1"/>
      <p:bldP spid="41" grpId="1" animBg="1"/>
      <p:bldP spid="38" grpId="0" animBg="1"/>
      <p:bldP spid="38" grpId="1" animBg="1"/>
      <p:bldP spid="39" grpId="0" animBg="1"/>
      <p:bldP spid="39" grpId="1" animBg="1"/>
      <p:bldP spid="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e 59"/>
          <p:cNvGrpSpPr/>
          <p:nvPr/>
        </p:nvGrpSpPr>
        <p:grpSpPr>
          <a:xfrm>
            <a:off x="7908353" y="1828800"/>
            <a:ext cx="4194743" cy="4350373"/>
            <a:chOff x="7379818" y="1362480"/>
            <a:chExt cx="5540164" cy="4974044"/>
          </a:xfrm>
        </p:grpSpPr>
        <p:cxnSp>
          <p:nvCxnSpPr>
            <p:cNvPr id="44" name="Connecteur droit 43">
              <a:extLst>
                <a:ext uri="{FF2B5EF4-FFF2-40B4-BE49-F238E27FC236}">
                  <a16:creationId xmlns:a16="http://schemas.microsoft.com/office/drawing/2014/main" xmlns="" id="{61240960-14E0-48A0-A7C8-6164DAFBD1B6}"/>
                </a:ext>
              </a:extLst>
            </p:cNvPr>
            <p:cNvCxnSpPr>
              <a:cxnSpLocks/>
            </p:cNvCxnSpPr>
            <p:nvPr/>
          </p:nvCxnSpPr>
          <p:spPr>
            <a:xfrm>
              <a:off x="10074786" y="2542850"/>
              <a:ext cx="0" cy="101403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xmlns="" id="{88CFE93D-E722-4531-80C8-12B9036B56FD}"/>
                </a:ext>
              </a:extLst>
            </p:cNvPr>
            <p:cNvGrpSpPr/>
            <p:nvPr/>
          </p:nvGrpSpPr>
          <p:grpSpPr>
            <a:xfrm>
              <a:off x="7379818" y="1362480"/>
              <a:ext cx="4549682" cy="4461256"/>
              <a:chOff x="5492168" y="1909211"/>
              <a:chExt cx="4549682" cy="4461256"/>
            </a:xfrm>
          </p:grpSpPr>
          <p:pic>
            <p:nvPicPr>
              <p:cNvPr id="5" name="Image 4">
                <a:extLst>
                  <a:ext uri="{FF2B5EF4-FFF2-40B4-BE49-F238E27FC236}">
                    <a16:creationId xmlns:a16="http://schemas.microsoft.com/office/drawing/2014/main" xmlns="" id="{EEC36C4B-0A16-4177-9B20-F1777ED7D23D}"/>
                  </a:ext>
                </a:extLst>
              </p:cNvPr>
              <p:cNvPicPr>
                <a:picLocks noChangeAspect="1"/>
              </p:cNvPicPr>
              <p:nvPr/>
            </p:nvPicPr>
            <p:blipFill>
              <a:blip r:embed="rId3"/>
              <a:stretch>
                <a:fillRect/>
              </a:stretch>
            </p:blipFill>
            <p:spPr>
              <a:xfrm>
                <a:off x="5788213" y="2529548"/>
                <a:ext cx="4253637" cy="3573055"/>
              </a:xfrm>
              <a:prstGeom prst="rect">
                <a:avLst/>
              </a:prstGeom>
            </p:spPr>
          </p:pic>
          <p:sp>
            <p:nvSpPr>
              <p:cNvPr id="17" name="ZoneTexte 16">
                <a:extLst>
                  <a:ext uri="{FF2B5EF4-FFF2-40B4-BE49-F238E27FC236}">
                    <a16:creationId xmlns:a16="http://schemas.microsoft.com/office/drawing/2014/main" xmlns="" id="{7D2A338D-926D-4DC4-A981-5E9A21FBEE5F}"/>
                  </a:ext>
                </a:extLst>
              </p:cNvPr>
              <p:cNvSpPr txBox="1"/>
              <p:nvPr/>
            </p:nvSpPr>
            <p:spPr>
              <a:xfrm>
                <a:off x="6118415" y="1909211"/>
                <a:ext cx="1886323" cy="738989"/>
              </a:xfrm>
              <a:prstGeom prst="rect">
                <a:avLst/>
              </a:prstGeom>
              <a:noFill/>
            </p:spPr>
            <p:txBody>
              <a:bodyPr wrap="square" rtlCol="0">
                <a:spAutoFit/>
              </a:bodyPr>
              <a:lstStyle/>
              <a:p>
                <a:pPr algn="ctr"/>
                <a:r>
                  <a:rPr lang="fr-FR" b="1" dirty="0">
                    <a:solidFill>
                      <a:srgbClr val="00B0F0"/>
                    </a:solidFill>
                    <a:latin typeface="Arial" panose="020B0604020202020204" pitchFamily="34" charset="0"/>
                    <a:cs typeface="Arial" panose="020B0604020202020204" pitchFamily="34" charset="0"/>
                  </a:rPr>
                  <a:t>Emetteur IR</a:t>
                </a:r>
              </a:p>
            </p:txBody>
          </p:sp>
          <p:cxnSp>
            <p:nvCxnSpPr>
              <p:cNvPr id="13" name="Connecteur droit avec flèche 12">
                <a:extLst>
                  <a:ext uri="{FF2B5EF4-FFF2-40B4-BE49-F238E27FC236}">
                    <a16:creationId xmlns:a16="http://schemas.microsoft.com/office/drawing/2014/main" xmlns="" id="{196DBB08-F109-44AC-88D1-C2160A43CFA0}"/>
                  </a:ext>
                </a:extLst>
              </p:cNvPr>
              <p:cNvCxnSpPr>
                <a:cxnSpLocks/>
              </p:cNvCxnSpPr>
              <p:nvPr/>
            </p:nvCxnSpPr>
            <p:spPr>
              <a:xfrm>
                <a:off x="7279786" y="2265101"/>
                <a:ext cx="888350" cy="84164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xmlns="" id="{301030B4-E2C7-4358-92E6-B970EA166B95}"/>
                  </a:ext>
                </a:extLst>
              </p:cNvPr>
              <p:cNvCxnSpPr>
                <a:cxnSpLocks/>
              </p:cNvCxnSpPr>
              <p:nvPr/>
            </p:nvCxnSpPr>
            <p:spPr>
              <a:xfrm flipV="1">
                <a:off x="6948016" y="5720889"/>
                <a:ext cx="1031564" cy="31582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xmlns="" id="{0CA53F53-F3E1-400C-8266-5B73680ED1A5}"/>
                  </a:ext>
                </a:extLst>
              </p:cNvPr>
              <p:cNvSpPr txBox="1"/>
              <p:nvPr/>
            </p:nvSpPr>
            <p:spPr>
              <a:xfrm>
                <a:off x="5492168" y="5925137"/>
                <a:ext cx="2217398" cy="445330"/>
              </a:xfrm>
              <a:prstGeom prst="rect">
                <a:avLst/>
              </a:prstGeom>
              <a:noFill/>
            </p:spPr>
            <p:txBody>
              <a:bodyPr wrap="square" rtlCol="0">
                <a:spAutoFit/>
              </a:bodyPr>
              <a:lstStyle/>
              <a:p>
                <a:pPr algn="ctr"/>
                <a:r>
                  <a:rPr lang="fr-FR" b="1" dirty="0">
                    <a:solidFill>
                      <a:srgbClr val="FF4A01">
                        <a:lumMod val="50000"/>
                      </a:srgbClr>
                    </a:solidFill>
                    <a:latin typeface="Arial" panose="020B0604020202020204" pitchFamily="34" charset="0"/>
                    <a:cs typeface="Arial" panose="020B0604020202020204" pitchFamily="34" charset="0"/>
                  </a:rPr>
                  <a:t>Récepteur IR</a:t>
                </a:r>
              </a:p>
            </p:txBody>
          </p:sp>
        </p:grpSp>
        <p:grpSp>
          <p:nvGrpSpPr>
            <p:cNvPr id="58" name="Groupe 57"/>
            <p:cNvGrpSpPr/>
            <p:nvPr/>
          </p:nvGrpSpPr>
          <p:grpSpPr>
            <a:xfrm>
              <a:off x="10029172" y="4432877"/>
              <a:ext cx="287337" cy="472952"/>
              <a:chOff x="10029172" y="4432877"/>
              <a:chExt cx="287337" cy="472952"/>
            </a:xfrm>
          </p:grpSpPr>
          <p:pic>
            <p:nvPicPr>
              <p:cNvPr id="46" name="Imag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9172" y="4432877"/>
                <a:ext cx="287337" cy="285489"/>
              </a:xfrm>
              <a:prstGeom prst="rect">
                <a:avLst/>
              </a:prstGeom>
            </p:spPr>
          </p:pic>
          <p:cxnSp>
            <p:nvCxnSpPr>
              <p:cNvPr id="55" name="Connecteur droit 54"/>
              <p:cNvCxnSpPr>
                <a:endCxn id="15" idx="2"/>
              </p:cNvCxnSpPr>
              <p:nvPr/>
            </p:nvCxnSpPr>
            <p:spPr>
              <a:xfrm flipH="1" flipV="1">
                <a:off x="10077973" y="4631639"/>
                <a:ext cx="52996" cy="274190"/>
              </a:xfrm>
              <a:prstGeom prst="line">
                <a:avLst/>
              </a:prstGeom>
            </p:spPr>
            <p:style>
              <a:lnRef idx="1">
                <a:schemeClr val="dk1"/>
              </a:lnRef>
              <a:fillRef idx="0">
                <a:schemeClr val="dk1"/>
              </a:fillRef>
              <a:effectRef idx="0">
                <a:schemeClr val="dk1"/>
              </a:effectRef>
              <a:fontRef idx="minor">
                <a:schemeClr val="tx1"/>
              </a:fontRef>
            </p:style>
          </p:cxnSp>
        </p:grpSp>
        <p:grpSp>
          <p:nvGrpSpPr>
            <p:cNvPr id="51" name="Groupe 50">
              <a:extLst>
                <a:ext uri="{FF2B5EF4-FFF2-40B4-BE49-F238E27FC236}">
                  <a16:creationId xmlns:a16="http://schemas.microsoft.com/office/drawing/2014/main" xmlns="" id="{5677C436-4C3B-40A1-BA85-B94CBDFBDCDD}"/>
                </a:ext>
              </a:extLst>
            </p:cNvPr>
            <p:cNvGrpSpPr/>
            <p:nvPr/>
          </p:nvGrpSpPr>
          <p:grpSpPr>
            <a:xfrm>
              <a:off x="7836704" y="5597535"/>
              <a:ext cx="5083278" cy="738989"/>
              <a:chOff x="10584204" y="2099248"/>
              <a:chExt cx="4307283" cy="897832"/>
            </a:xfrm>
          </p:grpSpPr>
          <p:sp>
            <p:nvSpPr>
              <p:cNvPr id="41" name="Bulle narrative : rectangle à coins arrondis 40">
                <a:extLst>
                  <a:ext uri="{FF2B5EF4-FFF2-40B4-BE49-F238E27FC236}">
                    <a16:creationId xmlns:a16="http://schemas.microsoft.com/office/drawing/2014/main" xmlns="" id="{D0614709-5129-4C55-AA11-D8C9106B1E76}"/>
                  </a:ext>
                </a:extLst>
              </p:cNvPr>
              <p:cNvSpPr/>
              <p:nvPr/>
            </p:nvSpPr>
            <p:spPr>
              <a:xfrm>
                <a:off x="10631191" y="2307701"/>
                <a:ext cx="2047504" cy="547378"/>
              </a:xfrm>
              <a:prstGeom prst="wedgeRoundRectCallout">
                <a:avLst>
                  <a:gd name="adj1" fmla="val 39993"/>
                  <a:gd name="adj2" fmla="val -186444"/>
                  <a:gd name="adj3" fmla="val 16667"/>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solidFill>
                    <a:prstClr val="black"/>
                  </a:solidFill>
                </a:endParaRPr>
              </a:p>
            </p:txBody>
          </p:sp>
          <p:sp>
            <p:nvSpPr>
              <p:cNvPr id="35" name="ZoneTexte 34">
                <a:extLst>
                  <a:ext uri="{FF2B5EF4-FFF2-40B4-BE49-F238E27FC236}">
                    <a16:creationId xmlns:a16="http://schemas.microsoft.com/office/drawing/2014/main" xmlns="" id="{D52787E1-AB3A-4A81-B2EC-B2580411E402}"/>
                  </a:ext>
                </a:extLst>
              </p:cNvPr>
              <p:cNvSpPr txBox="1"/>
              <p:nvPr/>
            </p:nvSpPr>
            <p:spPr>
              <a:xfrm>
                <a:off x="10584204" y="2293307"/>
                <a:ext cx="2104767" cy="541054"/>
              </a:xfrm>
              <a:prstGeom prst="rect">
                <a:avLst/>
              </a:prstGeom>
              <a:noFill/>
            </p:spPr>
            <p:txBody>
              <a:bodyPr wrap="square" rtlCol="0">
                <a:spAutoFit/>
              </a:bodyPr>
              <a:lstStyle/>
              <a:p>
                <a:pPr algn="ctr"/>
                <a:r>
                  <a:rPr lang="fr-FR" dirty="0">
                    <a:solidFill>
                      <a:prstClr val="black"/>
                    </a:solidFill>
                    <a:latin typeface="Arial" panose="020B0604020202020204" pitchFamily="34" charset="0"/>
                    <a:cs typeface="Arial" panose="020B0604020202020204" pitchFamily="34" charset="0"/>
                  </a:rPr>
                  <a:t>Bit détection= </a:t>
                </a:r>
                <a:r>
                  <a:rPr lang="fr-FR" b="1" dirty="0">
                    <a:solidFill>
                      <a:prstClr val="black"/>
                    </a:solidFill>
                    <a:latin typeface="Arial" panose="020B0604020202020204" pitchFamily="34" charset="0"/>
                    <a:cs typeface="Arial" panose="020B0604020202020204" pitchFamily="34" charset="0"/>
                  </a:rPr>
                  <a:t>1</a:t>
                </a:r>
              </a:p>
            </p:txBody>
          </p:sp>
          <p:sp>
            <p:nvSpPr>
              <p:cNvPr id="82" name="ZoneTexte 81">
                <a:extLst>
                  <a:ext uri="{FF2B5EF4-FFF2-40B4-BE49-F238E27FC236}">
                    <a16:creationId xmlns:a16="http://schemas.microsoft.com/office/drawing/2014/main" xmlns="" id="{D52787E1-AB3A-4A81-B2EC-B2580411E402}"/>
                  </a:ext>
                </a:extLst>
              </p:cNvPr>
              <p:cNvSpPr txBox="1"/>
              <p:nvPr/>
            </p:nvSpPr>
            <p:spPr>
              <a:xfrm>
                <a:off x="12786722" y="2099248"/>
                <a:ext cx="2104765" cy="897832"/>
              </a:xfrm>
              <a:prstGeom prst="rect">
                <a:avLst/>
              </a:prstGeom>
              <a:noFill/>
            </p:spPr>
            <p:txBody>
              <a:bodyPr wrap="square" rtlCol="0">
                <a:spAutoFit/>
              </a:bodyPr>
              <a:lstStyle/>
              <a:p>
                <a:pPr algn="ctr"/>
                <a:r>
                  <a:rPr lang="fr-FR" dirty="0">
                    <a:solidFill>
                      <a:prstClr val="black"/>
                    </a:solidFill>
                    <a:latin typeface="Arial" panose="020B0604020202020204" pitchFamily="34" charset="0"/>
                    <a:cs typeface="Arial" panose="020B0604020202020204" pitchFamily="34" charset="0"/>
                  </a:rPr>
                  <a:t>émission</a:t>
                </a:r>
              </a:p>
              <a:p>
                <a:pPr algn="ctr"/>
                <a:r>
                  <a:rPr lang="fr-FR" dirty="0">
                    <a:solidFill>
                      <a:prstClr val="black"/>
                    </a:solidFill>
                    <a:latin typeface="Arial" panose="020B0604020202020204" pitchFamily="34" charset="0"/>
                    <a:cs typeface="Arial" panose="020B0604020202020204" pitchFamily="34" charset="0"/>
                  </a:rPr>
                  <a:t>Bit détection= </a:t>
                </a:r>
                <a:r>
                  <a:rPr lang="fr-FR" b="1" dirty="0">
                    <a:solidFill>
                      <a:prstClr val="black"/>
                    </a:solidFill>
                    <a:latin typeface="Arial" panose="020B0604020202020204" pitchFamily="34" charset="0"/>
                    <a:cs typeface="Arial" panose="020B0604020202020204" pitchFamily="34" charset="0"/>
                  </a:rPr>
                  <a:t>1</a:t>
                </a:r>
              </a:p>
            </p:txBody>
          </p:sp>
        </p:grpSp>
        <p:pic>
          <p:nvPicPr>
            <p:cNvPr id="15" name="Image 14">
              <a:extLst>
                <a:ext uri="{FF2B5EF4-FFF2-40B4-BE49-F238E27FC236}">
                  <a16:creationId xmlns:a16="http://schemas.microsoft.com/office/drawing/2014/main" xmlns="" id="{9EBC8E00-6386-4BE8-A7D6-1FCC12A97F39}"/>
                </a:ext>
              </a:extLst>
            </p:cNvPr>
            <p:cNvPicPr>
              <a:picLocks noChangeAspect="1"/>
            </p:cNvPicPr>
            <p:nvPr/>
          </p:nvPicPr>
          <p:blipFill>
            <a:blip r:embed="rId5"/>
            <a:stretch>
              <a:fillRect/>
            </a:stretch>
          </p:blipFill>
          <p:spPr>
            <a:xfrm>
              <a:off x="9420734" y="3251384"/>
              <a:ext cx="1314477" cy="1380255"/>
            </a:xfrm>
            <a:prstGeom prst="rect">
              <a:avLst/>
            </a:prstGeom>
          </p:spPr>
        </p:pic>
      </p:gr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16</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233583" y="239804"/>
            <a:ext cx="11986727" cy="139026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algn="ctr"/>
            <a:r>
              <a:rPr lang="fr-FR" sz="4800" dirty="0">
                <a:solidFill>
                  <a:prstClr val="black">
                    <a:lumMod val="75000"/>
                    <a:lumOff val="25000"/>
                  </a:prstClr>
                </a:solidFill>
              </a:rPr>
              <a:t>Solution possible pour assurer </a:t>
            </a:r>
          </a:p>
          <a:p>
            <a:pPr algn="ctr"/>
            <a:r>
              <a:rPr lang="fr-FR" sz="4800" dirty="0">
                <a:solidFill>
                  <a:prstClr val="black">
                    <a:lumMod val="75000"/>
                    <a:lumOff val="25000"/>
                  </a:prstClr>
                </a:solidFill>
              </a:rPr>
              <a:t>la fonction acquérir dans la boite aux lettres</a:t>
            </a:r>
            <a:endParaRPr lang="fr-FR" sz="4800" spc="-300" dirty="0">
              <a:solidFill>
                <a:prstClr val="black">
                  <a:lumMod val="75000"/>
                  <a:lumOff val="25000"/>
                </a:prstClr>
              </a:solidFill>
            </a:endParaRPr>
          </a:p>
        </p:txBody>
      </p:sp>
      <p:sp>
        <p:nvSpPr>
          <p:cNvPr id="20" name="ZoneTexte 19">
            <a:extLst>
              <a:ext uri="{FF2B5EF4-FFF2-40B4-BE49-F238E27FC236}">
                <a16:creationId xmlns:a16="http://schemas.microsoft.com/office/drawing/2014/main" xmlns="" id="{09BA003D-2018-4061-9010-343440CC2C16}"/>
              </a:ext>
            </a:extLst>
          </p:cNvPr>
          <p:cNvSpPr txBox="1"/>
          <p:nvPr/>
        </p:nvSpPr>
        <p:spPr>
          <a:xfrm>
            <a:off x="0" y="1780440"/>
            <a:ext cx="3688814" cy="830997"/>
          </a:xfrm>
          <a:prstGeom prst="rect">
            <a:avLst/>
          </a:prstGeom>
          <a:noFill/>
        </p:spPr>
        <p:txBody>
          <a:bodyPr wrap="square" rtlCol="0">
            <a:spAutoFit/>
          </a:bodyPr>
          <a:lstStyle/>
          <a:p>
            <a:pPr algn="ctr"/>
            <a:r>
              <a:rPr lang="fr-FR" sz="2400" dirty="0">
                <a:solidFill>
                  <a:prstClr val="black"/>
                </a:solidFill>
                <a:latin typeface="Arial" panose="020B0604020202020204" pitchFamily="34" charset="0"/>
                <a:cs typeface="Arial" panose="020B0604020202020204" pitchFamily="34" charset="0"/>
              </a:rPr>
              <a:t>Détecteur de passage Infra rouge</a:t>
            </a:r>
            <a:endParaRPr lang="fr-FR" sz="1600" dirty="0">
              <a:solidFill>
                <a:prstClr val="black"/>
              </a:solidFill>
              <a:latin typeface="Arial" panose="020B0604020202020204" pitchFamily="34" charset="0"/>
              <a:cs typeface="Arial" panose="020B0604020202020204" pitchFamily="34" charset="0"/>
            </a:endParaRPr>
          </a:p>
        </p:txBody>
      </p:sp>
      <p:grpSp>
        <p:nvGrpSpPr>
          <p:cNvPr id="95" name="Groupe 94"/>
          <p:cNvGrpSpPr/>
          <p:nvPr/>
        </p:nvGrpSpPr>
        <p:grpSpPr>
          <a:xfrm>
            <a:off x="27950" y="2815203"/>
            <a:ext cx="3169361" cy="3342857"/>
            <a:chOff x="27950" y="2815203"/>
            <a:chExt cx="3169361" cy="3342857"/>
          </a:xfrm>
        </p:grpSpPr>
        <p:pic>
          <p:nvPicPr>
            <p:cNvPr id="18" name="Image 17">
              <a:extLst>
                <a:ext uri="{FF2B5EF4-FFF2-40B4-BE49-F238E27FC236}">
                  <a16:creationId xmlns:a16="http://schemas.microsoft.com/office/drawing/2014/main" xmlns="" id="{91DEC919-7D4F-4E9A-8F44-4198D4C74E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77750">
              <a:off x="545737" y="2815203"/>
              <a:ext cx="870224" cy="797064"/>
            </a:xfrm>
            <a:prstGeom prst="rect">
              <a:avLst/>
            </a:prstGeom>
          </p:spPr>
        </p:pic>
        <p:pic>
          <p:nvPicPr>
            <p:cNvPr id="19" name="Image 18">
              <a:extLst>
                <a:ext uri="{FF2B5EF4-FFF2-40B4-BE49-F238E27FC236}">
                  <a16:creationId xmlns:a16="http://schemas.microsoft.com/office/drawing/2014/main" xmlns="" id="{7D1C426F-2201-4DEC-B7CA-07655C4993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94596">
              <a:off x="377599" y="4394679"/>
              <a:ext cx="1267262" cy="1068830"/>
            </a:xfrm>
            <a:prstGeom prst="rect">
              <a:avLst/>
            </a:prstGeom>
          </p:spPr>
        </p:pic>
        <p:sp>
          <p:nvSpPr>
            <p:cNvPr id="3" name="ZoneTexte 2">
              <a:extLst>
                <a:ext uri="{FF2B5EF4-FFF2-40B4-BE49-F238E27FC236}">
                  <a16:creationId xmlns:a16="http://schemas.microsoft.com/office/drawing/2014/main" xmlns="" id="{52E009BD-8750-47E9-B7BB-E71FC1E65284}"/>
                </a:ext>
              </a:extLst>
            </p:cNvPr>
            <p:cNvSpPr txBox="1"/>
            <p:nvPr/>
          </p:nvSpPr>
          <p:spPr>
            <a:xfrm>
              <a:off x="27950" y="5788728"/>
              <a:ext cx="2578533" cy="369332"/>
            </a:xfrm>
            <a:prstGeom prst="rect">
              <a:avLst/>
            </a:prstGeom>
            <a:noFill/>
          </p:spPr>
          <p:txBody>
            <a:bodyPr wrap="square" rtlCol="0">
              <a:spAutoFit/>
            </a:bodyPr>
            <a:lstStyle/>
            <a:p>
              <a:pPr algn="ctr"/>
              <a:r>
                <a:rPr lang="fr-FR" dirty="0">
                  <a:solidFill>
                    <a:prstClr val="black"/>
                  </a:solidFill>
                  <a:latin typeface="Arial" panose="020B0604020202020204" pitchFamily="34" charset="0"/>
                  <a:cs typeface="Arial" panose="020B0604020202020204" pitchFamily="34" charset="0"/>
                </a:rPr>
                <a:t>Modules Groove</a:t>
              </a:r>
            </a:p>
          </p:txBody>
        </p:sp>
        <p:cxnSp>
          <p:nvCxnSpPr>
            <p:cNvPr id="37" name="Connecteur droit 36">
              <a:extLst>
                <a:ext uri="{FF2B5EF4-FFF2-40B4-BE49-F238E27FC236}">
                  <a16:creationId xmlns:a16="http://schemas.microsoft.com/office/drawing/2014/main" xmlns="" id="{B98CB946-C451-42E2-8440-5BD0F283C0B4}"/>
                </a:ext>
              </a:extLst>
            </p:cNvPr>
            <p:cNvCxnSpPr>
              <a:cxnSpLocks/>
            </p:cNvCxnSpPr>
            <p:nvPr/>
          </p:nvCxnSpPr>
          <p:spPr>
            <a:xfrm>
              <a:off x="1072394" y="3644416"/>
              <a:ext cx="0" cy="875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7" name="Groupe 46">
              <a:extLst>
                <a:ext uri="{FF2B5EF4-FFF2-40B4-BE49-F238E27FC236}">
                  <a16:creationId xmlns:a16="http://schemas.microsoft.com/office/drawing/2014/main" xmlns="" id="{96D93A01-6DB9-4032-85BA-6AFF8CF6898D}"/>
                </a:ext>
              </a:extLst>
            </p:cNvPr>
            <p:cNvGrpSpPr/>
            <p:nvPr/>
          </p:nvGrpSpPr>
          <p:grpSpPr>
            <a:xfrm>
              <a:off x="1092200" y="3310922"/>
              <a:ext cx="2105111" cy="740378"/>
              <a:chOff x="838200" y="3641122"/>
              <a:chExt cx="2105111" cy="740378"/>
            </a:xfrm>
          </p:grpSpPr>
          <p:sp>
            <p:nvSpPr>
              <p:cNvPr id="34" name="ZoneTexte 33">
                <a:extLst>
                  <a:ext uri="{FF2B5EF4-FFF2-40B4-BE49-F238E27FC236}">
                    <a16:creationId xmlns:a16="http://schemas.microsoft.com/office/drawing/2014/main" xmlns="" id="{2941DF4E-EAA3-4947-9C1F-9504849A4E3A}"/>
                  </a:ext>
                </a:extLst>
              </p:cNvPr>
              <p:cNvSpPr txBox="1"/>
              <p:nvPr/>
            </p:nvSpPr>
            <p:spPr>
              <a:xfrm>
                <a:off x="1496242" y="3641122"/>
                <a:ext cx="1447069" cy="646331"/>
              </a:xfrm>
              <a:prstGeom prst="rect">
                <a:avLst/>
              </a:prstGeom>
              <a:noFill/>
            </p:spPr>
            <p:txBody>
              <a:bodyPr wrap="square" rtlCol="0">
                <a:spAutoFit/>
              </a:bodyPr>
              <a:lstStyle/>
              <a:p>
                <a:pPr algn="ctr"/>
                <a:r>
                  <a:rPr lang="fr-FR" b="1" dirty="0">
                    <a:solidFill>
                      <a:srgbClr val="FF0000"/>
                    </a:solidFill>
                    <a:latin typeface="Arial" panose="020B0604020202020204" pitchFamily="34" charset="0"/>
                    <a:cs typeface="Arial" panose="020B0604020202020204" pitchFamily="34" charset="0"/>
                  </a:rPr>
                  <a:t>Faisceau</a:t>
                </a:r>
              </a:p>
              <a:p>
                <a:pPr algn="ctr"/>
                <a:r>
                  <a:rPr lang="fr-FR" b="1" dirty="0">
                    <a:solidFill>
                      <a:srgbClr val="FF0000"/>
                    </a:solidFill>
                    <a:latin typeface="Arial" panose="020B0604020202020204" pitchFamily="34" charset="0"/>
                    <a:cs typeface="Arial" panose="020B0604020202020204" pitchFamily="34" charset="0"/>
                  </a:rPr>
                  <a:t> infra rouge</a:t>
                </a:r>
              </a:p>
            </p:txBody>
          </p:sp>
          <p:cxnSp>
            <p:nvCxnSpPr>
              <p:cNvPr id="39" name="Connecteur droit avec flèche 38">
                <a:extLst>
                  <a:ext uri="{FF2B5EF4-FFF2-40B4-BE49-F238E27FC236}">
                    <a16:creationId xmlns:a16="http://schemas.microsoft.com/office/drawing/2014/main" xmlns="" id="{F810842D-9138-4B3B-8D7F-190C4F55FA1D}"/>
                  </a:ext>
                </a:extLst>
              </p:cNvPr>
              <p:cNvCxnSpPr>
                <a:cxnSpLocks/>
              </p:cNvCxnSpPr>
              <p:nvPr/>
            </p:nvCxnSpPr>
            <p:spPr>
              <a:xfrm flipH="1">
                <a:off x="838200" y="3949700"/>
                <a:ext cx="825501" cy="4318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2" name="Rectangle 51">
            <a:extLst>
              <a:ext uri="{FF2B5EF4-FFF2-40B4-BE49-F238E27FC236}">
                <a16:creationId xmlns:a16="http://schemas.microsoft.com/office/drawing/2014/main" xmlns="" id="{6AF20A32-88F7-42EC-8E09-56A9E6605F17}"/>
              </a:ext>
            </a:extLst>
          </p:cNvPr>
          <p:cNvSpPr/>
          <p:nvPr/>
        </p:nvSpPr>
        <p:spPr>
          <a:xfrm>
            <a:off x="1071647" y="6581001"/>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grpSp>
        <p:nvGrpSpPr>
          <p:cNvPr id="67" name="Groupe 66"/>
          <p:cNvGrpSpPr/>
          <p:nvPr/>
        </p:nvGrpSpPr>
        <p:grpSpPr>
          <a:xfrm>
            <a:off x="4594315" y="1940312"/>
            <a:ext cx="3323049" cy="3687199"/>
            <a:chOff x="3230577" y="1704283"/>
            <a:chExt cx="4007595" cy="4008452"/>
          </a:xfrm>
        </p:grpSpPr>
        <p:grpSp>
          <p:nvGrpSpPr>
            <p:cNvPr id="26" name="Groupe 25">
              <a:extLst>
                <a:ext uri="{FF2B5EF4-FFF2-40B4-BE49-F238E27FC236}">
                  <a16:creationId xmlns:a16="http://schemas.microsoft.com/office/drawing/2014/main" xmlns="" id="{0B2F47E2-5D47-42C7-AFD6-D23746542564}"/>
                </a:ext>
              </a:extLst>
            </p:cNvPr>
            <p:cNvGrpSpPr/>
            <p:nvPr/>
          </p:nvGrpSpPr>
          <p:grpSpPr>
            <a:xfrm>
              <a:off x="3230577" y="1704283"/>
              <a:ext cx="4007595" cy="4008452"/>
              <a:chOff x="2943311" y="2393077"/>
              <a:chExt cx="4007595" cy="4008452"/>
            </a:xfrm>
          </p:grpSpPr>
          <p:pic>
            <p:nvPicPr>
              <p:cNvPr id="24" name="Image 23">
                <a:extLst>
                  <a:ext uri="{FF2B5EF4-FFF2-40B4-BE49-F238E27FC236}">
                    <a16:creationId xmlns:a16="http://schemas.microsoft.com/office/drawing/2014/main" xmlns="" id="{08A3DDD9-1E83-488A-8679-BED3B6F5FE49}"/>
                  </a:ext>
                </a:extLst>
              </p:cNvPr>
              <p:cNvPicPr>
                <a:picLocks noChangeAspect="1"/>
              </p:cNvPicPr>
              <p:nvPr/>
            </p:nvPicPr>
            <p:blipFill>
              <a:blip r:embed="rId3"/>
              <a:stretch>
                <a:fillRect/>
              </a:stretch>
            </p:blipFill>
            <p:spPr>
              <a:xfrm>
                <a:off x="2943311" y="2934317"/>
                <a:ext cx="3936196" cy="3250561"/>
              </a:xfrm>
              <a:prstGeom prst="rect">
                <a:avLst/>
              </a:prstGeom>
            </p:spPr>
          </p:pic>
          <p:sp>
            <p:nvSpPr>
              <p:cNvPr id="27" name="ZoneTexte 26">
                <a:extLst>
                  <a:ext uri="{FF2B5EF4-FFF2-40B4-BE49-F238E27FC236}">
                    <a16:creationId xmlns:a16="http://schemas.microsoft.com/office/drawing/2014/main" xmlns="" id="{15176E69-BFCA-4EED-92B8-CD7F457214DB}"/>
                  </a:ext>
                </a:extLst>
              </p:cNvPr>
              <p:cNvSpPr txBox="1"/>
              <p:nvPr/>
            </p:nvSpPr>
            <p:spPr>
              <a:xfrm>
                <a:off x="3049618" y="2393077"/>
                <a:ext cx="1612612" cy="369332"/>
              </a:xfrm>
              <a:prstGeom prst="rect">
                <a:avLst/>
              </a:prstGeom>
              <a:noFill/>
            </p:spPr>
            <p:txBody>
              <a:bodyPr wrap="square" rtlCol="0">
                <a:spAutoFit/>
              </a:bodyPr>
              <a:lstStyle/>
              <a:p>
                <a:pPr algn="ctr"/>
                <a:r>
                  <a:rPr lang="fr-FR" b="1" dirty="0">
                    <a:solidFill>
                      <a:srgbClr val="00B0F0"/>
                    </a:solidFill>
                    <a:latin typeface="Arial" panose="020B0604020202020204" pitchFamily="34" charset="0"/>
                    <a:cs typeface="Arial" panose="020B0604020202020204" pitchFamily="34" charset="0"/>
                  </a:rPr>
                  <a:t>Emetteur IR</a:t>
                </a:r>
              </a:p>
            </p:txBody>
          </p:sp>
          <p:cxnSp>
            <p:nvCxnSpPr>
              <p:cNvPr id="28" name="Connecteur droit avec flèche 27">
                <a:extLst>
                  <a:ext uri="{FF2B5EF4-FFF2-40B4-BE49-F238E27FC236}">
                    <a16:creationId xmlns:a16="http://schemas.microsoft.com/office/drawing/2014/main" xmlns="" id="{5F55AF64-A652-4AC1-846F-8DCBF5E185B6}"/>
                  </a:ext>
                </a:extLst>
              </p:cNvPr>
              <p:cNvCxnSpPr>
                <a:cxnSpLocks/>
              </p:cNvCxnSpPr>
              <p:nvPr/>
            </p:nvCxnSpPr>
            <p:spPr>
              <a:xfrm>
                <a:off x="4311818" y="2716845"/>
                <a:ext cx="822054" cy="76567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xmlns="" id="{23B4723B-DE51-4FF5-9590-96B05AD3D5E5}"/>
                  </a:ext>
                </a:extLst>
              </p:cNvPr>
              <p:cNvSpPr txBox="1"/>
              <p:nvPr/>
            </p:nvSpPr>
            <p:spPr>
              <a:xfrm>
                <a:off x="4958092" y="6000018"/>
                <a:ext cx="1992814" cy="401511"/>
              </a:xfrm>
              <a:prstGeom prst="rect">
                <a:avLst/>
              </a:prstGeom>
              <a:noFill/>
            </p:spPr>
            <p:txBody>
              <a:bodyPr wrap="square" rtlCol="0">
                <a:spAutoFit/>
              </a:bodyPr>
              <a:lstStyle/>
              <a:p>
                <a:pPr algn="ctr"/>
                <a:r>
                  <a:rPr lang="fr-FR" b="1" dirty="0">
                    <a:solidFill>
                      <a:srgbClr val="FF4A01">
                        <a:lumMod val="50000"/>
                      </a:srgbClr>
                    </a:solidFill>
                    <a:latin typeface="Arial" panose="020B0604020202020204" pitchFamily="34" charset="0"/>
                    <a:cs typeface="Arial" panose="020B0604020202020204" pitchFamily="34" charset="0"/>
                  </a:rPr>
                  <a:t>Récepteur IR</a:t>
                </a:r>
              </a:p>
            </p:txBody>
          </p:sp>
          <p:cxnSp>
            <p:nvCxnSpPr>
              <p:cNvPr id="32" name="Connecteur droit avec flèche 31">
                <a:extLst>
                  <a:ext uri="{FF2B5EF4-FFF2-40B4-BE49-F238E27FC236}">
                    <a16:creationId xmlns:a16="http://schemas.microsoft.com/office/drawing/2014/main" xmlns="" id="{1859DC55-E906-4B4A-A2AB-E783B2FD3432}"/>
                  </a:ext>
                </a:extLst>
              </p:cNvPr>
              <p:cNvCxnSpPr>
                <a:cxnSpLocks/>
              </p:cNvCxnSpPr>
              <p:nvPr/>
            </p:nvCxnSpPr>
            <p:spPr>
              <a:xfrm flipH="1" flipV="1">
                <a:off x="5150703" y="5841744"/>
                <a:ext cx="224003" cy="168477"/>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 37"/>
            <p:cNvGrpSpPr/>
            <p:nvPr/>
          </p:nvGrpSpPr>
          <p:grpSpPr>
            <a:xfrm>
              <a:off x="5351463" y="4437323"/>
              <a:ext cx="287337" cy="468506"/>
              <a:chOff x="5351463" y="4437323"/>
              <a:chExt cx="287337" cy="468506"/>
            </a:xfrm>
          </p:grpSpPr>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463" y="4437323"/>
                <a:ext cx="287337" cy="285489"/>
              </a:xfrm>
              <a:prstGeom prst="rect">
                <a:avLst/>
              </a:prstGeom>
            </p:spPr>
          </p:pic>
          <p:cxnSp>
            <p:nvCxnSpPr>
              <p:cNvPr id="14" name="Connecteur droit 13"/>
              <p:cNvCxnSpPr/>
              <p:nvPr/>
            </p:nvCxnSpPr>
            <p:spPr>
              <a:xfrm flipV="1">
                <a:off x="5515427" y="4702630"/>
                <a:ext cx="87086" cy="203199"/>
              </a:xfrm>
              <a:prstGeom prst="line">
                <a:avLst/>
              </a:prstGeom>
            </p:spPr>
            <p:style>
              <a:lnRef idx="1">
                <a:schemeClr val="dk1"/>
              </a:lnRef>
              <a:fillRef idx="0">
                <a:schemeClr val="dk1"/>
              </a:fillRef>
              <a:effectRef idx="0">
                <a:schemeClr val="dk1"/>
              </a:effectRef>
              <a:fontRef idx="minor">
                <a:schemeClr val="tx1"/>
              </a:fontRef>
            </p:style>
          </p:cxnSp>
        </p:grpSp>
      </p:grpSp>
      <p:cxnSp>
        <p:nvCxnSpPr>
          <p:cNvPr id="25" name="Connecteur droit 24">
            <a:extLst>
              <a:ext uri="{FF2B5EF4-FFF2-40B4-BE49-F238E27FC236}">
                <a16:creationId xmlns:a16="http://schemas.microsoft.com/office/drawing/2014/main" xmlns="" id="{3E0B827A-EFC4-4B89-AB0F-8ECC12FBCA2C}"/>
              </a:ext>
            </a:extLst>
          </p:cNvPr>
          <p:cNvCxnSpPr>
            <a:cxnSpLocks/>
          </p:cNvCxnSpPr>
          <p:nvPr/>
        </p:nvCxnSpPr>
        <p:spPr>
          <a:xfrm>
            <a:off x="6352370" y="3083660"/>
            <a:ext cx="26128" cy="17559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0" name="Groupe 49">
            <a:extLst>
              <a:ext uri="{FF2B5EF4-FFF2-40B4-BE49-F238E27FC236}">
                <a16:creationId xmlns:a16="http://schemas.microsoft.com/office/drawing/2014/main" xmlns="" id="{C4993154-71F8-4D2B-A8A4-59A06268A50C}"/>
              </a:ext>
            </a:extLst>
          </p:cNvPr>
          <p:cNvGrpSpPr/>
          <p:nvPr/>
        </p:nvGrpSpPr>
        <p:grpSpPr>
          <a:xfrm>
            <a:off x="6331408" y="1762129"/>
            <a:ext cx="3507917" cy="1447796"/>
            <a:chOff x="6331408" y="1762129"/>
            <a:chExt cx="3540934" cy="2513338"/>
          </a:xfrm>
        </p:grpSpPr>
        <p:sp>
          <p:nvSpPr>
            <p:cNvPr id="48" name="ZoneTexte 47">
              <a:extLst>
                <a:ext uri="{FF2B5EF4-FFF2-40B4-BE49-F238E27FC236}">
                  <a16:creationId xmlns:a16="http://schemas.microsoft.com/office/drawing/2014/main" xmlns="" id="{7DCDE6F1-2C6E-4C51-90A5-18B1CA11A765}"/>
                </a:ext>
              </a:extLst>
            </p:cNvPr>
            <p:cNvSpPr txBox="1"/>
            <p:nvPr/>
          </p:nvSpPr>
          <p:spPr>
            <a:xfrm>
              <a:off x="6331408" y="1762129"/>
              <a:ext cx="1540042" cy="646331"/>
            </a:xfrm>
            <a:prstGeom prst="rect">
              <a:avLst/>
            </a:prstGeom>
            <a:noFill/>
          </p:spPr>
          <p:txBody>
            <a:bodyPr wrap="square" rtlCol="0">
              <a:spAutoFit/>
            </a:bodyPr>
            <a:lstStyle/>
            <a:p>
              <a:pPr algn="ctr"/>
              <a:r>
                <a:rPr lang="fr-FR" b="1" dirty="0">
                  <a:solidFill>
                    <a:srgbClr val="FF0000"/>
                  </a:solidFill>
                  <a:latin typeface="Arial" panose="020B0604020202020204" pitchFamily="34" charset="0"/>
                  <a:cs typeface="Arial" panose="020B0604020202020204" pitchFamily="34" charset="0"/>
                </a:rPr>
                <a:t>Faisceau</a:t>
              </a:r>
            </a:p>
            <a:p>
              <a:pPr algn="ctr"/>
              <a:r>
                <a:rPr lang="fr-FR" b="1" dirty="0">
                  <a:solidFill>
                    <a:srgbClr val="FF0000"/>
                  </a:solidFill>
                  <a:latin typeface="Arial" panose="020B0604020202020204" pitchFamily="34" charset="0"/>
                  <a:cs typeface="Arial" panose="020B0604020202020204" pitchFamily="34" charset="0"/>
                </a:rPr>
                <a:t> coupé</a:t>
              </a:r>
            </a:p>
          </p:txBody>
        </p:sp>
        <p:cxnSp>
          <p:nvCxnSpPr>
            <p:cNvPr id="49" name="Connecteur droit avec flèche 48">
              <a:extLst>
                <a:ext uri="{FF2B5EF4-FFF2-40B4-BE49-F238E27FC236}">
                  <a16:creationId xmlns:a16="http://schemas.microsoft.com/office/drawing/2014/main" xmlns="" id="{1C22C34E-703E-4E1C-98AB-F4139B71D6F0}"/>
                </a:ext>
              </a:extLst>
            </p:cNvPr>
            <p:cNvCxnSpPr>
              <a:cxnSpLocks/>
            </p:cNvCxnSpPr>
            <p:nvPr/>
          </p:nvCxnSpPr>
          <p:spPr>
            <a:xfrm>
              <a:off x="7577621" y="2211056"/>
              <a:ext cx="2294721" cy="20644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Ellipse 64">
            <a:extLst>
              <a:ext uri="{FF2B5EF4-FFF2-40B4-BE49-F238E27FC236}">
                <a16:creationId xmlns:a16="http://schemas.microsoft.com/office/drawing/2014/main" xmlns="" id="{53ABFA8D-0EA6-4B4A-BBB1-0A67E25B02BB}"/>
              </a:ext>
            </a:extLst>
          </p:cNvPr>
          <p:cNvSpPr/>
          <p:nvPr/>
        </p:nvSpPr>
        <p:spPr>
          <a:xfrm>
            <a:off x="2005876" y="4976835"/>
            <a:ext cx="71645" cy="1013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42" name="Groupe 41">
            <a:extLst>
              <a:ext uri="{FF2B5EF4-FFF2-40B4-BE49-F238E27FC236}">
                <a16:creationId xmlns:a16="http://schemas.microsoft.com/office/drawing/2014/main" xmlns="" id="{7CC4FDFE-D822-4933-B0C5-D910CFFE4793}"/>
              </a:ext>
            </a:extLst>
          </p:cNvPr>
          <p:cNvGrpSpPr/>
          <p:nvPr/>
        </p:nvGrpSpPr>
        <p:grpSpPr>
          <a:xfrm>
            <a:off x="4585110" y="5459883"/>
            <a:ext cx="1733140" cy="492186"/>
            <a:chOff x="10311523" y="1736610"/>
            <a:chExt cx="1930054" cy="607596"/>
          </a:xfrm>
        </p:grpSpPr>
        <p:sp>
          <p:nvSpPr>
            <p:cNvPr id="43" name="Bulle narrative : rectangle à coins arrondis 42">
              <a:extLst>
                <a:ext uri="{FF2B5EF4-FFF2-40B4-BE49-F238E27FC236}">
                  <a16:creationId xmlns:a16="http://schemas.microsoft.com/office/drawing/2014/main" xmlns="" id="{4D518782-64D4-4490-84B6-09B77DE77C52}"/>
                </a:ext>
              </a:extLst>
            </p:cNvPr>
            <p:cNvSpPr/>
            <p:nvPr/>
          </p:nvSpPr>
          <p:spPr>
            <a:xfrm>
              <a:off x="10320057" y="1736610"/>
              <a:ext cx="1921520" cy="607596"/>
            </a:xfrm>
            <a:prstGeom prst="wedgeRoundRectCallout">
              <a:avLst>
                <a:gd name="adj1" fmla="val 52123"/>
                <a:gd name="adj2" fmla="val -127318"/>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solidFill>
                  <a:prstClr val="black"/>
                </a:solidFill>
              </a:endParaRPr>
            </a:p>
          </p:txBody>
        </p:sp>
        <p:sp>
          <p:nvSpPr>
            <p:cNvPr id="53" name="ZoneTexte 52">
              <a:extLst>
                <a:ext uri="{FF2B5EF4-FFF2-40B4-BE49-F238E27FC236}">
                  <a16:creationId xmlns:a16="http://schemas.microsoft.com/office/drawing/2014/main" xmlns="" id="{3F974955-2A02-4F47-85DF-526F40230251}"/>
                </a:ext>
              </a:extLst>
            </p:cNvPr>
            <p:cNvSpPr txBox="1"/>
            <p:nvPr/>
          </p:nvSpPr>
          <p:spPr>
            <a:xfrm>
              <a:off x="10311523" y="1850288"/>
              <a:ext cx="1915910" cy="417938"/>
            </a:xfrm>
            <a:prstGeom prst="rect">
              <a:avLst/>
            </a:prstGeom>
            <a:noFill/>
          </p:spPr>
          <p:txBody>
            <a:bodyPr wrap="square" rtlCol="0">
              <a:spAutoFit/>
            </a:bodyPr>
            <a:lstStyle/>
            <a:p>
              <a:pPr algn="ctr"/>
              <a:r>
                <a:rPr lang="fr-FR" sz="1600" dirty="0">
                  <a:solidFill>
                    <a:prstClr val="black"/>
                  </a:solidFill>
                  <a:latin typeface="Arial" panose="020B0604020202020204" pitchFamily="34" charset="0"/>
                  <a:cs typeface="Arial" panose="020B0604020202020204" pitchFamily="34" charset="0"/>
                </a:rPr>
                <a:t>Bit détection = </a:t>
              </a:r>
              <a:r>
                <a:rPr lang="fr-FR" sz="1600" b="1" dirty="0">
                  <a:solidFill>
                    <a:prstClr val="black"/>
                  </a:solidFill>
                  <a:latin typeface="Arial" panose="020B0604020202020204" pitchFamily="34" charset="0"/>
                  <a:cs typeface="Arial" panose="020B0604020202020204" pitchFamily="34" charset="0"/>
                </a:rPr>
                <a:t>0</a:t>
              </a:r>
            </a:p>
          </p:txBody>
        </p:sp>
      </p:grpSp>
      <p:cxnSp>
        <p:nvCxnSpPr>
          <p:cNvPr id="45" name="Connecteur droit avec flèche 44">
            <a:extLst>
              <a:ext uri="{FF2B5EF4-FFF2-40B4-BE49-F238E27FC236}">
                <a16:creationId xmlns:a16="http://schemas.microsoft.com/office/drawing/2014/main" xmlns="" id="{845AE2DE-CB3C-41F7-8761-0CDE515D532F}"/>
              </a:ext>
            </a:extLst>
          </p:cNvPr>
          <p:cNvCxnSpPr>
            <a:cxnSpLocks/>
          </p:cNvCxnSpPr>
          <p:nvPr/>
        </p:nvCxnSpPr>
        <p:spPr>
          <a:xfrm flipV="1">
            <a:off x="3314700" y="3606800"/>
            <a:ext cx="2997200" cy="381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xmlns="" id="{3E0B827A-EFC4-4B89-AB0F-8ECC12FBCA2C}"/>
              </a:ext>
            </a:extLst>
          </p:cNvPr>
          <p:cNvCxnSpPr>
            <a:cxnSpLocks/>
          </p:cNvCxnSpPr>
          <p:nvPr/>
        </p:nvCxnSpPr>
        <p:spPr>
          <a:xfrm>
            <a:off x="9899959" y="2996507"/>
            <a:ext cx="3013" cy="67363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Bulle narrative : rectangle à coins arrondis 40">
            <a:extLst>
              <a:ext uri="{FF2B5EF4-FFF2-40B4-BE49-F238E27FC236}">
                <a16:creationId xmlns:a16="http://schemas.microsoft.com/office/drawing/2014/main" xmlns="" id="{D0614709-5129-4C55-AA11-D8C9106B1E76}"/>
              </a:ext>
            </a:extLst>
          </p:cNvPr>
          <p:cNvSpPr/>
          <p:nvPr/>
        </p:nvSpPr>
        <p:spPr>
          <a:xfrm>
            <a:off x="10229085" y="5575300"/>
            <a:ext cx="1829565" cy="584201"/>
          </a:xfrm>
          <a:prstGeom prst="wedgeRoundRectCallout">
            <a:avLst>
              <a:gd name="adj1" fmla="val -57883"/>
              <a:gd name="adj2" fmla="val -187772"/>
              <a:gd name="adj3" fmla="val 16667"/>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solidFill>
                <a:prstClr val="black"/>
              </a:solidFill>
            </a:endParaRPr>
          </a:p>
        </p:txBody>
      </p:sp>
      <p:grpSp>
        <p:nvGrpSpPr>
          <p:cNvPr id="94" name="Groupe 93"/>
          <p:cNvGrpSpPr/>
          <p:nvPr/>
        </p:nvGrpSpPr>
        <p:grpSpPr>
          <a:xfrm>
            <a:off x="1363137" y="4112328"/>
            <a:ext cx="3242731" cy="2119115"/>
            <a:chOff x="1363137" y="4112328"/>
            <a:chExt cx="3242731" cy="2119115"/>
          </a:xfrm>
        </p:grpSpPr>
        <p:grpSp>
          <p:nvGrpSpPr>
            <p:cNvPr id="93" name="Groupe 92"/>
            <p:cNvGrpSpPr/>
            <p:nvPr/>
          </p:nvGrpSpPr>
          <p:grpSpPr>
            <a:xfrm>
              <a:off x="1363137" y="4112328"/>
              <a:ext cx="3242731" cy="2119115"/>
              <a:chOff x="1363137" y="4112328"/>
              <a:chExt cx="3242731" cy="2119115"/>
            </a:xfrm>
          </p:grpSpPr>
          <p:grpSp>
            <p:nvGrpSpPr>
              <p:cNvPr id="76" name="Groupe 75"/>
              <p:cNvGrpSpPr/>
              <p:nvPr/>
            </p:nvGrpSpPr>
            <p:grpSpPr>
              <a:xfrm>
                <a:off x="1363137" y="4112328"/>
                <a:ext cx="3242731" cy="2119115"/>
                <a:chOff x="1363137" y="4112328"/>
                <a:chExt cx="3242731" cy="2119115"/>
              </a:xfrm>
            </p:grpSpPr>
            <p:grpSp>
              <p:nvGrpSpPr>
                <p:cNvPr id="61" name="Groupe 60"/>
                <p:cNvGrpSpPr/>
                <p:nvPr/>
              </p:nvGrpSpPr>
              <p:grpSpPr>
                <a:xfrm>
                  <a:off x="1407886" y="4793344"/>
                  <a:ext cx="600528" cy="410028"/>
                  <a:chOff x="1407886" y="4717143"/>
                  <a:chExt cx="919650" cy="600755"/>
                </a:xfrm>
              </p:grpSpPr>
              <p:pic>
                <p:nvPicPr>
                  <p:cNvPr id="56" name="Imag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892" y="4717143"/>
                    <a:ext cx="604644" cy="600755"/>
                  </a:xfrm>
                  <a:prstGeom prst="rect">
                    <a:avLst/>
                  </a:prstGeom>
                  <a:ln>
                    <a:tailEnd type="arrow"/>
                  </a:ln>
                </p:spPr>
              </p:pic>
              <p:cxnSp>
                <p:nvCxnSpPr>
                  <p:cNvPr id="33" name="Connecteur droit 32"/>
                  <p:cNvCxnSpPr/>
                  <p:nvPr/>
                </p:nvCxnSpPr>
                <p:spPr>
                  <a:xfrm>
                    <a:off x="1407886" y="4949371"/>
                    <a:ext cx="329520" cy="68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e 68"/>
                <p:cNvGrpSpPr/>
                <p:nvPr/>
              </p:nvGrpSpPr>
              <p:grpSpPr>
                <a:xfrm>
                  <a:off x="2167479" y="4371279"/>
                  <a:ext cx="1547364" cy="1860164"/>
                  <a:chOff x="3282602" y="2609386"/>
                  <a:chExt cx="1547364" cy="1860164"/>
                </a:xfrm>
              </p:grpSpPr>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602" y="2609386"/>
                    <a:ext cx="1547364" cy="1860164"/>
                  </a:xfrm>
                  <a:prstGeom prst="rect">
                    <a:avLst/>
                  </a:prstGeom>
                  <a:ln>
                    <a:tailEnd type="arrow"/>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Image 6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3276" y="2964997"/>
                    <a:ext cx="291095" cy="402671"/>
                  </a:xfrm>
                  <a:prstGeom prst="rect">
                    <a:avLst/>
                  </a:prstGeom>
                  <a:ln>
                    <a:tailEnd type="arrow"/>
                  </a:ln>
                </p:spPr>
              </p:pic>
            </p:grpSp>
            <p:sp>
              <p:nvSpPr>
                <p:cNvPr id="89" name="ZoneTexte 88">
                  <a:extLst>
                    <a:ext uri="{FF2B5EF4-FFF2-40B4-BE49-F238E27FC236}">
                      <a16:creationId xmlns:a16="http://schemas.microsoft.com/office/drawing/2014/main" xmlns="" id="{52E009BD-8750-47E9-B7BB-E71FC1E65284}"/>
                    </a:ext>
                  </a:extLst>
                </p:cNvPr>
                <p:cNvSpPr txBox="1"/>
                <p:nvPr/>
              </p:nvSpPr>
              <p:spPr>
                <a:xfrm>
                  <a:off x="3352800" y="4315530"/>
                  <a:ext cx="1253068" cy="523220"/>
                </a:xfrm>
                <a:prstGeom prst="rect">
                  <a:avLst/>
                </a:prstGeom>
                <a:solidFill>
                  <a:schemeClr val="bg1"/>
                </a:solidFill>
              </p:spPr>
              <p:txBody>
                <a:bodyPr wrap="square" lIns="0" rIns="0" rtlCol="0">
                  <a:spAutoFit/>
                </a:bodyPr>
                <a:lstStyle/>
                <a:p>
                  <a:pPr algn="ctr"/>
                  <a:r>
                    <a:rPr lang="fr-FR" sz="1400" dirty="0">
                      <a:solidFill>
                        <a:prstClr val="black"/>
                      </a:solidFill>
                      <a:latin typeface="Arial" panose="020B0604020202020204" pitchFamily="34" charset="0"/>
                      <a:cs typeface="Arial" panose="020B0604020202020204" pitchFamily="34" charset="0"/>
                    </a:rPr>
                    <a:t>Carte récepteur radio</a:t>
                  </a:r>
                </a:p>
              </p:txBody>
            </p:sp>
            <p:sp>
              <p:nvSpPr>
                <p:cNvPr id="78" name="ZoneTexte 77">
                  <a:extLst>
                    <a:ext uri="{FF2B5EF4-FFF2-40B4-BE49-F238E27FC236}">
                      <a16:creationId xmlns:a16="http://schemas.microsoft.com/office/drawing/2014/main" xmlns="" id="{52E009BD-8750-47E9-B7BB-E71FC1E65284}"/>
                    </a:ext>
                  </a:extLst>
                </p:cNvPr>
                <p:cNvSpPr txBox="1"/>
                <p:nvPr/>
              </p:nvSpPr>
              <p:spPr>
                <a:xfrm>
                  <a:off x="1363137" y="4112328"/>
                  <a:ext cx="1329266" cy="523220"/>
                </a:xfrm>
                <a:prstGeom prst="rect">
                  <a:avLst/>
                </a:prstGeom>
                <a:solidFill>
                  <a:schemeClr val="bg1"/>
                </a:solidFill>
              </p:spPr>
              <p:txBody>
                <a:bodyPr wrap="square" lIns="0" rIns="0" rtlCol="0">
                  <a:spAutoFit/>
                </a:bodyPr>
                <a:lstStyle/>
                <a:p>
                  <a:pPr algn="ctr"/>
                  <a:r>
                    <a:rPr lang="fr-FR" sz="1400" dirty="0">
                      <a:solidFill>
                        <a:prstClr val="black"/>
                      </a:solidFill>
                      <a:latin typeface="Arial" panose="020B0604020202020204" pitchFamily="34" charset="0"/>
                      <a:cs typeface="Arial" panose="020B0604020202020204" pitchFamily="34" charset="0"/>
                    </a:rPr>
                    <a:t>Carte émetteur radio</a:t>
                  </a:r>
                </a:p>
              </p:txBody>
            </p:sp>
          </p:grpSp>
          <p:pic>
            <p:nvPicPr>
              <p:cNvPr id="64" name="Image 63">
                <a:extLst>
                  <a:ext uri="{FF2B5EF4-FFF2-40B4-BE49-F238E27FC236}">
                    <a16:creationId xmlns:a16="http://schemas.microsoft.com/office/drawing/2014/main" xmlns="" id="{E0CC37FF-1F88-4D7E-9815-78766DFA41C4}"/>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41808"/>
              <a:stretch/>
            </p:blipFill>
            <p:spPr>
              <a:xfrm>
                <a:off x="2037013" y="4743450"/>
                <a:ext cx="329678" cy="323620"/>
              </a:xfrm>
              <a:prstGeom prst="rect">
                <a:avLst/>
              </a:prstGeom>
              <a:ln>
                <a:tailEnd type="arrow"/>
              </a:ln>
            </p:spPr>
          </p:pic>
          <p:cxnSp>
            <p:nvCxnSpPr>
              <p:cNvPr id="88" name="Connecteur droit avec flèche 87"/>
              <p:cNvCxnSpPr/>
              <p:nvPr/>
            </p:nvCxnSpPr>
            <p:spPr>
              <a:xfrm>
                <a:off x="1727200" y="4487333"/>
                <a:ext cx="0" cy="254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cxnSp>
          <p:nvCxnSpPr>
            <p:cNvPr id="91" name="Connecteur droit avec flèche 90"/>
            <p:cNvCxnSpPr/>
            <p:nvPr/>
          </p:nvCxnSpPr>
          <p:spPr>
            <a:xfrm flipH="1">
              <a:off x="3183467" y="4656667"/>
              <a:ext cx="389466" cy="3217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2" name="ZoneTexte 1">
            <a:extLst>
              <a:ext uri="{FF2B5EF4-FFF2-40B4-BE49-F238E27FC236}">
                <a16:creationId xmlns:a16="http://schemas.microsoft.com/office/drawing/2014/main" xmlns="" id="{9CEC5713-7FFF-4946-80AC-6F2717EF5A0B}"/>
              </a:ext>
            </a:extLst>
          </p:cNvPr>
          <p:cNvSpPr txBox="1"/>
          <p:nvPr/>
        </p:nvSpPr>
        <p:spPr>
          <a:xfrm>
            <a:off x="348254" y="5414635"/>
            <a:ext cx="1781101" cy="369332"/>
          </a:xfrm>
          <a:prstGeom prst="rect">
            <a:avLst/>
          </a:prstGeom>
          <a:noFill/>
        </p:spPr>
        <p:txBody>
          <a:bodyPr wrap="square" rtlCol="0">
            <a:spAutoFit/>
          </a:bodyPr>
          <a:lstStyle/>
          <a:p>
            <a:pPr algn="ctr"/>
            <a:r>
              <a:rPr lang="fr-FR" b="1" dirty="0">
                <a:solidFill>
                  <a:srgbClr val="FF4A01">
                    <a:lumMod val="50000"/>
                  </a:srgbClr>
                </a:solidFill>
                <a:latin typeface="Arial" panose="020B0604020202020204" pitchFamily="34" charset="0"/>
                <a:cs typeface="Arial" panose="020B0604020202020204" pitchFamily="34" charset="0"/>
              </a:rPr>
              <a:t>Récepteur IR</a:t>
            </a:r>
          </a:p>
        </p:txBody>
      </p:sp>
      <p:sp>
        <p:nvSpPr>
          <p:cNvPr id="9" name="ZoneTexte 8">
            <a:extLst>
              <a:ext uri="{FF2B5EF4-FFF2-40B4-BE49-F238E27FC236}">
                <a16:creationId xmlns:a16="http://schemas.microsoft.com/office/drawing/2014/main" xmlns="" id="{6BCDA51A-497D-43A1-B9D6-FA00ECB888F1}"/>
              </a:ext>
            </a:extLst>
          </p:cNvPr>
          <p:cNvSpPr txBox="1"/>
          <p:nvPr/>
        </p:nvSpPr>
        <p:spPr>
          <a:xfrm>
            <a:off x="286876" y="2573541"/>
            <a:ext cx="1540042" cy="369332"/>
          </a:xfrm>
          <a:prstGeom prst="rect">
            <a:avLst/>
          </a:prstGeom>
          <a:noFill/>
        </p:spPr>
        <p:txBody>
          <a:bodyPr wrap="square" rtlCol="0">
            <a:spAutoFit/>
          </a:bodyPr>
          <a:lstStyle/>
          <a:p>
            <a:pPr algn="ctr"/>
            <a:r>
              <a:rPr lang="fr-FR" b="1" dirty="0">
                <a:solidFill>
                  <a:srgbClr val="00B0F0"/>
                </a:solidFill>
                <a:latin typeface="Arial" panose="020B0604020202020204" pitchFamily="34" charset="0"/>
                <a:cs typeface="Arial" panose="020B0604020202020204" pitchFamily="34" charset="0"/>
              </a:rPr>
              <a:t>Emetteur IR</a:t>
            </a:r>
          </a:p>
        </p:txBody>
      </p:sp>
    </p:spTree>
    <p:extLst>
      <p:ext uri="{BB962C8B-B14F-4D97-AF65-F5344CB8AC3E}">
        <p14:creationId xmlns:p14="http://schemas.microsoft.com/office/powerpoint/2010/main" val="379175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childTnLst>
                                </p:cTn>
                              </p:par>
                            </p:childTnLst>
                          </p:cTn>
                        </p:par>
                        <p:par>
                          <p:cTn id="22" fill="hold">
                            <p:stCondLst>
                              <p:cond delay="0"/>
                            </p:stCondLst>
                            <p:childTnLst>
                              <p:par>
                                <p:cTn id="23" presetID="2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8"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22" presetClass="entr" presetSubtype="4"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up)">
                                      <p:cBhvr>
                                        <p:cTn id="43" dur="500"/>
                                        <p:tgtEl>
                                          <p:spTgt spid="80"/>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4" grpId="0" animBg="1"/>
      <p:bldP spid="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17</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233583" y="239804"/>
            <a:ext cx="11986727" cy="9402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Autres capteurs : acquérir</a:t>
            </a:r>
            <a:endParaRPr lang="fr-FR" sz="4800" spc="-300" dirty="0"/>
          </a:p>
        </p:txBody>
      </p:sp>
      <p:pic>
        <p:nvPicPr>
          <p:cNvPr id="10" name="Image 9">
            <a:extLst>
              <a:ext uri="{FF2B5EF4-FFF2-40B4-BE49-F238E27FC236}">
                <a16:creationId xmlns:a16="http://schemas.microsoft.com/office/drawing/2014/main" xmlns="" id="{487A3632-D83B-4F49-8A83-80A1A145F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925" y="2835763"/>
            <a:ext cx="1744519" cy="1388402"/>
          </a:xfrm>
          <a:prstGeom prst="rect">
            <a:avLst/>
          </a:prstGeom>
        </p:spPr>
      </p:pic>
      <p:sp>
        <p:nvSpPr>
          <p:cNvPr id="13" name="ZoneTexte 12">
            <a:extLst>
              <a:ext uri="{FF2B5EF4-FFF2-40B4-BE49-F238E27FC236}">
                <a16:creationId xmlns:a16="http://schemas.microsoft.com/office/drawing/2014/main" xmlns="" id="{3D412AEE-F71F-4BC8-807B-87B0CEA11901}"/>
              </a:ext>
            </a:extLst>
          </p:cNvPr>
          <p:cNvSpPr txBox="1"/>
          <p:nvPr/>
        </p:nvSpPr>
        <p:spPr>
          <a:xfrm>
            <a:off x="1218208" y="5009186"/>
            <a:ext cx="6503436" cy="523220"/>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Capteur à ultrasons</a:t>
            </a:r>
          </a:p>
        </p:txBody>
      </p:sp>
      <p:sp>
        <p:nvSpPr>
          <p:cNvPr id="25" name="ZoneTexte 24">
            <a:extLst>
              <a:ext uri="{FF2B5EF4-FFF2-40B4-BE49-F238E27FC236}">
                <a16:creationId xmlns:a16="http://schemas.microsoft.com/office/drawing/2014/main" xmlns="" id="{031DCF6A-B808-40EA-BC17-F163D3C16D93}"/>
              </a:ext>
            </a:extLst>
          </p:cNvPr>
          <p:cNvSpPr txBox="1"/>
          <p:nvPr/>
        </p:nvSpPr>
        <p:spPr>
          <a:xfrm>
            <a:off x="1170654" y="1941207"/>
            <a:ext cx="4177717" cy="800219"/>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Détecteur </a:t>
            </a:r>
            <a:r>
              <a:rPr lang="fr-FR" sz="2800" dirty="0" err="1">
                <a:latin typeface="Arial" panose="020B0604020202020204" pitchFamily="34" charset="0"/>
                <a:cs typeface="Arial" panose="020B0604020202020204" pitchFamily="34" charset="0"/>
              </a:rPr>
              <a:t>microrupteur</a:t>
            </a:r>
            <a:endParaRPr lang="fr-FR" sz="2800"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pic>
        <p:nvPicPr>
          <p:cNvPr id="26" name="Image 25">
            <a:extLst>
              <a:ext uri="{FF2B5EF4-FFF2-40B4-BE49-F238E27FC236}">
                <a16:creationId xmlns:a16="http://schemas.microsoft.com/office/drawing/2014/main" xmlns="" id="{3CE0C764-A302-4F1C-84C2-3D46DD7C2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371" y="1445676"/>
            <a:ext cx="1744519" cy="1340475"/>
          </a:xfrm>
          <a:prstGeom prst="rect">
            <a:avLst/>
          </a:prstGeom>
        </p:spPr>
      </p:pic>
      <p:sp>
        <p:nvSpPr>
          <p:cNvPr id="27" name="ZoneTexte 26">
            <a:extLst>
              <a:ext uri="{FF2B5EF4-FFF2-40B4-BE49-F238E27FC236}">
                <a16:creationId xmlns:a16="http://schemas.microsoft.com/office/drawing/2014/main" xmlns="" id="{17A62501-C421-41CF-96A0-8E8B6F603BB9}"/>
              </a:ext>
            </a:extLst>
          </p:cNvPr>
          <p:cNvSpPr txBox="1"/>
          <p:nvPr/>
        </p:nvSpPr>
        <p:spPr>
          <a:xfrm>
            <a:off x="1218208" y="3423946"/>
            <a:ext cx="4177717" cy="800219"/>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Capteur de pression</a:t>
            </a:r>
          </a:p>
          <a:p>
            <a:endParaRPr lang="fr-FR"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xmlns="" id="{28093807-F2F3-456D-8BB3-43DFEF5A6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3567" y="4594943"/>
            <a:ext cx="1599323" cy="1059869"/>
          </a:xfrm>
          <a:prstGeom prst="rect">
            <a:avLst/>
          </a:prstGeom>
        </p:spPr>
      </p:pic>
      <p:sp>
        <p:nvSpPr>
          <p:cNvPr id="12" name="Rectangle 11">
            <a:extLst>
              <a:ext uri="{FF2B5EF4-FFF2-40B4-BE49-F238E27FC236}">
                <a16:creationId xmlns:a16="http://schemas.microsoft.com/office/drawing/2014/main" xmlns="" id="{9458D819-1F5E-447C-AE51-94B2652A79AA}"/>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248225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18</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Bloc fonctionnel : traiter</a:t>
            </a:r>
            <a:endParaRPr lang="fr-FR" sz="4800" spc="-300" dirty="0"/>
          </a:p>
        </p:txBody>
      </p:sp>
      <p:sp>
        <p:nvSpPr>
          <p:cNvPr id="23" name="Rectangle 22">
            <a:extLst>
              <a:ext uri="{FF2B5EF4-FFF2-40B4-BE49-F238E27FC236}">
                <a16:creationId xmlns:a16="http://schemas.microsoft.com/office/drawing/2014/main" xmlns="" id="{861DAEBB-D95B-44FB-A91B-DC15A903BC11}"/>
              </a:ext>
            </a:extLst>
          </p:cNvPr>
          <p:cNvSpPr/>
          <p:nvPr/>
        </p:nvSpPr>
        <p:spPr>
          <a:xfrm>
            <a:off x="606350" y="1741223"/>
            <a:ext cx="1572866" cy="830997"/>
          </a:xfrm>
          <a:prstGeom prst="rect">
            <a:avLst/>
          </a:prstGeom>
          <a:noFill/>
        </p:spPr>
        <p:txBody>
          <a:bodyPr wrap="none" lIns="91440" tIns="45720" rIns="91440" bIns="45720">
            <a:spAutoFit/>
          </a:bodyPr>
          <a:lstStyle/>
          <a:p>
            <a:pPr algn="ctr"/>
            <a:r>
              <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Consigne </a:t>
            </a:r>
          </a:p>
          <a:p>
            <a:pPr algn="ctr"/>
            <a:r>
              <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utilisateur</a:t>
            </a:r>
          </a:p>
        </p:txBody>
      </p:sp>
      <p:sp>
        <p:nvSpPr>
          <p:cNvPr id="24" name="Rectangle 23">
            <a:extLst>
              <a:ext uri="{FF2B5EF4-FFF2-40B4-BE49-F238E27FC236}">
                <a16:creationId xmlns:a16="http://schemas.microsoft.com/office/drawing/2014/main" xmlns="" id="{D9B8F6D6-4AF1-4876-BF72-7BDB3DA9DB86}"/>
              </a:ext>
            </a:extLst>
          </p:cNvPr>
          <p:cNvSpPr/>
          <p:nvPr/>
        </p:nvSpPr>
        <p:spPr>
          <a:xfrm>
            <a:off x="339156" y="2622264"/>
            <a:ext cx="1879041" cy="1200329"/>
          </a:xfrm>
          <a:prstGeom prst="rect">
            <a:avLst/>
          </a:prstGeom>
          <a:noFill/>
        </p:spPr>
        <p:txBody>
          <a:bodyPr wrap="none" lIns="91440" tIns="45720" rIns="91440" bIns="45720">
            <a:spAutoFit/>
          </a:bodyPr>
          <a:lstStyle/>
          <a:p>
            <a:pPr algn="ctr"/>
            <a:r>
              <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Informations</a:t>
            </a:r>
          </a:p>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extérieures </a:t>
            </a:r>
          </a:p>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 système</a:t>
            </a:r>
            <a:endPar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1" name="Rectangle : coins arrondis 70">
            <a:extLst>
              <a:ext uri="{FF2B5EF4-FFF2-40B4-BE49-F238E27FC236}">
                <a16:creationId xmlns:a16="http://schemas.microsoft.com/office/drawing/2014/main" xmlns="" id="{C207ACD3-FF28-4879-91A8-EA52AD34D9A7}"/>
              </a:ext>
            </a:extLst>
          </p:cNvPr>
          <p:cNvSpPr/>
          <p:nvPr/>
        </p:nvSpPr>
        <p:spPr>
          <a:xfrm>
            <a:off x="2440395" y="2024220"/>
            <a:ext cx="6028304" cy="1287162"/>
          </a:xfrm>
          <a:prstGeom prst="roundRect">
            <a:avLst>
              <a:gd name="adj" fmla="val 14575"/>
            </a:avLst>
          </a:prstGeom>
          <a:solidFill>
            <a:schemeClr val="bg1"/>
          </a:solidFill>
          <a:ln w="38100">
            <a:solidFill>
              <a:schemeClr val="accent5">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Rectangle : coins arrondis 84">
            <a:extLst>
              <a:ext uri="{FF2B5EF4-FFF2-40B4-BE49-F238E27FC236}">
                <a16:creationId xmlns:a16="http://schemas.microsoft.com/office/drawing/2014/main" xmlns="" id="{327CE942-B8BD-42FF-ADE7-8F15B474BABB}"/>
              </a:ext>
            </a:extLst>
          </p:cNvPr>
          <p:cNvSpPr/>
          <p:nvPr/>
        </p:nvSpPr>
        <p:spPr>
          <a:xfrm>
            <a:off x="6166263" y="2327252"/>
            <a:ext cx="2065283"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nvGrpSpPr>
          <p:cNvPr id="35" name="Groupe 34">
            <a:extLst>
              <a:ext uri="{FF2B5EF4-FFF2-40B4-BE49-F238E27FC236}">
                <a16:creationId xmlns:a16="http://schemas.microsoft.com/office/drawing/2014/main" xmlns="" id="{7D1B998C-8F28-4317-BDA5-CB01297BD00C}"/>
              </a:ext>
            </a:extLst>
          </p:cNvPr>
          <p:cNvGrpSpPr/>
          <p:nvPr/>
        </p:nvGrpSpPr>
        <p:grpSpPr>
          <a:xfrm>
            <a:off x="6788394" y="2893880"/>
            <a:ext cx="1987636" cy="1274032"/>
            <a:chOff x="6026394" y="2893880"/>
            <a:chExt cx="1987636" cy="1274032"/>
          </a:xfrm>
        </p:grpSpPr>
        <p:sp>
          <p:nvSpPr>
            <p:cNvPr id="36" name="Forme libre : forme 35">
              <a:extLst>
                <a:ext uri="{FF2B5EF4-FFF2-40B4-BE49-F238E27FC236}">
                  <a16:creationId xmlns:a16="http://schemas.microsoft.com/office/drawing/2014/main" xmlns="" id="{1CE4206F-8A08-490F-848A-E32D99CA3554}"/>
                </a:ext>
              </a:extLst>
            </p:cNvPr>
            <p:cNvSpPr/>
            <p:nvPr/>
          </p:nvSpPr>
          <p:spPr>
            <a:xfrm>
              <a:off x="6026394" y="2893880"/>
              <a:ext cx="1987636" cy="1274032"/>
            </a:xfrm>
            <a:custGeom>
              <a:avLst/>
              <a:gdLst>
                <a:gd name="connsiteX0" fmla="*/ 1445741 w 1977081"/>
                <a:gd name="connsiteY0" fmla="*/ 0 h 951470"/>
                <a:gd name="connsiteX1" fmla="*/ 1964725 w 1977081"/>
                <a:gd name="connsiteY1" fmla="*/ 0 h 951470"/>
                <a:gd name="connsiteX2" fmla="*/ 1977081 w 1977081"/>
                <a:gd name="connsiteY2" fmla="*/ 580767 h 951470"/>
                <a:gd name="connsiteX3" fmla="*/ 0 w 1977081"/>
                <a:gd name="connsiteY3" fmla="*/ 580767 h 951470"/>
                <a:gd name="connsiteX4" fmla="*/ 24714 w 1977081"/>
                <a:gd name="connsiteY4" fmla="*/ 951470 h 951470"/>
                <a:gd name="connsiteX0" fmla="*/ 1445741 w 1983775"/>
                <a:gd name="connsiteY0" fmla="*/ 0 h 951470"/>
                <a:gd name="connsiteX1" fmla="*/ 1983775 w 1983775"/>
                <a:gd name="connsiteY1" fmla="*/ 0 h 951470"/>
                <a:gd name="connsiteX2" fmla="*/ 1977081 w 1983775"/>
                <a:gd name="connsiteY2" fmla="*/ 580767 h 951470"/>
                <a:gd name="connsiteX3" fmla="*/ 0 w 1983775"/>
                <a:gd name="connsiteY3" fmla="*/ 580767 h 951470"/>
                <a:gd name="connsiteX4" fmla="*/ 24714 w 1983775"/>
                <a:gd name="connsiteY4" fmla="*/ 951470 h 951470"/>
                <a:gd name="connsiteX0" fmla="*/ 1445741 w 1983775"/>
                <a:gd name="connsiteY0" fmla="*/ 0 h 951470"/>
                <a:gd name="connsiteX1" fmla="*/ 1983775 w 1983775"/>
                <a:gd name="connsiteY1" fmla="*/ 0 h 951470"/>
                <a:gd name="connsiteX2" fmla="*/ 1977081 w 1983775"/>
                <a:gd name="connsiteY2" fmla="*/ 580767 h 951470"/>
                <a:gd name="connsiteX3" fmla="*/ 0 w 1983775"/>
                <a:gd name="connsiteY3" fmla="*/ 580767 h 951470"/>
                <a:gd name="connsiteX4" fmla="*/ 15189 w 1983775"/>
                <a:gd name="connsiteY4" fmla="*/ 951470 h 951470"/>
                <a:gd name="connsiteX0" fmla="*/ 1468652 w 2006686"/>
                <a:gd name="connsiteY0" fmla="*/ 0 h 951470"/>
                <a:gd name="connsiteX1" fmla="*/ 2006686 w 2006686"/>
                <a:gd name="connsiteY1" fmla="*/ 0 h 951470"/>
                <a:gd name="connsiteX2" fmla="*/ 1999992 w 2006686"/>
                <a:gd name="connsiteY2" fmla="*/ 580767 h 951470"/>
                <a:gd name="connsiteX3" fmla="*/ 22911 w 2006686"/>
                <a:gd name="connsiteY3" fmla="*/ 580767 h 951470"/>
                <a:gd name="connsiteX4" fmla="*/ 0 w 2006686"/>
                <a:gd name="connsiteY4" fmla="*/ 951470 h 951470"/>
                <a:gd name="connsiteX0" fmla="*/ 1449602 w 1987636"/>
                <a:gd name="connsiteY0" fmla="*/ 0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 name="connsiteX0" fmla="*/ 1445741 w 1983775"/>
                <a:gd name="connsiteY0" fmla="*/ 0 h 951470"/>
                <a:gd name="connsiteX1" fmla="*/ 1983775 w 1983775"/>
                <a:gd name="connsiteY1" fmla="*/ 0 h 951470"/>
                <a:gd name="connsiteX2" fmla="*/ 1977081 w 1983775"/>
                <a:gd name="connsiteY2" fmla="*/ 580767 h 951470"/>
                <a:gd name="connsiteX3" fmla="*/ 0 w 1983775"/>
                <a:gd name="connsiteY3" fmla="*/ 580767 h 951470"/>
                <a:gd name="connsiteX4" fmla="*/ 15189 w 1983775"/>
                <a:gd name="connsiteY4" fmla="*/ 951470 h 951470"/>
                <a:gd name="connsiteX0" fmla="*/ 1449602 w 1987636"/>
                <a:gd name="connsiteY0" fmla="*/ 0 h 951470"/>
                <a:gd name="connsiteX1" fmla="*/ 1987636 w 1987636"/>
                <a:gd name="connsiteY1" fmla="*/ 0 h 951470"/>
                <a:gd name="connsiteX2" fmla="*/ 1980942 w 1987636"/>
                <a:gd name="connsiteY2" fmla="*/ 580767 h 951470"/>
                <a:gd name="connsiteX3" fmla="*/ 3861 w 1987636"/>
                <a:gd name="connsiteY3" fmla="*/ 580767 h 951470"/>
                <a:gd name="connsiteX4" fmla="*/ 0 w 1987636"/>
                <a:gd name="connsiteY4" fmla="*/ 951470 h 95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636" h="951470">
                  <a:moveTo>
                    <a:pt x="1449602" y="0"/>
                  </a:moveTo>
                  <a:lnTo>
                    <a:pt x="1987636" y="0"/>
                  </a:lnTo>
                  <a:cubicBezTo>
                    <a:pt x="1985405" y="193589"/>
                    <a:pt x="1983173" y="387178"/>
                    <a:pt x="1980942" y="580767"/>
                  </a:cubicBezTo>
                  <a:lnTo>
                    <a:pt x="3861" y="580767"/>
                  </a:lnTo>
                  <a:lnTo>
                    <a:pt x="0" y="951470"/>
                  </a:lnTo>
                </a:path>
              </a:pathLst>
            </a:cu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Rectangle 36">
              <a:extLst>
                <a:ext uri="{FF2B5EF4-FFF2-40B4-BE49-F238E27FC236}">
                  <a16:creationId xmlns:a16="http://schemas.microsoft.com/office/drawing/2014/main" xmlns="" id="{CBC5AAD3-7FA0-415A-9637-D18B971F3502}"/>
                </a:ext>
              </a:extLst>
            </p:cNvPr>
            <p:cNvSpPr/>
            <p:nvPr/>
          </p:nvSpPr>
          <p:spPr>
            <a:xfrm>
              <a:off x="6266305" y="3676100"/>
              <a:ext cx="1326004" cy="369332"/>
            </a:xfrm>
            <a:prstGeom prst="rect">
              <a:avLst/>
            </a:prstGeom>
            <a:noFill/>
            <a:ln>
              <a:noFill/>
            </a:ln>
          </p:spPr>
          <p:txBody>
            <a:bodyPr wrap="none" lIns="91440" tIns="45720" rIns="91440" bIns="45720">
              <a:spAutoFit/>
            </a:bodyPr>
            <a:lstStyle/>
            <a:p>
              <a:pPr algn="ctr"/>
              <a:r>
                <a:rPr lang="fr-FR"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commande</a:t>
              </a:r>
            </a:p>
          </p:txBody>
        </p:sp>
      </p:grpSp>
      <p:grpSp>
        <p:nvGrpSpPr>
          <p:cNvPr id="57" name="Groupe 56">
            <a:extLst>
              <a:ext uri="{FF2B5EF4-FFF2-40B4-BE49-F238E27FC236}">
                <a16:creationId xmlns:a16="http://schemas.microsoft.com/office/drawing/2014/main" xmlns="" id="{1E9ACE54-95EE-4856-B3DB-EDFAA309CD5D}"/>
              </a:ext>
            </a:extLst>
          </p:cNvPr>
          <p:cNvGrpSpPr/>
          <p:nvPr/>
        </p:nvGrpSpPr>
        <p:grpSpPr>
          <a:xfrm>
            <a:off x="8253435" y="1691489"/>
            <a:ext cx="3968045" cy="1569660"/>
            <a:chOff x="8253435" y="1691489"/>
            <a:chExt cx="3968045" cy="1569660"/>
          </a:xfrm>
        </p:grpSpPr>
        <p:sp>
          <p:nvSpPr>
            <p:cNvPr id="21" name="Rectangle 20">
              <a:extLst>
                <a:ext uri="{FF2B5EF4-FFF2-40B4-BE49-F238E27FC236}">
                  <a16:creationId xmlns:a16="http://schemas.microsoft.com/office/drawing/2014/main" xmlns="" id="{C80B5AA6-D4AA-4023-8657-4D905F7CADCB}"/>
                </a:ext>
              </a:extLst>
            </p:cNvPr>
            <p:cNvSpPr/>
            <p:nvPr/>
          </p:nvSpPr>
          <p:spPr>
            <a:xfrm>
              <a:off x="9143393" y="1691489"/>
              <a:ext cx="3078087" cy="1569660"/>
            </a:xfrm>
            <a:prstGeom prst="rect">
              <a:avLst/>
            </a:prstGeom>
            <a:noFill/>
          </p:spPr>
          <p:txBody>
            <a:bodyPr wrap="none" lIns="91440" tIns="45720" rIns="91440" bIns="45720">
              <a:spAutoFit/>
            </a:bodyPr>
            <a:lstStyle/>
            <a:p>
              <a:pPr algn="ctr"/>
              <a:r>
                <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Informations</a:t>
              </a:r>
            </a:p>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pour l’utilisateur </a:t>
              </a:r>
            </a:p>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 autres </a:t>
              </a:r>
            </a:p>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objets communicants</a:t>
              </a:r>
              <a:endPar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cxnSp>
          <p:nvCxnSpPr>
            <p:cNvPr id="15" name="Connecteur droit avec flèche 14">
              <a:extLst>
                <a:ext uri="{FF2B5EF4-FFF2-40B4-BE49-F238E27FC236}">
                  <a16:creationId xmlns:a16="http://schemas.microsoft.com/office/drawing/2014/main" xmlns="" id="{8CC6DB26-E531-40A4-A71C-F7509E85F797}"/>
                </a:ext>
              </a:extLst>
            </p:cNvPr>
            <p:cNvCxnSpPr>
              <a:cxnSpLocks/>
            </p:cNvCxnSpPr>
            <p:nvPr/>
          </p:nvCxnSpPr>
          <p:spPr>
            <a:xfrm>
              <a:off x="8253435" y="2622264"/>
              <a:ext cx="1443528" cy="145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2" name="Rectangle : coins arrondis 81">
            <a:extLst>
              <a:ext uri="{FF2B5EF4-FFF2-40B4-BE49-F238E27FC236}">
                <a16:creationId xmlns:a16="http://schemas.microsoft.com/office/drawing/2014/main" xmlns="" id="{E198B739-2C5B-4C69-A353-F9EFBAD46203}"/>
              </a:ext>
            </a:extLst>
          </p:cNvPr>
          <p:cNvSpPr/>
          <p:nvPr/>
        </p:nvSpPr>
        <p:spPr>
          <a:xfrm>
            <a:off x="2692943" y="2347165"/>
            <a:ext cx="1517356"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3" name="Rectangle 82">
            <a:extLst>
              <a:ext uri="{FF2B5EF4-FFF2-40B4-BE49-F238E27FC236}">
                <a16:creationId xmlns:a16="http://schemas.microsoft.com/office/drawing/2014/main" xmlns="" id="{C0E2E844-4D57-4450-AC4D-5C5ECA69C08B}"/>
              </a:ext>
            </a:extLst>
          </p:cNvPr>
          <p:cNvSpPr/>
          <p:nvPr/>
        </p:nvSpPr>
        <p:spPr>
          <a:xfrm>
            <a:off x="2762924" y="2436969"/>
            <a:ext cx="1298752" cy="461665"/>
          </a:xfrm>
          <a:prstGeom prst="rect">
            <a:avLst/>
          </a:prstGeom>
          <a:noFill/>
        </p:spPr>
        <p:txBody>
          <a:bodyPr wrap="none" lIns="91440" tIns="45720" rIns="91440" bIns="45720">
            <a:spAutoFit/>
          </a:bodyPr>
          <a:lstStyle/>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acquérir</a:t>
            </a:r>
            <a:endPar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xmlns="" id="{C4A6BF4B-EF8A-4211-BA95-71B7D10DA42B}"/>
              </a:ext>
            </a:extLst>
          </p:cNvPr>
          <p:cNvSpPr/>
          <p:nvPr/>
        </p:nvSpPr>
        <p:spPr>
          <a:xfrm>
            <a:off x="5765692" y="2453700"/>
            <a:ext cx="2755410" cy="461665"/>
          </a:xfrm>
          <a:prstGeom prst="rect">
            <a:avLst/>
          </a:prstGeom>
          <a:noFill/>
        </p:spPr>
        <p:txBody>
          <a:bodyPr wrap="square" lIns="91440" tIns="45720" rIns="91440" bIns="45720">
            <a:spAutoFit/>
          </a:bodyPr>
          <a:lstStyle/>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communiquer</a:t>
            </a:r>
          </a:p>
        </p:txBody>
      </p:sp>
      <p:cxnSp>
        <p:nvCxnSpPr>
          <p:cNvPr id="87" name="Connecteur droit avec flèche 86">
            <a:extLst>
              <a:ext uri="{FF2B5EF4-FFF2-40B4-BE49-F238E27FC236}">
                <a16:creationId xmlns:a16="http://schemas.microsoft.com/office/drawing/2014/main" xmlns="" id="{232F9B6A-BAF3-4432-AAD4-EA49E2A0800F}"/>
              </a:ext>
            </a:extLst>
          </p:cNvPr>
          <p:cNvCxnSpPr>
            <a:cxnSpLocks/>
          </p:cNvCxnSpPr>
          <p:nvPr/>
        </p:nvCxnSpPr>
        <p:spPr>
          <a:xfrm>
            <a:off x="2220975" y="2476319"/>
            <a:ext cx="4719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xmlns="" id="{47AF13C7-8058-4BD2-82C1-46408DB5BAF0}"/>
              </a:ext>
            </a:extLst>
          </p:cNvPr>
          <p:cNvCxnSpPr>
            <a:cxnSpLocks/>
          </p:cNvCxnSpPr>
          <p:nvPr/>
        </p:nvCxnSpPr>
        <p:spPr>
          <a:xfrm>
            <a:off x="2220975" y="2898634"/>
            <a:ext cx="4719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728DED20-5A8A-45B9-9236-FA890687707B}"/>
              </a:ext>
            </a:extLst>
          </p:cNvPr>
          <p:cNvSpPr/>
          <p:nvPr/>
        </p:nvSpPr>
        <p:spPr>
          <a:xfrm>
            <a:off x="123847" y="1322023"/>
            <a:ext cx="12068153" cy="2880724"/>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Rectangle 48">
            <a:extLst>
              <a:ext uri="{FF2B5EF4-FFF2-40B4-BE49-F238E27FC236}">
                <a16:creationId xmlns:a16="http://schemas.microsoft.com/office/drawing/2014/main" xmlns="" id="{BC362F62-06AC-4080-8AC8-643ECC37029F}"/>
              </a:ext>
            </a:extLst>
          </p:cNvPr>
          <p:cNvSpPr/>
          <p:nvPr/>
        </p:nvSpPr>
        <p:spPr>
          <a:xfrm>
            <a:off x="259394" y="1335475"/>
            <a:ext cx="11944305" cy="2880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 name="Groupe 1">
            <a:extLst>
              <a:ext uri="{FF2B5EF4-FFF2-40B4-BE49-F238E27FC236}">
                <a16:creationId xmlns:a16="http://schemas.microsoft.com/office/drawing/2014/main" xmlns="" id="{65A75206-2DE4-42B9-830E-1AB582AA8ADE}"/>
              </a:ext>
            </a:extLst>
          </p:cNvPr>
          <p:cNvGrpSpPr/>
          <p:nvPr/>
        </p:nvGrpSpPr>
        <p:grpSpPr>
          <a:xfrm>
            <a:off x="4084214" y="2325609"/>
            <a:ext cx="2106410" cy="743645"/>
            <a:chOff x="4084214" y="2325609"/>
            <a:chExt cx="2106410" cy="743645"/>
          </a:xfrm>
        </p:grpSpPr>
        <p:cxnSp>
          <p:nvCxnSpPr>
            <p:cNvPr id="86" name="Connecteur droit avec flèche 85">
              <a:extLst>
                <a:ext uri="{FF2B5EF4-FFF2-40B4-BE49-F238E27FC236}">
                  <a16:creationId xmlns:a16="http://schemas.microsoft.com/office/drawing/2014/main" xmlns="" id="{C51CCE85-25D2-4639-9B08-44F0ABE3198D}"/>
                </a:ext>
              </a:extLst>
            </p:cNvPr>
            <p:cNvCxnSpPr>
              <a:cxnSpLocks/>
            </p:cNvCxnSpPr>
            <p:nvPr/>
          </p:nvCxnSpPr>
          <p:spPr>
            <a:xfrm>
              <a:off x="5718656" y="2718988"/>
              <a:ext cx="471968" cy="0"/>
            </a:xfrm>
            <a:prstGeom prst="straightConnector1">
              <a:avLst/>
            </a:prstGeom>
            <a:ln w="57150">
              <a:solidFill>
                <a:schemeClr val="accent5">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xmlns="" id="{DE188202-FB20-453F-A581-5D6E732BCC1D}"/>
                </a:ext>
              </a:extLst>
            </p:cNvPr>
            <p:cNvCxnSpPr>
              <a:cxnSpLocks/>
            </p:cNvCxnSpPr>
            <p:nvPr/>
          </p:nvCxnSpPr>
          <p:spPr>
            <a:xfrm>
              <a:off x="4084214" y="2733370"/>
              <a:ext cx="471968"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xmlns="" id="{A4892666-518D-4663-9AB5-470C53199B60}"/>
                </a:ext>
              </a:extLst>
            </p:cNvPr>
            <p:cNvGrpSpPr/>
            <p:nvPr/>
          </p:nvGrpSpPr>
          <p:grpSpPr>
            <a:xfrm>
              <a:off x="4556182" y="2325609"/>
              <a:ext cx="1300341" cy="743645"/>
              <a:chOff x="4556182" y="2325609"/>
              <a:chExt cx="1300341" cy="743645"/>
            </a:xfrm>
          </p:grpSpPr>
          <p:sp>
            <p:nvSpPr>
              <p:cNvPr id="84" name="Rectangle : coins arrondis 83">
                <a:extLst>
                  <a:ext uri="{FF2B5EF4-FFF2-40B4-BE49-F238E27FC236}">
                    <a16:creationId xmlns:a16="http://schemas.microsoft.com/office/drawing/2014/main" xmlns="" id="{6E6E743B-3629-4BE9-A227-938C34BC44FD}"/>
                  </a:ext>
                </a:extLst>
              </p:cNvPr>
              <p:cNvSpPr/>
              <p:nvPr/>
            </p:nvSpPr>
            <p:spPr>
              <a:xfrm>
                <a:off x="4556182" y="2325609"/>
                <a:ext cx="1300341"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1" name="Rectangle 80">
                <a:extLst>
                  <a:ext uri="{FF2B5EF4-FFF2-40B4-BE49-F238E27FC236}">
                    <a16:creationId xmlns:a16="http://schemas.microsoft.com/office/drawing/2014/main" xmlns="" id="{369F1AD9-7A05-4624-86BC-DA0B34C341D6}"/>
                  </a:ext>
                </a:extLst>
              </p:cNvPr>
              <p:cNvSpPr/>
              <p:nvPr/>
            </p:nvSpPr>
            <p:spPr>
              <a:xfrm>
                <a:off x="4676926" y="2446714"/>
                <a:ext cx="971741" cy="461665"/>
              </a:xfrm>
              <a:prstGeom prst="rect">
                <a:avLst/>
              </a:prstGeom>
              <a:noFill/>
            </p:spPr>
            <p:txBody>
              <a:bodyPr wrap="none" lIns="91440" tIns="45720" rIns="91440" bIns="45720">
                <a:spAutoFit/>
              </a:bodyPr>
              <a:lstStyle/>
              <a:p>
                <a:pPr algn="ctr"/>
                <a:r>
                  <a:rPr lang="fr-FR"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traiter</a:t>
                </a:r>
                <a:endParaRPr lang="fr-FR" sz="2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grpSp>
      <p:pic>
        <p:nvPicPr>
          <p:cNvPr id="42" name="Image 41">
            <a:extLst>
              <a:ext uri="{FF2B5EF4-FFF2-40B4-BE49-F238E27FC236}">
                <a16:creationId xmlns:a16="http://schemas.microsoft.com/office/drawing/2014/main" xmlns="" id="{55D82B57-E998-48E5-A620-4A37C06130A9}"/>
              </a:ext>
            </a:extLst>
          </p:cNvPr>
          <p:cNvPicPr>
            <a:picLocks noChangeAspect="1"/>
          </p:cNvPicPr>
          <p:nvPr/>
        </p:nvPicPr>
        <p:blipFill>
          <a:blip r:embed="rId3"/>
          <a:stretch>
            <a:fillRect/>
          </a:stretch>
        </p:blipFill>
        <p:spPr>
          <a:xfrm flipH="1">
            <a:off x="10269512" y="2262049"/>
            <a:ext cx="1652704" cy="3972844"/>
          </a:xfrm>
          <a:prstGeom prst="rect">
            <a:avLst/>
          </a:prstGeom>
        </p:spPr>
      </p:pic>
      <p:grpSp>
        <p:nvGrpSpPr>
          <p:cNvPr id="44" name="Groupe 43">
            <a:extLst>
              <a:ext uri="{FF2B5EF4-FFF2-40B4-BE49-F238E27FC236}">
                <a16:creationId xmlns:a16="http://schemas.microsoft.com/office/drawing/2014/main" xmlns="" id="{CE6AF9C2-C4EC-4F84-8240-FDFA8208058F}"/>
              </a:ext>
            </a:extLst>
          </p:cNvPr>
          <p:cNvGrpSpPr/>
          <p:nvPr/>
        </p:nvGrpSpPr>
        <p:grpSpPr>
          <a:xfrm>
            <a:off x="6220620" y="807837"/>
            <a:ext cx="4507857" cy="2363095"/>
            <a:chOff x="5957518" y="999585"/>
            <a:chExt cx="4507857" cy="2363095"/>
          </a:xfrm>
        </p:grpSpPr>
        <p:sp>
          <p:nvSpPr>
            <p:cNvPr id="45" name="Bulle narrative : rectangle à coins arrondis 44">
              <a:extLst>
                <a:ext uri="{FF2B5EF4-FFF2-40B4-BE49-F238E27FC236}">
                  <a16:creationId xmlns:a16="http://schemas.microsoft.com/office/drawing/2014/main" xmlns="" id="{46754D11-DF63-4A7E-9AD3-6E167E8DEE37}"/>
                </a:ext>
              </a:extLst>
            </p:cNvPr>
            <p:cNvSpPr/>
            <p:nvPr/>
          </p:nvSpPr>
          <p:spPr>
            <a:xfrm>
              <a:off x="6010818" y="999585"/>
              <a:ext cx="4454557" cy="2363095"/>
            </a:xfrm>
            <a:prstGeom prst="wedgeRoundRectCallout">
              <a:avLst>
                <a:gd name="adj1" fmla="val 40602"/>
                <a:gd name="adj2" fmla="val 69756"/>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xmlns="" id="{E271295E-55A8-48F0-8C52-12687D1FF1DD}"/>
                </a:ext>
              </a:extLst>
            </p:cNvPr>
            <p:cNvSpPr txBox="1"/>
            <p:nvPr/>
          </p:nvSpPr>
          <p:spPr>
            <a:xfrm>
              <a:off x="5957518" y="1151913"/>
              <a:ext cx="4507857" cy="1938992"/>
            </a:xfrm>
            <a:prstGeom prst="rect">
              <a:avLst/>
            </a:prstGeom>
            <a:noFill/>
          </p:spPr>
          <p:txBody>
            <a:bodyPr wrap="square" rtlCol="0">
              <a:spAutoFit/>
            </a:bodyPr>
            <a:lstStyle/>
            <a:p>
              <a:pPr algn="ctr"/>
              <a:r>
                <a:rPr lang="fr-FR" sz="3000" dirty="0">
                  <a:latin typeface="Arial" panose="020B0604020202020204" pitchFamily="34" charset="0"/>
                  <a:cs typeface="Arial" panose="020B0604020202020204" pitchFamily="34" charset="0"/>
                </a:rPr>
                <a:t>Elle </a:t>
              </a:r>
              <a:r>
                <a:rPr lang="fr-FR" sz="3000" b="1" dirty="0">
                  <a:latin typeface="Arial" panose="020B0604020202020204" pitchFamily="34" charset="0"/>
                  <a:cs typeface="Arial" panose="020B0604020202020204" pitchFamily="34" charset="0"/>
                </a:rPr>
                <a:t>traite</a:t>
              </a:r>
              <a:r>
                <a:rPr lang="fr-FR" sz="3000" dirty="0">
                  <a:latin typeface="Arial" panose="020B0604020202020204" pitchFamily="34" charset="0"/>
                  <a:cs typeface="Arial" panose="020B0604020202020204" pitchFamily="34" charset="0"/>
                </a:rPr>
                <a:t> les informations nécessaires</a:t>
              </a:r>
            </a:p>
            <a:p>
              <a:pPr algn="ctr"/>
              <a:r>
                <a:rPr lang="fr-FR" sz="3000" dirty="0">
                  <a:latin typeface="Arial" panose="020B0604020202020204" pitchFamily="34" charset="0"/>
                  <a:cs typeface="Arial" panose="020B0604020202020204" pitchFamily="34" charset="0"/>
                </a:rPr>
                <a:t> à l’exécution </a:t>
              </a:r>
            </a:p>
            <a:p>
              <a:pPr algn="ctr"/>
              <a:r>
                <a:rPr lang="fr-FR" sz="3000" dirty="0">
                  <a:latin typeface="Arial" panose="020B0604020202020204" pitchFamily="34" charset="0"/>
                  <a:cs typeface="Arial" panose="020B0604020202020204" pitchFamily="34" charset="0"/>
                </a:rPr>
                <a:t>d’un programme</a:t>
              </a:r>
            </a:p>
          </p:txBody>
        </p:sp>
      </p:grpSp>
      <p:grpSp>
        <p:nvGrpSpPr>
          <p:cNvPr id="9" name="Groupe 8">
            <a:extLst>
              <a:ext uri="{FF2B5EF4-FFF2-40B4-BE49-F238E27FC236}">
                <a16:creationId xmlns:a16="http://schemas.microsoft.com/office/drawing/2014/main" xmlns="" id="{03CAB839-E508-4E26-8CCF-3B88B71A96E2}"/>
              </a:ext>
            </a:extLst>
          </p:cNvPr>
          <p:cNvGrpSpPr/>
          <p:nvPr/>
        </p:nvGrpSpPr>
        <p:grpSpPr>
          <a:xfrm>
            <a:off x="1479931" y="3835457"/>
            <a:ext cx="3568138" cy="1366111"/>
            <a:chOff x="2371044" y="4545956"/>
            <a:chExt cx="3568138" cy="1366111"/>
          </a:xfrm>
        </p:grpSpPr>
        <p:pic>
          <p:nvPicPr>
            <p:cNvPr id="47" name="Picture 116" descr="map-3322216_960_720">
              <a:extLst>
                <a:ext uri="{FF2B5EF4-FFF2-40B4-BE49-F238E27FC236}">
                  <a16:creationId xmlns:a16="http://schemas.microsoft.com/office/drawing/2014/main" xmlns="" id="{1987DF83-54B0-43BC-80C9-57BA3BA7635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1044" y="4545956"/>
              <a:ext cx="2007292" cy="136611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xmlns="" id="{0A58ACBE-AFAF-469A-BCBC-688551329ACB}"/>
                </a:ext>
              </a:extLst>
            </p:cNvPr>
            <p:cNvSpPr/>
            <p:nvPr/>
          </p:nvSpPr>
          <p:spPr>
            <a:xfrm>
              <a:off x="3931890" y="5049704"/>
              <a:ext cx="2007292" cy="830997"/>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Carte </a:t>
              </a:r>
            </a:p>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électronique</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sp>
        <p:nvSpPr>
          <p:cNvPr id="51" name="Rectangle 50">
            <a:extLst>
              <a:ext uri="{FF2B5EF4-FFF2-40B4-BE49-F238E27FC236}">
                <a16:creationId xmlns:a16="http://schemas.microsoft.com/office/drawing/2014/main" xmlns="" id="{0617BC46-7010-43B3-AD21-948BB908A7B2}"/>
              </a:ext>
            </a:extLst>
          </p:cNvPr>
          <p:cNvSpPr/>
          <p:nvPr/>
        </p:nvSpPr>
        <p:spPr>
          <a:xfrm>
            <a:off x="-45981" y="2285915"/>
            <a:ext cx="2007292" cy="830997"/>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informations </a:t>
            </a:r>
          </a:p>
          <a:p>
            <a:pPr algn="ctr"/>
            <a:r>
              <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à traiter</a:t>
            </a:r>
          </a:p>
        </p:txBody>
      </p:sp>
      <p:sp>
        <p:nvSpPr>
          <p:cNvPr id="52" name="Rectangle 51">
            <a:extLst>
              <a:ext uri="{FF2B5EF4-FFF2-40B4-BE49-F238E27FC236}">
                <a16:creationId xmlns:a16="http://schemas.microsoft.com/office/drawing/2014/main" xmlns="" id="{200582B9-3648-48ED-AF06-72FD74945F03}"/>
              </a:ext>
            </a:extLst>
          </p:cNvPr>
          <p:cNvSpPr/>
          <p:nvPr/>
        </p:nvSpPr>
        <p:spPr>
          <a:xfrm>
            <a:off x="3637509" y="2285915"/>
            <a:ext cx="2007292" cy="830997"/>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informations </a:t>
            </a:r>
          </a:p>
          <a:p>
            <a:pPr algn="ctr"/>
            <a:r>
              <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traitées</a:t>
            </a:r>
          </a:p>
        </p:txBody>
      </p:sp>
      <p:sp>
        <p:nvSpPr>
          <p:cNvPr id="34" name="Rectangle 33">
            <a:extLst>
              <a:ext uri="{FF2B5EF4-FFF2-40B4-BE49-F238E27FC236}">
                <a16:creationId xmlns:a16="http://schemas.microsoft.com/office/drawing/2014/main" xmlns="" id="{877E0DBC-D079-4AD8-8C28-DF415A78F096}"/>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60696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35" presetClass="path" presetSubtype="0" accel="50000" decel="50000" fill="hold" nodeType="afterEffect">
                                  <p:stCondLst>
                                    <p:cond delay="0"/>
                                  </p:stCondLst>
                                  <p:childTnLst>
                                    <p:animMotion origin="layout" path="M -4.16667E-6 2.96296E-6 L -0.19244 0.00231 " pathEditMode="relative" rAng="0" ptsTypes="AA">
                                      <p:cBhvr>
                                        <p:cTn id="10" dur="2000" fill="hold"/>
                                        <p:tgtEl>
                                          <p:spTgt spid="2"/>
                                        </p:tgtEl>
                                        <p:attrNameLst>
                                          <p:attrName>ppt_x</p:attrName>
                                          <p:attrName>ppt_y</p:attrName>
                                        </p:attrNameLst>
                                      </p:cBhvr>
                                      <p:rCtr x="-9622" y="116"/>
                                    </p:animMotion>
                                  </p:childTnLst>
                                </p:cTn>
                              </p:par>
                              <p:par>
                                <p:cTn id="11" presetID="22" presetClass="entr" presetSubtype="8"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22" presetClass="entr" presetSubtype="2"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right)">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9" grpId="0" animBg="1"/>
      <p:bldP spid="51" grpId="0"/>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19</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solidFill>
                  <a:prstClr val="black">
                    <a:lumMod val="75000"/>
                    <a:lumOff val="25000"/>
                  </a:prstClr>
                </a:solidFill>
              </a:rPr>
              <a:t>Bloc fonctionnel : communiquer</a:t>
            </a:r>
            <a:endParaRPr lang="fr-FR" sz="4800" spc="-300" dirty="0">
              <a:solidFill>
                <a:prstClr val="black">
                  <a:lumMod val="75000"/>
                  <a:lumOff val="25000"/>
                </a:prstClr>
              </a:solidFill>
            </a:endParaRPr>
          </a:p>
        </p:txBody>
      </p:sp>
      <p:sp>
        <p:nvSpPr>
          <p:cNvPr id="8" name="Rectangle : coins arrondis 7">
            <a:extLst>
              <a:ext uri="{FF2B5EF4-FFF2-40B4-BE49-F238E27FC236}">
                <a16:creationId xmlns:a16="http://schemas.microsoft.com/office/drawing/2014/main" xmlns="" id="{F4A49AD1-731F-4A0A-B0C4-E379B16C1846}"/>
              </a:ext>
            </a:extLst>
          </p:cNvPr>
          <p:cNvSpPr/>
          <p:nvPr/>
        </p:nvSpPr>
        <p:spPr>
          <a:xfrm>
            <a:off x="3488883" y="2036226"/>
            <a:ext cx="3987114" cy="1287162"/>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4" name="Rectangle 3">
            <a:extLst>
              <a:ext uri="{FF2B5EF4-FFF2-40B4-BE49-F238E27FC236}">
                <a16:creationId xmlns:a16="http://schemas.microsoft.com/office/drawing/2014/main" xmlns="" id="{587703A5-2295-4DF3-BAB8-FCFD0F3FA90F}"/>
              </a:ext>
            </a:extLst>
          </p:cNvPr>
          <p:cNvSpPr/>
          <p:nvPr/>
        </p:nvSpPr>
        <p:spPr>
          <a:xfrm>
            <a:off x="3920955" y="1999949"/>
            <a:ext cx="3122970" cy="1323439"/>
          </a:xfrm>
          <a:prstGeom prst="rect">
            <a:avLst/>
          </a:prstGeom>
          <a:noFill/>
        </p:spPr>
        <p:txBody>
          <a:bodyPr wrap="none" lIns="91440" tIns="45720" rIns="91440" bIns="45720">
            <a:spAutoFit/>
          </a:bodyPr>
          <a:lstStyle/>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Chaîne </a:t>
            </a:r>
          </a:p>
          <a:p>
            <a:pPr algn="ctr"/>
            <a:r>
              <a:rPr lang="fr-FR"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d’information</a:t>
            </a:r>
          </a:p>
        </p:txBody>
      </p:sp>
      <p:grpSp>
        <p:nvGrpSpPr>
          <p:cNvPr id="57" name="Groupe 56">
            <a:extLst>
              <a:ext uri="{FF2B5EF4-FFF2-40B4-BE49-F238E27FC236}">
                <a16:creationId xmlns:a16="http://schemas.microsoft.com/office/drawing/2014/main" xmlns="" id="{1E9ACE54-95EE-4856-B3DB-EDFAA309CD5D}"/>
              </a:ext>
            </a:extLst>
          </p:cNvPr>
          <p:cNvGrpSpPr/>
          <p:nvPr/>
        </p:nvGrpSpPr>
        <p:grpSpPr>
          <a:xfrm>
            <a:off x="7456256" y="1712949"/>
            <a:ext cx="4657809" cy="1569660"/>
            <a:chOff x="7456256" y="1711360"/>
            <a:chExt cx="4657809" cy="1569660"/>
          </a:xfrm>
        </p:grpSpPr>
        <p:sp>
          <p:nvSpPr>
            <p:cNvPr id="21" name="Rectangle 20">
              <a:extLst>
                <a:ext uri="{FF2B5EF4-FFF2-40B4-BE49-F238E27FC236}">
                  <a16:creationId xmlns:a16="http://schemas.microsoft.com/office/drawing/2014/main" xmlns="" id="{C80B5AA6-D4AA-4023-8657-4D905F7CADCB}"/>
                </a:ext>
              </a:extLst>
            </p:cNvPr>
            <p:cNvSpPr/>
            <p:nvPr/>
          </p:nvSpPr>
          <p:spPr>
            <a:xfrm>
              <a:off x="8951020" y="1711360"/>
              <a:ext cx="3163045" cy="1569660"/>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pour l’utilisateur </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ou autres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objets communicants</a:t>
              </a:r>
            </a:p>
          </p:txBody>
        </p:sp>
        <p:cxnSp>
          <p:nvCxnSpPr>
            <p:cNvPr id="15" name="Connecteur droit avec flèche 14">
              <a:extLst>
                <a:ext uri="{FF2B5EF4-FFF2-40B4-BE49-F238E27FC236}">
                  <a16:creationId xmlns:a16="http://schemas.microsoft.com/office/drawing/2014/main" xmlns="" id="{8CC6DB26-E531-40A4-A71C-F7509E85F797}"/>
                </a:ext>
              </a:extLst>
            </p:cNvPr>
            <p:cNvCxnSpPr>
              <a:cxnSpLocks/>
            </p:cNvCxnSpPr>
            <p:nvPr/>
          </p:nvCxnSpPr>
          <p:spPr>
            <a:xfrm flipV="1">
              <a:off x="7456256" y="2636776"/>
              <a:ext cx="2240707" cy="21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e 54">
            <a:extLst>
              <a:ext uri="{FF2B5EF4-FFF2-40B4-BE49-F238E27FC236}">
                <a16:creationId xmlns:a16="http://schemas.microsoft.com/office/drawing/2014/main" xmlns="" id="{AD167114-AF05-4D3B-B878-80F592725784}"/>
              </a:ext>
            </a:extLst>
          </p:cNvPr>
          <p:cNvGrpSpPr/>
          <p:nvPr/>
        </p:nvGrpSpPr>
        <p:grpSpPr>
          <a:xfrm>
            <a:off x="606350" y="1741223"/>
            <a:ext cx="2902274" cy="830997"/>
            <a:chOff x="606350" y="1741223"/>
            <a:chExt cx="2902274" cy="830997"/>
          </a:xfrm>
        </p:grpSpPr>
        <p:sp>
          <p:nvSpPr>
            <p:cNvPr id="23" name="Rectangle 22">
              <a:extLst>
                <a:ext uri="{FF2B5EF4-FFF2-40B4-BE49-F238E27FC236}">
                  <a16:creationId xmlns:a16="http://schemas.microsoft.com/office/drawing/2014/main" xmlns="" id="{861DAEBB-D95B-44FB-A91B-DC15A903BC11}"/>
                </a:ext>
              </a:extLst>
            </p:cNvPr>
            <p:cNvSpPr/>
            <p:nvPr/>
          </p:nvSpPr>
          <p:spPr>
            <a:xfrm>
              <a:off x="606350" y="1741223"/>
              <a:ext cx="1572866" cy="830997"/>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Consigne </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utilisateur</a:t>
              </a:r>
            </a:p>
          </p:txBody>
        </p:sp>
        <p:cxnSp>
          <p:nvCxnSpPr>
            <p:cNvPr id="19" name="Connecteur droit avec flèche 18">
              <a:extLst>
                <a:ext uri="{FF2B5EF4-FFF2-40B4-BE49-F238E27FC236}">
                  <a16:creationId xmlns:a16="http://schemas.microsoft.com/office/drawing/2014/main" xmlns="" id="{42B0973C-A7D8-438A-A13C-18D67AE87034}"/>
                </a:ext>
              </a:extLst>
            </p:cNvPr>
            <p:cNvCxnSpPr>
              <a:cxnSpLocks/>
            </p:cNvCxnSpPr>
            <p:nvPr/>
          </p:nvCxnSpPr>
          <p:spPr>
            <a:xfrm>
              <a:off x="2272930" y="2395020"/>
              <a:ext cx="12356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e 55">
            <a:extLst>
              <a:ext uri="{FF2B5EF4-FFF2-40B4-BE49-F238E27FC236}">
                <a16:creationId xmlns:a16="http://schemas.microsoft.com/office/drawing/2014/main" xmlns="" id="{FD844796-8409-4310-9820-45FBB4E6ADA2}"/>
              </a:ext>
            </a:extLst>
          </p:cNvPr>
          <p:cNvGrpSpPr/>
          <p:nvPr/>
        </p:nvGrpSpPr>
        <p:grpSpPr>
          <a:xfrm>
            <a:off x="339156" y="2622264"/>
            <a:ext cx="3149727" cy="1200329"/>
            <a:chOff x="339156" y="2622264"/>
            <a:chExt cx="3149727" cy="1200329"/>
          </a:xfrm>
        </p:grpSpPr>
        <p:sp>
          <p:nvSpPr>
            <p:cNvPr id="24" name="Rectangle 23">
              <a:extLst>
                <a:ext uri="{FF2B5EF4-FFF2-40B4-BE49-F238E27FC236}">
                  <a16:creationId xmlns:a16="http://schemas.microsoft.com/office/drawing/2014/main" xmlns="" id="{D9B8F6D6-4AF1-4876-BF72-7BDB3DA9DB86}"/>
                </a:ext>
              </a:extLst>
            </p:cNvPr>
            <p:cNvSpPr/>
            <p:nvPr/>
          </p:nvSpPr>
          <p:spPr>
            <a:xfrm>
              <a:off x="339156" y="2622264"/>
              <a:ext cx="1879041" cy="1200329"/>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Informations</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extérieures </a:t>
              </a:r>
            </a:p>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au système</a:t>
              </a:r>
            </a:p>
          </p:txBody>
        </p:sp>
        <p:cxnSp>
          <p:nvCxnSpPr>
            <p:cNvPr id="43" name="Connecteur droit avec flèche 42">
              <a:extLst>
                <a:ext uri="{FF2B5EF4-FFF2-40B4-BE49-F238E27FC236}">
                  <a16:creationId xmlns:a16="http://schemas.microsoft.com/office/drawing/2014/main" xmlns="" id="{B3BF233E-8052-4443-A4A5-9F8A20F97590}"/>
                </a:ext>
              </a:extLst>
            </p:cNvPr>
            <p:cNvCxnSpPr>
              <a:cxnSpLocks/>
            </p:cNvCxnSpPr>
            <p:nvPr/>
          </p:nvCxnSpPr>
          <p:spPr>
            <a:xfrm>
              <a:off x="2272930" y="2972704"/>
              <a:ext cx="12159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Rectangle : coins arrondis 70">
            <a:extLst>
              <a:ext uri="{FF2B5EF4-FFF2-40B4-BE49-F238E27FC236}">
                <a16:creationId xmlns:a16="http://schemas.microsoft.com/office/drawing/2014/main" xmlns="" id="{C207ACD3-FF28-4879-91A8-EA52AD34D9A7}"/>
              </a:ext>
            </a:extLst>
          </p:cNvPr>
          <p:cNvSpPr/>
          <p:nvPr/>
        </p:nvSpPr>
        <p:spPr>
          <a:xfrm>
            <a:off x="2437779" y="2033967"/>
            <a:ext cx="6028304" cy="1287162"/>
          </a:xfrm>
          <a:prstGeom prst="roundRect">
            <a:avLst>
              <a:gd name="adj" fmla="val 14575"/>
            </a:avLst>
          </a:prstGeom>
          <a:solidFill>
            <a:schemeClr val="bg1"/>
          </a:solidFill>
          <a:ln w="38100">
            <a:solidFill>
              <a:schemeClr val="accent5">
                <a:lumMod val="75000"/>
                <a:lumOff val="2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prstClr val="black"/>
              </a:solidFill>
            </a:endParaRPr>
          </a:p>
        </p:txBody>
      </p:sp>
      <p:cxnSp>
        <p:nvCxnSpPr>
          <p:cNvPr id="89" name="Connecteur droit avec flèche 88">
            <a:extLst>
              <a:ext uri="{FF2B5EF4-FFF2-40B4-BE49-F238E27FC236}">
                <a16:creationId xmlns:a16="http://schemas.microsoft.com/office/drawing/2014/main" xmlns="" id="{2DEAE6DB-36BB-4998-A027-572BF099B186}"/>
              </a:ext>
            </a:extLst>
          </p:cNvPr>
          <p:cNvCxnSpPr>
            <a:cxnSpLocks/>
          </p:cNvCxnSpPr>
          <p:nvPr/>
        </p:nvCxnSpPr>
        <p:spPr>
          <a:xfrm>
            <a:off x="8078198" y="2647706"/>
            <a:ext cx="471968"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Rectangle : coins arrondis 81">
            <a:extLst>
              <a:ext uri="{FF2B5EF4-FFF2-40B4-BE49-F238E27FC236}">
                <a16:creationId xmlns:a16="http://schemas.microsoft.com/office/drawing/2014/main" xmlns="" id="{E198B739-2C5B-4C69-A353-F9EFBAD46203}"/>
              </a:ext>
            </a:extLst>
          </p:cNvPr>
          <p:cNvSpPr/>
          <p:nvPr/>
        </p:nvSpPr>
        <p:spPr>
          <a:xfrm>
            <a:off x="2692943" y="2347165"/>
            <a:ext cx="1517356"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83" name="Rectangle 82">
            <a:extLst>
              <a:ext uri="{FF2B5EF4-FFF2-40B4-BE49-F238E27FC236}">
                <a16:creationId xmlns:a16="http://schemas.microsoft.com/office/drawing/2014/main" xmlns="" id="{C0E2E844-4D57-4450-AC4D-5C5ECA69C08B}"/>
              </a:ext>
            </a:extLst>
          </p:cNvPr>
          <p:cNvSpPr/>
          <p:nvPr/>
        </p:nvSpPr>
        <p:spPr>
          <a:xfrm>
            <a:off x="2762924" y="2436969"/>
            <a:ext cx="1298752" cy="461665"/>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acquérir</a:t>
            </a:r>
          </a:p>
        </p:txBody>
      </p:sp>
      <p:cxnSp>
        <p:nvCxnSpPr>
          <p:cNvPr id="87" name="Connecteur droit avec flèche 86">
            <a:extLst>
              <a:ext uri="{FF2B5EF4-FFF2-40B4-BE49-F238E27FC236}">
                <a16:creationId xmlns:a16="http://schemas.microsoft.com/office/drawing/2014/main" xmlns="" id="{232F9B6A-BAF3-4432-AAD4-EA49E2A0800F}"/>
              </a:ext>
            </a:extLst>
          </p:cNvPr>
          <p:cNvCxnSpPr>
            <a:cxnSpLocks/>
          </p:cNvCxnSpPr>
          <p:nvPr/>
        </p:nvCxnSpPr>
        <p:spPr>
          <a:xfrm>
            <a:off x="2272930" y="2395020"/>
            <a:ext cx="4719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xmlns="" id="{47AF13C7-8058-4BD2-82C1-46408DB5BAF0}"/>
              </a:ext>
            </a:extLst>
          </p:cNvPr>
          <p:cNvCxnSpPr>
            <a:cxnSpLocks/>
          </p:cNvCxnSpPr>
          <p:nvPr/>
        </p:nvCxnSpPr>
        <p:spPr>
          <a:xfrm>
            <a:off x="2290956" y="2972704"/>
            <a:ext cx="4719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xmlns="" id="{C51CCE85-25D2-4639-9B08-44F0ABE3198D}"/>
              </a:ext>
            </a:extLst>
          </p:cNvPr>
          <p:cNvCxnSpPr>
            <a:cxnSpLocks/>
          </p:cNvCxnSpPr>
          <p:nvPr/>
        </p:nvCxnSpPr>
        <p:spPr>
          <a:xfrm>
            <a:off x="5718656" y="2718988"/>
            <a:ext cx="4719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xmlns="" id="{DE188202-FB20-453F-A581-5D6E732BCC1D}"/>
              </a:ext>
            </a:extLst>
          </p:cNvPr>
          <p:cNvCxnSpPr>
            <a:cxnSpLocks/>
          </p:cNvCxnSpPr>
          <p:nvPr/>
        </p:nvCxnSpPr>
        <p:spPr>
          <a:xfrm>
            <a:off x="4084214" y="2733370"/>
            <a:ext cx="4719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xmlns="" id="{A4892666-518D-4663-9AB5-470C53199B60}"/>
              </a:ext>
            </a:extLst>
          </p:cNvPr>
          <p:cNvGrpSpPr/>
          <p:nvPr/>
        </p:nvGrpSpPr>
        <p:grpSpPr>
          <a:xfrm>
            <a:off x="4556182" y="2325609"/>
            <a:ext cx="1300341" cy="743645"/>
            <a:chOff x="4556182" y="2325609"/>
            <a:chExt cx="1300341" cy="743645"/>
          </a:xfrm>
        </p:grpSpPr>
        <p:sp>
          <p:nvSpPr>
            <p:cNvPr id="84" name="Rectangle : coins arrondis 83">
              <a:extLst>
                <a:ext uri="{FF2B5EF4-FFF2-40B4-BE49-F238E27FC236}">
                  <a16:creationId xmlns:a16="http://schemas.microsoft.com/office/drawing/2014/main" xmlns="" id="{6E6E743B-3629-4BE9-A227-938C34BC44FD}"/>
                </a:ext>
              </a:extLst>
            </p:cNvPr>
            <p:cNvSpPr/>
            <p:nvPr/>
          </p:nvSpPr>
          <p:spPr>
            <a:xfrm>
              <a:off x="4556182" y="2325609"/>
              <a:ext cx="1300341"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81" name="Rectangle 80">
              <a:extLst>
                <a:ext uri="{FF2B5EF4-FFF2-40B4-BE49-F238E27FC236}">
                  <a16:creationId xmlns:a16="http://schemas.microsoft.com/office/drawing/2014/main" xmlns="" id="{369F1AD9-7A05-4624-86BC-DA0B34C341D6}"/>
                </a:ext>
              </a:extLst>
            </p:cNvPr>
            <p:cNvSpPr/>
            <p:nvPr/>
          </p:nvSpPr>
          <p:spPr>
            <a:xfrm>
              <a:off x="4676926" y="2446714"/>
              <a:ext cx="971741" cy="461665"/>
            </a:xfrm>
            <a:prstGeom prst="rect">
              <a:avLst/>
            </a:prstGeom>
            <a:noFill/>
          </p:spPr>
          <p:txBody>
            <a:bodyPr wrap="non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traiter</a:t>
              </a:r>
            </a:p>
          </p:txBody>
        </p:sp>
      </p:grpSp>
      <p:sp>
        <p:nvSpPr>
          <p:cNvPr id="31" name="Rectangle 30">
            <a:extLst>
              <a:ext uri="{FF2B5EF4-FFF2-40B4-BE49-F238E27FC236}">
                <a16:creationId xmlns:a16="http://schemas.microsoft.com/office/drawing/2014/main" xmlns="" id="{728DED20-5A8A-45B9-9236-FA890687707B}"/>
              </a:ext>
            </a:extLst>
          </p:cNvPr>
          <p:cNvSpPr/>
          <p:nvPr/>
        </p:nvSpPr>
        <p:spPr>
          <a:xfrm>
            <a:off x="172061" y="1712949"/>
            <a:ext cx="11942004" cy="2109644"/>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32" name="Rectangle 31">
            <a:extLst>
              <a:ext uri="{FF2B5EF4-FFF2-40B4-BE49-F238E27FC236}">
                <a16:creationId xmlns:a16="http://schemas.microsoft.com/office/drawing/2014/main" xmlns="" id="{4A39D385-BC5A-4C4E-992C-B7E5EA730F7F}"/>
              </a:ext>
            </a:extLst>
          </p:cNvPr>
          <p:cNvSpPr/>
          <p:nvPr/>
        </p:nvSpPr>
        <p:spPr>
          <a:xfrm>
            <a:off x="476716" y="1795883"/>
            <a:ext cx="11543223" cy="199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FFFF"/>
                </a:solidFill>
              </a:rPr>
              <a:t>SSSSSSSSSS</a:t>
            </a:r>
          </a:p>
        </p:txBody>
      </p:sp>
      <p:grpSp>
        <p:nvGrpSpPr>
          <p:cNvPr id="2" name="Groupe 1">
            <a:extLst>
              <a:ext uri="{FF2B5EF4-FFF2-40B4-BE49-F238E27FC236}">
                <a16:creationId xmlns:a16="http://schemas.microsoft.com/office/drawing/2014/main" xmlns="" id="{5219F7A0-F3F6-4FF6-AAD6-59AA69C8DC02}"/>
              </a:ext>
            </a:extLst>
          </p:cNvPr>
          <p:cNvGrpSpPr/>
          <p:nvPr/>
        </p:nvGrpSpPr>
        <p:grpSpPr>
          <a:xfrm>
            <a:off x="6149986" y="2216776"/>
            <a:ext cx="2081239" cy="743645"/>
            <a:chOff x="6149986" y="2216776"/>
            <a:chExt cx="2081239" cy="743645"/>
          </a:xfrm>
        </p:grpSpPr>
        <p:sp>
          <p:nvSpPr>
            <p:cNvPr id="85" name="Rectangle : coins arrondis 84">
              <a:extLst>
                <a:ext uri="{FF2B5EF4-FFF2-40B4-BE49-F238E27FC236}">
                  <a16:creationId xmlns:a16="http://schemas.microsoft.com/office/drawing/2014/main" xmlns="" id="{327CE942-B8BD-42FF-ADE7-8F15B474BABB}"/>
                </a:ext>
              </a:extLst>
            </p:cNvPr>
            <p:cNvSpPr/>
            <p:nvPr/>
          </p:nvSpPr>
          <p:spPr>
            <a:xfrm>
              <a:off x="6165942" y="2216776"/>
              <a:ext cx="2065283"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79" name="Rectangle 78">
              <a:extLst>
                <a:ext uri="{FF2B5EF4-FFF2-40B4-BE49-F238E27FC236}">
                  <a16:creationId xmlns:a16="http://schemas.microsoft.com/office/drawing/2014/main" xmlns="" id="{C4A6BF4B-EF8A-4211-BA95-71B7D10DA42B}"/>
                </a:ext>
              </a:extLst>
            </p:cNvPr>
            <p:cNvSpPr/>
            <p:nvPr/>
          </p:nvSpPr>
          <p:spPr>
            <a:xfrm>
              <a:off x="6149986" y="2306106"/>
              <a:ext cx="2048801" cy="461665"/>
            </a:xfrm>
            <a:prstGeom prst="rect">
              <a:avLst/>
            </a:prstGeom>
            <a:noFill/>
          </p:spPr>
          <p:txBody>
            <a:bodyPr wrap="squar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communiquer</a:t>
              </a:r>
            </a:p>
          </p:txBody>
        </p:sp>
      </p:grpSp>
      <p:grpSp>
        <p:nvGrpSpPr>
          <p:cNvPr id="49" name="Groupe 48">
            <a:extLst>
              <a:ext uri="{FF2B5EF4-FFF2-40B4-BE49-F238E27FC236}">
                <a16:creationId xmlns:a16="http://schemas.microsoft.com/office/drawing/2014/main" xmlns="" id="{2B15497C-EABC-4263-A8C5-5E436F37E84D}"/>
              </a:ext>
            </a:extLst>
          </p:cNvPr>
          <p:cNvGrpSpPr/>
          <p:nvPr/>
        </p:nvGrpSpPr>
        <p:grpSpPr>
          <a:xfrm>
            <a:off x="2682148" y="2164734"/>
            <a:ext cx="2065283" cy="743645"/>
            <a:chOff x="6166263" y="2327252"/>
            <a:chExt cx="2065283" cy="743645"/>
          </a:xfrm>
        </p:grpSpPr>
        <p:sp>
          <p:nvSpPr>
            <p:cNvPr id="53" name="Rectangle : coins arrondis 52">
              <a:extLst>
                <a:ext uri="{FF2B5EF4-FFF2-40B4-BE49-F238E27FC236}">
                  <a16:creationId xmlns:a16="http://schemas.microsoft.com/office/drawing/2014/main" xmlns="" id="{17D7C5DE-3430-4973-A313-0EB7459BE920}"/>
                </a:ext>
              </a:extLst>
            </p:cNvPr>
            <p:cNvSpPr/>
            <p:nvPr/>
          </p:nvSpPr>
          <p:spPr>
            <a:xfrm>
              <a:off x="6166263" y="2327252"/>
              <a:ext cx="2065283" cy="743645"/>
            </a:xfrm>
            <a:prstGeom prst="roundRect">
              <a:avLst>
                <a:gd name="adj" fmla="val 14575"/>
              </a:avLst>
            </a:prstGeom>
            <a:ln w="38100">
              <a:solidFill>
                <a:schemeClr val="accent5">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54" name="Rectangle 53">
              <a:extLst>
                <a:ext uri="{FF2B5EF4-FFF2-40B4-BE49-F238E27FC236}">
                  <a16:creationId xmlns:a16="http://schemas.microsoft.com/office/drawing/2014/main" xmlns="" id="{3E96845C-238A-46A5-957C-16148269CC2E}"/>
                </a:ext>
              </a:extLst>
            </p:cNvPr>
            <p:cNvSpPr/>
            <p:nvPr/>
          </p:nvSpPr>
          <p:spPr>
            <a:xfrm>
              <a:off x="6182745" y="2420089"/>
              <a:ext cx="2048801" cy="461665"/>
            </a:xfrm>
            <a:prstGeom prst="rect">
              <a:avLst/>
            </a:prstGeom>
            <a:noFill/>
          </p:spPr>
          <p:txBody>
            <a:bodyPr wrap="square" lIns="91440" tIns="45720" rIns="91440" bIns="45720">
              <a:spAutoFit/>
            </a:bodyPr>
            <a:lstStyle/>
            <a:p>
              <a:pPr algn="ctr"/>
              <a:r>
                <a:rPr lang="fr-FR"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communiquer</a:t>
              </a:r>
            </a:p>
          </p:txBody>
        </p:sp>
      </p:grpSp>
      <p:pic>
        <p:nvPicPr>
          <p:cNvPr id="66" name="Image 65">
            <a:extLst>
              <a:ext uri="{FF2B5EF4-FFF2-40B4-BE49-F238E27FC236}">
                <a16:creationId xmlns:a16="http://schemas.microsoft.com/office/drawing/2014/main" xmlns="" id="{504D05AD-774D-4B3B-ACAF-616136FCBF75}"/>
              </a:ext>
            </a:extLst>
          </p:cNvPr>
          <p:cNvPicPr>
            <a:picLocks noChangeAspect="1"/>
          </p:cNvPicPr>
          <p:nvPr/>
        </p:nvPicPr>
        <p:blipFill>
          <a:blip r:embed="rId3"/>
          <a:stretch>
            <a:fillRect/>
          </a:stretch>
        </p:blipFill>
        <p:spPr>
          <a:xfrm flipH="1">
            <a:off x="10269512" y="2262049"/>
            <a:ext cx="1652704" cy="3972844"/>
          </a:xfrm>
          <a:prstGeom prst="rect">
            <a:avLst/>
          </a:prstGeom>
        </p:spPr>
      </p:pic>
      <p:grpSp>
        <p:nvGrpSpPr>
          <p:cNvPr id="67" name="Groupe 66">
            <a:extLst>
              <a:ext uri="{FF2B5EF4-FFF2-40B4-BE49-F238E27FC236}">
                <a16:creationId xmlns:a16="http://schemas.microsoft.com/office/drawing/2014/main" xmlns="" id="{11C72586-417E-4775-941A-586284634A7A}"/>
              </a:ext>
            </a:extLst>
          </p:cNvPr>
          <p:cNvGrpSpPr/>
          <p:nvPr/>
        </p:nvGrpSpPr>
        <p:grpSpPr>
          <a:xfrm>
            <a:off x="4936258" y="1542566"/>
            <a:ext cx="5963405" cy="1527080"/>
            <a:chOff x="4663326" y="1542175"/>
            <a:chExt cx="5963405" cy="1527080"/>
          </a:xfrm>
        </p:grpSpPr>
        <p:sp>
          <p:nvSpPr>
            <p:cNvPr id="68" name="Bulle narrative : rectangle à coins arrondis 67">
              <a:extLst>
                <a:ext uri="{FF2B5EF4-FFF2-40B4-BE49-F238E27FC236}">
                  <a16:creationId xmlns:a16="http://schemas.microsoft.com/office/drawing/2014/main" xmlns="" id="{3CAA88C6-D440-4B81-AC78-1AC4E0D26DBE}"/>
                </a:ext>
              </a:extLst>
            </p:cNvPr>
            <p:cNvSpPr/>
            <p:nvPr/>
          </p:nvSpPr>
          <p:spPr>
            <a:xfrm>
              <a:off x="4845526" y="1542175"/>
              <a:ext cx="5631147" cy="1527080"/>
            </a:xfrm>
            <a:prstGeom prst="wedgeRoundRectCallout">
              <a:avLst>
                <a:gd name="adj1" fmla="val 40602"/>
                <a:gd name="adj2" fmla="val 69756"/>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prstClr val="black"/>
                </a:solidFill>
              </a:endParaRPr>
            </a:p>
          </p:txBody>
        </p:sp>
        <p:sp>
          <p:nvSpPr>
            <p:cNvPr id="69" name="ZoneTexte 68">
              <a:extLst>
                <a:ext uri="{FF2B5EF4-FFF2-40B4-BE49-F238E27FC236}">
                  <a16:creationId xmlns:a16="http://schemas.microsoft.com/office/drawing/2014/main" xmlns="" id="{A6030679-5E9E-4E36-A002-0BE26213430D}"/>
                </a:ext>
              </a:extLst>
            </p:cNvPr>
            <p:cNvSpPr txBox="1"/>
            <p:nvPr/>
          </p:nvSpPr>
          <p:spPr>
            <a:xfrm>
              <a:off x="4663326" y="1573440"/>
              <a:ext cx="5963405" cy="1292662"/>
            </a:xfrm>
            <a:prstGeom prst="rect">
              <a:avLst/>
            </a:prstGeom>
            <a:noFill/>
          </p:spPr>
          <p:txBody>
            <a:bodyPr wrap="square" rtlCol="0">
              <a:spAutoFit/>
            </a:bodyPr>
            <a:lstStyle/>
            <a:p>
              <a:pPr algn="ctr"/>
              <a:r>
                <a:rPr lang="fr-FR" sz="2600" dirty="0">
                  <a:solidFill>
                    <a:prstClr val="black"/>
                  </a:solidFill>
                  <a:latin typeface="Arial" panose="020B0604020202020204" pitchFamily="34" charset="0"/>
                  <a:cs typeface="Arial" panose="020B0604020202020204" pitchFamily="34" charset="0"/>
                </a:rPr>
                <a:t>La fonction </a:t>
              </a:r>
              <a:r>
                <a:rPr lang="fr-FR" sz="2600" b="1" dirty="0">
                  <a:solidFill>
                    <a:prstClr val="black"/>
                  </a:solidFill>
                  <a:latin typeface="Arial" panose="020B0604020202020204" pitchFamily="34" charset="0"/>
                  <a:cs typeface="Arial" panose="020B0604020202020204" pitchFamily="34" charset="0"/>
                </a:rPr>
                <a:t>communiquer</a:t>
              </a:r>
            </a:p>
            <a:p>
              <a:pPr algn="ctr"/>
              <a:r>
                <a:rPr lang="fr-FR" sz="2600" dirty="0">
                  <a:solidFill>
                    <a:prstClr val="black"/>
                  </a:solidFill>
                  <a:latin typeface="Arial" panose="020B0604020202020204" pitchFamily="34" charset="0"/>
                  <a:cs typeface="Arial" panose="020B0604020202020204" pitchFamily="34" charset="0"/>
                </a:rPr>
                <a:t> assure l’interface avec l’utilisateur et/ou d’ autres objets communicants</a:t>
              </a:r>
            </a:p>
          </p:txBody>
        </p:sp>
      </p:grpSp>
      <p:sp>
        <p:nvSpPr>
          <p:cNvPr id="27" name="ZoneTexte 26">
            <a:extLst>
              <a:ext uri="{FF2B5EF4-FFF2-40B4-BE49-F238E27FC236}">
                <a16:creationId xmlns:a16="http://schemas.microsoft.com/office/drawing/2014/main" xmlns="" id="{CD35DA75-28A8-4BF2-97DE-1D62243DF759}"/>
              </a:ext>
            </a:extLst>
          </p:cNvPr>
          <p:cNvSpPr txBox="1"/>
          <p:nvPr/>
        </p:nvSpPr>
        <p:spPr>
          <a:xfrm>
            <a:off x="4775201" y="3368756"/>
            <a:ext cx="5181599" cy="523220"/>
          </a:xfrm>
          <a:prstGeom prst="rect">
            <a:avLst/>
          </a:prstGeom>
          <a:noFill/>
        </p:spPr>
        <p:txBody>
          <a:bodyPr wrap="square" rtlCol="0">
            <a:spAutoFit/>
          </a:bodyPr>
          <a:lstStyle/>
          <a:p>
            <a:r>
              <a:rPr lang="fr-FR" sz="2800" b="1" dirty="0">
                <a:solidFill>
                  <a:prstClr val="black"/>
                </a:solidFill>
              </a:rPr>
              <a:t>Communiquer  une information</a:t>
            </a:r>
          </a:p>
        </p:txBody>
      </p:sp>
      <p:grpSp>
        <p:nvGrpSpPr>
          <p:cNvPr id="36" name="Groupe 35">
            <a:extLst>
              <a:ext uri="{FF2B5EF4-FFF2-40B4-BE49-F238E27FC236}">
                <a16:creationId xmlns:a16="http://schemas.microsoft.com/office/drawing/2014/main" xmlns="" id="{AFF240C3-92B5-4F91-BF63-CED041277516}"/>
              </a:ext>
            </a:extLst>
          </p:cNvPr>
          <p:cNvGrpSpPr/>
          <p:nvPr/>
        </p:nvGrpSpPr>
        <p:grpSpPr>
          <a:xfrm>
            <a:off x="1072446" y="3969667"/>
            <a:ext cx="8709475" cy="2362457"/>
            <a:chOff x="1577162" y="3705724"/>
            <a:chExt cx="8709475" cy="2362457"/>
          </a:xfrm>
        </p:grpSpPr>
        <p:grpSp>
          <p:nvGrpSpPr>
            <p:cNvPr id="26" name="Groupe 25">
              <a:extLst>
                <a:ext uri="{FF2B5EF4-FFF2-40B4-BE49-F238E27FC236}">
                  <a16:creationId xmlns:a16="http://schemas.microsoft.com/office/drawing/2014/main" xmlns="" id="{8D04FE68-E898-442A-B697-9F61516A26ED}"/>
                </a:ext>
              </a:extLst>
            </p:cNvPr>
            <p:cNvGrpSpPr/>
            <p:nvPr/>
          </p:nvGrpSpPr>
          <p:grpSpPr>
            <a:xfrm>
              <a:off x="1577162" y="3708091"/>
              <a:ext cx="8709475" cy="2360090"/>
              <a:chOff x="1577162" y="3708091"/>
              <a:chExt cx="8709475" cy="2360090"/>
            </a:xfrm>
          </p:grpSpPr>
          <p:grpSp>
            <p:nvGrpSpPr>
              <p:cNvPr id="9" name="Groupe 8">
                <a:extLst>
                  <a:ext uri="{FF2B5EF4-FFF2-40B4-BE49-F238E27FC236}">
                    <a16:creationId xmlns:a16="http://schemas.microsoft.com/office/drawing/2014/main" xmlns="" id="{4F36FC93-C21C-4E75-8AA6-D47F9284F93C}"/>
                  </a:ext>
                </a:extLst>
              </p:cNvPr>
              <p:cNvGrpSpPr/>
              <p:nvPr/>
            </p:nvGrpSpPr>
            <p:grpSpPr>
              <a:xfrm>
                <a:off x="1577162" y="3708091"/>
                <a:ext cx="8709475" cy="2360090"/>
                <a:chOff x="938708" y="3657874"/>
                <a:chExt cx="8709475" cy="2360090"/>
              </a:xfrm>
            </p:grpSpPr>
            <p:grpSp>
              <p:nvGrpSpPr>
                <p:cNvPr id="12" name="Groupe 11">
                  <a:extLst>
                    <a:ext uri="{FF2B5EF4-FFF2-40B4-BE49-F238E27FC236}">
                      <a16:creationId xmlns:a16="http://schemas.microsoft.com/office/drawing/2014/main" xmlns="" id="{EE19730A-C51D-4A72-8FD5-6B35A9C7F363}"/>
                    </a:ext>
                  </a:extLst>
                </p:cNvPr>
                <p:cNvGrpSpPr/>
                <p:nvPr/>
              </p:nvGrpSpPr>
              <p:grpSpPr>
                <a:xfrm>
                  <a:off x="938708" y="4150987"/>
                  <a:ext cx="8709475" cy="1866977"/>
                  <a:chOff x="844857" y="4351132"/>
                  <a:chExt cx="8709475" cy="1866977"/>
                </a:xfrm>
              </p:grpSpPr>
              <p:pic>
                <p:nvPicPr>
                  <p:cNvPr id="70" name="Picture 116" descr="map-3322216_960_720">
                    <a:extLst>
                      <a:ext uri="{FF2B5EF4-FFF2-40B4-BE49-F238E27FC236}">
                        <a16:creationId xmlns:a16="http://schemas.microsoft.com/office/drawing/2014/main" xmlns="" id="{82C53B85-FD5C-4396-A13C-FA5F902469C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8861" y="4351132"/>
                    <a:ext cx="2007292" cy="13661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a:extLst>
                      <a:ext uri="{FF2B5EF4-FFF2-40B4-BE49-F238E27FC236}">
                        <a16:creationId xmlns:a16="http://schemas.microsoft.com/office/drawing/2014/main" xmlns="" id="{4F454679-336C-4F60-8198-FEF76B6EB988}"/>
                      </a:ext>
                    </a:extLst>
                  </p:cNvPr>
                  <p:cNvGrpSpPr/>
                  <p:nvPr/>
                </p:nvGrpSpPr>
                <p:grpSpPr>
                  <a:xfrm>
                    <a:off x="2104276" y="4998518"/>
                    <a:ext cx="1585846" cy="674897"/>
                    <a:chOff x="3863868" y="4879794"/>
                    <a:chExt cx="1585846" cy="674897"/>
                  </a:xfrm>
                </p:grpSpPr>
                <p:pic>
                  <p:nvPicPr>
                    <p:cNvPr id="3074" name="Picture 2">
                      <a:extLst>
                        <a:ext uri="{FF2B5EF4-FFF2-40B4-BE49-F238E27FC236}">
                          <a16:creationId xmlns:a16="http://schemas.microsoft.com/office/drawing/2014/main" xmlns="" id="{C745E67A-E6C2-402F-9390-46DB78DB230C}"/>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63868" y="4879794"/>
                      <a:ext cx="536505" cy="67133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a:extLst>
                        <a:ext uri="{FF2B5EF4-FFF2-40B4-BE49-F238E27FC236}">
                          <a16:creationId xmlns:a16="http://schemas.microsoft.com/office/drawing/2014/main" xmlns="" id="{353FD084-30D8-45F5-8CF2-B672E1F5DE45}"/>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384105" y="4883357"/>
                      <a:ext cx="536505" cy="67133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a:extLst>
                        <a:ext uri="{FF2B5EF4-FFF2-40B4-BE49-F238E27FC236}">
                          <a16:creationId xmlns:a16="http://schemas.microsoft.com/office/drawing/2014/main" xmlns="" id="{24614A72-6550-44B5-9DE7-6BAF9558475E}"/>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13209" y="4879794"/>
                      <a:ext cx="536505" cy="671334"/>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77">
                    <a:extLst>
                      <a:ext uri="{FF2B5EF4-FFF2-40B4-BE49-F238E27FC236}">
                        <a16:creationId xmlns:a16="http://schemas.microsoft.com/office/drawing/2014/main" xmlns="" id="{BCC3D493-BD4B-4996-9063-8F8F2EBB6F04}"/>
                      </a:ext>
                    </a:extLst>
                  </p:cNvPr>
                  <p:cNvSpPr/>
                  <p:nvPr/>
                </p:nvSpPr>
                <p:spPr>
                  <a:xfrm>
                    <a:off x="844857" y="5747790"/>
                    <a:ext cx="8709475" cy="470319"/>
                  </a:xfrm>
                  <a:prstGeom prst="rect">
                    <a:avLst/>
                  </a:prstGeom>
                  <a:noFill/>
                </p:spPr>
                <p:txBody>
                  <a:bodyPr wrap="square" lIns="91440" tIns="45720" rIns="91440" bIns="45720">
                    <a:spAutoFit/>
                  </a:bodyPr>
                  <a:lstStyle/>
                  <a:p>
                    <a:pPr algn="ctr"/>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Communiquer vers  l’utilisateur ou un objet communicant              </a:t>
                    </a:r>
                  </a:p>
                </p:txBody>
              </p:sp>
            </p:grpSp>
            <p:pic>
              <p:nvPicPr>
                <p:cNvPr id="51" name="Image 50">
                  <a:extLst>
                    <a:ext uri="{FF2B5EF4-FFF2-40B4-BE49-F238E27FC236}">
                      <a16:creationId xmlns:a16="http://schemas.microsoft.com/office/drawing/2014/main" xmlns="" id="{A1FDDA9B-46F8-4687-8CEA-B7E91DAEB144}"/>
                    </a:ext>
                  </a:extLst>
                </p:cNvPr>
                <p:cNvPicPr>
                  <a:picLocks noChangeAspect="1"/>
                </p:cNvPicPr>
                <p:nvPr/>
              </p:nvPicPr>
              <p:blipFill>
                <a:blip r:embed="rId6"/>
                <a:stretch>
                  <a:fillRect/>
                </a:stretch>
              </p:blipFill>
              <p:spPr>
                <a:xfrm rot="1982841">
                  <a:off x="6588714" y="3657874"/>
                  <a:ext cx="497997" cy="464696"/>
                </a:xfrm>
                <a:prstGeom prst="rect">
                  <a:avLst/>
                </a:prstGeom>
              </p:spPr>
            </p:pic>
          </p:grpSp>
          <p:cxnSp>
            <p:nvCxnSpPr>
              <p:cNvPr id="22" name="Connecteur droit 21">
                <a:extLst>
                  <a:ext uri="{FF2B5EF4-FFF2-40B4-BE49-F238E27FC236}">
                    <a16:creationId xmlns:a16="http://schemas.microsoft.com/office/drawing/2014/main" xmlns="" id="{B9FF6056-A02A-43D1-AA37-4F2E17B3BA79}"/>
                  </a:ext>
                </a:extLst>
              </p:cNvPr>
              <p:cNvCxnSpPr>
                <a:cxnSpLocks/>
              </p:cNvCxnSpPr>
              <p:nvPr/>
            </p:nvCxnSpPr>
            <p:spPr>
              <a:xfrm flipV="1">
                <a:off x="9490587" y="4270985"/>
                <a:ext cx="103239" cy="596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4" name="Forme libre : forme 33">
              <a:extLst>
                <a:ext uri="{FF2B5EF4-FFF2-40B4-BE49-F238E27FC236}">
                  <a16:creationId xmlns:a16="http://schemas.microsoft.com/office/drawing/2014/main" xmlns="" id="{5C18132B-8C69-417C-8F32-B01DA97172DB}"/>
                </a:ext>
              </a:extLst>
            </p:cNvPr>
            <p:cNvSpPr/>
            <p:nvPr/>
          </p:nvSpPr>
          <p:spPr>
            <a:xfrm>
              <a:off x="7971503" y="3886121"/>
              <a:ext cx="1526458" cy="612138"/>
            </a:xfrm>
            <a:custGeom>
              <a:avLst/>
              <a:gdLst>
                <a:gd name="connsiteX0" fmla="*/ 1526458 w 1526458"/>
                <a:gd name="connsiteY0" fmla="*/ 487261 h 612622"/>
                <a:gd name="connsiteX1" fmla="*/ 1275736 w 1526458"/>
                <a:gd name="connsiteY1" fmla="*/ 502009 h 612622"/>
                <a:gd name="connsiteX2" fmla="*/ 862781 w 1526458"/>
                <a:gd name="connsiteY2" fmla="*/ 564 h 612622"/>
                <a:gd name="connsiteX3" fmla="*/ 0 w 1526458"/>
                <a:gd name="connsiteY3" fmla="*/ 612622 h 612622"/>
                <a:gd name="connsiteX0" fmla="*/ 1526458 w 1526458"/>
                <a:gd name="connsiteY0" fmla="*/ 443067 h 568428"/>
                <a:gd name="connsiteX1" fmla="*/ 1275736 w 1526458"/>
                <a:gd name="connsiteY1" fmla="*/ 457815 h 568428"/>
                <a:gd name="connsiteX2" fmla="*/ 589936 w 1526458"/>
                <a:gd name="connsiteY2" fmla="*/ 615 h 568428"/>
                <a:gd name="connsiteX3" fmla="*/ 0 w 1526458"/>
                <a:gd name="connsiteY3" fmla="*/ 568428 h 568428"/>
                <a:gd name="connsiteX0" fmla="*/ 1526458 w 1526458"/>
                <a:gd name="connsiteY0" fmla="*/ 442452 h 587738"/>
                <a:gd name="connsiteX1" fmla="*/ 1002890 w 1526458"/>
                <a:gd name="connsiteY1" fmla="*/ 567813 h 587738"/>
                <a:gd name="connsiteX2" fmla="*/ 589936 w 1526458"/>
                <a:gd name="connsiteY2" fmla="*/ 0 h 587738"/>
                <a:gd name="connsiteX3" fmla="*/ 0 w 1526458"/>
                <a:gd name="connsiteY3" fmla="*/ 567813 h 587738"/>
                <a:gd name="connsiteX0" fmla="*/ 1526458 w 1526458"/>
                <a:gd name="connsiteY0" fmla="*/ 442532 h 612138"/>
                <a:gd name="connsiteX1" fmla="*/ 1002890 w 1526458"/>
                <a:gd name="connsiteY1" fmla="*/ 567893 h 612138"/>
                <a:gd name="connsiteX2" fmla="*/ 589936 w 1526458"/>
                <a:gd name="connsiteY2" fmla="*/ 80 h 612138"/>
                <a:gd name="connsiteX3" fmla="*/ 0 w 1526458"/>
                <a:gd name="connsiteY3" fmla="*/ 612138 h 612138"/>
                <a:gd name="connsiteX0" fmla="*/ 1526458 w 1526458"/>
                <a:gd name="connsiteY0" fmla="*/ 442532 h 612138"/>
                <a:gd name="connsiteX1" fmla="*/ 1002890 w 1526458"/>
                <a:gd name="connsiteY1" fmla="*/ 567893 h 612138"/>
                <a:gd name="connsiteX2" fmla="*/ 589936 w 1526458"/>
                <a:gd name="connsiteY2" fmla="*/ 80 h 612138"/>
                <a:gd name="connsiteX3" fmla="*/ 0 w 1526458"/>
                <a:gd name="connsiteY3" fmla="*/ 612138 h 612138"/>
              </a:gdLst>
              <a:ahLst/>
              <a:cxnLst>
                <a:cxn ang="0">
                  <a:pos x="connsiteX0" y="connsiteY0"/>
                </a:cxn>
                <a:cxn ang="0">
                  <a:pos x="connsiteX1" y="connsiteY1"/>
                </a:cxn>
                <a:cxn ang="0">
                  <a:pos x="connsiteX2" y="connsiteY2"/>
                </a:cxn>
                <a:cxn ang="0">
                  <a:pos x="connsiteX3" y="connsiteY3"/>
                </a:cxn>
              </a:cxnLst>
              <a:rect l="l" t="t" r="r" b="b"/>
              <a:pathLst>
                <a:path w="1526458" h="612138">
                  <a:moveTo>
                    <a:pt x="1526458" y="442532"/>
                  </a:moveTo>
                  <a:cubicBezTo>
                    <a:pt x="1456403" y="490464"/>
                    <a:pt x="1158977" y="641635"/>
                    <a:pt x="1002890" y="567893"/>
                  </a:cubicBezTo>
                  <a:cubicBezTo>
                    <a:pt x="846803" y="494151"/>
                    <a:pt x="757084" y="-7294"/>
                    <a:pt x="589936" y="80"/>
                  </a:cubicBezTo>
                  <a:cubicBezTo>
                    <a:pt x="422788" y="7454"/>
                    <a:pt x="177595" y="204713"/>
                    <a:pt x="0" y="612138"/>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77" name="Rectangle 76">
              <a:extLst>
                <a:ext uri="{FF2B5EF4-FFF2-40B4-BE49-F238E27FC236}">
                  <a16:creationId xmlns:a16="http://schemas.microsoft.com/office/drawing/2014/main" xmlns="" id="{3D124428-FE5F-44AF-ADCD-25794DE27A7E}"/>
                </a:ext>
              </a:extLst>
            </p:cNvPr>
            <p:cNvSpPr/>
            <p:nvPr/>
          </p:nvSpPr>
          <p:spPr>
            <a:xfrm>
              <a:off x="8212605" y="4460467"/>
              <a:ext cx="2002169" cy="461665"/>
            </a:xfrm>
            <a:prstGeom prst="rect">
              <a:avLst/>
            </a:prstGeom>
            <a:noFill/>
          </p:spPr>
          <p:txBody>
            <a:bodyPr wrap="square" lIns="91440" tIns="45720" rIns="91440" bIns="45720">
              <a:spAutoFit/>
            </a:bodyPr>
            <a:lstStyle/>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Fil électrique</a:t>
              </a:r>
            </a:p>
          </p:txBody>
        </p:sp>
        <p:sp>
          <p:nvSpPr>
            <p:cNvPr id="58" name="Rectangle 57">
              <a:extLst>
                <a:ext uri="{FF2B5EF4-FFF2-40B4-BE49-F238E27FC236}">
                  <a16:creationId xmlns:a16="http://schemas.microsoft.com/office/drawing/2014/main" xmlns="" id="{3D124428-FE5F-44AF-ADCD-25794DE27A7E}"/>
                </a:ext>
              </a:extLst>
            </p:cNvPr>
            <p:cNvSpPr/>
            <p:nvPr/>
          </p:nvSpPr>
          <p:spPr>
            <a:xfrm>
              <a:off x="5541972" y="3705724"/>
              <a:ext cx="2002169" cy="461665"/>
            </a:xfrm>
            <a:prstGeom prst="rect">
              <a:avLst/>
            </a:prstGeom>
            <a:noFill/>
          </p:spPr>
          <p:txBody>
            <a:bodyPr wrap="square" lIns="91440" tIns="45720" rIns="91440" bIns="45720">
              <a:spAutoFit/>
            </a:bodyPr>
            <a:lstStyle/>
            <a:p>
              <a:r>
                <a:rPr lang="fr-FR" sz="2400" i="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Onde radio</a:t>
              </a:r>
            </a:p>
          </p:txBody>
        </p:sp>
      </p:grpSp>
      <p:sp>
        <p:nvSpPr>
          <p:cNvPr id="59" name="Rectangle 58">
            <a:extLst>
              <a:ext uri="{FF2B5EF4-FFF2-40B4-BE49-F238E27FC236}">
                <a16:creationId xmlns:a16="http://schemas.microsoft.com/office/drawing/2014/main" xmlns="" id="{29A62FA7-2C91-49A7-9A00-AE7ED121C049}"/>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66459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1000"/>
                            </p:stCondLst>
                            <p:childTnLst>
                              <p:par>
                                <p:cTn id="12" presetID="35" presetClass="path" presetSubtype="0" accel="50000" decel="50000" fill="hold" nodeType="afterEffect">
                                  <p:stCondLst>
                                    <p:cond delay="0"/>
                                  </p:stCondLst>
                                  <p:childTnLst>
                                    <p:animMotion origin="layout" path="M -3.54167E-6 -4.81481E-6 L -0.28333 -4.81481E-6 " pathEditMode="relative" rAng="0" ptsTypes="AA">
                                      <p:cBhvr>
                                        <p:cTn id="13" dur="1000" fill="hold"/>
                                        <p:tgtEl>
                                          <p:spTgt spid="2"/>
                                        </p:tgtEl>
                                        <p:attrNameLst>
                                          <p:attrName>ppt_x</p:attrName>
                                          <p:attrName>ppt_y</p:attrName>
                                        </p:attrNameLst>
                                      </p:cBhvr>
                                      <p:rCtr x="-14167" y="0"/>
                                    </p:animMotion>
                                  </p:childTnLst>
                                  <p:subTnLst>
                                    <p:set>
                                      <p:cBhvr override="childStyle">
                                        <p:cTn dur="1" fill="hold" display="0" masterRel="sameClick" afterEffect="1">
                                          <p:stCondLst>
                                            <p:cond evt="end" delay="0">
                                              <p:tn val="12"/>
                                            </p:cond>
                                          </p:stCondLst>
                                        </p:cTn>
                                        <p:tgtEl>
                                          <p:spTgt spid="2"/>
                                        </p:tgtEl>
                                        <p:attrNameLst>
                                          <p:attrName>style.visibility</p:attrName>
                                        </p:attrNameLst>
                                      </p:cBhvr>
                                      <p:to>
                                        <p:strVal val="hidden"/>
                                      </p:to>
                                    </p:set>
                                  </p:sub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
                                        <p:tgtEl>
                                          <p:spTgt spid="49"/>
                                        </p:tgtEl>
                                      </p:cBhvr>
                                    </p:animEffect>
                                  </p:childTnLst>
                                </p:cTn>
                              </p:par>
                            </p:childTnLst>
                          </p:cTn>
                        </p:par>
                        <p:par>
                          <p:cTn id="18" fill="hold">
                            <p:stCondLst>
                              <p:cond delay="2100"/>
                            </p:stCondLst>
                            <p:childTnLst>
                              <p:par>
                                <p:cTn id="19" presetID="10" presetClass="entr" presetSubtype="0" fill="hold" nodeType="after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22" presetClass="entr" presetSubtype="2" fill="hold"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right)">
                                      <p:cBhvr>
                                        <p:cTn id="24" dur="500"/>
                                        <p:tgtEl>
                                          <p:spTgt spid="67"/>
                                        </p:tgtEl>
                                      </p:cBhvr>
                                    </p:animEffect>
                                  </p:childTnLst>
                                </p:cTn>
                              </p:par>
                            </p:childTnLst>
                          </p:cTn>
                        </p:par>
                        <p:par>
                          <p:cTn id="25" fill="hold">
                            <p:stCondLst>
                              <p:cond delay="2600"/>
                            </p:stCondLst>
                            <p:childTnLst>
                              <p:par>
                                <p:cTn id="26" presetID="42"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childTnLst>
                          </p:cTn>
                        </p:par>
                        <p:par>
                          <p:cTn id="31" fill="hold">
                            <p:stCondLst>
                              <p:cond delay="3600"/>
                            </p:stCondLst>
                            <p:childTnLst>
                              <p:par>
                                <p:cTn id="32" presetID="10" presetClass="entr" presetSubtype="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ison Intelligente La - Photo gratuite sur Pixabay">
            <a:extLst>
              <a:ext uri="{FF2B5EF4-FFF2-40B4-BE49-F238E27FC236}">
                <a16:creationId xmlns:a16="http://schemas.microsoft.com/office/drawing/2014/main" xmlns="" id="{F92D1307-9F9D-40CA-A59E-AB54962E1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798" y="3950541"/>
            <a:ext cx="3381375" cy="1352551"/>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a:t>
            </a:fld>
            <a:endParaRPr lang="fr-FR" noProof="0"/>
          </a:p>
        </p:txBody>
      </p:sp>
      <p:sp>
        <p:nvSpPr>
          <p:cNvPr id="28" name="Titre 1">
            <a:extLst>
              <a:ext uri="{FF2B5EF4-FFF2-40B4-BE49-F238E27FC236}">
                <a16:creationId xmlns:a16="http://schemas.microsoft.com/office/drawing/2014/main" xmlns="" id="{43EB7895-B931-4AB9-88B8-F02E82624DDA}"/>
              </a:ext>
            </a:extLst>
          </p:cNvPr>
          <p:cNvSpPr>
            <a:spLocks noGrp="1"/>
          </p:cNvSpPr>
          <p:nvPr>
            <p:ph type="title"/>
          </p:nvPr>
        </p:nvSpPr>
        <p:spPr>
          <a:xfrm>
            <a:off x="432000" y="432000"/>
            <a:ext cx="11340000" cy="432000"/>
          </a:xfrm>
          <a:noFill/>
        </p:spPr>
        <p:txBody>
          <a:bodyPr vert="horz" lIns="0" tIns="0" rIns="0" bIns="0" rtlCol="0" anchor="ctr">
            <a:noAutofit/>
          </a:bodyPr>
          <a:lstStyle/>
          <a:p>
            <a:r>
              <a:rPr lang="fr-FR" sz="4400" dirty="0"/>
              <a:t>Lien avec le programme de Technologie du Cycle 4</a:t>
            </a:r>
            <a:endParaRPr lang="fr-FR" dirty="0"/>
          </a:p>
        </p:txBody>
      </p:sp>
      <p:grpSp>
        <p:nvGrpSpPr>
          <p:cNvPr id="39" name="Groupe 38">
            <a:extLst>
              <a:ext uri="{FF2B5EF4-FFF2-40B4-BE49-F238E27FC236}">
                <a16:creationId xmlns:a16="http://schemas.microsoft.com/office/drawing/2014/main" xmlns="" id="{B13BB398-A941-4360-8952-B5E1E347DD21}"/>
              </a:ext>
            </a:extLst>
          </p:cNvPr>
          <p:cNvGrpSpPr/>
          <p:nvPr/>
        </p:nvGrpSpPr>
        <p:grpSpPr>
          <a:xfrm>
            <a:off x="3113901" y="1554912"/>
            <a:ext cx="8658099" cy="2347367"/>
            <a:chOff x="4712912" y="1572799"/>
            <a:chExt cx="7115029" cy="1856201"/>
          </a:xfrm>
        </p:grpSpPr>
        <p:sp>
          <p:nvSpPr>
            <p:cNvPr id="40" name="Légende : flèche vers le bas 39">
              <a:extLst>
                <a:ext uri="{FF2B5EF4-FFF2-40B4-BE49-F238E27FC236}">
                  <a16:creationId xmlns:a16="http://schemas.microsoft.com/office/drawing/2014/main" xmlns="" id="{024E1A0A-EC6D-4132-B863-DA61B217FD21}"/>
                </a:ext>
              </a:extLst>
            </p:cNvPr>
            <p:cNvSpPr/>
            <p:nvPr/>
          </p:nvSpPr>
          <p:spPr>
            <a:xfrm>
              <a:off x="4712912" y="1572799"/>
              <a:ext cx="7105167" cy="1856201"/>
            </a:xfrm>
            <a:prstGeom prst="downArrowCallo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41" name="Rectangle 40">
              <a:extLst>
                <a:ext uri="{FF2B5EF4-FFF2-40B4-BE49-F238E27FC236}">
                  <a16:creationId xmlns:a16="http://schemas.microsoft.com/office/drawing/2014/main" xmlns="" id="{620F1A3D-DF71-409D-8190-1606596FAC99}"/>
                </a:ext>
              </a:extLst>
            </p:cNvPr>
            <p:cNvSpPr/>
            <p:nvPr/>
          </p:nvSpPr>
          <p:spPr>
            <a:xfrm>
              <a:off x="4712912" y="1716575"/>
              <a:ext cx="7115029" cy="754468"/>
            </a:xfrm>
            <a:prstGeom prst="rect">
              <a:avLst/>
            </a:prstGeom>
            <a:noFill/>
          </p:spPr>
          <p:txBody>
            <a:bodyPr wrap="square" lIns="91440" tIns="45720" rIns="91440" bIns="45720">
              <a:spAutoFit/>
            </a:bodyPr>
            <a:lstStyle/>
            <a:p>
              <a:pPr algn="ctr"/>
              <a:r>
                <a:rPr lang="fr-FR"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Analyser le fonctionnement et la structure d’un objet.</a:t>
              </a:r>
            </a:p>
            <a:p>
              <a:pPr algn="ctr"/>
              <a:r>
                <a:rPr lang="fr-FR"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Ecrire, mettre au point et analyser un programme</a:t>
              </a:r>
            </a:p>
          </p:txBody>
        </p:sp>
      </p:grpSp>
      <p:grpSp>
        <p:nvGrpSpPr>
          <p:cNvPr id="43" name="Groupe 42">
            <a:extLst>
              <a:ext uri="{FF2B5EF4-FFF2-40B4-BE49-F238E27FC236}">
                <a16:creationId xmlns:a16="http://schemas.microsoft.com/office/drawing/2014/main" xmlns="" id="{2F932E8F-8B41-4325-897D-F2296F5D2743}"/>
              </a:ext>
            </a:extLst>
          </p:cNvPr>
          <p:cNvGrpSpPr/>
          <p:nvPr/>
        </p:nvGrpSpPr>
        <p:grpSpPr>
          <a:xfrm>
            <a:off x="3064041" y="3208858"/>
            <a:ext cx="8775225" cy="2634874"/>
            <a:chOff x="3051935" y="3060858"/>
            <a:chExt cx="8866288" cy="2786024"/>
          </a:xfrm>
        </p:grpSpPr>
        <p:sp>
          <p:nvSpPr>
            <p:cNvPr id="44" name="Rectangle 43">
              <a:extLst>
                <a:ext uri="{FF2B5EF4-FFF2-40B4-BE49-F238E27FC236}">
                  <a16:creationId xmlns:a16="http://schemas.microsoft.com/office/drawing/2014/main" xmlns="" id="{C601BED2-7470-40BF-8E89-8E9CC2098F9F}"/>
                </a:ext>
              </a:extLst>
            </p:cNvPr>
            <p:cNvSpPr/>
            <p:nvPr/>
          </p:nvSpPr>
          <p:spPr>
            <a:xfrm>
              <a:off x="3297544" y="3060858"/>
              <a:ext cx="2989243" cy="1139013"/>
            </a:xfrm>
            <a:prstGeom prst="rect">
              <a:avLst/>
            </a:prstGeom>
            <a:noFill/>
          </p:spPr>
          <p:txBody>
            <a:bodyPr wrap="square" lIns="91440" tIns="45720" rIns="91440" bIns="45720">
              <a:spAutoFit/>
            </a:bodyPr>
            <a:lstStyle/>
            <a:p>
              <a:pPr algn="ct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algorithme</a:t>
              </a:r>
            </a:p>
            <a:p>
              <a:pPr algn="ct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programmation</a:t>
              </a:r>
            </a:p>
          </p:txBody>
        </p:sp>
        <p:sp>
          <p:nvSpPr>
            <p:cNvPr id="45" name="Rectangle 44">
              <a:extLst>
                <a:ext uri="{FF2B5EF4-FFF2-40B4-BE49-F238E27FC236}">
                  <a16:creationId xmlns:a16="http://schemas.microsoft.com/office/drawing/2014/main" xmlns="" id="{FEF1CD92-B5A8-4314-8A74-32F698FC0F32}"/>
                </a:ext>
              </a:extLst>
            </p:cNvPr>
            <p:cNvSpPr/>
            <p:nvPr/>
          </p:nvSpPr>
          <p:spPr>
            <a:xfrm>
              <a:off x="3051935" y="4707869"/>
              <a:ext cx="2989243" cy="1139013"/>
            </a:xfrm>
            <a:prstGeom prst="rect">
              <a:avLst/>
            </a:prstGeom>
            <a:noFill/>
          </p:spPr>
          <p:txBody>
            <a:bodyPr wrap="square" lIns="91440" tIns="45720" rIns="91440" bIns="45720">
              <a:spAutoFit/>
            </a:bodyPr>
            <a:lstStyle/>
            <a:p>
              <a:pPr algn="ct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solutions techniques</a:t>
              </a:r>
            </a:p>
          </p:txBody>
        </p:sp>
        <p:sp>
          <p:nvSpPr>
            <p:cNvPr id="46" name="Rectangle 45">
              <a:extLst>
                <a:ext uri="{FF2B5EF4-FFF2-40B4-BE49-F238E27FC236}">
                  <a16:creationId xmlns:a16="http://schemas.microsoft.com/office/drawing/2014/main" xmlns="" id="{7CC56152-FB9D-47D6-A17C-6E146AF941C5}"/>
                </a:ext>
              </a:extLst>
            </p:cNvPr>
            <p:cNvSpPr/>
            <p:nvPr/>
          </p:nvSpPr>
          <p:spPr>
            <a:xfrm>
              <a:off x="8928980" y="3111992"/>
              <a:ext cx="2989243" cy="1139013"/>
            </a:xfrm>
            <a:prstGeom prst="rect">
              <a:avLst/>
            </a:prstGeom>
            <a:noFill/>
          </p:spPr>
          <p:txBody>
            <a:bodyPr wrap="square" lIns="91440" tIns="45720" rIns="91440" bIns="45720">
              <a:spAutoFit/>
            </a:bodyPr>
            <a:lstStyle/>
            <a:p>
              <a:pPr algn="ct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chaîne d’information</a:t>
              </a:r>
            </a:p>
          </p:txBody>
        </p:sp>
        <p:sp>
          <p:nvSpPr>
            <p:cNvPr id="47" name="Rectangle 46">
              <a:extLst>
                <a:ext uri="{FF2B5EF4-FFF2-40B4-BE49-F238E27FC236}">
                  <a16:creationId xmlns:a16="http://schemas.microsoft.com/office/drawing/2014/main" xmlns="" id="{B18CCB51-60D5-4353-9E03-4E1635484EEF}"/>
                </a:ext>
              </a:extLst>
            </p:cNvPr>
            <p:cNvSpPr/>
            <p:nvPr/>
          </p:nvSpPr>
          <p:spPr>
            <a:xfrm>
              <a:off x="8928980" y="4707869"/>
              <a:ext cx="2989243" cy="1139013"/>
            </a:xfrm>
            <a:prstGeom prst="rect">
              <a:avLst/>
            </a:prstGeom>
            <a:noFill/>
          </p:spPr>
          <p:txBody>
            <a:bodyPr wrap="square" lIns="91440" tIns="45720" rIns="91440" bIns="45720">
              <a:spAutoFit/>
            </a:bodyPr>
            <a:lstStyle/>
            <a:p>
              <a:pPr algn="ct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fonctions techniques</a:t>
              </a:r>
            </a:p>
          </p:txBody>
        </p:sp>
      </p:grpSp>
      <p:grpSp>
        <p:nvGrpSpPr>
          <p:cNvPr id="6" name="Groupe 5">
            <a:extLst>
              <a:ext uri="{FF2B5EF4-FFF2-40B4-BE49-F238E27FC236}">
                <a16:creationId xmlns:a16="http://schemas.microsoft.com/office/drawing/2014/main" xmlns="" id="{9AF98EC6-503C-4443-A2FC-F68EA4972612}"/>
              </a:ext>
            </a:extLst>
          </p:cNvPr>
          <p:cNvGrpSpPr/>
          <p:nvPr/>
        </p:nvGrpSpPr>
        <p:grpSpPr>
          <a:xfrm>
            <a:off x="5600565" y="1006321"/>
            <a:ext cx="6375435" cy="432000"/>
            <a:chOff x="5600566" y="1006321"/>
            <a:chExt cx="6375434" cy="432000"/>
          </a:xfrm>
        </p:grpSpPr>
        <p:pic>
          <p:nvPicPr>
            <p:cNvPr id="4" name="Image 3">
              <a:extLst>
                <a:ext uri="{FF2B5EF4-FFF2-40B4-BE49-F238E27FC236}">
                  <a16:creationId xmlns:a16="http://schemas.microsoft.com/office/drawing/2014/main" xmlns="" id="{1DA42094-1732-437B-A0B5-5F432C6E1E5C}"/>
                </a:ext>
              </a:extLst>
            </p:cNvPr>
            <p:cNvPicPr>
              <a:picLocks noChangeAspect="1"/>
            </p:cNvPicPr>
            <p:nvPr/>
          </p:nvPicPr>
          <p:blipFill>
            <a:blip r:embed="rId4"/>
            <a:stretch>
              <a:fillRect/>
            </a:stretch>
          </p:blipFill>
          <p:spPr>
            <a:xfrm>
              <a:off x="5600566" y="1044203"/>
              <a:ext cx="6375434" cy="380451"/>
            </a:xfrm>
            <a:prstGeom prst="rect">
              <a:avLst/>
            </a:prstGeom>
          </p:spPr>
        </p:pic>
        <p:sp>
          <p:nvSpPr>
            <p:cNvPr id="5" name="Ellipse 4">
              <a:extLst>
                <a:ext uri="{FF2B5EF4-FFF2-40B4-BE49-F238E27FC236}">
                  <a16:creationId xmlns:a16="http://schemas.microsoft.com/office/drawing/2014/main" xmlns="" id="{BA02A8EA-DA73-48F3-8EF7-8C53616DEFC3}"/>
                </a:ext>
              </a:extLst>
            </p:cNvPr>
            <p:cNvSpPr/>
            <p:nvPr/>
          </p:nvSpPr>
          <p:spPr>
            <a:xfrm>
              <a:off x="7673546" y="1006321"/>
              <a:ext cx="1956129" cy="432000"/>
            </a:xfrm>
            <a:prstGeom prst="ellipse">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sz="1351"/>
            </a:p>
          </p:txBody>
        </p:sp>
      </p:grpSp>
      <p:grpSp>
        <p:nvGrpSpPr>
          <p:cNvPr id="21" name="Groupe 20">
            <a:extLst>
              <a:ext uri="{FF2B5EF4-FFF2-40B4-BE49-F238E27FC236}">
                <a16:creationId xmlns:a16="http://schemas.microsoft.com/office/drawing/2014/main" xmlns="" id="{F5AE0792-33C2-4A29-A64A-2717F96EA9EE}"/>
              </a:ext>
            </a:extLst>
          </p:cNvPr>
          <p:cNvGrpSpPr/>
          <p:nvPr/>
        </p:nvGrpSpPr>
        <p:grpSpPr>
          <a:xfrm>
            <a:off x="344853" y="1718169"/>
            <a:ext cx="2515830" cy="4317175"/>
            <a:chOff x="740522" y="1363312"/>
            <a:chExt cx="2923782" cy="5215925"/>
          </a:xfrm>
        </p:grpSpPr>
        <p:pic>
          <p:nvPicPr>
            <p:cNvPr id="22" name="Image 21">
              <a:extLst>
                <a:ext uri="{FF2B5EF4-FFF2-40B4-BE49-F238E27FC236}">
                  <a16:creationId xmlns:a16="http://schemas.microsoft.com/office/drawing/2014/main" xmlns="" id="{62B6EDF4-AFEB-484C-ADC4-02FDA0665D84}"/>
                </a:ext>
              </a:extLst>
            </p:cNvPr>
            <p:cNvPicPr>
              <a:picLocks noChangeAspect="1"/>
            </p:cNvPicPr>
            <p:nvPr/>
          </p:nvPicPr>
          <p:blipFill rotWithShape="1">
            <a:blip r:embed="rId5"/>
            <a:srcRect l="21904" r="20715"/>
            <a:stretch/>
          </p:blipFill>
          <p:spPr>
            <a:xfrm>
              <a:off x="740522" y="1363312"/>
              <a:ext cx="2923782" cy="5095440"/>
            </a:xfrm>
            <a:prstGeom prst="rect">
              <a:avLst/>
            </a:prstGeom>
          </p:spPr>
        </p:pic>
        <p:sp>
          <p:nvSpPr>
            <p:cNvPr id="23" name="Rectangle 22">
              <a:extLst>
                <a:ext uri="{FF2B5EF4-FFF2-40B4-BE49-F238E27FC236}">
                  <a16:creationId xmlns:a16="http://schemas.microsoft.com/office/drawing/2014/main" xmlns="" id="{015AAF48-5F81-45BC-BE99-3157F0F1173D}"/>
                </a:ext>
              </a:extLst>
            </p:cNvPr>
            <p:cNvSpPr/>
            <p:nvPr/>
          </p:nvSpPr>
          <p:spPr>
            <a:xfrm rot="17909265">
              <a:off x="51436" y="4133732"/>
              <a:ext cx="4211410" cy="679599"/>
            </a:xfrm>
            <a:prstGeom prst="rect">
              <a:avLst/>
            </a:prstGeom>
            <a:noFill/>
          </p:spPr>
          <p:txBody>
            <a:bodyPr wrap="square" lIns="91440" tIns="45720" rIns="91440" bIns="45720">
              <a:spAutoFit/>
            </a:bodyPr>
            <a:lstStyle/>
            <a:p>
              <a:pPr algn="ctr"/>
              <a:r>
                <a:rPr lang="fr-FR"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pédagogique</a:t>
              </a:r>
            </a:p>
          </p:txBody>
        </p:sp>
        <p:sp>
          <p:nvSpPr>
            <p:cNvPr id="24" name="Rectangle 23">
              <a:extLst>
                <a:ext uri="{FF2B5EF4-FFF2-40B4-BE49-F238E27FC236}">
                  <a16:creationId xmlns:a16="http://schemas.microsoft.com/office/drawing/2014/main" xmlns="" id="{46D64224-5889-46F6-A53A-E103FE364759}"/>
                </a:ext>
              </a:extLst>
            </p:cNvPr>
            <p:cNvSpPr/>
            <p:nvPr/>
          </p:nvSpPr>
          <p:spPr>
            <a:xfrm rot="17909265">
              <a:off x="-268486" y="3553278"/>
              <a:ext cx="4211410" cy="679599"/>
            </a:xfrm>
            <a:prstGeom prst="rect">
              <a:avLst/>
            </a:prstGeom>
            <a:noFill/>
          </p:spPr>
          <p:txBody>
            <a:bodyPr wrap="square" lIns="91440" tIns="45720" rIns="91440" bIns="45720">
              <a:spAutoFit/>
            </a:bodyPr>
            <a:lstStyle/>
            <a:p>
              <a:pPr algn="ctr"/>
              <a:r>
                <a:rPr lang="fr-FR"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objectif</a:t>
              </a:r>
              <a:endParaRPr lang="fr-FR" sz="3200" b="1" dirty="0">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xmlns="" id="{0A2FDE9C-CA11-44D3-8E74-8E23A8FD9567}"/>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1023712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1000"/>
                                        <p:tgtEl>
                                          <p:spTgt spid="39"/>
                                        </p:tgtEl>
                                      </p:cBhvr>
                                    </p:animEffect>
                                  </p:childTnLst>
                                </p:cTn>
                              </p:par>
                            </p:childTnLst>
                          </p:cTn>
                        </p:par>
                        <p:par>
                          <p:cTn id="14" fill="hold">
                            <p:stCondLst>
                              <p:cond delay="2000"/>
                            </p:stCondLst>
                            <p:childTnLst>
                              <p:par>
                                <p:cTn id="15" presetID="21" presetClass="entr" presetSubtype="1"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2000"/>
                                        <p:tgtEl>
                                          <p:spTgt spid="43"/>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extLst>
              <a:ext uri="{FF2B5EF4-FFF2-40B4-BE49-F238E27FC236}">
                <a16:creationId xmlns:a16="http://schemas.microsoft.com/office/drawing/2014/main" xmlns="" id="{6A8A615B-03FF-422D-B758-1C8A3F64CE4A}"/>
              </a:ext>
            </a:extLst>
          </p:cNvPr>
          <p:cNvSpPr/>
          <p:nvPr/>
        </p:nvSpPr>
        <p:spPr>
          <a:xfrm>
            <a:off x="7810435" y="2396938"/>
            <a:ext cx="3800475" cy="2534300"/>
          </a:xfrm>
          <a:prstGeom prst="ellipse">
            <a:avLst/>
          </a:prstGeom>
          <a:solidFill>
            <a:srgbClr val="5521E7">
              <a:alpha val="5882"/>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20</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432000" y="3755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Choix de la carte électronique programmable</a:t>
            </a:r>
            <a:endParaRPr lang="fr-FR" sz="4800" spc="-300" dirty="0"/>
          </a:p>
        </p:txBody>
      </p:sp>
      <p:sp>
        <p:nvSpPr>
          <p:cNvPr id="2" name="ZoneTexte 1">
            <a:extLst>
              <a:ext uri="{FF2B5EF4-FFF2-40B4-BE49-F238E27FC236}">
                <a16:creationId xmlns:a16="http://schemas.microsoft.com/office/drawing/2014/main" xmlns="" id="{74CA1C1B-026D-41EC-85E9-BB96C41554C4}"/>
              </a:ext>
            </a:extLst>
          </p:cNvPr>
          <p:cNvSpPr txBox="1"/>
          <p:nvPr/>
        </p:nvSpPr>
        <p:spPr>
          <a:xfrm>
            <a:off x="432000" y="1412656"/>
            <a:ext cx="5930700" cy="369332"/>
          </a:xfrm>
          <a:prstGeom prst="rect">
            <a:avLst/>
          </a:prstGeom>
          <a:noFill/>
        </p:spPr>
        <p:txBody>
          <a:bodyPr wrap="square" rtlCol="0">
            <a:spAutoFit/>
          </a:bodyPr>
          <a:lstStyle/>
          <a:p>
            <a:r>
              <a:rPr lang="fr-FR" i="1" dirty="0">
                <a:latin typeface="Arial" panose="020B0604020202020204" pitchFamily="34" charset="0"/>
                <a:cs typeface="Arial" panose="020B0604020202020204" pitchFamily="34" charset="0"/>
              </a:rPr>
              <a:t>Il existe diverses cartes électroniques programmables :</a:t>
            </a:r>
          </a:p>
        </p:txBody>
      </p:sp>
      <p:pic>
        <p:nvPicPr>
          <p:cNvPr id="4" name="Image 3">
            <a:extLst>
              <a:ext uri="{FF2B5EF4-FFF2-40B4-BE49-F238E27FC236}">
                <a16:creationId xmlns:a16="http://schemas.microsoft.com/office/drawing/2014/main" xmlns="" id="{04AFBF2D-AB86-44D4-A5F5-FDE845A3DF78}"/>
              </a:ext>
            </a:extLst>
          </p:cNvPr>
          <p:cNvPicPr>
            <a:picLocks noChangeAspect="1"/>
          </p:cNvPicPr>
          <p:nvPr/>
        </p:nvPicPr>
        <p:blipFill>
          <a:blip r:embed="rId3"/>
          <a:stretch>
            <a:fillRect/>
          </a:stretch>
        </p:blipFill>
        <p:spPr>
          <a:xfrm>
            <a:off x="123824" y="2411017"/>
            <a:ext cx="3228975" cy="2397411"/>
          </a:xfrm>
          <a:prstGeom prst="rect">
            <a:avLst/>
          </a:prstGeom>
        </p:spPr>
      </p:pic>
      <p:pic>
        <p:nvPicPr>
          <p:cNvPr id="6" name="Image 5">
            <a:extLst>
              <a:ext uri="{FF2B5EF4-FFF2-40B4-BE49-F238E27FC236}">
                <a16:creationId xmlns:a16="http://schemas.microsoft.com/office/drawing/2014/main" xmlns="" id="{4ACDFDD4-DF7E-4224-9A41-394CA5B5F5CD}"/>
              </a:ext>
            </a:extLst>
          </p:cNvPr>
          <p:cNvPicPr>
            <a:picLocks noChangeAspect="1"/>
          </p:cNvPicPr>
          <p:nvPr/>
        </p:nvPicPr>
        <p:blipFill>
          <a:blip r:embed="rId4"/>
          <a:stretch>
            <a:fillRect/>
          </a:stretch>
        </p:blipFill>
        <p:spPr>
          <a:xfrm flipH="1">
            <a:off x="4105144" y="2486882"/>
            <a:ext cx="3429261" cy="2444356"/>
          </a:xfrm>
          <a:prstGeom prst="rect">
            <a:avLst/>
          </a:prstGeom>
          <a:effectLst>
            <a:softEdge rad="63500"/>
          </a:effectLst>
        </p:spPr>
      </p:pic>
      <p:pic>
        <p:nvPicPr>
          <p:cNvPr id="9" name="Image 8">
            <a:extLst>
              <a:ext uri="{FF2B5EF4-FFF2-40B4-BE49-F238E27FC236}">
                <a16:creationId xmlns:a16="http://schemas.microsoft.com/office/drawing/2014/main" xmlns="" id="{C0F62D3A-1D37-46C1-BF1F-7D05CA107C27}"/>
              </a:ext>
            </a:extLst>
          </p:cNvPr>
          <p:cNvPicPr>
            <a:picLocks noChangeAspect="1"/>
          </p:cNvPicPr>
          <p:nvPr/>
        </p:nvPicPr>
        <p:blipFill rotWithShape="1">
          <a:blip r:embed="rId5"/>
          <a:srcRect l="18199" t="4046" r="16210" b="11484"/>
          <a:stretch/>
        </p:blipFill>
        <p:spPr>
          <a:xfrm>
            <a:off x="8420035" y="2533825"/>
            <a:ext cx="2505075" cy="2151793"/>
          </a:xfrm>
          <a:prstGeom prst="rect">
            <a:avLst/>
          </a:prstGeom>
          <a:effectLst>
            <a:softEdge rad="317500"/>
          </a:effectLst>
        </p:spPr>
      </p:pic>
      <p:sp>
        <p:nvSpPr>
          <p:cNvPr id="10" name="ZoneTexte 9">
            <a:extLst>
              <a:ext uri="{FF2B5EF4-FFF2-40B4-BE49-F238E27FC236}">
                <a16:creationId xmlns:a16="http://schemas.microsoft.com/office/drawing/2014/main" xmlns="" id="{898CB364-F252-4158-8651-93F7A03F1ABA}"/>
              </a:ext>
            </a:extLst>
          </p:cNvPr>
          <p:cNvSpPr txBox="1"/>
          <p:nvPr/>
        </p:nvSpPr>
        <p:spPr>
          <a:xfrm>
            <a:off x="432000" y="5068125"/>
            <a:ext cx="2920799" cy="369332"/>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Arduino </a:t>
            </a:r>
            <a:r>
              <a:rPr lang="fr-FR" i="1" dirty="0" err="1">
                <a:latin typeface="Arial" panose="020B0604020202020204" pitchFamily="34" charset="0"/>
                <a:cs typeface="Arial" panose="020B0604020202020204" pitchFamily="34" charset="0"/>
              </a:rPr>
              <a:t>Uno</a:t>
            </a:r>
            <a:endParaRPr lang="fr-FR" i="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xmlns="" id="{BC5FF029-4E9F-4B32-829F-613C9699646C}"/>
              </a:ext>
            </a:extLst>
          </p:cNvPr>
          <p:cNvSpPr txBox="1"/>
          <p:nvPr/>
        </p:nvSpPr>
        <p:spPr>
          <a:xfrm>
            <a:off x="4105144" y="5070126"/>
            <a:ext cx="3210056" cy="369332"/>
          </a:xfrm>
          <a:prstGeom prst="rect">
            <a:avLst/>
          </a:prstGeom>
          <a:noFill/>
        </p:spPr>
        <p:txBody>
          <a:bodyPr wrap="square" rtlCol="0">
            <a:spAutoFit/>
          </a:bodyPr>
          <a:lstStyle>
            <a:defPPr rtl="0">
              <a:defRPr lang="fr-FR"/>
            </a:defPPr>
            <a:lvl1pPr algn="ctr">
              <a:defRPr i="1">
                <a:latin typeface="Arial" panose="020B0604020202020204" pitchFamily="34" charset="0"/>
                <a:cs typeface="Arial" panose="020B0604020202020204" pitchFamily="34" charset="0"/>
              </a:defRPr>
            </a:lvl1pPr>
          </a:lstStyle>
          <a:p>
            <a:r>
              <a:rPr lang="fr-FR" dirty="0"/>
              <a:t>Raspberry</a:t>
            </a:r>
          </a:p>
        </p:txBody>
      </p:sp>
      <p:sp>
        <p:nvSpPr>
          <p:cNvPr id="14" name="ZoneTexte 13">
            <a:extLst>
              <a:ext uri="{FF2B5EF4-FFF2-40B4-BE49-F238E27FC236}">
                <a16:creationId xmlns:a16="http://schemas.microsoft.com/office/drawing/2014/main" xmlns="" id="{63AE3802-9FF6-42EA-A72F-FE6EA4EA79FC}"/>
              </a:ext>
            </a:extLst>
          </p:cNvPr>
          <p:cNvSpPr txBox="1"/>
          <p:nvPr/>
        </p:nvSpPr>
        <p:spPr>
          <a:xfrm>
            <a:off x="8420034" y="5070126"/>
            <a:ext cx="2505076" cy="369332"/>
          </a:xfrm>
          <a:prstGeom prst="rect">
            <a:avLst/>
          </a:prstGeom>
          <a:noFill/>
        </p:spPr>
        <p:txBody>
          <a:bodyPr wrap="square" rtlCol="0">
            <a:spAutoFit/>
          </a:bodyPr>
          <a:lstStyle>
            <a:defPPr rtl="0">
              <a:defRPr lang="fr-FR"/>
            </a:defPPr>
            <a:lvl1pPr algn="ctr">
              <a:defRPr i="1">
                <a:latin typeface="Arial" panose="020B0604020202020204" pitchFamily="34" charset="0"/>
                <a:cs typeface="Arial" panose="020B0604020202020204" pitchFamily="34" charset="0"/>
              </a:defRPr>
            </a:lvl1pPr>
          </a:lstStyle>
          <a:p>
            <a:r>
              <a:rPr lang="fr-FR" dirty="0" err="1"/>
              <a:t>Micro:bit</a:t>
            </a:r>
            <a:endParaRPr lang="fr-FR" dirty="0"/>
          </a:p>
        </p:txBody>
      </p:sp>
      <p:sp>
        <p:nvSpPr>
          <p:cNvPr id="15" name="Rectangle 14">
            <a:extLst>
              <a:ext uri="{FF2B5EF4-FFF2-40B4-BE49-F238E27FC236}">
                <a16:creationId xmlns:a16="http://schemas.microsoft.com/office/drawing/2014/main" xmlns="" id="{6C8EE89F-1422-4B94-86A5-003C50227F6F}"/>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98343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21</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549527" y="482215"/>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endParaRPr lang="fr-FR" sz="4800" dirty="0"/>
          </a:p>
          <a:p>
            <a:r>
              <a:rPr lang="fr-FR" sz="4800" dirty="0"/>
              <a:t>Qu’est-ce qu’un algorithme ?</a:t>
            </a:r>
          </a:p>
          <a:p>
            <a:endParaRPr lang="fr-FR" sz="4800" spc="-300" dirty="0"/>
          </a:p>
        </p:txBody>
      </p:sp>
      <p:sp>
        <p:nvSpPr>
          <p:cNvPr id="2" name="ZoneTexte 1">
            <a:extLst>
              <a:ext uri="{FF2B5EF4-FFF2-40B4-BE49-F238E27FC236}">
                <a16:creationId xmlns:a16="http://schemas.microsoft.com/office/drawing/2014/main" xmlns="" id="{74CA1C1B-026D-41EC-85E9-BB96C41554C4}"/>
              </a:ext>
            </a:extLst>
          </p:cNvPr>
          <p:cNvSpPr txBox="1"/>
          <p:nvPr/>
        </p:nvSpPr>
        <p:spPr>
          <a:xfrm>
            <a:off x="3772606" y="2271036"/>
            <a:ext cx="7987394" cy="2062103"/>
          </a:xfrm>
          <a:prstGeom prst="rect">
            <a:avLst/>
          </a:prstGeom>
          <a:noFill/>
        </p:spPr>
        <p:txBody>
          <a:bodyPr wrap="square" rtlCol="0">
            <a:spAutoFit/>
          </a:bodyPr>
          <a:lstStyle/>
          <a:p>
            <a:pPr algn="just"/>
            <a:r>
              <a:rPr lang="fr-FR" sz="3200" dirty="0">
                <a:latin typeface="Arial" panose="020B0604020202020204" pitchFamily="34" charset="0"/>
                <a:cs typeface="Arial" panose="020B0604020202020204" pitchFamily="34" charset="0"/>
              </a:rPr>
              <a:t>Un Algorithme est une suite finie </a:t>
            </a:r>
            <a:r>
              <a:rPr lang="fr-FR" sz="3200" b="1" dirty="0">
                <a:latin typeface="Arial" panose="020B0604020202020204" pitchFamily="34" charset="0"/>
                <a:cs typeface="Arial" panose="020B0604020202020204" pitchFamily="34" charset="0"/>
              </a:rPr>
              <a:t>d’instructions</a:t>
            </a:r>
            <a:r>
              <a:rPr lang="fr-FR" sz="3200" dirty="0">
                <a:latin typeface="Arial" panose="020B0604020202020204" pitchFamily="34" charset="0"/>
                <a:cs typeface="Arial" panose="020B0604020202020204" pitchFamily="34" charset="0"/>
              </a:rPr>
              <a:t>, (actions à exécuter dans un ordre donné)  permettant d’obtenir un </a:t>
            </a:r>
            <a:r>
              <a:rPr lang="fr-FR" sz="3200" b="1" dirty="0">
                <a:latin typeface="Arial" panose="020B0604020202020204" pitchFamily="34" charset="0"/>
                <a:cs typeface="Arial" panose="020B0604020202020204" pitchFamily="34" charset="0"/>
              </a:rPr>
              <a:t>résultat</a:t>
            </a:r>
            <a:r>
              <a:rPr lang="fr-FR" sz="3200" dirty="0">
                <a:latin typeface="Arial" panose="020B0604020202020204" pitchFamily="34" charset="0"/>
                <a:cs typeface="Arial" panose="020B0604020202020204" pitchFamily="34" charset="0"/>
              </a:rPr>
              <a:t>.</a:t>
            </a:r>
          </a:p>
        </p:txBody>
      </p:sp>
      <p:pic>
        <p:nvPicPr>
          <p:cNvPr id="4" name="Image 3">
            <a:extLst>
              <a:ext uri="{FF2B5EF4-FFF2-40B4-BE49-F238E27FC236}">
                <a16:creationId xmlns:a16="http://schemas.microsoft.com/office/drawing/2014/main" xmlns="" id="{9F665588-71B9-4F4A-92FA-8350443D15A8}"/>
              </a:ext>
            </a:extLst>
          </p:cNvPr>
          <p:cNvPicPr>
            <a:picLocks noChangeAspect="1"/>
          </p:cNvPicPr>
          <p:nvPr/>
        </p:nvPicPr>
        <p:blipFill>
          <a:blip r:embed="rId3"/>
          <a:stretch>
            <a:fillRect/>
          </a:stretch>
        </p:blipFill>
        <p:spPr>
          <a:xfrm>
            <a:off x="432000" y="2193919"/>
            <a:ext cx="3157430" cy="2231579"/>
          </a:xfrm>
          <a:prstGeom prst="rect">
            <a:avLst/>
          </a:prstGeom>
        </p:spPr>
      </p:pic>
      <p:sp>
        <p:nvSpPr>
          <p:cNvPr id="5" name="ZoneTexte 4">
            <a:extLst>
              <a:ext uri="{FF2B5EF4-FFF2-40B4-BE49-F238E27FC236}">
                <a16:creationId xmlns:a16="http://schemas.microsoft.com/office/drawing/2014/main" xmlns="" id="{2DB4DC44-286F-48DC-A009-2AE5CE345F14}"/>
              </a:ext>
            </a:extLst>
          </p:cNvPr>
          <p:cNvSpPr txBox="1"/>
          <p:nvPr/>
        </p:nvSpPr>
        <p:spPr>
          <a:xfrm>
            <a:off x="5541522" y="4846542"/>
            <a:ext cx="3420093" cy="954107"/>
          </a:xfrm>
          <a:prstGeom prst="rect">
            <a:avLst/>
          </a:prstGeom>
          <a:noFill/>
        </p:spPr>
        <p:txBody>
          <a:bodyPr wrap="square" rtlCol="0">
            <a:spAutoFit/>
          </a:bodyPr>
          <a:lstStyle/>
          <a:p>
            <a:pPr algn="ctr"/>
            <a:r>
              <a:rPr lang="fr-FR" sz="2800" dirty="0">
                <a:latin typeface="Arial" panose="020B0604020202020204" pitchFamily="34" charset="0"/>
                <a:cs typeface="Arial" panose="020B0604020202020204" pitchFamily="34" charset="0"/>
              </a:rPr>
              <a:t>Exemple : une recette de cuisine</a:t>
            </a:r>
          </a:p>
        </p:txBody>
      </p:sp>
      <p:pic>
        <p:nvPicPr>
          <p:cNvPr id="8" name="Image 7">
            <a:extLst>
              <a:ext uri="{FF2B5EF4-FFF2-40B4-BE49-F238E27FC236}">
                <a16:creationId xmlns:a16="http://schemas.microsoft.com/office/drawing/2014/main" xmlns="" id="{43137E6F-AD3F-4D90-B3BA-E5AB2E316414}"/>
              </a:ext>
            </a:extLst>
          </p:cNvPr>
          <p:cNvPicPr>
            <a:picLocks noChangeAspect="1"/>
          </p:cNvPicPr>
          <p:nvPr/>
        </p:nvPicPr>
        <p:blipFill>
          <a:blip r:embed="rId4"/>
          <a:stretch>
            <a:fillRect/>
          </a:stretch>
        </p:blipFill>
        <p:spPr>
          <a:xfrm>
            <a:off x="9151620" y="4455557"/>
            <a:ext cx="2703383" cy="1736079"/>
          </a:xfrm>
          <a:prstGeom prst="rect">
            <a:avLst/>
          </a:prstGeom>
        </p:spPr>
      </p:pic>
      <p:sp>
        <p:nvSpPr>
          <p:cNvPr id="9" name="Rectangle 8">
            <a:extLst>
              <a:ext uri="{FF2B5EF4-FFF2-40B4-BE49-F238E27FC236}">
                <a16:creationId xmlns:a16="http://schemas.microsoft.com/office/drawing/2014/main" xmlns="" id="{DAA752EF-5E32-43B6-8A94-6F17BE1AB6B1}"/>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145850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8F73003C-F812-4FBE-80C1-ECFE8574F506}"/>
              </a:ext>
            </a:extLst>
          </p:cNvPr>
          <p:cNvPicPr>
            <a:picLocks noChangeAspect="1"/>
          </p:cNvPicPr>
          <p:nvPr/>
        </p:nvPicPr>
        <p:blipFill>
          <a:blip r:embed="rId3"/>
          <a:stretch>
            <a:fillRect/>
          </a:stretch>
        </p:blipFill>
        <p:spPr>
          <a:xfrm>
            <a:off x="1414500" y="2820679"/>
            <a:ext cx="3009708" cy="2891834"/>
          </a:xfrm>
          <a:prstGeom prst="rect">
            <a:avLst/>
          </a:prstGeom>
        </p:spPr>
      </p:pic>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22</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314325" y="17641"/>
            <a:ext cx="12192000" cy="101413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Algorithme du système de détection du courrier </a:t>
            </a:r>
          </a:p>
        </p:txBody>
      </p:sp>
      <p:sp>
        <p:nvSpPr>
          <p:cNvPr id="2" name="ZoneTexte 1">
            <a:extLst>
              <a:ext uri="{FF2B5EF4-FFF2-40B4-BE49-F238E27FC236}">
                <a16:creationId xmlns:a16="http://schemas.microsoft.com/office/drawing/2014/main" xmlns="" id="{45E6F036-CB2E-4141-AE88-911911ABB6B3}"/>
              </a:ext>
            </a:extLst>
          </p:cNvPr>
          <p:cNvSpPr txBox="1"/>
          <p:nvPr/>
        </p:nvSpPr>
        <p:spPr>
          <a:xfrm>
            <a:off x="6096000" y="3365555"/>
            <a:ext cx="5831370" cy="3046988"/>
          </a:xfrm>
          <a:prstGeom prst="rect">
            <a:avLst/>
          </a:prstGeom>
          <a:noFill/>
        </p:spPr>
        <p:txBody>
          <a:bodyPr wrap="square" rtlCol="0">
            <a:spAutoFit/>
          </a:bodyPr>
          <a:lstStyle/>
          <a:p>
            <a:pPr algn="just"/>
            <a:r>
              <a:rPr lang="fr-FR" sz="3200" b="1" dirty="0">
                <a:latin typeface="Arial" panose="020B0604020202020204" pitchFamily="34" charset="0"/>
                <a:cs typeface="Arial" panose="020B0604020202020204" pitchFamily="34" charset="0"/>
              </a:rPr>
              <a:t>Si</a:t>
            </a:r>
            <a:r>
              <a:rPr lang="fr-FR" sz="3200" dirty="0">
                <a:latin typeface="Arial" panose="020B0604020202020204" pitchFamily="34" charset="0"/>
                <a:cs typeface="Arial" panose="020B0604020202020204" pitchFamily="34" charset="0"/>
              </a:rPr>
              <a:t> il y a du courrier dans la boîte aux lettres, </a:t>
            </a:r>
            <a:r>
              <a:rPr lang="fr-FR" sz="3200" b="1" dirty="0">
                <a:latin typeface="Arial" panose="020B0604020202020204" pitchFamily="34" charset="0"/>
                <a:cs typeface="Arial" panose="020B0604020202020204" pitchFamily="34" charset="0"/>
              </a:rPr>
              <a:t>alors</a:t>
            </a:r>
            <a:r>
              <a:rPr lang="fr-FR" sz="3200" dirty="0">
                <a:latin typeface="Arial" panose="020B0604020202020204" pitchFamily="34" charset="0"/>
                <a:cs typeface="Arial" panose="020B0604020202020204" pitchFamily="34" charset="0"/>
              </a:rPr>
              <a:t>  il faut </a:t>
            </a:r>
            <a:r>
              <a:rPr lang="fr-FR" sz="3200" b="1" dirty="0">
                <a:latin typeface="Arial" panose="020B0604020202020204" pitchFamily="34" charset="0"/>
                <a:cs typeface="Arial" panose="020B0604020202020204" pitchFamily="34" charset="0"/>
              </a:rPr>
              <a:t>afficher</a:t>
            </a:r>
            <a:r>
              <a:rPr lang="fr-FR" sz="3200" dirty="0">
                <a:latin typeface="Arial" panose="020B0604020202020204" pitchFamily="34" charset="0"/>
                <a:cs typeface="Arial" panose="020B0604020202020204" pitchFamily="34" charset="0"/>
              </a:rPr>
              <a:t> le symbole « présence courrier » à l’usager </a:t>
            </a:r>
            <a:r>
              <a:rPr lang="fr-FR" sz="3200" b="1" dirty="0">
                <a:latin typeface="Arial" panose="020B0604020202020204" pitchFamily="34" charset="0"/>
                <a:cs typeface="Arial" panose="020B0604020202020204" pitchFamily="34" charset="0"/>
              </a:rPr>
              <a:t>et</a:t>
            </a:r>
            <a:r>
              <a:rPr lang="fr-FR" sz="3200" dirty="0">
                <a:latin typeface="Arial" panose="020B0604020202020204" pitchFamily="34" charset="0"/>
                <a:cs typeface="Arial" panose="020B0604020202020204" pitchFamily="34" charset="0"/>
              </a:rPr>
              <a:t> </a:t>
            </a:r>
            <a:r>
              <a:rPr lang="fr-FR" sz="3200" b="1" dirty="0">
                <a:latin typeface="Arial" panose="020B0604020202020204" pitchFamily="34" charset="0"/>
                <a:cs typeface="Arial" panose="020B0604020202020204" pitchFamily="34" charset="0"/>
              </a:rPr>
              <a:t>jouer</a:t>
            </a:r>
            <a:r>
              <a:rPr lang="fr-FR" sz="3200" dirty="0">
                <a:latin typeface="Arial" panose="020B0604020202020204" pitchFamily="34" charset="0"/>
                <a:cs typeface="Arial" panose="020B0604020202020204" pitchFamily="34" charset="0"/>
              </a:rPr>
              <a:t> un signal sonore pendant 3 secondes.</a:t>
            </a:r>
          </a:p>
        </p:txBody>
      </p:sp>
      <p:grpSp>
        <p:nvGrpSpPr>
          <p:cNvPr id="8" name="Groupe 7">
            <a:extLst>
              <a:ext uri="{FF2B5EF4-FFF2-40B4-BE49-F238E27FC236}">
                <a16:creationId xmlns:a16="http://schemas.microsoft.com/office/drawing/2014/main" xmlns="" id="{37A93520-E9FD-4E77-9052-CE252F68A849}"/>
              </a:ext>
            </a:extLst>
          </p:cNvPr>
          <p:cNvGrpSpPr/>
          <p:nvPr/>
        </p:nvGrpSpPr>
        <p:grpSpPr>
          <a:xfrm>
            <a:off x="18325" y="2364599"/>
            <a:ext cx="4202302" cy="3757067"/>
            <a:chOff x="4075086" y="1909211"/>
            <a:chExt cx="5392687" cy="4494908"/>
          </a:xfrm>
        </p:grpSpPr>
        <p:cxnSp>
          <p:nvCxnSpPr>
            <p:cNvPr id="10" name="Connecteur droit 9">
              <a:extLst>
                <a:ext uri="{FF2B5EF4-FFF2-40B4-BE49-F238E27FC236}">
                  <a16:creationId xmlns:a16="http://schemas.microsoft.com/office/drawing/2014/main" xmlns="" id="{E67710A0-2DC7-4C0A-B63D-291CA5705508}"/>
                </a:ext>
              </a:extLst>
            </p:cNvPr>
            <p:cNvCxnSpPr>
              <a:cxnSpLocks/>
            </p:cNvCxnSpPr>
            <p:nvPr/>
          </p:nvCxnSpPr>
          <p:spPr>
            <a:xfrm>
              <a:off x="8184567" y="3126107"/>
              <a:ext cx="0" cy="22974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xmlns="" id="{4F061A66-8E25-4A67-84BE-C123CB76561F}"/>
                </a:ext>
              </a:extLst>
            </p:cNvPr>
            <p:cNvSpPr txBox="1"/>
            <p:nvPr/>
          </p:nvSpPr>
          <p:spPr>
            <a:xfrm>
              <a:off x="6118415" y="1909211"/>
              <a:ext cx="1540042" cy="369332"/>
            </a:xfrm>
            <a:prstGeom prst="rect">
              <a:avLst/>
            </a:prstGeom>
            <a:noFill/>
          </p:spPr>
          <p:txBody>
            <a:bodyPr wrap="square" rtlCol="0">
              <a:spAutoFit/>
            </a:bodyPr>
            <a:lstStyle/>
            <a:p>
              <a:pPr algn="ctr"/>
              <a:r>
                <a:rPr lang="fr-FR" b="1" dirty="0">
                  <a:solidFill>
                    <a:srgbClr val="00B0F0"/>
                  </a:solidFill>
                </a:rPr>
                <a:t>Emetteur IR</a:t>
              </a:r>
            </a:p>
          </p:txBody>
        </p:sp>
        <p:cxnSp>
          <p:nvCxnSpPr>
            <p:cNvPr id="13" name="Connecteur droit avec flèche 12">
              <a:extLst>
                <a:ext uri="{FF2B5EF4-FFF2-40B4-BE49-F238E27FC236}">
                  <a16:creationId xmlns:a16="http://schemas.microsoft.com/office/drawing/2014/main" xmlns="" id="{18766F8D-BBDF-4B9B-B9C2-4A6F47928F1F}"/>
                </a:ext>
              </a:extLst>
            </p:cNvPr>
            <p:cNvCxnSpPr>
              <a:cxnSpLocks/>
            </p:cNvCxnSpPr>
            <p:nvPr/>
          </p:nvCxnSpPr>
          <p:spPr>
            <a:xfrm>
              <a:off x="7279786" y="2265101"/>
              <a:ext cx="888350" cy="84164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xmlns="" id="{C80117E9-28C4-40B1-8DA5-7E6B2BEC5777}"/>
                </a:ext>
              </a:extLst>
            </p:cNvPr>
            <p:cNvSpPr txBox="1"/>
            <p:nvPr/>
          </p:nvSpPr>
          <p:spPr>
            <a:xfrm>
              <a:off x="7927731" y="6034787"/>
              <a:ext cx="1540042" cy="369332"/>
            </a:xfrm>
            <a:prstGeom prst="rect">
              <a:avLst/>
            </a:prstGeom>
            <a:noFill/>
          </p:spPr>
          <p:txBody>
            <a:bodyPr wrap="square" rtlCol="0">
              <a:spAutoFit/>
            </a:bodyPr>
            <a:lstStyle/>
            <a:p>
              <a:pPr algn="ctr"/>
              <a:r>
                <a:rPr lang="fr-FR" dirty="0">
                  <a:solidFill>
                    <a:srgbClr val="FFC000"/>
                  </a:solidFill>
                </a:rPr>
                <a:t>Récepteur IR</a:t>
              </a:r>
            </a:p>
          </p:txBody>
        </p:sp>
        <p:cxnSp>
          <p:nvCxnSpPr>
            <p:cNvPr id="15" name="Connecteur droit avec flèche 14">
              <a:extLst>
                <a:ext uri="{FF2B5EF4-FFF2-40B4-BE49-F238E27FC236}">
                  <a16:creationId xmlns:a16="http://schemas.microsoft.com/office/drawing/2014/main" xmlns="" id="{B3EC8905-16C0-4B04-A9AF-6E95AC09DEF8}"/>
                </a:ext>
              </a:extLst>
            </p:cNvPr>
            <p:cNvCxnSpPr>
              <a:cxnSpLocks/>
            </p:cNvCxnSpPr>
            <p:nvPr/>
          </p:nvCxnSpPr>
          <p:spPr>
            <a:xfrm flipH="1" flipV="1">
              <a:off x="8206494" y="5576202"/>
              <a:ext cx="325110" cy="5010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xmlns="" id="{B80D4411-8191-4BC0-8113-B24E3CBCA2DA}"/>
                </a:ext>
              </a:extLst>
            </p:cNvPr>
            <p:cNvCxnSpPr>
              <a:cxnSpLocks/>
            </p:cNvCxnSpPr>
            <p:nvPr/>
          </p:nvCxnSpPr>
          <p:spPr>
            <a:xfrm>
              <a:off x="5712903" y="3792659"/>
              <a:ext cx="2455233" cy="4568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xmlns="" id="{E0F16CA1-055F-41CD-995F-1BAC85388D08}"/>
                </a:ext>
              </a:extLst>
            </p:cNvPr>
            <p:cNvSpPr txBox="1"/>
            <p:nvPr/>
          </p:nvSpPr>
          <p:spPr>
            <a:xfrm>
              <a:off x="4075086" y="3052043"/>
              <a:ext cx="1749343" cy="773262"/>
            </a:xfrm>
            <a:prstGeom prst="rect">
              <a:avLst/>
            </a:prstGeom>
            <a:noFill/>
          </p:spPr>
          <p:txBody>
            <a:bodyPr wrap="square" rtlCol="0">
              <a:spAutoFit/>
            </a:bodyPr>
            <a:lstStyle/>
            <a:p>
              <a:pPr algn="ctr"/>
              <a:r>
                <a:rPr lang="fr-FR" b="1" dirty="0">
                  <a:solidFill>
                    <a:srgbClr val="FF0000"/>
                  </a:solidFill>
                </a:rPr>
                <a:t>Faisceau</a:t>
              </a:r>
            </a:p>
            <a:p>
              <a:pPr algn="ctr"/>
              <a:r>
                <a:rPr lang="fr-FR" b="1" dirty="0">
                  <a:solidFill>
                    <a:srgbClr val="FF0000"/>
                  </a:solidFill>
                </a:rPr>
                <a:t> infra rouge</a:t>
              </a:r>
            </a:p>
          </p:txBody>
        </p:sp>
      </p:grpSp>
      <p:grpSp>
        <p:nvGrpSpPr>
          <p:cNvPr id="6" name="Groupe 5">
            <a:extLst>
              <a:ext uri="{FF2B5EF4-FFF2-40B4-BE49-F238E27FC236}">
                <a16:creationId xmlns:a16="http://schemas.microsoft.com/office/drawing/2014/main" xmlns="" id="{934EAAF9-91C7-4B58-8504-6747727C8BEE}"/>
              </a:ext>
            </a:extLst>
          </p:cNvPr>
          <p:cNvGrpSpPr/>
          <p:nvPr/>
        </p:nvGrpSpPr>
        <p:grpSpPr>
          <a:xfrm>
            <a:off x="6316837" y="744091"/>
            <a:ext cx="2629192" cy="2554546"/>
            <a:chOff x="7669533" y="827195"/>
            <a:chExt cx="2629192" cy="2554546"/>
          </a:xfrm>
        </p:grpSpPr>
        <p:pic>
          <p:nvPicPr>
            <p:cNvPr id="19" name="Image 18">
              <a:extLst>
                <a:ext uri="{FF2B5EF4-FFF2-40B4-BE49-F238E27FC236}">
                  <a16:creationId xmlns:a16="http://schemas.microsoft.com/office/drawing/2014/main" xmlns="" id="{54EC5C7B-519C-4AAC-9405-B61EDFC82F01}"/>
                </a:ext>
              </a:extLst>
            </p:cNvPr>
            <p:cNvPicPr>
              <a:picLocks noChangeAspect="1"/>
            </p:cNvPicPr>
            <p:nvPr/>
          </p:nvPicPr>
          <p:blipFill>
            <a:blip r:embed="rId4">
              <a:duotone>
                <a:srgbClr val="1A0F49">
                  <a:shade val="45000"/>
                  <a:satMod val="135000"/>
                </a:srgbClr>
                <a:prstClr val="white"/>
              </a:duotone>
            </a:blip>
            <a:stretch>
              <a:fillRect/>
            </a:stretch>
          </p:blipFill>
          <p:spPr>
            <a:xfrm>
              <a:off x="7669533" y="827195"/>
              <a:ext cx="2629192" cy="2554546"/>
            </a:xfrm>
            <a:prstGeom prst="rect">
              <a:avLst/>
            </a:prstGeom>
          </p:spPr>
        </p:pic>
        <p:pic>
          <p:nvPicPr>
            <p:cNvPr id="20" name="Image 19">
              <a:extLst>
                <a:ext uri="{FF2B5EF4-FFF2-40B4-BE49-F238E27FC236}">
                  <a16:creationId xmlns:a16="http://schemas.microsoft.com/office/drawing/2014/main" xmlns="" id="{4694E9A9-D3A6-4CD5-BF4C-14D4FAC51517}"/>
                </a:ext>
              </a:extLst>
            </p:cNvPr>
            <p:cNvPicPr>
              <a:picLocks noChangeAspect="1"/>
            </p:cNvPicPr>
            <p:nvPr/>
          </p:nvPicPr>
          <p:blipFill>
            <a:blip r:embed="rId5"/>
            <a:stretch>
              <a:fillRect/>
            </a:stretch>
          </p:blipFill>
          <p:spPr>
            <a:xfrm flipH="1">
              <a:off x="8460766" y="1533643"/>
              <a:ext cx="822275" cy="1361560"/>
            </a:xfrm>
            <a:prstGeom prst="rect">
              <a:avLst/>
            </a:prstGeom>
          </p:spPr>
        </p:pic>
        <p:pic>
          <p:nvPicPr>
            <p:cNvPr id="21" name="Image 20">
              <a:extLst>
                <a:ext uri="{FF2B5EF4-FFF2-40B4-BE49-F238E27FC236}">
                  <a16:creationId xmlns:a16="http://schemas.microsoft.com/office/drawing/2014/main" xmlns="" id="{69C7FFB0-7484-4FBA-A705-1C19733286C6}"/>
                </a:ext>
              </a:extLst>
            </p:cNvPr>
            <p:cNvPicPr>
              <a:picLocks noChangeAspect="1"/>
            </p:cNvPicPr>
            <p:nvPr/>
          </p:nvPicPr>
          <p:blipFill>
            <a:blip r:embed="rId6"/>
            <a:stretch>
              <a:fillRect/>
            </a:stretch>
          </p:blipFill>
          <p:spPr>
            <a:xfrm flipH="1">
              <a:off x="8518892" y="2542192"/>
              <a:ext cx="353011" cy="353011"/>
            </a:xfrm>
            <a:prstGeom prst="rect">
              <a:avLst/>
            </a:prstGeom>
          </p:spPr>
        </p:pic>
      </p:grpSp>
      <p:pic>
        <p:nvPicPr>
          <p:cNvPr id="22" name="Image 21">
            <a:extLst>
              <a:ext uri="{FF2B5EF4-FFF2-40B4-BE49-F238E27FC236}">
                <a16:creationId xmlns:a16="http://schemas.microsoft.com/office/drawing/2014/main" xmlns="" id="{AE4C0060-6EC2-4C40-86EC-7079F5F4354B}"/>
              </a:ext>
            </a:extLst>
          </p:cNvPr>
          <p:cNvPicPr>
            <a:picLocks noChangeAspect="1"/>
          </p:cNvPicPr>
          <p:nvPr/>
        </p:nvPicPr>
        <p:blipFill>
          <a:blip r:embed="rId7"/>
          <a:stretch>
            <a:fillRect/>
          </a:stretch>
        </p:blipFill>
        <p:spPr>
          <a:xfrm rot="3396287">
            <a:off x="4669803" y="2313792"/>
            <a:ext cx="1262699" cy="1178263"/>
          </a:xfrm>
          <a:prstGeom prst="rect">
            <a:avLst/>
          </a:prstGeom>
        </p:spPr>
      </p:pic>
      <p:sp>
        <p:nvSpPr>
          <p:cNvPr id="23" name="Rectangle 22">
            <a:extLst>
              <a:ext uri="{FF2B5EF4-FFF2-40B4-BE49-F238E27FC236}">
                <a16:creationId xmlns:a16="http://schemas.microsoft.com/office/drawing/2014/main" xmlns="" id="{48FE0E75-607E-4319-AC56-AAB1BA77FF6F}"/>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395366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23</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549527" y="4572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L’algorigramme</a:t>
            </a:r>
            <a:endParaRPr lang="fr-FR" sz="4800" spc="-300" dirty="0"/>
          </a:p>
        </p:txBody>
      </p:sp>
      <p:sp>
        <p:nvSpPr>
          <p:cNvPr id="3" name="Rectangle 2">
            <a:extLst>
              <a:ext uri="{FF2B5EF4-FFF2-40B4-BE49-F238E27FC236}">
                <a16:creationId xmlns:a16="http://schemas.microsoft.com/office/drawing/2014/main" xmlns="" id="{C4650CAB-78A1-4BBA-8201-919047AF0A52}"/>
              </a:ext>
            </a:extLst>
          </p:cNvPr>
          <p:cNvSpPr>
            <a:spLocks noChangeArrowheads="1"/>
          </p:cNvSpPr>
          <p:nvPr/>
        </p:nvSpPr>
        <p:spPr bwMode="auto">
          <a:xfrm>
            <a:off x="-19988734" y="0"/>
            <a:ext cx="321807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cxnSp>
        <p:nvCxnSpPr>
          <p:cNvPr id="8" name="Line 11">
            <a:extLst>
              <a:ext uri="{FF2B5EF4-FFF2-40B4-BE49-F238E27FC236}">
                <a16:creationId xmlns:a16="http://schemas.microsoft.com/office/drawing/2014/main" xmlns="" id="{EA35415F-6204-4298-AC31-7302D003C989}"/>
              </a:ext>
            </a:extLst>
          </p:cNvPr>
          <p:cNvCxnSpPr>
            <a:cxnSpLocks noChangeShapeType="1"/>
          </p:cNvCxnSpPr>
          <p:nvPr/>
        </p:nvCxnSpPr>
        <p:spPr bwMode="auto">
          <a:xfrm>
            <a:off x="6191250" y="9516110"/>
            <a:ext cx="0" cy="1136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 name="Rectangle 3">
            <a:extLst>
              <a:ext uri="{FF2B5EF4-FFF2-40B4-BE49-F238E27FC236}">
                <a16:creationId xmlns:a16="http://schemas.microsoft.com/office/drawing/2014/main" xmlns="" id="{01922E79-2FF9-4F86-8677-E6D2665D68D3}"/>
              </a:ext>
            </a:extLst>
          </p:cNvPr>
          <p:cNvSpPr>
            <a:spLocks noChangeArrowheads="1"/>
          </p:cNvSpPr>
          <p:nvPr/>
        </p:nvSpPr>
        <p:spPr bwMode="auto">
          <a:xfrm>
            <a:off x="-19988734" y="346790"/>
            <a:ext cx="321807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L’algorigramme est un outil graphique d’analyse qui permet de représenter une suite d’instructions logiques. Il utilise des symboles normalisés. Ces symboles sont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xmlns="" id="{606BF306-603C-43F6-B719-1BAF5EC8EF9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cxnSp>
        <p:nvCxnSpPr>
          <p:cNvPr id="12" name="Line 11">
            <a:extLst>
              <a:ext uri="{FF2B5EF4-FFF2-40B4-BE49-F238E27FC236}">
                <a16:creationId xmlns:a16="http://schemas.microsoft.com/office/drawing/2014/main" xmlns="" id="{C239C91E-7849-4034-B866-3C5A82282665}"/>
              </a:ext>
            </a:extLst>
          </p:cNvPr>
          <p:cNvCxnSpPr>
            <a:cxnSpLocks noChangeShapeType="1"/>
          </p:cNvCxnSpPr>
          <p:nvPr/>
        </p:nvCxnSpPr>
        <p:spPr bwMode="auto">
          <a:xfrm>
            <a:off x="6191250" y="9516110"/>
            <a:ext cx="0" cy="1136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pic>
        <p:nvPicPr>
          <p:cNvPr id="33" name="Image 32">
            <a:extLst>
              <a:ext uri="{FF2B5EF4-FFF2-40B4-BE49-F238E27FC236}">
                <a16:creationId xmlns:a16="http://schemas.microsoft.com/office/drawing/2014/main" xmlns="" id="{2FC1A762-A674-4ADE-82CD-2C76E271BE0E}"/>
              </a:ext>
            </a:extLst>
          </p:cNvPr>
          <p:cNvPicPr>
            <a:picLocks noChangeAspect="1"/>
          </p:cNvPicPr>
          <p:nvPr/>
        </p:nvPicPr>
        <p:blipFill>
          <a:blip r:embed="rId3"/>
          <a:stretch>
            <a:fillRect/>
          </a:stretch>
        </p:blipFill>
        <p:spPr>
          <a:xfrm flipH="1">
            <a:off x="10323296" y="2335868"/>
            <a:ext cx="1652704" cy="3972844"/>
          </a:xfrm>
          <a:prstGeom prst="rect">
            <a:avLst/>
          </a:prstGeom>
        </p:spPr>
      </p:pic>
      <p:grpSp>
        <p:nvGrpSpPr>
          <p:cNvPr id="36" name="Groupe 35">
            <a:extLst>
              <a:ext uri="{FF2B5EF4-FFF2-40B4-BE49-F238E27FC236}">
                <a16:creationId xmlns:a16="http://schemas.microsoft.com/office/drawing/2014/main" xmlns="" id="{B0953E12-B69D-4CE4-90CC-B5B9A3D92007}"/>
              </a:ext>
            </a:extLst>
          </p:cNvPr>
          <p:cNvGrpSpPr/>
          <p:nvPr/>
        </p:nvGrpSpPr>
        <p:grpSpPr>
          <a:xfrm>
            <a:off x="4910409" y="835532"/>
            <a:ext cx="5717153" cy="2363095"/>
            <a:chOff x="4910409" y="835532"/>
            <a:chExt cx="5631148" cy="2363095"/>
          </a:xfrm>
        </p:grpSpPr>
        <p:sp>
          <p:nvSpPr>
            <p:cNvPr id="37" name="Bulle narrative : rectangle à coins arrondis 36">
              <a:extLst>
                <a:ext uri="{FF2B5EF4-FFF2-40B4-BE49-F238E27FC236}">
                  <a16:creationId xmlns:a16="http://schemas.microsoft.com/office/drawing/2014/main" xmlns="" id="{AB4E8514-78D8-4595-B705-773F44A4CC76}"/>
                </a:ext>
              </a:extLst>
            </p:cNvPr>
            <p:cNvSpPr/>
            <p:nvPr/>
          </p:nvSpPr>
          <p:spPr>
            <a:xfrm>
              <a:off x="4910410" y="835532"/>
              <a:ext cx="5631147" cy="2363095"/>
            </a:xfrm>
            <a:prstGeom prst="wedgeRoundRectCallout">
              <a:avLst>
                <a:gd name="adj1" fmla="val 40602"/>
                <a:gd name="adj2" fmla="val 69756"/>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8" name="ZoneTexte 37">
              <a:extLst>
                <a:ext uri="{FF2B5EF4-FFF2-40B4-BE49-F238E27FC236}">
                  <a16:creationId xmlns:a16="http://schemas.microsoft.com/office/drawing/2014/main" xmlns="" id="{B99AD12B-B359-4F94-B185-0380A55364D6}"/>
                </a:ext>
              </a:extLst>
            </p:cNvPr>
            <p:cNvSpPr txBox="1"/>
            <p:nvPr/>
          </p:nvSpPr>
          <p:spPr>
            <a:xfrm>
              <a:off x="4910409" y="949355"/>
              <a:ext cx="5631148" cy="2246769"/>
            </a:xfrm>
            <a:prstGeom prst="rect">
              <a:avLst/>
            </a:prstGeom>
            <a:noFill/>
          </p:spPr>
          <p:txBody>
            <a:bodyPr wrap="square" rtlCol="0">
              <a:spAutoFit/>
            </a:bodyPr>
            <a:lstStyle/>
            <a:p>
              <a:pPr algn="ctr"/>
              <a:r>
                <a:rPr lang="fr-FR" sz="2800" b="1" dirty="0">
                  <a:latin typeface="Arial" panose="020B0604020202020204" pitchFamily="34" charset="0"/>
                  <a:cs typeface="Arial" panose="020B0604020202020204" pitchFamily="34" charset="0"/>
                </a:rPr>
                <a:t>L’algorigramme</a:t>
              </a:r>
              <a:r>
                <a:rPr lang="fr-FR" sz="2800" dirty="0">
                  <a:latin typeface="Arial" panose="020B0604020202020204" pitchFamily="34" charset="0"/>
                  <a:cs typeface="Arial" panose="020B0604020202020204" pitchFamily="34" charset="0"/>
                </a:rPr>
                <a:t> est un outil graphique qui représente une </a:t>
              </a:r>
              <a:r>
                <a:rPr lang="fr-FR" sz="2800" b="1" dirty="0">
                  <a:latin typeface="Arial" panose="020B0604020202020204" pitchFamily="34" charset="0"/>
                  <a:cs typeface="Arial" panose="020B0604020202020204" pitchFamily="34" charset="0"/>
                </a:rPr>
                <a:t>suite d’instructions</a:t>
              </a:r>
              <a:r>
                <a:rPr lang="fr-FR" sz="2800" dirty="0">
                  <a:latin typeface="Arial" panose="020B0604020202020204" pitchFamily="34" charset="0"/>
                  <a:cs typeface="Arial" panose="020B0604020202020204" pitchFamily="34" charset="0"/>
                </a:rPr>
                <a:t>. </a:t>
              </a:r>
            </a:p>
            <a:p>
              <a:pPr algn="ctr"/>
              <a:r>
                <a:rPr lang="fr-FR" sz="2800" dirty="0">
                  <a:latin typeface="Arial" panose="020B0604020202020204" pitchFamily="34" charset="0"/>
                  <a:cs typeface="Arial" panose="020B0604020202020204" pitchFamily="34" charset="0"/>
                </a:rPr>
                <a:t>Il utilise des symboles </a:t>
              </a:r>
            </a:p>
            <a:p>
              <a:pPr algn="ctr"/>
              <a:r>
                <a:rPr lang="fr-FR" sz="2800" b="1" dirty="0">
                  <a:latin typeface="Arial" panose="020B0604020202020204" pitchFamily="34" charset="0"/>
                  <a:cs typeface="Arial" panose="020B0604020202020204" pitchFamily="34" charset="0"/>
                </a:rPr>
                <a:t>normalisés :</a:t>
              </a:r>
              <a:endParaRPr lang="fr-FR" sz="2800" dirty="0">
                <a:latin typeface="Arial" panose="020B0604020202020204" pitchFamily="34" charset="0"/>
                <a:cs typeface="Arial" panose="020B0604020202020204" pitchFamily="34" charset="0"/>
              </a:endParaRPr>
            </a:p>
          </p:txBody>
        </p:sp>
      </p:grpSp>
      <p:grpSp>
        <p:nvGrpSpPr>
          <p:cNvPr id="59" name="Groupe 58">
            <a:extLst>
              <a:ext uri="{FF2B5EF4-FFF2-40B4-BE49-F238E27FC236}">
                <a16:creationId xmlns:a16="http://schemas.microsoft.com/office/drawing/2014/main" xmlns="" id="{B3D7FFC3-2AD1-4910-A3ED-7B35046168F9}"/>
              </a:ext>
            </a:extLst>
          </p:cNvPr>
          <p:cNvGrpSpPr/>
          <p:nvPr/>
        </p:nvGrpSpPr>
        <p:grpSpPr>
          <a:xfrm>
            <a:off x="241500" y="4068493"/>
            <a:ext cx="4112993" cy="1922261"/>
            <a:chOff x="241500" y="4068493"/>
            <a:chExt cx="4112993" cy="1922261"/>
          </a:xfrm>
        </p:grpSpPr>
        <p:grpSp>
          <p:nvGrpSpPr>
            <p:cNvPr id="39" name="Groupe 38">
              <a:extLst>
                <a:ext uri="{FF2B5EF4-FFF2-40B4-BE49-F238E27FC236}">
                  <a16:creationId xmlns:a16="http://schemas.microsoft.com/office/drawing/2014/main" xmlns="" id="{9609118C-C313-49C0-9048-E9CA73330587}"/>
                </a:ext>
              </a:extLst>
            </p:cNvPr>
            <p:cNvGrpSpPr/>
            <p:nvPr/>
          </p:nvGrpSpPr>
          <p:grpSpPr>
            <a:xfrm>
              <a:off x="500105" y="4068493"/>
              <a:ext cx="1602890" cy="900000"/>
              <a:chOff x="549527" y="3498849"/>
              <a:chExt cx="2520000" cy="1247824"/>
            </a:xfrm>
            <a:solidFill>
              <a:schemeClr val="bg1"/>
            </a:solidFill>
          </p:grpSpPr>
          <p:sp>
            <p:nvSpPr>
              <p:cNvPr id="40" name="Ellipse 39">
                <a:extLst>
                  <a:ext uri="{FF2B5EF4-FFF2-40B4-BE49-F238E27FC236}">
                    <a16:creationId xmlns:a16="http://schemas.microsoft.com/office/drawing/2014/main" xmlns="" id="{3AE482F7-2707-4BD2-A271-95EC6F8E1FDD}"/>
                  </a:ext>
                </a:extLst>
              </p:cNvPr>
              <p:cNvSpPr/>
              <p:nvPr/>
            </p:nvSpPr>
            <p:spPr>
              <a:xfrm>
                <a:off x="549527" y="3498849"/>
                <a:ext cx="2520000" cy="90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70C0"/>
                    </a:solidFill>
                  </a:rPr>
                  <a:t>début</a:t>
                </a:r>
              </a:p>
            </p:txBody>
          </p:sp>
          <p:cxnSp>
            <p:nvCxnSpPr>
              <p:cNvPr id="41" name="Connecteur droit 40">
                <a:extLst>
                  <a:ext uri="{FF2B5EF4-FFF2-40B4-BE49-F238E27FC236}">
                    <a16:creationId xmlns:a16="http://schemas.microsoft.com/office/drawing/2014/main" xmlns="" id="{67BE7A7C-91EA-4CCD-A5E7-9F4448EFA7C0}"/>
                  </a:ext>
                </a:extLst>
              </p:cNvPr>
              <p:cNvCxnSpPr>
                <a:cxnSpLocks/>
                <a:stCxn id="40" idx="4"/>
              </p:cNvCxnSpPr>
              <p:nvPr/>
            </p:nvCxnSpPr>
            <p:spPr>
              <a:xfrm>
                <a:off x="1809527" y="4398849"/>
                <a:ext cx="0" cy="34782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e 41">
              <a:extLst>
                <a:ext uri="{FF2B5EF4-FFF2-40B4-BE49-F238E27FC236}">
                  <a16:creationId xmlns:a16="http://schemas.microsoft.com/office/drawing/2014/main" xmlns="" id="{151F629E-1B1F-4E19-A254-C77971CA998E}"/>
                </a:ext>
              </a:extLst>
            </p:cNvPr>
            <p:cNvGrpSpPr/>
            <p:nvPr/>
          </p:nvGrpSpPr>
          <p:grpSpPr>
            <a:xfrm>
              <a:off x="2699825" y="4071235"/>
              <a:ext cx="1654668" cy="894517"/>
              <a:chOff x="549527" y="5021365"/>
              <a:chExt cx="2520000" cy="1247824"/>
            </a:xfrm>
            <a:solidFill>
              <a:schemeClr val="bg1"/>
            </a:solidFill>
          </p:grpSpPr>
          <p:sp>
            <p:nvSpPr>
              <p:cNvPr id="43" name="Ellipse 42">
                <a:extLst>
                  <a:ext uri="{FF2B5EF4-FFF2-40B4-BE49-F238E27FC236}">
                    <a16:creationId xmlns:a16="http://schemas.microsoft.com/office/drawing/2014/main" xmlns="" id="{DD4E5DDB-118D-473F-958B-0A0F1B435C78}"/>
                  </a:ext>
                </a:extLst>
              </p:cNvPr>
              <p:cNvSpPr/>
              <p:nvPr/>
            </p:nvSpPr>
            <p:spPr>
              <a:xfrm>
                <a:off x="549527" y="5369189"/>
                <a:ext cx="2520000" cy="90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0070C0"/>
                    </a:solidFill>
                  </a:rPr>
                  <a:t>fin</a:t>
                </a:r>
              </a:p>
            </p:txBody>
          </p:sp>
          <p:cxnSp>
            <p:nvCxnSpPr>
              <p:cNvPr id="44" name="Connecteur droit 43">
                <a:extLst>
                  <a:ext uri="{FF2B5EF4-FFF2-40B4-BE49-F238E27FC236}">
                    <a16:creationId xmlns:a16="http://schemas.microsoft.com/office/drawing/2014/main" xmlns="" id="{EE508DBA-D47A-4BF7-8457-8E952790D0BF}"/>
                  </a:ext>
                </a:extLst>
              </p:cNvPr>
              <p:cNvCxnSpPr>
                <a:cxnSpLocks/>
              </p:cNvCxnSpPr>
              <p:nvPr/>
            </p:nvCxnSpPr>
            <p:spPr>
              <a:xfrm>
                <a:off x="1809527" y="5021365"/>
                <a:ext cx="0" cy="347824"/>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xmlns="" id="{A3A8367F-125F-469E-A10B-3D264A67CC79}"/>
                </a:ext>
              </a:extLst>
            </p:cNvPr>
            <p:cNvSpPr/>
            <p:nvPr/>
          </p:nvSpPr>
          <p:spPr>
            <a:xfrm>
              <a:off x="241500" y="5529089"/>
              <a:ext cx="3814098"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Symboles de début et fin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grpSp>
        <p:nvGrpSpPr>
          <p:cNvPr id="61" name="Groupe 60">
            <a:extLst>
              <a:ext uri="{FF2B5EF4-FFF2-40B4-BE49-F238E27FC236}">
                <a16:creationId xmlns:a16="http://schemas.microsoft.com/office/drawing/2014/main" xmlns="" id="{DF1E226F-A149-445B-A6B3-02BD2BB5D1A4}"/>
              </a:ext>
            </a:extLst>
          </p:cNvPr>
          <p:cNvGrpSpPr/>
          <p:nvPr/>
        </p:nvGrpSpPr>
        <p:grpSpPr>
          <a:xfrm>
            <a:off x="6983105" y="3830749"/>
            <a:ext cx="3814098" cy="2160005"/>
            <a:chOff x="6983105" y="3830749"/>
            <a:chExt cx="3814098" cy="2160005"/>
          </a:xfrm>
        </p:grpSpPr>
        <p:grpSp>
          <p:nvGrpSpPr>
            <p:cNvPr id="55" name="Groupe 54">
              <a:extLst>
                <a:ext uri="{FF2B5EF4-FFF2-40B4-BE49-F238E27FC236}">
                  <a16:creationId xmlns:a16="http://schemas.microsoft.com/office/drawing/2014/main" xmlns="" id="{90D3E2BB-CE10-4AC9-BCD7-3F2F0138C897}"/>
                </a:ext>
              </a:extLst>
            </p:cNvPr>
            <p:cNvGrpSpPr/>
            <p:nvPr/>
          </p:nvGrpSpPr>
          <p:grpSpPr>
            <a:xfrm>
              <a:off x="7725984" y="3830749"/>
              <a:ext cx="2175636" cy="1375488"/>
              <a:chOff x="3911503" y="3907712"/>
              <a:chExt cx="2175636" cy="1375488"/>
            </a:xfrm>
          </p:grpSpPr>
          <p:cxnSp>
            <p:nvCxnSpPr>
              <p:cNvPr id="53" name="Connecteur droit 52">
                <a:extLst>
                  <a:ext uri="{FF2B5EF4-FFF2-40B4-BE49-F238E27FC236}">
                    <a16:creationId xmlns:a16="http://schemas.microsoft.com/office/drawing/2014/main" xmlns="" id="{B5D7D126-F417-4208-99DD-1354BD28FF88}"/>
                  </a:ext>
                </a:extLst>
              </p:cNvPr>
              <p:cNvCxnSpPr>
                <a:cxnSpLocks/>
              </p:cNvCxnSpPr>
              <p:nvPr/>
            </p:nvCxnSpPr>
            <p:spPr>
              <a:xfrm>
                <a:off x="4999321" y="3907712"/>
                <a:ext cx="0" cy="13754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xmlns="" id="{6485394E-3BDB-4454-B456-A7176AC6B202}"/>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800" b="1" dirty="0">
                    <a:solidFill>
                      <a:srgbClr val="0070C0"/>
                    </a:solidFill>
                  </a:rPr>
                  <a:t>action</a:t>
                </a:r>
              </a:p>
            </p:txBody>
          </p:sp>
        </p:grpSp>
        <p:sp>
          <p:nvSpPr>
            <p:cNvPr id="58" name="Rectangle 57">
              <a:extLst>
                <a:ext uri="{FF2B5EF4-FFF2-40B4-BE49-F238E27FC236}">
                  <a16:creationId xmlns:a16="http://schemas.microsoft.com/office/drawing/2014/main" xmlns="" id="{84474891-46F4-46F2-84FF-BE7B1BE044B3}"/>
                </a:ext>
              </a:extLst>
            </p:cNvPr>
            <p:cNvSpPr/>
            <p:nvPr/>
          </p:nvSpPr>
          <p:spPr>
            <a:xfrm>
              <a:off x="6983105" y="5529089"/>
              <a:ext cx="3814098"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Symbole d’action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grpSp>
        <p:nvGrpSpPr>
          <p:cNvPr id="65" name="Groupe 64">
            <a:extLst>
              <a:ext uri="{FF2B5EF4-FFF2-40B4-BE49-F238E27FC236}">
                <a16:creationId xmlns:a16="http://schemas.microsoft.com/office/drawing/2014/main" xmlns="" id="{384F89C2-4700-4B93-8E30-DA92F8DBFEC4}"/>
              </a:ext>
            </a:extLst>
          </p:cNvPr>
          <p:cNvGrpSpPr/>
          <p:nvPr/>
        </p:nvGrpSpPr>
        <p:grpSpPr>
          <a:xfrm>
            <a:off x="4188951" y="3659924"/>
            <a:ext cx="3814098" cy="2330830"/>
            <a:chOff x="4188951" y="3659924"/>
            <a:chExt cx="3814098" cy="2330830"/>
          </a:xfrm>
        </p:grpSpPr>
        <p:grpSp>
          <p:nvGrpSpPr>
            <p:cNvPr id="60" name="Groupe 59">
              <a:extLst>
                <a:ext uri="{FF2B5EF4-FFF2-40B4-BE49-F238E27FC236}">
                  <a16:creationId xmlns:a16="http://schemas.microsoft.com/office/drawing/2014/main" xmlns="" id="{4A27EAC9-8049-416B-860A-4F40C6820482}"/>
                </a:ext>
              </a:extLst>
            </p:cNvPr>
            <p:cNvGrpSpPr/>
            <p:nvPr/>
          </p:nvGrpSpPr>
          <p:grpSpPr>
            <a:xfrm>
              <a:off x="4188951" y="3659924"/>
              <a:ext cx="3814098" cy="2330830"/>
              <a:chOff x="4188951" y="3659924"/>
              <a:chExt cx="3814098" cy="2330830"/>
            </a:xfrm>
          </p:grpSpPr>
          <p:grpSp>
            <p:nvGrpSpPr>
              <p:cNvPr id="25" name="Groupe 24">
                <a:extLst>
                  <a:ext uri="{FF2B5EF4-FFF2-40B4-BE49-F238E27FC236}">
                    <a16:creationId xmlns:a16="http://schemas.microsoft.com/office/drawing/2014/main" xmlns="" id="{3C2823CA-57D3-4684-A455-E4FAFF8D8CFB}"/>
                  </a:ext>
                </a:extLst>
              </p:cNvPr>
              <p:cNvGrpSpPr/>
              <p:nvPr/>
            </p:nvGrpSpPr>
            <p:grpSpPr>
              <a:xfrm>
                <a:off x="4951323" y="3659924"/>
                <a:ext cx="2177832" cy="1717138"/>
                <a:chOff x="812800" y="3476449"/>
                <a:chExt cx="2177832" cy="1717138"/>
              </a:xfrm>
            </p:grpSpPr>
            <p:grpSp>
              <p:nvGrpSpPr>
                <p:cNvPr id="17" name="Groupe 16">
                  <a:extLst>
                    <a:ext uri="{FF2B5EF4-FFF2-40B4-BE49-F238E27FC236}">
                      <a16:creationId xmlns:a16="http://schemas.microsoft.com/office/drawing/2014/main" xmlns="" id="{EDBFABDF-8560-423C-B4F8-230C139B1A20}"/>
                    </a:ext>
                  </a:extLst>
                </p:cNvPr>
                <p:cNvGrpSpPr/>
                <p:nvPr/>
              </p:nvGrpSpPr>
              <p:grpSpPr>
                <a:xfrm>
                  <a:off x="812800" y="3476449"/>
                  <a:ext cx="2177832" cy="1717138"/>
                  <a:chOff x="812800" y="3476449"/>
                  <a:chExt cx="2177832" cy="1717138"/>
                </a:xfrm>
              </p:grpSpPr>
              <p:cxnSp>
                <p:nvCxnSpPr>
                  <p:cNvPr id="47" name="Connecteur droit 46">
                    <a:extLst>
                      <a:ext uri="{FF2B5EF4-FFF2-40B4-BE49-F238E27FC236}">
                        <a16:creationId xmlns:a16="http://schemas.microsoft.com/office/drawing/2014/main" xmlns="" id="{3A473E10-EDC9-4BD5-B610-17AF9275CF92}"/>
                      </a:ext>
                    </a:extLst>
                  </p:cNvPr>
                  <p:cNvCxnSpPr>
                    <a:cxnSpLocks/>
                  </p:cNvCxnSpPr>
                  <p:nvPr/>
                </p:nvCxnSpPr>
                <p:spPr>
                  <a:xfrm>
                    <a:off x="1739900" y="3476449"/>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xmlns="" id="{44058FA2-BA85-4026-A1CB-6EFB881710C4}"/>
                      </a:ext>
                    </a:extLst>
                  </p:cNvPr>
                  <p:cNvCxnSpPr>
                    <a:cxnSpLocks/>
                  </p:cNvCxnSpPr>
                  <p:nvPr/>
                </p:nvCxnSpPr>
                <p:spPr>
                  <a:xfrm>
                    <a:off x="1739900" y="4845763"/>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rganigramme : Décision 1">
                    <a:extLst>
                      <a:ext uri="{FF2B5EF4-FFF2-40B4-BE49-F238E27FC236}">
                        <a16:creationId xmlns:a16="http://schemas.microsoft.com/office/drawing/2014/main" xmlns="" id="{9BB875C0-290C-4772-A908-282E9913EA78}"/>
                      </a:ext>
                    </a:extLst>
                  </p:cNvPr>
                  <p:cNvSpPr/>
                  <p:nvPr/>
                </p:nvSpPr>
                <p:spPr>
                  <a:xfrm>
                    <a:off x="812800" y="3733800"/>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cxnSp>
                <p:nvCxnSpPr>
                  <p:cNvPr id="51" name="Connecteur droit 50">
                    <a:extLst>
                      <a:ext uri="{FF2B5EF4-FFF2-40B4-BE49-F238E27FC236}">
                        <a16:creationId xmlns:a16="http://schemas.microsoft.com/office/drawing/2014/main" xmlns="" id="{5F8C2B07-D428-49A7-9302-E93A461BE69D}"/>
                      </a:ext>
                    </a:extLst>
                  </p:cNvPr>
                  <p:cNvCxnSpPr>
                    <a:cxnSpLocks/>
                  </p:cNvCxnSpPr>
                  <p:nvPr/>
                </p:nvCxnSpPr>
                <p:spPr>
                  <a:xfrm>
                    <a:off x="2698532" y="4357596"/>
                    <a:ext cx="292100" cy="0"/>
                  </a:xfrm>
                  <a:prstGeom prst="line">
                    <a:avLst/>
                  </a:prstGeom>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6A55B333-342E-446D-8D6F-FD87FC8B5257}"/>
                    </a:ext>
                  </a:extLst>
                </p:cNvPr>
                <p:cNvSpPr/>
                <p:nvPr/>
              </p:nvSpPr>
              <p:spPr>
                <a:xfrm>
                  <a:off x="916597" y="4081624"/>
                  <a:ext cx="1646605" cy="523220"/>
                </a:xfrm>
                <a:prstGeom prst="rect">
                  <a:avLst/>
                </a:prstGeom>
              </p:spPr>
              <p:txBody>
                <a:bodyPr wrap="none">
                  <a:spAutoFit/>
                </a:bodyPr>
                <a:lstStyle/>
                <a:p>
                  <a:pPr algn="ctr"/>
                  <a:r>
                    <a:rPr lang="fr-FR" sz="2800" b="1" dirty="0">
                      <a:solidFill>
                        <a:srgbClr val="0070C0"/>
                      </a:solidFill>
                    </a:rPr>
                    <a:t>condition</a:t>
                  </a:r>
                </a:p>
              </p:txBody>
            </p:sp>
          </p:grpSp>
          <p:sp>
            <p:nvSpPr>
              <p:cNvPr id="57" name="Rectangle 56">
                <a:extLst>
                  <a:ext uri="{FF2B5EF4-FFF2-40B4-BE49-F238E27FC236}">
                    <a16:creationId xmlns:a16="http://schemas.microsoft.com/office/drawing/2014/main" xmlns="" id="{D3B7D598-8E51-42DB-9F3C-B53BA62673E0}"/>
                  </a:ext>
                </a:extLst>
              </p:cNvPr>
              <p:cNvSpPr/>
              <p:nvPr/>
            </p:nvSpPr>
            <p:spPr>
              <a:xfrm>
                <a:off x="4188951" y="5529089"/>
                <a:ext cx="3814098"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Symbole de test</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grpSp>
          <p:nvGrpSpPr>
            <p:cNvPr id="64" name="Groupe 63">
              <a:extLst>
                <a:ext uri="{FF2B5EF4-FFF2-40B4-BE49-F238E27FC236}">
                  <a16:creationId xmlns:a16="http://schemas.microsoft.com/office/drawing/2014/main" xmlns="" id="{73178E9B-AC6B-4477-AB2A-EAE0710BF885}"/>
                </a:ext>
              </a:extLst>
            </p:cNvPr>
            <p:cNvGrpSpPr/>
            <p:nvPr/>
          </p:nvGrpSpPr>
          <p:grpSpPr>
            <a:xfrm>
              <a:off x="5920270" y="4021242"/>
              <a:ext cx="1498699" cy="1412740"/>
              <a:chOff x="5920270" y="4021242"/>
              <a:chExt cx="1498699" cy="1412740"/>
            </a:xfrm>
          </p:grpSpPr>
          <p:sp>
            <p:nvSpPr>
              <p:cNvPr id="62" name="Rectangle 61">
                <a:extLst>
                  <a:ext uri="{FF2B5EF4-FFF2-40B4-BE49-F238E27FC236}">
                    <a16:creationId xmlns:a16="http://schemas.microsoft.com/office/drawing/2014/main" xmlns="" id="{18192771-69CE-4F99-9048-1A9357506BF1}"/>
                  </a:ext>
                </a:extLst>
              </p:cNvPr>
              <p:cNvSpPr/>
              <p:nvPr/>
            </p:nvSpPr>
            <p:spPr>
              <a:xfrm>
                <a:off x="5920270" y="4972317"/>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xmlns="" id="{1C793957-6935-4709-B03B-E133566DA408}"/>
                  </a:ext>
                </a:extLst>
              </p:cNvPr>
              <p:cNvSpPr/>
              <p:nvPr/>
            </p:nvSpPr>
            <p:spPr>
              <a:xfrm>
                <a:off x="6659309" y="4021242"/>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grpSp>
      <p:sp>
        <p:nvSpPr>
          <p:cNvPr id="45" name="Rectangle 44">
            <a:extLst>
              <a:ext uri="{FF2B5EF4-FFF2-40B4-BE49-F238E27FC236}">
                <a16:creationId xmlns:a16="http://schemas.microsoft.com/office/drawing/2014/main" xmlns="" id="{6A667027-2163-4D81-91DD-F0261C0C6A64}"/>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336588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right)">
                                      <p:cBhvr>
                                        <p:cTn id="10" dur="500"/>
                                        <p:tgtEl>
                                          <p:spTgt spid="3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24</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549527" y="4572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L’algorigramme</a:t>
            </a:r>
            <a:endParaRPr lang="fr-FR" sz="4800" spc="-300" dirty="0"/>
          </a:p>
        </p:txBody>
      </p:sp>
      <p:sp>
        <p:nvSpPr>
          <p:cNvPr id="3" name="Rectangle 2">
            <a:extLst>
              <a:ext uri="{FF2B5EF4-FFF2-40B4-BE49-F238E27FC236}">
                <a16:creationId xmlns:a16="http://schemas.microsoft.com/office/drawing/2014/main" xmlns="" id="{C4650CAB-78A1-4BBA-8201-919047AF0A52}"/>
              </a:ext>
            </a:extLst>
          </p:cNvPr>
          <p:cNvSpPr>
            <a:spLocks noChangeArrowheads="1"/>
          </p:cNvSpPr>
          <p:nvPr/>
        </p:nvSpPr>
        <p:spPr bwMode="auto">
          <a:xfrm>
            <a:off x="-19988734" y="0"/>
            <a:ext cx="321807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cxnSp>
        <p:nvCxnSpPr>
          <p:cNvPr id="8" name="Line 11">
            <a:extLst>
              <a:ext uri="{FF2B5EF4-FFF2-40B4-BE49-F238E27FC236}">
                <a16:creationId xmlns:a16="http://schemas.microsoft.com/office/drawing/2014/main" xmlns="" id="{EA35415F-6204-4298-AC31-7302D003C989}"/>
              </a:ext>
            </a:extLst>
          </p:cNvPr>
          <p:cNvCxnSpPr>
            <a:cxnSpLocks noChangeShapeType="1"/>
          </p:cNvCxnSpPr>
          <p:nvPr/>
        </p:nvCxnSpPr>
        <p:spPr bwMode="auto">
          <a:xfrm>
            <a:off x="6191250" y="9516110"/>
            <a:ext cx="0" cy="1136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 name="Rectangle 3">
            <a:extLst>
              <a:ext uri="{FF2B5EF4-FFF2-40B4-BE49-F238E27FC236}">
                <a16:creationId xmlns:a16="http://schemas.microsoft.com/office/drawing/2014/main" xmlns="" id="{01922E79-2FF9-4F86-8677-E6D2665D68D3}"/>
              </a:ext>
            </a:extLst>
          </p:cNvPr>
          <p:cNvSpPr>
            <a:spLocks noChangeArrowheads="1"/>
          </p:cNvSpPr>
          <p:nvPr/>
        </p:nvSpPr>
        <p:spPr bwMode="auto">
          <a:xfrm>
            <a:off x="-19988734" y="386785"/>
            <a:ext cx="321807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L’algorigramme est un outil graphique d’analyse qui permet de représenter une suite d’instructions logiques. Il utilise des symboles normalisés. Ces symboles sont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xmlns="" id="{606BF306-603C-43F6-B719-1BAF5EC8EF9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cxnSp>
        <p:nvCxnSpPr>
          <p:cNvPr id="12" name="Line 11">
            <a:extLst>
              <a:ext uri="{FF2B5EF4-FFF2-40B4-BE49-F238E27FC236}">
                <a16:creationId xmlns:a16="http://schemas.microsoft.com/office/drawing/2014/main" xmlns="" id="{C239C91E-7849-4034-B866-3C5A82282665}"/>
              </a:ext>
            </a:extLst>
          </p:cNvPr>
          <p:cNvCxnSpPr>
            <a:cxnSpLocks noChangeShapeType="1"/>
          </p:cNvCxnSpPr>
          <p:nvPr/>
        </p:nvCxnSpPr>
        <p:spPr bwMode="auto">
          <a:xfrm>
            <a:off x="6191250" y="9516110"/>
            <a:ext cx="0" cy="1136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pic>
        <p:nvPicPr>
          <p:cNvPr id="33" name="Image 32">
            <a:extLst>
              <a:ext uri="{FF2B5EF4-FFF2-40B4-BE49-F238E27FC236}">
                <a16:creationId xmlns:a16="http://schemas.microsoft.com/office/drawing/2014/main" xmlns="" id="{2FC1A762-A674-4ADE-82CD-2C76E271BE0E}"/>
              </a:ext>
            </a:extLst>
          </p:cNvPr>
          <p:cNvPicPr>
            <a:picLocks noChangeAspect="1"/>
          </p:cNvPicPr>
          <p:nvPr/>
        </p:nvPicPr>
        <p:blipFill>
          <a:blip r:embed="rId3"/>
          <a:stretch>
            <a:fillRect/>
          </a:stretch>
        </p:blipFill>
        <p:spPr>
          <a:xfrm flipH="1">
            <a:off x="10323296" y="2335868"/>
            <a:ext cx="1652704" cy="3972844"/>
          </a:xfrm>
          <a:prstGeom prst="rect">
            <a:avLst/>
          </a:prstGeom>
        </p:spPr>
      </p:pic>
      <p:grpSp>
        <p:nvGrpSpPr>
          <p:cNvPr id="36" name="Groupe 35">
            <a:extLst>
              <a:ext uri="{FF2B5EF4-FFF2-40B4-BE49-F238E27FC236}">
                <a16:creationId xmlns:a16="http://schemas.microsoft.com/office/drawing/2014/main" xmlns="" id="{B0953E12-B69D-4CE4-90CC-B5B9A3D92007}"/>
              </a:ext>
            </a:extLst>
          </p:cNvPr>
          <p:cNvGrpSpPr/>
          <p:nvPr/>
        </p:nvGrpSpPr>
        <p:grpSpPr>
          <a:xfrm>
            <a:off x="5441958" y="1655014"/>
            <a:ext cx="5034715" cy="1600438"/>
            <a:chOff x="4845526" y="1655014"/>
            <a:chExt cx="5631147" cy="1600438"/>
          </a:xfrm>
        </p:grpSpPr>
        <p:sp>
          <p:nvSpPr>
            <p:cNvPr id="37" name="Bulle narrative : rectangle à coins arrondis 36">
              <a:extLst>
                <a:ext uri="{FF2B5EF4-FFF2-40B4-BE49-F238E27FC236}">
                  <a16:creationId xmlns:a16="http://schemas.microsoft.com/office/drawing/2014/main" xmlns="" id="{AB4E8514-78D8-4595-B705-773F44A4CC76}"/>
                </a:ext>
              </a:extLst>
            </p:cNvPr>
            <p:cNvSpPr/>
            <p:nvPr/>
          </p:nvSpPr>
          <p:spPr>
            <a:xfrm>
              <a:off x="4845526" y="1721766"/>
              <a:ext cx="5631147" cy="1242315"/>
            </a:xfrm>
            <a:prstGeom prst="wedgeRoundRectCallout">
              <a:avLst>
                <a:gd name="adj1" fmla="val 40602"/>
                <a:gd name="adj2" fmla="val 69756"/>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8" name="ZoneTexte 37">
              <a:extLst>
                <a:ext uri="{FF2B5EF4-FFF2-40B4-BE49-F238E27FC236}">
                  <a16:creationId xmlns:a16="http://schemas.microsoft.com/office/drawing/2014/main" xmlns="" id="{B99AD12B-B359-4F94-B185-0380A55364D6}"/>
                </a:ext>
              </a:extLst>
            </p:cNvPr>
            <p:cNvSpPr txBox="1"/>
            <p:nvPr/>
          </p:nvSpPr>
          <p:spPr>
            <a:xfrm>
              <a:off x="4964017" y="1655014"/>
              <a:ext cx="5341109" cy="1600438"/>
            </a:xfrm>
            <a:prstGeom prst="rect">
              <a:avLst/>
            </a:prstGeom>
            <a:noFill/>
          </p:spPr>
          <p:txBody>
            <a:bodyPr wrap="square" rtlCol="0">
              <a:spAutoFit/>
            </a:bodyPr>
            <a:lstStyle/>
            <a:p>
              <a:pPr algn="ctr"/>
              <a:endParaRPr lang="fr-FR" sz="1400" dirty="0">
                <a:latin typeface="Arial" panose="020B0604020202020204" pitchFamily="34" charset="0"/>
                <a:cs typeface="Arial" panose="020B0604020202020204" pitchFamily="34" charset="0"/>
              </a:endParaRPr>
            </a:p>
            <a:p>
              <a:pPr algn="ctr"/>
              <a:r>
                <a:rPr lang="fr-FR" sz="2800" dirty="0">
                  <a:latin typeface="Arial" panose="020B0604020202020204" pitchFamily="34" charset="0"/>
                  <a:cs typeface="Arial" panose="020B0604020202020204" pitchFamily="34" charset="0"/>
                </a:rPr>
                <a:t>Il se construit et se lit de</a:t>
              </a:r>
            </a:p>
            <a:p>
              <a:pPr algn="ctr"/>
              <a:r>
                <a:rPr lang="fr-FR" sz="2800" b="1" dirty="0">
                  <a:latin typeface="Arial" panose="020B0604020202020204" pitchFamily="34" charset="0"/>
                  <a:cs typeface="Arial" panose="020B0604020202020204" pitchFamily="34" charset="0"/>
                </a:rPr>
                <a:t>haut </a:t>
              </a:r>
              <a:r>
                <a:rPr lang="fr-FR" sz="2800" dirty="0">
                  <a:latin typeface="Arial" panose="020B0604020202020204" pitchFamily="34" charset="0"/>
                  <a:cs typeface="Arial" panose="020B0604020202020204" pitchFamily="34" charset="0"/>
                </a:rPr>
                <a:t>en</a:t>
              </a:r>
              <a:r>
                <a:rPr lang="fr-FR" sz="2800" b="1" dirty="0">
                  <a:latin typeface="Arial" panose="020B0604020202020204" pitchFamily="34" charset="0"/>
                  <a:cs typeface="Arial" panose="020B0604020202020204" pitchFamily="34" charset="0"/>
                </a:rPr>
                <a:t> bas</a:t>
              </a:r>
              <a:r>
                <a:rPr lang="fr-FR" sz="2800" dirty="0">
                  <a:latin typeface="Arial" panose="020B0604020202020204" pitchFamily="34" charset="0"/>
                  <a:cs typeface="Arial" panose="020B0604020202020204" pitchFamily="34" charset="0"/>
                </a:rPr>
                <a:t>. </a:t>
              </a:r>
            </a:p>
            <a:p>
              <a:pPr algn="ctr"/>
              <a:endParaRPr lang="fr-FR" sz="2800" dirty="0"/>
            </a:p>
          </p:txBody>
        </p:sp>
      </p:grpSp>
      <p:sp>
        <p:nvSpPr>
          <p:cNvPr id="5" name="Forme libre : forme 4">
            <a:extLst>
              <a:ext uri="{FF2B5EF4-FFF2-40B4-BE49-F238E27FC236}">
                <a16:creationId xmlns:a16="http://schemas.microsoft.com/office/drawing/2014/main" xmlns="" id="{C1B93D19-5C32-490B-8313-D8B29C468F08}"/>
              </a:ext>
            </a:extLst>
          </p:cNvPr>
          <p:cNvSpPr/>
          <p:nvPr/>
        </p:nvSpPr>
        <p:spPr>
          <a:xfrm>
            <a:off x="1384300" y="2654299"/>
            <a:ext cx="2451100" cy="2124000"/>
          </a:xfrm>
          <a:custGeom>
            <a:avLst/>
            <a:gdLst>
              <a:gd name="connsiteX0" fmla="*/ 1244600 w 2476500"/>
              <a:gd name="connsiteY0" fmla="*/ 12700 h 2387600"/>
              <a:gd name="connsiteX1" fmla="*/ 2438400 w 2476500"/>
              <a:gd name="connsiteY1" fmla="*/ 0 h 2387600"/>
              <a:gd name="connsiteX2" fmla="*/ 2476500 w 2476500"/>
              <a:gd name="connsiteY2" fmla="*/ 2387600 h 2387600"/>
              <a:gd name="connsiteX3" fmla="*/ 0 w 2476500"/>
              <a:gd name="connsiteY3" fmla="*/ 2387600 h 2387600"/>
              <a:gd name="connsiteX0" fmla="*/ 1244600 w 2438400"/>
              <a:gd name="connsiteY0" fmla="*/ 12700 h 2387600"/>
              <a:gd name="connsiteX1" fmla="*/ 2438400 w 2438400"/>
              <a:gd name="connsiteY1" fmla="*/ 0 h 2387600"/>
              <a:gd name="connsiteX2" fmla="*/ 2438400 w 2438400"/>
              <a:gd name="connsiteY2" fmla="*/ 2387600 h 2387600"/>
              <a:gd name="connsiteX3" fmla="*/ 0 w 2438400"/>
              <a:gd name="connsiteY3" fmla="*/ 2387600 h 2387600"/>
              <a:gd name="connsiteX0" fmla="*/ 1244600 w 2463800"/>
              <a:gd name="connsiteY0" fmla="*/ 12700 h 2387600"/>
              <a:gd name="connsiteX1" fmla="*/ 2438400 w 2463800"/>
              <a:gd name="connsiteY1" fmla="*/ 0 h 2387600"/>
              <a:gd name="connsiteX2" fmla="*/ 2463800 w 2463800"/>
              <a:gd name="connsiteY2" fmla="*/ 2387600 h 2387600"/>
              <a:gd name="connsiteX3" fmla="*/ 0 w 2463800"/>
              <a:gd name="connsiteY3" fmla="*/ 2387600 h 2387600"/>
              <a:gd name="connsiteX0" fmla="*/ 1244600 w 2451100"/>
              <a:gd name="connsiteY0" fmla="*/ 12700 h 2387600"/>
              <a:gd name="connsiteX1" fmla="*/ 2438400 w 2451100"/>
              <a:gd name="connsiteY1" fmla="*/ 0 h 2387600"/>
              <a:gd name="connsiteX2" fmla="*/ 2451100 w 2451100"/>
              <a:gd name="connsiteY2" fmla="*/ 2387600 h 2387600"/>
              <a:gd name="connsiteX3" fmla="*/ 0 w 2451100"/>
              <a:gd name="connsiteY3" fmla="*/ 2387600 h 2387600"/>
            </a:gdLst>
            <a:ahLst/>
            <a:cxnLst>
              <a:cxn ang="0">
                <a:pos x="connsiteX0" y="connsiteY0"/>
              </a:cxn>
              <a:cxn ang="0">
                <a:pos x="connsiteX1" y="connsiteY1"/>
              </a:cxn>
              <a:cxn ang="0">
                <a:pos x="connsiteX2" y="connsiteY2"/>
              </a:cxn>
              <a:cxn ang="0">
                <a:pos x="connsiteX3" y="connsiteY3"/>
              </a:cxn>
            </a:cxnLst>
            <a:rect l="l" t="t" r="r" b="b"/>
            <a:pathLst>
              <a:path w="2451100" h="2387600">
                <a:moveTo>
                  <a:pt x="1244600" y="12700"/>
                </a:moveTo>
                <a:lnTo>
                  <a:pt x="2438400" y="0"/>
                </a:lnTo>
                <a:cubicBezTo>
                  <a:pt x="2442633" y="795867"/>
                  <a:pt x="2446867" y="1591733"/>
                  <a:pt x="2451100" y="2387600"/>
                </a:cubicBezTo>
                <a:lnTo>
                  <a:pt x="0" y="238760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5" name="Groupe 44">
            <a:extLst>
              <a:ext uri="{FF2B5EF4-FFF2-40B4-BE49-F238E27FC236}">
                <a16:creationId xmlns:a16="http://schemas.microsoft.com/office/drawing/2014/main" xmlns="" id="{88C80715-FD7F-4F5F-A014-1B35831124CA}"/>
              </a:ext>
            </a:extLst>
          </p:cNvPr>
          <p:cNvGrpSpPr/>
          <p:nvPr/>
        </p:nvGrpSpPr>
        <p:grpSpPr>
          <a:xfrm>
            <a:off x="2743547" y="3317638"/>
            <a:ext cx="2175636" cy="1313897"/>
            <a:chOff x="3911503" y="3907712"/>
            <a:chExt cx="2175636" cy="1313897"/>
          </a:xfrm>
        </p:grpSpPr>
        <p:cxnSp>
          <p:nvCxnSpPr>
            <p:cNvPr id="46" name="Connecteur droit 45">
              <a:extLst>
                <a:ext uri="{FF2B5EF4-FFF2-40B4-BE49-F238E27FC236}">
                  <a16:creationId xmlns:a16="http://schemas.microsoft.com/office/drawing/2014/main" xmlns="" id="{DC59305C-5C2C-4A25-8085-AEF12C57BA17}"/>
                </a:ext>
              </a:extLst>
            </p:cNvPr>
            <p:cNvCxnSpPr>
              <a:cxnSpLocks/>
            </p:cNvCxnSpPr>
            <p:nvPr/>
          </p:nvCxnSpPr>
          <p:spPr>
            <a:xfrm>
              <a:off x="4999321" y="3907712"/>
              <a:ext cx="13494" cy="13138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xmlns="" id="{FEAA8413-12E0-4B7E-839C-DCE0874DB2BA}"/>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800" b="1" dirty="0">
                  <a:solidFill>
                    <a:srgbClr val="0070C0"/>
                  </a:solidFill>
                </a:rPr>
                <a:t>action 2</a:t>
              </a:r>
            </a:p>
          </p:txBody>
        </p:sp>
      </p:grpSp>
      <p:cxnSp>
        <p:nvCxnSpPr>
          <p:cNvPr id="10" name="Connecteur droit 9">
            <a:extLst>
              <a:ext uri="{FF2B5EF4-FFF2-40B4-BE49-F238E27FC236}">
                <a16:creationId xmlns:a16="http://schemas.microsoft.com/office/drawing/2014/main" xmlns="" id="{6DE8A97D-D432-4EDB-AC49-8C637D273888}"/>
              </a:ext>
            </a:extLst>
          </p:cNvPr>
          <p:cNvCxnSpPr>
            <a:cxnSpLocks/>
          </p:cNvCxnSpPr>
          <p:nvPr/>
        </p:nvCxnSpPr>
        <p:spPr>
          <a:xfrm>
            <a:off x="1390650" y="1447800"/>
            <a:ext cx="2249" cy="35179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xmlns="" id="{C02F14A7-2622-4733-AC12-EC821E492E56}"/>
              </a:ext>
            </a:extLst>
          </p:cNvPr>
          <p:cNvCxnSpPr>
            <a:cxnSpLocks/>
          </p:cNvCxnSpPr>
          <p:nvPr/>
        </p:nvCxnSpPr>
        <p:spPr>
          <a:xfrm>
            <a:off x="3822700" y="3085134"/>
            <a:ext cx="0" cy="2661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xmlns="" id="{0C97BB71-C52F-44C5-B1F0-6CCC39DD5653}"/>
              </a:ext>
            </a:extLst>
          </p:cNvPr>
          <p:cNvCxnSpPr>
            <a:cxnSpLocks/>
          </p:cNvCxnSpPr>
          <p:nvPr/>
        </p:nvCxnSpPr>
        <p:spPr>
          <a:xfrm>
            <a:off x="3835400" y="4418506"/>
            <a:ext cx="0" cy="2661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xmlns="" id="{D57D1C67-6D99-4B3F-9D47-4FC37DED2E67}"/>
              </a:ext>
            </a:extLst>
          </p:cNvPr>
          <p:cNvCxnSpPr>
            <a:cxnSpLocks/>
          </p:cNvCxnSpPr>
          <p:nvPr/>
        </p:nvCxnSpPr>
        <p:spPr>
          <a:xfrm rot="5400000">
            <a:off x="1955800" y="4637514"/>
            <a:ext cx="0" cy="2661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2" name="Groupe 101">
            <a:extLst>
              <a:ext uri="{FF2B5EF4-FFF2-40B4-BE49-F238E27FC236}">
                <a16:creationId xmlns:a16="http://schemas.microsoft.com/office/drawing/2014/main" xmlns="" id="{338DC0B7-1166-407F-A14F-3822E533F023}"/>
              </a:ext>
            </a:extLst>
          </p:cNvPr>
          <p:cNvGrpSpPr/>
          <p:nvPr/>
        </p:nvGrpSpPr>
        <p:grpSpPr>
          <a:xfrm>
            <a:off x="7725984" y="3830749"/>
            <a:ext cx="2175636" cy="1375488"/>
            <a:chOff x="3911503" y="3907712"/>
            <a:chExt cx="2175636" cy="1375488"/>
          </a:xfrm>
        </p:grpSpPr>
        <p:cxnSp>
          <p:nvCxnSpPr>
            <p:cNvPr id="104" name="Connecteur droit 103">
              <a:extLst>
                <a:ext uri="{FF2B5EF4-FFF2-40B4-BE49-F238E27FC236}">
                  <a16:creationId xmlns:a16="http://schemas.microsoft.com/office/drawing/2014/main" xmlns="" id="{062AD902-5B48-4ABA-90C2-7E22235E42A5}"/>
                </a:ext>
              </a:extLst>
            </p:cNvPr>
            <p:cNvCxnSpPr>
              <a:cxnSpLocks/>
            </p:cNvCxnSpPr>
            <p:nvPr/>
          </p:nvCxnSpPr>
          <p:spPr>
            <a:xfrm>
              <a:off x="4999321" y="3907712"/>
              <a:ext cx="0" cy="13754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xmlns="" id="{A2F95BE3-2ACA-4C9F-9007-FB8D425CAA0A}"/>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800" b="1" dirty="0">
                  <a:solidFill>
                    <a:srgbClr val="0070C0"/>
                  </a:solidFill>
                </a:rPr>
                <a:t>action 1</a:t>
              </a:r>
            </a:p>
          </p:txBody>
        </p:sp>
      </p:grpSp>
      <p:grpSp>
        <p:nvGrpSpPr>
          <p:cNvPr id="85" name="Groupe 84">
            <a:extLst>
              <a:ext uri="{FF2B5EF4-FFF2-40B4-BE49-F238E27FC236}">
                <a16:creationId xmlns:a16="http://schemas.microsoft.com/office/drawing/2014/main" xmlns="" id="{AA8136C7-57C6-4724-926F-669F2BCD7ACE}"/>
              </a:ext>
            </a:extLst>
          </p:cNvPr>
          <p:cNvGrpSpPr/>
          <p:nvPr/>
        </p:nvGrpSpPr>
        <p:grpSpPr>
          <a:xfrm>
            <a:off x="500105" y="4068493"/>
            <a:ext cx="1602890" cy="900000"/>
            <a:chOff x="549527" y="3498849"/>
            <a:chExt cx="2520000" cy="1247824"/>
          </a:xfrm>
          <a:solidFill>
            <a:schemeClr val="bg1"/>
          </a:solidFill>
        </p:grpSpPr>
        <p:sp>
          <p:nvSpPr>
            <p:cNvPr id="90" name="Ellipse 89">
              <a:extLst>
                <a:ext uri="{FF2B5EF4-FFF2-40B4-BE49-F238E27FC236}">
                  <a16:creationId xmlns:a16="http://schemas.microsoft.com/office/drawing/2014/main" xmlns="" id="{16CF4C26-8D20-42EC-B980-9238D3976C0D}"/>
                </a:ext>
              </a:extLst>
            </p:cNvPr>
            <p:cNvSpPr/>
            <p:nvPr/>
          </p:nvSpPr>
          <p:spPr>
            <a:xfrm>
              <a:off x="549527" y="3498849"/>
              <a:ext cx="2520000" cy="90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70C0"/>
                  </a:solidFill>
                </a:rPr>
                <a:t>début</a:t>
              </a:r>
            </a:p>
          </p:txBody>
        </p:sp>
        <p:cxnSp>
          <p:nvCxnSpPr>
            <p:cNvPr id="91" name="Connecteur droit 90">
              <a:extLst>
                <a:ext uri="{FF2B5EF4-FFF2-40B4-BE49-F238E27FC236}">
                  <a16:creationId xmlns:a16="http://schemas.microsoft.com/office/drawing/2014/main" xmlns="" id="{ED3B73BB-4AAE-4AEA-A87A-8C08FA327B5A}"/>
                </a:ext>
              </a:extLst>
            </p:cNvPr>
            <p:cNvCxnSpPr>
              <a:cxnSpLocks/>
              <a:stCxn id="90" idx="4"/>
            </p:cNvCxnSpPr>
            <p:nvPr/>
          </p:nvCxnSpPr>
          <p:spPr>
            <a:xfrm>
              <a:off x="1809527" y="4398849"/>
              <a:ext cx="0" cy="34782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e 92">
            <a:extLst>
              <a:ext uri="{FF2B5EF4-FFF2-40B4-BE49-F238E27FC236}">
                <a16:creationId xmlns:a16="http://schemas.microsoft.com/office/drawing/2014/main" xmlns="" id="{D23C3C01-9797-45E3-8778-B60D0DC9EAB4}"/>
              </a:ext>
            </a:extLst>
          </p:cNvPr>
          <p:cNvGrpSpPr/>
          <p:nvPr/>
        </p:nvGrpSpPr>
        <p:grpSpPr>
          <a:xfrm>
            <a:off x="4951323" y="3659924"/>
            <a:ext cx="2177832" cy="1712176"/>
            <a:chOff x="812800" y="3476449"/>
            <a:chExt cx="2177832" cy="1712176"/>
          </a:xfrm>
        </p:grpSpPr>
        <p:grpSp>
          <p:nvGrpSpPr>
            <p:cNvPr id="95" name="Groupe 94">
              <a:extLst>
                <a:ext uri="{FF2B5EF4-FFF2-40B4-BE49-F238E27FC236}">
                  <a16:creationId xmlns:a16="http://schemas.microsoft.com/office/drawing/2014/main" xmlns="" id="{A771EF0C-A9FC-4554-91F7-A4815D0EB95A}"/>
                </a:ext>
              </a:extLst>
            </p:cNvPr>
            <p:cNvGrpSpPr/>
            <p:nvPr/>
          </p:nvGrpSpPr>
          <p:grpSpPr>
            <a:xfrm>
              <a:off x="812800" y="3476449"/>
              <a:ext cx="2177832" cy="1712176"/>
              <a:chOff x="812800" y="3476449"/>
              <a:chExt cx="2177832" cy="1712176"/>
            </a:xfrm>
          </p:grpSpPr>
          <p:cxnSp>
            <p:nvCxnSpPr>
              <p:cNvPr id="97" name="Connecteur droit 96">
                <a:extLst>
                  <a:ext uri="{FF2B5EF4-FFF2-40B4-BE49-F238E27FC236}">
                    <a16:creationId xmlns:a16="http://schemas.microsoft.com/office/drawing/2014/main" xmlns="" id="{FA731FB4-B089-4BB1-BA65-7D0F106A0683}"/>
                  </a:ext>
                </a:extLst>
              </p:cNvPr>
              <p:cNvCxnSpPr>
                <a:cxnSpLocks/>
              </p:cNvCxnSpPr>
              <p:nvPr/>
            </p:nvCxnSpPr>
            <p:spPr>
              <a:xfrm>
                <a:off x="1739900" y="3476449"/>
                <a:ext cx="0" cy="17121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Organigramme : Décision 98">
                <a:extLst>
                  <a:ext uri="{FF2B5EF4-FFF2-40B4-BE49-F238E27FC236}">
                    <a16:creationId xmlns:a16="http://schemas.microsoft.com/office/drawing/2014/main" xmlns="" id="{DA147377-A0C0-4966-97F2-3B07049DF795}"/>
                  </a:ext>
                </a:extLst>
              </p:cNvPr>
              <p:cNvSpPr/>
              <p:nvPr/>
            </p:nvSpPr>
            <p:spPr>
              <a:xfrm>
                <a:off x="812800" y="3733800"/>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cxnSp>
            <p:nvCxnSpPr>
              <p:cNvPr id="100" name="Connecteur droit 99">
                <a:extLst>
                  <a:ext uri="{FF2B5EF4-FFF2-40B4-BE49-F238E27FC236}">
                    <a16:creationId xmlns:a16="http://schemas.microsoft.com/office/drawing/2014/main" xmlns="" id="{DC8B9864-C1B7-4D0F-BFEF-1FCAA72846C0}"/>
                  </a:ext>
                </a:extLst>
              </p:cNvPr>
              <p:cNvCxnSpPr>
                <a:cxnSpLocks/>
              </p:cNvCxnSpPr>
              <p:nvPr/>
            </p:nvCxnSpPr>
            <p:spPr>
              <a:xfrm>
                <a:off x="2698532" y="4357596"/>
                <a:ext cx="292100" cy="0"/>
              </a:xfrm>
              <a:prstGeom prst="line">
                <a:avLst/>
              </a:prstGeom>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xmlns="" id="{842CA839-22B8-48A0-8418-370AB9516F48}"/>
                </a:ext>
              </a:extLst>
            </p:cNvPr>
            <p:cNvSpPr/>
            <p:nvPr/>
          </p:nvSpPr>
          <p:spPr>
            <a:xfrm>
              <a:off x="916597" y="4081624"/>
              <a:ext cx="1646605" cy="523220"/>
            </a:xfrm>
            <a:prstGeom prst="rect">
              <a:avLst/>
            </a:prstGeom>
          </p:spPr>
          <p:txBody>
            <a:bodyPr wrap="none">
              <a:spAutoFit/>
            </a:bodyPr>
            <a:lstStyle/>
            <a:p>
              <a:pPr algn="ctr"/>
              <a:r>
                <a:rPr lang="fr-FR" sz="2800" b="1" dirty="0">
                  <a:solidFill>
                    <a:srgbClr val="0070C0"/>
                  </a:solidFill>
                </a:rPr>
                <a:t>condition</a:t>
              </a:r>
            </a:p>
          </p:txBody>
        </p:sp>
      </p:grpSp>
      <p:grpSp>
        <p:nvGrpSpPr>
          <p:cNvPr id="86" name="Groupe 85">
            <a:extLst>
              <a:ext uri="{FF2B5EF4-FFF2-40B4-BE49-F238E27FC236}">
                <a16:creationId xmlns:a16="http://schemas.microsoft.com/office/drawing/2014/main" xmlns="" id="{E8E9D962-1A24-4B73-85D3-34649011DE19}"/>
              </a:ext>
            </a:extLst>
          </p:cNvPr>
          <p:cNvGrpSpPr/>
          <p:nvPr/>
        </p:nvGrpSpPr>
        <p:grpSpPr>
          <a:xfrm>
            <a:off x="2699825" y="4071235"/>
            <a:ext cx="1654668" cy="894517"/>
            <a:chOff x="549527" y="5021365"/>
            <a:chExt cx="2520000" cy="1247824"/>
          </a:xfrm>
          <a:solidFill>
            <a:schemeClr val="bg1"/>
          </a:solidFill>
        </p:grpSpPr>
        <p:sp>
          <p:nvSpPr>
            <p:cNvPr id="88" name="Ellipse 87">
              <a:extLst>
                <a:ext uri="{FF2B5EF4-FFF2-40B4-BE49-F238E27FC236}">
                  <a16:creationId xmlns:a16="http://schemas.microsoft.com/office/drawing/2014/main" xmlns="" id="{39275F3F-A8AB-4EF0-A047-ED65B54600EC}"/>
                </a:ext>
              </a:extLst>
            </p:cNvPr>
            <p:cNvSpPr/>
            <p:nvPr/>
          </p:nvSpPr>
          <p:spPr>
            <a:xfrm>
              <a:off x="549527" y="5369189"/>
              <a:ext cx="2520000" cy="900000"/>
            </a:xfrm>
            <a:prstGeom prst="ellips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FR" sz="3200" b="1" dirty="0">
                  <a:solidFill>
                    <a:srgbClr val="0070C0"/>
                  </a:solidFill>
                </a:rPr>
                <a:t>fin</a:t>
              </a:r>
            </a:p>
          </p:txBody>
        </p:sp>
        <p:cxnSp>
          <p:nvCxnSpPr>
            <p:cNvPr id="89" name="Connecteur droit 88">
              <a:extLst>
                <a:ext uri="{FF2B5EF4-FFF2-40B4-BE49-F238E27FC236}">
                  <a16:creationId xmlns:a16="http://schemas.microsoft.com/office/drawing/2014/main" xmlns="" id="{B1232777-33F9-4552-A348-D3490F60B7DC}"/>
                </a:ext>
              </a:extLst>
            </p:cNvPr>
            <p:cNvCxnSpPr>
              <a:cxnSpLocks/>
            </p:cNvCxnSpPr>
            <p:nvPr/>
          </p:nvCxnSpPr>
          <p:spPr>
            <a:xfrm>
              <a:off x="1809527" y="5021365"/>
              <a:ext cx="0" cy="34782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xmlns="" id="{DDF89815-21FF-40AA-B016-7E0AB51424EF}"/>
              </a:ext>
            </a:extLst>
          </p:cNvPr>
          <p:cNvGrpSpPr/>
          <p:nvPr/>
        </p:nvGrpSpPr>
        <p:grpSpPr>
          <a:xfrm>
            <a:off x="241500" y="5529089"/>
            <a:ext cx="10555703" cy="461665"/>
            <a:chOff x="241500" y="5529089"/>
            <a:chExt cx="10555703" cy="461665"/>
          </a:xfrm>
        </p:grpSpPr>
        <p:sp>
          <p:nvSpPr>
            <p:cNvPr id="106" name="Rectangle 105">
              <a:extLst>
                <a:ext uri="{FF2B5EF4-FFF2-40B4-BE49-F238E27FC236}">
                  <a16:creationId xmlns:a16="http://schemas.microsoft.com/office/drawing/2014/main" xmlns="" id="{3D78617B-4051-4017-9F1F-D90125C8EA89}"/>
                </a:ext>
              </a:extLst>
            </p:cNvPr>
            <p:cNvSpPr/>
            <p:nvPr/>
          </p:nvSpPr>
          <p:spPr>
            <a:xfrm>
              <a:off x="241500" y="5529089"/>
              <a:ext cx="3814098"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Symboles de début et fin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xmlns="" id="{CB0DF38B-4CA9-48CC-A565-92662833E438}"/>
                </a:ext>
              </a:extLst>
            </p:cNvPr>
            <p:cNvSpPr/>
            <p:nvPr/>
          </p:nvSpPr>
          <p:spPr>
            <a:xfrm>
              <a:off x="4188951" y="5529089"/>
              <a:ext cx="3814098"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Symbole de test</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xmlns="" id="{1F70689D-FB2A-418D-B719-233F99D58AA0}"/>
                </a:ext>
              </a:extLst>
            </p:cNvPr>
            <p:cNvSpPr/>
            <p:nvPr/>
          </p:nvSpPr>
          <p:spPr>
            <a:xfrm>
              <a:off x="6983105" y="5529089"/>
              <a:ext cx="3814098"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Symbole d’action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sp>
        <p:nvSpPr>
          <p:cNvPr id="109" name="Rectangle 108">
            <a:extLst>
              <a:ext uri="{FF2B5EF4-FFF2-40B4-BE49-F238E27FC236}">
                <a16:creationId xmlns:a16="http://schemas.microsoft.com/office/drawing/2014/main" xmlns="" id="{0BBE8824-3F96-4438-AB41-D8AD50E844CA}"/>
              </a:ext>
            </a:extLst>
          </p:cNvPr>
          <p:cNvSpPr/>
          <p:nvPr/>
        </p:nvSpPr>
        <p:spPr>
          <a:xfrm>
            <a:off x="1387131" y="3063683"/>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xmlns="" id="{E186CBBC-8D99-4185-B2D9-1A4442158D1F}"/>
              </a:ext>
            </a:extLst>
          </p:cNvPr>
          <p:cNvSpPr/>
          <p:nvPr/>
        </p:nvSpPr>
        <p:spPr>
          <a:xfrm>
            <a:off x="2319995" y="2172525"/>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xmlns="" id="{4187E152-8DC0-438B-B196-D083167C7B3C}"/>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119558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8.33333E-7 -0.01459 L 0.0069 -0.43102 " pathEditMode="relative" rAng="0" ptsTypes="AA">
                                      <p:cBhvr>
                                        <p:cTn id="14" dur="2000" fill="hold"/>
                                        <p:tgtEl>
                                          <p:spTgt spid="85"/>
                                        </p:tgtEl>
                                        <p:attrNameLst>
                                          <p:attrName>ppt_x</p:attrName>
                                          <p:attrName>ppt_y</p:attrName>
                                        </p:attrNameLst>
                                      </p:cBhvr>
                                      <p:rCtr x="339" y="-20833"/>
                                    </p:animMotion>
                                  </p:childTnLst>
                                </p:cTn>
                              </p:par>
                              <p:par>
                                <p:cTn id="15" presetID="42" presetClass="path" presetSubtype="0" accel="50000" decel="50000" fill="hold" nodeType="withEffect">
                                  <p:stCondLst>
                                    <p:cond delay="0"/>
                                  </p:stCondLst>
                                  <p:childTnLst>
                                    <p:animMotion origin="layout" path="M -2.91667E-6 3.7037E-6 L -0.17461 0.0824 " pathEditMode="relative" rAng="0" ptsTypes="AA">
                                      <p:cBhvr>
                                        <p:cTn id="16" dur="2000" fill="hold"/>
                                        <p:tgtEl>
                                          <p:spTgt spid="86"/>
                                        </p:tgtEl>
                                        <p:attrNameLst>
                                          <p:attrName>ppt_x</p:attrName>
                                          <p:attrName>ppt_y</p:attrName>
                                        </p:attrNameLst>
                                      </p:cBhvr>
                                      <p:rCtr x="-8737" y="4120"/>
                                    </p:animMotion>
                                  </p:childTnLst>
                                </p:cTn>
                              </p:par>
                              <p:par>
                                <p:cTn id="17" presetID="42" presetClass="path" presetSubtype="0" accel="50000" decel="50000" fill="hold" nodeType="withEffect">
                                  <p:stCondLst>
                                    <p:cond delay="0"/>
                                  </p:stCondLst>
                                  <p:childTnLst>
                                    <p:animMotion origin="layout" path="M -2.70833E-6 -3.33333E-6 L -0.36784 -0.27384 " pathEditMode="relative" rAng="0" ptsTypes="AA">
                                      <p:cBhvr>
                                        <p:cTn id="18" dur="2000" fill="hold"/>
                                        <p:tgtEl>
                                          <p:spTgt spid="93"/>
                                        </p:tgtEl>
                                        <p:attrNameLst>
                                          <p:attrName>ppt_x</p:attrName>
                                          <p:attrName>ppt_y</p:attrName>
                                        </p:attrNameLst>
                                      </p:cBhvr>
                                      <p:rCtr x="-18398" y="-13704"/>
                                    </p:animMotion>
                                  </p:childTnLst>
                                </p:cTn>
                              </p:par>
                              <p:par>
                                <p:cTn id="19" presetID="42" presetClass="path" presetSubtype="0" accel="50000" decel="50000" fill="hold" nodeType="withEffect">
                                  <p:stCondLst>
                                    <p:cond delay="0"/>
                                  </p:stCondLst>
                                  <p:childTnLst>
                                    <p:animMotion origin="layout" path="M 3.33333E-6 3.7037E-6 L -0.60782 -0.07431 " pathEditMode="relative" rAng="0" ptsTypes="AA">
                                      <p:cBhvr>
                                        <p:cTn id="20" dur="2000" fill="hold"/>
                                        <p:tgtEl>
                                          <p:spTgt spid="102"/>
                                        </p:tgtEl>
                                        <p:attrNameLst>
                                          <p:attrName>ppt_x</p:attrName>
                                          <p:attrName>ppt_y</p:attrName>
                                        </p:attrNameLst>
                                      </p:cBhvr>
                                      <p:rCtr x="-30391" y="-3727"/>
                                    </p:animMotion>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par>
                          <p:cTn id="25" fill="hold">
                            <p:stCondLst>
                              <p:cond delay="3500"/>
                            </p:stCondLst>
                            <p:childTnLst>
                              <p:par>
                                <p:cTn id="26" presetID="21" presetClass="entr" presetSubtype="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2000"/>
                                        <p:tgtEl>
                                          <p:spTgt spid="5"/>
                                        </p:tgtEl>
                                      </p:cBhvr>
                                    </p:animEffect>
                                  </p:childTnLst>
                                </p:cTn>
                              </p:par>
                              <p:par>
                                <p:cTn id="29" presetID="2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fade">
                                      <p:cBhvr>
                                        <p:cTn id="44" dur="500"/>
                                        <p:tgtEl>
                                          <p:spTgt spid="10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fade">
                                      <p:cBhvr>
                                        <p:cTn id="4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9" grpId="0"/>
      <p:bldP spid="1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25</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526915" y="182155"/>
            <a:ext cx="7525470" cy="124231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endParaRPr lang="fr-FR" sz="4800" dirty="0"/>
          </a:p>
          <a:p>
            <a:r>
              <a:rPr lang="fr-FR" sz="4800" dirty="0"/>
              <a:t>Algorigramme du système</a:t>
            </a:r>
          </a:p>
          <a:p>
            <a:r>
              <a:rPr lang="fr-FR" sz="4800" dirty="0"/>
              <a:t>de détection du courrier </a:t>
            </a:r>
          </a:p>
          <a:p>
            <a:endParaRPr lang="fr-FR" sz="4800" spc="-300" dirty="0"/>
          </a:p>
        </p:txBody>
      </p:sp>
      <p:sp>
        <p:nvSpPr>
          <p:cNvPr id="6" name="ZoneTexte 5">
            <a:extLst>
              <a:ext uri="{FF2B5EF4-FFF2-40B4-BE49-F238E27FC236}">
                <a16:creationId xmlns:a16="http://schemas.microsoft.com/office/drawing/2014/main" xmlns="" id="{FB1D7FD7-5642-4EBA-86C8-67D63E974843}"/>
              </a:ext>
            </a:extLst>
          </p:cNvPr>
          <p:cNvSpPr txBox="1"/>
          <p:nvPr/>
        </p:nvSpPr>
        <p:spPr>
          <a:xfrm>
            <a:off x="543627" y="2266813"/>
            <a:ext cx="6402038" cy="3216265"/>
          </a:xfrm>
          <a:prstGeom prst="rect">
            <a:avLst/>
          </a:prstGeom>
          <a:noFill/>
        </p:spPr>
        <p:txBody>
          <a:bodyPr wrap="square" rtlCol="0">
            <a:spAutoFit/>
          </a:bodyPr>
          <a:lstStyle/>
          <a:p>
            <a:pPr algn="just"/>
            <a:r>
              <a:rPr lang="fr-FR" sz="3200" dirty="0">
                <a:latin typeface="Arial" panose="020B0604020202020204" pitchFamily="34" charset="0"/>
                <a:cs typeface="Arial" panose="020B0604020202020204" pitchFamily="34" charset="0"/>
              </a:rPr>
              <a:t>Rappel de l’algorithme : </a:t>
            </a:r>
          </a:p>
          <a:p>
            <a:pPr algn="just"/>
            <a:endParaRPr lang="fr-FR" sz="1050" dirty="0">
              <a:latin typeface="Arial" panose="020B0604020202020204" pitchFamily="34" charset="0"/>
              <a:cs typeface="Arial" panose="020B0604020202020204" pitchFamily="34" charset="0"/>
            </a:endParaRPr>
          </a:p>
          <a:p>
            <a:pPr algn="just"/>
            <a:r>
              <a:rPr lang="fr-FR" sz="3200" b="1" dirty="0">
                <a:latin typeface="Arial" panose="020B0604020202020204" pitchFamily="34" charset="0"/>
                <a:cs typeface="Arial" panose="020B0604020202020204" pitchFamily="34" charset="0"/>
              </a:rPr>
              <a:t>si</a:t>
            </a:r>
            <a:r>
              <a:rPr lang="fr-FR" sz="3200" dirty="0">
                <a:latin typeface="Arial" panose="020B0604020202020204" pitchFamily="34" charset="0"/>
                <a:cs typeface="Arial" panose="020B0604020202020204" pitchFamily="34" charset="0"/>
              </a:rPr>
              <a:t> il y a du courrier dans la boîte aux lettres, </a:t>
            </a:r>
            <a:r>
              <a:rPr lang="fr-FR" sz="3200" b="1" dirty="0">
                <a:latin typeface="Arial" panose="020B0604020202020204" pitchFamily="34" charset="0"/>
                <a:cs typeface="Arial" panose="020B0604020202020204" pitchFamily="34" charset="0"/>
              </a:rPr>
              <a:t>alors</a:t>
            </a:r>
            <a:r>
              <a:rPr lang="fr-FR" sz="3200" dirty="0">
                <a:latin typeface="Arial" panose="020B0604020202020204" pitchFamily="34" charset="0"/>
                <a:cs typeface="Arial" panose="020B0604020202020204" pitchFamily="34" charset="0"/>
              </a:rPr>
              <a:t>  il faut afficher le symbole « présence courrier » à l’usager </a:t>
            </a:r>
            <a:r>
              <a:rPr lang="fr-FR" sz="3200" b="1" dirty="0">
                <a:latin typeface="Arial" panose="020B0604020202020204" pitchFamily="34" charset="0"/>
                <a:cs typeface="Arial" panose="020B0604020202020204" pitchFamily="34" charset="0"/>
              </a:rPr>
              <a:t>et</a:t>
            </a:r>
            <a:r>
              <a:rPr lang="fr-FR" sz="3200" dirty="0">
                <a:latin typeface="Arial" panose="020B0604020202020204" pitchFamily="34" charset="0"/>
                <a:cs typeface="Arial" panose="020B0604020202020204" pitchFamily="34" charset="0"/>
              </a:rPr>
              <a:t> jouer un signal sonore pendant 3 secondes</a:t>
            </a:r>
            <a:r>
              <a:rPr lang="fr-FR" sz="3200" dirty="0"/>
              <a:t>.</a:t>
            </a:r>
          </a:p>
        </p:txBody>
      </p:sp>
      <p:sp>
        <p:nvSpPr>
          <p:cNvPr id="55" name="Rectangle : coins arrondis 54">
            <a:extLst>
              <a:ext uri="{FF2B5EF4-FFF2-40B4-BE49-F238E27FC236}">
                <a16:creationId xmlns:a16="http://schemas.microsoft.com/office/drawing/2014/main" xmlns="" id="{2076567E-6AA2-4486-BAC4-59E6DD8AC00E}"/>
              </a:ext>
            </a:extLst>
          </p:cNvPr>
          <p:cNvSpPr/>
          <p:nvPr/>
        </p:nvSpPr>
        <p:spPr>
          <a:xfrm>
            <a:off x="364527" y="2049924"/>
            <a:ext cx="6846681" cy="3623286"/>
          </a:xfrm>
          <a:prstGeom prst="roundRect">
            <a:avLst>
              <a:gd name="adj" fmla="val 6853"/>
            </a:avLst>
          </a:prstGeom>
          <a:noFill/>
          <a:ln w="28575">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grpSp>
        <p:nvGrpSpPr>
          <p:cNvPr id="24" name="Groupe 23">
            <a:extLst>
              <a:ext uri="{FF2B5EF4-FFF2-40B4-BE49-F238E27FC236}">
                <a16:creationId xmlns:a16="http://schemas.microsoft.com/office/drawing/2014/main" xmlns="" id="{209BFA82-34E4-4C54-842D-4F2F34D8CDED}"/>
              </a:ext>
            </a:extLst>
          </p:cNvPr>
          <p:cNvGrpSpPr/>
          <p:nvPr/>
        </p:nvGrpSpPr>
        <p:grpSpPr>
          <a:xfrm>
            <a:off x="8273612" y="166254"/>
            <a:ext cx="2764856" cy="5966256"/>
            <a:chOff x="8192524" y="237941"/>
            <a:chExt cx="2764856" cy="5966256"/>
          </a:xfrm>
        </p:grpSpPr>
        <p:sp>
          <p:nvSpPr>
            <p:cNvPr id="86" name="Rectangle 85">
              <a:extLst>
                <a:ext uri="{FF2B5EF4-FFF2-40B4-BE49-F238E27FC236}">
                  <a16:creationId xmlns:a16="http://schemas.microsoft.com/office/drawing/2014/main" xmlns="" id="{05724638-638C-402B-BA78-5B4676F43DF9}"/>
                </a:ext>
              </a:extLst>
            </p:cNvPr>
            <p:cNvSpPr/>
            <p:nvPr/>
          </p:nvSpPr>
          <p:spPr>
            <a:xfrm>
              <a:off x="8192524" y="2501084"/>
              <a:ext cx="2175636" cy="5889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sp>
          <p:nvSpPr>
            <p:cNvPr id="92" name="Rectangle 91">
              <a:extLst>
                <a:ext uri="{FF2B5EF4-FFF2-40B4-BE49-F238E27FC236}">
                  <a16:creationId xmlns:a16="http://schemas.microsoft.com/office/drawing/2014/main" xmlns="" id="{93810BBD-DB08-4234-88B4-FDDD5B332653}"/>
                </a:ext>
              </a:extLst>
            </p:cNvPr>
            <p:cNvSpPr/>
            <p:nvPr/>
          </p:nvSpPr>
          <p:spPr>
            <a:xfrm>
              <a:off x="8192524" y="4815733"/>
              <a:ext cx="2175636" cy="5889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nvGrpSpPr>
            <p:cNvPr id="23" name="Groupe 22">
              <a:extLst>
                <a:ext uri="{FF2B5EF4-FFF2-40B4-BE49-F238E27FC236}">
                  <a16:creationId xmlns:a16="http://schemas.microsoft.com/office/drawing/2014/main" xmlns="" id="{6A3DCD93-4EE2-44FE-AA12-2DBFF412B0D3}"/>
                </a:ext>
              </a:extLst>
            </p:cNvPr>
            <p:cNvGrpSpPr/>
            <p:nvPr/>
          </p:nvGrpSpPr>
          <p:grpSpPr>
            <a:xfrm>
              <a:off x="8325804" y="237941"/>
              <a:ext cx="2631576" cy="2291808"/>
              <a:chOff x="8325804" y="237941"/>
              <a:chExt cx="2631576" cy="2291808"/>
            </a:xfrm>
          </p:grpSpPr>
          <p:sp>
            <p:nvSpPr>
              <p:cNvPr id="47" name="Organigramme : Décision 46">
                <a:extLst>
                  <a:ext uri="{FF2B5EF4-FFF2-40B4-BE49-F238E27FC236}">
                    <a16:creationId xmlns:a16="http://schemas.microsoft.com/office/drawing/2014/main" xmlns="" id="{ECA950D9-0354-4BE5-88E5-723583BD4F7C}"/>
                  </a:ext>
                </a:extLst>
              </p:cNvPr>
              <p:cNvSpPr/>
              <p:nvPr/>
            </p:nvSpPr>
            <p:spPr>
              <a:xfrm>
                <a:off x="8325804" y="1132151"/>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grpSp>
            <p:nvGrpSpPr>
              <p:cNvPr id="17" name="Groupe 16">
                <a:extLst>
                  <a:ext uri="{FF2B5EF4-FFF2-40B4-BE49-F238E27FC236}">
                    <a16:creationId xmlns:a16="http://schemas.microsoft.com/office/drawing/2014/main" xmlns="" id="{F6AF7385-6176-402B-8851-AEF408F68440}"/>
                  </a:ext>
                </a:extLst>
              </p:cNvPr>
              <p:cNvGrpSpPr/>
              <p:nvPr/>
            </p:nvGrpSpPr>
            <p:grpSpPr>
              <a:xfrm>
                <a:off x="8466686" y="237941"/>
                <a:ext cx="2490694" cy="2291808"/>
                <a:chOff x="8466686" y="237941"/>
                <a:chExt cx="2490694" cy="2291808"/>
              </a:xfrm>
            </p:grpSpPr>
            <p:grpSp>
              <p:nvGrpSpPr>
                <p:cNvPr id="37" name="Groupe 36">
                  <a:extLst>
                    <a:ext uri="{FF2B5EF4-FFF2-40B4-BE49-F238E27FC236}">
                      <a16:creationId xmlns:a16="http://schemas.microsoft.com/office/drawing/2014/main" xmlns="" id="{70CB764E-D045-4EB3-9DB8-D26826C7ADF8}"/>
                    </a:ext>
                  </a:extLst>
                </p:cNvPr>
                <p:cNvGrpSpPr/>
                <p:nvPr/>
              </p:nvGrpSpPr>
              <p:grpSpPr>
                <a:xfrm>
                  <a:off x="9418820" y="1286917"/>
                  <a:ext cx="1538560" cy="1210729"/>
                  <a:chOff x="5530792" y="4024140"/>
                  <a:chExt cx="1538560" cy="1210729"/>
                </a:xfrm>
              </p:grpSpPr>
              <p:sp>
                <p:nvSpPr>
                  <p:cNvPr id="38" name="Rectangle 37">
                    <a:extLst>
                      <a:ext uri="{FF2B5EF4-FFF2-40B4-BE49-F238E27FC236}">
                        <a16:creationId xmlns:a16="http://schemas.microsoft.com/office/drawing/2014/main" xmlns="" id="{40E4C2C9-9A75-44AC-B7C2-ED79FCD320DE}"/>
                      </a:ext>
                    </a:extLst>
                  </p:cNvPr>
                  <p:cNvSpPr/>
                  <p:nvPr/>
                </p:nvSpPr>
                <p:spPr>
                  <a:xfrm>
                    <a:off x="5530792" y="4773204"/>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A6DA7BFB-88C8-48E9-A9C7-3B41E88E7566}"/>
                      </a:ext>
                    </a:extLst>
                  </p:cNvPr>
                  <p:cNvSpPr/>
                  <p:nvPr/>
                </p:nvSpPr>
                <p:spPr>
                  <a:xfrm>
                    <a:off x="6309692" y="4024140"/>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cxnSp>
              <p:nvCxnSpPr>
                <p:cNvPr id="54" name="Connecteur : en angle 53">
                  <a:extLst>
                    <a:ext uri="{FF2B5EF4-FFF2-40B4-BE49-F238E27FC236}">
                      <a16:creationId xmlns:a16="http://schemas.microsoft.com/office/drawing/2014/main" xmlns="" id="{3C488875-2415-4B08-8AE2-B03D7E3C533E}"/>
                    </a:ext>
                  </a:extLst>
                </p:cNvPr>
                <p:cNvCxnSpPr>
                  <a:cxnSpLocks/>
                </p:cNvCxnSpPr>
                <p:nvPr/>
              </p:nvCxnSpPr>
              <p:spPr>
                <a:xfrm rot="10800000">
                  <a:off x="9280342" y="1030544"/>
                  <a:ext cx="952467" cy="710776"/>
                </a:xfrm>
                <a:prstGeom prst="bentConnector3">
                  <a:avLst>
                    <a:gd name="adj1" fmla="val -75338"/>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xmlns="" id="{4E7611A8-047C-410B-8505-953B40ECF988}"/>
                    </a:ext>
                  </a:extLst>
                </p:cNvPr>
                <p:cNvSpPr/>
                <p:nvPr/>
              </p:nvSpPr>
              <p:spPr>
                <a:xfrm>
                  <a:off x="8695868" y="1419072"/>
                  <a:ext cx="1197765" cy="923330"/>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présence</a:t>
                  </a:r>
                </a:p>
                <a:p>
                  <a:pPr algn="ctr"/>
                  <a:r>
                    <a:rPr lang="fr-FR" b="1" dirty="0">
                      <a:solidFill>
                        <a:srgbClr val="0070C0"/>
                      </a:solidFill>
                      <a:latin typeface="Arial" panose="020B0604020202020204" pitchFamily="34" charset="0"/>
                      <a:cs typeface="Arial" panose="020B0604020202020204" pitchFamily="34" charset="0"/>
                    </a:rPr>
                    <a:t>courrier</a:t>
                  </a:r>
                </a:p>
                <a:p>
                  <a:pPr algn="ctr"/>
                  <a:r>
                    <a:rPr lang="fr-FR" b="1" dirty="0">
                      <a:solidFill>
                        <a:srgbClr val="0070C0"/>
                      </a:solidFill>
                      <a:latin typeface="Arial" panose="020B0604020202020204" pitchFamily="34" charset="0"/>
                      <a:cs typeface="Arial" panose="020B0604020202020204" pitchFamily="34" charset="0"/>
                    </a:rPr>
                    <a:t>?</a:t>
                  </a:r>
                </a:p>
              </p:txBody>
            </p:sp>
            <p:sp>
              <p:nvSpPr>
                <p:cNvPr id="33" name="Ellipse 32">
                  <a:extLst>
                    <a:ext uri="{FF2B5EF4-FFF2-40B4-BE49-F238E27FC236}">
                      <a16:creationId xmlns:a16="http://schemas.microsoft.com/office/drawing/2014/main" xmlns="" id="{2FCECBD9-AAC8-41EC-8D83-A6E79070B30A}"/>
                    </a:ext>
                  </a:extLst>
                </p:cNvPr>
                <p:cNvSpPr/>
                <p:nvPr/>
              </p:nvSpPr>
              <p:spPr>
                <a:xfrm>
                  <a:off x="8466686" y="237941"/>
                  <a:ext cx="1602890" cy="6491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70C0"/>
                      </a:solidFill>
                      <a:latin typeface="Arial" panose="020B0604020202020204" pitchFamily="34" charset="0"/>
                      <a:cs typeface="Arial" panose="020B0604020202020204" pitchFamily="34" charset="0"/>
                    </a:rPr>
                    <a:t>début</a:t>
                  </a:r>
                </a:p>
              </p:txBody>
            </p:sp>
            <p:cxnSp>
              <p:nvCxnSpPr>
                <p:cNvPr id="14" name="Connecteur droit avec flèche 13">
                  <a:extLst>
                    <a:ext uri="{FF2B5EF4-FFF2-40B4-BE49-F238E27FC236}">
                      <a16:creationId xmlns:a16="http://schemas.microsoft.com/office/drawing/2014/main" xmlns="" id="{BDAD9049-5F8D-414C-AE1A-B4DD804F7A63}"/>
                    </a:ext>
                  </a:extLst>
                </p:cNvPr>
                <p:cNvCxnSpPr>
                  <a:cxnSpLocks/>
                </p:cNvCxnSpPr>
                <p:nvPr/>
              </p:nvCxnSpPr>
              <p:spPr>
                <a:xfrm>
                  <a:off x="9254783" y="874999"/>
                  <a:ext cx="0" cy="2406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xmlns="" id="{4D21D835-DC86-4E0E-9BAD-80ADC5D25886}"/>
                    </a:ext>
                  </a:extLst>
                </p:cNvPr>
                <p:cNvCxnSpPr>
                  <a:cxnSpLocks/>
                </p:cNvCxnSpPr>
                <p:nvPr/>
              </p:nvCxnSpPr>
              <p:spPr>
                <a:xfrm>
                  <a:off x="9258593" y="2348917"/>
                  <a:ext cx="0" cy="180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 name="Groupe 21">
              <a:extLst>
                <a:ext uri="{FF2B5EF4-FFF2-40B4-BE49-F238E27FC236}">
                  <a16:creationId xmlns:a16="http://schemas.microsoft.com/office/drawing/2014/main" xmlns="" id="{03C78698-624F-4674-B751-E2C122742CDF}"/>
                </a:ext>
              </a:extLst>
            </p:cNvPr>
            <p:cNvGrpSpPr/>
            <p:nvPr/>
          </p:nvGrpSpPr>
          <p:grpSpPr>
            <a:xfrm>
              <a:off x="8192524" y="2493642"/>
              <a:ext cx="2176533" cy="1567773"/>
              <a:chOff x="8192524" y="2493642"/>
              <a:chExt cx="2176533" cy="1567773"/>
            </a:xfrm>
          </p:grpSpPr>
          <p:sp>
            <p:nvSpPr>
              <p:cNvPr id="95" name="Rectangle 94">
                <a:extLst>
                  <a:ext uri="{FF2B5EF4-FFF2-40B4-BE49-F238E27FC236}">
                    <a16:creationId xmlns:a16="http://schemas.microsoft.com/office/drawing/2014/main" xmlns="" id="{EB411998-047B-4F55-A5E2-E61941779EE2}"/>
                  </a:ext>
                </a:extLst>
              </p:cNvPr>
              <p:cNvSpPr/>
              <p:nvPr/>
            </p:nvSpPr>
            <p:spPr>
              <a:xfrm>
                <a:off x="8192524" y="3272634"/>
                <a:ext cx="2175636" cy="5889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nvGrpSpPr>
              <p:cNvPr id="18" name="Groupe 17">
                <a:extLst>
                  <a:ext uri="{FF2B5EF4-FFF2-40B4-BE49-F238E27FC236}">
                    <a16:creationId xmlns:a16="http://schemas.microsoft.com/office/drawing/2014/main" xmlns="" id="{5521DD93-DB8E-43FB-BBD9-215FCDC76EEE}"/>
                  </a:ext>
                </a:extLst>
              </p:cNvPr>
              <p:cNvGrpSpPr/>
              <p:nvPr/>
            </p:nvGrpSpPr>
            <p:grpSpPr>
              <a:xfrm>
                <a:off x="8273612" y="2493642"/>
                <a:ext cx="2095445" cy="1567773"/>
                <a:chOff x="8273612" y="2493642"/>
                <a:chExt cx="2095445" cy="1567773"/>
              </a:xfrm>
            </p:grpSpPr>
            <p:sp>
              <p:nvSpPr>
                <p:cNvPr id="76" name="Rectangle 75">
                  <a:extLst>
                    <a:ext uri="{FF2B5EF4-FFF2-40B4-BE49-F238E27FC236}">
                      <a16:creationId xmlns:a16="http://schemas.microsoft.com/office/drawing/2014/main" xmlns="" id="{974F370D-E02A-46CA-912B-88E50C34E92B}"/>
                    </a:ext>
                  </a:extLst>
                </p:cNvPr>
                <p:cNvSpPr/>
                <p:nvPr/>
              </p:nvSpPr>
              <p:spPr>
                <a:xfrm>
                  <a:off x="8447355" y="3229500"/>
                  <a:ext cx="1736374"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jouer le signal</a:t>
                  </a:r>
                </a:p>
                <a:p>
                  <a:pPr algn="ctr"/>
                  <a:r>
                    <a:rPr lang="fr-FR" b="1" dirty="0">
                      <a:solidFill>
                        <a:srgbClr val="0070C0"/>
                      </a:solidFill>
                      <a:latin typeface="Arial" panose="020B0604020202020204" pitchFamily="34" charset="0"/>
                      <a:cs typeface="Arial" panose="020B0604020202020204" pitchFamily="34" charset="0"/>
                    </a:rPr>
                    <a:t> sonore</a:t>
                  </a:r>
                </a:p>
              </p:txBody>
            </p:sp>
            <p:sp>
              <p:nvSpPr>
                <p:cNvPr id="58" name="Rectangle 57">
                  <a:extLst>
                    <a:ext uri="{FF2B5EF4-FFF2-40B4-BE49-F238E27FC236}">
                      <a16:creationId xmlns:a16="http://schemas.microsoft.com/office/drawing/2014/main" xmlns="" id="{055D6296-3C81-42A2-90A8-D0F9EF69510E}"/>
                    </a:ext>
                  </a:extLst>
                </p:cNvPr>
                <p:cNvSpPr/>
                <p:nvPr/>
              </p:nvSpPr>
              <p:spPr>
                <a:xfrm>
                  <a:off x="8273612" y="2493642"/>
                  <a:ext cx="2095445"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afficher présence</a:t>
                  </a:r>
                </a:p>
                <a:p>
                  <a:pPr algn="ctr"/>
                  <a:r>
                    <a:rPr lang="fr-FR" b="1" dirty="0">
                      <a:solidFill>
                        <a:srgbClr val="0070C0"/>
                      </a:solidFill>
                      <a:latin typeface="Arial" panose="020B0604020202020204" pitchFamily="34" charset="0"/>
                      <a:cs typeface="Arial" panose="020B0604020202020204" pitchFamily="34" charset="0"/>
                    </a:rPr>
                    <a:t> courrier</a:t>
                  </a:r>
                </a:p>
              </p:txBody>
            </p:sp>
            <p:cxnSp>
              <p:nvCxnSpPr>
                <p:cNvPr id="52" name="Connecteur droit avec flèche 51">
                  <a:extLst>
                    <a:ext uri="{FF2B5EF4-FFF2-40B4-BE49-F238E27FC236}">
                      <a16:creationId xmlns:a16="http://schemas.microsoft.com/office/drawing/2014/main" xmlns="" id="{44706AD3-9FA6-480D-9D01-490595F91F80}"/>
                    </a:ext>
                  </a:extLst>
                </p:cNvPr>
                <p:cNvCxnSpPr>
                  <a:cxnSpLocks/>
                </p:cNvCxnSpPr>
                <p:nvPr/>
              </p:nvCxnSpPr>
              <p:spPr>
                <a:xfrm>
                  <a:off x="9241767" y="3075204"/>
                  <a:ext cx="0" cy="198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xmlns="" id="{6A6AF483-B350-4074-85FF-4565FCAA30C4}"/>
                    </a:ext>
                  </a:extLst>
                </p:cNvPr>
                <p:cNvCxnSpPr>
                  <a:cxnSpLocks/>
                </p:cNvCxnSpPr>
                <p:nvPr/>
              </p:nvCxnSpPr>
              <p:spPr>
                <a:xfrm>
                  <a:off x="9236052" y="3862500"/>
                  <a:ext cx="0" cy="198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e 19">
              <a:extLst>
                <a:ext uri="{FF2B5EF4-FFF2-40B4-BE49-F238E27FC236}">
                  <a16:creationId xmlns:a16="http://schemas.microsoft.com/office/drawing/2014/main" xmlns="" id="{F72221BE-C312-4A65-B42D-3D8B8C660B3F}"/>
                </a:ext>
              </a:extLst>
            </p:cNvPr>
            <p:cNvGrpSpPr/>
            <p:nvPr/>
          </p:nvGrpSpPr>
          <p:grpSpPr>
            <a:xfrm>
              <a:off x="8192524" y="4006744"/>
              <a:ext cx="2175636" cy="817575"/>
              <a:chOff x="8192524" y="4006744"/>
              <a:chExt cx="2175636" cy="817575"/>
            </a:xfrm>
          </p:grpSpPr>
          <p:sp>
            <p:nvSpPr>
              <p:cNvPr id="89" name="Rectangle 88">
                <a:extLst>
                  <a:ext uri="{FF2B5EF4-FFF2-40B4-BE49-F238E27FC236}">
                    <a16:creationId xmlns:a16="http://schemas.microsoft.com/office/drawing/2014/main" xmlns="" id="{98CABAC0-411E-44E8-8682-D631D38B10A2}"/>
                  </a:ext>
                </a:extLst>
              </p:cNvPr>
              <p:cNvSpPr/>
              <p:nvPr/>
            </p:nvSpPr>
            <p:spPr>
              <a:xfrm>
                <a:off x="8192524" y="4044184"/>
                <a:ext cx="2175636" cy="5889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nvGrpSpPr>
              <p:cNvPr id="19" name="Groupe 18">
                <a:extLst>
                  <a:ext uri="{FF2B5EF4-FFF2-40B4-BE49-F238E27FC236}">
                    <a16:creationId xmlns:a16="http://schemas.microsoft.com/office/drawing/2014/main" xmlns="" id="{3F05D7E5-1E27-456A-9AC6-05C6639EF5A9}"/>
                  </a:ext>
                </a:extLst>
              </p:cNvPr>
              <p:cNvGrpSpPr/>
              <p:nvPr/>
            </p:nvGrpSpPr>
            <p:grpSpPr>
              <a:xfrm>
                <a:off x="8574698" y="4006744"/>
                <a:ext cx="1505540" cy="817575"/>
                <a:chOff x="8574698" y="4006744"/>
                <a:chExt cx="1505540" cy="817575"/>
              </a:xfrm>
            </p:grpSpPr>
            <p:sp>
              <p:nvSpPr>
                <p:cNvPr id="77" name="Rectangle 76">
                  <a:extLst>
                    <a:ext uri="{FF2B5EF4-FFF2-40B4-BE49-F238E27FC236}">
                      <a16:creationId xmlns:a16="http://schemas.microsoft.com/office/drawing/2014/main" xmlns="" id="{3FD2FDC3-2901-44CE-99F3-75E30C1C1FE3}"/>
                    </a:ext>
                  </a:extLst>
                </p:cNvPr>
                <p:cNvSpPr/>
                <p:nvPr/>
              </p:nvSpPr>
              <p:spPr>
                <a:xfrm>
                  <a:off x="8574698" y="4006744"/>
                  <a:ext cx="150554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attendre</a:t>
                  </a:r>
                </a:p>
                <a:p>
                  <a:pPr algn="ctr"/>
                  <a:r>
                    <a:rPr lang="fr-FR" b="1" dirty="0">
                      <a:solidFill>
                        <a:srgbClr val="0070C0"/>
                      </a:solidFill>
                      <a:latin typeface="Arial" panose="020B0604020202020204" pitchFamily="34" charset="0"/>
                      <a:cs typeface="Arial" panose="020B0604020202020204" pitchFamily="34" charset="0"/>
                    </a:rPr>
                    <a:t> 3 secondes</a:t>
                  </a:r>
                </a:p>
              </p:txBody>
            </p:sp>
            <p:cxnSp>
              <p:nvCxnSpPr>
                <p:cNvPr id="57" name="Connecteur droit avec flèche 56">
                  <a:extLst>
                    <a:ext uri="{FF2B5EF4-FFF2-40B4-BE49-F238E27FC236}">
                      <a16:creationId xmlns:a16="http://schemas.microsoft.com/office/drawing/2014/main" xmlns="" id="{BAF7516F-20CE-4D6B-A4C4-9B1A4AD6739C}"/>
                    </a:ext>
                  </a:extLst>
                </p:cNvPr>
                <p:cNvCxnSpPr>
                  <a:cxnSpLocks/>
                </p:cNvCxnSpPr>
                <p:nvPr/>
              </p:nvCxnSpPr>
              <p:spPr>
                <a:xfrm>
                  <a:off x="9236052" y="4643487"/>
                  <a:ext cx="0" cy="180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 name="Groupe 20">
              <a:extLst>
                <a:ext uri="{FF2B5EF4-FFF2-40B4-BE49-F238E27FC236}">
                  <a16:creationId xmlns:a16="http://schemas.microsoft.com/office/drawing/2014/main" xmlns="" id="{98302ED0-78EC-4F99-8353-3CAACDB40B93}"/>
                </a:ext>
              </a:extLst>
            </p:cNvPr>
            <p:cNvGrpSpPr/>
            <p:nvPr/>
          </p:nvGrpSpPr>
          <p:grpSpPr>
            <a:xfrm>
              <a:off x="8364001" y="4776590"/>
              <a:ext cx="1903085" cy="1427607"/>
              <a:chOff x="8364001" y="4776590"/>
              <a:chExt cx="1903085" cy="1427607"/>
            </a:xfrm>
          </p:grpSpPr>
          <p:sp>
            <p:nvSpPr>
              <p:cNvPr id="31" name="Ellipse 30">
                <a:extLst>
                  <a:ext uri="{FF2B5EF4-FFF2-40B4-BE49-F238E27FC236}">
                    <a16:creationId xmlns:a16="http://schemas.microsoft.com/office/drawing/2014/main" xmlns="" id="{4E63F6E1-5490-4F7D-BB95-24682CA26D9C}"/>
                  </a:ext>
                </a:extLst>
              </p:cNvPr>
              <p:cNvSpPr/>
              <p:nvPr/>
            </p:nvSpPr>
            <p:spPr>
              <a:xfrm>
                <a:off x="8425570" y="5559022"/>
                <a:ext cx="1654668" cy="645175"/>
              </a:xfrm>
              <a:prstGeom prst="ellips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FR" b="1" dirty="0">
                    <a:solidFill>
                      <a:srgbClr val="0070C0"/>
                    </a:solidFill>
                    <a:latin typeface="Arial" panose="020B0604020202020204" pitchFamily="34" charset="0"/>
                    <a:cs typeface="Arial" panose="020B0604020202020204" pitchFamily="34" charset="0"/>
                  </a:rPr>
                  <a:t>fin</a:t>
                </a:r>
              </a:p>
            </p:txBody>
          </p:sp>
          <p:sp>
            <p:nvSpPr>
              <p:cNvPr id="96" name="Rectangle 95">
                <a:extLst>
                  <a:ext uri="{FF2B5EF4-FFF2-40B4-BE49-F238E27FC236}">
                    <a16:creationId xmlns:a16="http://schemas.microsoft.com/office/drawing/2014/main" xmlns="" id="{4CAE4266-F135-45EE-90D7-78C64E7CD465}"/>
                  </a:ext>
                </a:extLst>
              </p:cNvPr>
              <p:cNvSpPr/>
              <p:nvPr/>
            </p:nvSpPr>
            <p:spPr>
              <a:xfrm>
                <a:off x="8364001" y="4776590"/>
                <a:ext cx="1903085"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arrêter le signal</a:t>
                </a:r>
              </a:p>
              <a:p>
                <a:pPr algn="ctr"/>
                <a:r>
                  <a:rPr lang="fr-FR" b="1" dirty="0">
                    <a:solidFill>
                      <a:srgbClr val="0070C0"/>
                    </a:solidFill>
                    <a:latin typeface="Arial" panose="020B0604020202020204" pitchFamily="34" charset="0"/>
                    <a:cs typeface="Arial" panose="020B0604020202020204" pitchFamily="34" charset="0"/>
                  </a:rPr>
                  <a:t> sonore</a:t>
                </a:r>
              </a:p>
            </p:txBody>
          </p:sp>
          <p:cxnSp>
            <p:nvCxnSpPr>
              <p:cNvPr id="59" name="Connecteur droit avec flèche 58">
                <a:extLst>
                  <a:ext uri="{FF2B5EF4-FFF2-40B4-BE49-F238E27FC236}">
                    <a16:creationId xmlns:a16="http://schemas.microsoft.com/office/drawing/2014/main" xmlns="" id="{15F61D15-36AB-4062-A370-6619F1B55D25}"/>
                  </a:ext>
                </a:extLst>
              </p:cNvPr>
              <p:cNvCxnSpPr>
                <a:cxnSpLocks/>
              </p:cNvCxnSpPr>
              <p:nvPr/>
            </p:nvCxnSpPr>
            <p:spPr>
              <a:xfrm>
                <a:off x="9243965" y="5423310"/>
                <a:ext cx="0" cy="1494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0" name="Rectangle 39">
            <a:extLst>
              <a:ext uri="{FF2B5EF4-FFF2-40B4-BE49-F238E27FC236}">
                <a16:creationId xmlns:a16="http://schemas.microsoft.com/office/drawing/2014/main" xmlns="" id="{A515F3D5-0481-4DA1-8094-A2297DB2D30F}"/>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41227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0982616A-7868-49EB-91D7-359065E5A63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21154" y="240767"/>
            <a:ext cx="3893276" cy="3893276"/>
          </a:xfrm>
          <a:prstGeom prst="rect">
            <a:avLst/>
          </a:prstGeom>
        </p:spPr>
      </p:pic>
      <p:sp>
        <p:nvSpPr>
          <p:cNvPr id="49" name="Rectangle 48">
            <a:extLst>
              <a:ext uri="{FF2B5EF4-FFF2-40B4-BE49-F238E27FC236}">
                <a16:creationId xmlns:a16="http://schemas.microsoft.com/office/drawing/2014/main" xmlns="" id="{DF4500B0-7405-412B-9C81-A3B060312C71}"/>
              </a:ext>
            </a:extLst>
          </p:cNvPr>
          <p:cNvSpPr/>
          <p:nvPr/>
        </p:nvSpPr>
        <p:spPr>
          <a:xfrm>
            <a:off x="9428493" y="2877723"/>
            <a:ext cx="377026" cy="523220"/>
          </a:xfrm>
          <a:prstGeom prst="rect">
            <a:avLst/>
          </a:prstGeom>
          <a:noFill/>
        </p:spPr>
        <p:txBody>
          <a:bodyPr wrap="none" lIns="91440" tIns="45720" rIns="91440" bIns="45720">
            <a:spAutoFit/>
          </a:bodyPr>
          <a:lstStyle/>
          <a:p>
            <a:pPr algn="ctr"/>
            <a:r>
              <a:rPr lang="fr-FR"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a:t>
            </a:r>
          </a:p>
        </p:txBody>
      </p:sp>
      <p:sp>
        <p:nvSpPr>
          <p:cNvPr id="64" name="Rectangle 63">
            <a:extLst>
              <a:ext uri="{FF2B5EF4-FFF2-40B4-BE49-F238E27FC236}">
                <a16:creationId xmlns:a16="http://schemas.microsoft.com/office/drawing/2014/main" xmlns="" id="{898DD021-7102-4BB6-B512-5E4CA9AA7FD7}"/>
              </a:ext>
            </a:extLst>
          </p:cNvPr>
          <p:cNvSpPr/>
          <p:nvPr/>
        </p:nvSpPr>
        <p:spPr>
          <a:xfrm>
            <a:off x="9464560" y="2890423"/>
            <a:ext cx="304891" cy="523220"/>
          </a:xfrm>
          <a:prstGeom prst="rect">
            <a:avLst/>
          </a:prstGeom>
          <a:noFill/>
        </p:spPr>
        <p:txBody>
          <a:bodyPr wrap="none" lIns="91440" tIns="45720" rIns="91440" bIns="45720">
            <a:spAutoFit/>
          </a:bodyPr>
          <a:lstStyle/>
          <a:p>
            <a:pPr algn="ctr"/>
            <a:r>
              <a:rPr lang="fr-FR"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grpSp>
        <p:nvGrpSpPr>
          <p:cNvPr id="9" name="Groupe 8">
            <a:extLst>
              <a:ext uri="{FF2B5EF4-FFF2-40B4-BE49-F238E27FC236}">
                <a16:creationId xmlns:a16="http://schemas.microsoft.com/office/drawing/2014/main" xmlns="" id="{C2077D47-62F4-4D47-8732-1DE2558AAFFF}"/>
              </a:ext>
            </a:extLst>
          </p:cNvPr>
          <p:cNvGrpSpPr/>
          <p:nvPr/>
        </p:nvGrpSpPr>
        <p:grpSpPr>
          <a:xfrm>
            <a:off x="8506718" y="942427"/>
            <a:ext cx="2578533" cy="3604610"/>
            <a:chOff x="7813902" y="1043512"/>
            <a:chExt cx="2578533" cy="3604610"/>
          </a:xfrm>
        </p:grpSpPr>
        <p:pic>
          <p:nvPicPr>
            <p:cNvPr id="15" name="Image 14">
              <a:extLst>
                <a:ext uri="{FF2B5EF4-FFF2-40B4-BE49-F238E27FC236}">
                  <a16:creationId xmlns:a16="http://schemas.microsoft.com/office/drawing/2014/main" xmlns="" id="{19D29637-F2E8-475E-A6B4-09385A2C9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77750">
              <a:off x="8635188" y="1285174"/>
              <a:ext cx="870224" cy="797064"/>
            </a:xfrm>
            <a:prstGeom prst="rect">
              <a:avLst/>
            </a:prstGeom>
          </p:spPr>
        </p:pic>
        <p:pic>
          <p:nvPicPr>
            <p:cNvPr id="17" name="Image 16">
              <a:extLst>
                <a:ext uri="{FF2B5EF4-FFF2-40B4-BE49-F238E27FC236}">
                  <a16:creationId xmlns:a16="http://schemas.microsoft.com/office/drawing/2014/main" xmlns="" id="{94006DB0-D880-405A-AFB5-D481202EE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994596">
              <a:off x="8467050" y="2864650"/>
              <a:ext cx="1267262" cy="1068830"/>
            </a:xfrm>
            <a:prstGeom prst="rect">
              <a:avLst/>
            </a:prstGeom>
          </p:spPr>
        </p:pic>
        <p:sp>
          <p:nvSpPr>
            <p:cNvPr id="18" name="ZoneTexte 17">
              <a:extLst>
                <a:ext uri="{FF2B5EF4-FFF2-40B4-BE49-F238E27FC236}">
                  <a16:creationId xmlns:a16="http://schemas.microsoft.com/office/drawing/2014/main" xmlns="" id="{9B1DF92B-C8E4-4391-9BA9-EC46AC9BA091}"/>
                </a:ext>
              </a:extLst>
            </p:cNvPr>
            <p:cNvSpPr txBox="1"/>
            <p:nvPr/>
          </p:nvSpPr>
          <p:spPr>
            <a:xfrm>
              <a:off x="8437705" y="3884606"/>
              <a:ext cx="1781101" cy="369332"/>
            </a:xfrm>
            <a:prstGeom prst="rect">
              <a:avLst/>
            </a:prstGeom>
            <a:noFill/>
          </p:spPr>
          <p:txBody>
            <a:bodyPr wrap="square" rtlCol="0">
              <a:spAutoFit/>
            </a:bodyPr>
            <a:lstStyle/>
            <a:p>
              <a:pPr algn="ctr"/>
              <a:r>
                <a:rPr lang="fr-FR" b="1" dirty="0">
                  <a:solidFill>
                    <a:schemeClr val="accent6">
                      <a:lumMod val="50000"/>
                    </a:schemeClr>
                  </a:solidFill>
                  <a:latin typeface="Arial" panose="020B0604020202020204" pitchFamily="34" charset="0"/>
                  <a:cs typeface="Arial" panose="020B0604020202020204" pitchFamily="34" charset="0"/>
                </a:rPr>
                <a:t>récepteur IR</a:t>
              </a:r>
            </a:p>
          </p:txBody>
        </p:sp>
        <p:sp>
          <p:nvSpPr>
            <p:cNvPr id="19" name="ZoneTexte 18">
              <a:extLst>
                <a:ext uri="{FF2B5EF4-FFF2-40B4-BE49-F238E27FC236}">
                  <a16:creationId xmlns:a16="http://schemas.microsoft.com/office/drawing/2014/main" xmlns="" id="{47342233-B34E-447A-AE3E-1BAF5251341F}"/>
                </a:ext>
              </a:extLst>
            </p:cNvPr>
            <p:cNvSpPr txBox="1"/>
            <p:nvPr/>
          </p:nvSpPr>
          <p:spPr>
            <a:xfrm>
              <a:off x="8376327" y="1043512"/>
              <a:ext cx="1540042" cy="369332"/>
            </a:xfrm>
            <a:prstGeom prst="rect">
              <a:avLst/>
            </a:prstGeom>
            <a:noFill/>
          </p:spPr>
          <p:txBody>
            <a:bodyPr wrap="square" rtlCol="0">
              <a:spAutoFit/>
            </a:bodyPr>
            <a:lstStyle/>
            <a:p>
              <a:pPr algn="ctr"/>
              <a:r>
                <a:rPr lang="fr-FR" b="1" dirty="0">
                  <a:solidFill>
                    <a:srgbClr val="00B0F0"/>
                  </a:solidFill>
                  <a:latin typeface="Arial" panose="020B0604020202020204" pitchFamily="34" charset="0"/>
                  <a:cs typeface="Arial" panose="020B0604020202020204" pitchFamily="34" charset="0"/>
                </a:rPr>
                <a:t>émetteur IR</a:t>
              </a:r>
            </a:p>
          </p:txBody>
        </p:sp>
        <p:sp>
          <p:nvSpPr>
            <p:cNvPr id="20" name="ZoneTexte 19">
              <a:extLst>
                <a:ext uri="{FF2B5EF4-FFF2-40B4-BE49-F238E27FC236}">
                  <a16:creationId xmlns:a16="http://schemas.microsoft.com/office/drawing/2014/main" xmlns="" id="{46D77637-A962-4F13-A1FD-BFC268B134CB}"/>
                </a:ext>
              </a:extLst>
            </p:cNvPr>
            <p:cNvSpPr txBox="1"/>
            <p:nvPr/>
          </p:nvSpPr>
          <p:spPr>
            <a:xfrm>
              <a:off x="7813902" y="4278790"/>
              <a:ext cx="2578533" cy="369332"/>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Modules Groove</a:t>
              </a:r>
            </a:p>
          </p:txBody>
        </p:sp>
      </p:grpSp>
      <p:cxnSp>
        <p:nvCxnSpPr>
          <p:cNvPr id="48" name="Connecteur droit 47">
            <a:extLst>
              <a:ext uri="{FF2B5EF4-FFF2-40B4-BE49-F238E27FC236}">
                <a16:creationId xmlns:a16="http://schemas.microsoft.com/office/drawing/2014/main" xmlns="" id="{AC286F8E-F169-4389-AB08-8E9CDBFF9F73}"/>
              </a:ext>
            </a:extLst>
          </p:cNvPr>
          <p:cNvCxnSpPr>
            <a:cxnSpLocks/>
          </p:cNvCxnSpPr>
          <p:nvPr/>
        </p:nvCxnSpPr>
        <p:spPr>
          <a:xfrm>
            <a:off x="9854661" y="2381250"/>
            <a:ext cx="0" cy="50725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26</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151002" y="173761"/>
            <a:ext cx="12040997" cy="47906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000" dirty="0"/>
              <a:t>Entrées /  sorties de la carte la carte électronique</a:t>
            </a:r>
            <a:endParaRPr lang="fr-FR" sz="4000" spc="-300" dirty="0"/>
          </a:p>
        </p:txBody>
      </p:sp>
      <p:sp>
        <p:nvSpPr>
          <p:cNvPr id="31" name="Rectangle 30">
            <a:extLst>
              <a:ext uri="{FF2B5EF4-FFF2-40B4-BE49-F238E27FC236}">
                <a16:creationId xmlns:a16="http://schemas.microsoft.com/office/drawing/2014/main" xmlns="" id="{4E0590CA-77BE-4E11-B42D-D66BA5DC00D7}"/>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graphicFrame>
        <p:nvGraphicFramePr>
          <p:cNvPr id="6" name="Tableau 7">
            <a:extLst>
              <a:ext uri="{FF2B5EF4-FFF2-40B4-BE49-F238E27FC236}">
                <a16:creationId xmlns:a16="http://schemas.microsoft.com/office/drawing/2014/main" xmlns="" id="{CAD6AE1A-2A22-4F57-9D37-39CDB0366364}"/>
              </a:ext>
            </a:extLst>
          </p:cNvPr>
          <p:cNvGraphicFramePr>
            <a:graphicFrameLocks noGrp="1"/>
          </p:cNvGraphicFramePr>
          <p:nvPr>
            <p:extLst>
              <p:ext uri="{D42A27DB-BD31-4B8C-83A1-F6EECF244321}">
                <p14:modId xmlns:p14="http://schemas.microsoft.com/office/powerpoint/2010/main" val="3207078203"/>
              </p:ext>
            </p:extLst>
          </p:nvPr>
        </p:nvGraphicFramePr>
        <p:xfrm>
          <a:off x="3841114" y="4802786"/>
          <a:ext cx="8178954" cy="1483360"/>
        </p:xfrm>
        <a:graphic>
          <a:graphicData uri="http://schemas.openxmlformats.org/drawingml/2006/table">
            <a:tbl>
              <a:tblPr firstRow="1" bandRow="1">
                <a:tableStyleId>{2D5ABB26-0587-4C30-8999-92F81FD0307C}</a:tableStyleId>
              </a:tblPr>
              <a:tblGrid>
                <a:gridCol w="2152139">
                  <a:extLst>
                    <a:ext uri="{9D8B030D-6E8A-4147-A177-3AD203B41FA5}">
                      <a16:colId xmlns:a16="http://schemas.microsoft.com/office/drawing/2014/main" xmlns="" val="4266706466"/>
                    </a:ext>
                  </a:extLst>
                </a:gridCol>
                <a:gridCol w="1705353">
                  <a:extLst>
                    <a:ext uri="{9D8B030D-6E8A-4147-A177-3AD203B41FA5}">
                      <a16:colId xmlns:a16="http://schemas.microsoft.com/office/drawing/2014/main" xmlns="" val="279535242"/>
                    </a:ext>
                  </a:extLst>
                </a:gridCol>
                <a:gridCol w="2190330">
                  <a:extLst>
                    <a:ext uri="{9D8B030D-6E8A-4147-A177-3AD203B41FA5}">
                      <a16:colId xmlns:a16="http://schemas.microsoft.com/office/drawing/2014/main" xmlns="" val="3194739968"/>
                    </a:ext>
                  </a:extLst>
                </a:gridCol>
                <a:gridCol w="2131132">
                  <a:extLst>
                    <a:ext uri="{9D8B030D-6E8A-4147-A177-3AD203B41FA5}">
                      <a16:colId xmlns:a16="http://schemas.microsoft.com/office/drawing/2014/main" xmlns="" val="12379729"/>
                    </a:ext>
                  </a:extLst>
                </a:gridCol>
              </a:tblGrid>
              <a:tr h="370840">
                <a:tc rowSpan="2">
                  <a:txBody>
                    <a:bodyPr/>
                    <a:lstStyle/>
                    <a:p>
                      <a:endParaRPr lang="fr-FR"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b="1" dirty="0">
                          <a:solidFill>
                            <a:srgbClr val="0070C0"/>
                          </a:solidFill>
                          <a:latin typeface="Arial" panose="020B0604020202020204" pitchFamily="34" charset="0"/>
                          <a:cs typeface="Arial" panose="020B0604020202020204" pitchFamily="34" charset="0"/>
                        </a:rPr>
                        <a:t>entrée carte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75000"/>
                            </a:schemeClr>
                          </a:solidFill>
                          <a:latin typeface="Arial" panose="020B0604020202020204" pitchFamily="34" charset="0"/>
                          <a:cs typeface="Arial" panose="020B0604020202020204" pitchFamily="34" charset="0"/>
                        </a:rPr>
                        <a:t>Sortie carte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97892531"/>
                  </a:ext>
                </a:extLst>
              </a:tr>
              <a:tr h="370840">
                <a:tc v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solidFill>
                            <a:srgbClr val="0070C0"/>
                          </a:solidFill>
                          <a:latin typeface="Arial" panose="020B0604020202020204" pitchFamily="34" charset="0"/>
                          <a:cs typeface="Arial" panose="020B0604020202020204" pitchFamily="34" charset="0"/>
                        </a:rPr>
                        <a:t>broche 1= P1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accent2">
                              <a:lumMod val="75000"/>
                            </a:schemeClr>
                          </a:solidFill>
                          <a:latin typeface="Arial" panose="020B0604020202020204" pitchFamily="34" charset="0"/>
                          <a:cs typeface="Arial" panose="020B0604020202020204" pitchFamily="34" charset="0"/>
                        </a:rPr>
                        <a:t>afficheur 25 </a:t>
                      </a:r>
                      <a:r>
                        <a:rPr lang="fr-FR" dirty="0" err="1">
                          <a:solidFill>
                            <a:schemeClr val="accent2">
                              <a:lumMod val="75000"/>
                            </a:schemeClr>
                          </a:solidFill>
                          <a:latin typeface="Arial" panose="020B0604020202020204" pitchFamily="34" charset="0"/>
                          <a:cs typeface="Arial" panose="020B0604020202020204" pitchFamily="34" charset="0"/>
                        </a:rPr>
                        <a:t>LEDs</a:t>
                      </a:r>
                      <a:endParaRPr lang="fr-FR" dirty="0">
                        <a:solidFill>
                          <a:schemeClr val="accent2">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FR" dirty="0">
                          <a:solidFill>
                            <a:schemeClr val="accent2">
                              <a:lumMod val="75000"/>
                            </a:schemeClr>
                          </a:solidFill>
                          <a:latin typeface="Arial" panose="020B0604020202020204" pitchFamily="34" charset="0"/>
                          <a:cs typeface="Arial" panose="020B0604020202020204" pitchFamily="34" charset="0"/>
                        </a:rPr>
                        <a:t>Buzzer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04988486"/>
                  </a:ext>
                </a:extLst>
              </a:tr>
              <a:tr h="370840">
                <a:tc>
                  <a:txBody>
                    <a:bodyPr/>
                    <a:lstStyle/>
                    <a:p>
                      <a:r>
                        <a:rPr lang="fr-FR" b="1" dirty="0">
                          <a:latin typeface="Arial" panose="020B0604020202020204" pitchFamily="34" charset="0"/>
                          <a:cs typeface="Arial" panose="020B0604020202020204" pitchFamily="34" charset="0"/>
                        </a:rPr>
                        <a:t>absence courrier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fr-FR"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74593366"/>
                  </a:ext>
                </a:extLst>
              </a:tr>
              <a:tr h="370840">
                <a:tc>
                  <a:txBody>
                    <a:bodyPr/>
                    <a:lstStyle/>
                    <a:p>
                      <a:r>
                        <a:rPr lang="fr-FR" b="1" dirty="0">
                          <a:latin typeface="Arial" panose="020B0604020202020204" pitchFamily="34" charset="0"/>
                          <a:cs typeface="Arial" panose="020B0604020202020204" pitchFamily="34" charset="0"/>
                        </a:rPr>
                        <a:t>présence courrier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89374567"/>
                  </a:ext>
                </a:extLst>
              </a:tr>
            </a:tbl>
          </a:graphicData>
        </a:graphic>
      </p:graphicFrame>
      <p:sp>
        <p:nvSpPr>
          <p:cNvPr id="58" name="ZoneTexte 57">
            <a:extLst>
              <a:ext uri="{FF2B5EF4-FFF2-40B4-BE49-F238E27FC236}">
                <a16:creationId xmlns:a16="http://schemas.microsoft.com/office/drawing/2014/main" xmlns="" id="{33EE30C7-7B01-4484-A3F5-703507EFCB3C}"/>
              </a:ext>
            </a:extLst>
          </p:cNvPr>
          <p:cNvSpPr txBox="1"/>
          <p:nvPr/>
        </p:nvSpPr>
        <p:spPr>
          <a:xfrm>
            <a:off x="6000715" y="5546241"/>
            <a:ext cx="6019353"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état du bit :  </a:t>
            </a:r>
            <a:r>
              <a:rPr lang="fr-FR" b="1" dirty="0">
                <a:latin typeface="Arial" panose="020B0604020202020204" pitchFamily="34" charset="0"/>
                <a:cs typeface="Arial" panose="020B0604020202020204" pitchFamily="34" charset="0"/>
              </a:rPr>
              <a:t>0                 </a:t>
            </a:r>
            <a:r>
              <a:rPr lang="fr-FR" dirty="0">
                <a:latin typeface="Arial" panose="020B0604020202020204" pitchFamily="34" charset="0"/>
                <a:cs typeface="Arial" panose="020B0604020202020204" pitchFamily="34" charset="0"/>
              </a:rPr>
              <a:t>éteint</a:t>
            </a:r>
            <a:r>
              <a:rPr lang="fr-FR" b="1"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pas de son</a:t>
            </a:r>
          </a:p>
        </p:txBody>
      </p:sp>
      <p:sp>
        <p:nvSpPr>
          <p:cNvPr id="60" name="ZoneTexte 59">
            <a:extLst>
              <a:ext uri="{FF2B5EF4-FFF2-40B4-BE49-F238E27FC236}">
                <a16:creationId xmlns:a16="http://schemas.microsoft.com/office/drawing/2014/main" xmlns="" id="{2E764336-2F3B-4DE5-9D03-C0352700E245}"/>
              </a:ext>
            </a:extLst>
          </p:cNvPr>
          <p:cNvSpPr txBox="1"/>
          <p:nvPr/>
        </p:nvSpPr>
        <p:spPr>
          <a:xfrm>
            <a:off x="6000715" y="5889463"/>
            <a:ext cx="6642291"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état du bit :  </a:t>
            </a:r>
            <a:r>
              <a:rPr lang="fr-FR" b="1" dirty="0">
                <a:latin typeface="Arial" panose="020B0604020202020204" pitchFamily="34" charset="0"/>
                <a:cs typeface="Arial" panose="020B0604020202020204" pitchFamily="34" charset="0"/>
              </a:rPr>
              <a:t>1      </a:t>
            </a:r>
            <a:r>
              <a:rPr lang="fr-FR" dirty="0">
                <a:latin typeface="Arial" panose="020B0604020202020204" pitchFamily="34" charset="0"/>
                <a:cs typeface="Arial" panose="020B0604020202020204" pitchFamily="34" charset="0"/>
              </a:rPr>
              <a:t>allumer</a:t>
            </a:r>
            <a:r>
              <a:rPr lang="fr-FR" b="1" dirty="0">
                <a:latin typeface="Arial" panose="020B0604020202020204" pitchFamily="34" charset="0"/>
                <a:cs typeface="Arial" panose="020B0604020202020204" pitchFamily="34" charset="0"/>
              </a:rPr>
              <a:t> 19 </a:t>
            </a:r>
            <a:r>
              <a:rPr lang="fr-FR" b="1" dirty="0" err="1">
                <a:latin typeface="Arial" panose="020B0604020202020204" pitchFamily="34" charset="0"/>
                <a:cs typeface="Arial" panose="020B0604020202020204" pitchFamily="34" charset="0"/>
              </a:rPr>
              <a:t>LEDs</a:t>
            </a:r>
            <a:r>
              <a:rPr lang="fr-FR" b="1"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jouer mélodie 3s</a:t>
            </a:r>
          </a:p>
        </p:txBody>
      </p:sp>
      <p:sp>
        <p:nvSpPr>
          <p:cNvPr id="63" name="Rectangle 62">
            <a:extLst>
              <a:ext uri="{FF2B5EF4-FFF2-40B4-BE49-F238E27FC236}">
                <a16:creationId xmlns:a16="http://schemas.microsoft.com/office/drawing/2014/main" xmlns="" id="{D04FC0FE-6E52-47FA-9F25-9C1F266E81D3}"/>
              </a:ext>
            </a:extLst>
          </p:cNvPr>
          <p:cNvSpPr/>
          <p:nvPr/>
        </p:nvSpPr>
        <p:spPr>
          <a:xfrm>
            <a:off x="10533658" y="2076159"/>
            <a:ext cx="1197764" cy="646331"/>
          </a:xfrm>
          <a:prstGeom prst="rect">
            <a:avLst/>
          </a:prstGeom>
        </p:spPr>
        <p:txBody>
          <a:bodyPr wrap="none">
            <a:spAutoFit/>
          </a:bodyPr>
          <a:lstStyle/>
          <a:p>
            <a:r>
              <a:rPr lang="fr-FR" b="1" dirty="0">
                <a:solidFill>
                  <a:srgbClr val="C00000"/>
                </a:solidFill>
                <a:latin typeface="Arial" panose="020B0604020202020204" pitchFamily="34" charset="0"/>
                <a:cs typeface="Arial" panose="020B0604020202020204" pitchFamily="34" charset="0"/>
              </a:rPr>
              <a:t>présence</a:t>
            </a:r>
          </a:p>
          <a:p>
            <a:r>
              <a:rPr lang="fr-FR" b="1" dirty="0">
                <a:solidFill>
                  <a:srgbClr val="C00000"/>
                </a:solidFill>
                <a:latin typeface="Arial" panose="020B0604020202020204" pitchFamily="34" charset="0"/>
                <a:cs typeface="Arial" panose="020B0604020202020204" pitchFamily="34" charset="0"/>
              </a:rPr>
              <a:t> courrier</a:t>
            </a:r>
          </a:p>
        </p:txBody>
      </p:sp>
      <p:grpSp>
        <p:nvGrpSpPr>
          <p:cNvPr id="85" name="Groupe 84">
            <a:extLst>
              <a:ext uri="{FF2B5EF4-FFF2-40B4-BE49-F238E27FC236}">
                <a16:creationId xmlns:a16="http://schemas.microsoft.com/office/drawing/2014/main" xmlns="" id="{23E6859B-E063-422A-A8B2-FFB859142D36}"/>
              </a:ext>
            </a:extLst>
          </p:cNvPr>
          <p:cNvGrpSpPr/>
          <p:nvPr/>
        </p:nvGrpSpPr>
        <p:grpSpPr>
          <a:xfrm>
            <a:off x="3738670" y="1540096"/>
            <a:ext cx="1508180" cy="1278233"/>
            <a:chOff x="3738670" y="1540096"/>
            <a:chExt cx="1508180" cy="1278233"/>
          </a:xfrm>
        </p:grpSpPr>
        <p:grpSp>
          <p:nvGrpSpPr>
            <p:cNvPr id="61" name="Groupe 60">
              <a:extLst>
                <a:ext uri="{FF2B5EF4-FFF2-40B4-BE49-F238E27FC236}">
                  <a16:creationId xmlns:a16="http://schemas.microsoft.com/office/drawing/2014/main" xmlns="" id="{DDD5F874-2C56-4143-A86C-4FEC91054BC5}"/>
                </a:ext>
              </a:extLst>
            </p:cNvPr>
            <p:cNvGrpSpPr/>
            <p:nvPr/>
          </p:nvGrpSpPr>
          <p:grpSpPr>
            <a:xfrm>
              <a:off x="3738670" y="1540096"/>
              <a:ext cx="1508180" cy="1114578"/>
              <a:chOff x="3751472" y="1513964"/>
              <a:chExt cx="1508180" cy="1114578"/>
            </a:xfrm>
          </p:grpSpPr>
          <p:sp>
            <p:nvSpPr>
              <p:cNvPr id="59" name="Organigramme : Alternative 58">
                <a:extLst>
                  <a:ext uri="{FF2B5EF4-FFF2-40B4-BE49-F238E27FC236}">
                    <a16:creationId xmlns:a16="http://schemas.microsoft.com/office/drawing/2014/main" xmlns="" id="{1D6DBDFD-AA6F-4680-B664-AC17D354245E}"/>
                  </a:ext>
                </a:extLst>
              </p:cNvPr>
              <p:cNvSpPr/>
              <p:nvPr/>
            </p:nvSpPr>
            <p:spPr>
              <a:xfrm rot="3371439">
                <a:off x="3720895" y="1941975"/>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Organigramme : Alternative 66">
                <a:extLst>
                  <a:ext uri="{FF2B5EF4-FFF2-40B4-BE49-F238E27FC236}">
                    <a16:creationId xmlns:a16="http://schemas.microsoft.com/office/drawing/2014/main" xmlns="" id="{C676924D-8696-4268-8901-D95441F4C638}"/>
                  </a:ext>
                </a:extLst>
              </p:cNvPr>
              <p:cNvSpPr/>
              <p:nvPr/>
            </p:nvSpPr>
            <p:spPr>
              <a:xfrm rot="3371439">
                <a:off x="4013342" y="2310815"/>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Organigramme : Alternative 67">
                <a:extLst>
                  <a:ext uri="{FF2B5EF4-FFF2-40B4-BE49-F238E27FC236}">
                    <a16:creationId xmlns:a16="http://schemas.microsoft.com/office/drawing/2014/main" xmlns="" id="{EB3461CA-A541-43EE-809F-958C5A84D1B1}"/>
                  </a:ext>
                </a:extLst>
              </p:cNvPr>
              <p:cNvSpPr/>
              <p:nvPr/>
            </p:nvSpPr>
            <p:spPr>
              <a:xfrm rot="3371439">
                <a:off x="4470979" y="1810862"/>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Organigramme : Alternative 68">
                <a:extLst>
                  <a:ext uri="{FF2B5EF4-FFF2-40B4-BE49-F238E27FC236}">
                    <a16:creationId xmlns:a16="http://schemas.microsoft.com/office/drawing/2014/main" xmlns="" id="{92B7A4A6-74A6-437C-9332-B5A58DF970DA}"/>
                  </a:ext>
                </a:extLst>
              </p:cNvPr>
              <p:cNvSpPr/>
              <p:nvPr/>
            </p:nvSpPr>
            <p:spPr>
              <a:xfrm rot="3371439">
                <a:off x="4577424" y="1544541"/>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Organigramme : Alternative 70">
                <a:extLst>
                  <a:ext uri="{FF2B5EF4-FFF2-40B4-BE49-F238E27FC236}">
                    <a16:creationId xmlns:a16="http://schemas.microsoft.com/office/drawing/2014/main" xmlns="" id="{43A9CB44-414B-4283-A50C-1A0229F76530}"/>
                  </a:ext>
                </a:extLst>
              </p:cNvPr>
              <p:cNvSpPr/>
              <p:nvPr/>
            </p:nvSpPr>
            <p:spPr>
              <a:xfrm rot="3371439">
                <a:off x="4081381" y="2000949"/>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Organigramme : Alternative 71">
                <a:extLst>
                  <a:ext uri="{FF2B5EF4-FFF2-40B4-BE49-F238E27FC236}">
                    <a16:creationId xmlns:a16="http://schemas.microsoft.com/office/drawing/2014/main" xmlns="" id="{AEE18522-B20F-4257-8F83-C542A00C6007}"/>
                  </a:ext>
                </a:extLst>
              </p:cNvPr>
              <p:cNvSpPr/>
              <p:nvPr/>
            </p:nvSpPr>
            <p:spPr>
              <a:xfrm rot="3371439">
                <a:off x="4698816" y="1725396"/>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Organigramme : Alternative 72">
                <a:extLst>
                  <a:ext uri="{FF2B5EF4-FFF2-40B4-BE49-F238E27FC236}">
                    <a16:creationId xmlns:a16="http://schemas.microsoft.com/office/drawing/2014/main" xmlns="" id="{D4A00504-A0CC-4DE4-9C94-7701C1EE9C48}"/>
                  </a:ext>
                </a:extLst>
              </p:cNvPr>
              <p:cNvSpPr/>
              <p:nvPr/>
            </p:nvSpPr>
            <p:spPr>
              <a:xfrm rot="3371439">
                <a:off x="4852136" y="1903963"/>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Organigramme : Alternative 74">
                <a:extLst>
                  <a:ext uri="{FF2B5EF4-FFF2-40B4-BE49-F238E27FC236}">
                    <a16:creationId xmlns:a16="http://schemas.microsoft.com/office/drawing/2014/main" xmlns="" id="{46E293DF-830D-4CD4-90B0-AAB914532B18}"/>
                  </a:ext>
                </a:extLst>
              </p:cNvPr>
              <p:cNvSpPr/>
              <p:nvPr/>
            </p:nvSpPr>
            <p:spPr>
              <a:xfrm rot="3371439">
                <a:off x="5106101" y="2257778"/>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Organigramme : Alternative 76">
                <a:extLst>
                  <a:ext uri="{FF2B5EF4-FFF2-40B4-BE49-F238E27FC236}">
                    <a16:creationId xmlns:a16="http://schemas.microsoft.com/office/drawing/2014/main" xmlns="" id="{D47AE400-A73B-4D2C-8506-F269379EE0DE}"/>
                  </a:ext>
                </a:extLst>
              </p:cNvPr>
              <p:cNvSpPr/>
              <p:nvPr/>
            </p:nvSpPr>
            <p:spPr>
              <a:xfrm rot="3371439">
                <a:off x="3873295" y="2094375"/>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Organigramme : Alternative 78">
                <a:extLst>
                  <a:ext uri="{FF2B5EF4-FFF2-40B4-BE49-F238E27FC236}">
                    <a16:creationId xmlns:a16="http://schemas.microsoft.com/office/drawing/2014/main" xmlns="" id="{5AE5540D-B3DB-41E6-89AA-90F9165AC2CC}"/>
                  </a:ext>
                </a:extLst>
              </p:cNvPr>
              <p:cNvSpPr/>
              <p:nvPr/>
            </p:nvSpPr>
            <p:spPr>
              <a:xfrm rot="3371439">
                <a:off x="4904862" y="2336191"/>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Organigramme : Alternative 79">
                <a:extLst>
                  <a:ext uri="{FF2B5EF4-FFF2-40B4-BE49-F238E27FC236}">
                    <a16:creationId xmlns:a16="http://schemas.microsoft.com/office/drawing/2014/main" xmlns="" id="{6797BF2E-9AFB-4975-9277-23A11CD54DDB}"/>
                  </a:ext>
                </a:extLst>
              </p:cNvPr>
              <p:cNvSpPr/>
              <p:nvPr/>
            </p:nvSpPr>
            <p:spPr>
              <a:xfrm rot="3371439">
                <a:off x="4155062" y="2474991"/>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Organigramme : Alternative 80">
                <a:extLst>
                  <a:ext uri="{FF2B5EF4-FFF2-40B4-BE49-F238E27FC236}">
                    <a16:creationId xmlns:a16="http://schemas.microsoft.com/office/drawing/2014/main" xmlns="" id="{FD028E0C-3E79-43CF-B030-14B7CFC31FB3}"/>
                  </a:ext>
                </a:extLst>
              </p:cNvPr>
              <p:cNvSpPr/>
              <p:nvPr/>
            </p:nvSpPr>
            <p:spPr>
              <a:xfrm rot="3371439">
                <a:off x="4698816" y="2440754"/>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Organigramme : Alternative 81">
                <a:extLst>
                  <a:ext uri="{FF2B5EF4-FFF2-40B4-BE49-F238E27FC236}">
                    <a16:creationId xmlns:a16="http://schemas.microsoft.com/office/drawing/2014/main" xmlns="" id="{AB663DC9-2487-4866-901D-D2F989C5AA94}"/>
                  </a:ext>
                </a:extLst>
              </p:cNvPr>
              <p:cNvSpPr/>
              <p:nvPr/>
            </p:nvSpPr>
            <p:spPr>
              <a:xfrm rot="3371439">
                <a:off x="3937137" y="1838890"/>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5" name="Groupe 64">
              <a:extLst>
                <a:ext uri="{FF2B5EF4-FFF2-40B4-BE49-F238E27FC236}">
                  <a16:creationId xmlns:a16="http://schemas.microsoft.com/office/drawing/2014/main" xmlns="" id="{EB52DC74-D26F-494D-9206-9874933E5682}"/>
                </a:ext>
              </a:extLst>
            </p:cNvPr>
            <p:cNvGrpSpPr/>
            <p:nvPr/>
          </p:nvGrpSpPr>
          <p:grpSpPr>
            <a:xfrm>
              <a:off x="3891679" y="1606912"/>
              <a:ext cx="1228434" cy="1211417"/>
              <a:chOff x="3891679" y="1606912"/>
              <a:chExt cx="1228434" cy="1211417"/>
            </a:xfrm>
          </p:grpSpPr>
          <p:sp>
            <p:nvSpPr>
              <p:cNvPr id="66" name="Organigramme : Alternative 65">
                <a:extLst>
                  <a:ext uri="{FF2B5EF4-FFF2-40B4-BE49-F238E27FC236}">
                    <a16:creationId xmlns:a16="http://schemas.microsoft.com/office/drawing/2014/main" xmlns="" id="{A0EEEDCB-BAEC-4E33-B36D-31DD75567844}"/>
                  </a:ext>
                </a:extLst>
              </p:cNvPr>
              <p:cNvSpPr/>
              <p:nvPr/>
            </p:nvSpPr>
            <p:spPr>
              <a:xfrm rot="3371439">
                <a:off x="3861102" y="2135194"/>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Organigramme : Alternative 69">
                <a:extLst>
                  <a:ext uri="{FF2B5EF4-FFF2-40B4-BE49-F238E27FC236}">
                    <a16:creationId xmlns:a16="http://schemas.microsoft.com/office/drawing/2014/main" xmlns="" id="{C20A065F-8C4A-4C9D-B45E-1EDB58D6D396}"/>
                  </a:ext>
                </a:extLst>
              </p:cNvPr>
              <p:cNvSpPr/>
              <p:nvPr/>
            </p:nvSpPr>
            <p:spPr>
              <a:xfrm rot="3371439">
                <a:off x="4390939" y="2095082"/>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Organigramme : Alternative 73">
                <a:extLst>
                  <a:ext uri="{FF2B5EF4-FFF2-40B4-BE49-F238E27FC236}">
                    <a16:creationId xmlns:a16="http://schemas.microsoft.com/office/drawing/2014/main" xmlns="" id="{1DF2D230-A788-40A7-A67C-2A3A77BEAF2A}"/>
                  </a:ext>
                </a:extLst>
              </p:cNvPr>
              <p:cNvSpPr/>
              <p:nvPr/>
            </p:nvSpPr>
            <p:spPr>
              <a:xfrm rot="3371439">
                <a:off x="4966562" y="2093876"/>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Organigramme : Alternative 75">
                <a:extLst>
                  <a:ext uri="{FF2B5EF4-FFF2-40B4-BE49-F238E27FC236}">
                    <a16:creationId xmlns:a16="http://schemas.microsoft.com/office/drawing/2014/main" xmlns="" id="{0CDDEA78-04B1-469E-ABA9-E3F054DB03CA}"/>
                  </a:ext>
                </a:extLst>
              </p:cNvPr>
              <p:cNvSpPr/>
              <p:nvPr/>
            </p:nvSpPr>
            <p:spPr>
              <a:xfrm rot="3371439">
                <a:off x="4281394" y="2664778"/>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Organigramme : Alternative 77">
                <a:extLst>
                  <a:ext uri="{FF2B5EF4-FFF2-40B4-BE49-F238E27FC236}">
                    <a16:creationId xmlns:a16="http://schemas.microsoft.com/office/drawing/2014/main" xmlns="" id="{F36D2D38-046A-4DA8-9AB3-60F1F6C8F1A9}"/>
                  </a:ext>
                </a:extLst>
              </p:cNvPr>
              <p:cNvSpPr/>
              <p:nvPr/>
            </p:nvSpPr>
            <p:spPr>
              <a:xfrm rot="3371439">
                <a:off x="4494198" y="2537592"/>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Organigramme : Alternative 82">
                <a:extLst>
                  <a:ext uri="{FF2B5EF4-FFF2-40B4-BE49-F238E27FC236}">
                    <a16:creationId xmlns:a16="http://schemas.microsoft.com/office/drawing/2014/main" xmlns="" id="{012BA993-A11D-478A-BC73-8EFBD5ED30B9}"/>
                  </a:ext>
                </a:extLst>
              </p:cNvPr>
              <p:cNvSpPr/>
              <p:nvPr/>
            </p:nvSpPr>
            <p:spPr>
              <a:xfrm rot="3371439">
                <a:off x="4347801" y="1637489"/>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Organigramme : Alternative 83">
                <a:extLst>
                  <a:ext uri="{FF2B5EF4-FFF2-40B4-BE49-F238E27FC236}">
                    <a16:creationId xmlns:a16="http://schemas.microsoft.com/office/drawing/2014/main" xmlns="" id="{75BBC854-CF6B-4F79-A1EE-B0EA8684C614}"/>
                  </a:ext>
                </a:extLst>
              </p:cNvPr>
              <p:cNvSpPr/>
              <p:nvPr/>
            </p:nvSpPr>
            <p:spPr>
              <a:xfrm rot="3371439">
                <a:off x="4141755" y="1742052"/>
                <a:ext cx="184128" cy="12297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39" name="Image 38">
            <a:extLst>
              <a:ext uri="{FF2B5EF4-FFF2-40B4-BE49-F238E27FC236}">
                <a16:creationId xmlns:a16="http://schemas.microsoft.com/office/drawing/2014/main" xmlns="" id="{BB9CE6BC-C026-494D-8055-D742E46B1A91}"/>
              </a:ext>
            </a:extLst>
          </p:cNvPr>
          <p:cNvPicPr>
            <a:picLocks noChangeAspect="1"/>
          </p:cNvPicPr>
          <p:nvPr/>
        </p:nvPicPr>
        <p:blipFill>
          <a:blip r:embed="rId6"/>
          <a:stretch>
            <a:fillRect/>
          </a:stretch>
        </p:blipFill>
        <p:spPr>
          <a:xfrm>
            <a:off x="7523646" y="2100732"/>
            <a:ext cx="1540043" cy="391474"/>
          </a:xfrm>
          <a:prstGeom prst="rect">
            <a:avLst/>
          </a:prstGeom>
        </p:spPr>
      </p:pic>
      <p:grpSp>
        <p:nvGrpSpPr>
          <p:cNvPr id="57" name="Groupe 56">
            <a:extLst>
              <a:ext uri="{FF2B5EF4-FFF2-40B4-BE49-F238E27FC236}">
                <a16:creationId xmlns:a16="http://schemas.microsoft.com/office/drawing/2014/main" xmlns="" id="{9AF83334-6C50-4548-9A7D-F910F99FEB2A}"/>
              </a:ext>
            </a:extLst>
          </p:cNvPr>
          <p:cNvGrpSpPr/>
          <p:nvPr/>
        </p:nvGrpSpPr>
        <p:grpSpPr>
          <a:xfrm>
            <a:off x="7513533" y="1919793"/>
            <a:ext cx="4138881" cy="802697"/>
            <a:chOff x="7513533" y="1919793"/>
            <a:chExt cx="4138881" cy="802697"/>
          </a:xfrm>
        </p:grpSpPr>
        <p:cxnSp>
          <p:nvCxnSpPr>
            <p:cNvPr id="54" name="Connecteur droit 53">
              <a:extLst>
                <a:ext uri="{FF2B5EF4-FFF2-40B4-BE49-F238E27FC236}">
                  <a16:creationId xmlns:a16="http://schemas.microsoft.com/office/drawing/2014/main" xmlns="" id="{AF90532A-29B4-4AAB-B1D5-F36FAD48FAF2}"/>
                </a:ext>
              </a:extLst>
            </p:cNvPr>
            <p:cNvCxnSpPr>
              <a:cxnSpLocks/>
            </p:cNvCxnSpPr>
            <p:nvPr/>
          </p:nvCxnSpPr>
          <p:spPr>
            <a:xfrm>
              <a:off x="7513533" y="1919793"/>
              <a:ext cx="1395220" cy="697164"/>
            </a:xfrm>
            <a:prstGeom prst="line">
              <a:avLst/>
            </a:prstGeom>
            <a:ln w="571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xmlns="" id="{6AC2E1C3-28A8-43A4-94E5-7E2D6080958E}"/>
                </a:ext>
              </a:extLst>
            </p:cNvPr>
            <p:cNvCxnSpPr>
              <a:cxnSpLocks/>
            </p:cNvCxnSpPr>
            <p:nvPr/>
          </p:nvCxnSpPr>
          <p:spPr>
            <a:xfrm flipH="1">
              <a:off x="7513533" y="1919793"/>
              <a:ext cx="1395220" cy="697164"/>
            </a:xfrm>
            <a:prstGeom prst="line">
              <a:avLst/>
            </a:prstGeom>
            <a:ln w="571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xmlns="" id="{5B2BBECA-3AFC-4B12-B785-9635DFD72156}"/>
                </a:ext>
              </a:extLst>
            </p:cNvPr>
            <p:cNvSpPr/>
            <p:nvPr/>
          </p:nvSpPr>
          <p:spPr>
            <a:xfrm>
              <a:off x="10505946" y="2076159"/>
              <a:ext cx="1146468" cy="646331"/>
            </a:xfrm>
            <a:prstGeom prst="rect">
              <a:avLst/>
            </a:prstGeom>
          </p:spPr>
          <p:txBody>
            <a:bodyPr wrap="none">
              <a:spAutoFit/>
            </a:bodyPr>
            <a:lstStyle/>
            <a:p>
              <a:r>
                <a:rPr lang="fr-FR" b="1" dirty="0">
                  <a:solidFill>
                    <a:srgbClr val="C00000"/>
                  </a:solidFill>
                  <a:latin typeface="Arial" panose="020B0604020202020204" pitchFamily="34" charset="0"/>
                  <a:cs typeface="Arial" panose="020B0604020202020204" pitchFamily="34" charset="0"/>
                </a:rPr>
                <a:t>Absence</a:t>
              </a:r>
            </a:p>
            <a:p>
              <a:r>
                <a:rPr lang="fr-FR" b="1" dirty="0">
                  <a:solidFill>
                    <a:srgbClr val="C00000"/>
                  </a:solidFill>
                  <a:latin typeface="Arial" panose="020B0604020202020204" pitchFamily="34" charset="0"/>
                  <a:cs typeface="Arial" panose="020B0604020202020204" pitchFamily="34" charset="0"/>
                </a:rPr>
                <a:t> courrier</a:t>
              </a:r>
            </a:p>
          </p:txBody>
        </p:sp>
      </p:grpSp>
      <p:cxnSp>
        <p:nvCxnSpPr>
          <p:cNvPr id="46" name="Connecteur droit 45">
            <a:extLst>
              <a:ext uri="{FF2B5EF4-FFF2-40B4-BE49-F238E27FC236}">
                <a16:creationId xmlns:a16="http://schemas.microsoft.com/office/drawing/2014/main" xmlns="" id="{0085FF7B-0762-41C9-AAF2-E3CEC85F31DE}"/>
              </a:ext>
            </a:extLst>
          </p:cNvPr>
          <p:cNvCxnSpPr>
            <a:cxnSpLocks/>
          </p:cNvCxnSpPr>
          <p:nvPr/>
        </p:nvCxnSpPr>
        <p:spPr>
          <a:xfrm>
            <a:off x="9854661" y="2013302"/>
            <a:ext cx="0" cy="3679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877629" y="3110593"/>
            <a:ext cx="9144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117600" y="5036458"/>
            <a:ext cx="2583543" cy="646331"/>
          </a:xfrm>
          <a:prstGeom prst="rect">
            <a:avLst/>
          </a:prstGeom>
          <a:noFill/>
        </p:spPr>
        <p:txBody>
          <a:bodyPr wrap="square" rtlCol="0">
            <a:spAutoFit/>
          </a:bodyPr>
          <a:lstStyle/>
          <a:p>
            <a:r>
              <a:rPr lang="fr-FR" dirty="0"/>
              <a:t>Les alimentations ne sont pas représentées</a:t>
            </a:r>
          </a:p>
        </p:txBody>
      </p:sp>
      <p:pic>
        <p:nvPicPr>
          <p:cNvPr id="87" name="Image 86">
            <a:extLst>
              <a:ext uri="{FF2B5EF4-FFF2-40B4-BE49-F238E27FC236}">
                <a16:creationId xmlns:a16="http://schemas.microsoft.com/office/drawing/2014/main" xmlns="" id="{8CE9DB75-5C1D-4B67-9611-AFF4834D1134}"/>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2416927" flipH="1">
            <a:off x="649361" y="2198120"/>
            <a:ext cx="1114581" cy="1209844"/>
          </a:xfrm>
          <a:prstGeom prst="rect">
            <a:avLst/>
          </a:prstGeom>
        </p:spPr>
      </p:pic>
      <p:pic>
        <p:nvPicPr>
          <p:cNvPr id="88" name="Image 87">
            <a:extLst>
              <a:ext uri="{FF2B5EF4-FFF2-40B4-BE49-F238E27FC236}">
                <a16:creationId xmlns:a16="http://schemas.microsoft.com/office/drawing/2014/main" xmlns="" id="{AD1C7726-7F0F-482F-8B8F-82D86F8F896A}"/>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19212976">
            <a:off x="4045713" y="3436330"/>
            <a:ext cx="304843" cy="749782"/>
          </a:xfrm>
          <a:prstGeom prst="rect">
            <a:avLst/>
          </a:prstGeom>
        </p:spPr>
      </p:pic>
      <p:pic>
        <p:nvPicPr>
          <p:cNvPr id="90" name="Image 89">
            <a:extLst>
              <a:ext uri="{FF2B5EF4-FFF2-40B4-BE49-F238E27FC236}">
                <a16:creationId xmlns:a16="http://schemas.microsoft.com/office/drawing/2014/main" xmlns="" id="{B695A81C-7D57-484D-ABA8-55783B3F33A9}"/>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19212976">
            <a:off x="6255121" y="2279108"/>
            <a:ext cx="304843" cy="749782"/>
          </a:xfrm>
          <a:prstGeom prst="rect">
            <a:avLst/>
          </a:prstGeom>
        </p:spPr>
      </p:pic>
      <p:sp>
        <p:nvSpPr>
          <p:cNvPr id="96" name="Forme libre : forme 36">
            <a:extLst>
              <a:ext uri="{FF2B5EF4-FFF2-40B4-BE49-F238E27FC236}">
                <a16:creationId xmlns:a16="http://schemas.microsoft.com/office/drawing/2014/main" xmlns="" id="{33A79C86-A6D4-4D28-B4A5-46C7FF4DC5C5}"/>
              </a:ext>
            </a:extLst>
          </p:cNvPr>
          <p:cNvSpPr/>
          <p:nvPr/>
        </p:nvSpPr>
        <p:spPr>
          <a:xfrm>
            <a:off x="1253732" y="603168"/>
            <a:ext cx="6075304" cy="3756335"/>
          </a:xfrm>
          <a:custGeom>
            <a:avLst/>
            <a:gdLst>
              <a:gd name="connsiteX0" fmla="*/ 0 w 5919895"/>
              <a:gd name="connsiteY0" fmla="*/ 630310 h 1747264"/>
              <a:gd name="connsiteX1" fmla="*/ 571500 w 5919895"/>
              <a:gd name="connsiteY1" fmla="*/ 1516135 h 1747264"/>
              <a:gd name="connsiteX2" fmla="*/ 1638300 w 5919895"/>
              <a:gd name="connsiteY2" fmla="*/ 1630435 h 1747264"/>
              <a:gd name="connsiteX3" fmla="*/ 2981325 w 5919895"/>
              <a:gd name="connsiteY3" fmla="*/ 39760 h 1747264"/>
              <a:gd name="connsiteX4" fmla="*/ 4295775 w 5919895"/>
              <a:gd name="connsiteY4" fmla="*/ 554110 h 1747264"/>
              <a:gd name="connsiteX5" fmla="*/ 5476875 w 5919895"/>
              <a:gd name="connsiteY5" fmla="*/ 1363735 h 1747264"/>
              <a:gd name="connsiteX6" fmla="*/ 5915025 w 5919895"/>
              <a:gd name="connsiteY6" fmla="*/ 1011310 h 1747264"/>
              <a:gd name="connsiteX7" fmla="*/ 5238750 w 5919895"/>
              <a:gd name="connsiteY7" fmla="*/ 58810 h 1747264"/>
              <a:gd name="connsiteX0" fmla="*/ 0 w 5919895"/>
              <a:gd name="connsiteY0" fmla="*/ 1938142 h 3153847"/>
              <a:gd name="connsiteX1" fmla="*/ 571500 w 5919895"/>
              <a:gd name="connsiteY1" fmla="*/ 2823967 h 3153847"/>
              <a:gd name="connsiteX2" fmla="*/ 1638300 w 5919895"/>
              <a:gd name="connsiteY2" fmla="*/ 2938267 h 3153847"/>
              <a:gd name="connsiteX3" fmla="*/ 1304925 w 5919895"/>
              <a:gd name="connsiteY3" fmla="*/ 14092 h 3153847"/>
              <a:gd name="connsiteX4" fmla="*/ 4295775 w 5919895"/>
              <a:gd name="connsiteY4" fmla="*/ 1861942 h 3153847"/>
              <a:gd name="connsiteX5" fmla="*/ 5476875 w 5919895"/>
              <a:gd name="connsiteY5" fmla="*/ 2671567 h 3153847"/>
              <a:gd name="connsiteX6" fmla="*/ 5915025 w 5919895"/>
              <a:gd name="connsiteY6" fmla="*/ 2319142 h 3153847"/>
              <a:gd name="connsiteX7" fmla="*/ 5238750 w 5919895"/>
              <a:gd name="connsiteY7" fmla="*/ 1366642 h 3153847"/>
              <a:gd name="connsiteX0" fmla="*/ 0 w 5919895"/>
              <a:gd name="connsiteY0" fmla="*/ 1932395 h 2963742"/>
              <a:gd name="connsiteX1" fmla="*/ 571500 w 5919895"/>
              <a:gd name="connsiteY1" fmla="*/ 2818220 h 2963742"/>
              <a:gd name="connsiteX2" fmla="*/ 1590675 w 5919895"/>
              <a:gd name="connsiteY2" fmla="*/ 2665820 h 2963742"/>
              <a:gd name="connsiteX3" fmla="*/ 1304925 w 5919895"/>
              <a:gd name="connsiteY3" fmla="*/ 8345 h 2963742"/>
              <a:gd name="connsiteX4" fmla="*/ 4295775 w 5919895"/>
              <a:gd name="connsiteY4" fmla="*/ 1856195 h 2963742"/>
              <a:gd name="connsiteX5" fmla="*/ 5476875 w 5919895"/>
              <a:gd name="connsiteY5" fmla="*/ 2665820 h 2963742"/>
              <a:gd name="connsiteX6" fmla="*/ 5915025 w 5919895"/>
              <a:gd name="connsiteY6" fmla="*/ 2313395 h 2963742"/>
              <a:gd name="connsiteX7" fmla="*/ 5238750 w 5919895"/>
              <a:gd name="connsiteY7" fmla="*/ 1360895 h 2963742"/>
              <a:gd name="connsiteX0" fmla="*/ 0 w 5919457"/>
              <a:gd name="connsiteY0" fmla="*/ 2718697 h 3750044"/>
              <a:gd name="connsiteX1" fmla="*/ 571500 w 5919457"/>
              <a:gd name="connsiteY1" fmla="*/ 3604522 h 3750044"/>
              <a:gd name="connsiteX2" fmla="*/ 1590675 w 5919457"/>
              <a:gd name="connsiteY2" fmla="*/ 3452122 h 3750044"/>
              <a:gd name="connsiteX3" fmla="*/ 1304925 w 5919457"/>
              <a:gd name="connsiteY3" fmla="*/ 794647 h 3750044"/>
              <a:gd name="connsiteX4" fmla="*/ 4448175 w 5919457"/>
              <a:gd name="connsiteY4" fmla="*/ 165997 h 3750044"/>
              <a:gd name="connsiteX5" fmla="*/ 5476875 w 5919457"/>
              <a:gd name="connsiteY5" fmla="*/ 3452122 h 3750044"/>
              <a:gd name="connsiteX6" fmla="*/ 5915025 w 5919457"/>
              <a:gd name="connsiteY6" fmla="*/ 3099697 h 3750044"/>
              <a:gd name="connsiteX7" fmla="*/ 5238750 w 5919457"/>
              <a:gd name="connsiteY7" fmla="*/ 2147197 h 3750044"/>
              <a:gd name="connsiteX0" fmla="*/ 0 w 5984350"/>
              <a:gd name="connsiteY0" fmla="*/ 2599034 h 3630381"/>
              <a:gd name="connsiteX1" fmla="*/ 571500 w 5984350"/>
              <a:gd name="connsiteY1" fmla="*/ 3484859 h 3630381"/>
              <a:gd name="connsiteX2" fmla="*/ 1590675 w 5984350"/>
              <a:gd name="connsiteY2" fmla="*/ 3332459 h 3630381"/>
              <a:gd name="connsiteX3" fmla="*/ 1304925 w 5984350"/>
              <a:gd name="connsiteY3" fmla="*/ 674984 h 3630381"/>
              <a:gd name="connsiteX4" fmla="*/ 4448175 w 5984350"/>
              <a:gd name="connsiteY4" fmla="*/ 46334 h 3630381"/>
              <a:gd name="connsiteX5" fmla="*/ 5838825 w 5984350"/>
              <a:gd name="connsiteY5" fmla="*/ 1598909 h 3630381"/>
              <a:gd name="connsiteX6" fmla="*/ 5915025 w 5984350"/>
              <a:gd name="connsiteY6" fmla="*/ 2980034 h 3630381"/>
              <a:gd name="connsiteX7" fmla="*/ 5238750 w 5984350"/>
              <a:gd name="connsiteY7" fmla="*/ 2027534 h 3630381"/>
              <a:gd name="connsiteX0" fmla="*/ 0 w 5926514"/>
              <a:gd name="connsiteY0" fmla="*/ 2599034 h 3630381"/>
              <a:gd name="connsiteX1" fmla="*/ 571500 w 5926514"/>
              <a:gd name="connsiteY1" fmla="*/ 3484859 h 3630381"/>
              <a:gd name="connsiteX2" fmla="*/ 1590675 w 5926514"/>
              <a:gd name="connsiteY2" fmla="*/ 3332459 h 3630381"/>
              <a:gd name="connsiteX3" fmla="*/ 1304925 w 5926514"/>
              <a:gd name="connsiteY3" fmla="*/ 674984 h 3630381"/>
              <a:gd name="connsiteX4" fmla="*/ 4448175 w 5926514"/>
              <a:gd name="connsiteY4" fmla="*/ 46334 h 3630381"/>
              <a:gd name="connsiteX5" fmla="*/ 5838825 w 5926514"/>
              <a:gd name="connsiteY5" fmla="*/ 1598909 h 3630381"/>
              <a:gd name="connsiteX6" fmla="*/ 5762625 w 5926514"/>
              <a:gd name="connsiteY6" fmla="*/ 2151359 h 3630381"/>
              <a:gd name="connsiteX7" fmla="*/ 5238750 w 5926514"/>
              <a:gd name="connsiteY7" fmla="*/ 2027534 h 3630381"/>
              <a:gd name="connsiteX0" fmla="*/ 0 w 5857433"/>
              <a:gd name="connsiteY0" fmla="*/ 2599034 h 3630381"/>
              <a:gd name="connsiteX1" fmla="*/ 571500 w 5857433"/>
              <a:gd name="connsiteY1" fmla="*/ 3484859 h 3630381"/>
              <a:gd name="connsiteX2" fmla="*/ 1590675 w 5857433"/>
              <a:gd name="connsiteY2" fmla="*/ 3332459 h 3630381"/>
              <a:gd name="connsiteX3" fmla="*/ 1304925 w 5857433"/>
              <a:gd name="connsiteY3" fmla="*/ 674984 h 3630381"/>
              <a:gd name="connsiteX4" fmla="*/ 4448175 w 5857433"/>
              <a:gd name="connsiteY4" fmla="*/ 46334 h 3630381"/>
              <a:gd name="connsiteX5" fmla="*/ 5838825 w 5857433"/>
              <a:gd name="connsiteY5" fmla="*/ 1598909 h 3630381"/>
              <a:gd name="connsiteX6" fmla="*/ 5238750 w 5857433"/>
              <a:gd name="connsiteY6" fmla="*/ 2027534 h 3630381"/>
              <a:gd name="connsiteX0" fmla="*/ 0 w 5857433"/>
              <a:gd name="connsiteY0" fmla="*/ 2666295 h 3714467"/>
              <a:gd name="connsiteX1" fmla="*/ 571500 w 5857433"/>
              <a:gd name="connsiteY1" fmla="*/ 3552120 h 3714467"/>
              <a:gd name="connsiteX2" fmla="*/ 1590675 w 5857433"/>
              <a:gd name="connsiteY2" fmla="*/ 3399720 h 3714467"/>
              <a:gd name="connsiteX3" fmla="*/ 1400175 w 5857433"/>
              <a:gd name="connsiteY3" fmla="*/ 485070 h 3714467"/>
              <a:gd name="connsiteX4" fmla="*/ 4448175 w 5857433"/>
              <a:gd name="connsiteY4" fmla="*/ 113595 h 3714467"/>
              <a:gd name="connsiteX5" fmla="*/ 5838825 w 5857433"/>
              <a:gd name="connsiteY5" fmla="*/ 1666170 h 3714467"/>
              <a:gd name="connsiteX6" fmla="*/ 5238750 w 5857433"/>
              <a:gd name="connsiteY6" fmla="*/ 2094795 h 3714467"/>
              <a:gd name="connsiteX0" fmla="*/ 0 w 5856315"/>
              <a:gd name="connsiteY0" fmla="*/ 2717604 h 3765776"/>
              <a:gd name="connsiteX1" fmla="*/ 571500 w 5856315"/>
              <a:gd name="connsiteY1" fmla="*/ 3603429 h 3765776"/>
              <a:gd name="connsiteX2" fmla="*/ 1590675 w 5856315"/>
              <a:gd name="connsiteY2" fmla="*/ 3451029 h 3765776"/>
              <a:gd name="connsiteX3" fmla="*/ 1400175 w 5856315"/>
              <a:gd name="connsiteY3" fmla="*/ 536379 h 3765776"/>
              <a:gd name="connsiteX4" fmla="*/ 4476750 w 5856315"/>
              <a:gd name="connsiteY4" fmla="*/ 98229 h 3765776"/>
              <a:gd name="connsiteX5" fmla="*/ 5838825 w 5856315"/>
              <a:gd name="connsiteY5" fmla="*/ 1717479 h 3765776"/>
              <a:gd name="connsiteX6" fmla="*/ 5238750 w 5856315"/>
              <a:gd name="connsiteY6" fmla="*/ 2146104 h 3765776"/>
              <a:gd name="connsiteX0" fmla="*/ 0 w 5855947"/>
              <a:gd name="connsiteY0" fmla="*/ 2673433 h 3721605"/>
              <a:gd name="connsiteX1" fmla="*/ 571500 w 5855947"/>
              <a:gd name="connsiteY1" fmla="*/ 3559258 h 3721605"/>
              <a:gd name="connsiteX2" fmla="*/ 1590675 w 5855947"/>
              <a:gd name="connsiteY2" fmla="*/ 3406858 h 3721605"/>
              <a:gd name="connsiteX3" fmla="*/ 1400175 w 5855947"/>
              <a:gd name="connsiteY3" fmla="*/ 492208 h 3721605"/>
              <a:gd name="connsiteX4" fmla="*/ 4486275 w 5855947"/>
              <a:gd name="connsiteY4" fmla="*/ 111208 h 3721605"/>
              <a:gd name="connsiteX5" fmla="*/ 5838825 w 5855947"/>
              <a:gd name="connsiteY5" fmla="*/ 1673308 h 3721605"/>
              <a:gd name="connsiteX6" fmla="*/ 5238750 w 5855947"/>
              <a:gd name="connsiteY6" fmla="*/ 2101933 h 3721605"/>
              <a:gd name="connsiteX0" fmla="*/ 0 w 5855582"/>
              <a:gd name="connsiteY0" fmla="*/ 2702633 h 3750805"/>
              <a:gd name="connsiteX1" fmla="*/ 571500 w 5855582"/>
              <a:gd name="connsiteY1" fmla="*/ 3588458 h 3750805"/>
              <a:gd name="connsiteX2" fmla="*/ 1590675 w 5855582"/>
              <a:gd name="connsiteY2" fmla="*/ 3436058 h 3750805"/>
              <a:gd name="connsiteX3" fmla="*/ 1400175 w 5855582"/>
              <a:gd name="connsiteY3" fmla="*/ 521408 h 3750805"/>
              <a:gd name="connsiteX4" fmla="*/ 4495800 w 5855582"/>
              <a:gd name="connsiteY4" fmla="*/ 102308 h 3750805"/>
              <a:gd name="connsiteX5" fmla="*/ 5838825 w 5855582"/>
              <a:gd name="connsiteY5" fmla="*/ 1702508 h 3750805"/>
              <a:gd name="connsiteX6" fmla="*/ 5238750 w 5855582"/>
              <a:gd name="connsiteY6" fmla="*/ 2131133 h 3750805"/>
              <a:gd name="connsiteX0" fmla="*/ 0 w 6042458"/>
              <a:gd name="connsiteY0" fmla="*/ 2741438 h 3789610"/>
              <a:gd name="connsiteX1" fmla="*/ 571500 w 6042458"/>
              <a:gd name="connsiteY1" fmla="*/ 3627263 h 3789610"/>
              <a:gd name="connsiteX2" fmla="*/ 1590675 w 6042458"/>
              <a:gd name="connsiteY2" fmla="*/ 3474863 h 3789610"/>
              <a:gd name="connsiteX3" fmla="*/ 1400175 w 6042458"/>
              <a:gd name="connsiteY3" fmla="*/ 560213 h 3789610"/>
              <a:gd name="connsiteX4" fmla="*/ 4495800 w 6042458"/>
              <a:gd name="connsiteY4" fmla="*/ 141113 h 3789610"/>
              <a:gd name="connsiteX5" fmla="*/ 6029325 w 6042458"/>
              <a:gd name="connsiteY5" fmla="*/ 2265188 h 3789610"/>
              <a:gd name="connsiteX6" fmla="*/ 5238750 w 6042458"/>
              <a:gd name="connsiteY6" fmla="*/ 2169938 h 3789610"/>
              <a:gd name="connsiteX0" fmla="*/ 0 w 6073654"/>
              <a:gd name="connsiteY0" fmla="*/ 2741438 h 3789610"/>
              <a:gd name="connsiteX1" fmla="*/ 571500 w 6073654"/>
              <a:gd name="connsiteY1" fmla="*/ 3627263 h 3789610"/>
              <a:gd name="connsiteX2" fmla="*/ 1590675 w 6073654"/>
              <a:gd name="connsiteY2" fmla="*/ 3474863 h 3789610"/>
              <a:gd name="connsiteX3" fmla="*/ 1400175 w 6073654"/>
              <a:gd name="connsiteY3" fmla="*/ 560213 h 3789610"/>
              <a:gd name="connsiteX4" fmla="*/ 4495800 w 6073654"/>
              <a:gd name="connsiteY4" fmla="*/ 141113 h 3789610"/>
              <a:gd name="connsiteX5" fmla="*/ 6029325 w 6073654"/>
              <a:gd name="connsiteY5" fmla="*/ 2265188 h 3789610"/>
              <a:gd name="connsiteX6" fmla="*/ 5623318 w 6073654"/>
              <a:gd name="connsiteY6" fmla="*/ 2515577 h 3789610"/>
              <a:gd name="connsiteX7" fmla="*/ 5238750 w 6073654"/>
              <a:gd name="connsiteY7" fmla="*/ 2169938 h 3789610"/>
              <a:gd name="connsiteX0" fmla="*/ 0 w 6075304"/>
              <a:gd name="connsiteY0" fmla="*/ 2712149 h 3760321"/>
              <a:gd name="connsiteX1" fmla="*/ 571500 w 6075304"/>
              <a:gd name="connsiteY1" fmla="*/ 3597974 h 3760321"/>
              <a:gd name="connsiteX2" fmla="*/ 1590675 w 6075304"/>
              <a:gd name="connsiteY2" fmla="*/ 3445574 h 3760321"/>
              <a:gd name="connsiteX3" fmla="*/ 1400175 w 6075304"/>
              <a:gd name="connsiteY3" fmla="*/ 530924 h 3760321"/>
              <a:gd name="connsiteX4" fmla="*/ 4467225 w 6075304"/>
              <a:gd name="connsiteY4" fmla="*/ 149924 h 3760321"/>
              <a:gd name="connsiteX5" fmla="*/ 6029325 w 6075304"/>
              <a:gd name="connsiteY5" fmla="*/ 2235899 h 3760321"/>
              <a:gd name="connsiteX6" fmla="*/ 5623318 w 6075304"/>
              <a:gd name="connsiteY6" fmla="*/ 2486288 h 3760321"/>
              <a:gd name="connsiteX7" fmla="*/ 5238750 w 6075304"/>
              <a:gd name="connsiteY7" fmla="*/ 2140649 h 3760321"/>
              <a:gd name="connsiteX0" fmla="*/ 0 w 6075304"/>
              <a:gd name="connsiteY0" fmla="*/ 2708793 h 3756335"/>
              <a:gd name="connsiteX1" fmla="*/ 571500 w 6075304"/>
              <a:gd name="connsiteY1" fmla="*/ 3594618 h 3756335"/>
              <a:gd name="connsiteX2" fmla="*/ 1590675 w 6075304"/>
              <a:gd name="connsiteY2" fmla="*/ 3442218 h 3756335"/>
              <a:gd name="connsiteX3" fmla="*/ 1285875 w 6075304"/>
              <a:gd name="connsiteY3" fmla="*/ 537093 h 3756335"/>
              <a:gd name="connsiteX4" fmla="*/ 4467225 w 6075304"/>
              <a:gd name="connsiteY4" fmla="*/ 146568 h 3756335"/>
              <a:gd name="connsiteX5" fmla="*/ 6029325 w 6075304"/>
              <a:gd name="connsiteY5" fmla="*/ 2232543 h 3756335"/>
              <a:gd name="connsiteX6" fmla="*/ 5623318 w 6075304"/>
              <a:gd name="connsiteY6" fmla="*/ 2482932 h 3756335"/>
              <a:gd name="connsiteX7" fmla="*/ 5238750 w 6075304"/>
              <a:gd name="connsiteY7" fmla="*/ 2137293 h 37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304" h="3756335">
                <a:moveTo>
                  <a:pt x="0" y="2708793"/>
                </a:moveTo>
                <a:cubicBezTo>
                  <a:pt x="149225" y="3068361"/>
                  <a:pt x="306388" y="3472381"/>
                  <a:pt x="571500" y="3594618"/>
                </a:cubicBezTo>
                <a:cubicBezTo>
                  <a:pt x="836612" y="3716855"/>
                  <a:pt x="1471613" y="3951805"/>
                  <a:pt x="1590675" y="3442218"/>
                </a:cubicBezTo>
                <a:cubicBezTo>
                  <a:pt x="1709737" y="2932631"/>
                  <a:pt x="806450" y="1086368"/>
                  <a:pt x="1285875" y="537093"/>
                </a:cubicBezTo>
                <a:cubicBezTo>
                  <a:pt x="1765300" y="-12182"/>
                  <a:pt x="3676650" y="-136007"/>
                  <a:pt x="4467225" y="146568"/>
                </a:cubicBezTo>
                <a:cubicBezTo>
                  <a:pt x="5257800" y="429143"/>
                  <a:pt x="5836643" y="1843149"/>
                  <a:pt x="6029325" y="2232543"/>
                </a:cubicBezTo>
                <a:cubicBezTo>
                  <a:pt x="6222007" y="2621937"/>
                  <a:pt x="5755080" y="2498807"/>
                  <a:pt x="5623318" y="2482932"/>
                </a:cubicBezTo>
                <a:cubicBezTo>
                  <a:pt x="5491556" y="2467057"/>
                  <a:pt x="5320307" y="2164737"/>
                  <a:pt x="5238750" y="2137293"/>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pic>
        <p:nvPicPr>
          <p:cNvPr id="97" name="Image 96">
            <a:extLst>
              <a:ext uri="{FF2B5EF4-FFF2-40B4-BE49-F238E27FC236}">
                <a16:creationId xmlns:a16="http://schemas.microsoft.com/office/drawing/2014/main" xmlns="" id="{3E5A0F7B-59A4-4426-9AF2-F4617DC120A1}"/>
              </a:ext>
            </a:extLst>
          </p:cNvPr>
          <p:cNvPicPr>
            <a:picLocks noChangeAspect="1"/>
          </p:cNvPicPr>
          <p:nvPr/>
        </p:nvPicPr>
        <p:blipFill>
          <a:blip r:embed="rId9"/>
          <a:stretch>
            <a:fillRect/>
          </a:stretch>
        </p:blipFill>
        <p:spPr>
          <a:xfrm>
            <a:off x="424866" y="827189"/>
            <a:ext cx="1706045" cy="1706045"/>
          </a:xfrm>
          <a:prstGeom prst="rect">
            <a:avLst/>
          </a:prstGeom>
        </p:spPr>
      </p:pic>
      <p:pic>
        <p:nvPicPr>
          <p:cNvPr id="98" name="Image 97">
            <a:extLst>
              <a:ext uri="{FF2B5EF4-FFF2-40B4-BE49-F238E27FC236}">
                <a16:creationId xmlns:a16="http://schemas.microsoft.com/office/drawing/2014/main" xmlns="" id="{C4BDA5F0-B947-441D-B7BA-18343E8D5E91}"/>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19920196">
            <a:off x="1065056" y="2797850"/>
            <a:ext cx="304843" cy="749782"/>
          </a:xfrm>
          <a:prstGeom prst="rect">
            <a:avLst/>
          </a:prstGeom>
        </p:spPr>
      </p:pic>
      <p:pic>
        <p:nvPicPr>
          <p:cNvPr id="99" name="Image 98">
            <a:extLst>
              <a:ext uri="{FF2B5EF4-FFF2-40B4-BE49-F238E27FC236}">
                <a16:creationId xmlns:a16="http://schemas.microsoft.com/office/drawing/2014/main" xmlns="" id="{59362EE7-908F-426C-AB72-E8D5304641CC}"/>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20655920">
            <a:off x="721767" y="2899382"/>
            <a:ext cx="304843" cy="749782"/>
          </a:xfrm>
          <a:prstGeom prst="rect">
            <a:avLst/>
          </a:prstGeom>
        </p:spPr>
      </p:pic>
      <p:sp>
        <p:nvSpPr>
          <p:cNvPr id="100" name="Forme libre : forme 43">
            <a:extLst>
              <a:ext uri="{FF2B5EF4-FFF2-40B4-BE49-F238E27FC236}">
                <a16:creationId xmlns:a16="http://schemas.microsoft.com/office/drawing/2014/main" xmlns="" id="{8949B479-106E-4928-836C-D7E6E09CFC12}"/>
              </a:ext>
            </a:extLst>
          </p:cNvPr>
          <p:cNvSpPr/>
          <p:nvPr/>
        </p:nvSpPr>
        <p:spPr>
          <a:xfrm>
            <a:off x="882257" y="3407209"/>
            <a:ext cx="3584426" cy="1477711"/>
          </a:xfrm>
          <a:custGeom>
            <a:avLst/>
            <a:gdLst>
              <a:gd name="connsiteX0" fmla="*/ 0 w 3816066"/>
              <a:gd name="connsiteY0" fmla="*/ 0 h 1426824"/>
              <a:gd name="connsiteX1" fmla="*/ 209550 w 3816066"/>
              <a:gd name="connsiteY1" fmla="*/ 762000 h 1426824"/>
              <a:gd name="connsiteX2" fmla="*/ 990600 w 3816066"/>
              <a:gd name="connsiteY2" fmla="*/ 1323975 h 1426824"/>
              <a:gd name="connsiteX3" fmla="*/ 2238375 w 3816066"/>
              <a:gd name="connsiteY3" fmla="*/ 1333500 h 1426824"/>
              <a:gd name="connsiteX4" fmla="*/ 3705225 w 3816066"/>
              <a:gd name="connsiteY4" fmla="*/ 1390650 h 1426824"/>
              <a:gd name="connsiteX5" fmla="*/ 3676650 w 3816066"/>
              <a:gd name="connsiteY5" fmla="*/ 714375 h 1426824"/>
              <a:gd name="connsiteX6" fmla="*/ 3390900 w 3816066"/>
              <a:gd name="connsiteY6" fmla="*/ 476250 h 1426824"/>
              <a:gd name="connsiteX0" fmla="*/ 0 w 3785665"/>
              <a:gd name="connsiteY0" fmla="*/ 0 h 1416167"/>
              <a:gd name="connsiteX1" fmla="*/ 209550 w 3785665"/>
              <a:gd name="connsiteY1" fmla="*/ 762000 h 1416167"/>
              <a:gd name="connsiteX2" fmla="*/ 990600 w 3785665"/>
              <a:gd name="connsiteY2" fmla="*/ 1323975 h 1416167"/>
              <a:gd name="connsiteX3" fmla="*/ 2238375 w 3785665"/>
              <a:gd name="connsiteY3" fmla="*/ 1333500 h 1416167"/>
              <a:gd name="connsiteX4" fmla="*/ 3705225 w 3785665"/>
              <a:gd name="connsiteY4" fmla="*/ 1390650 h 1416167"/>
              <a:gd name="connsiteX5" fmla="*/ 3571875 w 3785665"/>
              <a:gd name="connsiteY5" fmla="*/ 866775 h 1416167"/>
              <a:gd name="connsiteX6" fmla="*/ 3390900 w 3785665"/>
              <a:gd name="connsiteY6" fmla="*/ 476250 h 1416167"/>
              <a:gd name="connsiteX0" fmla="*/ 0 w 3580751"/>
              <a:gd name="connsiteY0" fmla="*/ 0 h 1424599"/>
              <a:gd name="connsiteX1" fmla="*/ 209550 w 3580751"/>
              <a:gd name="connsiteY1" fmla="*/ 762000 h 1424599"/>
              <a:gd name="connsiteX2" fmla="*/ 990600 w 3580751"/>
              <a:gd name="connsiteY2" fmla="*/ 1323975 h 1424599"/>
              <a:gd name="connsiteX3" fmla="*/ 2238375 w 3580751"/>
              <a:gd name="connsiteY3" fmla="*/ 1333500 h 1424599"/>
              <a:gd name="connsiteX4" fmla="*/ 3409950 w 3580751"/>
              <a:gd name="connsiteY4" fmla="*/ 1400175 h 1424599"/>
              <a:gd name="connsiteX5" fmla="*/ 3571875 w 3580751"/>
              <a:gd name="connsiteY5" fmla="*/ 866775 h 1424599"/>
              <a:gd name="connsiteX6" fmla="*/ 3390900 w 3580751"/>
              <a:gd name="connsiteY6" fmla="*/ 476250 h 1424599"/>
              <a:gd name="connsiteX0" fmla="*/ 0 w 3584426"/>
              <a:gd name="connsiteY0" fmla="*/ 0 h 1477711"/>
              <a:gd name="connsiteX1" fmla="*/ 209550 w 3584426"/>
              <a:gd name="connsiteY1" fmla="*/ 762000 h 1477711"/>
              <a:gd name="connsiteX2" fmla="*/ 990600 w 3584426"/>
              <a:gd name="connsiteY2" fmla="*/ 1323975 h 1477711"/>
              <a:gd name="connsiteX3" fmla="*/ 2152650 w 3584426"/>
              <a:gd name="connsiteY3" fmla="*/ 1466850 h 1477711"/>
              <a:gd name="connsiteX4" fmla="*/ 3409950 w 3584426"/>
              <a:gd name="connsiteY4" fmla="*/ 1400175 h 1477711"/>
              <a:gd name="connsiteX5" fmla="*/ 3571875 w 3584426"/>
              <a:gd name="connsiteY5" fmla="*/ 866775 h 1477711"/>
              <a:gd name="connsiteX6" fmla="*/ 3390900 w 3584426"/>
              <a:gd name="connsiteY6" fmla="*/ 476250 h 14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426" h="1477711">
                <a:moveTo>
                  <a:pt x="0" y="0"/>
                </a:moveTo>
                <a:cubicBezTo>
                  <a:pt x="22225" y="270669"/>
                  <a:pt x="44450" y="541338"/>
                  <a:pt x="209550" y="762000"/>
                </a:cubicBezTo>
                <a:cubicBezTo>
                  <a:pt x="374650" y="982662"/>
                  <a:pt x="666750" y="1206500"/>
                  <a:pt x="990600" y="1323975"/>
                </a:cubicBezTo>
                <a:cubicBezTo>
                  <a:pt x="1314450" y="1441450"/>
                  <a:pt x="1749425" y="1454150"/>
                  <a:pt x="2152650" y="1466850"/>
                </a:cubicBezTo>
                <a:cubicBezTo>
                  <a:pt x="2555875" y="1479550"/>
                  <a:pt x="3173413" y="1500187"/>
                  <a:pt x="3409950" y="1400175"/>
                </a:cubicBezTo>
                <a:cubicBezTo>
                  <a:pt x="3646487" y="1300163"/>
                  <a:pt x="3575050" y="1020762"/>
                  <a:pt x="3571875" y="866775"/>
                </a:cubicBezTo>
                <a:cubicBezTo>
                  <a:pt x="3568700" y="712788"/>
                  <a:pt x="3507581" y="519112"/>
                  <a:pt x="3390900" y="476250"/>
                </a:cubicBezTo>
              </a:path>
            </a:pathLst>
          </a:custGeom>
          <a:noFill/>
          <a:ln w="5715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lt1"/>
              </a:solidFill>
            </a:endParaRPr>
          </a:p>
        </p:txBody>
      </p:sp>
      <p:pic>
        <p:nvPicPr>
          <p:cNvPr id="101" name="Picture 4" descr="Silhouette, comédie musicale, note, clef Photo stock libre ...">
            <a:extLst>
              <a:ext uri="{FF2B5EF4-FFF2-40B4-BE49-F238E27FC236}">
                <a16:creationId xmlns:a16="http://schemas.microsoft.com/office/drawing/2014/main" xmlns="" id="{A5B695AC-EDCA-497F-9215-75C8D5F40F92}"/>
              </a:ext>
            </a:extLst>
          </p:cNvPr>
          <p:cNvPicPr>
            <a:picLocks noChangeAspect="1" noChangeArrowheads="1"/>
          </p:cNvPicPr>
          <p:nvPr/>
        </p:nvPicPr>
        <p:blipFill rotWithShape="1">
          <a:blip r:embed="rId10">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37086" t="15227" r="3436" b="45797"/>
          <a:stretch/>
        </p:blipFill>
        <p:spPr bwMode="auto">
          <a:xfrm rot="2471359">
            <a:off x="956128" y="1899880"/>
            <a:ext cx="2331002" cy="93880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11"/>
          <p:cNvCxnSpPr>
            <a:stCxn id="92" idx="2"/>
          </p:cNvCxnSpPr>
          <p:nvPr/>
        </p:nvCxnSpPr>
        <p:spPr>
          <a:xfrm flipH="1">
            <a:off x="8981211" y="3606156"/>
            <a:ext cx="688" cy="179585"/>
          </a:xfrm>
          <a:prstGeom prst="line">
            <a:avLst/>
          </a:prstGeom>
        </p:spPr>
        <p:style>
          <a:lnRef idx="3">
            <a:schemeClr val="dk1"/>
          </a:lnRef>
          <a:fillRef idx="0">
            <a:schemeClr val="dk1"/>
          </a:fillRef>
          <a:effectRef idx="2">
            <a:schemeClr val="dk1"/>
          </a:effectRef>
          <a:fontRef idx="minor">
            <a:schemeClr val="tx1"/>
          </a:fontRef>
        </p:style>
      </p:cxnSp>
      <p:cxnSp>
        <p:nvCxnSpPr>
          <p:cNvPr id="14" name="Connecteur droit 13"/>
          <p:cNvCxnSpPr/>
          <p:nvPr/>
        </p:nvCxnSpPr>
        <p:spPr>
          <a:xfrm>
            <a:off x="8940800" y="3841750"/>
            <a:ext cx="831850" cy="0"/>
          </a:xfrm>
          <a:prstGeom prst="line">
            <a:avLst/>
          </a:prstGeom>
        </p:spPr>
        <p:style>
          <a:lnRef idx="3">
            <a:schemeClr val="dk1"/>
          </a:lnRef>
          <a:fillRef idx="0">
            <a:schemeClr val="dk1"/>
          </a:fillRef>
          <a:effectRef idx="2">
            <a:schemeClr val="dk1"/>
          </a:effectRef>
          <a:fontRef idx="minor">
            <a:schemeClr val="tx1"/>
          </a:fontRef>
        </p:style>
      </p:cxnSp>
      <p:cxnSp>
        <p:nvCxnSpPr>
          <p:cNvPr id="22" name="Connecteur droit 21"/>
          <p:cNvCxnSpPr/>
          <p:nvPr/>
        </p:nvCxnSpPr>
        <p:spPr>
          <a:xfrm flipH="1" flipV="1">
            <a:off x="9772650" y="3676650"/>
            <a:ext cx="6350" cy="171450"/>
          </a:xfrm>
          <a:prstGeom prst="line">
            <a:avLst/>
          </a:prstGeom>
        </p:spPr>
        <p:style>
          <a:lnRef idx="3">
            <a:schemeClr val="dk1"/>
          </a:lnRef>
          <a:fillRef idx="0">
            <a:schemeClr val="dk1"/>
          </a:fillRef>
          <a:effectRef idx="2">
            <a:schemeClr val="dk1"/>
          </a:effectRef>
          <a:fontRef idx="minor">
            <a:schemeClr val="tx1"/>
          </a:fontRef>
        </p:style>
      </p:cxnSp>
      <p:grpSp>
        <p:nvGrpSpPr>
          <p:cNvPr id="86" name="Groupe 85">
            <a:extLst>
              <a:ext uri="{FF2B5EF4-FFF2-40B4-BE49-F238E27FC236}">
                <a16:creationId xmlns:a16="http://schemas.microsoft.com/office/drawing/2014/main" xmlns="" id="{F77571D8-0A84-4E5C-ABF8-8FC0FEFF2567}"/>
              </a:ext>
            </a:extLst>
          </p:cNvPr>
          <p:cNvGrpSpPr/>
          <p:nvPr/>
        </p:nvGrpSpPr>
        <p:grpSpPr>
          <a:xfrm>
            <a:off x="4580075" y="3089556"/>
            <a:ext cx="4767126" cy="1322608"/>
            <a:chOff x="4318817" y="3278242"/>
            <a:chExt cx="5168083" cy="1322608"/>
          </a:xfrm>
        </p:grpSpPr>
        <p:pic>
          <p:nvPicPr>
            <p:cNvPr id="27" name="Image 26">
              <a:extLst>
                <a:ext uri="{FF2B5EF4-FFF2-40B4-BE49-F238E27FC236}">
                  <a16:creationId xmlns:a16="http://schemas.microsoft.com/office/drawing/2014/main" xmlns="" id="{CCE03058-3AC5-4DFC-9123-F0FCE3DD99F7}"/>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19212976">
              <a:off x="4318817" y="3278242"/>
              <a:ext cx="304843" cy="749782"/>
            </a:xfrm>
            <a:prstGeom prst="rect">
              <a:avLst/>
            </a:prstGeom>
          </p:spPr>
        </p:pic>
        <p:sp>
          <p:nvSpPr>
            <p:cNvPr id="41" name="Forme libre : forme 40">
              <a:extLst>
                <a:ext uri="{FF2B5EF4-FFF2-40B4-BE49-F238E27FC236}">
                  <a16:creationId xmlns:a16="http://schemas.microsoft.com/office/drawing/2014/main" xmlns="" id="{7F04F89D-69AE-460A-8617-23334271BF50}"/>
                </a:ext>
              </a:extLst>
            </p:cNvPr>
            <p:cNvSpPr/>
            <p:nvPr/>
          </p:nvSpPr>
          <p:spPr>
            <a:xfrm>
              <a:off x="4533900" y="3398459"/>
              <a:ext cx="4953000" cy="1202391"/>
            </a:xfrm>
            <a:custGeom>
              <a:avLst/>
              <a:gdLst>
                <a:gd name="connsiteX0" fmla="*/ 0 w 4953000"/>
                <a:gd name="connsiteY0" fmla="*/ 371212 h 1231062"/>
                <a:gd name="connsiteX1" fmla="*/ 714375 w 4953000"/>
                <a:gd name="connsiteY1" fmla="*/ 1057012 h 1231062"/>
                <a:gd name="connsiteX2" fmla="*/ 2085975 w 4953000"/>
                <a:gd name="connsiteY2" fmla="*/ 1228462 h 1231062"/>
                <a:gd name="connsiteX3" fmla="*/ 2962275 w 4953000"/>
                <a:gd name="connsiteY3" fmla="*/ 971287 h 1231062"/>
                <a:gd name="connsiteX4" fmla="*/ 3810000 w 4953000"/>
                <a:gd name="connsiteY4" fmla="*/ 104512 h 1231062"/>
                <a:gd name="connsiteX5" fmla="*/ 4953000 w 4953000"/>
                <a:gd name="connsiteY5" fmla="*/ 47362 h 1231062"/>
                <a:gd name="connsiteX0" fmla="*/ 0 w 4953000"/>
                <a:gd name="connsiteY0" fmla="*/ 372774 h 1231524"/>
                <a:gd name="connsiteX1" fmla="*/ 714375 w 4953000"/>
                <a:gd name="connsiteY1" fmla="*/ 1058574 h 1231524"/>
                <a:gd name="connsiteX2" fmla="*/ 2085975 w 4953000"/>
                <a:gd name="connsiteY2" fmla="*/ 1230024 h 1231524"/>
                <a:gd name="connsiteX3" fmla="*/ 3013075 w 4953000"/>
                <a:gd name="connsiteY3" fmla="*/ 998249 h 1231524"/>
                <a:gd name="connsiteX4" fmla="*/ 3810000 w 4953000"/>
                <a:gd name="connsiteY4" fmla="*/ 106074 h 1231524"/>
                <a:gd name="connsiteX5" fmla="*/ 4953000 w 4953000"/>
                <a:gd name="connsiteY5" fmla="*/ 48924 h 1231524"/>
                <a:gd name="connsiteX0" fmla="*/ 0 w 4953000"/>
                <a:gd name="connsiteY0" fmla="*/ 352742 h 1211492"/>
                <a:gd name="connsiteX1" fmla="*/ 714375 w 4953000"/>
                <a:gd name="connsiteY1" fmla="*/ 1038542 h 1211492"/>
                <a:gd name="connsiteX2" fmla="*/ 2085975 w 4953000"/>
                <a:gd name="connsiteY2" fmla="*/ 1209992 h 1211492"/>
                <a:gd name="connsiteX3" fmla="*/ 3013075 w 4953000"/>
                <a:gd name="connsiteY3" fmla="*/ 978217 h 1211492"/>
                <a:gd name="connsiteX4" fmla="*/ 3835400 w 4953000"/>
                <a:gd name="connsiteY4" fmla="*/ 136842 h 1211492"/>
                <a:gd name="connsiteX5" fmla="*/ 4953000 w 4953000"/>
                <a:gd name="connsiteY5" fmla="*/ 28892 h 1211492"/>
                <a:gd name="connsiteX0" fmla="*/ 0 w 4953000"/>
                <a:gd name="connsiteY0" fmla="*/ 354365 h 1211891"/>
                <a:gd name="connsiteX1" fmla="*/ 714375 w 4953000"/>
                <a:gd name="connsiteY1" fmla="*/ 1040165 h 1211891"/>
                <a:gd name="connsiteX2" fmla="*/ 2085975 w 4953000"/>
                <a:gd name="connsiteY2" fmla="*/ 1211615 h 1211891"/>
                <a:gd name="connsiteX3" fmla="*/ 3114675 w 4953000"/>
                <a:gd name="connsiteY3" fmla="*/ 1017940 h 1211891"/>
                <a:gd name="connsiteX4" fmla="*/ 3835400 w 4953000"/>
                <a:gd name="connsiteY4" fmla="*/ 138465 h 1211891"/>
                <a:gd name="connsiteX5" fmla="*/ 4953000 w 4953000"/>
                <a:gd name="connsiteY5" fmla="*/ 30515 h 1211891"/>
                <a:gd name="connsiteX0" fmla="*/ 0 w 4953000"/>
                <a:gd name="connsiteY0" fmla="*/ 344865 h 1202391"/>
                <a:gd name="connsiteX1" fmla="*/ 714375 w 4953000"/>
                <a:gd name="connsiteY1" fmla="*/ 1030665 h 1202391"/>
                <a:gd name="connsiteX2" fmla="*/ 2085975 w 4953000"/>
                <a:gd name="connsiteY2" fmla="*/ 1202115 h 1202391"/>
                <a:gd name="connsiteX3" fmla="*/ 3114675 w 4953000"/>
                <a:gd name="connsiteY3" fmla="*/ 1008440 h 1202391"/>
                <a:gd name="connsiteX4" fmla="*/ 3873500 w 4953000"/>
                <a:gd name="connsiteY4" fmla="*/ 167065 h 1202391"/>
                <a:gd name="connsiteX5" fmla="*/ 4953000 w 4953000"/>
                <a:gd name="connsiteY5" fmla="*/ 21015 h 120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0" h="1202391">
                  <a:moveTo>
                    <a:pt x="0" y="344865"/>
                  </a:moveTo>
                  <a:cubicBezTo>
                    <a:pt x="183356" y="616327"/>
                    <a:pt x="366713" y="887790"/>
                    <a:pt x="714375" y="1030665"/>
                  </a:cubicBezTo>
                  <a:cubicBezTo>
                    <a:pt x="1062037" y="1173540"/>
                    <a:pt x="1685925" y="1205819"/>
                    <a:pt x="2085975" y="1202115"/>
                  </a:cubicBezTo>
                  <a:cubicBezTo>
                    <a:pt x="2486025" y="1198411"/>
                    <a:pt x="2816754" y="1180948"/>
                    <a:pt x="3114675" y="1008440"/>
                  </a:cubicBezTo>
                  <a:cubicBezTo>
                    <a:pt x="3412596" y="835932"/>
                    <a:pt x="3567113" y="331636"/>
                    <a:pt x="3873500" y="167065"/>
                  </a:cubicBezTo>
                  <a:cubicBezTo>
                    <a:pt x="4179887" y="2494"/>
                    <a:pt x="4547393" y="-27404"/>
                    <a:pt x="4953000" y="2101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solidFill>
                  <a:schemeClr val="lt1"/>
                </a:solidFill>
              </a:endParaRPr>
            </a:p>
          </p:txBody>
        </p:sp>
        <p:sp>
          <p:nvSpPr>
            <p:cNvPr id="50" name="ZoneTexte 49">
              <a:extLst>
                <a:ext uri="{FF2B5EF4-FFF2-40B4-BE49-F238E27FC236}">
                  <a16:creationId xmlns:a16="http://schemas.microsoft.com/office/drawing/2014/main" xmlns="" id="{13CA11C2-3F2F-41C9-91F1-A14DEC603FFF}"/>
                </a:ext>
              </a:extLst>
            </p:cNvPr>
            <p:cNvSpPr txBox="1"/>
            <p:nvPr/>
          </p:nvSpPr>
          <p:spPr>
            <a:xfrm rot="3084127">
              <a:off x="4326810" y="3649083"/>
              <a:ext cx="830026" cy="283614"/>
            </a:xfrm>
            <a:prstGeom prst="rect">
              <a:avLst/>
            </a:prstGeom>
            <a:noFill/>
          </p:spPr>
          <p:txBody>
            <a:bodyPr wrap="square" rtlCol="0">
              <a:spAutoFit/>
            </a:bodyPr>
            <a:lstStyle/>
            <a:p>
              <a:pPr algn="ctr"/>
              <a:r>
                <a:rPr lang="fr-FR" sz="1100" i="1" dirty="0">
                  <a:latin typeface="Arial" panose="020B0604020202020204" pitchFamily="34" charset="0"/>
                  <a:cs typeface="Arial" panose="020B0604020202020204" pitchFamily="34" charset="0"/>
                </a:rPr>
                <a:t>broche P1</a:t>
              </a:r>
            </a:p>
          </p:txBody>
        </p:sp>
      </p:grpSp>
      <p:sp>
        <p:nvSpPr>
          <p:cNvPr id="3" name="Rectangle 2">
            <a:extLst>
              <a:ext uri="{FF2B5EF4-FFF2-40B4-BE49-F238E27FC236}">
                <a16:creationId xmlns:a16="http://schemas.microsoft.com/office/drawing/2014/main" xmlns="" id="{FFCAAD86-10DA-4FD6-A446-7764C84513CA}"/>
              </a:ext>
            </a:extLst>
          </p:cNvPr>
          <p:cNvSpPr/>
          <p:nvPr/>
        </p:nvSpPr>
        <p:spPr>
          <a:xfrm>
            <a:off x="7193705" y="3146336"/>
            <a:ext cx="1856109" cy="1101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2" name="Image 9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0742" y="3042791"/>
            <a:ext cx="554713" cy="576065"/>
          </a:xfrm>
          <a:prstGeom prst="rect">
            <a:avLst/>
          </a:prstGeom>
        </p:spPr>
      </p:pic>
      <p:pic>
        <p:nvPicPr>
          <p:cNvPr id="91" name="Image 90"/>
          <p:cNvPicPr>
            <a:picLocks noChangeAspect="1"/>
          </p:cNvPicPr>
          <p:nvPr/>
        </p:nvPicPr>
        <p:blipFill rotWithShape="1">
          <a:blip r:embed="rId12">
            <a:extLst>
              <a:ext uri="{28A0092B-C50C-407E-A947-70E740481C1C}">
                <a14:useLocalDpi xmlns:a14="http://schemas.microsoft.com/office/drawing/2010/main" val="0"/>
              </a:ext>
            </a:extLst>
          </a:blip>
          <a:srcRect l="9327"/>
          <a:stretch/>
        </p:blipFill>
        <p:spPr>
          <a:xfrm>
            <a:off x="7336095" y="3820889"/>
            <a:ext cx="541501" cy="826104"/>
          </a:xfrm>
          <a:prstGeom prst="rect">
            <a:avLst/>
          </a:prstGeom>
        </p:spPr>
      </p:pic>
      <p:sp>
        <p:nvSpPr>
          <p:cNvPr id="89" name="ZoneTexte 88">
            <a:extLst>
              <a:ext uri="{FF2B5EF4-FFF2-40B4-BE49-F238E27FC236}">
                <a16:creationId xmlns:a16="http://schemas.microsoft.com/office/drawing/2014/main" xmlns="" id="{52E009BD-8750-47E9-B7BB-E71FC1E65284}"/>
              </a:ext>
            </a:extLst>
          </p:cNvPr>
          <p:cNvSpPr txBox="1"/>
          <p:nvPr/>
        </p:nvSpPr>
        <p:spPr>
          <a:xfrm>
            <a:off x="7311806" y="3329493"/>
            <a:ext cx="1396766" cy="523220"/>
          </a:xfrm>
          <a:prstGeom prst="rect">
            <a:avLst/>
          </a:prstGeom>
          <a:solidFill>
            <a:schemeClr val="bg1"/>
          </a:solidFill>
        </p:spPr>
        <p:txBody>
          <a:bodyPr wrap="square" rtlCol="0">
            <a:spAutoFit/>
          </a:bodyPr>
          <a:lstStyle/>
          <a:p>
            <a:pPr algn="ctr"/>
            <a:r>
              <a:rPr lang="fr-FR" sz="1400" dirty="0">
                <a:latin typeface="Arial" panose="020B0604020202020204" pitchFamily="34" charset="0"/>
                <a:cs typeface="Arial" panose="020B0604020202020204" pitchFamily="34" charset="0"/>
              </a:rPr>
              <a:t>Transmission bit Courrier</a:t>
            </a:r>
          </a:p>
        </p:txBody>
      </p:sp>
      <p:grpSp>
        <p:nvGrpSpPr>
          <p:cNvPr id="10" name="Groupe 9"/>
          <p:cNvGrpSpPr/>
          <p:nvPr/>
        </p:nvGrpSpPr>
        <p:grpSpPr>
          <a:xfrm>
            <a:off x="7906461" y="3685516"/>
            <a:ext cx="1019485" cy="716647"/>
            <a:chOff x="7906461" y="3685516"/>
            <a:chExt cx="1019485" cy="716647"/>
          </a:xfrm>
        </p:grpSpPr>
        <p:pic>
          <p:nvPicPr>
            <p:cNvPr id="94" name="Image 93">
              <a:extLst>
                <a:ext uri="{FF2B5EF4-FFF2-40B4-BE49-F238E27FC236}">
                  <a16:creationId xmlns:a16="http://schemas.microsoft.com/office/drawing/2014/main" xmlns="" id="{E0CC37FF-1F88-4D7E-9815-78766DFA41C4}"/>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l="41808"/>
            <a:stretch/>
          </p:blipFill>
          <p:spPr>
            <a:xfrm rot="19997535">
              <a:off x="7906461" y="4078543"/>
              <a:ext cx="329678" cy="323620"/>
            </a:xfrm>
            <a:prstGeom prst="rect">
              <a:avLst/>
            </a:prstGeom>
          </p:spPr>
        </p:pic>
        <p:pic>
          <p:nvPicPr>
            <p:cNvPr id="95" name="Image 94">
              <a:extLst>
                <a:ext uri="{FF2B5EF4-FFF2-40B4-BE49-F238E27FC236}">
                  <a16:creationId xmlns:a16="http://schemas.microsoft.com/office/drawing/2014/main" xmlns="" id="{E0CC37FF-1F88-4D7E-9815-78766DFA41C4}"/>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l="41808"/>
            <a:stretch/>
          </p:blipFill>
          <p:spPr>
            <a:xfrm rot="8877404">
              <a:off x="8596268" y="3685516"/>
              <a:ext cx="329678" cy="314786"/>
            </a:xfrm>
            <a:prstGeom prst="rect">
              <a:avLst/>
            </a:prstGeom>
          </p:spPr>
        </p:pic>
      </p:grpSp>
    </p:spTree>
    <p:extLst>
      <p:ext uri="{BB962C8B-B14F-4D97-AF65-F5344CB8AC3E}">
        <p14:creationId xmlns:p14="http://schemas.microsoft.com/office/powerpoint/2010/main" val="112331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indefinite" fill="hold" nodeType="click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2" fill="hold">
                            <p:stCondLst>
                              <p:cond delay="1000"/>
                            </p:stCondLst>
                            <p:childTnLst>
                              <p:par>
                                <p:cTn id="13" presetID="0" presetClass="path" presetSubtype="0" accel="50000" decel="50000" fill="hold" grpId="0" nodeType="afterEffect">
                                  <p:stCondLst>
                                    <p:cond delay="0"/>
                                  </p:stCondLst>
                                  <p:childTnLst>
                                    <p:animMotion origin="layout" path="M -0.00859 0.0331 L -0.00859 0.03333 C -0.02552 0.01967 -0.01211 0.02917 -0.02213 0.02384 C -0.02435 0.02268 -0.02838 0.02014 -0.02838 0.02037 C -0.0319 0.0206 -0.03541 0.02083 -0.0388 0.02199 C -0.03997 0.02222 -0.04088 0.02338 -0.04192 0.02384 C -0.04609 0.02477 -0.05026 0.025 -0.05442 0.02569 C -0.05872 0.02708 -0.06263 0.0287 -0.06692 0.0294 C -0.07317 0.03009 -0.07942 0.03055 -0.08567 0.03125 C -0.08776 0.03356 -0.08958 0.03773 -0.09192 0.03866 C -0.09557 0.03981 -0.09791 0.04051 -0.1013 0.04236 C -0.10247 0.04282 -0.10338 0.04352 -0.10442 0.04421 C -0.10547 0.04606 -0.10651 0.04792 -0.10755 0.04977 C -0.10859 0.05116 -0.10989 0.05185 -0.11067 0.05347 C -0.11159 0.05486 -0.11198 0.05717 -0.11276 0.05903 C -0.1138 0.06088 -0.11484 0.06273 -0.11588 0.06458 C -0.11875 0.07963 -0.11393 0.05625 -0.12317 0.08125 C -0.12396 0.0831 -0.12448 0.08518 -0.12526 0.0868 C -0.13164 0.09792 -0.12591 0.07824 -0.13463 0.10162 C -0.13607 0.10532 -0.13802 0.10833 -0.1388 0.11273 C -0.13919 0.11458 -0.13919 0.11667 -0.13984 0.11829 C -0.14075 0.11991 -0.14192 0.1206 -0.14297 0.12199 C -0.14375 0.12384 -0.14453 0.12546 -0.14505 0.12755 C -0.14687 0.13356 -0.14531 0.13333 -0.14817 0.13866 C -0.14909 0.14005 -0.15052 0.14074 -0.1513 0.14236 C -0.15703 0.15231 -0.15169 0.14792 -0.15755 0.15162 C -0.16041 0.15648 -0.16133 0.15856 -0.16484 0.16273 C -0.16627 0.16412 -0.16771 0.16481 -0.16901 0.16643 C -0.17122 0.16852 -0.17317 0.1713 -0.17526 0.17384 L -0.18151 0.18125 C -0.18255 0.18241 -0.18346 0.18403 -0.18463 0.18495 C -0.18672 0.18611 -0.1888 0.1875 -0.19088 0.18866 C -0.19232 0.18912 -0.19375 0.19028 -0.19505 0.19051 C -0.20729 0.19143 -0.2194 0.19167 -0.23151 0.19236 C -0.23255 0.19352 -0.23359 0.19491 -0.23463 0.19606 C -0.23567 0.19676 -0.23672 0.19792 -0.23776 0.19792 C -0.25208 0.19792 -0.26627 0.19653 -0.28047 0.19606 C -0.28281 0.19514 -0.28997 0.19259 -0.29192 0.19236 C -0.29961 0.1912 -0.30729 0.19097 -0.31484 0.19051 C -0.31588 0.18981 -0.31706 0.18935 -0.31797 0.18866 C -0.3194 0.1875 -0.3207 0.18588 -0.32213 0.18495 C -0.32357 0.18403 -0.325 0.18356 -0.3263 0.1831 C -0.33737 0.1787 -0.33489 0.17963 -0.34505 0.17755 C -0.35013 0.17153 -0.34635 0.17523 -0.35234 0.17199 C -0.35456 0.17083 -0.35859 0.16829 -0.35859 0.16852 C -0.36067 0.16458 -0.36211 0.1588 -0.36484 0.15717 C -0.37357 0.15185 -0.36927 0.15555 -0.37734 0.14606 C -0.37838 0.14467 -0.37969 0.14375 -0.38047 0.14236 C -0.3875 0.12986 -0.38398 0.13287 -0.38984 0.1294 C -0.39192 0.12569 -0.39453 0.12245 -0.39609 0.11829 C -0.39687 0.11643 -0.39765 0.11458 -0.39817 0.11273 C -0.4026 0.09722 -0.39544 0.11736 -0.4013 0.10162 C -0.40299 0.08981 -0.40156 0.0963 -0.40651 0.0831 L -0.40859 0.07755 C -0.40937 0.07569 -0.41028 0.07407 -0.41067 0.07199 C -0.41107 0.07014 -0.41133 0.06805 -0.41172 0.06643 C -0.41237 0.06389 -0.41328 0.06157 -0.4138 0.05903 C -0.41432 0.05648 -0.41432 0.0537 -0.41484 0.05162 C -0.41927 0.03611 -0.41901 0.04537 -0.41901 0.03866 L -0.41797 0.03866 " pathEditMode="relative" rAng="0" ptsTypes="AAAAAAAAAAAAAAAAAAAAAAAAAAAAAAAAAAAAAAAAAAAAAAAAAAAAAAAAAAAA">
                                      <p:cBhvr>
                                        <p:cTn id="14" dur="2000" fill="hold"/>
                                        <p:tgtEl>
                                          <p:spTgt spid="49"/>
                                        </p:tgtEl>
                                        <p:attrNameLst>
                                          <p:attrName>ppt_x</p:attrName>
                                          <p:attrName>ppt_y</p:attrName>
                                        </p:attrNameLst>
                                      </p:cBhvr>
                                      <p:rCtr x="-20534" y="7593"/>
                                    </p:animMotion>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30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1.66667E-6 -2.22222E-6 L 0.12812 -2.22222E-6 " pathEditMode="relative" rAng="0" ptsTypes="AA">
                                      <p:cBhvr>
                                        <p:cTn id="22" dur="2000" fill="hold"/>
                                        <p:tgtEl>
                                          <p:spTgt spid="39"/>
                                        </p:tgtEl>
                                        <p:attrNameLst>
                                          <p:attrName>ppt_x</p:attrName>
                                          <p:attrName>ppt_y</p:attrName>
                                        </p:attrNameLst>
                                      </p:cBhvr>
                                      <p:rCtr x="6406" y="0"/>
                                    </p:animMotion>
                                  </p:childTnLst>
                                </p:cTn>
                              </p:par>
                              <p:par>
                                <p:cTn id="23" presetID="1" presetClass="exit" presetSubtype="0" fill="hold" grpId="1"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par>
                                <p:cTn id="25" presetID="0" presetClass="path" presetSubtype="0" accel="50000" decel="50000" fill="hold" grpId="0" nodeType="withEffect">
                                  <p:stCondLst>
                                    <p:cond delay="0"/>
                                  </p:stCondLst>
                                  <p:childTnLst>
                                    <p:animMotion origin="layout" path="M -0.00859 0.03125 L -0.00859 0.03148 C -0.02552 0.01782 -0.01211 0.02732 -0.02213 0.02199 C -0.02435 0.02083 -0.02838 0.01829 -0.02838 0.01852 C -0.0319 0.01875 -0.03541 0.01898 -0.0388 0.02014 C -0.03997 0.02037 -0.04088 0.02153 -0.04192 0.02199 C -0.04609 0.02292 -0.05026 0.02315 -0.05442 0.02384 C -0.05872 0.02523 -0.06263 0.02685 -0.06692 0.02755 C -0.07317 0.02824 -0.07942 0.0287 -0.08567 0.0294 C -0.08776 0.03171 -0.08958 0.03588 -0.09192 0.03681 C -0.09557 0.03796 -0.09791 0.03866 -0.1013 0.04051 C -0.10247 0.04097 -0.10338 0.04167 -0.10442 0.04236 C -0.10547 0.04421 -0.10651 0.04607 -0.10755 0.04792 C -0.10859 0.04931 -0.10989 0.05 -0.11067 0.05162 C -0.11159 0.05301 -0.11198 0.05532 -0.11276 0.05718 C -0.1138 0.05903 -0.11484 0.06088 -0.11588 0.06273 C -0.11875 0.07778 -0.11393 0.0544 -0.12317 0.0794 C -0.12396 0.08125 -0.12448 0.08333 -0.12526 0.08495 C -0.13164 0.09607 -0.12591 0.07639 -0.13463 0.09977 C -0.13607 0.10347 -0.13802 0.10648 -0.1388 0.11088 C -0.13919 0.11273 -0.13919 0.11482 -0.13984 0.11644 C -0.14075 0.11806 -0.14192 0.11875 -0.14297 0.12014 C -0.14375 0.12199 -0.14453 0.12361 -0.14505 0.1257 C -0.14687 0.13171 -0.14531 0.13148 -0.14817 0.13681 C -0.14909 0.1382 -0.15052 0.13889 -0.1513 0.14051 C -0.15703 0.15046 -0.15169 0.14607 -0.15755 0.14977 C -0.16041 0.15463 -0.16133 0.15671 -0.16484 0.16088 C -0.16627 0.16227 -0.16771 0.16296 -0.16901 0.16458 C -0.17122 0.16667 -0.17317 0.16945 -0.17526 0.17199 L -0.18151 0.1794 C -0.18255 0.18056 -0.18346 0.18218 -0.18463 0.1831 C -0.18672 0.18426 -0.1888 0.18565 -0.19088 0.18681 C -0.19232 0.18727 -0.19375 0.18843 -0.19505 0.18866 C -0.20729 0.18958 -0.2194 0.18982 -0.23151 0.19051 C -0.23255 0.19167 -0.23359 0.19306 -0.23463 0.19421 C -0.23567 0.19491 -0.23672 0.19607 -0.23776 0.19607 C -0.25208 0.19607 -0.26627 0.19468 -0.28047 0.19421 C -0.28281 0.19329 -0.28997 0.19074 -0.29192 0.19051 C -0.29961 0.18935 -0.30729 0.18912 -0.31484 0.18866 C -0.31588 0.18796 -0.31706 0.1875 -0.31797 0.18681 C -0.3194 0.18565 -0.3207 0.18403 -0.32213 0.1831 C -0.32357 0.18218 -0.325 0.18171 -0.3263 0.18125 C -0.33737 0.17685 -0.33489 0.17778 -0.34505 0.1757 C -0.35013 0.16968 -0.34635 0.17338 -0.35234 0.17014 C -0.35456 0.16898 -0.35859 0.16644 -0.35859 0.16667 C -0.36067 0.16273 -0.36211 0.15695 -0.36484 0.15532 C -0.37357 0.15 -0.36927 0.1537 -0.37734 0.14421 C -0.37838 0.14282 -0.37969 0.1419 -0.38047 0.14051 C -0.3875 0.12801 -0.38398 0.13102 -0.38984 0.12755 C -0.39192 0.12384 -0.39453 0.1206 -0.39609 0.11644 C -0.39687 0.11458 -0.39765 0.11273 -0.39817 0.11088 C -0.4026 0.09537 -0.39544 0.11551 -0.4013 0.09977 C -0.40299 0.08796 -0.40156 0.09445 -0.40651 0.08125 L -0.40859 0.0757 C -0.40937 0.07384 -0.41028 0.07222 -0.41067 0.07014 C -0.41107 0.06829 -0.41133 0.0662 -0.41172 0.06458 C -0.41237 0.06204 -0.41328 0.05972 -0.4138 0.05718 C -0.41432 0.05463 -0.41432 0.05185 -0.41484 0.04977 C -0.41927 0.03426 -0.41901 0.04352 -0.41901 0.03681 L -0.41797 0.03681 " pathEditMode="relative" rAng="0" ptsTypes="AAAAAAAAAAAAAAAAAAAAAAAAAAAAAAAAAAAAAAAAAAAAAAAAAAAAAAAAAAAA">
                                      <p:cBhvr>
                                        <p:cTn id="26" dur="2000" fill="hold"/>
                                        <p:tgtEl>
                                          <p:spTgt spid="64"/>
                                        </p:tgtEl>
                                        <p:attrNameLst>
                                          <p:attrName>ppt_x</p:attrName>
                                          <p:attrName>ppt_y</p:attrName>
                                        </p:attrNameLst>
                                      </p:cBhvr>
                                      <p:rCtr x="-20534" y="7593"/>
                                    </p:animMotion>
                                  </p:childTnLst>
                                </p:cTn>
                              </p:par>
                              <p:par>
                                <p:cTn id="27" presetID="1" presetClass="exit" presetSubtype="0" fill="hold" nodeType="withEffect">
                                  <p:stCondLst>
                                    <p:cond delay="0"/>
                                  </p:stCondLst>
                                  <p:childTnLst>
                                    <p:set>
                                      <p:cBhvr>
                                        <p:cTn id="28" dur="1" fill="hold">
                                          <p:stCondLst>
                                            <p:cond delay="0"/>
                                          </p:stCondLst>
                                        </p:cTn>
                                        <p:tgtEl>
                                          <p:spTgt spid="57"/>
                                        </p:tgtEl>
                                        <p:attrNameLst>
                                          <p:attrName>style.visibility</p:attrName>
                                        </p:attrNameLst>
                                      </p:cBhvr>
                                      <p:to>
                                        <p:strVal val="hidden"/>
                                      </p:to>
                                    </p:set>
                                  </p:childTnLst>
                                </p:cTn>
                              </p:par>
                              <p:par>
                                <p:cTn id="29" presetID="10" presetClass="entr" presetSubtype="0" repeatCount="indefinite" fill="hold" nodeType="withEffect">
                                  <p:stCondLst>
                                    <p:cond delay="100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childTnLst>
                                </p:cTn>
                              </p:par>
                              <p:par>
                                <p:cTn id="32" presetID="22" presetClass="exit" presetSubtype="1" fill="hold" nodeType="withEffect">
                                  <p:stCondLst>
                                    <p:cond delay="1000"/>
                                  </p:stCondLst>
                                  <p:childTnLst>
                                    <p:animEffect transition="out" filter="wipe(up)">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1" presetClass="entr" presetSubtype="0" fill="hold" nodeType="withEffect">
                                  <p:stCondLst>
                                    <p:cond delay="1000"/>
                                  </p:stCondLst>
                                  <p:childTnLst>
                                    <p:set>
                                      <p:cBhvr>
                                        <p:cTn id="36" dur="1" fill="hold">
                                          <p:stCondLst>
                                            <p:cond delay="0"/>
                                          </p:stCondLst>
                                        </p:cTn>
                                        <p:tgtEl>
                                          <p:spTgt spid="101"/>
                                        </p:tgtEl>
                                        <p:attrNameLst>
                                          <p:attrName>style.visibility</p:attrName>
                                        </p:attrNameLst>
                                      </p:cBhvr>
                                      <p:to>
                                        <p:strVal val="visible"/>
                                      </p:to>
                                    </p:set>
                                  </p:childTnLst>
                                </p:cTn>
                              </p:par>
                              <p:par>
                                <p:cTn id="37" presetID="10" presetClass="entr" presetSubtype="0" fill="hold" grpId="0" nodeType="withEffect">
                                  <p:stCondLst>
                                    <p:cond delay="100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3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64" grpId="0"/>
      <p:bldP spid="58" grpId="0"/>
      <p:bldP spid="60"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7" name="Groupe 1036">
            <a:extLst>
              <a:ext uri="{FF2B5EF4-FFF2-40B4-BE49-F238E27FC236}">
                <a16:creationId xmlns:a16="http://schemas.microsoft.com/office/drawing/2014/main" xmlns="" id="{FD963039-A4DF-4281-830C-7FCCE22F6AFE}"/>
              </a:ext>
            </a:extLst>
          </p:cNvPr>
          <p:cNvGrpSpPr/>
          <p:nvPr/>
        </p:nvGrpSpPr>
        <p:grpSpPr>
          <a:xfrm>
            <a:off x="3369374" y="3396460"/>
            <a:ext cx="5977646" cy="2662070"/>
            <a:chOff x="2926873" y="3654570"/>
            <a:chExt cx="5977646" cy="2662070"/>
          </a:xfrm>
        </p:grpSpPr>
        <p:grpSp>
          <p:nvGrpSpPr>
            <p:cNvPr id="1031" name="Groupe 1030">
              <a:extLst>
                <a:ext uri="{FF2B5EF4-FFF2-40B4-BE49-F238E27FC236}">
                  <a16:creationId xmlns:a16="http://schemas.microsoft.com/office/drawing/2014/main" xmlns="" id="{B2B71E00-8620-4CEC-A7DD-1386EA707A21}"/>
                </a:ext>
              </a:extLst>
            </p:cNvPr>
            <p:cNvGrpSpPr/>
            <p:nvPr/>
          </p:nvGrpSpPr>
          <p:grpSpPr>
            <a:xfrm>
              <a:off x="2926873" y="3654570"/>
              <a:ext cx="4812782" cy="2662070"/>
              <a:chOff x="2258407" y="3561408"/>
              <a:chExt cx="4812782" cy="2662070"/>
            </a:xfrm>
          </p:grpSpPr>
          <p:pic>
            <p:nvPicPr>
              <p:cNvPr id="43" name="Image 42">
                <a:extLst>
                  <a:ext uri="{FF2B5EF4-FFF2-40B4-BE49-F238E27FC236}">
                    <a16:creationId xmlns:a16="http://schemas.microsoft.com/office/drawing/2014/main" xmlns="" id="{E863993A-286C-4E7D-B15B-39C562AD4FB1}"/>
                  </a:ext>
                </a:extLst>
              </p:cNvPr>
              <p:cNvPicPr>
                <a:picLocks noChangeAspect="1"/>
              </p:cNvPicPr>
              <p:nvPr/>
            </p:nvPicPr>
            <p:blipFill rotWithShape="1">
              <a:blip r:embed="rId3"/>
              <a:srcRect b="19684"/>
              <a:stretch/>
            </p:blipFill>
            <p:spPr>
              <a:xfrm flipH="1">
                <a:off x="2597919" y="4064000"/>
                <a:ext cx="4310610" cy="1988719"/>
              </a:xfrm>
              <a:prstGeom prst="rect">
                <a:avLst/>
              </a:prstGeom>
              <a:ln>
                <a:noFill/>
              </a:ln>
            </p:spPr>
          </p:pic>
          <p:pic>
            <p:nvPicPr>
              <p:cNvPr id="1030" name="Image 1029">
                <a:extLst>
                  <a:ext uri="{FF2B5EF4-FFF2-40B4-BE49-F238E27FC236}">
                    <a16:creationId xmlns:a16="http://schemas.microsoft.com/office/drawing/2014/main" xmlns="" id="{C443706E-CD1A-45BB-82D1-0283B78D18E6}"/>
                  </a:ext>
                </a:extLst>
              </p:cNvPr>
              <p:cNvPicPr>
                <a:picLocks noChangeAspect="1"/>
              </p:cNvPicPr>
              <p:nvPr/>
            </p:nvPicPr>
            <p:blipFill>
              <a:blip r:embed="rId4"/>
              <a:stretch>
                <a:fillRect/>
              </a:stretch>
            </p:blipFill>
            <p:spPr>
              <a:xfrm>
                <a:off x="2258407" y="3561408"/>
                <a:ext cx="4812782" cy="2662070"/>
              </a:xfrm>
              <a:prstGeom prst="rect">
                <a:avLst/>
              </a:prstGeom>
              <a:ln>
                <a:noFill/>
              </a:ln>
            </p:spPr>
          </p:pic>
        </p:grpSp>
        <p:cxnSp>
          <p:nvCxnSpPr>
            <p:cNvPr id="45" name="Connecteur droit avec flèche 44">
              <a:extLst>
                <a:ext uri="{FF2B5EF4-FFF2-40B4-BE49-F238E27FC236}">
                  <a16:creationId xmlns:a16="http://schemas.microsoft.com/office/drawing/2014/main" xmlns="" id="{4F468CC1-1B02-4048-911A-4B424E3B57C6}"/>
                </a:ext>
              </a:extLst>
            </p:cNvPr>
            <p:cNvCxnSpPr>
              <a:cxnSpLocks/>
            </p:cNvCxnSpPr>
            <p:nvPr/>
          </p:nvCxnSpPr>
          <p:spPr>
            <a:xfrm flipV="1">
              <a:off x="7239435" y="5021557"/>
              <a:ext cx="1665084" cy="279290"/>
            </a:xfrm>
            <a:prstGeom prst="straightConnector1">
              <a:avLst/>
            </a:prstGeom>
            <a:ln w="57150">
              <a:solidFill>
                <a:schemeClr val="accent5">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27</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Manipulation</a:t>
            </a:r>
            <a:endParaRPr lang="fr-FR" sz="4800" spc="-300" dirty="0"/>
          </a:p>
        </p:txBody>
      </p:sp>
      <p:pic>
        <p:nvPicPr>
          <p:cNvPr id="14" name="Image 13">
            <a:extLst>
              <a:ext uri="{FF2B5EF4-FFF2-40B4-BE49-F238E27FC236}">
                <a16:creationId xmlns:a16="http://schemas.microsoft.com/office/drawing/2014/main" xmlns="" id="{41094677-BE5D-4A64-B5D7-DD6BCDD2E128}"/>
              </a:ext>
            </a:extLst>
          </p:cNvPr>
          <p:cNvPicPr>
            <a:picLocks noChangeAspect="1"/>
          </p:cNvPicPr>
          <p:nvPr/>
        </p:nvPicPr>
        <p:blipFill>
          <a:blip r:embed="rId5"/>
          <a:stretch>
            <a:fillRect/>
          </a:stretch>
        </p:blipFill>
        <p:spPr>
          <a:xfrm>
            <a:off x="9382215" y="3794932"/>
            <a:ext cx="1598282" cy="1606964"/>
          </a:xfrm>
          <a:prstGeom prst="rect">
            <a:avLst/>
          </a:prstGeom>
        </p:spPr>
      </p:pic>
      <p:sp>
        <p:nvSpPr>
          <p:cNvPr id="17" name="Rectangle 16">
            <a:extLst>
              <a:ext uri="{FF2B5EF4-FFF2-40B4-BE49-F238E27FC236}">
                <a16:creationId xmlns:a16="http://schemas.microsoft.com/office/drawing/2014/main" xmlns="" id="{59DD5BA2-28C8-4DCF-8E16-2126947A1D46}"/>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grpSp>
        <p:nvGrpSpPr>
          <p:cNvPr id="1033" name="Groupe 1032">
            <a:extLst>
              <a:ext uri="{FF2B5EF4-FFF2-40B4-BE49-F238E27FC236}">
                <a16:creationId xmlns:a16="http://schemas.microsoft.com/office/drawing/2014/main" xmlns="" id="{EAEFB38E-F9EA-4BB3-9739-FAB25C37B7D0}"/>
              </a:ext>
            </a:extLst>
          </p:cNvPr>
          <p:cNvGrpSpPr/>
          <p:nvPr/>
        </p:nvGrpSpPr>
        <p:grpSpPr>
          <a:xfrm>
            <a:off x="8455592" y="374070"/>
            <a:ext cx="3451529" cy="3049023"/>
            <a:chOff x="8455592" y="374070"/>
            <a:chExt cx="3451529" cy="3049023"/>
          </a:xfrm>
        </p:grpSpPr>
        <p:pic>
          <p:nvPicPr>
            <p:cNvPr id="18" name="Image 17">
              <a:extLst>
                <a:ext uri="{FF2B5EF4-FFF2-40B4-BE49-F238E27FC236}">
                  <a16:creationId xmlns:a16="http://schemas.microsoft.com/office/drawing/2014/main" xmlns="" id="{2AFDBDDA-6D50-402D-8B3C-8EFA1B494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5592" y="374070"/>
              <a:ext cx="3451529" cy="3049023"/>
            </a:xfrm>
            <a:prstGeom prst="rect">
              <a:avLst/>
            </a:prstGeom>
          </p:spPr>
        </p:pic>
        <p:pic>
          <p:nvPicPr>
            <p:cNvPr id="19" name="Image 18">
              <a:extLst>
                <a:ext uri="{FF2B5EF4-FFF2-40B4-BE49-F238E27FC236}">
                  <a16:creationId xmlns:a16="http://schemas.microsoft.com/office/drawing/2014/main" xmlns="" id="{05791A44-3FC2-4C0B-A4A8-5AFC8EF431C6}"/>
                </a:ext>
              </a:extLst>
            </p:cNvPr>
            <p:cNvPicPr>
              <a:picLocks noChangeAspect="1"/>
            </p:cNvPicPr>
            <p:nvPr/>
          </p:nvPicPr>
          <p:blipFill>
            <a:blip r:embed="rId7"/>
            <a:stretch>
              <a:fillRect/>
            </a:stretch>
          </p:blipFill>
          <p:spPr>
            <a:xfrm>
              <a:off x="8596372" y="523162"/>
              <a:ext cx="3153629" cy="2113861"/>
            </a:xfrm>
            <a:prstGeom prst="rect">
              <a:avLst/>
            </a:prstGeom>
          </p:spPr>
        </p:pic>
      </p:grpSp>
      <p:grpSp>
        <p:nvGrpSpPr>
          <p:cNvPr id="1035" name="Groupe 1034">
            <a:extLst>
              <a:ext uri="{FF2B5EF4-FFF2-40B4-BE49-F238E27FC236}">
                <a16:creationId xmlns:a16="http://schemas.microsoft.com/office/drawing/2014/main" xmlns="" id="{10F341D3-016C-4285-8BFC-DA3D0EB8BAAF}"/>
              </a:ext>
            </a:extLst>
          </p:cNvPr>
          <p:cNvGrpSpPr/>
          <p:nvPr/>
        </p:nvGrpSpPr>
        <p:grpSpPr>
          <a:xfrm>
            <a:off x="287165" y="583684"/>
            <a:ext cx="8729835" cy="1379170"/>
            <a:chOff x="287165" y="583684"/>
            <a:chExt cx="8729835" cy="1379170"/>
          </a:xfrm>
        </p:grpSpPr>
        <p:cxnSp>
          <p:nvCxnSpPr>
            <p:cNvPr id="6" name="Connecteur droit avec flèche 5">
              <a:extLst>
                <a:ext uri="{FF2B5EF4-FFF2-40B4-BE49-F238E27FC236}">
                  <a16:creationId xmlns:a16="http://schemas.microsoft.com/office/drawing/2014/main" xmlns="" id="{AFDDB582-459E-4A98-8ADC-7BBD794F0DF5}"/>
                </a:ext>
              </a:extLst>
            </p:cNvPr>
            <p:cNvCxnSpPr>
              <a:cxnSpLocks/>
              <a:stCxn id="3" idx="0"/>
            </p:cNvCxnSpPr>
            <p:nvPr/>
          </p:nvCxnSpPr>
          <p:spPr>
            <a:xfrm flipV="1">
              <a:off x="5569286" y="583684"/>
              <a:ext cx="3447714" cy="549653"/>
            </a:xfrm>
            <a:prstGeom prst="straightConnector1">
              <a:avLst/>
            </a:prstGeom>
            <a:ln w="57150">
              <a:solidFill>
                <a:schemeClr val="accent5">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xmlns="" id="{7E19EFA5-53EA-4073-9655-9AB39CB488D5}"/>
                </a:ext>
              </a:extLst>
            </p:cNvPr>
            <p:cNvGrpSpPr/>
            <p:nvPr/>
          </p:nvGrpSpPr>
          <p:grpSpPr>
            <a:xfrm>
              <a:off x="287165" y="1123595"/>
              <a:ext cx="8098037" cy="839259"/>
              <a:chOff x="3919072" y="1057783"/>
              <a:chExt cx="8098037" cy="839259"/>
            </a:xfrm>
          </p:grpSpPr>
          <p:pic>
            <p:nvPicPr>
              <p:cNvPr id="21" name="Image 20">
                <a:extLst>
                  <a:ext uri="{FF2B5EF4-FFF2-40B4-BE49-F238E27FC236}">
                    <a16:creationId xmlns:a16="http://schemas.microsoft.com/office/drawing/2014/main" xmlns="" id="{7654AB22-2C8F-446B-9C57-3F9B139F4BA8}"/>
                  </a:ext>
                </a:extLst>
              </p:cNvPr>
              <p:cNvPicPr>
                <a:picLocks noChangeAspect="1"/>
              </p:cNvPicPr>
              <p:nvPr/>
            </p:nvPicPr>
            <p:blipFill rotWithShape="1">
              <a:blip r:embed="rId7"/>
              <a:srcRect r="52785" b="92700"/>
              <a:stretch/>
            </p:blipFill>
            <p:spPr>
              <a:xfrm>
                <a:off x="3919072" y="1057783"/>
                <a:ext cx="8098037" cy="839259"/>
              </a:xfrm>
              <a:prstGeom prst="rect">
                <a:avLst/>
              </a:prstGeom>
              <a:ln>
                <a:solidFill>
                  <a:schemeClr val="bg1">
                    <a:lumMod val="50000"/>
                  </a:schemeClr>
                </a:solidFill>
              </a:ln>
            </p:spPr>
          </p:pic>
          <p:sp>
            <p:nvSpPr>
              <p:cNvPr id="3" name="ZoneTexte 2">
                <a:extLst>
                  <a:ext uri="{FF2B5EF4-FFF2-40B4-BE49-F238E27FC236}">
                    <a16:creationId xmlns:a16="http://schemas.microsoft.com/office/drawing/2014/main" xmlns="" id="{D05B101B-121F-4E9A-A925-35AABD4FF282}"/>
                  </a:ext>
                </a:extLst>
              </p:cNvPr>
              <p:cNvSpPr txBox="1"/>
              <p:nvPr/>
            </p:nvSpPr>
            <p:spPr>
              <a:xfrm>
                <a:off x="6385277" y="1067525"/>
                <a:ext cx="5631832" cy="523220"/>
              </a:xfrm>
              <a:prstGeom prst="rect">
                <a:avLst/>
              </a:prstGeom>
              <a:solidFill>
                <a:schemeClr val="bg1"/>
              </a:solidFill>
              <a:ln>
                <a:solidFill>
                  <a:schemeClr val="bg1">
                    <a:lumMod val="65000"/>
                  </a:schemeClr>
                </a:solidFill>
              </a:ln>
            </p:spPr>
            <p:txBody>
              <a:bodyPr wrap="square" rtlCol="0">
                <a:spAutoFit/>
              </a:bodyPr>
              <a:lstStyle/>
              <a:p>
                <a:r>
                  <a:rPr lang="fr-FR" sz="2800" b="1" dirty="0">
                    <a:solidFill>
                      <a:srgbClr val="002060"/>
                    </a:solidFill>
                    <a:latin typeface="Arial" panose="020B0604020202020204" pitchFamily="34" charset="0"/>
                    <a:cs typeface="Arial" panose="020B0604020202020204" pitchFamily="34" charset="0"/>
                    <a:hlinkClick r:id="rId8"/>
                  </a:rPr>
                  <a:t>https://makecode.microbit.org</a:t>
                </a:r>
                <a:r>
                  <a:rPr lang="fr-FR" sz="2800" b="1" dirty="0">
                    <a:solidFill>
                      <a:srgbClr val="002060"/>
                    </a:solidFill>
                    <a:latin typeface="Arial" panose="020B0604020202020204" pitchFamily="34" charset="0"/>
                    <a:cs typeface="Arial" panose="020B0604020202020204" pitchFamily="34" charset="0"/>
                  </a:rPr>
                  <a:t> </a:t>
                </a:r>
              </a:p>
            </p:txBody>
          </p:sp>
        </p:grpSp>
      </p:grpSp>
      <p:grpSp>
        <p:nvGrpSpPr>
          <p:cNvPr id="1036" name="Groupe 1035">
            <a:extLst>
              <a:ext uri="{FF2B5EF4-FFF2-40B4-BE49-F238E27FC236}">
                <a16:creationId xmlns:a16="http://schemas.microsoft.com/office/drawing/2014/main" xmlns="" id="{D4FE0855-3AFD-446B-9F9A-6F415DFACA9B}"/>
              </a:ext>
            </a:extLst>
          </p:cNvPr>
          <p:cNvGrpSpPr/>
          <p:nvPr/>
        </p:nvGrpSpPr>
        <p:grpSpPr>
          <a:xfrm>
            <a:off x="284879" y="1416392"/>
            <a:ext cx="9367063" cy="2145016"/>
            <a:chOff x="284879" y="1416392"/>
            <a:chExt cx="9367063" cy="2145016"/>
          </a:xfrm>
        </p:grpSpPr>
        <p:cxnSp>
          <p:nvCxnSpPr>
            <p:cNvPr id="34" name="Connecteur droit avec flèche 33">
              <a:extLst>
                <a:ext uri="{FF2B5EF4-FFF2-40B4-BE49-F238E27FC236}">
                  <a16:creationId xmlns:a16="http://schemas.microsoft.com/office/drawing/2014/main" xmlns="" id="{057F62A8-302E-4076-8011-D114ECF336EA}"/>
                </a:ext>
              </a:extLst>
            </p:cNvPr>
            <p:cNvCxnSpPr>
              <a:cxnSpLocks/>
              <a:stCxn id="27" idx="3"/>
            </p:cNvCxnSpPr>
            <p:nvPr/>
          </p:nvCxnSpPr>
          <p:spPr>
            <a:xfrm flipV="1">
              <a:off x="6579334" y="1416392"/>
              <a:ext cx="3072608" cy="1430245"/>
            </a:xfrm>
            <a:prstGeom prst="straightConnector1">
              <a:avLst/>
            </a:prstGeom>
            <a:ln w="57150">
              <a:solidFill>
                <a:schemeClr val="accent5">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34" name="Groupe 1033">
              <a:extLst>
                <a:ext uri="{FF2B5EF4-FFF2-40B4-BE49-F238E27FC236}">
                  <a16:creationId xmlns:a16="http://schemas.microsoft.com/office/drawing/2014/main" xmlns="" id="{F5152A29-E6E2-4E1D-9D59-313A57360FE2}"/>
                </a:ext>
              </a:extLst>
            </p:cNvPr>
            <p:cNvGrpSpPr/>
            <p:nvPr/>
          </p:nvGrpSpPr>
          <p:grpSpPr>
            <a:xfrm>
              <a:off x="284879" y="2131866"/>
              <a:ext cx="6294455" cy="1429542"/>
              <a:chOff x="284879" y="2131866"/>
              <a:chExt cx="6294455" cy="1429542"/>
            </a:xfrm>
          </p:grpSpPr>
          <p:pic>
            <p:nvPicPr>
              <p:cNvPr id="27" name="Image 26">
                <a:extLst>
                  <a:ext uri="{FF2B5EF4-FFF2-40B4-BE49-F238E27FC236}">
                    <a16:creationId xmlns:a16="http://schemas.microsoft.com/office/drawing/2014/main" xmlns="" id="{824A1336-980B-4C86-BE87-3EC02A5811BF}"/>
                  </a:ext>
                </a:extLst>
              </p:cNvPr>
              <p:cNvPicPr>
                <a:picLocks noChangeAspect="1"/>
              </p:cNvPicPr>
              <p:nvPr/>
            </p:nvPicPr>
            <p:blipFill rotWithShape="1">
              <a:blip r:embed="rId7"/>
              <a:srcRect l="24701" t="37981" r="26407" b="45453"/>
              <a:stretch/>
            </p:blipFill>
            <p:spPr>
              <a:xfrm>
                <a:off x="284879" y="2131866"/>
                <a:ext cx="6294455" cy="1429542"/>
              </a:xfrm>
              <a:prstGeom prst="rect">
                <a:avLst/>
              </a:prstGeom>
              <a:ln>
                <a:solidFill>
                  <a:schemeClr val="bg1">
                    <a:lumMod val="65000"/>
                  </a:schemeClr>
                </a:solidFill>
              </a:ln>
            </p:spPr>
          </p:pic>
          <p:sp>
            <p:nvSpPr>
              <p:cNvPr id="36" name="ZoneTexte 35">
                <a:extLst>
                  <a:ext uri="{FF2B5EF4-FFF2-40B4-BE49-F238E27FC236}">
                    <a16:creationId xmlns:a16="http://schemas.microsoft.com/office/drawing/2014/main" xmlns="" id="{C6AAA31B-3B7F-4508-BEDD-9E1C87120E84}"/>
                  </a:ext>
                </a:extLst>
              </p:cNvPr>
              <p:cNvSpPr txBox="1"/>
              <p:nvPr/>
            </p:nvSpPr>
            <p:spPr>
              <a:xfrm>
                <a:off x="1090697" y="2277947"/>
                <a:ext cx="2840131" cy="646331"/>
              </a:xfrm>
              <a:prstGeom prst="rect">
                <a:avLst/>
              </a:prstGeom>
              <a:noFill/>
              <a:ln>
                <a:noFill/>
              </a:ln>
            </p:spPr>
            <p:txBody>
              <a:bodyPr wrap="square" rtlCol="0">
                <a:spAutoFit/>
              </a:bodyPr>
              <a:lstStyle/>
              <a:p>
                <a:r>
                  <a:rPr lang="fr-FR" sz="3600" b="1" dirty="0" err="1">
                    <a:solidFill>
                      <a:srgbClr val="002060"/>
                    </a:solidFill>
                    <a:latin typeface="Arial" panose="020B0604020202020204" pitchFamily="34" charset="0"/>
                    <a:cs typeface="Arial" panose="020B0604020202020204" pitchFamily="34" charset="0"/>
                  </a:rPr>
                  <a:t>makecode</a:t>
                </a:r>
                <a:endParaRPr lang="fr-FR" sz="3600" b="1" dirty="0">
                  <a:solidFill>
                    <a:srgbClr val="002060"/>
                  </a:solidFill>
                  <a:latin typeface="Arial" panose="020B0604020202020204" pitchFamily="34" charset="0"/>
                  <a:cs typeface="Arial" panose="020B0604020202020204" pitchFamily="34" charset="0"/>
                </a:endParaRPr>
              </a:p>
            </p:txBody>
          </p:sp>
        </p:grpSp>
      </p:grpSp>
      <p:sp>
        <p:nvSpPr>
          <p:cNvPr id="26" name="Rectangle 25">
            <a:extLst>
              <a:ext uri="{FF2B5EF4-FFF2-40B4-BE49-F238E27FC236}">
                <a16:creationId xmlns:a16="http://schemas.microsoft.com/office/drawing/2014/main" xmlns="" id="{6FA17DDD-9448-4EAA-A7A6-058D3957889C}"/>
              </a:ext>
            </a:extLst>
          </p:cNvPr>
          <p:cNvSpPr/>
          <p:nvPr/>
        </p:nvSpPr>
        <p:spPr>
          <a:xfrm>
            <a:off x="3203161" y="6151426"/>
            <a:ext cx="4803640" cy="163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xmlns="" id="{9FCF4A6D-A122-4119-8B98-C292586921C9}"/>
              </a:ext>
            </a:extLst>
          </p:cNvPr>
          <p:cNvSpPr/>
          <p:nvPr/>
        </p:nvSpPr>
        <p:spPr>
          <a:xfrm>
            <a:off x="3203161" y="6155827"/>
            <a:ext cx="4803640" cy="155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xmlns="" id="{F6258225-514E-4D66-971C-B4794E659250}"/>
              </a:ext>
            </a:extLst>
          </p:cNvPr>
          <p:cNvSpPr/>
          <p:nvPr/>
        </p:nvSpPr>
        <p:spPr>
          <a:xfrm>
            <a:off x="8025850" y="5517269"/>
            <a:ext cx="4166150"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108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wipe(left)">
                                      <p:cBhvr>
                                        <p:cTn id="7" dur="500"/>
                                        <p:tgtEl>
                                          <p:spTgt spid="1035"/>
                                        </p:tgtEl>
                                      </p:cBhvr>
                                    </p:animEffect>
                                  </p:childTnLst>
                                </p:cTn>
                              </p:par>
                            </p:childTnLst>
                          </p:cTn>
                        </p:par>
                        <p:par>
                          <p:cTn id="8" fill="hold">
                            <p:stCondLst>
                              <p:cond delay="500"/>
                            </p:stCondLst>
                            <p:childTnLst>
                              <p:par>
                                <p:cTn id="9" presetID="22" presetClass="entr" presetSubtype="4" fill="hold" nodeType="afterEffect">
                                  <p:stCondLst>
                                    <p:cond delay="750"/>
                                  </p:stCondLst>
                                  <p:childTnLst>
                                    <p:set>
                                      <p:cBhvr>
                                        <p:cTn id="10" dur="1" fill="hold">
                                          <p:stCondLst>
                                            <p:cond delay="0"/>
                                          </p:stCondLst>
                                        </p:cTn>
                                        <p:tgtEl>
                                          <p:spTgt spid="1036"/>
                                        </p:tgtEl>
                                        <p:attrNameLst>
                                          <p:attrName>style.visibility</p:attrName>
                                        </p:attrNameLst>
                                      </p:cBhvr>
                                      <p:to>
                                        <p:strVal val="visible"/>
                                      </p:to>
                                    </p:set>
                                    <p:animEffect transition="in" filter="wipe(down)">
                                      <p:cBhvr>
                                        <p:cTn id="11" dur="500"/>
                                        <p:tgtEl>
                                          <p:spTgt spid="1036"/>
                                        </p:tgtEl>
                                      </p:cBhvr>
                                    </p:animEffect>
                                  </p:childTnLst>
                                </p:cTn>
                              </p:par>
                            </p:childTnLst>
                          </p:cTn>
                        </p:par>
                        <p:par>
                          <p:cTn id="12" fill="hold">
                            <p:stCondLst>
                              <p:cond delay="1750"/>
                            </p:stCondLst>
                            <p:childTnLst>
                              <p:par>
                                <p:cTn id="13" presetID="22" presetClass="entr" presetSubtype="8" fill="hold" nodeType="afterEffect">
                                  <p:stCondLst>
                                    <p:cond delay="75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500"/>
                                        <p:tgtEl>
                                          <p:spTgt spid="103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grpId="0" nodeType="clickEffect">
                                  <p:stCondLst>
                                    <p:cond delay="0"/>
                                  </p:stCondLst>
                                  <p:childTnLst>
                                    <p:animMotion origin="layout" path="M 4.375E-6 3.7037E-6 L 0.39401 0.00208 " pathEditMode="relative" rAng="0" ptsTypes="AA">
                                      <p:cBhvr>
                                        <p:cTn id="23" dur="10000" fill="hold"/>
                                        <p:tgtEl>
                                          <p:spTgt spid="26"/>
                                        </p:tgtEl>
                                        <p:attrNameLst>
                                          <p:attrName>ppt_x</p:attrName>
                                          <p:attrName>ppt_y</p:attrName>
                                        </p:attrNameLst>
                                      </p:cBhvr>
                                      <p:rCtr x="1970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28</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err="1"/>
              <a:t>Makecode</a:t>
            </a:r>
            <a:endParaRPr lang="fr-FR" sz="4800" spc="-300" dirty="0"/>
          </a:p>
        </p:txBody>
      </p:sp>
      <p:pic>
        <p:nvPicPr>
          <p:cNvPr id="2050" name="Picture 2">
            <a:extLst>
              <a:ext uri="{FF2B5EF4-FFF2-40B4-BE49-F238E27FC236}">
                <a16:creationId xmlns:a16="http://schemas.microsoft.com/office/drawing/2014/main" xmlns="" id="{B12B2469-90B5-4F07-8838-BD2237E9064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65600" y="661637"/>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xmlns="" id="{0FDE001D-4CB5-452C-A581-B03E26DA0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16" y="1098814"/>
            <a:ext cx="5524868" cy="4880576"/>
          </a:xfrm>
          <a:prstGeom prst="rect">
            <a:avLst/>
          </a:prstGeom>
        </p:spPr>
      </p:pic>
      <p:sp>
        <p:nvSpPr>
          <p:cNvPr id="4" name="ZoneTexte 3">
            <a:extLst>
              <a:ext uri="{FF2B5EF4-FFF2-40B4-BE49-F238E27FC236}">
                <a16:creationId xmlns:a16="http://schemas.microsoft.com/office/drawing/2014/main" xmlns="" id="{C491494A-5856-4549-A611-A1C4612EA756}"/>
              </a:ext>
            </a:extLst>
          </p:cNvPr>
          <p:cNvSpPr txBox="1"/>
          <p:nvPr/>
        </p:nvSpPr>
        <p:spPr>
          <a:xfrm>
            <a:off x="9668552" y="6065558"/>
            <a:ext cx="2523448" cy="261610"/>
          </a:xfrm>
          <a:prstGeom prst="rect">
            <a:avLst/>
          </a:prstGeom>
          <a:noFill/>
        </p:spPr>
        <p:txBody>
          <a:bodyPr wrap="none" rtlCol="0">
            <a:spAutoFit/>
          </a:bodyPr>
          <a:lstStyle/>
          <a:p>
            <a:r>
              <a:rPr lang="fr-FR" sz="1100" dirty="0">
                <a:solidFill>
                  <a:schemeClr val="bg1">
                    <a:lumMod val="50000"/>
                  </a:schemeClr>
                </a:solidFill>
                <a:latin typeface="Arial" panose="020B0604020202020204" pitchFamily="34" charset="0"/>
                <a:cs typeface="Arial" panose="020B0604020202020204" pitchFamily="34" charset="0"/>
              </a:rPr>
              <a:t>Carte </a:t>
            </a:r>
            <a:r>
              <a:rPr lang="fr-FR" sz="1100" dirty="0" err="1">
                <a:solidFill>
                  <a:schemeClr val="bg1">
                    <a:lumMod val="50000"/>
                  </a:schemeClr>
                </a:solidFill>
                <a:latin typeface="Arial" panose="020B0604020202020204" pitchFamily="34" charset="0"/>
                <a:cs typeface="Arial" panose="020B0604020202020204" pitchFamily="34" charset="0"/>
              </a:rPr>
              <a:t>Micro:bit</a:t>
            </a:r>
            <a:r>
              <a:rPr lang="fr-FR" sz="1100" dirty="0">
                <a:solidFill>
                  <a:schemeClr val="bg1">
                    <a:lumMod val="50000"/>
                  </a:schemeClr>
                </a:solidFill>
                <a:latin typeface="Arial" panose="020B0604020202020204" pitchFamily="34" charset="0"/>
                <a:cs typeface="Arial" panose="020B0604020202020204" pitchFamily="34" charset="0"/>
              </a:rPr>
              <a:t> Source: </a:t>
            </a:r>
            <a:r>
              <a:rPr lang="fr-FR" sz="1100" dirty="0">
                <a:solidFill>
                  <a:schemeClr val="bg1">
                    <a:lumMod val="5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kitronik.co.uk</a:t>
            </a:r>
            <a:endParaRPr lang="fr-FR" sz="1100" dirty="0">
              <a:solidFill>
                <a:schemeClr val="bg1">
                  <a:lumMod val="50000"/>
                </a:schemeClr>
              </a:solidFill>
              <a:latin typeface="Arial" panose="020B0604020202020204" pitchFamily="34" charset="0"/>
              <a:cs typeface="Arial" panose="020B0604020202020204" pitchFamily="34" charset="0"/>
            </a:endParaRPr>
          </a:p>
        </p:txBody>
      </p:sp>
      <p:pic>
        <p:nvPicPr>
          <p:cNvPr id="5" name="Image 4">
            <a:hlinkClick r:id="rId6"/>
            <a:extLst>
              <a:ext uri="{FF2B5EF4-FFF2-40B4-BE49-F238E27FC236}">
                <a16:creationId xmlns:a16="http://schemas.microsoft.com/office/drawing/2014/main" xmlns="" id="{D4D38A12-6E48-4114-8811-AF2331DDD6A7}"/>
              </a:ext>
            </a:extLst>
          </p:cNvPr>
          <p:cNvPicPr>
            <a:picLocks noChangeAspect="1"/>
          </p:cNvPicPr>
          <p:nvPr/>
        </p:nvPicPr>
        <p:blipFill>
          <a:blip r:embed="rId7"/>
          <a:stretch>
            <a:fillRect/>
          </a:stretch>
        </p:blipFill>
        <p:spPr>
          <a:xfrm>
            <a:off x="534753" y="1315397"/>
            <a:ext cx="5123544" cy="3446813"/>
          </a:xfrm>
          <a:prstGeom prst="rect">
            <a:avLst/>
          </a:prstGeom>
        </p:spPr>
      </p:pic>
      <p:sp>
        <p:nvSpPr>
          <p:cNvPr id="12" name="Rectangle 11">
            <a:extLst>
              <a:ext uri="{FF2B5EF4-FFF2-40B4-BE49-F238E27FC236}">
                <a16:creationId xmlns:a16="http://schemas.microsoft.com/office/drawing/2014/main" xmlns="" id="{D9DE6822-5A6B-417E-809F-BC6046E132EF}"/>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39505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29</a:t>
            </a:fld>
            <a:endParaRPr lang="fr-FR" noProof="0"/>
          </a:p>
        </p:txBody>
      </p:sp>
      <p:pic>
        <p:nvPicPr>
          <p:cNvPr id="6" name="Image 5">
            <a:extLst>
              <a:ext uri="{FF2B5EF4-FFF2-40B4-BE49-F238E27FC236}">
                <a16:creationId xmlns:a16="http://schemas.microsoft.com/office/drawing/2014/main" xmlns="" id="{B14D8A2D-94CC-4913-80AE-BC2BA0EBD19F}"/>
              </a:ext>
            </a:extLst>
          </p:cNvPr>
          <p:cNvPicPr>
            <a:picLocks noChangeAspect="1"/>
          </p:cNvPicPr>
          <p:nvPr/>
        </p:nvPicPr>
        <p:blipFill rotWithShape="1">
          <a:blip r:embed="rId3">
            <a:extLst>
              <a:ext uri="{28A0092B-C50C-407E-A947-70E740481C1C}">
                <a14:useLocalDpi xmlns:a14="http://schemas.microsoft.com/office/drawing/2010/main" val="0"/>
              </a:ext>
            </a:extLst>
          </a:blip>
          <a:srcRect b="19990"/>
          <a:stretch/>
        </p:blipFill>
        <p:spPr>
          <a:xfrm>
            <a:off x="1651000" y="0"/>
            <a:ext cx="9093200" cy="6427089"/>
          </a:xfrm>
          <a:prstGeom prst="rect">
            <a:avLst/>
          </a:prstGeom>
        </p:spPr>
      </p:pic>
      <p:pic>
        <p:nvPicPr>
          <p:cNvPr id="9" name="Image 8">
            <a:extLst>
              <a:ext uri="{FF2B5EF4-FFF2-40B4-BE49-F238E27FC236}">
                <a16:creationId xmlns:a16="http://schemas.microsoft.com/office/drawing/2014/main" xmlns="" id="{9C2DE4EA-A027-4DD1-994F-37150D97145F}"/>
              </a:ext>
            </a:extLst>
          </p:cNvPr>
          <p:cNvPicPr>
            <a:picLocks noChangeAspect="1"/>
          </p:cNvPicPr>
          <p:nvPr/>
        </p:nvPicPr>
        <p:blipFill>
          <a:blip r:embed="rId4"/>
          <a:stretch>
            <a:fillRect/>
          </a:stretch>
        </p:blipFill>
        <p:spPr>
          <a:xfrm>
            <a:off x="1938754" y="345159"/>
            <a:ext cx="8517691" cy="5736770"/>
          </a:xfrm>
          <a:prstGeom prst="rect">
            <a:avLst/>
          </a:prstGeom>
        </p:spPr>
      </p:pic>
      <p:grpSp>
        <p:nvGrpSpPr>
          <p:cNvPr id="19" name="Groupe 18">
            <a:extLst>
              <a:ext uri="{FF2B5EF4-FFF2-40B4-BE49-F238E27FC236}">
                <a16:creationId xmlns:a16="http://schemas.microsoft.com/office/drawing/2014/main" xmlns="" id="{280B4C5D-DE57-4B9E-B183-D05CC2ADBAB2}"/>
              </a:ext>
            </a:extLst>
          </p:cNvPr>
          <p:cNvGrpSpPr/>
          <p:nvPr/>
        </p:nvGrpSpPr>
        <p:grpSpPr>
          <a:xfrm>
            <a:off x="6169152" y="776071"/>
            <a:ext cx="4248000" cy="5283200"/>
            <a:chOff x="6169152" y="776071"/>
            <a:chExt cx="4248000" cy="5283200"/>
          </a:xfrm>
        </p:grpSpPr>
        <p:sp>
          <p:nvSpPr>
            <p:cNvPr id="14" name="Rectangle 13">
              <a:extLst>
                <a:ext uri="{FF2B5EF4-FFF2-40B4-BE49-F238E27FC236}">
                  <a16:creationId xmlns:a16="http://schemas.microsoft.com/office/drawing/2014/main" xmlns="" id="{14BD1389-AA1D-4334-8FC3-D5B97E83D148}"/>
                </a:ext>
              </a:extLst>
            </p:cNvPr>
            <p:cNvSpPr/>
            <p:nvPr/>
          </p:nvSpPr>
          <p:spPr>
            <a:xfrm>
              <a:off x="6169152" y="776071"/>
              <a:ext cx="4248000" cy="5283200"/>
            </a:xfrm>
            <a:prstGeom prst="rect">
              <a:avLst/>
            </a:prstGeom>
            <a:solidFill>
              <a:schemeClr val="bg1">
                <a:alpha val="7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Rectangle 11">
              <a:extLst>
                <a:ext uri="{FF2B5EF4-FFF2-40B4-BE49-F238E27FC236}">
                  <a16:creationId xmlns:a16="http://schemas.microsoft.com/office/drawing/2014/main" xmlns="" id="{C4F6A16B-BF90-4281-AB8A-2CC753E64972}"/>
                </a:ext>
              </a:extLst>
            </p:cNvPr>
            <p:cNvSpPr/>
            <p:nvPr/>
          </p:nvSpPr>
          <p:spPr>
            <a:xfrm>
              <a:off x="7616703" y="3500426"/>
              <a:ext cx="869149" cy="1569660"/>
            </a:xfrm>
            <a:prstGeom prst="rect">
              <a:avLst/>
            </a:prstGeom>
            <a:noFill/>
          </p:spPr>
          <p:txBody>
            <a:bodyPr wrap="none" lIns="91440" tIns="45720" rIns="91440" bIns="45720">
              <a:spAutoFit/>
            </a:bodyPr>
            <a:lstStyle/>
            <a:p>
              <a:pPr algn="ctr"/>
              <a:r>
                <a:rPr lang="fr-FR" sz="9600" b="1" cap="none" spc="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1</a:t>
              </a:r>
            </a:p>
          </p:txBody>
        </p:sp>
      </p:grpSp>
      <p:grpSp>
        <p:nvGrpSpPr>
          <p:cNvPr id="20" name="Groupe 19">
            <a:extLst>
              <a:ext uri="{FF2B5EF4-FFF2-40B4-BE49-F238E27FC236}">
                <a16:creationId xmlns:a16="http://schemas.microsoft.com/office/drawing/2014/main" xmlns="" id="{B11E0932-C0D9-48AE-A231-1301A453E1A1}"/>
              </a:ext>
            </a:extLst>
          </p:cNvPr>
          <p:cNvGrpSpPr/>
          <p:nvPr/>
        </p:nvGrpSpPr>
        <p:grpSpPr>
          <a:xfrm>
            <a:off x="4718305" y="776071"/>
            <a:ext cx="1368000" cy="4795673"/>
            <a:chOff x="4718305" y="776071"/>
            <a:chExt cx="1368000" cy="4795673"/>
          </a:xfrm>
        </p:grpSpPr>
        <p:sp>
          <p:nvSpPr>
            <p:cNvPr id="15" name="Rectangle 14">
              <a:extLst>
                <a:ext uri="{FF2B5EF4-FFF2-40B4-BE49-F238E27FC236}">
                  <a16:creationId xmlns:a16="http://schemas.microsoft.com/office/drawing/2014/main" xmlns="" id="{F8E112C4-3C28-4AD6-BB43-DDD83C75E5D6}"/>
                </a:ext>
              </a:extLst>
            </p:cNvPr>
            <p:cNvSpPr/>
            <p:nvPr/>
          </p:nvSpPr>
          <p:spPr>
            <a:xfrm>
              <a:off x="4718305" y="776071"/>
              <a:ext cx="1368000" cy="4795673"/>
            </a:xfrm>
            <a:prstGeom prst="rect">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xmlns="" id="{ADA1FFA5-751B-4632-8CD6-AB54C8043C7C}"/>
                </a:ext>
              </a:extLst>
            </p:cNvPr>
            <p:cNvSpPr/>
            <p:nvPr/>
          </p:nvSpPr>
          <p:spPr>
            <a:xfrm>
              <a:off x="5012248" y="3500426"/>
              <a:ext cx="869149" cy="1569660"/>
            </a:xfrm>
            <a:prstGeom prst="rect">
              <a:avLst/>
            </a:prstGeom>
            <a:noFill/>
          </p:spPr>
          <p:txBody>
            <a:bodyPr wrap="none" lIns="91440" tIns="45720" rIns="91440" bIns="45720">
              <a:spAutoFit/>
            </a:bodyPr>
            <a:lstStyle/>
            <a:p>
              <a:pPr algn="ctr"/>
              <a:r>
                <a:rPr lang="fr-FR" sz="9600" b="1" dirty="0">
                  <a:ln w="10160">
                    <a:solidFill>
                      <a:sysClr val="windowText" lastClr="000000"/>
                    </a:solidFill>
                    <a:prstDash val="solid"/>
                  </a:ln>
                  <a:solidFill>
                    <a:schemeClr val="accent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2</a:t>
              </a:r>
              <a:endParaRPr lang="fr-FR" sz="9600" b="1" cap="none" spc="0" dirty="0">
                <a:ln w="10160">
                  <a:solidFill>
                    <a:sysClr val="windowText" lastClr="000000"/>
                  </a:solidFill>
                  <a:prstDash val="solid"/>
                </a:ln>
                <a:solidFill>
                  <a:schemeClr val="accent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grpSp>
        <p:nvGrpSpPr>
          <p:cNvPr id="21" name="Groupe 20">
            <a:extLst>
              <a:ext uri="{FF2B5EF4-FFF2-40B4-BE49-F238E27FC236}">
                <a16:creationId xmlns:a16="http://schemas.microsoft.com/office/drawing/2014/main" xmlns="" id="{60B4F1D4-D81E-4D24-8697-D0FFA5497C10}"/>
              </a:ext>
            </a:extLst>
          </p:cNvPr>
          <p:cNvGrpSpPr/>
          <p:nvPr/>
        </p:nvGrpSpPr>
        <p:grpSpPr>
          <a:xfrm>
            <a:off x="1938754" y="776071"/>
            <a:ext cx="2700000" cy="5283200"/>
            <a:chOff x="1938754" y="776071"/>
            <a:chExt cx="2700000" cy="5283200"/>
          </a:xfrm>
        </p:grpSpPr>
        <p:sp>
          <p:nvSpPr>
            <p:cNvPr id="3" name="Rectangle 2">
              <a:extLst>
                <a:ext uri="{FF2B5EF4-FFF2-40B4-BE49-F238E27FC236}">
                  <a16:creationId xmlns:a16="http://schemas.microsoft.com/office/drawing/2014/main" xmlns="" id="{3CE191CE-9A2B-4247-B925-F44863E4AE99}"/>
                </a:ext>
              </a:extLst>
            </p:cNvPr>
            <p:cNvSpPr/>
            <p:nvPr/>
          </p:nvSpPr>
          <p:spPr>
            <a:xfrm>
              <a:off x="1938754" y="776071"/>
              <a:ext cx="2700000" cy="5283200"/>
            </a:xfrm>
            <a:prstGeom prst="rect">
              <a:avLst/>
            </a:prstGeom>
            <a:solidFill>
              <a:schemeClr val="bg1">
                <a:alpha val="70000"/>
              </a:schemeClr>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xmlns="" id="{5E9F836F-3CD5-4A12-9418-BDE91CC6E109}"/>
                </a:ext>
              </a:extLst>
            </p:cNvPr>
            <p:cNvSpPr/>
            <p:nvPr/>
          </p:nvSpPr>
          <p:spPr>
            <a:xfrm>
              <a:off x="2901207" y="3500426"/>
              <a:ext cx="869149" cy="1569660"/>
            </a:xfrm>
            <a:prstGeom prst="rect">
              <a:avLst/>
            </a:prstGeom>
            <a:noFill/>
          </p:spPr>
          <p:txBody>
            <a:bodyPr wrap="none" lIns="91440" tIns="45720" rIns="91440" bIns="45720">
              <a:spAutoFit/>
            </a:bodyPr>
            <a:lstStyle/>
            <a:p>
              <a:pPr algn="ctr"/>
              <a:r>
                <a:rPr lang="fr-FR" sz="9600" b="1" cap="none" spc="0" dirty="0">
                  <a:ln w="10160">
                    <a:solidFill>
                      <a:sysClr val="windowText" lastClr="000000"/>
                    </a:solidFill>
                    <a:prstDash val="solid"/>
                  </a:ln>
                  <a:solidFill>
                    <a:schemeClr val="accent6">
                      <a:lumMod val="60000"/>
                      <a:lumOff val="4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3</a:t>
              </a:r>
            </a:p>
          </p:txBody>
        </p:sp>
      </p:grpSp>
      <p:sp>
        <p:nvSpPr>
          <p:cNvPr id="2" name="ZoneTexte 1">
            <a:extLst>
              <a:ext uri="{FF2B5EF4-FFF2-40B4-BE49-F238E27FC236}">
                <a16:creationId xmlns:a16="http://schemas.microsoft.com/office/drawing/2014/main" xmlns="" id="{D2CEA332-D8AF-4648-8F71-5730478E8128}"/>
              </a:ext>
            </a:extLst>
          </p:cNvPr>
          <p:cNvSpPr txBox="1"/>
          <p:nvPr/>
        </p:nvSpPr>
        <p:spPr>
          <a:xfrm>
            <a:off x="2124861" y="4964513"/>
            <a:ext cx="2327786" cy="400110"/>
          </a:xfrm>
          <a:prstGeom prst="rect">
            <a:avLst/>
          </a:prstGeom>
          <a:noFill/>
        </p:spPr>
        <p:txBody>
          <a:bodyPr wrap="square" rtlCol="0">
            <a:spAutoFit/>
          </a:bodyPr>
          <a:lstStyle/>
          <a:p>
            <a:pPr algn="ctr"/>
            <a:r>
              <a:rPr lang="fr-FR" sz="2000" dirty="0"/>
              <a:t>Zone de simulation</a:t>
            </a:r>
          </a:p>
        </p:txBody>
      </p:sp>
      <p:sp>
        <p:nvSpPr>
          <p:cNvPr id="16" name="ZoneTexte 15">
            <a:extLst>
              <a:ext uri="{FF2B5EF4-FFF2-40B4-BE49-F238E27FC236}">
                <a16:creationId xmlns:a16="http://schemas.microsoft.com/office/drawing/2014/main" xmlns="" id="{E470D10A-B7BC-4127-9268-055C3896D66A}"/>
              </a:ext>
            </a:extLst>
          </p:cNvPr>
          <p:cNvSpPr txBox="1"/>
          <p:nvPr/>
        </p:nvSpPr>
        <p:spPr>
          <a:xfrm>
            <a:off x="4710426" y="4810625"/>
            <a:ext cx="1408114" cy="707886"/>
          </a:xfrm>
          <a:prstGeom prst="rect">
            <a:avLst/>
          </a:prstGeom>
          <a:noFill/>
        </p:spPr>
        <p:txBody>
          <a:bodyPr wrap="square" rtlCol="0">
            <a:spAutoFit/>
          </a:bodyPr>
          <a:lstStyle/>
          <a:p>
            <a:pPr algn="ctr"/>
            <a:r>
              <a:rPr lang="fr-FR" sz="2000" dirty="0"/>
              <a:t>Bloc de commande</a:t>
            </a:r>
          </a:p>
        </p:txBody>
      </p:sp>
      <p:sp>
        <p:nvSpPr>
          <p:cNvPr id="22" name="ZoneTexte 21">
            <a:extLst>
              <a:ext uri="{FF2B5EF4-FFF2-40B4-BE49-F238E27FC236}">
                <a16:creationId xmlns:a16="http://schemas.microsoft.com/office/drawing/2014/main" xmlns="" id="{AA7AFB3B-CCA9-479A-AC1E-4280E48375ED}"/>
              </a:ext>
            </a:extLst>
          </p:cNvPr>
          <p:cNvSpPr txBox="1"/>
          <p:nvPr/>
        </p:nvSpPr>
        <p:spPr>
          <a:xfrm>
            <a:off x="6679401" y="4964513"/>
            <a:ext cx="3219999" cy="400110"/>
          </a:xfrm>
          <a:prstGeom prst="rect">
            <a:avLst/>
          </a:prstGeom>
          <a:noFill/>
        </p:spPr>
        <p:txBody>
          <a:bodyPr wrap="square" rtlCol="0">
            <a:spAutoFit/>
          </a:bodyPr>
          <a:lstStyle/>
          <a:p>
            <a:pPr algn="ctr"/>
            <a:r>
              <a:rPr lang="fr-FR" sz="2000" dirty="0"/>
              <a:t>Zone de programmation</a:t>
            </a:r>
          </a:p>
        </p:txBody>
      </p:sp>
    </p:spTree>
    <p:extLst>
      <p:ext uri="{BB962C8B-B14F-4D97-AF65-F5344CB8AC3E}">
        <p14:creationId xmlns:p14="http://schemas.microsoft.com/office/powerpoint/2010/main" val="2367102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3</a:t>
            </a:fld>
            <a:endParaRPr lang="fr-FR" noProof="0"/>
          </a:p>
        </p:txBody>
      </p:sp>
      <p:sp>
        <p:nvSpPr>
          <p:cNvPr id="28" name="Titre 1">
            <a:extLst>
              <a:ext uri="{FF2B5EF4-FFF2-40B4-BE49-F238E27FC236}">
                <a16:creationId xmlns:a16="http://schemas.microsoft.com/office/drawing/2014/main" xmlns="" id="{43EB7895-B931-4AB9-88B8-F02E82624DDA}"/>
              </a:ext>
            </a:extLst>
          </p:cNvPr>
          <p:cNvSpPr>
            <a:spLocks noGrp="1"/>
          </p:cNvSpPr>
          <p:nvPr>
            <p:ph type="title"/>
          </p:nvPr>
        </p:nvSpPr>
        <p:spPr>
          <a:xfrm>
            <a:off x="432000" y="432000"/>
            <a:ext cx="11340000" cy="432000"/>
          </a:xfrm>
          <a:noFill/>
        </p:spPr>
        <p:txBody>
          <a:bodyPr vert="horz" lIns="0" tIns="0" rIns="0" bIns="0" rtlCol="0" anchor="ctr">
            <a:noAutofit/>
          </a:bodyPr>
          <a:lstStyle/>
          <a:p>
            <a:r>
              <a:rPr lang="fr-FR" sz="4400" dirty="0"/>
              <a:t>Lien avec le socle commun</a:t>
            </a:r>
            <a:endParaRPr lang="fr-FR" sz="4800" dirty="0"/>
          </a:p>
        </p:txBody>
      </p:sp>
      <p:grpSp>
        <p:nvGrpSpPr>
          <p:cNvPr id="35" name="Groupe 34">
            <a:extLst>
              <a:ext uri="{FF2B5EF4-FFF2-40B4-BE49-F238E27FC236}">
                <a16:creationId xmlns:a16="http://schemas.microsoft.com/office/drawing/2014/main" xmlns="" id="{0E0E56BF-AAC1-4407-B135-12A530604DB1}"/>
              </a:ext>
            </a:extLst>
          </p:cNvPr>
          <p:cNvGrpSpPr/>
          <p:nvPr/>
        </p:nvGrpSpPr>
        <p:grpSpPr>
          <a:xfrm>
            <a:off x="344853" y="1718169"/>
            <a:ext cx="2515830" cy="4317175"/>
            <a:chOff x="740522" y="1363312"/>
            <a:chExt cx="2923782" cy="5215925"/>
          </a:xfrm>
        </p:grpSpPr>
        <p:pic>
          <p:nvPicPr>
            <p:cNvPr id="36" name="Image 35">
              <a:extLst>
                <a:ext uri="{FF2B5EF4-FFF2-40B4-BE49-F238E27FC236}">
                  <a16:creationId xmlns:a16="http://schemas.microsoft.com/office/drawing/2014/main" xmlns="" id="{52A8CD9D-6577-443C-B5E5-32F0779FC311}"/>
                </a:ext>
              </a:extLst>
            </p:cNvPr>
            <p:cNvPicPr>
              <a:picLocks noChangeAspect="1"/>
            </p:cNvPicPr>
            <p:nvPr/>
          </p:nvPicPr>
          <p:blipFill rotWithShape="1">
            <a:blip r:embed="rId3"/>
            <a:srcRect l="21904" r="20715"/>
            <a:stretch/>
          </p:blipFill>
          <p:spPr>
            <a:xfrm>
              <a:off x="740522" y="1363312"/>
              <a:ext cx="2923782" cy="5095440"/>
            </a:xfrm>
            <a:prstGeom prst="rect">
              <a:avLst/>
            </a:prstGeom>
          </p:spPr>
        </p:pic>
        <p:sp>
          <p:nvSpPr>
            <p:cNvPr id="37" name="Rectangle 36">
              <a:extLst>
                <a:ext uri="{FF2B5EF4-FFF2-40B4-BE49-F238E27FC236}">
                  <a16:creationId xmlns:a16="http://schemas.microsoft.com/office/drawing/2014/main" xmlns="" id="{6981E029-7573-4E78-89B9-522D20CC8945}"/>
                </a:ext>
              </a:extLst>
            </p:cNvPr>
            <p:cNvSpPr/>
            <p:nvPr/>
          </p:nvSpPr>
          <p:spPr>
            <a:xfrm rot="17909265">
              <a:off x="51436" y="4133732"/>
              <a:ext cx="4211410" cy="679599"/>
            </a:xfrm>
            <a:prstGeom prst="rect">
              <a:avLst/>
            </a:prstGeom>
            <a:noFill/>
          </p:spPr>
          <p:txBody>
            <a:bodyPr wrap="square" lIns="91440" tIns="45720" rIns="91440" bIns="45720">
              <a:spAutoFit/>
            </a:bodyPr>
            <a:lstStyle/>
            <a:p>
              <a:pPr algn="ctr"/>
              <a:r>
                <a:rPr lang="fr-FR"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pédagogique</a:t>
              </a:r>
            </a:p>
          </p:txBody>
        </p:sp>
        <p:sp>
          <p:nvSpPr>
            <p:cNvPr id="38" name="Rectangle 37">
              <a:extLst>
                <a:ext uri="{FF2B5EF4-FFF2-40B4-BE49-F238E27FC236}">
                  <a16:creationId xmlns:a16="http://schemas.microsoft.com/office/drawing/2014/main" xmlns="" id="{7A97881F-FF5B-410C-9595-0BDE3B76ACBD}"/>
                </a:ext>
              </a:extLst>
            </p:cNvPr>
            <p:cNvSpPr/>
            <p:nvPr/>
          </p:nvSpPr>
          <p:spPr>
            <a:xfrm rot="17909265">
              <a:off x="-268486" y="3553278"/>
              <a:ext cx="4211410" cy="679599"/>
            </a:xfrm>
            <a:prstGeom prst="rect">
              <a:avLst/>
            </a:prstGeom>
            <a:noFill/>
          </p:spPr>
          <p:txBody>
            <a:bodyPr wrap="square" lIns="91440" tIns="45720" rIns="91440" bIns="45720">
              <a:spAutoFit/>
            </a:bodyPr>
            <a:lstStyle/>
            <a:p>
              <a:pPr algn="ctr"/>
              <a:r>
                <a:rPr lang="fr-FR"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objectif</a:t>
              </a:r>
              <a:endParaRPr lang="fr-FR" sz="3200" b="1" dirty="0">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cs typeface="Arial" panose="020B0604020202020204" pitchFamily="34" charset="0"/>
              </a:endParaRPr>
            </a:p>
          </p:txBody>
        </p:sp>
      </p:grpSp>
      <p:grpSp>
        <p:nvGrpSpPr>
          <p:cNvPr id="39" name="Groupe 38">
            <a:extLst>
              <a:ext uri="{FF2B5EF4-FFF2-40B4-BE49-F238E27FC236}">
                <a16:creationId xmlns:a16="http://schemas.microsoft.com/office/drawing/2014/main" xmlns="" id="{B13BB398-A941-4360-8952-B5E1E347DD21}"/>
              </a:ext>
            </a:extLst>
          </p:cNvPr>
          <p:cNvGrpSpPr/>
          <p:nvPr/>
        </p:nvGrpSpPr>
        <p:grpSpPr>
          <a:xfrm>
            <a:off x="3113902" y="1057223"/>
            <a:ext cx="8658098" cy="1029876"/>
            <a:chOff x="4712912" y="1349385"/>
            <a:chExt cx="7115029" cy="985373"/>
          </a:xfrm>
        </p:grpSpPr>
        <p:sp>
          <p:nvSpPr>
            <p:cNvPr id="40" name="Légende : flèche vers le bas 39">
              <a:extLst>
                <a:ext uri="{FF2B5EF4-FFF2-40B4-BE49-F238E27FC236}">
                  <a16:creationId xmlns:a16="http://schemas.microsoft.com/office/drawing/2014/main" xmlns="" id="{024E1A0A-EC6D-4132-B863-DA61B217FD21}"/>
                </a:ext>
              </a:extLst>
            </p:cNvPr>
            <p:cNvSpPr/>
            <p:nvPr/>
          </p:nvSpPr>
          <p:spPr>
            <a:xfrm>
              <a:off x="4722774" y="1349385"/>
              <a:ext cx="7105167" cy="985373"/>
            </a:xfrm>
            <a:prstGeom prst="downArrowCallo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xmlns="" id="{620F1A3D-DF71-409D-8190-1606596FAC99}"/>
                </a:ext>
              </a:extLst>
            </p:cNvPr>
            <p:cNvSpPr/>
            <p:nvPr/>
          </p:nvSpPr>
          <p:spPr>
            <a:xfrm>
              <a:off x="4712912" y="1406366"/>
              <a:ext cx="7115029" cy="413741"/>
            </a:xfrm>
            <a:prstGeom prst="rect">
              <a:avLst/>
            </a:prstGeom>
            <a:noFill/>
          </p:spPr>
          <p:txBody>
            <a:bodyPr wrap="square" lIns="91440" tIns="45720" rIns="91440" bIns="45720">
              <a:spAutoFit/>
            </a:bodyPr>
            <a:lstStyle/>
            <a:p>
              <a:pPr algn="ctr"/>
              <a:r>
                <a:rPr lang="fr-FR"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Compétences travaillées : Concevoir, créer, réaliser </a:t>
              </a:r>
            </a:p>
          </p:txBody>
        </p:sp>
      </p:grpSp>
      <p:grpSp>
        <p:nvGrpSpPr>
          <p:cNvPr id="43" name="Groupe 42">
            <a:extLst>
              <a:ext uri="{FF2B5EF4-FFF2-40B4-BE49-F238E27FC236}">
                <a16:creationId xmlns:a16="http://schemas.microsoft.com/office/drawing/2014/main" xmlns="" id="{2F932E8F-8B41-4325-897D-F2296F5D2743}"/>
              </a:ext>
            </a:extLst>
          </p:cNvPr>
          <p:cNvGrpSpPr/>
          <p:nvPr/>
        </p:nvGrpSpPr>
        <p:grpSpPr>
          <a:xfrm>
            <a:off x="1013542" y="2053404"/>
            <a:ext cx="11178458" cy="4524316"/>
            <a:chOff x="1422528" y="1746321"/>
            <a:chExt cx="11294459" cy="4224214"/>
          </a:xfrm>
        </p:grpSpPr>
        <p:sp>
          <p:nvSpPr>
            <p:cNvPr id="46" name="Rectangle 45">
              <a:extLst>
                <a:ext uri="{FF2B5EF4-FFF2-40B4-BE49-F238E27FC236}">
                  <a16:creationId xmlns:a16="http://schemas.microsoft.com/office/drawing/2014/main" xmlns="" id="{7CC56152-FB9D-47D6-A17C-6E146AF941C5}"/>
                </a:ext>
              </a:extLst>
            </p:cNvPr>
            <p:cNvSpPr/>
            <p:nvPr/>
          </p:nvSpPr>
          <p:spPr>
            <a:xfrm>
              <a:off x="2965387" y="1746321"/>
              <a:ext cx="9751600" cy="4224214"/>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Identifier un besoin</a:t>
              </a:r>
            </a:p>
            <a:p>
              <a:pPr marL="457200" indent="-457200">
                <a:buFont typeface="Arial" panose="020B0604020202020204" pitchFamily="34" charset="0"/>
                <a:buChar char="•"/>
              </a:pP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Identifier le flux d’information</a:t>
              </a:r>
            </a:p>
            <a:p>
              <a:pPr marL="457200" indent="-457200">
                <a:buFont typeface="Arial" panose="020B0604020202020204" pitchFamily="34" charset="0"/>
                <a:buChar char="•"/>
              </a:pP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Associer des solutions techniques à des fonctions</a:t>
              </a:r>
            </a:p>
            <a:p>
              <a:pPr marL="457200" indent="-457200">
                <a:buFont typeface="Arial" panose="020B0604020202020204" pitchFamily="34" charset="0"/>
                <a:buChar char="•"/>
              </a:pP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Imaginer des solutions en réponse au besoin</a:t>
              </a:r>
            </a:p>
            <a:p>
              <a:pPr marL="457200" indent="-457200">
                <a:buFont typeface="Arial" panose="020B0604020202020204" pitchFamily="34" charset="0"/>
                <a:buChar char="•"/>
              </a:pP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Réaliser, de manière collaborative, le prototype d’un objet pour valider une solution</a:t>
              </a:r>
            </a:p>
            <a:p>
              <a:pPr marL="457200" indent="-457200">
                <a:buFont typeface="Arial" panose="020B0604020202020204" pitchFamily="34" charset="0"/>
                <a:buChar char="•"/>
              </a:pPr>
              <a:r>
                <a:rPr lang="fr-FR" sz="32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Imaginer, concevoir et programmer des applications informatiques nomades</a:t>
              </a:r>
            </a:p>
            <a:p>
              <a:pPr marL="457200" indent="-457200">
                <a:buFont typeface="Arial" panose="020B0604020202020204" pitchFamily="34" charset="0"/>
                <a:buChar char="•"/>
              </a:pPr>
              <a:endParaRPr lang="fr-FR" sz="3200" b="0" cap="none" spc="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xmlns="" id="{B18CCB51-60D5-4353-9E03-4E1635484EEF}"/>
                </a:ext>
              </a:extLst>
            </p:cNvPr>
            <p:cNvSpPr/>
            <p:nvPr/>
          </p:nvSpPr>
          <p:spPr>
            <a:xfrm>
              <a:off x="1422528" y="3325918"/>
              <a:ext cx="7669087" cy="545986"/>
            </a:xfrm>
            <a:prstGeom prst="rect">
              <a:avLst/>
            </a:prstGeom>
            <a:noFill/>
          </p:spPr>
          <p:txBody>
            <a:bodyPr wrap="square" lIns="91440" tIns="45720" rIns="91440" bIns="45720">
              <a:spAutoFit/>
            </a:bodyPr>
            <a:lstStyle/>
            <a:p>
              <a:pPr algn="ctr"/>
              <a:endParaRPr lang="fr-FR" sz="3200" b="0" cap="none" spc="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3397C875-68E9-406D-8DF0-20A8E67A986D}"/>
                </a:ext>
              </a:extLst>
            </p:cNvPr>
            <p:cNvSpPr/>
            <p:nvPr/>
          </p:nvSpPr>
          <p:spPr>
            <a:xfrm>
              <a:off x="2523019" y="3770145"/>
              <a:ext cx="9403169" cy="545986"/>
            </a:xfrm>
            <a:prstGeom prst="rect">
              <a:avLst/>
            </a:prstGeom>
            <a:noFill/>
          </p:spPr>
          <p:txBody>
            <a:bodyPr wrap="square" lIns="91440" tIns="45720" rIns="91440" bIns="45720">
              <a:spAutoFit/>
            </a:bodyPr>
            <a:lstStyle/>
            <a:p>
              <a:pPr algn="ctr"/>
              <a:endParaRPr lang="fr-FR" sz="3200" b="0" cap="none" spc="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sp>
        <p:nvSpPr>
          <p:cNvPr id="16" name="Rectangle 15">
            <a:extLst>
              <a:ext uri="{FF2B5EF4-FFF2-40B4-BE49-F238E27FC236}">
                <a16:creationId xmlns:a16="http://schemas.microsoft.com/office/drawing/2014/main" xmlns="" id="{20F4ED82-5EC7-4978-AAD9-0961B3D9619C}"/>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22993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6DE0F888-77A9-435F-B8AB-590AE8F8A0F2}"/>
              </a:ext>
            </a:extLst>
          </p:cNvPr>
          <p:cNvSpPr txBox="1"/>
          <p:nvPr/>
        </p:nvSpPr>
        <p:spPr>
          <a:xfrm>
            <a:off x="3039473" y="3768528"/>
            <a:ext cx="1159292" cy="369332"/>
          </a:xfrm>
          <a:prstGeom prst="rect">
            <a:avLst/>
          </a:prstGeom>
          <a:noFill/>
        </p:spPr>
        <p:txBody>
          <a:bodyPr wrap="none" rtlCol="0">
            <a:spAutoFit/>
          </a:bodyPr>
          <a:lstStyle>
            <a:defPPr rtl="0">
              <a:defRPr lang="fr-FR"/>
            </a:defPPr>
            <a:lvl1pPr>
              <a:defRPr i="1">
                <a:latin typeface="Arial" panose="020B0604020202020204" pitchFamily="34" charset="0"/>
                <a:cs typeface="Arial" panose="020B0604020202020204" pitchFamily="34" charset="0"/>
              </a:defRPr>
            </a:lvl1pPr>
          </a:lstStyle>
          <a:p>
            <a:r>
              <a:rPr lang="fr-FR" dirty="0"/>
              <a:t>(toujours)</a:t>
            </a:r>
          </a:p>
        </p:txBody>
      </p:sp>
      <p:sp>
        <p:nvSpPr>
          <p:cNvPr id="89" name="ZoneTexte 88">
            <a:extLst>
              <a:ext uri="{FF2B5EF4-FFF2-40B4-BE49-F238E27FC236}">
                <a16:creationId xmlns:a16="http://schemas.microsoft.com/office/drawing/2014/main" xmlns="" id="{B16E1BF7-9F11-43B3-AA03-4BD01600C850}"/>
              </a:ext>
            </a:extLst>
          </p:cNvPr>
          <p:cNvSpPr txBox="1"/>
          <p:nvPr/>
        </p:nvSpPr>
        <p:spPr>
          <a:xfrm>
            <a:off x="722744" y="4533699"/>
            <a:ext cx="1223412" cy="369332"/>
          </a:xfrm>
          <a:prstGeom prst="rect">
            <a:avLst/>
          </a:prstGeom>
          <a:noFill/>
        </p:spPr>
        <p:txBody>
          <a:bodyPr wrap="none" rtlCol="0">
            <a:spAutoFit/>
          </a:bodyPr>
          <a:lstStyle/>
          <a:p>
            <a:r>
              <a:rPr lang="fr-FR" i="1" dirty="0">
                <a:latin typeface="Arial" panose="020B0604020202020204" pitchFamily="34" charset="0"/>
                <a:cs typeface="Arial" panose="020B0604020202020204" pitchFamily="34" charset="0"/>
              </a:rPr>
              <a:t>(3000 ms)</a:t>
            </a:r>
          </a:p>
        </p:txBody>
      </p:sp>
      <p:grpSp>
        <p:nvGrpSpPr>
          <p:cNvPr id="42" name="Groupe 41">
            <a:extLst>
              <a:ext uri="{FF2B5EF4-FFF2-40B4-BE49-F238E27FC236}">
                <a16:creationId xmlns:a16="http://schemas.microsoft.com/office/drawing/2014/main" xmlns="" id="{AA3F667A-522B-40F3-9F26-FA636E3E05B0}"/>
              </a:ext>
            </a:extLst>
          </p:cNvPr>
          <p:cNvGrpSpPr/>
          <p:nvPr/>
        </p:nvGrpSpPr>
        <p:grpSpPr>
          <a:xfrm>
            <a:off x="4443329" y="891117"/>
            <a:ext cx="2177832" cy="1717138"/>
            <a:chOff x="812800" y="3476449"/>
            <a:chExt cx="2177832" cy="1717138"/>
          </a:xfrm>
        </p:grpSpPr>
        <p:grpSp>
          <p:nvGrpSpPr>
            <p:cNvPr id="43" name="Groupe 42">
              <a:extLst>
                <a:ext uri="{FF2B5EF4-FFF2-40B4-BE49-F238E27FC236}">
                  <a16:creationId xmlns:a16="http://schemas.microsoft.com/office/drawing/2014/main" xmlns="" id="{261999FD-5EB3-43E9-990D-5E531D6182DE}"/>
                </a:ext>
              </a:extLst>
            </p:cNvPr>
            <p:cNvGrpSpPr/>
            <p:nvPr/>
          </p:nvGrpSpPr>
          <p:grpSpPr>
            <a:xfrm>
              <a:off x="812800" y="3476449"/>
              <a:ext cx="2177832" cy="1717138"/>
              <a:chOff x="812800" y="3476449"/>
              <a:chExt cx="2177832" cy="1717138"/>
            </a:xfrm>
          </p:grpSpPr>
          <p:cxnSp>
            <p:nvCxnSpPr>
              <p:cNvPr id="45" name="Connecteur droit 44">
                <a:extLst>
                  <a:ext uri="{FF2B5EF4-FFF2-40B4-BE49-F238E27FC236}">
                    <a16:creationId xmlns:a16="http://schemas.microsoft.com/office/drawing/2014/main" xmlns="" id="{D22DD41B-15BC-4564-9ED7-906345B9079E}"/>
                  </a:ext>
                </a:extLst>
              </p:cNvPr>
              <p:cNvCxnSpPr>
                <a:cxnSpLocks/>
              </p:cNvCxnSpPr>
              <p:nvPr/>
            </p:nvCxnSpPr>
            <p:spPr>
              <a:xfrm>
                <a:off x="1739900" y="3476449"/>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xmlns="" id="{FC952B33-95B5-4354-96BF-4EE033D13FD4}"/>
                  </a:ext>
                </a:extLst>
              </p:cNvPr>
              <p:cNvCxnSpPr>
                <a:cxnSpLocks/>
              </p:cNvCxnSpPr>
              <p:nvPr/>
            </p:nvCxnSpPr>
            <p:spPr>
              <a:xfrm>
                <a:off x="1739900" y="4845763"/>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rganigramme : Décision 46">
                <a:extLst>
                  <a:ext uri="{FF2B5EF4-FFF2-40B4-BE49-F238E27FC236}">
                    <a16:creationId xmlns:a16="http://schemas.microsoft.com/office/drawing/2014/main" xmlns="" id="{437346EC-7748-4A39-91CE-B8147A8F11AC}"/>
                  </a:ext>
                </a:extLst>
              </p:cNvPr>
              <p:cNvSpPr/>
              <p:nvPr/>
            </p:nvSpPr>
            <p:spPr>
              <a:xfrm>
                <a:off x="812800" y="3733800"/>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cxnSp>
            <p:nvCxnSpPr>
              <p:cNvPr id="48" name="Connecteur droit 47">
                <a:extLst>
                  <a:ext uri="{FF2B5EF4-FFF2-40B4-BE49-F238E27FC236}">
                    <a16:creationId xmlns:a16="http://schemas.microsoft.com/office/drawing/2014/main" xmlns="" id="{E72767DA-59D9-4AEC-BCEC-C18C3479E00F}"/>
                  </a:ext>
                </a:extLst>
              </p:cNvPr>
              <p:cNvCxnSpPr>
                <a:cxnSpLocks/>
              </p:cNvCxnSpPr>
              <p:nvPr/>
            </p:nvCxnSpPr>
            <p:spPr>
              <a:xfrm>
                <a:off x="2698532" y="4357596"/>
                <a:ext cx="292100" cy="0"/>
              </a:xfrm>
              <a:prstGeom prst="line">
                <a:avLst/>
              </a:prstGeom>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xmlns="" id="{71A42978-1503-40C2-AE05-495142051A2B}"/>
                </a:ext>
              </a:extLst>
            </p:cNvPr>
            <p:cNvSpPr/>
            <p:nvPr/>
          </p:nvSpPr>
          <p:spPr>
            <a:xfrm>
              <a:off x="1285459" y="4020721"/>
              <a:ext cx="992579" cy="923330"/>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P1</a:t>
              </a:r>
            </a:p>
            <a:p>
              <a:pPr algn="ctr"/>
              <a:r>
                <a:rPr lang="fr-FR" b="1" dirty="0">
                  <a:solidFill>
                    <a:srgbClr val="0070C0"/>
                  </a:solidFill>
                  <a:latin typeface="Arial" panose="020B0604020202020204" pitchFamily="34" charset="0"/>
                  <a:cs typeface="Arial" panose="020B0604020202020204" pitchFamily="34" charset="0"/>
                </a:rPr>
                <a:t>pressé </a:t>
              </a:r>
            </a:p>
            <a:p>
              <a:pPr algn="ctr"/>
              <a:r>
                <a:rPr lang="fr-FR" b="1" dirty="0">
                  <a:solidFill>
                    <a:srgbClr val="0070C0"/>
                  </a:solidFill>
                  <a:latin typeface="Arial" panose="020B0604020202020204" pitchFamily="34" charset="0"/>
                  <a:cs typeface="Arial" panose="020B0604020202020204" pitchFamily="34" charset="0"/>
                </a:rPr>
                <a:t>?</a:t>
              </a:r>
            </a:p>
          </p:txBody>
        </p:sp>
      </p:gr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30</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err="1"/>
              <a:t>Makecode</a:t>
            </a:r>
            <a:endParaRPr lang="fr-FR" sz="4800" spc="-300" dirty="0"/>
          </a:p>
        </p:txBody>
      </p:sp>
      <p:grpSp>
        <p:nvGrpSpPr>
          <p:cNvPr id="19" name="Groupe 18">
            <a:extLst>
              <a:ext uri="{FF2B5EF4-FFF2-40B4-BE49-F238E27FC236}">
                <a16:creationId xmlns:a16="http://schemas.microsoft.com/office/drawing/2014/main" xmlns="" id="{52D9B207-C4A7-4AC2-A6A4-F15E320EEA29}"/>
              </a:ext>
            </a:extLst>
          </p:cNvPr>
          <p:cNvGrpSpPr/>
          <p:nvPr/>
        </p:nvGrpSpPr>
        <p:grpSpPr>
          <a:xfrm>
            <a:off x="5532245" y="1297933"/>
            <a:ext cx="1538560" cy="1210729"/>
            <a:chOff x="5530792" y="4024140"/>
            <a:chExt cx="1538560" cy="1210729"/>
          </a:xfrm>
        </p:grpSpPr>
        <p:sp>
          <p:nvSpPr>
            <p:cNvPr id="20" name="Rectangle 19">
              <a:extLst>
                <a:ext uri="{FF2B5EF4-FFF2-40B4-BE49-F238E27FC236}">
                  <a16:creationId xmlns:a16="http://schemas.microsoft.com/office/drawing/2014/main" xmlns="" id="{C400852C-2F8B-4AA8-8497-4B47A0811DF1}"/>
                </a:ext>
              </a:extLst>
            </p:cNvPr>
            <p:cNvSpPr/>
            <p:nvPr/>
          </p:nvSpPr>
          <p:spPr>
            <a:xfrm>
              <a:off x="5530792" y="4773204"/>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53D1AAB4-9372-404B-8B59-00126A8E0C11}"/>
                </a:ext>
              </a:extLst>
            </p:cNvPr>
            <p:cNvSpPr/>
            <p:nvPr/>
          </p:nvSpPr>
          <p:spPr>
            <a:xfrm>
              <a:off x="6309692" y="4024140"/>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cxnSp>
        <p:nvCxnSpPr>
          <p:cNvPr id="22" name="Connecteur : en angle 21">
            <a:extLst>
              <a:ext uri="{FF2B5EF4-FFF2-40B4-BE49-F238E27FC236}">
                <a16:creationId xmlns:a16="http://schemas.microsoft.com/office/drawing/2014/main" xmlns="" id="{C8030AFC-DCB2-4D3C-800D-711031BCB50E}"/>
              </a:ext>
            </a:extLst>
          </p:cNvPr>
          <p:cNvCxnSpPr>
            <a:cxnSpLocks/>
          </p:cNvCxnSpPr>
          <p:nvPr/>
        </p:nvCxnSpPr>
        <p:spPr>
          <a:xfrm rot="10800000">
            <a:off x="5379692" y="1061999"/>
            <a:ext cx="952467" cy="710776"/>
          </a:xfrm>
          <a:prstGeom prst="bentConnector3">
            <a:avLst>
              <a:gd name="adj1" fmla="val -75338"/>
            </a:avLst>
          </a:prstGeom>
          <a:ln w="5715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xmlns="" id="{356DFC34-53DD-4721-9EAF-7F4B82FECE13}"/>
              </a:ext>
            </a:extLst>
          </p:cNvPr>
          <p:cNvGrpSpPr/>
          <p:nvPr/>
        </p:nvGrpSpPr>
        <p:grpSpPr>
          <a:xfrm>
            <a:off x="4580111" y="248957"/>
            <a:ext cx="1602890" cy="906910"/>
            <a:chOff x="549527" y="3498849"/>
            <a:chExt cx="2520000" cy="1257405"/>
          </a:xfrm>
          <a:solidFill>
            <a:schemeClr val="bg1"/>
          </a:solidFill>
        </p:grpSpPr>
        <p:sp>
          <p:nvSpPr>
            <p:cNvPr id="24" name="Ellipse 23">
              <a:extLst>
                <a:ext uri="{FF2B5EF4-FFF2-40B4-BE49-F238E27FC236}">
                  <a16:creationId xmlns:a16="http://schemas.microsoft.com/office/drawing/2014/main" xmlns="" id="{FCD3BB8D-003B-453A-A5E9-A3DE6C3F622E}"/>
                </a:ext>
              </a:extLst>
            </p:cNvPr>
            <p:cNvSpPr/>
            <p:nvPr/>
          </p:nvSpPr>
          <p:spPr>
            <a:xfrm>
              <a:off x="549527" y="3498849"/>
              <a:ext cx="2520000" cy="90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70C0"/>
                  </a:solidFill>
                </a:rPr>
                <a:t>début</a:t>
              </a:r>
            </a:p>
          </p:txBody>
        </p:sp>
        <p:cxnSp>
          <p:nvCxnSpPr>
            <p:cNvPr id="25" name="Connecteur droit 24">
              <a:extLst>
                <a:ext uri="{FF2B5EF4-FFF2-40B4-BE49-F238E27FC236}">
                  <a16:creationId xmlns:a16="http://schemas.microsoft.com/office/drawing/2014/main" xmlns="" id="{35F6AF68-1F08-4F4B-8944-AFC97BDAFFC1}"/>
                </a:ext>
              </a:extLst>
            </p:cNvPr>
            <p:cNvCxnSpPr>
              <a:cxnSpLocks/>
              <a:stCxn id="24" idx="4"/>
            </p:cNvCxnSpPr>
            <p:nvPr/>
          </p:nvCxnSpPr>
          <p:spPr>
            <a:xfrm flipH="1">
              <a:off x="1785588" y="4398849"/>
              <a:ext cx="23939" cy="357405"/>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xmlns="" id="{137C97CB-92A0-4993-AC44-AE2552EFEC85}"/>
              </a:ext>
            </a:extLst>
          </p:cNvPr>
          <p:cNvGrpSpPr/>
          <p:nvPr/>
        </p:nvGrpSpPr>
        <p:grpSpPr>
          <a:xfrm>
            <a:off x="4305949" y="2415210"/>
            <a:ext cx="2175636" cy="792978"/>
            <a:chOff x="3911503" y="4131926"/>
            <a:chExt cx="2175636" cy="939220"/>
          </a:xfrm>
        </p:grpSpPr>
        <p:cxnSp>
          <p:nvCxnSpPr>
            <p:cNvPr id="27" name="Connecteur droit 26">
              <a:extLst>
                <a:ext uri="{FF2B5EF4-FFF2-40B4-BE49-F238E27FC236}">
                  <a16:creationId xmlns:a16="http://schemas.microsoft.com/office/drawing/2014/main" xmlns="" id="{5A690C33-BF3A-4D64-AE8C-4062102AE22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D5E93139-8AC1-46C1-B0D6-A23416F81D00}"/>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29" name="Groupe 28">
            <a:extLst>
              <a:ext uri="{FF2B5EF4-FFF2-40B4-BE49-F238E27FC236}">
                <a16:creationId xmlns:a16="http://schemas.microsoft.com/office/drawing/2014/main" xmlns="" id="{33ABED3A-010A-4E63-8CF7-792DDD7A3E4D}"/>
              </a:ext>
            </a:extLst>
          </p:cNvPr>
          <p:cNvGrpSpPr/>
          <p:nvPr/>
        </p:nvGrpSpPr>
        <p:grpSpPr>
          <a:xfrm>
            <a:off x="4305949" y="3958310"/>
            <a:ext cx="2175636" cy="792978"/>
            <a:chOff x="3911503" y="4131926"/>
            <a:chExt cx="2175636" cy="939220"/>
          </a:xfrm>
        </p:grpSpPr>
        <p:cxnSp>
          <p:nvCxnSpPr>
            <p:cNvPr id="30" name="Connecteur droit 29">
              <a:extLst>
                <a:ext uri="{FF2B5EF4-FFF2-40B4-BE49-F238E27FC236}">
                  <a16:creationId xmlns:a16="http://schemas.microsoft.com/office/drawing/2014/main" xmlns="" id="{E1F55B3B-0D38-464A-B7FE-D0739A191539}"/>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AB3E5B0C-3C69-49D5-9C46-0F54A6429DBA}"/>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2" name="Groupe 31">
            <a:extLst>
              <a:ext uri="{FF2B5EF4-FFF2-40B4-BE49-F238E27FC236}">
                <a16:creationId xmlns:a16="http://schemas.microsoft.com/office/drawing/2014/main" xmlns="" id="{6638F429-4D8F-4714-8C98-1FBC6767DA90}"/>
              </a:ext>
            </a:extLst>
          </p:cNvPr>
          <p:cNvGrpSpPr/>
          <p:nvPr/>
        </p:nvGrpSpPr>
        <p:grpSpPr>
          <a:xfrm>
            <a:off x="4305949" y="4729859"/>
            <a:ext cx="2175636" cy="792978"/>
            <a:chOff x="3911503" y="4131926"/>
            <a:chExt cx="2175636" cy="939220"/>
          </a:xfrm>
        </p:grpSpPr>
        <p:cxnSp>
          <p:nvCxnSpPr>
            <p:cNvPr id="33" name="Connecteur droit 32">
              <a:extLst>
                <a:ext uri="{FF2B5EF4-FFF2-40B4-BE49-F238E27FC236}">
                  <a16:creationId xmlns:a16="http://schemas.microsoft.com/office/drawing/2014/main" xmlns="" id="{9D5DF30F-60BD-4624-81C9-FF67AC35083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5DB6D610-8515-4EAA-8E13-56BD3D818307}"/>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5" name="Groupe 34">
            <a:extLst>
              <a:ext uri="{FF2B5EF4-FFF2-40B4-BE49-F238E27FC236}">
                <a16:creationId xmlns:a16="http://schemas.microsoft.com/office/drawing/2014/main" xmlns="" id="{A65E1F6E-8693-4EEC-A6F3-8F5D7CB896C6}"/>
              </a:ext>
            </a:extLst>
          </p:cNvPr>
          <p:cNvGrpSpPr/>
          <p:nvPr/>
        </p:nvGrpSpPr>
        <p:grpSpPr>
          <a:xfrm>
            <a:off x="4305949" y="3186760"/>
            <a:ext cx="2175636" cy="792978"/>
            <a:chOff x="3911503" y="4131926"/>
            <a:chExt cx="2175636" cy="939220"/>
          </a:xfrm>
        </p:grpSpPr>
        <p:cxnSp>
          <p:nvCxnSpPr>
            <p:cNvPr id="36" name="Connecteur droit 35">
              <a:extLst>
                <a:ext uri="{FF2B5EF4-FFF2-40B4-BE49-F238E27FC236}">
                  <a16:creationId xmlns:a16="http://schemas.microsoft.com/office/drawing/2014/main" xmlns="" id="{2AD92D03-CCCA-4702-B576-D1C7A4505886}"/>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8A4513C5-DDEE-48FF-9B81-675F272BE783}"/>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sp>
        <p:nvSpPr>
          <p:cNvPr id="38" name="Rectangle 37">
            <a:extLst>
              <a:ext uri="{FF2B5EF4-FFF2-40B4-BE49-F238E27FC236}">
                <a16:creationId xmlns:a16="http://schemas.microsoft.com/office/drawing/2014/main" xmlns="" id="{40301CFF-9573-4632-863E-436DB0381AE0}"/>
              </a:ext>
            </a:extLst>
          </p:cNvPr>
          <p:cNvSpPr/>
          <p:nvPr/>
        </p:nvSpPr>
        <p:spPr>
          <a:xfrm>
            <a:off x="4740321" y="3240516"/>
            <a:ext cx="137730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démarrer</a:t>
            </a:r>
          </a:p>
          <a:p>
            <a:pPr algn="ctr"/>
            <a:r>
              <a:rPr lang="fr-FR" b="1" dirty="0">
                <a:solidFill>
                  <a:srgbClr val="0070C0"/>
                </a:solidFill>
                <a:latin typeface="Arial" panose="020B0604020202020204" pitchFamily="34" charset="0"/>
                <a:cs typeface="Arial" panose="020B0604020202020204" pitchFamily="34" charset="0"/>
              </a:rPr>
              <a:t> la mélodie</a:t>
            </a:r>
          </a:p>
        </p:txBody>
      </p:sp>
      <p:sp>
        <p:nvSpPr>
          <p:cNvPr id="39" name="Rectangle 38">
            <a:extLst>
              <a:ext uri="{FF2B5EF4-FFF2-40B4-BE49-F238E27FC236}">
                <a16:creationId xmlns:a16="http://schemas.microsoft.com/office/drawing/2014/main" xmlns="" id="{21AB69E2-3856-4ABD-8A91-CC3DD6F7145A}"/>
              </a:ext>
            </a:extLst>
          </p:cNvPr>
          <p:cNvSpPr/>
          <p:nvPr/>
        </p:nvSpPr>
        <p:spPr>
          <a:xfrm>
            <a:off x="4688123" y="4017760"/>
            <a:ext cx="150554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attendre</a:t>
            </a:r>
          </a:p>
          <a:p>
            <a:pPr algn="ctr"/>
            <a:r>
              <a:rPr lang="fr-FR" b="1" dirty="0">
                <a:solidFill>
                  <a:srgbClr val="0070C0"/>
                </a:solidFill>
                <a:latin typeface="Arial" panose="020B0604020202020204" pitchFamily="34" charset="0"/>
                <a:cs typeface="Arial" panose="020B0604020202020204" pitchFamily="34" charset="0"/>
              </a:rPr>
              <a:t> 3 secondes</a:t>
            </a:r>
          </a:p>
        </p:txBody>
      </p:sp>
      <p:sp>
        <p:nvSpPr>
          <p:cNvPr id="40" name="Rectangle 39">
            <a:extLst>
              <a:ext uri="{FF2B5EF4-FFF2-40B4-BE49-F238E27FC236}">
                <a16:creationId xmlns:a16="http://schemas.microsoft.com/office/drawing/2014/main" xmlns="" id="{12A84041-BA20-42C2-A8C3-E54D6994FD3C}"/>
              </a:ext>
            </a:extLst>
          </p:cNvPr>
          <p:cNvSpPr/>
          <p:nvPr/>
        </p:nvSpPr>
        <p:spPr>
          <a:xfrm>
            <a:off x="4874350" y="2504658"/>
            <a:ext cx="112082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montrer </a:t>
            </a:r>
          </a:p>
          <a:p>
            <a:pPr algn="ctr"/>
            <a:r>
              <a:rPr lang="fr-FR" b="1" dirty="0" err="1">
                <a:solidFill>
                  <a:srgbClr val="0070C0"/>
                </a:solidFill>
                <a:latin typeface="Arial" panose="020B0604020202020204" pitchFamily="34" charset="0"/>
                <a:cs typeface="Arial" panose="020B0604020202020204" pitchFamily="34" charset="0"/>
              </a:rPr>
              <a:t>LEDs</a:t>
            </a:r>
            <a:r>
              <a:rPr lang="fr-FR" b="1" dirty="0">
                <a:solidFill>
                  <a:srgbClr val="0070C0"/>
                </a:solidFill>
                <a:latin typeface="Arial" panose="020B0604020202020204" pitchFamily="34" charset="0"/>
                <a:cs typeface="Arial" panose="020B0604020202020204" pitchFamily="34" charset="0"/>
              </a:rPr>
              <a:t> </a:t>
            </a:r>
          </a:p>
        </p:txBody>
      </p:sp>
      <p:sp>
        <p:nvSpPr>
          <p:cNvPr id="41" name="Rectangle 40">
            <a:extLst>
              <a:ext uri="{FF2B5EF4-FFF2-40B4-BE49-F238E27FC236}">
                <a16:creationId xmlns:a16="http://schemas.microsoft.com/office/drawing/2014/main" xmlns="" id="{B1AF6609-E52C-49B4-92E3-26BF6A629B67}"/>
              </a:ext>
            </a:extLst>
          </p:cNvPr>
          <p:cNvSpPr/>
          <p:nvPr/>
        </p:nvSpPr>
        <p:spPr>
          <a:xfrm>
            <a:off x="4612082" y="4787606"/>
            <a:ext cx="1633781"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stopper</a:t>
            </a:r>
          </a:p>
          <a:p>
            <a:pPr algn="ctr"/>
            <a:r>
              <a:rPr lang="fr-FR" b="1" dirty="0">
                <a:solidFill>
                  <a:srgbClr val="0070C0"/>
                </a:solidFill>
                <a:latin typeface="Arial" panose="020B0604020202020204" pitchFamily="34" charset="0"/>
                <a:cs typeface="Arial" panose="020B0604020202020204" pitchFamily="34" charset="0"/>
              </a:rPr>
              <a:t> les mélodies</a:t>
            </a:r>
          </a:p>
        </p:txBody>
      </p:sp>
      <p:grpSp>
        <p:nvGrpSpPr>
          <p:cNvPr id="78" name="Groupe 77">
            <a:extLst>
              <a:ext uri="{FF2B5EF4-FFF2-40B4-BE49-F238E27FC236}">
                <a16:creationId xmlns:a16="http://schemas.microsoft.com/office/drawing/2014/main" xmlns="" id="{81B026EC-2CDD-4E70-A418-2DD87655C48B}"/>
              </a:ext>
            </a:extLst>
          </p:cNvPr>
          <p:cNvGrpSpPr/>
          <p:nvPr/>
        </p:nvGrpSpPr>
        <p:grpSpPr>
          <a:xfrm>
            <a:off x="264231" y="4005694"/>
            <a:ext cx="3917757" cy="600159"/>
            <a:chOff x="264231" y="4005694"/>
            <a:chExt cx="3917757" cy="600159"/>
          </a:xfrm>
        </p:grpSpPr>
        <p:pic>
          <p:nvPicPr>
            <p:cNvPr id="9" name="Image 8">
              <a:extLst>
                <a:ext uri="{FF2B5EF4-FFF2-40B4-BE49-F238E27FC236}">
                  <a16:creationId xmlns:a16="http://schemas.microsoft.com/office/drawing/2014/main" xmlns="" id="{61A17C48-D54C-4321-B860-15EBDC733D07}"/>
                </a:ext>
              </a:extLst>
            </p:cNvPr>
            <p:cNvPicPr>
              <a:picLocks noChangeAspect="1"/>
            </p:cNvPicPr>
            <p:nvPr/>
          </p:nvPicPr>
          <p:blipFill>
            <a:blip r:embed="rId3"/>
            <a:stretch>
              <a:fillRect/>
            </a:stretch>
          </p:blipFill>
          <p:spPr>
            <a:xfrm>
              <a:off x="264231" y="4005694"/>
              <a:ext cx="1686160" cy="600159"/>
            </a:xfrm>
            <a:prstGeom prst="rect">
              <a:avLst/>
            </a:prstGeom>
          </p:spPr>
        </p:pic>
        <p:cxnSp>
          <p:nvCxnSpPr>
            <p:cNvPr id="49" name="Connecteur droit avec flèche 48">
              <a:extLst>
                <a:ext uri="{FF2B5EF4-FFF2-40B4-BE49-F238E27FC236}">
                  <a16:creationId xmlns:a16="http://schemas.microsoft.com/office/drawing/2014/main" xmlns="" id="{480E7A55-A0D2-41B2-9CAE-C264DBB1FB8C}"/>
                </a:ext>
              </a:extLst>
            </p:cNvPr>
            <p:cNvCxnSpPr>
              <a:cxnSpLocks/>
            </p:cNvCxnSpPr>
            <p:nvPr/>
          </p:nvCxnSpPr>
          <p:spPr>
            <a:xfrm>
              <a:off x="2203367" y="4305773"/>
              <a:ext cx="1978621" cy="1"/>
            </a:xfrm>
            <a:prstGeom prst="straightConnector1">
              <a:avLst/>
            </a:prstGeom>
            <a:ln w="3810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54" name="Image 53">
            <a:extLst>
              <a:ext uri="{FF2B5EF4-FFF2-40B4-BE49-F238E27FC236}">
                <a16:creationId xmlns:a16="http://schemas.microsoft.com/office/drawing/2014/main" xmlns="" id="{60180CF8-59D5-4A22-AC4A-A1EEC581A03E}"/>
              </a:ext>
            </a:extLst>
          </p:cNvPr>
          <p:cNvPicPr>
            <a:picLocks noChangeAspect="1"/>
          </p:cNvPicPr>
          <p:nvPr/>
        </p:nvPicPr>
        <p:blipFill>
          <a:blip r:embed="rId4"/>
          <a:stretch>
            <a:fillRect/>
          </a:stretch>
        </p:blipFill>
        <p:spPr>
          <a:xfrm>
            <a:off x="224747" y="3321270"/>
            <a:ext cx="3957241" cy="506721"/>
          </a:xfrm>
          <a:prstGeom prst="rect">
            <a:avLst/>
          </a:prstGeom>
        </p:spPr>
      </p:pic>
      <p:grpSp>
        <p:nvGrpSpPr>
          <p:cNvPr id="79" name="Groupe 78">
            <a:extLst>
              <a:ext uri="{FF2B5EF4-FFF2-40B4-BE49-F238E27FC236}">
                <a16:creationId xmlns:a16="http://schemas.microsoft.com/office/drawing/2014/main" xmlns="" id="{08FADC30-EFFD-4B08-8413-4B05A0F22F37}"/>
              </a:ext>
            </a:extLst>
          </p:cNvPr>
          <p:cNvGrpSpPr/>
          <p:nvPr/>
        </p:nvGrpSpPr>
        <p:grpSpPr>
          <a:xfrm>
            <a:off x="202309" y="5010933"/>
            <a:ext cx="4009790" cy="941519"/>
            <a:chOff x="202309" y="5010933"/>
            <a:chExt cx="4009790" cy="941519"/>
          </a:xfrm>
        </p:grpSpPr>
        <p:pic>
          <p:nvPicPr>
            <p:cNvPr id="12" name="Image 11">
              <a:extLst>
                <a:ext uri="{FF2B5EF4-FFF2-40B4-BE49-F238E27FC236}">
                  <a16:creationId xmlns:a16="http://schemas.microsoft.com/office/drawing/2014/main" xmlns="" id="{1A572C5D-09B8-48AA-9C74-1B4DB17B975B}"/>
                </a:ext>
              </a:extLst>
            </p:cNvPr>
            <p:cNvPicPr>
              <a:picLocks noChangeAspect="1"/>
            </p:cNvPicPr>
            <p:nvPr/>
          </p:nvPicPr>
          <p:blipFill>
            <a:blip r:embed="rId5"/>
            <a:stretch>
              <a:fillRect/>
            </a:stretch>
          </p:blipFill>
          <p:spPr>
            <a:xfrm>
              <a:off x="202309" y="5390399"/>
              <a:ext cx="1810003" cy="562053"/>
            </a:xfrm>
            <a:prstGeom prst="rect">
              <a:avLst/>
            </a:prstGeom>
          </p:spPr>
        </p:pic>
        <p:cxnSp>
          <p:nvCxnSpPr>
            <p:cNvPr id="57" name="Connecteur droit avec flèche 56">
              <a:extLst>
                <a:ext uri="{FF2B5EF4-FFF2-40B4-BE49-F238E27FC236}">
                  <a16:creationId xmlns:a16="http://schemas.microsoft.com/office/drawing/2014/main" xmlns="" id="{A464EA5D-C277-400C-A54F-39EC8B4285E9}"/>
                </a:ext>
              </a:extLst>
            </p:cNvPr>
            <p:cNvCxnSpPr>
              <a:cxnSpLocks/>
            </p:cNvCxnSpPr>
            <p:nvPr/>
          </p:nvCxnSpPr>
          <p:spPr>
            <a:xfrm flipV="1">
              <a:off x="2169820" y="5010933"/>
              <a:ext cx="2042279" cy="660492"/>
            </a:xfrm>
            <a:prstGeom prst="straightConnector1">
              <a:avLst/>
            </a:prstGeom>
            <a:ln w="3810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xmlns="" id="{7C029116-EE80-4894-BC07-A8E91F6E9A36}"/>
              </a:ext>
            </a:extLst>
          </p:cNvPr>
          <p:cNvGrpSpPr/>
          <p:nvPr/>
        </p:nvGrpSpPr>
        <p:grpSpPr>
          <a:xfrm>
            <a:off x="387510" y="1016624"/>
            <a:ext cx="3777978" cy="2038635"/>
            <a:chOff x="387510" y="1016624"/>
            <a:chExt cx="3777978" cy="2038635"/>
          </a:xfrm>
        </p:grpSpPr>
        <p:pic>
          <p:nvPicPr>
            <p:cNvPr id="4" name="Image 3">
              <a:extLst>
                <a:ext uri="{FF2B5EF4-FFF2-40B4-BE49-F238E27FC236}">
                  <a16:creationId xmlns:a16="http://schemas.microsoft.com/office/drawing/2014/main" xmlns="" id="{BC80AD4A-A513-4FC0-B042-4F54F644A7CE}"/>
                </a:ext>
              </a:extLst>
            </p:cNvPr>
            <p:cNvPicPr>
              <a:picLocks noChangeAspect="1"/>
            </p:cNvPicPr>
            <p:nvPr/>
          </p:nvPicPr>
          <p:blipFill>
            <a:blip r:embed="rId6"/>
            <a:stretch>
              <a:fillRect/>
            </a:stretch>
          </p:blipFill>
          <p:spPr>
            <a:xfrm>
              <a:off x="387510" y="1016624"/>
              <a:ext cx="1648055" cy="2038635"/>
            </a:xfrm>
            <a:prstGeom prst="rect">
              <a:avLst/>
            </a:prstGeom>
          </p:spPr>
        </p:pic>
        <p:cxnSp>
          <p:nvCxnSpPr>
            <p:cNvPr id="58" name="Connecteur droit avec flèche 57">
              <a:extLst>
                <a:ext uri="{FF2B5EF4-FFF2-40B4-BE49-F238E27FC236}">
                  <a16:creationId xmlns:a16="http://schemas.microsoft.com/office/drawing/2014/main" xmlns="" id="{86A02A3A-F0E7-4E55-9031-72A82059EB23}"/>
                </a:ext>
              </a:extLst>
            </p:cNvPr>
            <p:cNvCxnSpPr>
              <a:cxnSpLocks/>
            </p:cNvCxnSpPr>
            <p:nvPr/>
          </p:nvCxnSpPr>
          <p:spPr>
            <a:xfrm>
              <a:off x="2111900" y="1916752"/>
              <a:ext cx="2053588" cy="911071"/>
            </a:xfrm>
            <a:prstGeom prst="straightConnector1">
              <a:avLst/>
            </a:prstGeom>
            <a:ln w="38100">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 name="Groupe 1">
            <a:extLst>
              <a:ext uri="{FF2B5EF4-FFF2-40B4-BE49-F238E27FC236}">
                <a16:creationId xmlns:a16="http://schemas.microsoft.com/office/drawing/2014/main" xmlns="" id="{C8E04614-DDBF-41A2-B43B-89CAF4AF67DA}"/>
              </a:ext>
            </a:extLst>
          </p:cNvPr>
          <p:cNvGrpSpPr/>
          <p:nvPr/>
        </p:nvGrpSpPr>
        <p:grpSpPr>
          <a:xfrm>
            <a:off x="7271903" y="750793"/>
            <a:ext cx="3009020" cy="1359009"/>
            <a:chOff x="7271903" y="750793"/>
            <a:chExt cx="3009020" cy="1359009"/>
          </a:xfrm>
        </p:grpSpPr>
        <p:pic>
          <p:nvPicPr>
            <p:cNvPr id="5" name="Image 4">
              <a:extLst>
                <a:ext uri="{FF2B5EF4-FFF2-40B4-BE49-F238E27FC236}">
                  <a16:creationId xmlns:a16="http://schemas.microsoft.com/office/drawing/2014/main" xmlns="" id="{33322734-05A0-480D-97D6-70380FB68007}"/>
                </a:ext>
              </a:extLst>
            </p:cNvPr>
            <p:cNvPicPr>
              <a:picLocks noChangeAspect="1"/>
            </p:cNvPicPr>
            <p:nvPr/>
          </p:nvPicPr>
          <p:blipFill>
            <a:blip r:embed="rId7"/>
            <a:stretch>
              <a:fillRect/>
            </a:stretch>
          </p:blipFill>
          <p:spPr>
            <a:xfrm>
              <a:off x="8585236" y="1080958"/>
              <a:ext cx="1695687" cy="1028844"/>
            </a:xfrm>
            <a:prstGeom prst="rect">
              <a:avLst/>
            </a:prstGeom>
          </p:spPr>
        </p:pic>
        <p:cxnSp>
          <p:nvCxnSpPr>
            <p:cNvPr id="60" name="Connecteur droit avec flèche 59">
              <a:extLst>
                <a:ext uri="{FF2B5EF4-FFF2-40B4-BE49-F238E27FC236}">
                  <a16:creationId xmlns:a16="http://schemas.microsoft.com/office/drawing/2014/main" xmlns="" id="{19E1E668-82D9-42CA-8A31-6E4FB1EA6B59}"/>
                </a:ext>
              </a:extLst>
            </p:cNvPr>
            <p:cNvCxnSpPr>
              <a:cxnSpLocks/>
            </p:cNvCxnSpPr>
            <p:nvPr/>
          </p:nvCxnSpPr>
          <p:spPr>
            <a:xfrm flipV="1">
              <a:off x="7271903" y="750793"/>
              <a:ext cx="1275322" cy="922584"/>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xmlns="" id="{2CD3F9FA-9C35-4CF2-8E89-493B4005C127}"/>
                </a:ext>
              </a:extLst>
            </p:cNvPr>
            <p:cNvCxnSpPr>
              <a:cxnSpLocks/>
            </p:cNvCxnSpPr>
            <p:nvPr/>
          </p:nvCxnSpPr>
          <p:spPr>
            <a:xfrm>
              <a:off x="7304629" y="1673376"/>
              <a:ext cx="1240353" cy="86222"/>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 name="Groupe 2">
            <a:extLst>
              <a:ext uri="{FF2B5EF4-FFF2-40B4-BE49-F238E27FC236}">
                <a16:creationId xmlns:a16="http://schemas.microsoft.com/office/drawing/2014/main" xmlns="" id="{E80D80A5-37BD-4CA8-9698-75EA5B0AD6B8}"/>
              </a:ext>
            </a:extLst>
          </p:cNvPr>
          <p:cNvGrpSpPr/>
          <p:nvPr/>
        </p:nvGrpSpPr>
        <p:grpSpPr>
          <a:xfrm>
            <a:off x="7264357" y="3574630"/>
            <a:ext cx="2768975" cy="1000265"/>
            <a:chOff x="7264357" y="3574630"/>
            <a:chExt cx="2768975" cy="1000265"/>
          </a:xfrm>
        </p:grpSpPr>
        <p:pic>
          <p:nvPicPr>
            <p:cNvPr id="10" name="Image 9">
              <a:extLst>
                <a:ext uri="{FF2B5EF4-FFF2-40B4-BE49-F238E27FC236}">
                  <a16:creationId xmlns:a16="http://schemas.microsoft.com/office/drawing/2014/main" xmlns="" id="{BFA73191-1511-4A11-93B2-E9A0E005FF08}"/>
                </a:ext>
              </a:extLst>
            </p:cNvPr>
            <p:cNvPicPr>
              <a:picLocks noChangeAspect="1"/>
            </p:cNvPicPr>
            <p:nvPr/>
          </p:nvPicPr>
          <p:blipFill>
            <a:blip r:embed="rId8"/>
            <a:stretch>
              <a:fillRect/>
            </a:stretch>
          </p:blipFill>
          <p:spPr>
            <a:xfrm>
              <a:off x="8547225" y="3574630"/>
              <a:ext cx="1486107" cy="1000265"/>
            </a:xfrm>
            <a:prstGeom prst="rect">
              <a:avLst/>
            </a:prstGeom>
          </p:spPr>
        </p:pic>
        <p:cxnSp>
          <p:nvCxnSpPr>
            <p:cNvPr id="85" name="Connecteur droit avec flèche 84">
              <a:extLst>
                <a:ext uri="{FF2B5EF4-FFF2-40B4-BE49-F238E27FC236}">
                  <a16:creationId xmlns:a16="http://schemas.microsoft.com/office/drawing/2014/main" xmlns="" id="{E211E94C-CF79-4AA6-B780-E27C7B44478C}"/>
                </a:ext>
              </a:extLst>
            </p:cNvPr>
            <p:cNvCxnSpPr>
              <a:cxnSpLocks/>
            </p:cNvCxnSpPr>
            <p:nvPr/>
          </p:nvCxnSpPr>
          <p:spPr>
            <a:xfrm flipV="1">
              <a:off x="7264357" y="4074762"/>
              <a:ext cx="1087055" cy="382938"/>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3" name="Connecteur droit avec flèche 52">
            <a:extLst>
              <a:ext uri="{FF2B5EF4-FFF2-40B4-BE49-F238E27FC236}">
                <a16:creationId xmlns:a16="http://schemas.microsoft.com/office/drawing/2014/main" xmlns="" id="{66F33519-52AB-4B14-A733-D0B2334C0CE8}"/>
              </a:ext>
            </a:extLst>
          </p:cNvPr>
          <p:cNvCxnSpPr>
            <a:cxnSpLocks/>
          </p:cNvCxnSpPr>
          <p:nvPr/>
        </p:nvCxnSpPr>
        <p:spPr>
          <a:xfrm>
            <a:off x="5366328" y="3139612"/>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xmlns="" id="{7B14352C-3E0C-4FDC-9263-3CDB4109259E}"/>
              </a:ext>
            </a:extLst>
          </p:cNvPr>
          <p:cNvCxnSpPr>
            <a:cxnSpLocks/>
          </p:cNvCxnSpPr>
          <p:nvPr/>
        </p:nvCxnSpPr>
        <p:spPr>
          <a:xfrm>
            <a:off x="5373256" y="3889465"/>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xmlns="" id="{F4DBB7DE-D706-4FDA-BFDF-E47DA89CC26D}"/>
              </a:ext>
            </a:extLst>
          </p:cNvPr>
          <p:cNvCxnSpPr>
            <a:cxnSpLocks/>
          </p:cNvCxnSpPr>
          <p:nvPr/>
        </p:nvCxnSpPr>
        <p:spPr>
          <a:xfrm>
            <a:off x="5368367" y="2346019"/>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xmlns="" id="{D26D5A05-0FFC-4043-9759-5F07FC39CE27}"/>
              </a:ext>
            </a:extLst>
          </p:cNvPr>
          <p:cNvCxnSpPr>
            <a:cxnSpLocks/>
          </p:cNvCxnSpPr>
          <p:nvPr/>
        </p:nvCxnSpPr>
        <p:spPr>
          <a:xfrm>
            <a:off x="5368367" y="4645091"/>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e 12"/>
          <p:cNvGrpSpPr/>
          <p:nvPr/>
        </p:nvGrpSpPr>
        <p:grpSpPr>
          <a:xfrm>
            <a:off x="5364514" y="1682538"/>
            <a:ext cx="1685474" cy="4147026"/>
            <a:chOff x="5364514" y="1682538"/>
            <a:chExt cx="1685474" cy="4147026"/>
          </a:xfrm>
        </p:grpSpPr>
        <p:cxnSp>
          <p:nvCxnSpPr>
            <p:cNvPr id="68" name="Connecteur : en angle 67">
              <a:extLst>
                <a:ext uri="{FF2B5EF4-FFF2-40B4-BE49-F238E27FC236}">
                  <a16:creationId xmlns:a16="http://schemas.microsoft.com/office/drawing/2014/main" xmlns="" id="{D66F3413-F64F-4A90-A590-6859B1E0DAD2}"/>
                </a:ext>
              </a:extLst>
            </p:cNvPr>
            <p:cNvCxnSpPr>
              <a:cxnSpLocks/>
            </p:cNvCxnSpPr>
            <p:nvPr/>
          </p:nvCxnSpPr>
          <p:spPr>
            <a:xfrm rot="5400000" flipH="1" flipV="1">
              <a:off x="4313669" y="2735198"/>
              <a:ext cx="3788980" cy="1683659"/>
            </a:xfrm>
            <a:prstGeom prst="bentConnector3">
              <a:avLst>
                <a:gd name="adj1" fmla="val -11147"/>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xmlns="" id="{6AA8F7D0-EC6B-420E-9CCF-30C0956038D1}"/>
                </a:ext>
              </a:extLst>
            </p:cNvPr>
            <p:cNvCxnSpPr>
              <a:cxnSpLocks/>
            </p:cNvCxnSpPr>
            <p:nvPr/>
          </p:nvCxnSpPr>
          <p:spPr>
            <a:xfrm>
              <a:off x="5364514" y="5647906"/>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3" name="Connecteur droit avec flèche 72">
            <a:extLst>
              <a:ext uri="{FF2B5EF4-FFF2-40B4-BE49-F238E27FC236}">
                <a16:creationId xmlns:a16="http://schemas.microsoft.com/office/drawing/2014/main" xmlns="" id="{D2DEA90C-D338-444D-9BBC-BFF7FB18F683}"/>
              </a:ext>
            </a:extLst>
          </p:cNvPr>
          <p:cNvCxnSpPr>
            <a:cxnSpLocks/>
          </p:cNvCxnSpPr>
          <p:nvPr/>
        </p:nvCxnSpPr>
        <p:spPr>
          <a:xfrm rot="16200000">
            <a:off x="6712815" y="1681571"/>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5723A2A2-48FD-4809-93D7-06E710F86B41}"/>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7561" y="551351"/>
            <a:ext cx="244792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Image 63">
            <a:extLst>
              <a:ext uri="{FF2B5EF4-FFF2-40B4-BE49-F238E27FC236}">
                <a16:creationId xmlns:a16="http://schemas.microsoft.com/office/drawing/2014/main" xmlns="" id="{9811E59C-042D-4ED3-8400-48340C6025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1530" y="4826749"/>
            <a:ext cx="1288162" cy="1137940"/>
          </a:xfrm>
          <a:prstGeom prst="rect">
            <a:avLst/>
          </a:prstGeom>
        </p:spPr>
      </p:pic>
      <p:pic>
        <p:nvPicPr>
          <p:cNvPr id="66" name="Image 65">
            <a:hlinkClick r:id="rId11"/>
            <a:extLst>
              <a:ext uri="{FF2B5EF4-FFF2-40B4-BE49-F238E27FC236}">
                <a16:creationId xmlns:a16="http://schemas.microsoft.com/office/drawing/2014/main" xmlns="" id="{60C152EE-C906-4B41-B30D-4DFF5F80B047}"/>
              </a:ext>
            </a:extLst>
          </p:cNvPr>
          <p:cNvPicPr>
            <a:picLocks noChangeAspect="1"/>
          </p:cNvPicPr>
          <p:nvPr/>
        </p:nvPicPr>
        <p:blipFill>
          <a:blip r:embed="rId12"/>
          <a:stretch>
            <a:fillRect/>
          </a:stretch>
        </p:blipFill>
        <p:spPr>
          <a:xfrm>
            <a:off x="10744510" y="4879353"/>
            <a:ext cx="1194590" cy="804571"/>
          </a:xfrm>
          <a:prstGeom prst="rect">
            <a:avLst/>
          </a:prstGeom>
        </p:spPr>
      </p:pic>
    </p:spTree>
    <p:extLst>
      <p:ext uri="{BB962C8B-B14F-4D97-AF65-F5344CB8AC3E}">
        <p14:creationId xmlns:p14="http://schemas.microsoft.com/office/powerpoint/2010/main" val="91019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right)">
                                      <p:cBhvr>
                                        <p:cTn id="15" dur="500"/>
                                        <p:tgtEl>
                                          <p:spTgt spid="77"/>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right)">
                                      <p:cBhvr>
                                        <p:cTn id="19" dur="500"/>
                                        <p:tgtEl>
                                          <p:spTgt spid="54"/>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wipe(right)">
                                      <p:cBhvr>
                                        <p:cTn id="29" dur="500"/>
                                        <p:tgtEl>
                                          <p:spTgt spid="78"/>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anim calcmode="lin" valueType="num">
                                      <p:cBhvr>
                                        <p:cTn id="33" dur="500" fill="hold"/>
                                        <p:tgtEl>
                                          <p:spTgt spid="89"/>
                                        </p:tgtEl>
                                        <p:attrNameLst>
                                          <p:attrName>ppt_x</p:attrName>
                                        </p:attrNameLst>
                                      </p:cBhvr>
                                      <p:tavLst>
                                        <p:tav tm="0">
                                          <p:val>
                                            <p:strVal val="#ppt_x"/>
                                          </p:val>
                                        </p:tav>
                                        <p:tav tm="100000">
                                          <p:val>
                                            <p:strVal val="#ppt_x"/>
                                          </p:val>
                                        </p:tav>
                                      </p:tavLst>
                                    </p:anim>
                                    <p:anim calcmode="lin" valueType="num">
                                      <p:cBhvr>
                                        <p:cTn id="34" dur="500" fill="hold"/>
                                        <p:tgtEl>
                                          <p:spTgt spid="89"/>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wipe(right)">
                                      <p:cBhvr>
                                        <p:cTn id="38" dur="500"/>
                                        <p:tgtEl>
                                          <p:spTgt spid="7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31</a:t>
            </a:fld>
            <a:endParaRPr lang="fr-FR" noProof="0"/>
          </a:p>
        </p:txBody>
      </p:sp>
      <p:grpSp>
        <p:nvGrpSpPr>
          <p:cNvPr id="14" name="Groupe 13">
            <a:extLst>
              <a:ext uri="{FF2B5EF4-FFF2-40B4-BE49-F238E27FC236}">
                <a16:creationId xmlns:a16="http://schemas.microsoft.com/office/drawing/2014/main" xmlns="" id="{228A7725-2B09-4FC9-BD95-00C3B5FC5F2B}"/>
              </a:ext>
            </a:extLst>
          </p:cNvPr>
          <p:cNvGrpSpPr/>
          <p:nvPr/>
        </p:nvGrpSpPr>
        <p:grpSpPr>
          <a:xfrm>
            <a:off x="7282492" y="489313"/>
            <a:ext cx="2764856" cy="5348383"/>
            <a:chOff x="4305949" y="248957"/>
            <a:chExt cx="2764856" cy="5348383"/>
          </a:xfrm>
        </p:grpSpPr>
        <p:grpSp>
          <p:nvGrpSpPr>
            <p:cNvPr id="13" name="Groupe 12">
              <a:extLst>
                <a:ext uri="{FF2B5EF4-FFF2-40B4-BE49-F238E27FC236}">
                  <a16:creationId xmlns:a16="http://schemas.microsoft.com/office/drawing/2014/main" xmlns="" id="{F3BD6C92-8A88-438C-A60D-7973D3441503}"/>
                </a:ext>
              </a:extLst>
            </p:cNvPr>
            <p:cNvGrpSpPr/>
            <p:nvPr/>
          </p:nvGrpSpPr>
          <p:grpSpPr>
            <a:xfrm>
              <a:off x="4305949" y="248957"/>
              <a:ext cx="2764856" cy="5348383"/>
              <a:chOff x="4305949" y="248957"/>
              <a:chExt cx="2764856" cy="5348383"/>
            </a:xfrm>
          </p:grpSpPr>
          <p:cxnSp>
            <p:nvCxnSpPr>
              <p:cNvPr id="22" name="Connecteur : en angle 21">
                <a:extLst>
                  <a:ext uri="{FF2B5EF4-FFF2-40B4-BE49-F238E27FC236}">
                    <a16:creationId xmlns:a16="http://schemas.microsoft.com/office/drawing/2014/main" xmlns="" id="{C8030AFC-DCB2-4D3C-800D-711031BCB50E}"/>
                  </a:ext>
                </a:extLst>
              </p:cNvPr>
              <p:cNvCxnSpPr>
                <a:cxnSpLocks/>
              </p:cNvCxnSpPr>
              <p:nvPr/>
            </p:nvCxnSpPr>
            <p:spPr>
              <a:xfrm rot="10800000">
                <a:off x="5379692" y="1061999"/>
                <a:ext cx="952467" cy="710776"/>
              </a:xfrm>
              <a:prstGeom prst="bentConnector3">
                <a:avLst>
                  <a:gd name="adj1" fmla="val -75338"/>
                </a:avLst>
              </a:prstGeom>
              <a:ln w="5715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xmlns="" id="{5A5D2A71-4254-4355-A44E-3684C08FCBE1}"/>
                  </a:ext>
                </a:extLst>
              </p:cNvPr>
              <p:cNvGrpSpPr/>
              <p:nvPr/>
            </p:nvGrpSpPr>
            <p:grpSpPr>
              <a:xfrm>
                <a:off x="4305949" y="248957"/>
                <a:ext cx="2764856" cy="5309652"/>
                <a:chOff x="4305949" y="248957"/>
                <a:chExt cx="2764856" cy="5309652"/>
              </a:xfrm>
            </p:grpSpPr>
            <p:grpSp>
              <p:nvGrpSpPr>
                <p:cNvPr id="8" name="Groupe 7">
                  <a:extLst>
                    <a:ext uri="{FF2B5EF4-FFF2-40B4-BE49-F238E27FC236}">
                      <a16:creationId xmlns:a16="http://schemas.microsoft.com/office/drawing/2014/main" xmlns="" id="{71D2C881-94FB-4782-8138-34DBD7D8EDA0}"/>
                    </a:ext>
                  </a:extLst>
                </p:cNvPr>
                <p:cNvGrpSpPr/>
                <p:nvPr/>
              </p:nvGrpSpPr>
              <p:grpSpPr>
                <a:xfrm>
                  <a:off x="4305949" y="891117"/>
                  <a:ext cx="2764856" cy="4667492"/>
                  <a:chOff x="4305949" y="891117"/>
                  <a:chExt cx="2764856" cy="4667492"/>
                </a:xfrm>
              </p:grpSpPr>
              <p:grpSp>
                <p:nvGrpSpPr>
                  <p:cNvPr id="42" name="Groupe 41">
                    <a:extLst>
                      <a:ext uri="{FF2B5EF4-FFF2-40B4-BE49-F238E27FC236}">
                        <a16:creationId xmlns:a16="http://schemas.microsoft.com/office/drawing/2014/main" xmlns="" id="{AA3F667A-522B-40F3-9F26-FA636E3E05B0}"/>
                      </a:ext>
                    </a:extLst>
                  </p:cNvPr>
                  <p:cNvGrpSpPr/>
                  <p:nvPr/>
                </p:nvGrpSpPr>
                <p:grpSpPr>
                  <a:xfrm>
                    <a:off x="4443329" y="891117"/>
                    <a:ext cx="2177832" cy="1717138"/>
                    <a:chOff x="812800" y="3476449"/>
                    <a:chExt cx="2177832" cy="1717138"/>
                  </a:xfrm>
                </p:grpSpPr>
                <p:grpSp>
                  <p:nvGrpSpPr>
                    <p:cNvPr id="43" name="Groupe 42">
                      <a:extLst>
                        <a:ext uri="{FF2B5EF4-FFF2-40B4-BE49-F238E27FC236}">
                          <a16:creationId xmlns:a16="http://schemas.microsoft.com/office/drawing/2014/main" xmlns="" id="{261999FD-5EB3-43E9-990D-5E531D6182DE}"/>
                        </a:ext>
                      </a:extLst>
                    </p:cNvPr>
                    <p:cNvGrpSpPr/>
                    <p:nvPr/>
                  </p:nvGrpSpPr>
                  <p:grpSpPr>
                    <a:xfrm>
                      <a:off x="812800" y="3476449"/>
                      <a:ext cx="2177832" cy="1717138"/>
                      <a:chOff x="812800" y="3476449"/>
                      <a:chExt cx="2177832" cy="1717138"/>
                    </a:xfrm>
                  </p:grpSpPr>
                  <p:cxnSp>
                    <p:nvCxnSpPr>
                      <p:cNvPr id="45" name="Connecteur droit 44">
                        <a:extLst>
                          <a:ext uri="{FF2B5EF4-FFF2-40B4-BE49-F238E27FC236}">
                            <a16:creationId xmlns:a16="http://schemas.microsoft.com/office/drawing/2014/main" xmlns="" id="{D22DD41B-15BC-4564-9ED7-906345B9079E}"/>
                          </a:ext>
                        </a:extLst>
                      </p:cNvPr>
                      <p:cNvCxnSpPr>
                        <a:cxnSpLocks/>
                      </p:cNvCxnSpPr>
                      <p:nvPr/>
                    </p:nvCxnSpPr>
                    <p:spPr>
                      <a:xfrm>
                        <a:off x="1739900" y="3476449"/>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xmlns="" id="{FC952B33-95B5-4354-96BF-4EE033D13FD4}"/>
                          </a:ext>
                        </a:extLst>
                      </p:cNvPr>
                      <p:cNvCxnSpPr>
                        <a:cxnSpLocks/>
                      </p:cNvCxnSpPr>
                      <p:nvPr/>
                    </p:nvCxnSpPr>
                    <p:spPr>
                      <a:xfrm>
                        <a:off x="1739900" y="4845763"/>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rganigramme : Décision 46">
                        <a:extLst>
                          <a:ext uri="{FF2B5EF4-FFF2-40B4-BE49-F238E27FC236}">
                            <a16:creationId xmlns:a16="http://schemas.microsoft.com/office/drawing/2014/main" xmlns="" id="{437346EC-7748-4A39-91CE-B8147A8F11AC}"/>
                          </a:ext>
                        </a:extLst>
                      </p:cNvPr>
                      <p:cNvSpPr/>
                      <p:nvPr/>
                    </p:nvSpPr>
                    <p:spPr>
                      <a:xfrm>
                        <a:off x="812800" y="3733800"/>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cxnSp>
                    <p:nvCxnSpPr>
                      <p:cNvPr id="48" name="Connecteur droit 47">
                        <a:extLst>
                          <a:ext uri="{FF2B5EF4-FFF2-40B4-BE49-F238E27FC236}">
                            <a16:creationId xmlns:a16="http://schemas.microsoft.com/office/drawing/2014/main" xmlns="" id="{E72767DA-59D9-4AEC-BCEC-C18C3479E00F}"/>
                          </a:ext>
                        </a:extLst>
                      </p:cNvPr>
                      <p:cNvCxnSpPr>
                        <a:cxnSpLocks/>
                      </p:cNvCxnSpPr>
                      <p:nvPr/>
                    </p:nvCxnSpPr>
                    <p:spPr>
                      <a:xfrm>
                        <a:off x="2698532" y="4357596"/>
                        <a:ext cx="292100" cy="0"/>
                      </a:xfrm>
                      <a:prstGeom prst="line">
                        <a:avLst/>
                      </a:prstGeom>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xmlns="" id="{71A42978-1503-40C2-AE05-495142051A2B}"/>
                        </a:ext>
                      </a:extLst>
                    </p:cNvPr>
                    <p:cNvSpPr/>
                    <p:nvPr/>
                  </p:nvSpPr>
                  <p:spPr>
                    <a:xfrm>
                      <a:off x="1285460" y="4020721"/>
                      <a:ext cx="992579" cy="923330"/>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P1</a:t>
                      </a:r>
                    </a:p>
                    <a:p>
                      <a:pPr algn="ctr"/>
                      <a:r>
                        <a:rPr lang="fr-FR" b="1" dirty="0">
                          <a:solidFill>
                            <a:srgbClr val="0070C0"/>
                          </a:solidFill>
                          <a:latin typeface="Arial" panose="020B0604020202020204" pitchFamily="34" charset="0"/>
                          <a:cs typeface="Arial" panose="020B0604020202020204" pitchFamily="34" charset="0"/>
                        </a:rPr>
                        <a:t>pressé </a:t>
                      </a:r>
                    </a:p>
                    <a:p>
                      <a:pPr algn="ctr"/>
                      <a:r>
                        <a:rPr lang="fr-FR" b="1" dirty="0">
                          <a:solidFill>
                            <a:srgbClr val="0070C0"/>
                          </a:solidFill>
                          <a:latin typeface="Arial" panose="020B0604020202020204" pitchFamily="34" charset="0"/>
                          <a:cs typeface="Arial" panose="020B0604020202020204" pitchFamily="34" charset="0"/>
                        </a:rPr>
                        <a:t>?</a:t>
                      </a:r>
                    </a:p>
                  </p:txBody>
                </p:sp>
              </p:grpSp>
              <p:grpSp>
                <p:nvGrpSpPr>
                  <p:cNvPr id="19" name="Groupe 18">
                    <a:extLst>
                      <a:ext uri="{FF2B5EF4-FFF2-40B4-BE49-F238E27FC236}">
                        <a16:creationId xmlns:a16="http://schemas.microsoft.com/office/drawing/2014/main" xmlns="" id="{52D9B207-C4A7-4AC2-A6A4-F15E320EEA29}"/>
                      </a:ext>
                    </a:extLst>
                  </p:cNvPr>
                  <p:cNvGrpSpPr/>
                  <p:nvPr/>
                </p:nvGrpSpPr>
                <p:grpSpPr>
                  <a:xfrm>
                    <a:off x="5532245" y="1297933"/>
                    <a:ext cx="1538560" cy="1210729"/>
                    <a:chOff x="5530792" y="4024140"/>
                    <a:chExt cx="1538560" cy="1210729"/>
                  </a:xfrm>
                </p:grpSpPr>
                <p:sp>
                  <p:nvSpPr>
                    <p:cNvPr id="20" name="Rectangle 19">
                      <a:extLst>
                        <a:ext uri="{FF2B5EF4-FFF2-40B4-BE49-F238E27FC236}">
                          <a16:creationId xmlns:a16="http://schemas.microsoft.com/office/drawing/2014/main" xmlns="" id="{C400852C-2F8B-4AA8-8497-4B47A0811DF1}"/>
                        </a:ext>
                      </a:extLst>
                    </p:cNvPr>
                    <p:cNvSpPr/>
                    <p:nvPr/>
                  </p:nvSpPr>
                  <p:spPr>
                    <a:xfrm>
                      <a:off x="5530792" y="4773204"/>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53D1AAB4-9372-404B-8B59-00126A8E0C11}"/>
                        </a:ext>
                      </a:extLst>
                    </p:cNvPr>
                    <p:cNvSpPr/>
                    <p:nvPr/>
                  </p:nvSpPr>
                  <p:spPr>
                    <a:xfrm>
                      <a:off x="6309692" y="4024140"/>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grpSp>
                <p:nvGrpSpPr>
                  <p:cNvPr id="26" name="Groupe 25">
                    <a:extLst>
                      <a:ext uri="{FF2B5EF4-FFF2-40B4-BE49-F238E27FC236}">
                        <a16:creationId xmlns:a16="http://schemas.microsoft.com/office/drawing/2014/main" xmlns="" id="{137C97CB-92A0-4993-AC44-AE2552EFEC85}"/>
                      </a:ext>
                    </a:extLst>
                  </p:cNvPr>
                  <p:cNvGrpSpPr/>
                  <p:nvPr/>
                </p:nvGrpSpPr>
                <p:grpSpPr>
                  <a:xfrm>
                    <a:off x="4305949" y="2415210"/>
                    <a:ext cx="2175636" cy="792978"/>
                    <a:chOff x="3911503" y="4131926"/>
                    <a:chExt cx="2175636" cy="939220"/>
                  </a:xfrm>
                </p:grpSpPr>
                <p:cxnSp>
                  <p:nvCxnSpPr>
                    <p:cNvPr id="27" name="Connecteur droit 26">
                      <a:extLst>
                        <a:ext uri="{FF2B5EF4-FFF2-40B4-BE49-F238E27FC236}">
                          <a16:creationId xmlns:a16="http://schemas.microsoft.com/office/drawing/2014/main" xmlns="" id="{5A690C33-BF3A-4D64-AE8C-4062102AE22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D5E93139-8AC1-46C1-B0D6-A23416F81D00}"/>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29" name="Groupe 28">
                    <a:extLst>
                      <a:ext uri="{FF2B5EF4-FFF2-40B4-BE49-F238E27FC236}">
                        <a16:creationId xmlns:a16="http://schemas.microsoft.com/office/drawing/2014/main" xmlns="" id="{33ABED3A-010A-4E63-8CF7-792DDD7A3E4D}"/>
                      </a:ext>
                    </a:extLst>
                  </p:cNvPr>
                  <p:cNvGrpSpPr/>
                  <p:nvPr/>
                </p:nvGrpSpPr>
                <p:grpSpPr>
                  <a:xfrm>
                    <a:off x="4305949" y="3958310"/>
                    <a:ext cx="2175636" cy="792978"/>
                    <a:chOff x="3911503" y="4131926"/>
                    <a:chExt cx="2175636" cy="939220"/>
                  </a:xfrm>
                </p:grpSpPr>
                <p:cxnSp>
                  <p:nvCxnSpPr>
                    <p:cNvPr id="30" name="Connecteur droit 29">
                      <a:extLst>
                        <a:ext uri="{FF2B5EF4-FFF2-40B4-BE49-F238E27FC236}">
                          <a16:creationId xmlns:a16="http://schemas.microsoft.com/office/drawing/2014/main" xmlns="" id="{E1F55B3B-0D38-464A-B7FE-D0739A191539}"/>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AB3E5B0C-3C69-49D5-9C46-0F54A6429DBA}"/>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2" name="Groupe 31">
                    <a:extLst>
                      <a:ext uri="{FF2B5EF4-FFF2-40B4-BE49-F238E27FC236}">
                        <a16:creationId xmlns:a16="http://schemas.microsoft.com/office/drawing/2014/main" xmlns="" id="{6638F429-4D8F-4714-8C98-1FBC6767DA90}"/>
                      </a:ext>
                    </a:extLst>
                  </p:cNvPr>
                  <p:cNvGrpSpPr/>
                  <p:nvPr/>
                </p:nvGrpSpPr>
                <p:grpSpPr>
                  <a:xfrm>
                    <a:off x="4305949" y="4729859"/>
                    <a:ext cx="2175636" cy="792978"/>
                    <a:chOff x="3911503" y="4131926"/>
                    <a:chExt cx="2175636" cy="939220"/>
                  </a:xfrm>
                </p:grpSpPr>
                <p:cxnSp>
                  <p:nvCxnSpPr>
                    <p:cNvPr id="33" name="Connecteur droit 32">
                      <a:extLst>
                        <a:ext uri="{FF2B5EF4-FFF2-40B4-BE49-F238E27FC236}">
                          <a16:creationId xmlns:a16="http://schemas.microsoft.com/office/drawing/2014/main" xmlns="" id="{9D5DF30F-60BD-4624-81C9-FF67AC35083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5DB6D610-8515-4EAA-8E13-56BD3D818307}"/>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5" name="Groupe 34">
                    <a:extLst>
                      <a:ext uri="{FF2B5EF4-FFF2-40B4-BE49-F238E27FC236}">
                        <a16:creationId xmlns:a16="http://schemas.microsoft.com/office/drawing/2014/main" xmlns="" id="{A65E1F6E-8693-4EEC-A6F3-8F5D7CB896C6}"/>
                      </a:ext>
                    </a:extLst>
                  </p:cNvPr>
                  <p:cNvGrpSpPr/>
                  <p:nvPr/>
                </p:nvGrpSpPr>
                <p:grpSpPr>
                  <a:xfrm>
                    <a:off x="4305949" y="3186760"/>
                    <a:ext cx="2175636" cy="792978"/>
                    <a:chOff x="3911503" y="4131926"/>
                    <a:chExt cx="2175636" cy="939220"/>
                  </a:xfrm>
                </p:grpSpPr>
                <p:cxnSp>
                  <p:nvCxnSpPr>
                    <p:cNvPr id="36" name="Connecteur droit 35">
                      <a:extLst>
                        <a:ext uri="{FF2B5EF4-FFF2-40B4-BE49-F238E27FC236}">
                          <a16:creationId xmlns:a16="http://schemas.microsoft.com/office/drawing/2014/main" xmlns="" id="{2AD92D03-CCCA-4702-B576-D1C7A4505886}"/>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8A4513C5-DDEE-48FF-9B81-675F272BE783}"/>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cxnSp>
                <p:nvCxnSpPr>
                  <p:cNvPr id="68" name="Connecteur : en angle 67">
                    <a:extLst>
                      <a:ext uri="{FF2B5EF4-FFF2-40B4-BE49-F238E27FC236}">
                        <a16:creationId xmlns:a16="http://schemas.microsoft.com/office/drawing/2014/main" xmlns="" id="{D66F3413-F64F-4A90-A590-6859B1E0DAD2}"/>
                      </a:ext>
                    </a:extLst>
                  </p:cNvPr>
                  <p:cNvCxnSpPr>
                    <a:cxnSpLocks/>
                  </p:cNvCxnSpPr>
                  <p:nvPr/>
                </p:nvCxnSpPr>
                <p:spPr>
                  <a:xfrm rot="5400000" flipH="1" flipV="1">
                    <a:off x="4313668" y="2822289"/>
                    <a:ext cx="3788980" cy="1683659"/>
                  </a:xfrm>
                  <a:prstGeom prst="bentConnector3">
                    <a:avLst>
                      <a:gd name="adj1" fmla="val -9998"/>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xmlns="" id="{356DFC34-53DD-4721-9EAF-7F4B82FECE13}"/>
                    </a:ext>
                  </a:extLst>
                </p:cNvPr>
                <p:cNvGrpSpPr/>
                <p:nvPr/>
              </p:nvGrpSpPr>
              <p:grpSpPr>
                <a:xfrm>
                  <a:off x="4580111" y="248957"/>
                  <a:ext cx="1602890" cy="906910"/>
                  <a:chOff x="549527" y="3498849"/>
                  <a:chExt cx="2520000" cy="1257405"/>
                </a:xfrm>
                <a:solidFill>
                  <a:schemeClr val="bg1"/>
                </a:solidFill>
              </p:grpSpPr>
              <p:sp>
                <p:nvSpPr>
                  <p:cNvPr id="24" name="Ellipse 23">
                    <a:extLst>
                      <a:ext uri="{FF2B5EF4-FFF2-40B4-BE49-F238E27FC236}">
                        <a16:creationId xmlns:a16="http://schemas.microsoft.com/office/drawing/2014/main" xmlns="" id="{FCD3BB8D-003B-453A-A5E9-A3DE6C3F622E}"/>
                      </a:ext>
                    </a:extLst>
                  </p:cNvPr>
                  <p:cNvSpPr/>
                  <p:nvPr/>
                </p:nvSpPr>
                <p:spPr>
                  <a:xfrm>
                    <a:off x="549527" y="3498849"/>
                    <a:ext cx="2520000" cy="90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70C0"/>
                        </a:solidFill>
                      </a:rPr>
                      <a:t>début</a:t>
                    </a:r>
                  </a:p>
                </p:txBody>
              </p:sp>
              <p:cxnSp>
                <p:nvCxnSpPr>
                  <p:cNvPr id="25" name="Connecteur droit 24">
                    <a:extLst>
                      <a:ext uri="{FF2B5EF4-FFF2-40B4-BE49-F238E27FC236}">
                        <a16:creationId xmlns:a16="http://schemas.microsoft.com/office/drawing/2014/main" xmlns="" id="{35F6AF68-1F08-4F4B-8944-AFC97BDAFFC1}"/>
                      </a:ext>
                    </a:extLst>
                  </p:cNvPr>
                  <p:cNvCxnSpPr>
                    <a:cxnSpLocks/>
                    <a:stCxn id="24" idx="4"/>
                  </p:cNvCxnSpPr>
                  <p:nvPr/>
                </p:nvCxnSpPr>
                <p:spPr>
                  <a:xfrm flipH="1">
                    <a:off x="1785588" y="4398849"/>
                    <a:ext cx="23939" cy="357405"/>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xmlns="" id="{40301CFF-9573-4632-863E-436DB0381AE0}"/>
                    </a:ext>
                  </a:extLst>
                </p:cNvPr>
                <p:cNvSpPr/>
                <p:nvPr/>
              </p:nvSpPr>
              <p:spPr>
                <a:xfrm>
                  <a:off x="4740321" y="3240516"/>
                  <a:ext cx="137730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démarrer</a:t>
                  </a:r>
                </a:p>
                <a:p>
                  <a:pPr algn="ctr"/>
                  <a:r>
                    <a:rPr lang="fr-FR" b="1" dirty="0">
                      <a:solidFill>
                        <a:srgbClr val="0070C0"/>
                      </a:solidFill>
                      <a:latin typeface="Arial" panose="020B0604020202020204" pitchFamily="34" charset="0"/>
                      <a:cs typeface="Arial" panose="020B0604020202020204" pitchFamily="34" charset="0"/>
                    </a:rPr>
                    <a:t> la mélodie</a:t>
                  </a:r>
                </a:p>
              </p:txBody>
            </p:sp>
            <p:sp>
              <p:nvSpPr>
                <p:cNvPr id="39" name="Rectangle 38">
                  <a:extLst>
                    <a:ext uri="{FF2B5EF4-FFF2-40B4-BE49-F238E27FC236}">
                      <a16:creationId xmlns:a16="http://schemas.microsoft.com/office/drawing/2014/main" xmlns="" id="{21AB69E2-3856-4ABD-8A91-CC3DD6F7145A}"/>
                    </a:ext>
                  </a:extLst>
                </p:cNvPr>
                <p:cNvSpPr/>
                <p:nvPr/>
              </p:nvSpPr>
              <p:spPr>
                <a:xfrm>
                  <a:off x="4688123" y="4017760"/>
                  <a:ext cx="150554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attendre</a:t>
                  </a:r>
                </a:p>
                <a:p>
                  <a:pPr algn="ctr"/>
                  <a:r>
                    <a:rPr lang="fr-FR" b="1" dirty="0">
                      <a:solidFill>
                        <a:srgbClr val="0070C0"/>
                      </a:solidFill>
                      <a:latin typeface="Arial" panose="020B0604020202020204" pitchFamily="34" charset="0"/>
                      <a:cs typeface="Arial" panose="020B0604020202020204" pitchFamily="34" charset="0"/>
                    </a:rPr>
                    <a:t> 3 secondes</a:t>
                  </a:r>
                </a:p>
              </p:txBody>
            </p:sp>
            <p:sp>
              <p:nvSpPr>
                <p:cNvPr id="40" name="Rectangle 39">
                  <a:extLst>
                    <a:ext uri="{FF2B5EF4-FFF2-40B4-BE49-F238E27FC236}">
                      <a16:creationId xmlns:a16="http://schemas.microsoft.com/office/drawing/2014/main" xmlns="" id="{12A84041-BA20-42C2-A8C3-E54D6994FD3C}"/>
                    </a:ext>
                  </a:extLst>
                </p:cNvPr>
                <p:cNvSpPr/>
                <p:nvPr/>
              </p:nvSpPr>
              <p:spPr>
                <a:xfrm>
                  <a:off x="4874350" y="2504658"/>
                  <a:ext cx="112082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montrer </a:t>
                  </a:r>
                </a:p>
                <a:p>
                  <a:pPr algn="ctr"/>
                  <a:r>
                    <a:rPr lang="fr-FR" b="1" dirty="0" err="1">
                      <a:solidFill>
                        <a:srgbClr val="0070C0"/>
                      </a:solidFill>
                      <a:latin typeface="Arial" panose="020B0604020202020204" pitchFamily="34" charset="0"/>
                      <a:cs typeface="Arial" panose="020B0604020202020204" pitchFamily="34" charset="0"/>
                    </a:rPr>
                    <a:t>LEDs</a:t>
                  </a:r>
                  <a:r>
                    <a:rPr lang="fr-FR" b="1" dirty="0">
                      <a:solidFill>
                        <a:srgbClr val="0070C0"/>
                      </a:solidFill>
                      <a:latin typeface="Arial" panose="020B0604020202020204" pitchFamily="34" charset="0"/>
                      <a:cs typeface="Arial" panose="020B0604020202020204" pitchFamily="34" charset="0"/>
                    </a:rPr>
                    <a:t> </a:t>
                  </a:r>
                </a:p>
              </p:txBody>
            </p:sp>
            <p:sp>
              <p:nvSpPr>
                <p:cNvPr id="41" name="Rectangle 40">
                  <a:extLst>
                    <a:ext uri="{FF2B5EF4-FFF2-40B4-BE49-F238E27FC236}">
                      <a16:creationId xmlns:a16="http://schemas.microsoft.com/office/drawing/2014/main" xmlns="" id="{B1AF6609-E52C-49B4-92E3-26BF6A629B67}"/>
                    </a:ext>
                  </a:extLst>
                </p:cNvPr>
                <p:cNvSpPr/>
                <p:nvPr/>
              </p:nvSpPr>
              <p:spPr>
                <a:xfrm>
                  <a:off x="4612082" y="4787606"/>
                  <a:ext cx="1633781"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stopper</a:t>
                  </a:r>
                </a:p>
                <a:p>
                  <a:pPr algn="ctr"/>
                  <a:r>
                    <a:rPr lang="fr-FR" b="1" dirty="0">
                      <a:solidFill>
                        <a:srgbClr val="0070C0"/>
                      </a:solidFill>
                      <a:latin typeface="Arial" panose="020B0604020202020204" pitchFamily="34" charset="0"/>
                      <a:cs typeface="Arial" panose="020B0604020202020204" pitchFamily="34" charset="0"/>
                    </a:rPr>
                    <a:t> les mélodies</a:t>
                  </a:r>
                </a:p>
              </p:txBody>
            </p:sp>
          </p:grpSp>
          <p:cxnSp>
            <p:nvCxnSpPr>
              <p:cNvPr id="53" name="Connecteur droit avec flèche 52">
                <a:extLst>
                  <a:ext uri="{FF2B5EF4-FFF2-40B4-BE49-F238E27FC236}">
                    <a16:creationId xmlns:a16="http://schemas.microsoft.com/office/drawing/2014/main" xmlns="" id="{66F33519-52AB-4B14-A733-D0B2334C0CE8}"/>
                  </a:ext>
                </a:extLst>
              </p:cNvPr>
              <p:cNvCxnSpPr>
                <a:cxnSpLocks/>
              </p:cNvCxnSpPr>
              <p:nvPr/>
            </p:nvCxnSpPr>
            <p:spPr>
              <a:xfrm>
                <a:off x="5366328" y="3139612"/>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xmlns="" id="{7B14352C-3E0C-4FDC-9263-3CDB4109259E}"/>
                  </a:ext>
                </a:extLst>
              </p:cNvPr>
              <p:cNvCxnSpPr>
                <a:cxnSpLocks/>
              </p:cNvCxnSpPr>
              <p:nvPr/>
            </p:nvCxnSpPr>
            <p:spPr>
              <a:xfrm>
                <a:off x="5373256" y="3889465"/>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xmlns="" id="{F4DBB7DE-D706-4FDA-BFDF-E47DA89CC26D}"/>
                  </a:ext>
                </a:extLst>
              </p:cNvPr>
              <p:cNvCxnSpPr>
                <a:cxnSpLocks/>
              </p:cNvCxnSpPr>
              <p:nvPr/>
            </p:nvCxnSpPr>
            <p:spPr>
              <a:xfrm>
                <a:off x="5368367" y="2346019"/>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xmlns="" id="{D26D5A05-0FFC-4043-9759-5F07FC39CE27}"/>
                  </a:ext>
                </a:extLst>
              </p:cNvPr>
              <p:cNvCxnSpPr>
                <a:cxnSpLocks/>
              </p:cNvCxnSpPr>
              <p:nvPr/>
            </p:nvCxnSpPr>
            <p:spPr>
              <a:xfrm>
                <a:off x="5368367" y="4645091"/>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xmlns="" id="{6AA8F7D0-EC6B-420E-9CCF-30C0956038D1}"/>
                  </a:ext>
                </a:extLst>
              </p:cNvPr>
              <p:cNvCxnSpPr>
                <a:cxnSpLocks/>
              </p:cNvCxnSpPr>
              <p:nvPr/>
            </p:nvCxnSpPr>
            <p:spPr>
              <a:xfrm>
                <a:off x="5366328" y="5415682"/>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3" name="Connecteur droit avec flèche 72">
              <a:extLst>
                <a:ext uri="{FF2B5EF4-FFF2-40B4-BE49-F238E27FC236}">
                  <a16:creationId xmlns:a16="http://schemas.microsoft.com/office/drawing/2014/main" xmlns="" id="{D2DEA90C-D338-444D-9BBC-BFF7FB18F683}"/>
                </a:ext>
              </a:extLst>
            </p:cNvPr>
            <p:cNvCxnSpPr>
              <a:cxnSpLocks/>
            </p:cNvCxnSpPr>
            <p:nvPr/>
          </p:nvCxnSpPr>
          <p:spPr>
            <a:xfrm rot="16200000">
              <a:off x="6712815" y="1681571"/>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xmlns="" id="{5723A2A2-48FD-4809-93D7-06E710F86B41}"/>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
        <p:nvSpPr>
          <p:cNvPr id="75" name="Titre 1">
            <a:extLst>
              <a:ext uri="{FF2B5EF4-FFF2-40B4-BE49-F238E27FC236}">
                <a16:creationId xmlns:a16="http://schemas.microsoft.com/office/drawing/2014/main" xmlns="" id="{9C51CA5B-B69B-4271-B247-752B5C7118F7}"/>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Programme</a:t>
            </a:r>
            <a:endParaRPr lang="fr-FR" sz="4800" spc="-300" dirty="0"/>
          </a:p>
        </p:txBody>
      </p:sp>
      <p:pic>
        <p:nvPicPr>
          <p:cNvPr id="49" name="Image 48">
            <a:extLst>
              <a:ext uri="{FF2B5EF4-FFF2-40B4-BE49-F238E27FC236}">
                <a16:creationId xmlns:a16="http://schemas.microsoft.com/office/drawing/2014/main" xmlns="" id="{D0B9A75B-58E1-4742-949A-29F40286569C}"/>
              </a:ext>
            </a:extLst>
          </p:cNvPr>
          <p:cNvPicPr>
            <a:picLocks noChangeAspect="1"/>
          </p:cNvPicPr>
          <p:nvPr/>
        </p:nvPicPr>
        <p:blipFill rotWithShape="1">
          <a:blip r:embed="rId3"/>
          <a:srcRect l="51131" t="9002" r="6162" b="33819"/>
          <a:stretch/>
        </p:blipFill>
        <p:spPr>
          <a:xfrm>
            <a:off x="1016424" y="1078925"/>
            <a:ext cx="5447828" cy="4965401"/>
          </a:xfrm>
          <a:prstGeom prst="rect">
            <a:avLst/>
          </a:prstGeom>
        </p:spPr>
      </p:pic>
    </p:spTree>
    <p:extLst>
      <p:ext uri="{BB962C8B-B14F-4D97-AF65-F5344CB8AC3E}">
        <p14:creationId xmlns:p14="http://schemas.microsoft.com/office/powerpoint/2010/main" val="107741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32</a:t>
            </a:fld>
            <a:endParaRPr lang="fr-FR" noProof="0"/>
          </a:p>
        </p:txBody>
      </p:sp>
      <p:pic>
        <p:nvPicPr>
          <p:cNvPr id="6" name="Image 5">
            <a:extLst>
              <a:ext uri="{FF2B5EF4-FFF2-40B4-BE49-F238E27FC236}">
                <a16:creationId xmlns:a16="http://schemas.microsoft.com/office/drawing/2014/main" xmlns="" id="{3F9510E0-01F2-4B39-9391-ECF0F91E23FA}"/>
              </a:ext>
            </a:extLst>
          </p:cNvPr>
          <p:cNvPicPr>
            <a:picLocks noChangeAspect="1"/>
          </p:cNvPicPr>
          <p:nvPr/>
        </p:nvPicPr>
        <p:blipFill rotWithShape="1">
          <a:blip r:embed="rId3">
            <a:extLst>
              <a:ext uri="{28A0092B-C50C-407E-A947-70E740481C1C}">
                <a14:useLocalDpi xmlns:a14="http://schemas.microsoft.com/office/drawing/2010/main" val="0"/>
              </a:ext>
            </a:extLst>
          </a:blip>
          <a:srcRect b="19990"/>
          <a:stretch/>
        </p:blipFill>
        <p:spPr>
          <a:xfrm>
            <a:off x="1549400" y="0"/>
            <a:ext cx="9093200" cy="6427089"/>
          </a:xfrm>
          <a:prstGeom prst="rect">
            <a:avLst/>
          </a:prstGeom>
        </p:spPr>
      </p:pic>
      <p:pic>
        <p:nvPicPr>
          <p:cNvPr id="2" name="Image 1">
            <a:extLst>
              <a:ext uri="{FF2B5EF4-FFF2-40B4-BE49-F238E27FC236}">
                <a16:creationId xmlns:a16="http://schemas.microsoft.com/office/drawing/2014/main" xmlns="" id="{698E8D44-3313-4607-B03C-35A11DD18701}"/>
              </a:ext>
            </a:extLst>
          </p:cNvPr>
          <p:cNvPicPr>
            <a:picLocks noChangeAspect="1"/>
          </p:cNvPicPr>
          <p:nvPr/>
        </p:nvPicPr>
        <p:blipFill>
          <a:blip r:embed="rId4"/>
          <a:stretch>
            <a:fillRect/>
          </a:stretch>
        </p:blipFill>
        <p:spPr>
          <a:xfrm>
            <a:off x="1886771" y="348106"/>
            <a:ext cx="8418458" cy="5730875"/>
          </a:xfrm>
          <a:prstGeom prst="rect">
            <a:avLst/>
          </a:prstGeom>
        </p:spPr>
      </p:pic>
    </p:spTree>
    <p:extLst>
      <p:ext uri="{BB962C8B-B14F-4D97-AF65-F5344CB8AC3E}">
        <p14:creationId xmlns:p14="http://schemas.microsoft.com/office/powerpoint/2010/main" val="4128465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e 41">
            <a:extLst>
              <a:ext uri="{FF2B5EF4-FFF2-40B4-BE49-F238E27FC236}">
                <a16:creationId xmlns:a16="http://schemas.microsoft.com/office/drawing/2014/main" xmlns="" id="{AA3F667A-522B-40F3-9F26-FA636E3E05B0}"/>
              </a:ext>
            </a:extLst>
          </p:cNvPr>
          <p:cNvGrpSpPr/>
          <p:nvPr/>
        </p:nvGrpSpPr>
        <p:grpSpPr>
          <a:xfrm>
            <a:off x="804434" y="1506160"/>
            <a:ext cx="2177832" cy="1717138"/>
            <a:chOff x="812800" y="3476449"/>
            <a:chExt cx="2177832" cy="1717138"/>
          </a:xfrm>
        </p:grpSpPr>
        <p:grpSp>
          <p:nvGrpSpPr>
            <p:cNvPr id="43" name="Groupe 42">
              <a:extLst>
                <a:ext uri="{FF2B5EF4-FFF2-40B4-BE49-F238E27FC236}">
                  <a16:creationId xmlns:a16="http://schemas.microsoft.com/office/drawing/2014/main" xmlns="" id="{261999FD-5EB3-43E9-990D-5E531D6182DE}"/>
                </a:ext>
              </a:extLst>
            </p:cNvPr>
            <p:cNvGrpSpPr/>
            <p:nvPr/>
          </p:nvGrpSpPr>
          <p:grpSpPr>
            <a:xfrm>
              <a:off x="812800" y="3476449"/>
              <a:ext cx="2177832" cy="1717138"/>
              <a:chOff x="812800" y="3476449"/>
              <a:chExt cx="2177832" cy="1717138"/>
            </a:xfrm>
          </p:grpSpPr>
          <p:cxnSp>
            <p:nvCxnSpPr>
              <p:cNvPr id="45" name="Connecteur droit 44">
                <a:extLst>
                  <a:ext uri="{FF2B5EF4-FFF2-40B4-BE49-F238E27FC236}">
                    <a16:creationId xmlns:a16="http://schemas.microsoft.com/office/drawing/2014/main" xmlns="" id="{D22DD41B-15BC-4564-9ED7-906345B9079E}"/>
                  </a:ext>
                </a:extLst>
              </p:cNvPr>
              <p:cNvCxnSpPr>
                <a:cxnSpLocks/>
              </p:cNvCxnSpPr>
              <p:nvPr/>
            </p:nvCxnSpPr>
            <p:spPr>
              <a:xfrm>
                <a:off x="1739900" y="3476449"/>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xmlns="" id="{FC952B33-95B5-4354-96BF-4EE033D13FD4}"/>
                  </a:ext>
                </a:extLst>
              </p:cNvPr>
              <p:cNvCxnSpPr>
                <a:cxnSpLocks/>
              </p:cNvCxnSpPr>
              <p:nvPr/>
            </p:nvCxnSpPr>
            <p:spPr>
              <a:xfrm>
                <a:off x="1739900" y="4845763"/>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rganigramme : Décision 46">
                <a:extLst>
                  <a:ext uri="{FF2B5EF4-FFF2-40B4-BE49-F238E27FC236}">
                    <a16:creationId xmlns:a16="http://schemas.microsoft.com/office/drawing/2014/main" xmlns="" id="{437346EC-7748-4A39-91CE-B8147A8F11AC}"/>
                  </a:ext>
                </a:extLst>
              </p:cNvPr>
              <p:cNvSpPr/>
              <p:nvPr/>
            </p:nvSpPr>
            <p:spPr>
              <a:xfrm>
                <a:off x="812800" y="3733800"/>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cxnSp>
            <p:nvCxnSpPr>
              <p:cNvPr id="48" name="Connecteur droit 47">
                <a:extLst>
                  <a:ext uri="{FF2B5EF4-FFF2-40B4-BE49-F238E27FC236}">
                    <a16:creationId xmlns:a16="http://schemas.microsoft.com/office/drawing/2014/main" xmlns="" id="{E72767DA-59D9-4AEC-BCEC-C18C3479E00F}"/>
                  </a:ext>
                </a:extLst>
              </p:cNvPr>
              <p:cNvCxnSpPr>
                <a:cxnSpLocks/>
              </p:cNvCxnSpPr>
              <p:nvPr/>
            </p:nvCxnSpPr>
            <p:spPr>
              <a:xfrm>
                <a:off x="2698532" y="4357596"/>
                <a:ext cx="292100" cy="0"/>
              </a:xfrm>
              <a:prstGeom prst="line">
                <a:avLst/>
              </a:prstGeom>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xmlns="" id="{71A42978-1503-40C2-AE05-495142051A2B}"/>
                </a:ext>
              </a:extLst>
            </p:cNvPr>
            <p:cNvSpPr/>
            <p:nvPr/>
          </p:nvSpPr>
          <p:spPr>
            <a:xfrm>
              <a:off x="1155528" y="4078777"/>
              <a:ext cx="1223413" cy="923330"/>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entrée P1</a:t>
              </a:r>
            </a:p>
            <a:p>
              <a:pPr algn="ctr"/>
              <a:r>
                <a:rPr lang="fr-FR" b="1" dirty="0">
                  <a:solidFill>
                    <a:srgbClr val="0070C0"/>
                  </a:solidFill>
                  <a:latin typeface="Arial" panose="020B0604020202020204" pitchFamily="34" charset="0"/>
                  <a:cs typeface="Arial" panose="020B0604020202020204" pitchFamily="34" charset="0"/>
                </a:rPr>
                <a:t>pressé </a:t>
              </a:r>
            </a:p>
            <a:p>
              <a:pPr algn="ctr"/>
              <a:r>
                <a:rPr lang="fr-FR" b="1" dirty="0">
                  <a:solidFill>
                    <a:srgbClr val="0070C0"/>
                  </a:solidFill>
                  <a:latin typeface="Arial" panose="020B0604020202020204" pitchFamily="34" charset="0"/>
                  <a:cs typeface="Arial" panose="020B0604020202020204" pitchFamily="34" charset="0"/>
                </a:rPr>
                <a:t>?</a:t>
              </a:r>
            </a:p>
          </p:txBody>
        </p:sp>
      </p:gr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33</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179301"/>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Le courrier a-t-il été relevé ?</a:t>
            </a:r>
            <a:endParaRPr lang="fr-FR" sz="4800" spc="-300" dirty="0"/>
          </a:p>
        </p:txBody>
      </p:sp>
      <p:grpSp>
        <p:nvGrpSpPr>
          <p:cNvPr id="19" name="Groupe 18">
            <a:extLst>
              <a:ext uri="{FF2B5EF4-FFF2-40B4-BE49-F238E27FC236}">
                <a16:creationId xmlns:a16="http://schemas.microsoft.com/office/drawing/2014/main" xmlns="" id="{52D9B207-C4A7-4AC2-A6A4-F15E320EEA29}"/>
              </a:ext>
            </a:extLst>
          </p:cNvPr>
          <p:cNvGrpSpPr/>
          <p:nvPr/>
        </p:nvGrpSpPr>
        <p:grpSpPr>
          <a:xfrm>
            <a:off x="1893350" y="1912976"/>
            <a:ext cx="1538560" cy="1210729"/>
            <a:chOff x="5530792" y="4024140"/>
            <a:chExt cx="1538560" cy="1210729"/>
          </a:xfrm>
        </p:grpSpPr>
        <p:sp>
          <p:nvSpPr>
            <p:cNvPr id="20" name="Rectangle 19">
              <a:extLst>
                <a:ext uri="{FF2B5EF4-FFF2-40B4-BE49-F238E27FC236}">
                  <a16:creationId xmlns:a16="http://schemas.microsoft.com/office/drawing/2014/main" xmlns="" id="{C400852C-2F8B-4AA8-8497-4B47A0811DF1}"/>
                </a:ext>
              </a:extLst>
            </p:cNvPr>
            <p:cNvSpPr/>
            <p:nvPr/>
          </p:nvSpPr>
          <p:spPr>
            <a:xfrm>
              <a:off x="5530792" y="4773204"/>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53D1AAB4-9372-404B-8B59-00126A8E0C11}"/>
                </a:ext>
              </a:extLst>
            </p:cNvPr>
            <p:cNvSpPr/>
            <p:nvPr/>
          </p:nvSpPr>
          <p:spPr>
            <a:xfrm>
              <a:off x="6309692" y="4024140"/>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cxnSp>
        <p:nvCxnSpPr>
          <p:cNvPr id="22" name="Connecteur : en angle 21">
            <a:extLst>
              <a:ext uri="{FF2B5EF4-FFF2-40B4-BE49-F238E27FC236}">
                <a16:creationId xmlns:a16="http://schemas.microsoft.com/office/drawing/2014/main" xmlns="" id="{C8030AFC-DCB2-4D3C-800D-711031BCB50E}"/>
              </a:ext>
            </a:extLst>
          </p:cNvPr>
          <p:cNvCxnSpPr>
            <a:cxnSpLocks/>
          </p:cNvCxnSpPr>
          <p:nvPr/>
        </p:nvCxnSpPr>
        <p:spPr>
          <a:xfrm rot="10800000">
            <a:off x="1740797" y="1677042"/>
            <a:ext cx="952467" cy="710776"/>
          </a:xfrm>
          <a:prstGeom prst="bentConnector3">
            <a:avLst>
              <a:gd name="adj1" fmla="val -75338"/>
            </a:avLst>
          </a:prstGeom>
          <a:ln w="5715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xmlns="" id="{356DFC34-53DD-4721-9EAF-7F4B82FECE13}"/>
              </a:ext>
            </a:extLst>
          </p:cNvPr>
          <p:cNvGrpSpPr/>
          <p:nvPr/>
        </p:nvGrpSpPr>
        <p:grpSpPr>
          <a:xfrm>
            <a:off x="941216" y="864000"/>
            <a:ext cx="1602890" cy="906910"/>
            <a:chOff x="549527" y="3498849"/>
            <a:chExt cx="2520000" cy="1257405"/>
          </a:xfrm>
          <a:solidFill>
            <a:schemeClr val="bg1"/>
          </a:solidFill>
        </p:grpSpPr>
        <p:sp>
          <p:nvSpPr>
            <p:cNvPr id="24" name="Ellipse 23">
              <a:extLst>
                <a:ext uri="{FF2B5EF4-FFF2-40B4-BE49-F238E27FC236}">
                  <a16:creationId xmlns:a16="http://schemas.microsoft.com/office/drawing/2014/main" xmlns="" id="{FCD3BB8D-003B-453A-A5E9-A3DE6C3F622E}"/>
                </a:ext>
              </a:extLst>
            </p:cNvPr>
            <p:cNvSpPr/>
            <p:nvPr/>
          </p:nvSpPr>
          <p:spPr>
            <a:xfrm>
              <a:off x="549527" y="3498849"/>
              <a:ext cx="2520000" cy="90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70C0"/>
                  </a:solidFill>
                </a:rPr>
                <a:t>début</a:t>
              </a:r>
            </a:p>
          </p:txBody>
        </p:sp>
        <p:cxnSp>
          <p:nvCxnSpPr>
            <p:cNvPr id="25" name="Connecteur droit 24">
              <a:extLst>
                <a:ext uri="{FF2B5EF4-FFF2-40B4-BE49-F238E27FC236}">
                  <a16:creationId xmlns:a16="http://schemas.microsoft.com/office/drawing/2014/main" xmlns="" id="{35F6AF68-1F08-4F4B-8944-AFC97BDAFFC1}"/>
                </a:ext>
              </a:extLst>
            </p:cNvPr>
            <p:cNvCxnSpPr>
              <a:cxnSpLocks/>
              <a:stCxn id="24" idx="4"/>
            </p:cNvCxnSpPr>
            <p:nvPr/>
          </p:nvCxnSpPr>
          <p:spPr>
            <a:xfrm flipH="1">
              <a:off x="1785588" y="4398849"/>
              <a:ext cx="23939" cy="357405"/>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xmlns="" id="{137C97CB-92A0-4993-AC44-AE2552EFEC85}"/>
              </a:ext>
            </a:extLst>
          </p:cNvPr>
          <p:cNvGrpSpPr/>
          <p:nvPr/>
        </p:nvGrpSpPr>
        <p:grpSpPr>
          <a:xfrm>
            <a:off x="667054" y="3030253"/>
            <a:ext cx="2175636" cy="792978"/>
            <a:chOff x="3911503" y="4131926"/>
            <a:chExt cx="2175636" cy="939220"/>
          </a:xfrm>
        </p:grpSpPr>
        <p:cxnSp>
          <p:nvCxnSpPr>
            <p:cNvPr id="27" name="Connecteur droit 26">
              <a:extLst>
                <a:ext uri="{FF2B5EF4-FFF2-40B4-BE49-F238E27FC236}">
                  <a16:creationId xmlns:a16="http://schemas.microsoft.com/office/drawing/2014/main" xmlns="" id="{5A690C33-BF3A-4D64-AE8C-4062102AE22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D5E93139-8AC1-46C1-B0D6-A23416F81D00}"/>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29" name="Groupe 28">
            <a:extLst>
              <a:ext uri="{FF2B5EF4-FFF2-40B4-BE49-F238E27FC236}">
                <a16:creationId xmlns:a16="http://schemas.microsoft.com/office/drawing/2014/main" xmlns="" id="{33ABED3A-010A-4E63-8CF7-792DDD7A3E4D}"/>
              </a:ext>
            </a:extLst>
          </p:cNvPr>
          <p:cNvGrpSpPr/>
          <p:nvPr/>
        </p:nvGrpSpPr>
        <p:grpSpPr>
          <a:xfrm>
            <a:off x="667054" y="4573353"/>
            <a:ext cx="2175636" cy="792978"/>
            <a:chOff x="3911503" y="4131926"/>
            <a:chExt cx="2175636" cy="939220"/>
          </a:xfrm>
        </p:grpSpPr>
        <p:cxnSp>
          <p:nvCxnSpPr>
            <p:cNvPr id="30" name="Connecteur droit 29">
              <a:extLst>
                <a:ext uri="{FF2B5EF4-FFF2-40B4-BE49-F238E27FC236}">
                  <a16:creationId xmlns:a16="http://schemas.microsoft.com/office/drawing/2014/main" xmlns="" id="{E1F55B3B-0D38-464A-B7FE-D0739A191539}"/>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AB3E5B0C-3C69-49D5-9C46-0F54A6429DBA}"/>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2" name="Groupe 31">
            <a:extLst>
              <a:ext uri="{FF2B5EF4-FFF2-40B4-BE49-F238E27FC236}">
                <a16:creationId xmlns:a16="http://schemas.microsoft.com/office/drawing/2014/main" xmlns="" id="{6638F429-4D8F-4714-8C98-1FBC6767DA90}"/>
              </a:ext>
            </a:extLst>
          </p:cNvPr>
          <p:cNvGrpSpPr/>
          <p:nvPr/>
        </p:nvGrpSpPr>
        <p:grpSpPr>
          <a:xfrm>
            <a:off x="667054" y="5344902"/>
            <a:ext cx="2175636" cy="792978"/>
            <a:chOff x="3911503" y="4131926"/>
            <a:chExt cx="2175636" cy="939220"/>
          </a:xfrm>
        </p:grpSpPr>
        <p:cxnSp>
          <p:nvCxnSpPr>
            <p:cNvPr id="33" name="Connecteur droit 32">
              <a:extLst>
                <a:ext uri="{FF2B5EF4-FFF2-40B4-BE49-F238E27FC236}">
                  <a16:creationId xmlns:a16="http://schemas.microsoft.com/office/drawing/2014/main" xmlns="" id="{9D5DF30F-60BD-4624-81C9-FF67AC35083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5DB6D610-8515-4EAA-8E13-56BD3D818307}"/>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5" name="Groupe 34">
            <a:extLst>
              <a:ext uri="{FF2B5EF4-FFF2-40B4-BE49-F238E27FC236}">
                <a16:creationId xmlns:a16="http://schemas.microsoft.com/office/drawing/2014/main" xmlns="" id="{A65E1F6E-8693-4EEC-A6F3-8F5D7CB896C6}"/>
              </a:ext>
            </a:extLst>
          </p:cNvPr>
          <p:cNvGrpSpPr/>
          <p:nvPr/>
        </p:nvGrpSpPr>
        <p:grpSpPr>
          <a:xfrm>
            <a:off x="667054" y="3801803"/>
            <a:ext cx="2175636" cy="792978"/>
            <a:chOff x="3911503" y="4131926"/>
            <a:chExt cx="2175636" cy="939220"/>
          </a:xfrm>
        </p:grpSpPr>
        <p:cxnSp>
          <p:nvCxnSpPr>
            <p:cNvPr id="36" name="Connecteur droit 35">
              <a:extLst>
                <a:ext uri="{FF2B5EF4-FFF2-40B4-BE49-F238E27FC236}">
                  <a16:creationId xmlns:a16="http://schemas.microsoft.com/office/drawing/2014/main" xmlns="" id="{2AD92D03-CCCA-4702-B576-D1C7A4505886}"/>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8A4513C5-DDEE-48FF-9B81-675F272BE783}"/>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sp>
        <p:nvSpPr>
          <p:cNvPr id="38" name="Rectangle 37">
            <a:extLst>
              <a:ext uri="{FF2B5EF4-FFF2-40B4-BE49-F238E27FC236}">
                <a16:creationId xmlns:a16="http://schemas.microsoft.com/office/drawing/2014/main" xmlns="" id="{40301CFF-9573-4632-863E-436DB0381AE0}"/>
              </a:ext>
            </a:extLst>
          </p:cNvPr>
          <p:cNvSpPr/>
          <p:nvPr/>
        </p:nvSpPr>
        <p:spPr>
          <a:xfrm>
            <a:off x="1101426" y="3855559"/>
            <a:ext cx="137730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démarrer</a:t>
            </a:r>
          </a:p>
          <a:p>
            <a:pPr algn="ctr"/>
            <a:r>
              <a:rPr lang="fr-FR" b="1" dirty="0">
                <a:solidFill>
                  <a:srgbClr val="0070C0"/>
                </a:solidFill>
                <a:latin typeface="Arial" panose="020B0604020202020204" pitchFamily="34" charset="0"/>
                <a:cs typeface="Arial" panose="020B0604020202020204" pitchFamily="34" charset="0"/>
              </a:rPr>
              <a:t> la mélodie</a:t>
            </a:r>
          </a:p>
        </p:txBody>
      </p:sp>
      <p:sp>
        <p:nvSpPr>
          <p:cNvPr id="39" name="Rectangle 38">
            <a:extLst>
              <a:ext uri="{FF2B5EF4-FFF2-40B4-BE49-F238E27FC236}">
                <a16:creationId xmlns:a16="http://schemas.microsoft.com/office/drawing/2014/main" xmlns="" id="{21AB69E2-3856-4ABD-8A91-CC3DD6F7145A}"/>
              </a:ext>
            </a:extLst>
          </p:cNvPr>
          <p:cNvSpPr/>
          <p:nvPr/>
        </p:nvSpPr>
        <p:spPr>
          <a:xfrm>
            <a:off x="1049228" y="4632803"/>
            <a:ext cx="150554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attendre</a:t>
            </a:r>
          </a:p>
          <a:p>
            <a:pPr algn="ctr"/>
            <a:r>
              <a:rPr lang="fr-FR" b="1" dirty="0">
                <a:solidFill>
                  <a:srgbClr val="0070C0"/>
                </a:solidFill>
                <a:latin typeface="Arial" panose="020B0604020202020204" pitchFamily="34" charset="0"/>
                <a:cs typeface="Arial" panose="020B0604020202020204" pitchFamily="34" charset="0"/>
              </a:rPr>
              <a:t> 3 secondes</a:t>
            </a:r>
          </a:p>
        </p:txBody>
      </p:sp>
      <p:sp>
        <p:nvSpPr>
          <p:cNvPr id="40" name="Rectangle 39">
            <a:extLst>
              <a:ext uri="{FF2B5EF4-FFF2-40B4-BE49-F238E27FC236}">
                <a16:creationId xmlns:a16="http://schemas.microsoft.com/office/drawing/2014/main" xmlns="" id="{12A84041-BA20-42C2-A8C3-E54D6994FD3C}"/>
              </a:ext>
            </a:extLst>
          </p:cNvPr>
          <p:cNvSpPr/>
          <p:nvPr/>
        </p:nvSpPr>
        <p:spPr>
          <a:xfrm>
            <a:off x="1235455" y="3119701"/>
            <a:ext cx="112082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montrer </a:t>
            </a:r>
          </a:p>
          <a:p>
            <a:pPr algn="ctr"/>
            <a:r>
              <a:rPr lang="fr-FR" b="1" dirty="0" err="1">
                <a:solidFill>
                  <a:srgbClr val="0070C0"/>
                </a:solidFill>
                <a:latin typeface="Arial" panose="020B0604020202020204" pitchFamily="34" charset="0"/>
                <a:cs typeface="Arial" panose="020B0604020202020204" pitchFamily="34" charset="0"/>
              </a:rPr>
              <a:t>LEDs</a:t>
            </a:r>
            <a:r>
              <a:rPr lang="fr-FR" b="1" dirty="0">
                <a:solidFill>
                  <a:srgbClr val="0070C0"/>
                </a:solidFill>
                <a:latin typeface="Arial" panose="020B0604020202020204" pitchFamily="34" charset="0"/>
                <a:cs typeface="Arial" panose="020B0604020202020204" pitchFamily="34" charset="0"/>
              </a:rPr>
              <a:t> </a:t>
            </a:r>
          </a:p>
        </p:txBody>
      </p:sp>
      <p:sp>
        <p:nvSpPr>
          <p:cNvPr id="41" name="Rectangle 40">
            <a:extLst>
              <a:ext uri="{FF2B5EF4-FFF2-40B4-BE49-F238E27FC236}">
                <a16:creationId xmlns:a16="http://schemas.microsoft.com/office/drawing/2014/main" xmlns="" id="{B1AF6609-E52C-49B4-92E3-26BF6A629B67}"/>
              </a:ext>
            </a:extLst>
          </p:cNvPr>
          <p:cNvSpPr/>
          <p:nvPr/>
        </p:nvSpPr>
        <p:spPr>
          <a:xfrm>
            <a:off x="973187" y="5402649"/>
            <a:ext cx="1633781"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stopper</a:t>
            </a:r>
          </a:p>
          <a:p>
            <a:pPr algn="ctr"/>
            <a:r>
              <a:rPr lang="fr-FR" b="1" dirty="0">
                <a:solidFill>
                  <a:srgbClr val="0070C0"/>
                </a:solidFill>
                <a:latin typeface="Arial" panose="020B0604020202020204" pitchFamily="34" charset="0"/>
                <a:cs typeface="Arial" panose="020B0604020202020204" pitchFamily="34" charset="0"/>
              </a:rPr>
              <a:t> les mélodies</a:t>
            </a:r>
          </a:p>
        </p:txBody>
      </p:sp>
      <p:cxnSp>
        <p:nvCxnSpPr>
          <p:cNvPr id="68" name="Connecteur : en angle 67">
            <a:extLst>
              <a:ext uri="{FF2B5EF4-FFF2-40B4-BE49-F238E27FC236}">
                <a16:creationId xmlns:a16="http://schemas.microsoft.com/office/drawing/2014/main" xmlns="" id="{D66F3413-F64F-4A90-A590-6859B1E0DAD2}"/>
              </a:ext>
            </a:extLst>
          </p:cNvPr>
          <p:cNvCxnSpPr>
            <a:cxnSpLocks/>
          </p:cNvCxnSpPr>
          <p:nvPr/>
        </p:nvCxnSpPr>
        <p:spPr>
          <a:xfrm rot="5400000" flipH="1" flipV="1">
            <a:off x="728388" y="3385587"/>
            <a:ext cx="3701804" cy="1705244"/>
          </a:xfrm>
          <a:prstGeom prst="bentConnector3">
            <a:avLst>
              <a:gd name="adj1" fmla="val -5235"/>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9" name="Image 58">
            <a:extLst>
              <a:ext uri="{FF2B5EF4-FFF2-40B4-BE49-F238E27FC236}">
                <a16:creationId xmlns:a16="http://schemas.microsoft.com/office/drawing/2014/main" xmlns="" id="{16B08BC2-9034-4321-A0F4-7B31F0F70546}"/>
              </a:ext>
            </a:extLst>
          </p:cNvPr>
          <p:cNvPicPr>
            <a:picLocks noChangeAspect="1"/>
          </p:cNvPicPr>
          <p:nvPr/>
        </p:nvPicPr>
        <p:blipFill>
          <a:blip r:embed="rId3"/>
          <a:stretch>
            <a:fillRect/>
          </a:stretch>
        </p:blipFill>
        <p:spPr>
          <a:xfrm>
            <a:off x="3807963" y="1234620"/>
            <a:ext cx="2934109" cy="4858428"/>
          </a:xfrm>
          <a:prstGeom prst="rect">
            <a:avLst/>
          </a:prstGeom>
        </p:spPr>
      </p:pic>
      <p:pic>
        <p:nvPicPr>
          <p:cNvPr id="1026" name="Picture 2" descr="Foire aux questions - Les Noctam'bulles">
            <a:extLst>
              <a:ext uri="{FF2B5EF4-FFF2-40B4-BE49-F238E27FC236}">
                <a16:creationId xmlns:a16="http://schemas.microsoft.com/office/drawing/2014/main" xmlns="" id="{23471F66-58A4-419F-B2F7-6D22DA762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343" y="3140965"/>
            <a:ext cx="2996915" cy="2996915"/>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e 48">
            <a:extLst>
              <a:ext uri="{FF2B5EF4-FFF2-40B4-BE49-F238E27FC236}">
                <a16:creationId xmlns:a16="http://schemas.microsoft.com/office/drawing/2014/main" xmlns="" id="{B446858E-CFA8-4645-911C-099A90EB1428}"/>
              </a:ext>
            </a:extLst>
          </p:cNvPr>
          <p:cNvGrpSpPr/>
          <p:nvPr/>
        </p:nvGrpSpPr>
        <p:grpSpPr>
          <a:xfrm>
            <a:off x="6571936" y="864000"/>
            <a:ext cx="5384721" cy="2031325"/>
            <a:chOff x="4845526" y="1569190"/>
            <a:chExt cx="5631147" cy="1711277"/>
          </a:xfrm>
        </p:grpSpPr>
        <p:sp>
          <p:nvSpPr>
            <p:cNvPr id="50" name="Bulle narrative : rectangle à coins arrondis 49">
              <a:extLst>
                <a:ext uri="{FF2B5EF4-FFF2-40B4-BE49-F238E27FC236}">
                  <a16:creationId xmlns:a16="http://schemas.microsoft.com/office/drawing/2014/main" xmlns="" id="{98238588-967A-4A32-BB55-6D1BBDE3F59A}"/>
                </a:ext>
              </a:extLst>
            </p:cNvPr>
            <p:cNvSpPr/>
            <p:nvPr/>
          </p:nvSpPr>
          <p:spPr>
            <a:xfrm>
              <a:off x="4845526" y="1721766"/>
              <a:ext cx="5631147" cy="1242315"/>
            </a:xfrm>
            <a:prstGeom prst="wedgeRoundRectCallout">
              <a:avLst>
                <a:gd name="adj1" fmla="val 9376"/>
                <a:gd name="adj2" fmla="val 98165"/>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1" name="ZoneTexte 50">
              <a:extLst>
                <a:ext uri="{FF2B5EF4-FFF2-40B4-BE49-F238E27FC236}">
                  <a16:creationId xmlns:a16="http://schemas.microsoft.com/office/drawing/2014/main" xmlns="" id="{F83B72B5-B413-46D9-9117-C016E7743A12}"/>
                </a:ext>
              </a:extLst>
            </p:cNvPr>
            <p:cNvSpPr txBox="1"/>
            <p:nvPr/>
          </p:nvSpPr>
          <p:spPr>
            <a:xfrm>
              <a:off x="4845526" y="1569190"/>
              <a:ext cx="5512656" cy="1711277"/>
            </a:xfrm>
            <a:prstGeom prst="rect">
              <a:avLst/>
            </a:prstGeom>
            <a:noFill/>
          </p:spPr>
          <p:txBody>
            <a:bodyPr wrap="square" rtlCol="0">
              <a:spAutoFit/>
            </a:bodyPr>
            <a:lstStyle/>
            <a:p>
              <a:pPr algn="ctr"/>
              <a:endParaRPr lang="fr-FR" sz="1400" dirty="0">
                <a:latin typeface="Arial" panose="020B0604020202020204" pitchFamily="34" charset="0"/>
                <a:cs typeface="Arial" panose="020B0604020202020204" pitchFamily="34" charset="0"/>
              </a:endParaRPr>
            </a:p>
            <a:p>
              <a:pPr algn="ctr"/>
              <a:r>
                <a:rPr lang="fr-FR" sz="2800" dirty="0">
                  <a:latin typeface="Arial" panose="020B0604020202020204" pitchFamily="34" charset="0"/>
                  <a:cs typeface="Arial" panose="020B0604020202020204" pitchFamily="34" charset="0"/>
                </a:rPr>
                <a:t>Comment éteindre les </a:t>
              </a:r>
              <a:r>
                <a:rPr lang="fr-FR" sz="2800" dirty="0" err="1">
                  <a:latin typeface="Arial" panose="020B0604020202020204" pitchFamily="34" charset="0"/>
                  <a:cs typeface="Arial" panose="020B0604020202020204" pitchFamily="34" charset="0"/>
                </a:rPr>
                <a:t>LEDs</a:t>
              </a:r>
              <a:r>
                <a:rPr lang="fr-FR" sz="2800" dirty="0">
                  <a:latin typeface="Arial" panose="020B0604020202020204" pitchFamily="34" charset="0"/>
                  <a:cs typeface="Arial" panose="020B0604020202020204" pitchFamily="34" charset="0"/>
                </a:rPr>
                <a:t> représentant  l’enveloppe lorsque je récupère le courrier ?</a:t>
              </a:r>
            </a:p>
            <a:p>
              <a:pPr algn="ctr"/>
              <a:endParaRPr lang="fr-FR" sz="2800" dirty="0"/>
            </a:p>
          </p:txBody>
        </p:sp>
      </p:grpSp>
      <p:cxnSp>
        <p:nvCxnSpPr>
          <p:cNvPr id="52" name="Connecteur droit avec flèche 51">
            <a:extLst>
              <a:ext uri="{FF2B5EF4-FFF2-40B4-BE49-F238E27FC236}">
                <a16:creationId xmlns:a16="http://schemas.microsoft.com/office/drawing/2014/main" xmlns="" id="{4031C827-68FC-48F0-8421-7874A5C86E67}"/>
              </a:ext>
            </a:extLst>
          </p:cNvPr>
          <p:cNvCxnSpPr>
            <a:cxnSpLocks/>
          </p:cNvCxnSpPr>
          <p:nvPr/>
        </p:nvCxnSpPr>
        <p:spPr>
          <a:xfrm>
            <a:off x="1726668" y="2959307"/>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xmlns="" id="{7D9F4B3E-EBF3-4F13-84D0-DE274E9D1821}"/>
              </a:ext>
            </a:extLst>
          </p:cNvPr>
          <p:cNvCxnSpPr>
            <a:cxnSpLocks/>
          </p:cNvCxnSpPr>
          <p:nvPr/>
        </p:nvCxnSpPr>
        <p:spPr>
          <a:xfrm flipH="1">
            <a:off x="1722969" y="3812515"/>
            <a:ext cx="1156" cy="111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xmlns="" id="{677CFBD0-2503-43B0-95C3-272B499FA1A7}"/>
              </a:ext>
            </a:extLst>
          </p:cNvPr>
          <p:cNvCxnSpPr>
            <a:cxnSpLocks/>
          </p:cNvCxnSpPr>
          <p:nvPr/>
        </p:nvCxnSpPr>
        <p:spPr>
          <a:xfrm>
            <a:off x="1724125" y="4501890"/>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xmlns="" id="{82871B64-4E62-4B6F-A616-7E6A166D5009}"/>
              </a:ext>
            </a:extLst>
          </p:cNvPr>
          <p:cNvCxnSpPr>
            <a:cxnSpLocks/>
          </p:cNvCxnSpPr>
          <p:nvPr/>
        </p:nvCxnSpPr>
        <p:spPr>
          <a:xfrm>
            <a:off x="1722969" y="5275502"/>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xmlns="" id="{18EA6C4F-714A-429F-8CC7-ED934088052F}"/>
              </a:ext>
            </a:extLst>
          </p:cNvPr>
          <p:cNvCxnSpPr>
            <a:cxnSpLocks/>
          </p:cNvCxnSpPr>
          <p:nvPr/>
        </p:nvCxnSpPr>
        <p:spPr>
          <a:xfrm>
            <a:off x="1729252" y="6048980"/>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xmlns="" id="{34D63365-E307-4689-88FA-BBAE16F81FF9}"/>
              </a:ext>
            </a:extLst>
          </p:cNvPr>
          <p:cNvCxnSpPr>
            <a:cxnSpLocks/>
          </p:cNvCxnSpPr>
          <p:nvPr/>
        </p:nvCxnSpPr>
        <p:spPr>
          <a:xfrm rot="16200000">
            <a:off x="3134274" y="2293839"/>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xmlns="" id="{1CB2C1E3-A3D9-4B04-82DD-A27BEA006372}"/>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689" y="5001602"/>
            <a:ext cx="1188183" cy="118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51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Connecteur droit avec flèche 77">
            <a:extLst>
              <a:ext uri="{FF2B5EF4-FFF2-40B4-BE49-F238E27FC236}">
                <a16:creationId xmlns:a16="http://schemas.microsoft.com/office/drawing/2014/main" xmlns="" id="{3F0A3184-09A2-46B6-B2E7-ACA4F7372149}"/>
              </a:ext>
            </a:extLst>
          </p:cNvPr>
          <p:cNvCxnSpPr>
            <a:cxnSpLocks/>
          </p:cNvCxnSpPr>
          <p:nvPr/>
        </p:nvCxnSpPr>
        <p:spPr>
          <a:xfrm>
            <a:off x="1734425" y="2955877"/>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xmlns="" id="{AA3F667A-522B-40F3-9F26-FA636E3E05B0}"/>
              </a:ext>
            </a:extLst>
          </p:cNvPr>
          <p:cNvGrpSpPr/>
          <p:nvPr/>
        </p:nvGrpSpPr>
        <p:grpSpPr>
          <a:xfrm>
            <a:off x="804434" y="1506160"/>
            <a:ext cx="2177832" cy="1717138"/>
            <a:chOff x="812800" y="3476449"/>
            <a:chExt cx="2177832" cy="1717138"/>
          </a:xfrm>
        </p:grpSpPr>
        <p:grpSp>
          <p:nvGrpSpPr>
            <p:cNvPr id="43" name="Groupe 42">
              <a:extLst>
                <a:ext uri="{FF2B5EF4-FFF2-40B4-BE49-F238E27FC236}">
                  <a16:creationId xmlns:a16="http://schemas.microsoft.com/office/drawing/2014/main" xmlns="" id="{261999FD-5EB3-43E9-990D-5E531D6182DE}"/>
                </a:ext>
              </a:extLst>
            </p:cNvPr>
            <p:cNvGrpSpPr/>
            <p:nvPr/>
          </p:nvGrpSpPr>
          <p:grpSpPr>
            <a:xfrm>
              <a:off x="812800" y="3476449"/>
              <a:ext cx="2177832" cy="1717138"/>
              <a:chOff x="812800" y="3476449"/>
              <a:chExt cx="2177832" cy="1717138"/>
            </a:xfrm>
          </p:grpSpPr>
          <p:cxnSp>
            <p:nvCxnSpPr>
              <p:cNvPr id="45" name="Connecteur droit 44">
                <a:extLst>
                  <a:ext uri="{FF2B5EF4-FFF2-40B4-BE49-F238E27FC236}">
                    <a16:creationId xmlns:a16="http://schemas.microsoft.com/office/drawing/2014/main" xmlns="" id="{D22DD41B-15BC-4564-9ED7-906345B9079E}"/>
                  </a:ext>
                </a:extLst>
              </p:cNvPr>
              <p:cNvCxnSpPr>
                <a:cxnSpLocks/>
              </p:cNvCxnSpPr>
              <p:nvPr/>
            </p:nvCxnSpPr>
            <p:spPr>
              <a:xfrm>
                <a:off x="1739900" y="3476449"/>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xmlns="" id="{FC952B33-95B5-4354-96BF-4EE033D13FD4}"/>
                  </a:ext>
                </a:extLst>
              </p:cNvPr>
              <p:cNvCxnSpPr>
                <a:cxnSpLocks/>
              </p:cNvCxnSpPr>
              <p:nvPr/>
            </p:nvCxnSpPr>
            <p:spPr>
              <a:xfrm>
                <a:off x="1739900" y="4845763"/>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rganigramme : Décision 46">
                <a:extLst>
                  <a:ext uri="{FF2B5EF4-FFF2-40B4-BE49-F238E27FC236}">
                    <a16:creationId xmlns:a16="http://schemas.microsoft.com/office/drawing/2014/main" xmlns="" id="{437346EC-7748-4A39-91CE-B8147A8F11AC}"/>
                  </a:ext>
                </a:extLst>
              </p:cNvPr>
              <p:cNvSpPr/>
              <p:nvPr/>
            </p:nvSpPr>
            <p:spPr>
              <a:xfrm>
                <a:off x="812800" y="3733800"/>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cxnSp>
            <p:nvCxnSpPr>
              <p:cNvPr id="48" name="Connecteur droit 47">
                <a:extLst>
                  <a:ext uri="{FF2B5EF4-FFF2-40B4-BE49-F238E27FC236}">
                    <a16:creationId xmlns:a16="http://schemas.microsoft.com/office/drawing/2014/main" xmlns="" id="{E72767DA-59D9-4AEC-BCEC-C18C3479E00F}"/>
                  </a:ext>
                </a:extLst>
              </p:cNvPr>
              <p:cNvCxnSpPr>
                <a:cxnSpLocks/>
              </p:cNvCxnSpPr>
              <p:nvPr/>
            </p:nvCxnSpPr>
            <p:spPr>
              <a:xfrm>
                <a:off x="2698532" y="4357596"/>
                <a:ext cx="292100" cy="0"/>
              </a:xfrm>
              <a:prstGeom prst="line">
                <a:avLst/>
              </a:prstGeom>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xmlns="" id="{71A42978-1503-40C2-AE05-495142051A2B}"/>
                </a:ext>
              </a:extLst>
            </p:cNvPr>
            <p:cNvSpPr/>
            <p:nvPr/>
          </p:nvSpPr>
          <p:spPr>
            <a:xfrm>
              <a:off x="1170044" y="4020721"/>
              <a:ext cx="1223413" cy="923330"/>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entrée P1</a:t>
              </a:r>
            </a:p>
            <a:p>
              <a:pPr algn="ctr"/>
              <a:r>
                <a:rPr lang="fr-FR" b="1" dirty="0">
                  <a:solidFill>
                    <a:srgbClr val="0070C0"/>
                  </a:solidFill>
                  <a:latin typeface="Arial" panose="020B0604020202020204" pitchFamily="34" charset="0"/>
                  <a:cs typeface="Arial" panose="020B0604020202020204" pitchFamily="34" charset="0"/>
                </a:rPr>
                <a:t>pressé </a:t>
              </a:r>
            </a:p>
            <a:p>
              <a:pPr algn="ctr"/>
              <a:r>
                <a:rPr lang="fr-FR" b="1" dirty="0">
                  <a:solidFill>
                    <a:srgbClr val="0070C0"/>
                  </a:solidFill>
                  <a:latin typeface="Arial" panose="020B0604020202020204" pitchFamily="34" charset="0"/>
                  <a:cs typeface="Arial" panose="020B0604020202020204" pitchFamily="34" charset="0"/>
                </a:rPr>
                <a:t>?</a:t>
              </a:r>
            </a:p>
          </p:txBody>
        </p:sp>
      </p:grpSp>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34</a:t>
            </a:fld>
            <a:endParaRPr lang="fr-FR" noProof="0"/>
          </a:p>
        </p:txBody>
      </p:sp>
      <p:grpSp>
        <p:nvGrpSpPr>
          <p:cNvPr id="19" name="Groupe 18">
            <a:extLst>
              <a:ext uri="{FF2B5EF4-FFF2-40B4-BE49-F238E27FC236}">
                <a16:creationId xmlns:a16="http://schemas.microsoft.com/office/drawing/2014/main" xmlns="" id="{52D9B207-C4A7-4AC2-A6A4-F15E320EEA29}"/>
              </a:ext>
            </a:extLst>
          </p:cNvPr>
          <p:cNvGrpSpPr/>
          <p:nvPr/>
        </p:nvGrpSpPr>
        <p:grpSpPr>
          <a:xfrm>
            <a:off x="1893350" y="1912976"/>
            <a:ext cx="1538560" cy="1210729"/>
            <a:chOff x="5530792" y="4024140"/>
            <a:chExt cx="1538560" cy="1210729"/>
          </a:xfrm>
        </p:grpSpPr>
        <p:sp>
          <p:nvSpPr>
            <p:cNvPr id="20" name="Rectangle 19">
              <a:extLst>
                <a:ext uri="{FF2B5EF4-FFF2-40B4-BE49-F238E27FC236}">
                  <a16:creationId xmlns:a16="http://schemas.microsoft.com/office/drawing/2014/main" xmlns="" id="{C400852C-2F8B-4AA8-8497-4B47A0811DF1}"/>
                </a:ext>
              </a:extLst>
            </p:cNvPr>
            <p:cNvSpPr/>
            <p:nvPr/>
          </p:nvSpPr>
          <p:spPr>
            <a:xfrm>
              <a:off x="5530792" y="4773204"/>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53D1AAB4-9372-404B-8B59-00126A8E0C11}"/>
                </a:ext>
              </a:extLst>
            </p:cNvPr>
            <p:cNvSpPr/>
            <p:nvPr/>
          </p:nvSpPr>
          <p:spPr>
            <a:xfrm>
              <a:off x="6309692" y="4024140"/>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cxnSp>
        <p:nvCxnSpPr>
          <p:cNvPr id="22" name="Connecteur : en angle 21">
            <a:extLst>
              <a:ext uri="{FF2B5EF4-FFF2-40B4-BE49-F238E27FC236}">
                <a16:creationId xmlns:a16="http://schemas.microsoft.com/office/drawing/2014/main" xmlns="" id="{C8030AFC-DCB2-4D3C-800D-711031BCB50E}"/>
              </a:ext>
            </a:extLst>
          </p:cNvPr>
          <p:cNvCxnSpPr>
            <a:cxnSpLocks/>
          </p:cNvCxnSpPr>
          <p:nvPr/>
        </p:nvCxnSpPr>
        <p:spPr>
          <a:xfrm rot="10800000">
            <a:off x="1740797" y="1677042"/>
            <a:ext cx="952467" cy="710776"/>
          </a:xfrm>
          <a:prstGeom prst="bentConnector3">
            <a:avLst>
              <a:gd name="adj1" fmla="val -75338"/>
            </a:avLst>
          </a:prstGeom>
          <a:ln w="5715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xmlns="" id="{356DFC34-53DD-4721-9EAF-7F4B82FECE13}"/>
              </a:ext>
            </a:extLst>
          </p:cNvPr>
          <p:cNvGrpSpPr/>
          <p:nvPr/>
        </p:nvGrpSpPr>
        <p:grpSpPr>
          <a:xfrm>
            <a:off x="941216" y="864000"/>
            <a:ext cx="1602890" cy="906910"/>
            <a:chOff x="549527" y="3498849"/>
            <a:chExt cx="2520000" cy="1257405"/>
          </a:xfrm>
          <a:solidFill>
            <a:schemeClr val="bg1"/>
          </a:solidFill>
        </p:grpSpPr>
        <p:sp>
          <p:nvSpPr>
            <p:cNvPr id="24" name="Ellipse 23">
              <a:extLst>
                <a:ext uri="{FF2B5EF4-FFF2-40B4-BE49-F238E27FC236}">
                  <a16:creationId xmlns:a16="http://schemas.microsoft.com/office/drawing/2014/main" xmlns="" id="{FCD3BB8D-003B-453A-A5E9-A3DE6C3F622E}"/>
                </a:ext>
              </a:extLst>
            </p:cNvPr>
            <p:cNvSpPr/>
            <p:nvPr/>
          </p:nvSpPr>
          <p:spPr>
            <a:xfrm>
              <a:off x="549527" y="3498849"/>
              <a:ext cx="2520000" cy="90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70C0"/>
                  </a:solidFill>
                </a:rPr>
                <a:t>début</a:t>
              </a:r>
            </a:p>
          </p:txBody>
        </p:sp>
        <p:cxnSp>
          <p:nvCxnSpPr>
            <p:cNvPr id="25" name="Connecteur droit 24">
              <a:extLst>
                <a:ext uri="{FF2B5EF4-FFF2-40B4-BE49-F238E27FC236}">
                  <a16:creationId xmlns:a16="http://schemas.microsoft.com/office/drawing/2014/main" xmlns="" id="{35F6AF68-1F08-4F4B-8944-AFC97BDAFFC1}"/>
                </a:ext>
              </a:extLst>
            </p:cNvPr>
            <p:cNvCxnSpPr>
              <a:cxnSpLocks/>
              <a:stCxn id="24" idx="4"/>
            </p:cNvCxnSpPr>
            <p:nvPr/>
          </p:nvCxnSpPr>
          <p:spPr>
            <a:xfrm flipH="1">
              <a:off x="1785588" y="4398849"/>
              <a:ext cx="23939" cy="357405"/>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xmlns="" id="{137C97CB-92A0-4993-AC44-AE2552EFEC85}"/>
              </a:ext>
            </a:extLst>
          </p:cNvPr>
          <p:cNvGrpSpPr/>
          <p:nvPr/>
        </p:nvGrpSpPr>
        <p:grpSpPr>
          <a:xfrm>
            <a:off x="667054" y="3020264"/>
            <a:ext cx="2175636" cy="792978"/>
            <a:chOff x="3911503" y="4131926"/>
            <a:chExt cx="2175636" cy="939220"/>
          </a:xfrm>
        </p:grpSpPr>
        <p:cxnSp>
          <p:nvCxnSpPr>
            <p:cNvPr id="27" name="Connecteur droit 26">
              <a:extLst>
                <a:ext uri="{FF2B5EF4-FFF2-40B4-BE49-F238E27FC236}">
                  <a16:creationId xmlns:a16="http://schemas.microsoft.com/office/drawing/2014/main" xmlns="" id="{5A690C33-BF3A-4D64-AE8C-4062102AE22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D5E93139-8AC1-46C1-B0D6-A23416F81D00}"/>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29" name="Groupe 28">
            <a:extLst>
              <a:ext uri="{FF2B5EF4-FFF2-40B4-BE49-F238E27FC236}">
                <a16:creationId xmlns:a16="http://schemas.microsoft.com/office/drawing/2014/main" xmlns="" id="{33ABED3A-010A-4E63-8CF7-792DDD7A3E4D}"/>
              </a:ext>
            </a:extLst>
          </p:cNvPr>
          <p:cNvGrpSpPr/>
          <p:nvPr/>
        </p:nvGrpSpPr>
        <p:grpSpPr>
          <a:xfrm>
            <a:off x="667054" y="4573353"/>
            <a:ext cx="2175636" cy="792978"/>
            <a:chOff x="3911503" y="4131926"/>
            <a:chExt cx="2175636" cy="939220"/>
          </a:xfrm>
        </p:grpSpPr>
        <p:cxnSp>
          <p:nvCxnSpPr>
            <p:cNvPr id="30" name="Connecteur droit 29">
              <a:extLst>
                <a:ext uri="{FF2B5EF4-FFF2-40B4-BE49-F238E27FC236}">
                  <a16:creationId xmlns:a16="http://schemas.microsoft.com/office/drawing/2014/main" xmlns="" id="{E1F55B3B-0D38-464A-B7FE-D0739A191539}"/>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AB3E5B0C-3C69-49D5-9C46-0F54A6429DBA}"/>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2" name="Groupe 31">
            <a:extLst>
              <a:ext uri="{FF2B5EF4-FFF2-40B4-BE49-F238E27FC236}">
                <a16:creationId xmlns:a16="http://schemas.microsoft.com/office/drawing/2014/main" xmlns="" id="{6638F429-4D8F-4714-8C98-1FBC6767DA90}"/>
              </a:ext>
            </a:extLst>
          </p:cNvPr>
          <p:cNvGrpSpPr/>
          <p:nvPr/>
        </p:nvGrpSpPr>
        <p:grpSpPr>
          <a:xfrm>
            <a:off x="667054" y="5344902"/>
            <a:ext cx="2175636" cy="792978"/>
            <a:chOff x="3911503" y="4131926"/>
            <a:chExt cx="2175636" cy="939220"/>
          </a:xfrm>
        </p:grpSpPr>
        <p:cxnSp>
          <p:nvCxnSpPr>
            <p:cNvPr id="33" name="Connecteur droit 32">
              <a:extLst>
                <a:ext uri="{FF2B5EF4-FFF2-40B4-BE49-F238E27FC236}">
                  <a16:creationId xmlns:a16="http://schemas.microsoft.com/office/drawing/2014/main" xmlns="" id="{9D5DF30F-60BD-4624-81C9-FF67AC350831}"/>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5DB6D610-8515-4EAA-8E13-56BD3D818307}"/>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grpSp>
        <p:nvGrpSpPr>
          <p:cNvPr id="35" name="Groupe 34">
            <a:extLst>
              <a:ext uri="{FF2B5EF4-FFF2-40B4-BE49-F238E27FC236}">
                <a16:creationId xmlns:a16="http://schemas.microsoft.com/office/drawing/2014/main" xmlns="" id="{A65E1F6E-8693-4EEC-A6F3-8F5D7CB896C6}"/>
              </a:ext>
            </a:extLst>
          </p:cNvPr>
          <p:cNvGrpSpPr/>
          <p:nvPr/>
        </p:nvGrpSpPr>
        <p:grpSpPr>
          <a:xfrm>
            <a:off x="667054" y="3801803"/>
            <a:ext cx="2175636" cy="792978"/>
            <a:chOff x="3911503" y="4131926"/>
            <a:chExt cx="2175636" cy="939220"/>
          </a:xfrm>
        </p:grpSpPr>
        <p:cxnSp>
          <p:nvCxnSpPr>
            <p:cNvPr id="36" name="Connecteur droit 35">
              <a:extLst>
                <a:ext uri="{FF2B5EF4-FFF2-40B4-BE49-F238E27FC236}">
                  <a16:creationId xmlns:a16="http://schemas.microsoft.com/office/drawing/2014/main" xmlns="" id="{2AD92D03-CCCA-4702-B576-D1C7A4505886}"/>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8A4513C5-DDEE-48FF-9B81-675F272BE783}"/>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sp>
        <p:nvSpPr>
          <p:cNvPr id="38" name="Rectangle 37">
            <a:extLst>
              <a:ext uri="{FF2B5EF4-FFF2-40B4-BE49-F238E27FC236}">
                <a16:creationId xmlns:a16="http://schemas.microsoft.com/office/drawing/2014/main" xmlns="" id="{40301CFF-9573-4632-863E-436DB0381AE0}"/>
              </a:ext>
            </a:extLst>
          </p:cNvPr>
          <p:cNvSpPr/>
          <p:nvPr/>
        </p:nvSpPr>
        <p:spPr>
          <a:xfrm>
            <a:off x="1101426" y="3855559"/>
            <a:ext cx="137730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démarrer</a:t>
            </a:r>
          </a:p>
          <a:p>
            <a:pPr algn="ctr"/>
            <a:r>
              <a:rPr lang="fr-FR" b="1" dirty="0">
                <a:solidFill>
                  <a:srgbClr val="0070C0"/>
                </a:solidFill>
                <a:latin typeface="Arial" panose="020B0604020202020204" pitchFamily="34" charset="0"/>
                <a:cs typeface="Arial" panose="020B0604020202020204" pitchFamily="34" charset="0"/>
              </a:rPr>
              <a:t> la mélodie</a:t>
            </a:r>
          </a:p>
        </p:txBody>
      </p:sp>
      <p:sp>
        <p:nvSpPr>
          <p:cNvPr id="39" name="Rectangle 38">
            <a:extLst>
              <a:ext uri="{FF2B5EF4-FFF2-40B4-BE49-F238E27FC236}">
                <a16:creationId xmlns:a16="http://schemas.microsoft.com/office/drawing/2014/main" xmlns="" id="{21AB69E2-3856-4ABD-8A91-CC3DD6F7145A}"/>
              </a:ext>
            </a:extLst>
          </p:cNvPr>
          <p:cNvSpPr/>
          <p:nvPr/>
        </p:nvSpPr>
        <p:spPr>
          <a:xfrm>
            <a:off x="1049228" y="4632803"/>
            <a:ext cx="150554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attendre</a:t>
            </a:r>
          </a:p>
          <a:p>
            <a:pPr algn="ctr"/>
            <a:r>
              <a:rPr lang="fr-FR" b="1" dirty="0">
                <a:solidFill>
                  <a:srgbClr val="0070C0"/>
                </a:solidFill>
                <a:latin typeface="Arial" panose="020B0604020202020204" pitchFamily="34" charset="0"/>
                <a:cs typeface="Arial" panose="020B0604020202020204" pitchFamily="34" charset="0"/>
              </a:rPr>
              <a:t> 3 secondes</a:t>
            </a:r>
          </a:p>
        </p:txBody>
      </p:sp>
      <p:sp>
        <p:nvSpPr>
          <p:cNvPr id="40" name="Rectangle 39">
            <a:extLst>
              <a:ext uri="{FF2B5EF4-FFF2-40B4-BE49-F238E27FC236}">
                <a16:creationId xmlns:a16="http://schemas.microsoft.com/office/drawing/2014/main" xmlns="" id="{12A84041-BA20-42C2-A8C3-E54D6994FD3C}"/>
              </a:ext>
            </a:extLst>
          </p:cNvPr>
          <p:cNvSpPr/>
          <p:nvPr/>
        </p:nvSpPr>
        <p:spPr>
          <a:xfrm>
            <a:off x="1235455" y="3119701"/>
            <a:ext cx="1120820"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montrer </a:t>
            </a:r>
          </a:p>
          <a:p>
            <a:pPr algn="ctr"/>
            <a:r>
              <a:rPr lang="fr-FR" b="1" dirty="0" err="1">
                <a:solidFill>
                  <a:srgbClr val="0070C0"/>
                </a:solidFill>
                <a:latin typeface="Arial" panose="020B0604020202020204" pitchFamily="34" charset="0"/>
                <a:cs typeface="Arial" panose="020B0604020202020204" pitchFamily="34" charset="0"/>
              </a:rPr>
              <a:t>LEDs</a:t>
            </a:r>
            <a:r>
              <a:rPr lang="fr-FR" b="1" dirty="0">
                <a:solidFill>
                  <a:srgbClr val="0070C0"/>
                </a:solidFill>
                <a:latin typeface="Arial" panose="020B0604020202020204" pitchFamily="34" charset="0"/>
                <a:cs typeface="Arial" panose="020B0604020202020204" pitchFamily="34" charset="0"/>
              </a:rPr>
              <a:t> </a:t>
            </a:r>
          </a:p>
        </p:txBody>
      </p:sp>
      <p:sp>
        <p:nvSpPr>
          <p:cNvPr id="41" name="Rectangle 40">
            <a:extLst>
              <a:ext uri="{FF2B5EF4-FFF2-40B4-BE49-F238E27FC236}">
                <a16:creationId xmlns:a16="http://schemas.microsoft.com/office/drawing/2014/main" xmlns="" id="{B1AF6609-E52C-49B4-92E3-26BF6A629B67}"/>
              </a:ext>
            </a:extLst>
          </p:cNvPr>
          <p:cNvSpPr/>
          <p:nvPr/>
        </p:nvSpPr>
        <p:spPr>
          <a:xfrm>
            <a:off x="973187" y="5402649"/>
            <a:ext cx="1633781"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stopper</a:t>
            </a:r>
          </a:p>
          <a:p>
            <a:pPr algn="ctr"/>
            <a:r>
              <a:rPr lang="fr-FR" b="1" dirty="0">
                <a:solidFill>
                  <a:srgbClr val="0070C0"/>
                </a:solidFill>
                <a:latin typeface="Arial" panose="020B0604020202020204" pitchFamily="34" charset="0"/>
                <a:cs typeface="Arial" panose="020B0604020202020204" pitchFamily="34" charset="0"/>
              </a:rPr>
              <a:t> les mélodies</a:t>
            </a:r>
          </a:p>
        </p:txBody>
      </p:sp>
      <p:sp>
        <p:nvSpPr>
          <p:cNvPr id="64" name="Titre 1">
            <a:extLst>
              <a:ext uri="{FF2B5EF4-FFF2-40B4-BE49-F238E27FC236}">
                <a16:creationId xmlns:a16="http://schemas.microsoft.com/office/drawing/2014/main" xmlns="" id="{C95716EA-BF8E-46C0-8A1A-5CA0D052DEF8}"/>
              </a:ext>
            </a:extLst>
          </p:cNvPr>
          <p:cNvSpPr txBox="1">
            <a:spLocks/>
          </p:cNvSpPr>
          <p:nvPr/>
        </p:nvSpPr>
        <p:spPr>
          <a:xfrm>
            <a:off x="667054" y="179301"/>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Le courrier a-t-il été relevé ?</a:t>
            </a:r>
            <a:endParaRPr lang="fr-FR" sz="4800" spc="-300" dirty="0"/>
          </a:p>
        </p:txBody>
      </p:sp>
      <p:cxnSp>
        <p:nvCxnSpPr>
          <p:cNvPr id="68" name="Connecteur droit avec flèche 67">
            <a:extLst>
              <a:ext uri="{FF2B5EF4-FFF2-40B4-BE49-F238E27FC236}">
                <a16:creationId xmlns:a16="http://schemas.microsoft.com/office/drawing/2014/main" xmlns="" id="{95B5DB2B-4D4B-4FCF-927B-3EFA136434C2}"/>
              </a:ext>
            </a:extLst>
          </p:cNvPr>
          <p:cNvCxnSpPr>
            <a:cxnSpLocks/>
          </p:cNvCxnSpPr>
          <p:nvPr/>
        </p:nvCxnSpPr>
        <p:spPr>
          <a:xfrm>
            <a:off x="1724900" y="3708352"/>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xmlns="" id="{D389F99C-C4A5-4F6B-BD6B-B92F68BE3B8F}"/>
              </a:ext>
            </a:extLst>
          </p:cNvPr>
          <p:cNvCxnSpPr>
            <a:cxnSpLocks/>
          </p:cNvCxnSpPr>
          <p:nvPr/>
        </p:nvCxnSpPr>
        <p:spPr>
          <a:xfrm>
            <a:off x="1726056" y="4501890"/>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xmlns="" id="{0EDADB92-B352-4ED2-ABE7-197358F23FF3}"/>
              </a:ext>
            </a:extLst>
          </p:cNvPr>
          <p:cNvCxnSpPr>
            <a:cxnSpLocks/>
          </p:cNvCxnSpPr>
          <p:nvPr/>
        </p:nvCxnSpPr>
        <p:spPr>
          <a:xfrm>
            <a:off x="1731534" y="5275502"/>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xmlns="" id="{BC5AF6CF-27A4-4B2D-9383-BC69B7157AE1}"/>
              </a:ext>
            </a:extLst>
          </p:cNvPr>
          <p:cNvCxnSpPr>
            <a:cxnSpLocks/>
          </p:cNvCxnSpPr>
          <p:nvPr/>
        </p:nvCxnSpPr>
        <p:spPr>
          <a:xfrm>
            <a:off x="1726056" y="6048980"/>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xmlns="" id="{5B2FE17B-99C9-42FD-8EB7-247BD4B8DA49}"/>
              </a:ext>
            </a:extLst>
          </p:cNvPr>
          <p:cNvCxnSpPr>
            <a:cxnSpLocks/>
          </p:cNvCxnSpPr>
          <p:nvPr/>
        </p:nvCxnSpPr>
        <p:spPr>
          <a:xfrm rot="16200000">
            <a:off x="2968171" y="2299033"/>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xmlns="" id="{29D6E4B0-0F6B-48F4-B8E4-1807796E486D}"/>
              </a:ext>
            </a:extLst>
          </p:cNvPr>
          <p:cNvGrpSpPr/>
          <p:nvPr/>
        </p:nvGrpSpPr>
        <p:grpSpPr>
          <a:xfrm>
            <a:off x="1724900" y="1673690"/>
            <a:ext cx="5716339" cy="4607557"/>
            <a:chOff x="1724900" y="1673690"/>
            <a:chExt cx="5716339" cy="4607557"/>
          </a:xfrm>
        </p:grpSpPr>
        <p:grpSp>
          <p:nvGrpSpPr>
            <p:cNvPr id="12" name="Groupe 11">
              <a:extLst>
                <a:ext uri="{FF2B5EF4-FFF2-40B4-BE49-F238E27FC236}">
                  <a16:creationId xmlns:a16="http://schemas.microsoft.com/office/drawing/2014/main" xmlns="" id="{0A311F75-D4D1-4B7F-AB2B-8AB4E11EA974}"/>
                </a:ext>
              </a:extLst>
            </p:cNvPr>
            <p:cNvGrpSpPr/>
            <p:nvPr/>
          </p:nvGrpSpPr>
          <p:grpSpPr>
            <a:xfrm>
              <a:off x="1724900" y="1673690"/>
              <a:ext cx="5716339" cy="4607557"/>
              <a:chOff x="1703635" y="1676399"/>
              <a:chExt cx="5716339" cy="4607557"/>
            </a:xfrm>
          </p:grpSpPr>
          <p:grpSp>
            <p:nvGrpSpPr>
              <p:cNvPr id="50" name="Groupe 49">
                <a:extLst>
                  <a:ext uri="{FF2B5EF4-FFF2-40B4-BE49-F238E27FC236}">
                    <a16:creationId xmlns:a16="http://schemas.microsoft.com/office/drawing/2014/main" xmlns="" id="{4BC32450-0FA0-4078-84AF-E055756EB1F4}"/>
                  </a:ext>
                </a:extLst>
              </p:cNvPr>
              <p:cNvGrpSpPr/>
              <p:nvPr/>
            </p:nvGrpSpPr>
            <p:grpSpPr>
              <a:xfrm>
                <a:off x="4423934" y="2477804"/>
                <a:ext cx="2177832" cy="1717138"/>
                <a:chOff x="812800" y="3476449"/>
                <a:chExt cx="2177832" cy="1717138"/>
              </a:xfrm>
            </p:grpSpPr>
            <p:cxnSp>
              <p:nvCxnSpPr>
                <p:cNvPr id="52" name="Connecteur droit 51">
                  <a:extLst>
                    <a:ext uri="{FF2B5EF4-FFF2-40B4-BE49-F238E27FC236}">
                      <a16:creationId xmlns:a16="http://schemas.microsoft.com/office/drawing/2014/main" xmlns="" id="{5787CE1D-8BAF-477A-ACCC-460CB6D1EAE8}"/>
                    </a:ext>
                  </a:extLst>
                </p:cNvPr>
                <p:cNvCxnSpPr>
                  <a:cxnSpLocks/>
                </p:cNvCxnSpPr>
                <p:nvPr/>
              </p:nvCxnSpPr>
              <p:spPr>
                <a:xfrm>
                  <a:off x="1739900" y="3476449"/>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xmlns="" id="{D95A0FC9-A375-43A9-B762-A658DC3F8CB5}"/>
                    </a:ext>
                  </a:extLst>
                </p:cNvPr>
                <p:cNvCxnSpPr>
                  <a:cxnSpLocks/>
                </p:cNvCxnSpPr>
                <p:nvPr/>
              </p:nvCxnSpPr>
              <p:spPr>
                <a:xfrm>
                  <a:off x="1739900" y="4845763"/>
                  <a:ext cx="0" cy="347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rganigramme : Décision 53">
                  <a:extLst>
                    <a:ext uri="{FF2B5EF4-FFF2-40B4-BE49-F238E27FC236}">
                      <a16:creationId xmlns:a16="http://schemas.microsoft.com/office/drawing/2014/main" xmlns="" id="{B5943571-CAD8-45B9-9156-68E9BA45B2C8}"/>
                    </a:ext>
                  </a:extLst>
                </p:cNvPr>
                <p:cNvSpPr/>
                <p:nvPr/>
              </p:nvSpPr>
              <p:spPr>
                <a:xfrm>
                  <a:off x="812800" y="3733800"/>
                  <a:ext cx="1854200" cy="1242314"/>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cxnSp>
              <p:nvCxnSpPr>
                <p:cNvPr id="55" name="Connecteur droit 54">
                  <a:extLst>
                    <a:ext uri="{FF2B5EF4-FFF2-40B4-BE49-F238E27FC236}">
                      <a16:creationId xmlns:a16="http://schemas.microsoft.com/office/drawing/2014/main" xmlns="" id="{9476CCEE-B6AE-45C4-9580-5DB14EBBA607}"/>
                    </a:ext>
                  </a:extLst>
                </p:cNvPr>
                <p:cNvCxnSpPr>
                  <a:cxnSpLocks/>
                </p:cNvCxnSpPr>
                <p:nvPr/>
              </p:nvCxnSpPr>
              <p:spPr>
                <a:xfrm>
                  <a:off x="2698532" y="4357596"/>
                  <a:ext cx="292100" cy="0"/>
                </a:xfrm>
                <a:prstGeom prst="line">
                  <a:avLst/>
                </a:prstGeom>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sp>
            <p:nvSpPr>
              <p:cNvPr id="6" name="Forme libre : forme 5">
                <a:extLst>
                  <a:ext uri="{FF2B5EF4-FFF2-40B4-BE49-F238E27FC236}">
                    <a16:creationId xmlns:a16="http://schemas.microsoft.com/office/drawing/2014/main" xmlns="" id="{6B727458-29C4-4AD8-9FC6-8207A30E0ED3}"/>
                  </a:ext>
                </a:extLst>
              </p:cNvPr>
              <p:cNvSpPr/>
              <p:nvPr/>
            </p:nvSpPr>
            <p:spPr>
              <a:xfrm>
                <a:off x="1703635" y="2325529"/>
                <a:ext cx="3642235" cy="3958427"/>
              </a:xfrm>
              <a:custGeom>
                <a:avLst/>
                <a:gdLst>
                  <a:gd name="connsiteX0" fmla="*/ 9525 w 3638550"/>
                  <a:gd name="connsiteY0" fmla="*/ 3810000 h 3990975"/>
                  <a:gd name="connsiteX1" fmla="*/ 0 w 3638550"/>
                  <a:gd name="connsiteY1" fmla="*/ 3971925 h 3990975"/>
                  <a:gd name="connsiteX2" fmla="*/ 2152650 w 3638550"/>
                  <a:gd name="connsiteY2" fmla="*/ 3990975 h 3990975"/>
                  <a:gd name="connsiteX3" fmla="*/ 2124075 w 3638550"/>
                  <a:gd name="connsiteY3" fmla="*/ 0 h 3990975"/>
                  <a:gd name="connsiteX4" fmla="*/ 3638550 w 3638550"/>
                  <a:gd name="connsiteY4" fmla="*/ 0 h 3990975"/>
                  <a:gd name="connsiteX5" fmla="*/ 3638550 w 3638550"/>
                  <a:gd name="connsiteY5" fmla="*/ 228600 h 39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50" h="3990975">
                    <a:moveTo>
                      <a:pt x="9525" y="3810000"/>
                    </a:moveTo>
                    <a:lnTo>
                      <a:pt x="0" y="3971925"/>
                    </a:lnTo>
                    <a:lnTo>
                      <a:pt x="2152650" y="3990975"/>
                    </a:lnTo>
                    <a:lnTo>
                      <a:pt x="2124075" y="0"/>
                    </a:lnTo>
                    <a:lnTo>
                      <a:pt x="3638550" y="0"/>
                    </a:lnTo>
                    <a:lnTo>
                      <a:pt x="3638550" y="22860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56" name="Groupe 55">
                <a:extLst>
                  <a:ext uri="{FF2B5EF4-FFF2-40B4-BE49-F238E27FC236}">
                    <a16:creationId xmlns:a16="http://schemas.microsoft.com/office/drawing/2014/main" xmlns="" id="{8EFB54FB-BDCE-45B9-97AA-D96095DFB3AA}"/>
                  </a:ext>
                </a:extLst>
              </p:cNvPr>
              <p:cNvGrpSpPr/>
              <p:nvPr/>
            </p:nvGrpSpPr>
            <p:grpSpPr>
              <a:xfrm>
                <a:off x="4295540" y="4023228"/>
                <a:ext cx="2175636" cy="792978"/>
                <a:chOff x="3911503" y="4131926"/>
                <a:chExt cx="2175636" cy="939220"/>
              </a:xfrm>
            </p:grpSpPr>
            <p:cxnSp>
              <p:nvCxnSpPr>
                <p:cNvPr id="57" name="Connecteur droit 56">
                  <a:extLst>
                    <a:ext uri="{FF2B5EF4-FFF2-40B4-BE49-F238E27FC236}">
                      <a16:creationId xmlns:a16="http://schemas.microsoft.com/office/drawing/2014/main" xmlns="" id="{226A4736-B174-44F4-A623-AAC9BF524536}"/>
                    </a:ext>
                  </a:extLst>
                </p:cNvPr>
                <p:cNvCxnSpPr>
                  <a:cxnSpLocks/>
                </p:cNvCxnSpPr>
                <p:nvPr/>
              </p:nvCxnSpPr>
              <p:spPr>
                <a:xfrm>
                  <a:off x="4971883" y="4131926"/>
                  <a:ext cx="1557" cy="939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xmlns="" id="{41CE162D-192B-4F15-8D8D-326D602D4E32}"/>
                    </a:ext>
                  </a:extLst>
                </p:cNvPr>
                <p:cNvSpPr/>
                <p:nvPr/>
              </p:nvSpPr>
              <p:spPr>
                <a:xfrm>
                  <a:off x="3911503" y="4246684"/>
                  <a:ext cx="2175636" cy="69754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b="1" dirty="0">
                    <a:solidFill>
                      <a:srgbClr val="0070C0"/>
                    </a:solidFill>
                  </a:endParaRPr>
                </a:p>
              </p:txBody>
            </p:sp>
          </p:grpSp>
          <p:cxnSp>
            <p:nvCxnSpPr>
              <p:cNvPr id="60" name="Connecteur : en angle 59">
                <a:extLst>
                  <a:ext uri="{FF2B5EF4-FFF2-40B4-BE49-F238E27FC236}">
                    <a16:creationId xmlns:a16="http://schemas.microsoft.com/office/drawing/2014/main" xmlns="" id="{8BD74389-67AF-4A94-BAF7-896B93A19819}"/>
                  </a:ext>
                </a:extLst>
              </p:cNvPr>
              <p:cNvCxnSpPr>
                <a:cxnSpLocks/>
              </p:cNvCxnSpPr>
              <p:nvPr/>
            </p:nvCxnSpPr>
            <p:spPr>
              <a:xfrm rot="10800000">
                <a:off x="5351535" y="2645826"/>
                <a:ext cx="952467" cy="710776"/>
              </a:xfrm>
              <a:prstGeom prst="bentConnector3">
                <a:avLst>
                  <a:gd name="adj1" fmla="val -75338"/>
                </a:avLst>
              </a:prstGeom>
              <a:ln w="5715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61" name="Groupe 60">
                <a:extLst>
                  <a:ext uri="{FF2B5EF4-FFF2-40B4-BE49-F238E27FC236}">
                    <a16:creationId xmlns:a16="http://schemas.microsoft.com/office/drawing/2014/main" xmlns="" id="{6762621C-B49E-49F9-930F-89AEF69BFC15}"/>
                  </a:ext>
                </a:extLst>
              </p:cNvPr>
              <p:cNvGrpSpPr/>
              <p:nvPr/>
            </p:nvGrpSpPr>
            <p:grpSpPr>
              <a:xfrm>
                <a:off x="5508854" y="2878376"/>
                <a:ext cx="1538560" cy="1210729"/>
                <a:chOff x="5530792" y="4024140"/>
                <a:chExt cx="1538560" cy="1210729"/>
              </a:xfrm>
            </p:grpSpPr>
            <p:sp>
              <p:nvSpPr>
                <p:cNvPr id="62" name="Rectangle 61">
                  <a:extLst>
                    <a:ext uri="{FF2B5EF4-FFF2-40B4-BE49-F238E27FC236}">
                      <a16:creationId xmlns:a16="http://schemas.microsoft.com/office/drawing/2014/main" xmlns="" id="{15E0B853-8C1D-4D11-84DD-AF3307F37877}"/>
                    </a:ext>
                  </a:extLst>
                </p:cNvPr>
                <p:cNvSpPr/>
                <p:nvPr/>
              </p:nvSpPr>
              <p:spPr>
                <a:xfrm>
                  <a:off x="5530792" y="4773204"/>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xmlns="" id="{BB90E1D8-37D7-4E77-A801-010768B829B5}"/>
                    </a:ext>
                  </a:extLst>
                </p:cNvPr>
                <p:cNvSpPr/>
                <p:nvPr/>
              </p:nvSpPr>
              <p:spPr>
                <a:xfrm>
                  <a:off x="6309692" y="4024140"/>
                  <a:ext cx="759660" cy="461665"/>
                </a:xfrm>
                <a:prstGeom prst="rect">
                  <a:avLst/>
                </a:prstGeom>
                <a:noFill/>
              </p:spPr>
              <p:txBody>
                <a:bodyPr wrap="square" lIns="91440" tIns="45720" rIns="91440" bIns="45720">
                  <a:spAutoFit/>
                </a:bodyPr>
                <a:lstStyle/>
                <a:p>
                  <a:pPr algn="ctr"/>
                  <a:r>
                    <a:rPr lang="fr-FR" sz="24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24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sp>
            <p:nvSpPr>
              <p:cNvPr id="9" name="Forme libre : forme 8">
                <a:extLst>
                  <a:ext uri="{FF2B5EF4-FFF2-40B4-BE49-F238E27FC236}">
                    <a16:creationId xmlns:a16="http://schemas.microsoft.com/office/drawing/2014/main" xmlns="" id="{DDC20774-1F64-4BEC-A424-B9906FDFFDEE}"/>
                  </a:ext>
                </a:extLst>
              </p:cNvPr>
              <p:cNvSpPr/>
              <p:nvPr/>
            </p:nvSpPr>
            <p:spPr>
              <a:xfrm>
                <a:off x="3406365" y="1676399"/>
                <a:ext cx="4013609" cy="3476625"/>
              </a:xfrm>
              <a:custGeom>
                <a:avLst/>
                <a:gdLst>
                  <a:gd name="connsiteX0" fmla="*/ 1885950 w 3962400"/>
                  <a:gd name="connsiteY0" fmla="*/ 3162300 h 3505200"/>
                  <a:gd name="connsiteX1" fmla="*/ 1876425 w 3962400"/>
                  <a:gd name="connsiteY1" fmla="*/ 3505200 h 3505200"/>
                  <a:gd name="connsiteX2" fmla="*/ 3952875 w 3962400"/>
                  <a:gd name="connsiteY2" fmla="*/ 3495675 h 3505200"/>
                  <a:gd name="connsiteX3" fmla="*/ 3962400 w 3962400"/>
                  <a:gd name="connsiteY3" fmla="*/ 0 h 3505200"/>
                  <a:gd name="connsiteX4" fmla="*/ 0 w 3962400"/>
                  <a:gd name="connsiteY4" fmla="*/ 0 h 3505200"/>
                  <a:gd name="connsiteX0" fmla="*/ 1949648 w 4026098"/>
                  <a:gd name="connsiteY0" fmla="*/ 3162300 h 3505200"/>
                  <a:gd name="connsiteX1" fmla="*/ 1940123 w 4026098"/>
                  <a:gd name="connsiteY1" fmla="*/ 3505200 h 3505200"/>
                  <a:gd name="connsiteX2" fmla="*/ 4016573 w 4026098"/>
                  <a:gd name="connsiteY2" fmla="*/ 3495675 h 3505200"/>
                  <a:gd name="connsiteX3" fmla="*/ 4026098 w 4026098"/>
                  <a:gd name="connsiteY3" fmla="*/ 0 h 3505200"/>
                  <a:gd name="connsiteX4" fmla="*/ 0 w 4026098"/>
                  <a:gd name="connsiteY4" fmla="*/ 0 h 350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098" h="3505200">
                    <a:moveTo>
                      <a:pt x="1949648" y="3162300"/>
                    </a:moveTo>
                    <a:lnTo>
                      <a:pt x="1940123" y="3505200"/>
                    </a:lnTo>
                    <a:lnTo>
                      <a:pt x="4016573" y="3495675"/>
                    </a:lnTo>
                    <a:lnTo>
                      <a:pt x="4026098" y="0"/>
                    </a:lnTo>
                    <a:lnTo>
                      <a:pt x="0" y="0"/>
                    </a:lnTo>
                  </a:path>
                </a:pathLst>
              </a:cu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cxnSp>
          <p:nvCxnSpPr>
            <p:cNvPr id="66" name="Connecteur droit avec flèche 65">
              <a:extLst>
                <a:ext uri="{FF2B5EF4-FFF2-40B4-BE49-F238E27FC236}">
                  <a16:creationId xmlns:a16="http://schemas.microsoft.com/office/drawing/2014/main" xmlns="" id="{0CD75E7F-3D7E-4001-916B-800683AE0DCF}"/>
                </a:ext>
              </a:extLst>
            </p:cNvPr>
            <p:cNvCxnSpPr>
              <a:cxnSpLocks/>
            </p:cNvCxnSpPr>
            <p:nvPr/>
          </p:nvCxnSpPr>
          <p:spPr>
            <a:xfrm>
              <a:off x="5375803" y="4739819"/>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xmlns="" id="{6D677560-DEAC-4978-9751-1631482FAC64}"/>
                </a:ext>
              </a:extLst>
            </p:cNvPr>
            <p:cNvCxnSpPr>
              <a:cxnSpLocks/>
            </p:cNvCxnSpPr>
            <p:nvPr/>
          </p:nvCxnSpPr>
          <p:spPr>
            <a:xfrm>
              <a:off x="5373256" y="3944901"/>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a:extLst>
                <a:ext uri="{FF2B5EF4-FFF2-40B4-BE49-F238E27FC236}">
                  <a16:creationId xmlns:a16="http://schemas.microsoft.com/office/drawing/2014/main" xmlns="" id="{ECDE80D5-61B3-4B73-A777-644219EE7BB3}"/>
                </a:ext>
              </a:extLst>
            </p:cNvPr>
            <p:cNvCxnSpPr>
              <a:cxnSpLocks/>
            </p:cNvCxnSpPr>
            <p:nvPr/>
          </p:nvCxnSpPr>
          <p:spPr>
            <a:xfrm rot="16200000">
              <a:off x="6668029" y="3268258"/>
              <a:ext cx="0" cy="181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7" name="Rectangle 76">
            <a:extLst>
              <a:ext uri="{FF2B5EF4-FFF2-40B4-BE49-F238E27FC236}">
                <a16:creationId xmlns:a16="http://schemas.microsoft.com/office/drawing/2014/main" xmlns="" id="{3099FE8A-2696-4011-A732-B1FA831A449D}"/>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
        <p:nvSpPr>
          <p:cNvPr id="80" name="Rectangle 79">
            <a:extLst>
              <a:ext uri="{FF2B5EF4-FFF2-40B4-BE49-F238E27FC236}">
                <a16:creationId xmlns:a16="http://schemas.microsoft.com/office/drawing/2014/main" xmlns="" id="{C33D30B2-02F4-466E-8872-63E9E856F95D}"/>
              </a:ext>
            </a:extLst>
          </p:cNvPr>
          <p:cNvSpPr/>
          <p:nvPr/>
        </p:nvSpPr>
        <p:spPr>
          <a:xfrm>
            <a:off x="4553380" y="6089293"/>
            <a:ext cx="4803640" cy="163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xmlns="" id="{DB4BA6BE-1BC2-4D6E-8339-BF56F1978F7A}"/>
              </a:ext>
            </a:extLst>
          </p:cNvPr>
          <p:cNvSpPr/>
          <p:nvPr/>
        </p:nvSpPr>
        <p:spPr>
          <a:xfrm>
            <a:off x="4546831" y="6089271"/>
            <a:ext cx="4803640" cy="155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xmlns="" id="{5266BCAB-C24D-492F-9380-1CE6F9D9F24F}"/>
              </a:ext>
            </a:extLst>
          </p:cNvPr>
          <p:cNvSpPr/>
          <p:nvPr/>
        </p:nvSpPr>
        <p:spPr>
          <a:xfrm>
            <a:off x="9369520" y="5470367"/>
            <a:ext cx="282247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xmlns="" id="{E9C82E44-8E24-4D60-8AB9-067193F77128}"/>
              </a:ext>
            </a:extLst>
          </p:cNvPr>
          <p:cNvGrpSpPr/>
          <p:nvPr/>
        </p:nvGrpSpPr>
        <p:grpSpPr>
          <a:xfrm>
            <a:off x="4337979" y="3023468"/>
            <a:ext cx="2095445" cy="1681510"/>
            <a:chOff x="4335637" y="3022076"/>
            <a:chExt cx="2095445" cy="1681510"/>
          </a:xfrm>
        </p:grpSpPr>
        <p:sp>
          <p:nvSpPr>
            <p:cNvPr id="69" name="Rectangle 68">
              <a:extLst>
                <a:ext uri="{FF2B5EF4-FFF2-40B4-BE49-F238E27FC236}">
                  <a16:creationId xmlns:a16="http://schemas.microsoft.com/office/drawing/2014/main" xmlns="" id="{3939B02F-D85D-459F-A87A-6C12F241E76E}"/>
                </a:ext>
              </a:extLst>
            </p:cNvPr>
            <p:cNvSpPr/>
            <p:nvPr/>
          </p:nvSpPr>
          <p:spPr>
            <a:xfrm>
              <a:off x="4781177" y="3022076"/>
              <a:ext cx="1223413" cy="923330"/>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Bouton B</a:t>
              </a:r>
            </a:p>
            <a:p>
              <a:pPr algn="ctr"/>
              <a:r>
                <a:rPr lang="fr-FR" b="1" dirty="0">
                  <a:solidFill>
                    <a:srgbClr val="0070C0"/>
                  </a:solidFill>
                  <a:latin typeface="Arial" panose="020B0604020202020204" pitchFamily="34" charset="0"/>
                  <a:cs typeface="Arial" panose="020B0604020202020204" pitchFamily="34" charset="0"/>
                </a:rPr>
                <a:t>pressé </a:t>
              </a:r>
            </a:p>
            <a:p>
              <a:pPr algn="ctr"/>
              <a:r>
                <a:rPr lang="fr-FR" b="1" dirty="0">
                  <a:solidFill>
                    <a:srgbClr val="0070C0"/>
                  </a:solidFill>
                  <a:latin typeface="Arial" panose="020B0604020202020204" pitchFamily="34" charset="0"/>
                  <a:cs typeface="Arial" panose="020B0604020202020204" pitchFamily="34" charset="0"/>
                </a:rPr>
                <a:t>?</a:t>
              </a:r>
            </a:p>
          </p:txBody>
        </p:sp>
        <p:sp>
          <p:nvSpPr>
            <p:cNvPr id="70" name="Rectangle 69">
              <a:extLst>
                <a:ext uri="{FF2B5EF4-FFF2-40B4-BE49-F238E27FC236}">
                  <a16:creationId xmlns:a16="http://schemas.microsoft.com/office/drawing/2014/main" xmlns="" id="{0CD1FCF8-5611-41BD-9752-F665D18D879E}"/>
                </a:ext>
              </a:extLst>
            </p:cNvPr>
            <p:cNvSpPr/>
            <p:nvPr/>
          </p:nvSpPr>
          <p:spPr>
            <a:xfrm>
              <a:off x="4335637" y="4057255"/>
              <a:ext cx="2095445" cy="646331"/>
            </a:xfrm>
            <a:prstGeom prst="rect">
              <a:avLst/>
            </a:prstGeom>
          </p:spPr>
          <p:txBody>
            <a:bodyPr wrap="none">
              <a:spAutoFit/>
            </a:bodyPr>
            <a:lstStyle/>
            <a:p>
              <a:pPr algn="ctr"/>
              <a:r>
                <a:rPr lang="fr-FR" b="1" dirty="0">
                  <a:solidFill>
                    <a:srgbClr val="0070C0"/>
                  </a:solidFill>
                  <a:latin typeface="Arial" panose="020B0604020202020204" pitchFamily="34" charset="0"/>
                  <a:cs typeface="Arial" panose="020B0604020202020204" pitchFamily="34" charset="0"/>
                </a:rPr>
                <a:t>montrer </a:t>
              </a:r>
            </a:p>
            <a:p>
              <a:pPr algn="ctr"/>
              <a:r>
                <a:rPr lang="fr-FR" b="1" dirty="0" err="1">
                  <a:solidFill>
                    <a:srgbClr val="0070C0"/>
                  </a:solidFill>
                  <a:latin typeface="Arial" panose="020B0604020202020204" pitchFamily="34" charset="0"/>
                  <a:cs typeface="Arial" panose="020B0604020202020204" pitchFamily="34" charset="0"/>
                </a:rPr>
                <a:t>LEDs</a:t>
              </a:r>
              <a:r>
                <a:rPr lang="fr-FR" b="1" dirty="0">
                  <a:solidFill>
                    <a:srgbClr val="0070C0"/>
                  </a:solidFill>
                  <a:latin typeface="Arial" panose="020B0604020202020204" pitchFamily="34" charset="0"/>
                  <a:cs typeface="Arial" panose="020B0604020202020204" pitchFamily="34" charset="0"/>
                </a:rPr>
                <a:t> « éteintes »</a:t>
              </a:r>
            </a:p>
          </p:txBody>
        </p:sp>
      </p:grpSp>
      <p:grpSp>
        <p:nvGrpSpPr>
          <p:cNvPr id="8" name="Groupe 7">
            <a:extLst>
              <a:ext uri="{FF2B5EF4-FFF2-40B4-BE49-F238E27FC236}">
                <a16:creationId xmlns:a16="http://schemas.microsoft.com/office/drawing/2014/main" xmlns="" id="{3977D432-0C83-4933-B621-611A455F35E0}"/>
              </a:ext>
            </a:extLst>
          </p:cNvPr>
          <p:cNvGrpSpPr/>
          <p:nvPr/>
        </p:nvGrpSpPr>
        <p:grpSpPr>
          <a:xfrm>
            <a:off x="6698465" y="2379834"/>
            <a:ext cx="4281153" cy="1546208"/>
            <a:chOff x="6698465" y="2379834"/>
            <a:chExt cx="4281153" cy="1546208"/>
          </a:xfrm>
        </p:grpSpPr>
        <p:pic>
          <p:nvPicPr>
            <p:cNvPr id="79" name="Image 78">
              <a:extLst>
                <a:ext uri="{FF2B5EF4-FFF2-40B4-BE49-F238E27FC236}">
                  <a16:creationId xmlns:a16="http://schemas.microsoft.com/office/drawing/2014/main" xmlns="" id="{0C02AA2E-46F5-4FCE-82E0-1E042F957FF6}"/>
                </a:ext>
              </a:extLst>
            </p:cNvPr>
            <p:cNvPicPr>
              <a:picLocks noChangeAspect="1"/>
            </p:cNvPicPr>
            <p:nvPr/>
          </p:nvPicPr>
          <p:blipFill>
            <a:blip r:embed="rId3"/>
            <a:stretch>
              <a:fillRect/>
            </a:stretch>
          </p:blipFill>
          <p:spPr>
            <a:xfrm>
              <a:off x="8731931" y="2897198"/>
              <a:ext cx="1695687" cy="1028844"/>
            </a:xfrm>
            <a:prstGeom prst="rect">
              <a:avLst/>
            </a:prstGeom>
          </p:spPr>
        </p:pic>
        <p:pic>
          <p:nvPicPr>
            <p:cNvPr id="3" name="Image 2">
              <a:extLst>
                <a:ext uri="{FF2B5EF4-FFF2-40B4-BE49-F238E27FC236}">
                  <a16:creationId xmlns:a16="http://schemas.microsoft.com/office/drawing/2014/main" xmlns="" id="{54ACCB6E-48A9-4A28-8DCE-A4928F411D2A}"/>
                </a:ext>
              </a:extLst>
            </p:cNvPr>
            <p:cNvPicPr>
              <a:picLocks noChangeAspect="1"/>
            </p:cNvPicPr>
            <p:nvPr/>
          </p:nvPicPr>
          <p:blipFill>
            <a:blip r:embed="rId4"/>
            <a:stretch>
              <a:fillRect/>
            </a:stretch>
          </p:blipFill>
          <p:spPr>
            <a:xfrm>
              <a:off x="8731404" y="2379834"/>
              <a:ext cx="2248214" cy="428685"/>
            </a:xfrm>
            <a:prstGeom prst="rect">
              <a:avLst/>
            </a:prstGeom>
          </p:spPr>
        </p:pic>
        <p:cxnSp>
          <p:nvCxnSpPr>
            <p:cNvPr id="83" name="Connecteur droit avec flèche 82">
              <a:extLst>
                <a:ext uri="{FF2B5EF4-FFF2-40B4-BE49-F238E27FC236}">
                  <a16:creationId xmlns:a16="http://schemas.microsoft.com/office/drawing/2014/main" xmlns="" id="{E700B9A3-D04B-469C-AD9D-5C444A7D64D5}"/>
                </a:ext>
              </a:extLst>
            </p:cNvPr>
            <p:cNvCxnSpPr>
              <a:cxnSpLocks/>
            </p:cNvCxnSpPr>
            <p:nvPr/>
          </p:nvCxnSpPr>
          <p:spPr>
            <a:xfrm flipV="1">
              <a:off x="6698465" y="3237619"/>
              <a:ext cx="1691678" cy="328528"/>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 name="Groupe 9">
            <a:extLst>
              <a:ext uri="{FF2B5EF4-FFF2-40B4-BE49-F238E27FC236}">
                <a16:creationId xmlns:a16="http://schemas.microsoft.com/office/drawing/2014/main" xmlns="" id="{CF23BABF-0FA4-4781-81B1-A02675E7EB8E}"/>
              </a:ext>
            </a:extLst>
          </p:cNvPr>
          <p:cNvGrpSpPr/>
          <p:nvPr/>
        </p:nvGrpSpPr>
        <p:grpSpPr>
          <a:xfrm>
            <a:off x="6717416" y="4035730"/>
            <a:ext cx="4830277" cy="1977117"/>
            <a:chOff x="6717416" y="4035730"/>
            <a:chExt cx="4830277" cy="1977117"/>
          </a:xfrm>
        </p:grpSpPr>
        <p:cxnSp>
          <p:nvCxnSpPr>
            <p:cNvPr id="84" name="Connecteur droit avec flèche 83">
              <a:extLst>
                <a:ext uri="{FF2B5EF4-FFF2-40B4-BE49-F238E27FC236}">
                  <a16:creationId xmlns:a16="http://schemas.microsoft.com/office/drawing/2014/main" xmlns="" id="{02AF06E8-277C-44FE-AE95-964C5D7F1B78}"/>
                </a:ext>
              </a:extLst>
            </p:cNvPr>
            <p:cNvCxnSpPr>
              <a:cxnSpLocks/>
            </p:cNvCxnSpPr>
            <p:nvPr/>
          </p:nvCxnSpPr>
          <p:spPr>
            <a:xfrm>
              <a:off x="6717416" y="4430563"/>
              <a:ext cx="2493364" cy="933027"/>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5" name="Image 84">
              <a:extLst>
                <a:ext uri="{FF2B5EF4-FFF2-40B4-BE49-F238E27FC236}">
                  <a16:creationId xmlns:a16="http://schemas.microsoft.com/office/drawing/2014/main" xmlns="" id="{12F01B8F-BD98-46DF-A553-D20483C4FAAC}"/>
                </a:ext>
              </a:extLst>
            </p:cNvPr>
            <p:cNvPicPr>
              <a:picLocks noChangeAspect="1"/>
            </p:cNvPicPr>
            <p:nvPr/>
          </p:nvPicPr>
          <p:blipFill>
            <a:blip r:embed="rId5"/>
            <a:stretch>
              <a:fillRect/>
            </a:stretch>
          </p:blipFill>
          <p:spPr>
            <a:xfrm>
              <a:off x="9949370" y="4035730"/>
              <a:ext cx="1598323" cy="1977117"/>
            </a:xfrm>
            <a:prstGeom prst="rect">
              <a:avLst/>
            </a:prstGeom>
          </p:spPr>
        </p:pic>
      </p:grpSp>
      <p:grpSp>
        <p:nvGrpSpPr>
          <p:cNvPr id="17" name="Groupe 16">
            <a:extLst>
              <a:ext uri="{FF2B5EF4-FFF2-40B4-BE49-F238E27FC236}">
                <a16:creationId xmlns:a16="http://schemas.microsoft.com/office/drawing/2014/main" xmlns="" id="{24B6A682-79F4-48C8-9FF0-83389EC4FE0B}"/>
              </a:ext>
            </a:extLst>
          </p:cNvPr>
          <p:cNvGrpSpPr/>
          <p:nvPr/>
        </p:nvGrpSpPr>
        <p:grpSpPr>
          <a:xfrm>
            <a:off x="4084966" y="2959686"/>
            <a:ext cx="4033910" cy="1961792"/>
            <a:chOff x="3519573" y="2911577"/>
            <a:chExt cx="4033910" cy="1961792"/>
          </a:xfrm>
        </p:grpSpPr>
        <p:sp>
          <p:nvSpPr>
            <p:cNvPr id="16" name="Rectangle : coins arrondis 15">
              <a:extLst>
                <a:ext uri="{FF2B5EF4-FFF2-40B4-BE49-F238E27FC236}">
                  <a16:creationId xmlns:a16="http://schemas.microsoft.com/office/drawing/2014/main" xmlns="" id="{793B3483-1912-495D-953C-372B9D2D7E19}"/>
                </a:ext>
              </a:extLst>
            </p:cNvPr>
            <p:cNvSpPr/>
            <p:nvPr/>
          </p:nvSpPr>
          <p:spPr>
            <a:xfrm>
              <a:off x="3519573" y="2911577"/>
              <a:ext cx="4033910" cy="1961792"/>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grpSp>
          <p:nvGrpSpPr>
            <p:cNvPr id="86" name="Groupe 85">
              <a:extLst>
                <a:ext uri="{FF2B5EF4-FFF2-40B4-BE49-F238E27FC236}">
                  <a16:creationId xmlns:a16="http://schemas.microsoft.com/office/drawing/2014/main" xmlns="" id="{036F7122-140B-420A-8674-8FBF9BAD2F67}"/>
                </a:ext>
              </a:extLst>
            </p:cNvPr>
            <p:cNvGrpSpPr/>
            <p:nvPr/>
          </p:nvGrpSpPr>
          <p:grpSpPr>
            <a:xfrm>
              <a:off x="3629479" y="3044938"/>
              <a:ext cx="3849268" cy="1812683"/>
              <a:chOff x="7972818" y="306685"/>
              <a:chExt cx="3849268" cy="1812683"/>
            </a:xfrm>
          </p:grpSpPr>
          <p:pic>
            <p:nvPicPr>
              <p:cNvPr id="87" name="Image 86">
                <a:extLst>
                  <a:ext uri="{FF2B5EF4-FFF2-40B4-BE49-F238E27FC236}">
                    <a16:creationId xmlns:a16="http://schemas.microsoft.com/office/drawing/2014/main" xmlns="" id="{72A8C006-2DBC-475A-9AF8-9116FDB70F9B}"/>
                  </a:ext>
                </a:extLst>
              </p:cNvPr>
              <p:cNvPicPr>
                <a:picLocks noChangeAspect="1"/>
              </p:cNvPicPr>
              <p:nvPr/>
            </p:nvPicPr>
            <p:blipFill>
              <a:blip r:embed="rId6"/>
              <a:stretch>
                <a:fillRect/>
              </a:stretch>
            </p:blipFill>
            <p:spPr>
              <a:xfrm>
                <a:off x="7972818" y="306685"/>
                <a:ext cx="797817" cy="595985"/>
              </a:xfrm>
              <a:prstGeom prst="rect">
                <a:avLst/>
              </a:prstGeom>
            </p:spPr>
          </p:pic>
          <p:sp>
            <p:nvSpPr>
              <p:cNvPr id="88" name="ZoneTexte 87">
                <a:extLst>
                  <a:ext uri="{FF2B5EF4-FFF2-40B4-BE49-F238E27FC236}">
                    <a16:creationId xmlns:a16="http://schemas.microsoft.com/office/drawing/2014/main" xmlns="" id="{84C50AA0-258D-4FD3-8143-711EC3A90B5F}"/>
                  </a:ext>
                </a:extLst>
              </p:cNvPr>
              <p:cNvSpPr txBox="1"/>
              <p:nvPr/>
            </p:nvSpPr>
            <p:spPr>
              <a:xfrm>
                <a:off x="8863691" y="362081"/>
                <a:ext cx="2958395" cy="461665"/>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Bouton poussoir B</a:t>
                </a:r>
              </a:p>
            </p:txBody>
          </p:sp>
          <p:sp>
            <p:nvSpPr>
              <p:cNvPr id="89" name="Rectangle 88">
                <a:extLst>
                  <a:ext uri="{FF2B5EF4-FFF2-40B4-BE49-F238E27FC236}">
                    <a16:creationId xmlns:a16="http://schemas.microsoft.com/office/drawing/2014/main" xmlns="" id="{19507948-C6C0-49B2-A264-AE65E8F284AE}"/>
                  </a:ext>
                </a:extLst>
              </p:cNvPr>
              <p:cNvSpPr/>
              <p:nvPr/>
            </p:nvSpPr>
            <p:spPr>
              <a:xfrm>
                <a:off x="8006496" y="919039"/>
                <a:ext cx="3689119" cy="1200329"/>
              </a:xfrm>
              <a:prstGeom prst="rect">
                <a:avLst/>
              </a:prstGeom>
            </p:spPr>
            <p:txBody>
              <a:bodyPr wrap="square">
                <a:spAutoFit/>
              </a:bodyPr>
              <a:lstStyle/>
              <a:p>
                <a:pPr algn="ctr"/>
                <a:r>
                  <a:rPr lang="fr-FR" sz="2400" b="1" dirty="0">
                    <a:latin typeface="Arial" panose="020B0604020202020204" pitchFamily="34" charset="0"/>
                    <a:cs typeface="Arial" panose="020B0604020202020204" pitchFamily="34" charset="0"/>
                  </a:rPr>
                  <a:t>Si</a:t>
                </a:r>
                <a:r>
                  <a:rPr lang="fr-FR" sz="2400" dirty="0">
                    <a:latin typeface="Arial" panose="020B0604020202020204" pitchFamily="34" charset="0"/>
                    <a:cs typeface="Arial" panose="020B0604020202020204" pitchFamily="34" charset="0"/>
                  </a:rPr>
                  <a:t> le bouton poussoir B est pressé, </a:t>
                </a:r>
                <a:r>
                  <a:rPr lang="fr-FR" sz="2400" b="1" dirty="0">
                    <a:latin typeface="Arial" panose="020B0604020202020204" pitchFamily="34" charset="0"/>
                    <a:cs typeface="Arial" panose="020B0604020202020204" pitchFamily="34" charset="0"/>
                  </a:rPr>
                  <a:t>alors</a:t>
                </a:r>
                <a:r>
                  <a:rPr lang="fr-FR" sz="2400" dirty="0">
                    <a:latin typeface="Arial" panose="020B0604020202020204" pitchFamily="34" charset="0"/>
                    <a:cs typeface="Arial" panose="020B0604020202020204" pitchFamily="34" charset="0"/>
                  </a:rPr>
                  <a:t>  il faut éteindre toutes les </a:t>
                </a:r>
                <a:r>
                  <a:rPr lang="fr-FR" sz="2400" dirty="0" err="1">
                    <a:latin typeface="Arial" panose="020B0604020202020204" pitchFamily="34" charset="0"/>
                    <a:cs typeface="Arial" panose="020B0604020202020204" pitchFamily="34" charset="0"/>
                  </a:rPr>
                  <a:t>LEDs</a:t>
                </a:r>
                <a:r>
                  <a:rPr lang="fr-FR" sz="2400" dirty="0">
                    <a:latin typeface="Arial" panose="020B0604020202020204" pitchFamily="34" charset="0"/>
                    <a:cs typeface="Arial" panose="020B0604020202020204" pitchFamily="34" charset="0"/>
                  </a:rPr>
                  <a:t>.</a:t>
                </a:r>
                <a:endParaRPr lang="fr-FR" sz="2400" dirty="0"/>
              </a:p>
            </p:txBody>
          </p:sp>
        </p:grpSp>
      </p:grpSp>
    </p:spTree>
    <p:extLst>
      <p:ext uri="{BB962C8B-B14F-4D97-AF65-F5344CB8AC3E}">
        <p14:creationId xmlns:p14="http://schemas.microsoft.com/office/powerpoint/2010/main" val="61515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6.25E-7 2.96296E-6 L 0.31315 -0.39283 " pathEditMode="relative" rAng="0" ptsTypes="AA">
                                      <p:cBhvr>
                                        <p:cTn id="11" dur="2000" fill="hold"/>
                                        <p:tgtEl>
                                          <p:spTgt spid="17"/>
                                        </p:tgtEl>
                                        <p:attrNameLst>
                                          <p:attrName>ppt_x</p:attrName>
                                          <p:attrName>ppt_y</p:attrName>
                                        </p:attrNameLst>
                                      </p:cBhvr>
                                      <p:rCtr x="15651" y="-19653"/>
                                    </p:animMotion>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4.375E-6 1.48148E-6 L 0.39818 -0.00278 " pathEditMode="relative" rAng="0" ptsTypes="AA">
                                      <p:cBhvr>
                                        <p:cTn id="19" dur="10000" fill="hold"/>
                                        <p:tgtEl>
                                          <p:spTgt spid="80"/>
                                        </p:tgtEl>
                                        <p:attrNameLst>
                                          <p:attrName>ppt_x</p:attrName>
                                          <p:attrName>ppt_y</p:attrName>
                                        </p:attrNameLst>
                                      </p:cBhvr>
                                      <p:rCtr x="20443" y="-463"/>
                                    </p:animMotion>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5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11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35</a:t>
            </a:fld>
            <a:endParaRPr lang="fr-FR" noProof="0"/>
          </a:p>
        </p:txBody>
      </p:sp>
      <p:pic>
        <p:nvPicPr>
          <p:cNvPr id="6" name="Image 5">
            <a:extLst>
              <a:ext uri="{FF2B5EF4-FFF2-40B4-BE49-F238E27FC236}">
                <a16:creationId xmlns:a16="http://schemas.microsoft.com/office/drawing/2014/main" xmlns="" id="{3F9510E0-01F2-4B39-9391-ECF0F91E23FA}"/>
              </a:ext>
            </a:extLst>
          </p:cNvPr>
          <p:cNvPicPr>
            <a:picLocks noChangeAspect="1"/>
          </p:cNvPicPr>
          <p:nvPr/>
        </p:nvPicPr>
        <p:blipFill rotWithShape="1">
          <a:blip r:embed="rId3">
            <a:extLst>
              <a:ext uri="{28A0092B-C50C-407E-A947-70E740481C1C}">
                <a14:useLocalDpi xmlns:a14="http://schemas.microsoft.com/office/drawing/2010/main" val="0"/>
              </a:ext>
            </a:extLst>
          </a:blip>
          <a:srcRect b="19990"/>
          <a:stretch/>
        </p:blipFill>
        <p:spPr>
          <a:xfrm>
            <a:off x="1549400" y="0"/>
            <a:ext cx="9093200" cy="6427089"/>
          </a:xfrm>
          <a:prstGeom prst="rect">
            <a:avLst/>
          </a:prstGeom>
        </p:spPr>
      </p:pic>
      <p:sp>
        <p:nvSpPr>
          <p:cNvPr id="8" name="Rectangle 7">
            <a:extLst>
              <a:ext uri="{FF2B5EF4-FFF2-40B4-BE49-F238E27FC236}">
                <a16:creationId xmlns:a16="http://schemas.microsoft.com/office/drawing/2014/main" xmlns="" id="{C70DB448-A2AF-4472-9E4F-03E40EF78606}"/>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pic>
        <p:nvPicPr>
          <p:cNvPr id="2" name="Image 1">
            <a:extLst>
              <a:ext uri="{FF2B5EF4-FFF2-40B4-BE49-F238E27FC236}">
                <a16:creationId xmlns:a16="http://schemas.microsoft.com/office/drawing/2014/main" xmlns="" id="{3E759AD8-E8CE-4B94-BA0B-0B512E58DEEE}"/>
              </a:ext>
            </a:extLst>
          </p:cNvPr>
          <p:cNvPicPr>
            <a:picLocks noChangeAspect="1"/>
          </p:cNvPicPr>
          <p:nvPr/>
        </p:nvPicPr>
        <p:blipFill>
          <a:blip r:embed="rId4"/>
          <a:stretch>
            <a:fillRect/>
          </a:stretch>
        </p:blipFill>
        <p:spPr>
          <a:xfrm>
            <a:off x="1819177" y="323849"/>
            <a:ext cx="8534498" cy="5745319"/>
          </a:xfrm>
          <a:prstGeom prst="rect">
            <a:avLst/>
          </a:prstGeom>
        </p:spPr>
      </p:pic>
    </p:spTree>
    <p:extLst>
      <p:ext uri="{BB962C8B-B14F-4D97-AF65-F5344CB8AC3E}">
        <p14:creationId xmlns:p14="http://schemas.microsoft.com/office/powerpoint/2010/main" val="303227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xmlns="" id="{F8E40EA6-7AA0-425B-A7CA-8C650EFB9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45674">
            <a:off x="2219928" y="3578860"/>
            <a:ext cx="604296" cy="576836"/>
          </a:xfrm>
          <a:prstGeom prst="rect">
            <a:avLst/>
          </a:prstGeom>
        </p:spPr>
      </p:pic>
      <p:pic>
        <p:nvPicPr>
          <p:cNvPr id="39" name="Image 38">
            <a:extLst>
              <a:ext uri="{FF2B5EF4-FFF2-40B4-BE49-F238E27FC236}">
                <a16:creationId xmlns:a16="http://schemas.microsoft.com/office/drawing/2014/main" xmlns="" id="{45575563-9D4B-4094-849A-B91304494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5711">
            <a:off x="3061727" y="3573135"/>
            <a:ext cx="655395" cy="552771"/>
          </a:xfrm>
          <a:prstGeom prst="rect">
            <a:avLst/>
          </a:prstGeom>
        </p:spPr>
      </p:pic>
      <p:sp>
        <p:nvSpPr>
          <p:cNvPr id="3" name="Espace réservé du numéro de diapositive 2">
            <a:extLst>
              <a:ext uri="{FF2B5EF4-FFF2-40B4-BE49-F238E27FC236}">
                <a16:creationId xmlns:a16="http://schemas.microsoft.com/office/drawing/2014/main" xmlns="" id="{876BED45-833E-41EE-BFFB-0EFF0ACEFBA3}"/>
              </a:ext>
            </a:extLst>
          </p:cNvPr>
          <p:cNvSpPr>
            <a:spLocks noGrp="1"/>
          </p:cNvSpPr>
          <p:nvPr>
            <p:ph type="sldNum" sz="quarter" idx="13"/>
          </p:nvPr>
        </p:nvSpPr>
        <p:spPr/>
        <p:txBody>
          <a:bodyPr/>
          <a:lstStyle/>
          <a:p>
            <a:pPr rtl="0"/>
            <a:fld id="{19B51A1E-902D-48AF-9020-955120F399B6}" type="slidenum">
              <a:rPr lang="fr-FR" noProof="0" smtClean="0"/>
              <a:pPr rtl="0"/>
              <a:t>36</a:t>
            </a:fld>
            <a:endParaRPr lang="fr-FR" noProof="0"/>
          </a:p>
        </p:txBody>
      </p:sp>
      <p:sp>
        <p:nvSpPr>
          <p:cNvPr id="50" name="Titre 3">
            <a:extLst>
              <a:ext uri="{FF2B5EF4-FFF2-40B4-BE49-F238E27FC236}">
                <a16:creationId xmlns:a16="http://schemas.microsoft.com/office/drawing/2014/main" xmlns="" id="{D5A23751-A81B-4C67-A712-95FCD5C89ED8}"/>
              </a:ext>
            </a:extLst>
          </p:cNvPr>
          <p:cNvSpPr>
            <a:spLocks noGrp="1"/>
          </p:cNvSpPr>
          <p:nvPr>
            <p:ph type="title"/>
          </p:nvPr>
        </p:nvSpPr>
        <p:spPr>
          <a:xfrm>
            <a:off x="-1339229" y="-149958"/>
            <a:ext cx="5495060" cy="1325563"/>
          </a:xfrm>
        </p:spPr>
        <p:txBody>
          <a:bodyPr>
            <a:normAutofit/>
          </a:bodyPr>
          <a:lstStyle/>
          <a:p>
            <a:pPr algn="ctr"/>
            <a:r>
              <a:rPr lang="fr-FR" dirty="0"/>
              <a:t>Synthèse</a:t>
            </a:r>
          </a:p>
        </p:txBody>
      </p:sp>
      <p:sp>
        <p:nvSpPr>
          <p:cNvPr id="61" name="ZoneTexte 60">
            <a:extLst>
              <a:ext uri="{FF2B5EF4-FFF2-40B4-BE49-F238E27FC236}">
                <a16:creationId xmlns:a16="http://schemas.microsoft.com/office/drawing/2014/main" xmlns="" id="{2074D517-4AA9-4BEB-8513-3111248E0174}"/>
              </a:ext>
            </a:extLst>
          </p:cNvPr>
          <p:cNvSpPr txBox="1"/>
          <p:nvPr/>
        </p:nvSpPr>
        <p:spPr>
          <a:xfrm>
            <a:off x="334151" y="772691"/>
            <a:ext cx="11473861" cy="5287730"/>
          </a:xfrm>
          <a:prstGeom prst="rect">
            <a:avLst/>
          </a:prstGeom>
          <a:noFill/>
        </p:spPr>
        <p:txBody>
          <a:bodyPr wrap="square" rtlCol="0">
            <a:spAutoFit/>
          </a:bodyPr>
          <a:lstStyle/>
          <a:p>
            <a:pPr marL="342891" indent="-342891" algn="just">
              <a:buFont typeface="Arial" panose="020B0604020202020204" pitchFamily="34" charset="0"/>
              <a:buChar char="•"/>
            </a:pPr>
            <a:r>
              <a:rPr lang="fr-FR" dirty="0"/>
              <a:t>Pour réaliser une action, un système pluri-technologique, a besoin d’une chaîne d’information et d’une chaîne d’énergie.</a:t>
            </a:r>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pPr marL="342891" indent="-342891" algn="just">
              <a:buFont typeface="Arial" panose="020B0604020202020204" pitchFamily="34" charset="0"/>
              <a:buChar char="•"/>
            </a:pPr>
            <a:endParaRPr lang="fr-FR" sz="1351" dirty="0"/>
          </a:p>
          <a:p>
            <a:endParaRPr lang="fr-FR" dirty="0"/>
          </a:p>
          <a:p>
            <a:endParaRPr lang="fr-FR" dirty="0"/>
          </a:p>
          <a:p>
            <a:r>
              <a:rPr lang="fr-FR" b="1" dirty="0"/>
              <a:t>La chaîne d’énergie</a:t>
            </a:r>
            <a:r>
              <a:rPr lang="fr-FR" dirty="0"/>
              <a:t>, c’est la partie qui va convertir l’énergie reçue en entrée pour réaliser l’action en sortie. </a:t>
            </a:r>
          </a:p>
          <a:p>
            <a:endParaRPr lang="fr-FR" dirty="0"/>
          </a:p>
          <a:p>
            <a:r>
              <a:rPr lang="fr-FR" b="1" dirty="0"/>
              <a:t>La chaîne d’information</a:t>
            </a:r>
            <a:r>
              <a:rPr lang="fr-FR" dirty="0"/>
              <a:t>, c’est la partie qui capte l’information et la traite. Elle reçoit des informations en entrée et délivre des informations de sortie pour produire des commandes pour la chaîne d’énergie et des informations de sortie pour l’utilisateur.</a:t>
            </a:r>
          </a:p>
          <a:p>
            <a:pPr marL="342891" indent="-342891" algn="just">
              <a:buFont typeface="Arial" panose="020B0604020202020204" pitchFamily="34" charset="0"/>
              <a:buChar char="•"/>
            </a:pPr>
            <a:endParaRPr lang="fr-FR" sz="1351" dirty="0"/>
          </a:p>
        </p:txBody>
      </p:sp>
      <p:sp>
        <p:nvSpPr>
          <p:cNvPr id="65" name="Rectangle : coins arrondis 64">
            <a:extLst>
              <a:ext uri="{FF2B5EF4-FFF2-40B4-BE49-F238E27FC236}">
                <a16:creationId xmlns:a16="http://schemas.microsoft.com/office/drawing/2014/main" xmlns="" id="{C5A6034B-F07C-4942-A82D-1DF696B85E48}"/>
              </a:ext>
            </a:extLst>
          </p:cNvPr>
          <p:cNvSpPr/>
          <p:nvPr/>
        </p:nvSpPr>
        <p:spPr>
          <a:xfrm>
            <a:off x="219600" y="799439"/>
            <a:ext cx="11674272" cy="5391811"/>
          </a:xfrm>
          <a:prstGeom prst="roundRect">
            <a:avLst>
              <a:gd name="adj" fmla="val 3871"/>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351"/>
          </a:p>
        </p:txBody>
      </p:sp>
      <p:sp>
        <p:nvSpPr>
          <p:cNvPr id="7" name="Espace réservé du numéro de diapositive 6">
            <a:extLst>
              <a:ext uri="{FF2B5EF4-FFF2-40B4-BE49-F238E27FC236}">
                <a16:creationId xmlns:a16="http://schemas.microsoft.com/office/drawing/2014/main" xmlns="" id="{9358CBD4-06DA-406B-B72D-2749B6F957C6}"/>
              </a:ext>
            </a:extLst>
          </p:cNvPr>
          <p:cNvSpPr txBox="1">
            <a:spLocks/>
          </p:cNvSpPr>
          <p:nvPr/>
        </p:nvSpPr>
        <p:spPr>
          <a:xfrm>
            <a:off x="11760000" y="6371351"/>
            <a:ext cx="432000" cy="432000"/>
          </a:xfrm>
          <a:prstGeom prst="rect">
            <a:avLst/>
          </a:prstGeom>
        </p:spPr>
        <p:txBody>
          <a:bodyPr/>
          <a:lstStyle>
            <a:defPPr rtl="0">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fr-FR" sz="1800" dirty="0"/>
          </a:p>
        </p:txBody>
      </p:sp>
      <p:sp>
        <p:nvSpPr>
          <p:cNvPr id="8" name="Titre 1">
            <a:extLst>
              <a:ext uri="{FF2B5EF4-FFF2-40B4-BE49-F238E27FC236}">
                <a16:creationId xmlns:a16="http://schemas.microsoft.com/office/drawing/2014/main" xmlns="" id="{92649E5E-A825-48C5-8D35-D4BAE5C55A43}"/>
              </a:ext>
            </a:extLst>
          </p:cNvPr>
          <p:cNvSpPr txBox="1">
            <a:spLocks/>
          </p:cNvSpPr>
          <p:nvPr/>
        </p:nvSpPr>
        <p:spPr>
          <a:xfrm>
            <a:off x="667053" y="261258"/>
            <a:ext cx="11092947"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endParaRPr lang="fr-FR" sz="4800" spc="-300" dirty="0"/>
          </a:p>
        </p:txBody>
      </p:sp>
      <p:sp>
        <p:nvSpPr>
          <p:cNvPr id="27" name="Rectangle : coins arrondis 26">
            <a:extLst>
              <a:ext uri="{FF2B5EF4-FFF2-40B4-BE49-F238E27FC236}">
                <a16:creationId xmlns:a16="http://schemas.microsoft.com/office/drawing/2014/main" xmlns="" id="{D91CA1A0-0653-425D-BD94-F8392408C320}"/>
              </a:ext>
            </a:extLst>
          </p:cNvPr>
          <p:cNvSpPr/>
          <p:nvPr/>
        </p:nvSpPr>
        <p:spPr>
          <a:xfrm>
            <a:off x="5387243" y="2220993"/>
            <a:ext cx="1785389" cy="3553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rPr>
              <a:t>Programme </a:t>
            </a:r>
          </a:p>
        </p:txBody>
      </p:sp>
      <p:grpSp>
        <p:nvGrpSpPr>
          <p:cNvPr id="5" name="Groupe 4">
            <a:extLst>
              <a:ext uri="{FF2B5EF4-FFF2-40B4-BE49-F238E27FC236}">
                <a16:creationId xmlns:a16="http://schemas.microsoft.com/office/drawing/2014/main" xmlns="" id="{DD8B218A-0CC5-4A05-BF7F-7F51601E0E6B}"/>
              </a:ext>
            </a:extLst>
          </p:cNvPr>
          <p:cNvGrpSpPr/>
          <p:nvPr/>
        </p:nvGrpSpPr>
        <p:grpSpPr>
          <a:xfrm>
            <a:off x="828978" y="1474724"/>
            <a:ext cx="10413259" cy="2729096"/>
            <a:chOff x="26453" y="1152107"/>
            <a:chExt cx="8586300" cy="3012356"/>
          </a:xfrm>
        </p:grpSpPr>
        <p:sp>
          <p:nvSpPr>
            <p:cNvPr id="10" name="Rectangle : coins arrondis 9">
              <a:extLst>
                <a:ext uri="{FF2B5EF4-FFF2-40B4-BE49-F238E27FC236}">
                  <a16:creationId xmlns:a16="http://schemas.microsoft.com/office/drawing/2014/main" xmlns="" id="{1064E21B-E559-47C4-AE3F-61DCDC114EE3}"/>
                </a:ext>
              </a:extLst>
            </p:cNvPr>
            <p:cNvSpPr/>
            <p:nvPr/>
          </p:nvSpPr>
          <p:spPr>
            <a:xfrm>
              <a:off x="1107970" y="2326042"/>
              <a:ext cx="6224375" cy="1838421"/>
            </a:xfrm>
            <a:prstGeom prst="roundRect">
              <a:avLst/>
            </a:prstGeom>
            <a:noFill/>
            <a:ln w="28575" cap="rnd">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grpSp>
          <p:nvGrpSpPr>
            <p:cNvPr id="4" name="Groupe 3">
              <a:extLst>
                <a:ext uri="{FF2B5EF4-FFF2-40B4-BE49-F238E27FC236}">
                  <a16:creationId xmlns:a16="http://schemas.microsoft.com/office/drawing/2014/main" xmlns="" id="{1717BC36-15DE-4342-8BBA-1742C9D1A526}"/>
                </a:ext>
              </a:extLst>
            </p:cNvPr>
            <p:cNvGrpSpPr/>
            <p:nvPr/>
          </p:nvGrpSpPr>
          <p:grpSpPr>
            <a:xfrm>
              <a:off x="26453" y="1152107"/>
              <a:ext cx="8586300" cy="2997353"/>
              <a:chOff x="26453" y="1152107"/>
              <a:chExt cx="8586300" cy="2997353"/>
            </a:xfrm>
          </p:grpSpPr>
          <p:pic>
            <p:nvPicPr>
              <p:cNvPr id="11" name="Image 10">
                <a:extLst>
                  <a:ext uri="{FF2B5EF4-FFF2-40B4-BE49-F238E27FC236}">
                    <a16:creationId xmlns:a16="http://schemas.microsoft.com/office/drawing/2014/main" xmlns="" id="{44DAF9CF-2C25-46C1-BD93-5E40D787BCA1}"/>
                  </a:ext>
                </a:extLst>
              </p:cNvPr>
              <p:cNvPicPr>
                <a:picLocks noChangeAspect="1"/>
              </p:cNvPicPr>
              <p:nvPr/>
            </p:nvPicPr>
            <p:blipFill>
              <a:blip r:embed="rId5"/>
              <a:stretch>
                <a:fillRect/>
              </a:stretch>
            </p:blipFill>
            <p:spPr>
              <a:xfrm>
                <a:off x="3320131" y="1152107"/>
                <a:ext cx="1751635" cy="932288"/>
              </a:xfrm>
              <a:prstGeom prst="rect">
                <a:avLst/>
              </a:prstGeom>
            </p:spPr>
          </p:pic>
          <p:sp>
            <p:nvSpPr>
              <p:cNvPr id="12" name="Rectangle 11">
                <a:extLst>
                  <a:ext uri="{FF2B5EF4-FFF2-40B4-BE49-F238E27FC236}">
                    <a16:creationId xmlns:a16="http://schemas.microsoft.com/office/drawing/2014/main" xmlns="" id="{95890ED8-0AE2-435D-985E-2C7447F4658D}"/>
                  </a:ext>
                </a:extLst>
              </p:cNvPr>
              <p:cNvSpPr/>
              <p:nvPr/>
            </p:nvSpPr>
            <p:spPr>
              <a:xfrm>
                <a:off x="528852" y="1878704"/>
                <a:ext cx="2921644" cy="399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a:solidFill>
                      <a:srgbClr val="0070C0"/>
                    </a:solidFill>
                  </a:rPr>
                  <a:t>Chaîne d’informations</a:t>
                </a:r>
              </a:p>
            </p:txBody>
          </p:sp>
          <p:grpSp>
            <p:nvGrpSpPr>
              <p:cNvPr id="13" name="Groupe 12">
                <a:extLst>
                  <a:ext uri="{FF2B5EF4-FFF2-40B4-BE49-F238E27FC236}">
                    <a16:creationId xmlns:a16="http://schemas.microsoft.com/office/drawing/2014/main" xmlns="" id="{A144B4C4-907E-44EE-95E1-2152916AB0D0}"/>
                  </a:ext>
                </a:extLst>
              </p:cNvPr>
              <p:cNvGrpSpPr/>
              <p:nvPr/>
            </p:nvGrpSpPr>
            <p:grpSpPr>
              <a:xfrm>
                <a:off x="802235" y="2169225"/>
                <a:ext cx="6393028" cy="1201089"/>
                <a:chOff x="955346" y="2092200"/>
                <a:chExt cx="8524037" cy="1601452"/>
              </a:xfrm>
            </p:grpSpPr>
            <p:cxnSp>
              <p:nvCxnSpPr>
                <p:cNvPr id="14" name="Connecteur droit 13">
                  <a:extLst>
                    <a:ext uri="{FF2B5EF4-FFF2-40B4-BE49-F238E27FC236}">
                      <a16:creationId xmlns:a16="http://schemas.microsoft.com/office/drawing/2014/main" xmlns="" id="{5ECD2341-A73D-4956-B12A-CEBAA1648C32}"/>
                    </a:ext>
                  </a:extLst>
                </p:cNvPr>
                <p:cNvCxnSpPr/>
                <p:nvPr/>
              </p:nvCxnSpPr>
              <p:spPr>
                <a:xfrm>
                  <a:off x="8749725" y="2919515"/>
                  <a:ext cx="2026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xmlns="" id="{94B64B33-06A7-4B87-A061-CECCFC5DFB6C}"/>
                    </a:ext>
                  </a:extLst>
                </p:cNvPr>
                <p:cNvGrpSpPr/>
                <p:nvPr/>
              </p:nvGrpSpPr>
              <p:grpSpPr>
                <a:xfrm>
                  <a:off x="955346" y="2092200"/>
                  <a:ext cx="8524037" cy="1601452"/>
                  <a:chOff x="1382066" y="2133599"/>
                  <a:chExt cx="8524037" cy="1601452"/>
                </a:xfrm>
              </p:grpSpPr>
              <p:sp>
                <p:nvSpPr>
                  <p:cNvPr id="16" name="Rectangle : coins arrondis 15">
                    <a:extLst>
                      <a:ext uri="{FF2B5EF4-FFF2-40B4-BE49-F238E27FC236}">
                        <a16:creationId xmlns:a16="http://schemas.microsoft.com/office/drawing/2014/main" xmlns="" id="{1185BC6E-7AA1-4610-AA36-02F140713909}"/>
                      </a:ext>
                    </a:extLst>
                  </p:cNvPr>
                  <p:cNvSpPr/>
                  <p:nvPr/>
                </p:nvSpPr>
                <p:spPr>
                  <a:xfrm>
                    <a:off x="1959429" y="2552281"/>
                    <a:ext cx="1838848" cy="532563"/>
                  </a:xfrm>
                  <a:prstGeom prst="roundRect">
                    <a:avLst/>
                  </a:prstGeom>
                  <a:solidFill>
                    <a:schemeClr val="accent1">
                      <a:lumMod val="20000"/>
                      <a:lumOff val="80000"/>
                    </a:schemeClr>
                  </a:solidFill>
                  <a:ln>
                    <a:solidFill>
                      <a:srgbClr val="5521E7"/>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70C0"/>
                        </a:solidFill>
                      </a:rPr>
                      <a:t>ACQUERIR</a:t>
                    </a:r>
                  </a:p>
                </p:txBody>
              </p:sp>
              <p:sp>
                <p:nvSpPr>
                  <p:cNvPr id="17" name="Rectangle : coins arrondis 16">
                    <a:extLst>
                      <a:ext uri="{FF2B5EF4-FFF2-40B4-BE49-F238E27FC236}">
                        <a16:creationId xmlns:a16="http://schemas.microsoft.com/office/drawing/2014/main" xmlns="" id="{84706BBD-1AB2-4309-9456-699C0CCED9B9}"/>
                      </a:ext>
                    </a:extLst>
                  </p:cNvPr>
                  <p:cNvSpPr/>
                  <p:nvPr/>
                </p:nvSpPr>
                <p:spPr>
                  <a:xfrm>
                    <a:off x="4267200" y="2574051"/>
                    <a:ext cx="1838848" cy="532563"/>
                  </a:xfrm>
                  <a:prstGeom prst="roundRect">
                    <a:avLst/>
                  </a:prstGeom>
                  <a:solidFill>
                    <a:schemeClr val="accent1">
                      <a:lumMod val="20000"/>
                      <a:lumOff val="80000"/>
                    </a:schemeClr>
                  </a:solidFill>
                  <a:ln>
                    <a:solidFill>
                      <a:srgbClr val="5521E7"/>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70C0"/>
                        </a:solidFill>
                      </a:rPr>
                      <a:t>TRAITER</a:t>
                    </a:r>
                  </a:p>
                </p:txBody>
              </p:sp>
              <p:sp>
                <p:nvSpPr>
                  <p:cNvPr id="18" name="Rectangle : coins arrondis 17">
                    <a:extLst>
                      <a:ext uri="{FF2B5EF4-FFF2-40B4-BE49-F238E27FC236}">
                        <a16:creationId xmlns:a16="http://schemas.microsoft.com/office/drawing/2014/main" xmlns="" id="{E115E3B6-FABD-43DA-85F2-4762CC796094}"/>
                      </a:ext>
                    </a:extLst>
                  </p:cNvPr>
                  <p:cNvSpPr/>
                  <p:nvPr/>
                </p:nvSpPr>
                <p:spPr>
                  <a:xfrm>
                    <a:off x="6574970" y="2574050"/>
                    <a:ext cx="2582425" cy="532563"/>
                  </a:xfrm>
                  <a:prstGeom prst="roundRect">
                    <a:avLst/>
                  </a:prstGeom>
                  <a:solidFill>
                    <a:schemeClr val="accent1">
                      <a:lumMod val="20000"/>
                      <a:lumOff val="80000"/>
                    </a:schemeClr>
                  </a:solidFill>
                  <a:ln>
                    <a:solidFill>
                      <a:srgbClr val="5521E7"/>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70C0"/>
                        </a:solidFill>
                      </a:rPr>
                      <a:t>COMMUNIQUER</a:t>
                    </a:r>
                  </a:p>
                </p:txBody>
              </p:sp>
              <p:cxnSp>
                <p:nvCxnSpPr>
                  <p:cNvPr id="19" name="Connecteur droit avec flèche 18">
                    <a:extLst>
                      <a:ext uri="{FF2B5EF4-FFF2-40B4-BE49-F238E27FC236}">
                        <a16:creationId xmlns:a16="http://schemas.microsoft.com/office/drawing/2014/main" xmlns="" id="{013EE2A7-93B6-4A04-BAC9-357D13A083C2}"/>
                      </a:ext>
                    </a:extLst>
                  </p:cNvPr>
                  <p:cNvCxnSpPr>
                    <a:stCxn id="16" idx="3"/>
                  </p:cNvCxnSpPr>
                  <p:nvPr/>
                </p:nvCxnSpPr>
                <p:spPr>
                  <a:xfrm flipV="1">
                    <a:off x="3798277" y="2818562"/>
                    <a:ext cx="43082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xmlns="" id="{8E0E98F7-01F8-41B8-ACAF-E5C96AE08DFB}"/>
                      </a:ext>
                    </a:extLst>
                  </p:cNvPr>
                  <p:cNvCxnSpPr/>
                  <p:nvPr/>
                </p:nvCxnSpPr>
                <p:spPr>
                  <a:xfrm flipV="1">
                    <a:off x="6125097" y="2765895"/>
                    <a:ext cx="43082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xmlns="" id="{ED8D00ED-D216-42AF-A222-E9E67E56B7C6}"/>
                      </a:ext>
                    </a:extLst>
                  </p:cNvPr>
                  <p:cNvCxnSpPr>
                    <a:cxnSpLocks/>
                  </p:cNvCxnSpPr>
                  <p:nvPr/>
                </p:nvCxnSpPr>
                <p:spPr>
                  <a:xfrm>
                    <a:off x="5718905" y="2133599"/>
                    <a:ext cx="0" cy="4186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xmlns="" id="{42C83386-09A9-467E-B213-60FDB356352E}"/>
                      </a:ext>
                    </a:extLst>
                  </p:cNvPr>
                  <p:cNvCxnSpPr>
                    <a:cxnSpLocks/>
                  </p:cNvCxnSpPr>
                  <p:nvPr/>
                </p:nvCxnSpPr>
                <p:spPr>
                  <a:xfrm flipV="1">
                    <a:off x="1382066" y="2814363"/>
                    <a:ext cx="604073" cy="41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xmlns="" id="{2B27978C-4FBF-4E0C-A3C6-52EE0410EABA}"/>
                      </a:ext>
                    </a:extLst>
                  </p:cNvPr>
                  <p:cNvCxnSpPr>
                    <a:cxnSpLocks/>
                  </p:cNvCxnSpPr>
                  <p:nvPr/>
                </p:nvCxnSpPr>
                <p:spPr>
                  <a:xfrm flipV="1">
                    <a:off x="9176445" y="2765895"/>
                    <a:ext cx="7296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xmlns="" id="{6015B403-0240-444B-A3FB-3E1440C13A31}"/>
                      </a:ext>
                    </a:extLst>
                  </p:cNvPr>
                  <p:cNvCxnSpPr>
                    <a:cxnSpLocks/>
                  </p:cNvCxnSpPr>
                  <p:nvPr/>
                </p:nvCxnSpPr>
                <p:spPr>
                  <a:xfrm>
                    <a:off x="9379131" y="2960914"/>
                    <a:ext cx="0" cy="7741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Rectangle : coins arrondis 24">
                <a:extLst>
                  <a:ext uri="{FF2B5EF4-FFF2-40B4-BE49-F238E27FC236}">
                    <a16:creationId xmlns:a16="http://schemas.microsoft.com/office/drawing/2014/main" xmlns="" id="{8D9406BA-7387-4E98-862B-F98C5DBFD560}"/>
                  </a:ext>
                </a:extLst>
              </p:cNvPr>
              <p:cNvSpPr/>
              <p:nvPr/>
            </p:nvSpPr>
            <p:spPr>
              <a:xfrm>
                <a:off x="6129553" y="3329481"/>
                <a:ext cx="1284387" cy="685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rPr>
                  <a:t>Commande pour la chaîne d’énergie</a:t>
                </a:r>
              </a:p>
            </p:txBody>
          </p:sp>
          <p:sp>
            <p:nvSpPr>
              <p:cNvPr id="26" name="Rectangle : coins arrondis 25">
                <a:extLst>
                  <a:ext uri="{FF2B5EF4-FFF2-40B4-BE49-F238E27FC236}">
                    <a16:creationId xmlns:a16="http://schemas.microsoft.com/office/drawing/2014/main" xmlns="" id="{D66783F3-CEA1-489F-B32A-E6F6DBE47001}"/>
                  </a:ext>
                </a:extLst>
              </p:cNvPr>
              <p:cNvSpPr/>
              <p:nvPr/>
            </p:nvSpPr>
            <p:spPr>
              <a:xfrm>
                <a:off x="7328366" y="2336898"/>
                <a:ext cx="1284387" cy="685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rPr>
                  <a:t>Information </a:t>
                </a:r>
              </a:p>
              <a:p>
                <a:pPr algn="ctr"/>
                <a:r>
                  <a:rPr lang="fr-FR" sz="1400" b="1" i="1" dirty="0">
                    <a:solidFill>
                      <a:schemeClr val="tx1"/>
                    </a:solidFill>
                  </a:rPr>
                  <a:t>pour  l’utilisateur</a:t>
                </a:r>
              </a:p>
            </p:txBody>
          </p:sp>
          <p:sp>
            <p:nvSpPr>
              <p:cNvPr id="28" name="Rectangle : coins arrondis 27">
                <a:extLst>
                  <a:ext uri="{FF2B5EF4-FFF2-40B4-BE49-F238E27FC236}">
                    <a16:creationId xmlns:a16="http://schemas.microsoft.com/office/drawing/2014/main" xmlns="" id="{12896EC0-19FD-40EC-8FFE-B3D409E1371A}"/>
                  </a:ext>
                </a:extLst>
              </p:cNvPr>
              <p:cNvSpPr/>
              <p:nvPr/>
            </p:nvSpPr>
            <p:spPr>
              <a:xfrm>
                <a:off x="2959150" y="2821633"/>
                <a:ext cx="1523219" cy="685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rPr>
                  <a:t>Interface de programmation</a:t>
                </a:r>
              </a:p>
            </p:txBody>
          </p:sp>
          <p:sp>
            <p:nvSpPr>
              <p:cNvPr id="29" name="Rectangle : coins arrondis 28">
                <a:extLst>
                  <a:ext uri="{FF2B5EF4-FFF2-40B4-BE49-F238E27FC236}">
                    <a16:creationId xmlns:a16="http://schemas.microsoft.com/office/drawing/2014/main" xmlns="" id="{4E858222-4FA7-46C9-B375-7CE75E62C3A7}"/>
                  </a:ext>
                </a:extLst>
              </p:cNvPr>
              <p:cNvSpPr/>
              <p:nvPr/>
            </p:nvSpPr>
            <p:spPr>
              <a:xfrm>
                <a:off x="1330006" y="2913740"/>
                <a:ext cx="1284387" cy="6098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rPr>
                  <a:t>capteurs -</a:t>
                </a:r>
              </a:p>
              <a:p>
                <a:pPr algn="ctr"/>
                <a:r>
                  <a:rPr lang="fr-FR" sz="1400" b="1" i="1" dirty="0">
                    <a:solidFill>
                      <a:schemeClr val="tx1"/>
                    </a:solidFill>
                  </a:rPr>
                  <a:t>Détecteurs </a:t>
                </a:r>
              </a:p>
            </p:txBody>
          </p:sp>
          <p:sp>
            <p:nvSpPr>
              <p:cNvPr id="30" name="Rectangle : coins arrondis 29">
                <a:extLst>
                  <a:ext uri="{FF2B5EF4-FFF2-40B4-BE49-F238E27FC236}">
                    <a16:creationId xmlns:a16="http://schemas.microsoft.com/office/drawing/2014/main" xmlns="" id="{6B2CB4F9-1657-46F1-82E0-031CEF54CDB7}"/>
                  </a:ext>
                </a:extLst>
              </p:cNvPr>
              <p:cNvSpPr/>
              <p:nvPr/>
            </p:nvSpPr>
            <p:spPr>
              <a:xfrm>
                <a:off x="4886864" y="2930871"/>
                <a:ext cx="1480389" cy="4541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a:solidFill>
                      <a:schemeClr val="tx1"/>
                    </a:solidFill>
                  </a:rPr>
                  <a:t>Voyants LED</a:t>
                </a:r>
              </a:p>
            </p:txBody>
          </p:sp>
          <p:pic>
            <p:nvPicPr>
              <p:cNvPr id="32" name="Image 31">
                <a:extLst>
                  <a:ext uri="{FF2B5EF4-FFF2-40B4-BE49-F238E27FC236}">
                    <a16:creationId xmlns:a16="http://schemas.microsoft.com/office/drawing/2014/main" xmlns="" id="{A74A8838-63D8-4572-8DEC-1B496BE5DD08}"/>
                  </a:ext>
                </a:extLst>
              </p:cNvPr>
              <p:cNvPicPr>
                <a:picLocks noChangeAspect="1"/>
              </p:cNvPicPr>
              <p:nvPr/>
            </p:nvPicPr>
            <p:blipFill>
              <a:blip r:embed="rId6"/>
              <a:stretch>
                <a:fillRect/>
              </a:stretch>
            </p:blipFill>
            <p:spPr>
              <a:xfrm flipV="1">
                <a:off x="3380992" y="3413845"/>
                <a:ext cx="721424" cy="735615"/>
              </a:xfrm>
              <a:prstGeom prst="rect">
                <a:avLst/>
              </a:prstGeom>
            </p:spPr>
          </p:pic>
          <p:pic>
            <p:nvPicPr>
              <p:cNvPr id="33" name="Image 32">
                <a:extLst>
                  <a:ext uri="{FF2B5EF4-FFF2-40B4-BE49-F238E27FC236}">
                    <a16:creationId xmlns:a16="http://schemas.microsoft.com/office/drawing/2014/main" xmlns="" id="{9D417FF8-FE1B-4B87-9773-ED2002EF074A}"/>
                  </a:ext>
                </a:extLst>
              </p:cNvPr>
              <p:cNvPicPr>
                <a:picLocks noChangeAspect="1"/>
              </p:cNvPicPr>
              <p:nvPr/>
            </p:nvPicPr>
            <p:blipFill>
              <a:blip r:embed="rId7"/>
              <a:stretch>
                <a:fillRect/>
              </a:stretch>
            </p:blipFill>
            <p:spPr>
              <a:xfrm>
                <a:off x="5248968" y="3286741"/>
                <a:ext cx="821066" cy="755034"/>
              </a:xfrm>
              <a:prstGeom prst="rect">
                <a:avLst/>
              </a:prstGeom>
            </p:spPr>
          </p:pic>
          <p:sp>
            <p:nvSpPr>
              <p:cNvPr id="34" name="Rectangle : coins arrondis 33">
                <a:extLst>
                  <a:ext uri="{FF2B5EF4-FFF2-40B4-BE49-F238E27FC236}">
                    <a16:creationId xmlns:a16="http://schemas.microsoft.com/office/drawing/2014/main" xmlns="" id="{A48425C0-9A4B-452A-9A82-20B0F60D3832}"/>
                  </a:ext>
                </a:extLst>
              </p:cNvPr>
              <p:cNvSpPr/>
              <p:nvPr/>
            </p:nvSpPr>
            <p:spPr>
              <a:xfrm>
                <a:off x="26453" y="2253062"/>
                <a:ext cx="1130576" cy="853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dirty="0">
                    <a:solidFill>
                      <a:schemeClr val="tx1"/>
                    </a:solidFill>
                  </a:rPr>
                  <a:t>Informations entrantes</a:t>
                </a:r>
              </a:p>
            </p:txBody>
          </p:sp>
        </p:grpSp>
      </p:grpSp>
      <p:sp>
        <p:nvSpPr>
          <p:cNvPr id="37" name="Rectangle 36">
            <a:extLst>
              <a:ext uri="{FF2B5EF4-FFF2-40B4-BE49-F238E27FC236}">
                <a16:creationId xmlns:a16="http://schemas.microsoft.com/office/drawing/2014/main" xmlns="" id="{78BA3FF4-5FBD-49F2-94EF-07B58D2CF54E}"/>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101256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xmlns="" id="{EECBDD1C-C614-41FA-8B8E-8FA4347D081F}"/>
              </a:ext>
            </a:extLst>
          </p:cNvPr>
          <p:cNvGraphicFramePr>
            <a:graphicFrameLocks noGrp="1"/>
          </p:cNvGraphicFramePr>
          <p:nvPr>
            <p:extLst>
              <p:ext uri="{D42A27DB-BD31-4B8C-83A1-F6EECF244321}">
                <p14:modId xmlns:p14="http://schemas.microsoft.com/office/powerpoint/2010/main" val="1045705127"/>
              </p:ext>
            </p:extLst>
          </p:nvPr>
        </p:nvGraphicFramePr>
        <p:xfrm>
          <a:off x="464213" y="1317852"/>
          <a:ext cx="11100591" cy="4961236"/>
        </p:xfrm>
        <a:graphic>
          <a:graphicData uri="http://schemas.openxmlformats.org/drawingml/2006/table">
            <a:tbl>
              <a:tblPr firstRow="1" bandRow="1">
                <a:tableStyleId>{5940675A-B579-460E-94D1-54222C63F5DA}</a:tableStyleId>
              </a:tblPr>
              <a:tblGrid>
                <a:gridCol w="2228440">
                  <a:extLst>
                    <a:ext uri="{9D8B030D-6E8A-4147-A177-3AD203B41FA5}">
                      <a16:colId xmlns:a16="http://schemas.microsoft.com/office/drawing/2014/main" xmlns="" val="740967247"/>
                    </a:ext>
                  </a:extLst>
                </a:gridCol>
                <a:gridCol w="2409567">
                  <a:extLst>
                    <a:ext uri="{9D8B030D-6E8A-4147-A177-3AD203B41FA5}">
                      <a16:colId xmlns:a16="http://schemas.microsoft.com/office/drawing/2014/main" xmlns="" val="1175837512"/>
                    </a:ext>
                  </a:extLst>
                </a:gridCol>
                <a:gridCol w="3237471">
                  <a:extLst>
                    <a:ext uri="{9D8B030D-6E8A-4147-A177-3AD203B41FA5}">
                      <a16:colId xmlns:a16="http://schemas.microsoft.com/office/drawing/2014/main" xmlns="" val="3726281771"/>
                    </a:ext>
                  </a:extLst>
                </a:gridCol>
                <a:gridCol w="3225113">
                  <a:extLst>
                    <a:ext uri="{9D8B030D-6E8A-4147-A177-3AD203B41FA5}">
                      <a16:colId xmlns:a16="http://schemas.microsoft.com/office/drawing/2014/main" xmlns="" val="3400302545"/>
                    </a:ext>
                  </a:extLst>
                </a:gridCol>
              </a:tblGrid>
              <a:tr h="547924">
                <a:tc gridSpan="2">
                  <a:txBody>
                    <a:bodyPr/>
                    <a:lstStyle/>
                    <a:p>
                      <a:pPr algn="ctr"/>
                      <a:r>
                        <a:rPr lang="fr-FR" sz="2400" dirty="0"/>
                        <a:t>Description du programme </a:t>
                      </a:r>
                    </a:p>
                  </a:txBody>
                  <a:tcPr marL="121920" marR="121920" marT="60960" marB="60960"/>
                </a:tc>
                <a:tc hMerge="1">
                  <a:txBody>
                    <a:bodyPr/>
                    <a:lstStyle/>
                    <a:p>
                      <a:endParaRPr lang="fr-FR" dirty="0"/>
                    </a:p>
                  </a:txBody>
                  <a:tcPr/>
                </a:tc>
                <a:tc gridSpan="2">
                  <a:txBody>
                    <a:bodyPr/>
                    <a:lstStyle/>
                    <a:p>
                      <a:pPr algn="ctr"/>
                      <a:r>
                        <a:rPr lang="fr-FR" sz="2400" dirty="0"/>
                        <a:t>Programme </a:t>
                      </a:r>
                    </a:p>
                  </a:txBody>
                  <a:tcPr marL="121920" marR="121920" marT="60960" marB="60960"/>
                </a:tc>
                <a:tc hMerge="1">
                  <a:txBody>
                    <a:bodyPr/>
                    <a:lstStyle/>
                    <a:p>
                      <a:endParaRPr lang="fr-FR" dirty="0"/>
                    </a:p>
                  </a:txBody>
                  <a:tcPr/>
                </a:tc>
                <a:extLst>
                  <a:ext uri="{0D108BD9-81ED-4DB2-BD59-A6C34878D82A}">
                    <a16:rowId xmlns:a16="http://schemas.microsoft.com/office/drawing/2014/main" xmlns="" val="243670532"/>
                  </a:ext>
                </a:extLst>
              </a:tr>
              <a:tr h="774237">
                <a:tc>
                  <a:txBody>
                    <a:bodyPr/>
                    <a:lstStyle/>
                    <a:p>
                      <a:pPr algn="ctr"/>
                      <a:r>
                        <a:rPr lang="fr-FR" sz="2400" dirty="0"/>
                        <a:t>Algorithme</a:t>
                      </a:r>
                    </a:p>
                  </a:txBody>
                  <a:tcPr marL="121920" marR="121920" marT="60960" marB="60960"/>
                </a:tc>
                <a:tc>
                  <a:txBody>
                    <a:bodyPr/>
                    <a:lstStyle/>
                    <a:p>
                      <a:pPr algn="ctr"/>
                      <a:r>
                        <a:rPr lang="fr-FR" sz="2400" dirty="0"/>
                        <a:t>Algorigramme </a:t>
                      </a:r>
                    </a:p>
                  </a:txBody>
                  <a:tcPr marL="121920" marR="121920" marT="60960" marB="60960"/>
                </a:tc>
                <a:tc>
                  <a:txBody>
                    <a:bodyPr/>
                    <a:lstStyle/>
                    <a:p>
                      <a:pPr algn="ctr"/>
                      <a:r>
                        <a:rPr lang="fr-FR" sz="2400" dirty="0"/>
                        <a:t>Langage blocs (graphique)</a:t>
                      </a:r>
                    </a:p>
                  </a:txBody>
                  <a:tcPr marL="121920" marR="121920" marT="60960" marB="60960"/>
                </a:tc>
                <a:tc>
                  <a:txBody>
                    <a:bodyPr/>
                    <a:lstStyle/>
                    <a:p>
                      <a:pPr algn="ctr"/>
                      <a:r>
                        <a:rPr lang="fr-FR" sz="2400" dirty="0"/>
                        <a:t>Langage textuel</a:t>
                      </a:r>
                    </a:p>
                  </a:txBody>
                  <a:tcPr marL="121920" marR="121920" marT="60960" marB="60960"/>
                </a:tc>
                <a:extLst>
                  <a:ext uri="{0D108BD9-81ED-4DB2-BD59-A6C34878D82A}">
                    <a16:rowId xmlns:a16="http://schemas.microsoft.com/office/drawing/2014/main" xmlns="" val="2953223339"/>
                  </a:ext>
                </a:extLst>
              </a:tr>
              <a:tr h="35598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1900" dirty="0"/>
                    </a:p>
                  </a:txBody>
                  <a:tcPr marL="121920" marR="121920" marT="60960" marB="60960"/>
                </a:tc>
                <a:tc>
                  <a:txBody>
                    <a:bodyPr/>
                    <a:lstStyle/>
                    <a:p>
                      <a:endParaRPr lang="fr-FR" sz="1200" dirty="0"/>
                    </a:p>
                  </a:txBody>
                  <a:tcPr marL="121920" marR="121920" marT="60960" marB="60960"/>
                </a:tc>
                <a:tc>
                  <a:txBody>
                    <a:bodyPr/>
                    <a:lstStyle/>
                    <a:p>
                      <a:endParaRPr lang="fr-FR" sz="2400" dirty="0"/>
                    </a:p>
                  </a:txBody>
                  <a:tcPr marL="121920" marR="121920" marT="60960" marB="60960"/>
                </a:tc>
                <a:tc>
                  <a:txBody>
                    <a:bodyPr/>
                    <a:lstStyle/>
                    <a:p>
                      <a:endParaRPr lang="fr-FR" sz="2400" dirty="0"/>
                    </a:p>
                  </a:txBody>
                  <a:tcPr marL="121920" marR="121920" marT="60960" marB="60960"/>
                </a:tc>
                <a:extLst>
                  <a:ext uri="{0D108BD9-81ED-4DB2-BD59-A6C34878D82A}">
                    <a16:rowId xmlns:a16="http://schemas.microsoft.com/office/drawing/2014/main" xmlns="" val="1326407263"/>
                  </a:ext>
                </a:extLst>
              </a:tr>
            </a:tbl>
          </a:graphicData>
        </a:graphic>
      </p:graphicFrame>
      <p:grpSp>
        <p:nvGrpSpPr>
          <p:cNvPr id="16" name="Groupe 15">
            <a:extLst>
              <a:ext uri="{FF2B5EF4-FFF2-40B4-BE49-F238E27FC236}">
                <a16:creationId xmlns:a16="http://schemas.microsoft.com/office/drawing/2014/main" xmlns="" id="{6947F94D-ACBB-4C90-8227-72B55D7050F0}"/>
              </a:ext>
            </a:extLst>
          </p:cNvPr>
          <p:cNvGrpSpPr/>
          <p:nvPr/>
        </p:nvGrpSpPr>
        <p:grpSpPr>
          <a:xfrm>
            <a:off x="3094319" y="2717982"/>
            <a:ext cx="1758563" cy="1300070"/>
            <a:chOff x="3671171" y="2980364"/>
            <a:chExt cx="1758563" cy="1300070"/>
          </a:xfrm>
        </p:grpSpPr>
        <p:sp>
          <p:nvSpPr>
            <p:cNvPr id="76" name="Organigramme : Décision 75">
              <a:extLst>
                <a:ext uri="{FF2B5EF4-FFF2-40B4-BE49-F238E27FC236}">
                  <a16:creationId xmlns:a16="http://schemas.microsoft.com/office/drawing/2014/main" xmlns="" id="{19A6F649-4C1C-4EE8-8046-8CD6F5367996}"/>
                </a:ext>
              </a:extLst>
            </p:cNvPr>
            <p:cNvSpPr/>
            <p:nvPr/>
          </p:nvSpPr>
          <p:spPr>
            <a:xfrm>
              <a:off x="3671171" y="3487621"/>
              <a:ext cx="1232463" cy="704725"/>
            </a:xfrm>
            <a:prstGeom prst="flowChartDecisi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rgbClr val="0070C0"/>
                </a:solidFill>
              </a:endParaRPr>
            </a:p>
          </p:txBody>
        </p:sp>
        <p:grpSp>
          <p:nvGrpSpPr>
            <p:cNvPr id="12" name="Groupe 11">
              <a:extLst>
                <a:ext uri="{FF2B5EF4-FFF2-40B4-BE49-F238E27FC236}">
                  <a16:creationId xmlns:a16="http://schemas.microsoft.com/office/drawing/2014/main" xmlns="" id="{8AD933EB-B8B1-4ACA-AA2E-70B2B37EF0AC}"/>
                </a:ext>
              </a:extLst>
            </p:cNvPr>
            <p:cNvGrpSpPr/>
            <p:nvPr/>
          </p:nvGrpSpPr>
          <p:grpSpPr>
            <a:xfrm>
              <a:off x="3764813" y="2980364"/>
              <a:ext cx="1664921" cy="1300070"/>
              <a:chOff x="3764813" y="2980364"/>
              <a:chExt cx="1664921" cy="1300070"/>
            </a:xfrm>
          </p:grpSpPr>
          <p:cxnSp>
            <p:nvCxnSpPr>
              <p:cNvPr id="79" name="Connecteur : en angle 78">
                <a:extLst>
                  <a:ext uri="{FF2B5EF4-FFF2-40B4-BE49-F238E27FC236}">
                    <a16:creationId xmlns:a16="http://schemas.microsoft.com/office/drawing/2014/main" xmlns="" id="{C1D7FCCA-344B-42AB-8724-389D59DF12EC}"/>
                  </a:ext>
                </a:extLst>
              </p:cNvPr>
              <p:cNvCxnSpPr>
                <a:cxnSpLocks/>
                <a:stCxn id="76" idx="3"/>
              </p:cNvCxnSpPr>
              <p:nvPr/>
            </p:nvCxnSpPr>
            <p:spPr>
              <a:xfrm flipH="1" flipV="1">
                <a:off x="4296286" y="3434374"/>
                <a:ext cx="607348" cy="405610"/>
              </a:xfrm>
              <a:prstGeom prst="bentConnector3">
                <a:avLst>
                  <a:gd name="adj1" fmla="val -98802"/>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xmlns="" id="{E6CB4CD6-04C0-4C11-A157-456C7FF1A14A}"/>
                  </a:ext>
                </a:extLst>
              </p:cNvPr>
              <p:cNvSpPr/>
              <p:nvPr/>
            </p:nvSpPr>
            <p:spPr>
              <a:xfrm>
                <a:off x="3886253" y="3586882"/>
                <a:ext cx="857927" cy="600164"/>
              </a:xfrm>
              <a:prstGeom prst="rect">
                <a:avLst/>
              </a:prstGeom>
            </p:spPr>
            <p:txBody>
              <a:bodyPr wrap="square">
                <a:spAutoFit/>
              </a:bodyPr>
              <a:lstStyle/>
              <a:p>
                <a:pPr algn="ctr"/>
                <a:r>
                  <a:rPr lang="fr-FR" sz="1100" dirty="0">
                    <a:solidFill>
                      <a:srgbClr val="0070C0"/>
                    </a:solidFill>
                    <a:latin typeface="Arial" panose="020B0604020202020204" pitchFamily="34" charset="0"/>
                    <a:cs typeface="Arial" panose="020B0604020202020204" pitchFamily="34" charset="0"/>
                  </a:rPr>
                  <a:t>présence</a:t>
                </a:r>
              </a:p>
              <a:p>
                <a:pPr algn="ctr"/>
                <a:r>
                  <a:rPr lang="fr-FR" sz="1100" dirty="0">
                    <a:solidFill>
                      <a:srgbClr val="0070C0"/>
                    </a:solidFill>
                    <a:latin typeface="Arial" panose="020B0604020202020204" pitchFamily="34" charset="0"/>
                    <a:cs typeface="Arial" panose="020B0604020202020204" pitchFamily="34" charset="0"/>
                  </a:rPr>
                  <a:t>courrier</a:t>
                </a:r>
              </a:p>
              <a:p>
                <a:pPr algn="ctr"/>
                <a:r>
                  <a:rPr lang="fr-FR" sz="1100" dirty="0">
                    <a:solidFill>
                      <a:srgbClr val="0070C0"/>
                    </a:solidFill>
                    <a:latin typeface="Arial" panose="020B0604020202020204" pitchFamily="34" charset="0"/>
                    <a:cs typeface="Arial" panose="020B0604020202020204" pitchFamily="34" charset="0"/>
                  </a:rPr>
                  <a:t>?</a:t>
                </a:r>
              </a:p>
            </p:txBody>
          </p:sp>
          <p:grpSp>
            <p:nvGrpSpPr>
              <p:cNvPr id="78" name="Groupe 77">
                <a:extLst>
                  <a:ext uri="{FF2B5EF4-FFF2-40B4-BE49-F238E27FC236}">
                    <a16:creationId xmlns:a16="http://schemas.microsoft.com/office/drawing/2014/main" xmlns="" id="{9B65A3FE-6A49-41E1-825D-92C8CF7D3935}"/>
                  </a:ext>
                </a:extLst>
              </p:cNvPr>
              <p:cNvGrpSpPr/>
              <p:nvPr/>
            </p:nvGrpSpPr>
            <p:grpSpPr>
              <a:xfrm>
                <a:off x="4397684" y="3612110"/>
                <a:ext cx="1032050" cy="619058"/>
                <a:chOff x="5530792" y="4088827"/>
                <a:chExt cx="1552686" cy="1091296"/>
              </a:xfrm>
            </p:grpSpPr>
            <p:sp>
              <p:nvSpPr>
                <p:cNvPr id="92" name="Rectangle 91">
                  <a:extLst>
                    <a:ext uri="{FF2B5EF4-FFF2-40B4-BE49-F238E27FC236}">
                      <a16:creationId xmlns:a16="http://schemas.microsoft.com/office/drawing/2014/main" xmlns="" id="{38FF28FE-E682-4F76-A68B-8AD0AA4C8B34}"/>
                    </a:ext>
                  </a:extLst>
                </p:cNvPr>
                <p:cNvSpPr/>
                <p:nvPr/>
              </p:nvSpPr>
              <p:spPr>
                <a:xfrm>
                  <a:off x="5530792" y="4773204"/>
                  <a:ext cx="759660" cy="406919"/>
                </a:xfrm>
                <a:prstGeom prst="rect">
                  <a:avLst/>
                </a:prstGeom>
                <a:noFill/>
              </p:spPr>
              <p:txBody>
                <a:bodyPr wrap="square" lIns="91440" tIns="45720" rIns="91440" bIns="45720">
                  <a:spAutoFit/>
                </a:bodyPr>
                <a:lstStyle/>
                <a:p>
                  <a:pPr algn="ctr"/>
                  <a:r>
                    <a:rPr lang="fr-FR" sz="9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oui</a:t>
                  </a:r>
                  <a:endParaRPr lang="fr-FR" sz="9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xmlns="" id="{EB41481D-41C7-4B18-8A98-8655E464A789}"/>
                    </a:ext>
                  </a:extLst>
                </p:cNvPr>
                <p:cNvSpPr/>
                <p:nvPr/>
              </p:nvSpPr>
              <p:spPr>
                <a:xfrm>
                  <a:off x="6323818" y="4088827"/>
                  <a:ext cx="759660" cy="406918"/>
                </a:xfrm>
                <a:prstGeom prst="rect">
                  <a:avLst/>
                </a:prstGeom>
                <a:noFill/>
              </p:spPr>
              <p:txBody>
                <a:bodyPr wrap="square" lIns="91440" tIns="45720" rIns="91440" bIns="45720">
                  <a:spAutoFit/>
                </a:bodyPr>
                <a:lstStyle/>
                <a:p>
                  <a:pPr algn="ctr"/>
                  <a:r>
                    <a:rPr lang="fr-FR" sz="9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a:t>
                  </a:r>
                  <a:endParaRPr lang="fr-FR" sz="9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sp>
            <p:nvSpPr>
              <p:cNvPr id="81" name="Ellipse 80">
                <a:extLst>
                  <a:ext uri="{FF2B5EF4-FFF2-40B4-BE49-F238E27FC236}">
                    <a16:creationId xmlns:a16="http://schemas.microsoft.com/office/drawing/2014/main" xmlns="" id="{7BDE0FDE-1AAB-4F81-ABC5-B578A0969BF0}"/>
                  </a:ext>
                </a:extLst>
              </p:cNvPr>
              <p:cNvSpPr/>
              <p:nvPr/>
            </p:nvSpPr>
            <p:spPr>
              <a:xfrm>
                <a:off x="3764813" y="2980364"/>
                <a:ext cx="1065421" cy="36823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70C0"/>
                    </a:solidFill>
                  </a:rPr>
                  <a:t>début</a:t>
                </a:r>
              </a:p>
            </p:txBody>
          </p:sp>
          <p:cxnSp>
            <p:nvCxnSpPr>
              <p:cNvPr id="82" name="Connecteur droit avec flèche 81">
                <a:extLst>
                  <a:ext uri="{FF2B5EF4-FFF2-40B4-BE49-F238E27FC236}">
                    <a16:creationId xmlns:a16="http://schemas.microsoft.com/office/drawing/2014/main" xmlns="" id="{DED04F13-BC5C-4558-A5EA-1C7E139EF467}"/>
                  </a:ext>
                </a:extLst>
              </p:cNvPr>
              <p:cNvCxnSpPr>
                <a:cxnSpLocks/>
              </p:cNvCxnSpPr>
              <p:nvPr/>
            </p:nvCxnSpPr>
            <p:spPr>
              <a:xfrm>
                <a:off x="4288651" y="3341747"/>
                <a:ext cx="0" cy="1365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xmlns="" id="{9FCDD936-CF84-4577-BC09-77B68344D44C}"/>
                  </a:ext>
                </a:extLst>
              </p:cNvPr>
              <p:cNvCxnSpPr>
                <a:cxnSpLocks/>
              </p:cNvCxnSpPr>
              <p:nvPr/>
            </p:nvCxnSpPr>
            <p:spPr>
              <a:xfrm>
                <a:off x="4291184" y="4177854"/>
                <a:ext cx="0" cy="102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3" name="Groupe 22">
            <a:extLst>
              <a:ext uri="{FF2B5EF4-FFF2-40B4-BE49-F238E27FC236}">
                <a16:creationId xmlns:a16="http://schemas.microsoft.com/office/drawing/2014/main" xmlns="" id="{ADE38AE1-CEF5-407B-AF0B-A5746CDC4A59}"/>
              </a:ext>
            </a:extLst>
          </p:cNvPr>
          <p:cNvGrpSpPr/>
          <p:nvPr/>
        </p:nvGrpSpPr>
        <p:grpSpPr>
          <a:xfrm>
            <a:off x="3005730" y="3972170"/>
            <a:ext cx="1446117" cy="914748"/>
            <a:chOff x="3582582" y="4234552"/>
            <a:chExt cx="1446117" cy="914748"/>
          </a:xfrm>
        </p:grpSpPr>
        <p:sp>
          <p:nvSpPr>
            <p:cNvPr id="43" name="Rectangle 42">
              <a:extLst>
                <a:ext uri="{FF2B5EF4-FFF2-40B4-BE49-F238E27FC236}">
                  <a16:creationId xmlns:a16="http://schemas.microsoft.com/office/drawing/2014/main" xmlns="" id="{DAD52B56-AAAE-4212-9CA7-F0811BC34B65}"/>
                </a:ext>
              </a:extLst>
            </p:cNvPr>
            <p:cNvSpPr/>
            <p:nvPr/>
          </p:nvSpPr>
          <p:spPr>
            <a:xfrm>
              <a:off x="3582582" y="4264173"/>
              <a:ext cx="1446117" cy="3340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dirty="0">
                <a:solidFill>
                  <a:srgbClr val="0070C0"/>
                </a:solidFill>
              </a:endParaRPr>
            </a:p>
          </p:txBody>
        </p:sp>
        <p:grpSp>
          <p:nvGrpSpPr>
            <p:cNvPr id="14" name="Groupe 13">
              <a:extLst>
                <a:ext uri="{FF2B5EF4-FFF2-40B4-BE49-F238E27FC236}">
                  <a16:creationId xmlns:a16="http://schemas.microsoft.com/office/drawing/2014/main" xmlns="" id="{52A7E701-56A9-4597-9E7F-15E2AD0D9FEF}"/>
                </a:ext>
              </a:extLst>
            </p:cNvPr>
            <p:cNvGrpSpPr/>
            <p:nvPr/>
          </p:nvGrpSpPr>
          <p:grpSpPr>
            <a:xfrm>
              <a:off x="3582582" y="4234552"/>
              <a:ext cx="1446117" cy="914748"/>
              <a:chOff x="3582582" y="4234552"/>
              <a:chExt cx="1446117" cy="914748"/>
            </a:xfrm>
          </p:grpSpPr>
          <p:sp>
            <p:nvSpPr>
              <p:cNvPr id="68" name="Rectangle 67">
                <a:extLst>
                  <a:ext uri="{FF2B5EF4-FFF2-40B4-BE49-F238E27FC236}">
                    <a16:creationId xmlns:a16="http://schemas.microsoft.com/office/drawing/2014/main" xmlns="" id="{22681799-9DFF-42E8-BF32-12E591C7E871}"/>
                  </a:ext>
                </a:extLst>
              </p:cNvPr>
              <p:cNvSpPr/>
              <p:nvPr/>
            </p:nvSpPr>
            <p:spPr>
              <a:xfrm>
                <a:off x="3582582" y="4701850"/>
                <a:ext cx="1446117" cy="3340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dirty="0">
                  <a:solidFill>
                    <a:srgbClr val="0070C0"/>
                  </a:solidFill>
                </a:endParaRPr>
              </a:p>
            </p:txBody>
          </p:sp>
          <p:grpSp>
            <p:nvGrpSpPr>
              <p:cNvPr id="13" name="Groupe 12">
                <a:extLst>
                  <a:ext uri="{FF2B5EF4-FFF2-40B4-BE49-F238E27FC236}">
                    <a16:creationId xmlns:a16="http://schemas.microsoft.com/office/drawing/2014/main" xmlns="" id="{5387FA24-8EBB-4D9A-9E1D-A9602F91B247}"/>
                  </a:ext>
                </a:extLst>
              </p:cNvPr>
              <p:cNvGrpSpPr/>
              <p:nvPr/>
            </p:nvGrpSpPr>
            <p:grpSpPr>
              <a:xfrm>
                <a:off x="3751638" y="4234552"/>
                <a:ext cx="1162498" cy="914748"/>
                <a:chOff x="3751638" y="4234552"/>
                <a:chExt cx="1162498" cy="914748"/>
              </a:xfrm>
            </p:grpSpPr>
            <p:sp>
              <p:nvSpPr>
                <p:cNvPr id="70" name="Rectangle 69">
                  <a:extLst>
                    <a:ext uri="{FF2B5EF4-FFF2-40B4-BE49-F238E27FC236}">
                      <a16:creationId xmlns:a16="http://schemas.microsoft.com/office/drawing/2014/main" xmlns="" id="{FA61671E-B329-4C23-AA94-B64C35FBD517}"/>
                    </a:ext>
                  </a:extLst>
                </p:cNvPr>
                <p:cNvSpPr/>
                <p:nvPr/>
              </p:nvSpPr>
              <p:spPr>
                <a:xfrm>
                  <a:off x="3800687" y="4651981"/>
                  <a:ext cx="1056700" cy="430887"/>
                </a:xfrm>
                <a:prstGeom prst="rect">
                  <a:avLst/>
                </a:prstGeom>
              </p:spPr>
              <p:txBody>
                <a:bodyPr wrap="none">
                  <a:spAutoFit/>
                </a:bodyPr>
                <a:lstStyle/>
                <a:p>
                  <a:pPr algn="ctr"/>
                  <a:r>
                    <a:rPr lang="fr-FR" sz="1100" dirty="0">
                      <a:solidFill>
                        <a:srgbClr val="0070C0"/>
                      </a:solidFill>
                      <a:latin typeface="Arial" panose="020B0604020202020204" pitchFamily="34" charset="0"/>
                      <a:cs typeface="Arial" panose="020B0604020202020204" pitchFamily="34" charset="0"/>
                    </a:rPr>
                    <a:t>jouer le signal</a:t>
                  </a:r>
                </a:p>
                <a:p>
                  <a:pPr algn="ctr"/>
                  <a:r>
                    <a:rPr lang="fr-FR" sz="1100" dirty="0">
                      <a:solidFill>
                        <a:srgbClr val="0070C0"/>
                      </a:solidFill>
                      <a:latin typeface="Arial" panose="020B0604020202020204" pitchFamily="34" charset="0"/>
                      <a:cs typeface="Arial" panose="020B0604020202020204" pitchFamily="34" charset="0"/>
                    </a:rPr>
                    <a:t> sonore</a:t>
                  </a:r>
                </a:p>
              </p:txBody>
            </p:sp>
            <p:sp>
              <p:nvSpPr>
                <p:cNvPr id="71" name="Rectangle 70">
                  <a:extLst>
                    <a:ext uri="{FF2B5EF4-FFF2-40B4-BE49-F238E27FC236}">
                      <a16:creationId xmlns:a16="http://schemas.microsoft.com/office/drawing/2014/main" xmlns="" id="{47212FA9-F7E4-4474-82C6-20B50E21BA69}"/>
                    </a:ext>
                  </a:extLst>
                </p:cNvPr>
                <p:cNvSpPr/>
                <p:nvPr/>
              </p:nvSpPr>
              <p:spPr>
                <a:xfrm>
                  <a:off x="3751638" y="4234552"/>
                  <a:ext cx="1162498" cy="400110"/>
                </a:xfrm>
                <a:prstGeom prst="rect">
                  <a:avLst/>
                </a:prstGeom>
              </p:spPr>
              <p:txBody>
                <a:bodyPr wrap="none">
                  <a:spAutoFit/>
                </a:bodyPr>
                <a:lstStyle/>
                <a:p>
                  <a:pPr algn="ctr"/>
                  <a:r>
                    <a:rPr lang="fr-FR" sz="1000" dirty="0">
                      <a:solidFill>
                        <a:srgbClr val="0070C0"/>
                      </a:solidFill>
                      <a:latin typeface="Arial" panose="020B0604020202020204" pitchFamily="34" charset="0"/>
                      <a:cs typeface="Arial" panose="020B0604020202020204" pitchFamily="34" charset="0"/>
                    </a:rPr>
                    <a:t>afficher présence</a:t>
                  </a:r>
                </a:p>
                <a:p>
                  <a:pPr algn="ctr"/>
                  <a:r>
                    <a:rPr lang="fr-FR" sz="1000" dirty="0">
                      <a:solidFill>
                        <a:srgbClr val="0070C0"/>
                      </a:solidFill>
                      <a:latin typeface="Arial" panose="020B0604020202020204" pitchFamily="34" charset="0"/>
                      <a:cs typeface="Arial" panose="020B0604020202020204" pitchFamily="34" charset="0"/>
                    </a:rPr>
                    <a:t> courrier</a:t>
                  </a:r>
                </a:p>
              </p:txBody>
            </p:sp>
            <p:cxnSp>
              <p:nvCxnSpPr>
                <p:cNvPr id="72" name="Connecteur droit avec flèche 71">
                  <a:extLst>
                    <a:ext uri="{FF2B5EF4-FFF2-40B4-BE49-F238E27FC236}">
                      <a16:creationId xmlns:a16="http://schemas.microsoft.com/office/drawing/2014/main" xmlns="" id="{23A73129-93BD-4175-9B8D-770936A4B5DD}"/>
                    </a:ext>
                  </a:extLst>
                </p:cNvPr>
                <p:cNvCxnSpPr>
                  <a:cxnSpLocks/>
                </p:cNvCxnSpPr>
                <p:nvPr/>
              </p:nvCxnSpPr>
              <p:spPr>
                <a:xfrm>
                  <a:off x="4280000" y="4589854"/>
                  <a:ext cx="0" cy="1128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xmlns="" id="{92895E3C-5D17-4388-AAFC-7F38F84EBCE5}"/>
                    </a:ext>
                  </a:extLst>
                </p:cNvPr>
                <p:cNvCxnSpPr>
                  <a:cxnSpLocks/>
                </p:cNvCxnSpPr>
                <p:nvPr/>
              </p:nvCxnSpPr>
              <p:spPr>
                <a:xfrm>
                  <a:off x="4276201" y="5036462"/>
                  <a:ext cx="0" cy="1128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9" name="Groupe 18">
            <a:extLst>
              <a:ext uri="{FF2B5EF4-FFF2-40B4-BE49-F238E27FC236}">
                <a16:creationId xmlns:a16="http://schemas.microsoft.com/office/drawing/2014/main" xmlns="" id="{A2C0BAF8-204C-415C-88A3-01FBDC56FA9E}"/>
              </a:ext>
            </a:extLst>
          </p:cNvPr>
          <p:cNvGrpSpPr/>
          <p:nvPr/>
        </p:nvGrpSpPr>
        <p:grpSpPr>
          <a:xfrm>
            <a:off x="3025308" y="4792974"/>
            <a:ext cx="1446117" cy="501884"/>
            <a:chOff x="3582582" y="5080187"/>
            <a:chExt cx="1446117" cy="501884"/>
          </a:xfrm>
        </p:grpSpPr>
        <p:sp>
          <p:nvSpPr>
            <p:cNvPr id="60" name="Rectangle 59">
              <a:extLst>
                <a:ext uri="{FF2B5EF4-FFF2-40B4-BE49-F238E27FC236}">
                  <a16:creationId xmlns:a16="http://schemas.microsoft.com/office/drawing/2014/main" xmlns="" id="{C2ED2287-9DFA-4075-820B-CEDFB942308C}"/>
                </a:ext>
              </a:extLst>
            </p:cNvPr>
            <p:cNvSpPr/>
            <p:nvPr/>
          </p:nvSpPr>
          <p:spPr>
            <a:xfrm>
              <a:off x="3582582" y="5139526"/>
              <a:ext cx="1446117" cy="3340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dirty="0">
                <a:solidFill>
                  <a:srgbClr val="0070C0"/>
                </a:solidFill>
              </a:endParaRPr>
            </a:p>
          </p:txBody>
        </p:sp>
        <p:sp>
          <p:nvSpPr>
            <p:cNvPr id="66" name="Rectangle 65">
              <a:extLst>
                <a:ext uri="{FF2B5EF4-FFF2-40B4-BE49-F238E27FC236}">
                  <a16:creationId xmlns:a16="http://schemas.microsoft.com/office/drawing/2014/main" xmlns="" id="{E799C0FC-D224-4338-8C8E-CE425300283B}"/>
                </a:ext>
              </a:extLst>
            </p:cNvPr>
            <p:cNvSpPr/>
            <p:nvPr/>
          </p:nvSpPr>
          <p:spPr>
            <a:xfrm>
              <a:off x="3864720" y="5080187"/>
              <a:ext cx="944489" cy="430887"/>
            </a:xfrm>
            <a:prstGeom prst="rect">
              <a:avLst/>
            </a:prstGeom>
          </p:spPr>
          <p:txBody>
            <a:bodyPr wrap="none">
              <a:spAutoFit/>
            </a:bodyPr>
            <a:lstStyle/>
            <a:p>
              <a:pPr algn="ctr"/>
              <a:r>
                <a:rPr lang="fr-FR" sz="1100" dirty="0">
                  <a:solidFill>
                    <a:srgbClr val="0070C0"/>
                  </a:solidFill>
                  <a:latin typeface="Arial" panose="020B0604020202020204" pitchFamily="34" charset="0"/>
                  <a:cs typeface="Arial" panose="020B0604020202020204" pitchFamily="34" charset="0"/>
                </a:rPr>
                <a:t>attendre</a:t>
              </a:r>
            </a:p>
            <a:p>
              <a:pPr algn="ctr"/>
              <a:r>
                <a:rPr lang="fr-FR" sz="1100" dirty="0">
                  <a:solidFill>
                    <a:srgbClr val="0070C0"/>
                  </a:solidFill>
                  <a:latin typeface="Arial" panose="020B0604020202020204" pitchFamily="34" charset="0"/>
                  <a:cs typeface="Arial" panose="020B0604020202020204" pitchFamily="34" charset="0"/>
                </a:rPr>
                <a:t> 3 secondes</a:t>
              </a:r>
            </a:p>
          </p:txBody>
        </p:sp>
        <p:cxnSp>
          <p:nvCxnSpPr>
            <p:cNvPr id="67" name="Connecteur droit avec flèche 66">
              <a:extLst>
                <a:ext uri="{FF2B5EF4-FFF2-40B4-BE49-F238E27FC236}">
                  <a16:creationId xmlns:a16="http://schemas.microsoft.com/office/drawing/2014/main" xmlns="" id="{90B5F543-6238-4E36-8E7B-7400F57F12D0}"/>
                </a:ext>
              </a:extLst>
            </p:cNvPr>
            <p:cNvCxnSpPr>
              <a:cxnSpLocks/>
            </p:cNvCxnSpPr>
            <p:nvPr/>
          </p:nvCxnSpPr>
          <p:spPr>
            <a:xfrm>
              <a:off x="4276201" y="5479491"/>
              <a:ext cx="0" cy="102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e 21">
            <a:extLst>
              <a:ext uri="{FF2B5EF4-FFF2-40B4-BE49-F238E27FC236}">
                <a16:creationId xmlns:a16="http://schemas.microsoft.com/office/drawing/2014/main" xmlns="" id="{B668CE9E-DDCE-4D18-88D8-7F04AB8DFE85}"/>
              </a:ext>
            </a:extLst>
          </p:cNvPr>
          <p:cNvGrpSpPr/>
          <p:nvPr/>
        </p:nvGrpSpPr>
        <p:grpSpPr>
          <a:xfrm>
            <a:off x="3005730" y="5267214"/>
            <a:ext cx="1446117" cy="835236"/>
            <a:chOff x="3582582" y="5529596"/>
            <a:chExt cx="1446117" cy="835236"/>
          </a:xfrm>
        </p:grpSpPr>
        <p:sp>
          <p:nvSpPr>
            <p:cNvPr id="52" name="Ellipse 51">
              <a:extLst>
                <a:ext uri="{FF2B5EF4-FFF2-40B4-BE49-F238E27FC236}">
                  <a16:creationId xmlns:a16="http://schemas.microsoft.com/office/drawing/2014/main" xmlns="" id="{A939C280-D828-41B4-AC9E-6ED25E2D35EB}"/>
                </a:ext>
              </a:extLst>
            </p:cNvPr>
            <p:cNvSpPr/>
            <p:nvPr/>
          </p:nvSpPr>
          <p:spPr>
            <a:xfrm>
              <a:off x="3737485" y="5998845"/>
              <a:ext cx="1099836" cy="365987"/>
            </a:xfrm>
            <a:prstGeom prst="ellips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r-FR" sz="1200" dirty="0">
                  <a:solidFill>
                    <a:srgbClr val="0070C0"/>
                  </a:solidFill>
                </a:rPr>
                <a:t>fin</a:t>
              </a:r>
            </a:p>
          </p:txBody>
        </p:sp>
        <p:grpSp>
          <p:nvGrpSpPr>
            <p:cNvPr id="21" name="Groupe 20">
              <a:extLst>
                <a:ext uri="{FF2B5EF4-FFF2-40B4-BE49-F238E27FC236}">
                  <a16:creationId xmlns:a16="http://schemas.microsoft.com/office/drawing/2014/main" xmlns="" id="{775663D4-B6EF-4D4E-83BB-226B1757B9EA}"/>
                </a:ext>
              </a:extLst>
            </p:cNvPr>
            <p:cNvGrpSpPr/>
            <p:nvPr/>
          </p:nvGrpSpPr>
          <p:grpSpPr>
            <a:xfrm>
              <a:off x="3582582" y="5529596"/>
              <a:ext cx="1446117" cy="430887"/>
              <a:chOff x="3582582" y="5529596"/>
              <a:chExt cx="1446117" cy="430887"/>
            </a:xfrm>
          </p:grpSpPr>
          <p:sp>
            <p:nvSpPr>
              <p:cNvPr id="45" name="Rectangle 44">
                <a:extLst>
                  <a:ext uri="{FF2B5EF4-FFF2-40B4-BE49-F238E27FC236}">
                    <a16:creationId xmlns:a16="http://schemas.microsoft.com/office/drawing/2014/main" xmlns="" id="{1A856045-64FA-40D5-A895-6B44A48F6D98}"/>
                  </a:ext>
                </a:extLst>
              </p:cNvPr>
              <p:cNvSpPr/>
              <p:nvPr/>
            </p:nvSpPr>
            <p:spPr>
              <a:xfrm>
                <a:off x="3582582" y="5577200"/>
                <a:ext cx="1446117" cy="3340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2800" dirty="0">
                  <a:solidFill>
                    <a:srgbClr val="0070C0"/>
                  </a:solidFill>
                </a:endParaRPr>
              </a:p>
            </p:txBody>
          </p:sp>
          <p:sp>
            <p:nvSpPr>
              <p:cNvPr id="53" name="Rectangle 52">
                <a:extLst>
                  <a:ext uri="{FF2B5EF4-FFF2-40B4-BE49-F238E27FC236}">
                    <a16:creationId xmlns:a16="http://schemas.microsoft.com/office/drawing/2014/main" xmlns="" id="{E7C58F2B-06D9-4C14-9CBB-D5ED722D3D6A}"/>
                  </a:ext>
                </a:extLst>
              </p:cNvPr>
              <p:cNvSpPr/>
              <p:nvPr/>
            </p:nvSpPr>
            <p:spPr>
              <a:xfrm>
                <a:off x="3750995" y="5529596"/>
                <a:ext cx="1156086" cy="430887"/>
              </a:xfrm>
              <a:prstGeom prst="rect">
                <a:avLst/>
              </a:prstGeom>
            </p:spPr>
            <p:txBody>
              <a:bodyPr wrap="none">
                <a:spAutoFit/>
              </a:bodyPr>
              <a:lstStyle/>
              <a:p>
                <a:pPr algn="ctr"/>
                <a:r>
                  <a:rPr lang="fr-FR" sz="1100" dirty="0">
                    <a:solidFill>
                      <a:srgbClr val="0070C0"/>
                    </a:solidFill>
                    <a:latin typeface="Arial" panose="020B0604020202020204" pitchFamily="34" charset="0"/>
                    <a:cs typeface="Arial" panose="020B0604020202020204" pitchFamily="34" charset="0"/>
                  </a:rPr>
                  <a:t>arrêter le signal</a:t>
                </a:r>
              </a:p>
              <a:p>
                <a:pPr algn="ctr"/>
                <a:r>
                  <a:rPr lang="fr-FR" sz="1100" dirty="0">
                    <a:solidFill>
                      <a:srgbClr val="0070C0"/>
                    </a:solidFill>
                    <a:latin typeface="Arial" panose="020B0604020202020204" pitchFamily="34" charset="0"/>
                    <a:cs typeface="Arial" panose="020B0604020202020204" pitchFamily="34" charset="0"/>
                  </a:rPr>
                  <a:t>sonore</a:t>
                </a:r>
              </a:p>
            </p:txBody>
          </p:sp>
        </p:grpSp>
        <p:cxnSp>
          <p:nvCxnSpPr>
            <p:cNvPr id="55" name="Connecteur droit avec flèche 54">
              <a:extLst>
                <a:ext uri="{FF2B5EF4-FFF2-40B4-BE49-F238E27FC236}">
                  <a16:creationId xmlns:a16="http://schemas.microsoft.com/office/drawing/2014/main" xmlns="" id="{6D613747-D96F-4CD6-88AF-EAB528B72CCA}"/>
                </a:ext>
              </a:extLst>
            </p:cNvPr>
            <p:cNvCxnSpPr>
              <a:cxnSpLocks/>
            </p:cNvCxnSpPr>
            <p:nvPr/>
          </p:nvCxnSpPr>
          <p:spPr>
            <a:xfrm>
              <a:off x="4281462" y="5921860"/>
              <a:ext cx="0" cy="847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angle : coins arrondis 29">
            <a:extLst>
              <a:ext uri="{FF2B5EF4-FFF2-40B4-BE49-F238E27FC236}">
                <a16:creationId xmlns:a16="http://schemas.microsoft.com/office/drawing/2014/main" xmlns="" id="{32AEED4E-D43C-4DA4-9D7D-3B654B7CABAB}"/>
              </a:ext>
            </a:extLst>
          </p:cNvPr>
          <p:cNvSpPr/>
          <p:nvPr/>
        </p:nvSpPr>
        <p:spPr>
          <a:xfrm>
            <a:off x="278848" y="617415"/>
            <a:ext cx="11490552" cy="5735259"/>
          </a:xfrm>
          <a:prstGeom prst="roundRect">
            <a:avLst>
              <a:gd name="adj" fmla="val 3848"/>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351"/>
          </a:p>
        </p:txBody>
      </p:sp>
      <p:sp>
        <p:nvSpPr>
          <p:cNvPr id="31" name="Titre 3">
            <a:extLst>
              <a:ext uri="{FF2B5EF4-FFF2-40B4-BE49-F238E27FC236}">
                <a16:creationId xmlns:a16="http://schemas.microsoft.com/office/drawing/2014/main" xmlns="" id="{6AE07D76-C954-46A2-B4D2-F3C86DC3F1FB}"/>
              </a:ext>
            </a:extLst>
          </p:cNvPr>
          <p:cNvSpPr>
            <a:spLocks noGrp="1"/>
          </p:cNvSpPr>
          <p:nvPr>
            <p:ph type="title"/>
          </p:nvPr>
        </p:nvSpPr>
        <p:spPr>
          <a:xfrm>
            <a:off x="432000" y="109790"/>
            <a:ext cx="11328000" cy="432000"/>
          </a:xfrm>
          <a:noFill/>
        </p:spPr>
        <p:txBody>
          <a:bodyPr>
            <a:normAutofit fontScale="90000"/>
          </a:bodyPr>
          <a:lstStyle/>
          <a:p>
            <a:r>
              <a:rPr lang="fr-FR" sz="3200" dirty="0"/>
              <a:t>Synthèse  suite…</a:t>
            </a:r>
          </a:p>
        </p:txBody>
      </p:sp>
      <p:sp>
        <p:nvSpPr>
          <p:cNvPr id="32" name="Rectangle 31">
            <a:extLst>
              <a:ext uri="{FF2B5EF4-FFF2-40B4-BE49-F238E27FC236}">
                <a16:creationId xmlns:a16="http://schemas.microsoft.com/office/drawing/2014/main" xmlns="" id="{99662B0F-C535-490D-9EF8-92972A436059}"/>
              </a:ext>
            </a:extLst>
          </p:cNvPr>
          <p:cNvSpPr/>
          <p:nvPr/>
        </p:nvSpPr>
        <p:spPr>
          <a:xfrm>
            <a:off x="432000" y="663021"/>
            <a:ext cx="11184248" cy="646331"/>
          </a:xfrm>
          <a:prstGeom prst="rect">
            <a:avLst/>
          </a:prstGeom>
        </p:spPr>
        <p:txBody>
          <a:bodyPr wrap="square">
            <a:spAutoFit/>
          </a:bodyPr>
          <a:lstStyle/>
          <a:p>
            <a:pPr indent="-342891">
              <a:buFont typeface="Arial" panose="020B0604020202020204" pitchFamily="34" charset="0"/>
              <a:buChar char="•"/>
            </a:pPr>
            <a:r>
              <a:rPr lang="fr-FR" dirty="0"/>
              <a:t>Pour traiter les informations, on s’appuie sur un </a:t>
            </a:r>
            <a:r>
              <a:rPr lang="fr-FR" b="1" dirty="0"/>
              <a:t>algorithme</a:t>
            </a:r>
            <a:r>
              <a:rPr lang="fr-FR" dirty="0"/>
              <a:t> qui est une </a:t>
            </a:r>
            <a:r>
              <a:rPr lang="fr-FR" b="1" dirty="0"/>
              <a:t>série d’instructions</a:t>
            </a:r>
            <a:r>
              <a:rPr lang="fr-FR" dirty="0"/>
              <a:t>. </a:t>
            </a:r>
          </a:p>
          <a:p>
            <a:pPr indent="-342891">
              <a:buFont typeface="Arial" panose="020B0604020202020204" pitchFamily="34" charset="0"/>
              <a:buChar char="•"/>
            </a:pPr>
            <a:r>
              <a:rPr lang="fr-FR" dirty="0"/>
              <a:t>Dans les </a:t>
            </a:r>
            <a:r>
              <a:rPr lang="fr-FR" b="1" dirty="0"/>
              <a:t>algorigrammes</a:t>
            </a:r>
            <a:r>
              <a:rPr lang="fr-FR" dirty="0"/>
              <a:t>, on peut utiliser, entre autres,  </a:t>
            </a:r>
            <a:r>
              <a:rPr lang="fr-FR" b="1" dirty="0"/>
              <a:t>des boucles</a:t>
            </a:r>
            <a:r>
              <a:rPr lang="fr-FR" dirty="0"/>
              <a:t>, </a:t>
            </a:r>
            <a:r>
              <a:rPr lang="fr-FR" b="1" dirty="0"/>
              <a:t>des conditions</a:t>
            </a:r>
            <a:r>
              <a:rPr lang="fr-FR" dirty="0"/>
              <a:t>.</a:t>
            </a:r>
          </a:p>
        </p:txBody>
      </p:sp>
      <p:sp>
        <p:nvSpPr>
          <p:cNvPr id="28" name="ZoneTexte 27">
            <a:extLst>
              <a:ext uri="{FF2B5EF4-FFF2-40B4-BE49-F238E27FC236}">
                <a16:creationId xmlns:a16="http://schemas.microsoft.com/office/drawing/2014/main" xmlns="" id="{F8988B4A-30B0-4F84-AC77-627CF6371FBF}"/>
              </a:ext>
            </a:extLst>
          </p:cNvPr>
          <p:cNvSpPr txBox="1"/>
          <p:nvPr/>
        </p:nvSpPr>
        <p:spPr>
          <a:xfrm>
            <a:off x="503589" y="2819729"/>
            <a:ext cx="1998483" cy="830997"/>
          </a:xfrm>
          <a:prstGeom prst="rect">
            <a:avLst/>
          </a:prstGeom>
          <a:noFill/>
        </p:spPr>
        <p:txBody>
          <a:bodyPr wrap="square" rtlCol="0">
            <a:spAutoFit/>
          </a:bodyPr>
          <a:lstStyle/>
          <a:p>
            <a:r>
              <a:rPr lang="fr-FR" sz="1600" b="1" dirty="0"/>
              <a:t>Si</a:t>
            </a:r>
            <a:r>
              <a:rPr lang="fr-FR" sz="1600" dirty="0"/>
              <a:t> il y a du courrier dans la boîte aux lettres,</a:t>
            </a:r>
          </a:p>
        </p:txBody>
      </p:sp>
      <p:sp>
        <p:nvSpPr>
          <p:cNvPr id="29" name="ZoneTexte 28">
            <a:extLst>
              <a:ext uri="{FF2B5EF4-FFF2-40B4-BE49-F238E27FC236}">
                <a16:creationId xmlns:a16="http://schemas.microsoft.com/office/drawing/2014/main" xmlns="" id="{9D2FECF7-D979-4875-A49E-1E96EB34701C}"/>
              </a:ext>
            </a:extLst>
          </p:cNvPr>
          <p:cNvSpPr txBox="1"/>
          <p:nvPr/>
        </p:nvSpPr>
        <p:spPr>
          <a:xfrm>
            <a:off x="503592" y="3590137"/>
            <a:ext cx="1998480" cy="1077218"/>
          </a:xfrm>
          <a:prstGeom prst="rect">
            <a:avLst/>
          </a:prstGeom>
          <a:noFill/>
        </p:spPr>
        <p:txBody>
          <a:bodyPr wrap="square" rtlCol="0">
            <a:spAutoFit/>
          </a:bodyPr>
          <a:lstStyle/>
          <a:p>
            <a:r>
              <a:rPr lang="fr-FR" sz="1600" b="1" dirty="0"/>
              <a:t>alors</a:t>
            </a:r>
            <a:r>
              <a:rPr lang="fr-FR" sz="1600" dirty="0"/>
              <a:t>  il faut afficher le symbole « présence courrier » à l’usager </a:t>
            </a:r>
            <a:endParaRPr lang="fr-FR" sz="2400" dirty="0"/>
          </a:p>
        </p:txBody>
      </p:sp>
      <p:sp>
        <p:nvSpPr>
          <p:cNvPr id="33" name="ZoneTexte 32">
            <a:extLst>
              <a:ext uri="{FF2B5EF4-FFF2-40B4-BE49-F238E27FC236}">
                <a16:creationId xmlns:a16="http://schemas.microsoft.com/office/drawing/2014/main" xmlns="" id="{31B040C3-B601-46E9-9FC6-C69F63BF240E}"/>
              </a:ext>
            </a:extLst>
          </p:cNvPr>
          <p:cNvSpPr txBox="1"/>
          <p:nvPr/>
        </p:nvSpPr>
        <p:spPr>
          <a:xfrm>
            <a:off x="478177" y="4522650"/>
            <a:ext cx="2176744" cy="584775"/>
          </a:xfrm>
          <a:prstGeom prst="rect">
            <a:avLst/>
          </a:prstGeom>
          <a:noFill/>
        </p:spPr>
        <p:txBody>
          <a:bodyPr wrap="square" rtlCol="0">
            <a:spAutoFit/>
          </a:bodyPr>
          <a:lstStyle/>
          <a:p>
            <a:pPr lvl="0">
              <a:defRPr/>
            </a:pPr>
            <a:r>
              <a:rPr lang="fr-FR" sz="1600" b="1" dirty="0"/>
              <a:t>et</a:t>
            </a:r>
          </a:p>
          <a:p>
            <a:pPr lvl="0">
              <a:defRPr/>
            </a:pPr>
            <a:r>
              <a:rPr lang="fr-FR" sz="1600" dirty="0"/>
              <a:t> jouer un signal sonore </a:t>
            </a:r>
          </a:p>
        </p:txBody>
      </p:sp>
      <p:sp>
        <p:nvSpPr>
          <p:cNvPr id="34" name="ZoneTexte 33">
            <a:extLst>
              <a:ext uri="{FF2B5EF4-FFF2-40B4-BE49-F238E27FC236}">
                <a16:creationId xmlns:a16="http://schemas.microsoft.com/office/drawing/2014/main" xmlns="" id="{EC07072D-556E-45C3-BD3C-D4997B7AB697}"/>
              </a:ext>
            </a:extLst>
          </p:cNvPr>
          <p:cNvSpPr txBox="1"/>
          <p:nvPr/>
        </p:nvSpPr>
        <p:spPr>
          <a:xfrm>
            <a:off x="526108" y="4972732"/>
            <a:ext cx="1332323" cy="584775"/>
          </a:xfrm>
          <a:prstGeom prst="rect">
            <a:avLst/>
          </a:prstGeom>
          <a:noFill/>
        </p:spPr>
        <p:txBody>
          <a:bodyPr wrap="square" rtlCol="0">
            <a:spAutoFit/>
          </a:bodyPr>
          <a:lstStyle/>
          <a:p>
            <a:r>
              <a:rPr lang="fr-FR" sz="1600" dirty="0"/>
              <a:t>pendant 3 secondes .</a:t>
            </a:r>
          </a:p>
        </p:txBody>
      </p:sp>
      <p:sp>
        <p:nvSpPr>
          <p:cNvPr id="26" name="Rectangle 25">
            <a:extLst>
              <a:ext uri="{FF2B5EF4-FFF2-40B4-BE49-F238E27FC236}">
                <a16:creationId xmlns:a16="http://schemas.microsoft.com/office/drawing/2014/main" xmlns="" id="{88042A33-9ADB-494A-85E9-98056A2A66A5}"/>
              </a:ext>
            </a:extLst>
          </p:cNvPr>
          <p:cNvSpPr/>
          <p:nvPr/>
        </p:nvSpPr>
        <p:spPr>
          <a:xfrm>
            <a:off x="8384249" y="2383456"/>
            <a:ext cx="3025733" cy="3816429"/>
          </a:xfrm>
          <a:prstGeom prst="rect">
            <a:avLst/>
          </a:prstGeom>
        </p:spPr>
        <p:txBody>
          <a:bodyPr wrap="square">
            <a:spAutoFit/>
          </a:bodyPr>
          <a:lstStyle/>
          <a:p>
            <a:pPr algn="r" fontAlgn="ctr"/>
            <a:endParaRPr lang="fr-FR" dirty="0">
              <a:solidFill>
                <a:srgbClr val="1E90FF"/>
              </a:solidFill>
              <a:latin typeface="&amp;quot"/>
            </a:endParaRPr>
          </a:p>
          <a:p>
            <a:pPr algn="r" fontAlgn="ctr"/>
            <a:r>
              <a:rPr lang="fr-FR" sz="1400" dirty="0">
                <a:latin typeface="&amp;quot"/>
              </a:rPr>
              <a:t>1. </a:t>
            </a:r>
            <a:r>
              <a:rPr lang="fr-FR" sz="1400" dirty="0" err="1">
                <a:solidFill>
                  <a:srgbClr val="1E90FF"/>
                </a:solidFill>
                <a:latin typeface="&amp;quot"/>
              </a:rPr>
              <a:t>basic</a:t>
            </a:r>
            <a:r>
              <a:rPr lang="fr-FR" sz="1400" dirty="0" err="1">
                <a:solidFill>
                  <a:srgbClr val="000000"/>
                </a:solidFill>
                <a:latin typeface="&amp;quot"/>
              </a:rPr>
              <a:t>.</a:t>
            </a:r>
            <a:r>
              <a:rPr lang="fr-FR" sz="1400" dirty="0" err="1">
                <a:solidFill>
                  <a:srgbClr val="1E90FF"/>
                </a:solidFill>
                <a:latin typeface="&amp;quot"/>
              </a:rPr>
              <a:t>forever</a:t>
            </a:r>
            <a:r>
              <a:rPr lang="fr-FR" sz="1400" dirty="0">
                <a:solidFill>
                  <a:srgbClr val="000000"/>
                </a:solidFill>
                <a:latin typeface="&amp;quot"/>
              </a:rPr>
              <a:t>(</a:t>
            </a:r>
            <a:r>
              <a:rPr lang="fr-FR" sz="1400" dirty="0" err="1">
                <a:solidFill>
                  <a:srgbClr val="0000FF"/>
                </a:solidFill>
                <a:latin typeface="&amp;quot"/>
              </a:rPr>
              <a:t>function</a:t>
            </a:r>
            <a:r>
              <a:rPr lang="fr-FR" sz="1400" dirty="0">
                <a:solidFill>
                  <a:srgbClr val="000000"/>
                </a:solidFill>
                <a:latin typeface="&amp;quot"/>
              </a:rPr>
              <a:t> () {</a:t>
            </a:r>
          </a:p>
          <a:p>
            <a:r>
              <a:rPr lang="fr-FR" sz="1400" dirty="0">
                <a:solidFill>
                  <a:srgbClr val="000000"/>
                </a:solidFill>
                <a:latin typeface="&amp;quot"/>
              </a:rPr>
              <a:t>     2. </a:t>
            </a:r>
            <a:r>
              <a:rPr lang="fr-FR" sz="1400" dirty="0">
                <a:solidFill>
                  <a:srgbClr val="0000FF"/>
                </a:solidFill>
                <a:latin typeface="&amp;quot"/>
              </a:rPr>
              <a:t>if</a:t>
            </a:r>
            <a:r>
              <a:rPr lang="fr-FR" sz="1400" dirty="0">
                <a:solidFill>
                  <a:srgbClr val="000000"/>
                </a:solidFill>
                <a:latin typeface="&amp;quot"/>
              </a:rPr>
              <a:t> (</a:t>
            </a:r>
            <a:r>
              <a:rPr lang="fr-FR" sz="1400" dirty="0" err="1">
                <a:solidFill>
                  <a:srgbClr val="D400D4"/>
                </a:solidFill>
                <a:latin typeface="&amp;quot"/>
              </a:rPr>
              <a:t>input</a:t>
            </a:r>
            <a:r>
              <a:rPr lang="fr-FR" sz="1400" dirty="0" err="1">
                <a:solidFill>
                  <a:srgbClr val="000000"/>
                </a:solidFill>
                <a:latin typeface="&amp;quot"/>
              </a:rPr>
              <a:t>.</a:t>
            </a:r>
            <a:r>
              <a:rPr lang="fr-FR" sz="1400" dirty="0" err="1">
                <a:solidFill>
                  <a:srgbClr val="D400D4"/>
                </a:solidFill>
                <a:latin typeface="&amp;quot"/>
              </a:rPr>
              <a:t>pinIsPressed</a:t>
            </a:r>
            <a:r>
              <a:rPr lang="fr-FR" sz="1400" dirty="0">
                <a:solidFill>
                  <a:srgbClr val="000000"/>
                </a:solidFill>
                <a:latin typeface="&amp;quot"/>
              </a:rPr>
              <a:t>(TouchPin.1)) {</a:t>
            </a:r>
          </a:p>
          <a:p>
            <a:r>
              <a:rPr lang="fr-FR" sz="1400" dirty="0">
                <a:solidFill>
                  <a:srgbClr val="000000"/>
                </a:solidFill>
                <a:latin typeface="&amp;quot"/>
              </a:rPr>
              <a:t>      3. </a:t>
            </a:r>
            <a:r>
              <a:rPr lang="fr-FR" sz="1400" dirty="0" err="1">
                <a:solidFill>
                  <a:srgbClr val="E63022"/>
                </a:solidFill>
                <a:latin typeface="&amp;quot"/>
              </a:rPr>
              <a:t>music</a:t>
            </a:r>
            <a:r>
              <a:rPr lang="fr-FR" sz="1400" dirty="0" err="1">
                <a:solidFill>
                  <a:srgbClr val="000000"/>
                </a:solidFill>
                <a:latin typeface="&amp;quot"/>
              </a:rPr>
              <a:t>.</a:t>
            </a:r>
            <a:r>
              <a:rPr lang="fr-FR" sz="1400" dirty="0" err="1">
                <a:solidFill>
                  <a:srgbClr val="E63022"/>
                </a:solidFill>
                <a:latin typeface="&amp;quot"/>
              </a:rPr>
              <a:t>beginMelody</a:t>
            </a:r>
            <a:r>
              <a:rPr lang="fr-FR" sz="1400" dirty="0">
                <a:solidFill>
                  <a:srgbClr val="000000"/>
                </a:solidFill>
                <a:latin typeface="&amp;quot"/>
              </a:rPr>
              <a:t>(</a:t>
            </a:r>
            <a:r>
              <a:rPr lang="fr-FR" sz="1400" dirty="0" err="1">
                <a:solidFill>
                  <a:srgbClr val="E63022"/>
                </a:solidFill>
                <a:latin typeface="&amp;quot"/>
              </a:rPr>
              <a:t>music</a:t>
            </a:r>
            <a:r>
              <a:rPr lang="fr-FR" sz="1400" dirty="0" err="1">
                <a:solidFill>
                  <a:srgbClr val="000000"/>
                </a:solidFill>
                <a:latin typeface="&amp;quot"/>
              </a:rPr>
              <a:t>.</a:t>
            </a:r>
            <a:r>
              <a:rPr lang="fr-FR" sz="1400" dirty="0" err="1">
                <a:solidFill>
                  <a:srgbClr val="E63022"/>
                </a:solidFill>
                <a:latin typeface="&amp;quot"/>
              </a:rPr>
              <a:t>builtInMelody</a:t>
            </a:r>
            <a:r>
              <a:rPr lang="fr-FR" sz="1400" dirty="0">
                <a:solidFill>
                  <a:srgbClr val="000000"/>
                </a:solidFill>
                <a:latin typeface="&amp;quot"/>
              </a:rPr>
              <a:t>(</a:t>
            </a:r>
            <a:r>
              <a:rPr lang="fr-FR" sz="1400" dirty="0" err="1">
                <a:solidFill>
                  <a:srgbClr val="000000"/>
                </a:solidFill>
                <a:latin typeface="&amp;quot"/>
              </a:rPr>
              <a:t>Melodies.Ode</a:t>
            </a:r>
            <a:r>
              <a:rPr lang="fr-FR" sz="1400" dirty="0">
                <a:solidFill>
                  <a:srgbClr val="000000"/>
                </a:solidFill>
                <a:latin typeface="&amp;quot"/>
              </a:rPr>
              <a:t>), </a:t>
            </a:r>
            <a:r>
              <a:rPr lang="fr-FR" sz="1400" dirty="0" err="1">
                <a:solidFill>
                  <a:srgbClr val="000000"/>
                </a:solidFill>
                <a:latin typeface="&amp;quot"/>
              </a:rPr>
              <a:t>MelodyOptions.Forever</a:t>
            </a:r>
            <a:r>
              <a:rPr lang="fr-FR" sz="1400" dirty="0">
                <a:solidFill>
                  <a:srgbClr val="000000"/>
                </a:solidFill>
                <a:latin typeface="&amp;quot"/>
              </a:rPr>
              <a:t>)</a:t>
            </a:r>
          </a:p>
          <a:p>
            <a:r>
              <a:rPr lang="fr-FR" sz="1400" dirty="0">
                <a:solidFill>
                  <a:srgbClr val="000000"/>
                </a:solidFill>
                <a:latin typeface="&amp;quot"/>
              </a:rPr>
              <a:t>       4. </a:t>
            </a:r>
            <a:r>
              <a:rPr lang="fr-FR" sz="1400" dirty="0" err="1">
                <a:solidFill>
                  <a:srgbClr val="1E90FF"/>
                </a:solidFill>
                <a:latin typeface="&amp;quot"/>
              </a:rPr>
              <a:t>basic</a:t>
            </a:r>
            <a:r>
              <a:rPr lang="fr-FR" sz="1400" dirty="0" err="1">
                <a:solidFill>
                  <a:srgbClr val="000000"/>
                </a:solidFill>
                <a:latin typeface="&amp;quot"/>
              </a:rPr>
              <a:t>.</a:t>
            </a:r>
            <a:r>
              <a:rPr lang="fr-FR" sz="1400" dirty="0" err="1">
                <a:solidFill>
                  <a:srgbClr val="1E90FF"/>
                </a:solidFill>
                <a:latin typeface="&amp;quot"/>
              </a:rPr>
              <a:t>showLeds</a:t>
            </a:r>
            <a:r>
              <a:rPr lang="fr-FR" sz="1400" dirty="0">
                <a:solidFill>
                  <a:srgbClr val="000000"/>
                </a:solidFill>
                <a:latin typeface="&amp;quot"/>
              </a:rPr>
              <a:t>(</a:t>
            </a:r>
            <a:r>
              <a:rPr lang="fr-FR" sz="1400" dirty="0">
                <a:solidFill>
                  <a:srgbClr val="A31515"/>
                </a:solidFill>
                <a:latin typeface="&amp;quot"/>
              </a:rPr>
              <a:t>`</a:t>
            </a:r>
            <a:endParaRPr lang="fr-FR" sz="1400" dirty="0">
              <a:solidFill>
                <a:srgbClr val="000000"/>
              </a:solidFill>
              <a:latin typeface="&amp;quot"/>
            </a:endParaRPr>
          </a:p>
          <a:p>
            <a:r>
              <a:rPr lang="fr-FR" sz="1400" dirty="0">
                <a:solidFill>
                  <a:srgbClr val="A31515"/>
                </a:solidFill>
                <a:latin typeface="&amp;quot"/>
              </a:rPr>
              <a:t>      </a:t>
            </a:r>
            <a:r>
              <a:rPr lang="fr-FR" sz="1400" dirty="0">
                <a:latin typeface="&amp;quot"/>
              </a:rPr>
              <a:t> 5. </a:t>
            </a:r>
            <a:r>
              <a:rPr lang="fr-FR" sz="1400" dirty="0">
                <a:solidFill>
                  <a:srgbClr val="A31515"/>
                </a:solidFill>
                <a:latin typeface="&amp;quot"/>
              </a:rPr>
              <a:t># # # # #</a:t>
            </a:r>
            <a:endParaRPr lang="fr-FR" sz="1400" dirty="0">
              <a:solidFill>
                <a:srgbClr val="000000"/>
              </a:solidFill>
              <a:latin typeface="&amp;quot"/>
            </a:endParaRPr>
          </a:p>
          <a:p>
            <a:r>
              <a:rPr lang="fr-FR" sz="1400" dirty="0">
                <a:solidFill>
                  <a:srgbClr val="A31515"/>
                </a:solidFill>
                <a:latin typeface="&amp;quot"/>
              </a:rPr>
              <a:t>      </a:t>
            </a:r>
            <a:r>
              <a:rPr lang="fr-FR" sz="1400" dirty="0">
                <a:latin typeface="&amp;quot"/>
              </a:rPr>
              <a:t> 6.</a:t>
            </a:r>
            <a:r>
              <a:rPr lang="fr-FR" sz="1400" dirty="0">
                <a:solidFill>
                  <a:srgbClr val="A31515"/>
                </a:solidFill>
                <a:latin typeface="&amp;quot"/>
              </a:rPr>
              <a:t># # . # #</a:t>
            </a:r>
            <a:endParaRPr lang="fr-FR" sz="1400" dirty="0">
              <a:solidFill>
                <a:srgbClr val="000000"/>
              </a:solidFill>
              <a:latin typeface="&amp;quot"/>
            </a:endParaRPr>
          </a:p>
          <a:p>
            <a:r>
              <a:rPr lang="fr-FR" sz="1400" dirty="0">
                <a:solidFill>
                  <a:srgbClr val="A31515"/>
                </a:solidFill>
                <a:latin typeface="&amp;quot"/>
              </a:rPr>
              <a:t>       </a:t>
            </a:r>
            <a:r>
              <a:rPr lang="fr-FR" sz="1400" dirty="0">
                <a:latin typeface="&amp;quot"/>
              </a:rPr>
              <a:t>7.</a:t>
            </a:r>
            <a:r>
              <a:rPr lang="fr-FR" sz="1400" dirty="0">
                <a:solidFill>
                  <a:srgbClr val="A31515"/>
                </a:solidFill>
                <a:latin typeface="&amp;quot"/>
              </a:rPr>
              <a:t># .  . #</a:t>
            </a:r>
            <a:endParaRPr lang="fr-FR" sz="1400" dirty="0">
              <a:solidFill>
                <a:srgbClr val="000000"/>
              </a:solidFill>
              <a:latin typeface="&amp;quot"/>
            </a:endParaRPr>
          </a:p>
          <a:p>
            <a:r>
              <a:rPr lang="fr-FR" sz="1400" dirty="0">
                <a:solidFill>
                  <a:srgbClr val="A31515"/>
                </a:solidFill>
                <a:latin typeface="&amp;quot"/>
              </a:rPr>
              <a:t>       </a:t>
            </a:r>
            <a:r>
              <a:rPr lang="fr-FR" sz="1400" dirty="0">
                <a:latin typeface="&amp;quot"/>
              </a:rPr>
              <a:t>8.</a:t>
            </a:r>
            <a:r>
              <a:rPr lang="fr-FR" sz="1400" dirty="0">
                <a:solidFill>
                  <a:srgbClr val="A31515"/>
                </a:solidFill>
                <a:latin typeface="&amp;quot"/>
              </a:rPr>
              <a:t># . . . #</a:t>
            </a:r>
            <a:endParaRPr lang="fr-FR" sz="1400" dirty="0">
              <a:solidFill>
                <a:srgbClr val="000000"/>
              </a:solidFill>
              <a:latin typeface="&amp;quot"/>
            </a:endParaRPr>
          </a:p>
          <a:p>
            <a:r>
              <a:rPr lang="fr-FR" sz="1400" dirty="0">
                <a:solidFill>
                  <a:srgbClr val="A31515"/>
                </a:solidFill>
                <a:latin typeface="&amp;quot"/>
              </a:rPr>
              <a:t>      </a:t>
            </a:r>
            <a:r>
              <a:rPr lang="fr-FR" sz="1400" dirty="0">
                <a:latin typeface="&amp;quot"/>
              </a:rPr>
              <a:t> 9. </a:t>
            </a:r>
            <a:r>
              <a:rPr lang="fr-FR" sz="1400" dirty="0">
                <a:solidFill>
                  <a:srgbClr val="A31515"/>
                </a:solidFill>
                <a:latin typeface="&amp;quot"/>
              </a:rPr>
              <a:t># # # # #</a:t>
            </a:r>
            <a:endParaRPr lang="fr-FR" sz="1400" dirty="0">
              <a:solidFill>
                <a:srgbClr val="000000"/>
              </a:solidFill>
              <a:latin typeface="&amp;quot"/>
            </a:endParaRPr>
          </a:p>
          <a:p>
            <a:r>
              <a:rPr lang="fr-FR" sz="1400" dirty="0">
                <a:solidFill>
                  <a:srgbClr val="A31515"/>
                </a:solidFill>
                <a:latin typeface="&amp;quot"/>
              </a:rPr>
              <a:t>       </a:t>
            </a:r>
            <a:r>
              <a:rPr lang="fr-FR" sz="1400" dirty="0">
                <a:latin typeface="&amp;quot"/>
              </a:rPr>
              <a:t>10. </a:t>
            </a:r>
            <a:r>
              <a:rPr lang="fr-FR" sz="1400" dirty="0">
                <a:solidFill>
                  <a:srgbClr val="A31515"/>
                </a:solidFill>
                <a:latin typeface="&amp;quot"/>
              </a:rPr>
              <a:t>   `</a:t>
            </a:r>
            <a:r>
              <a:rPr lang="fr-FR" sz="1400" dirty="0">
                <a:solidFill>
                  <a:srgbClr val="000000"/>
                </a:solidFill>
                <a:latin typeface="&amp;quot"/>
              </a:rPr>
              <a:t>)</a:t>
            </a:r>
          </a:p>
          <a:p>
            <a:r>
              <a:rPr lang="fr-FR" sz="1400" dirty="0">
                <a:solidFill>
                  <a:srgbClr val="000000"/>
                </a:solidFill>
                <a:latin typeface="&amp;quot"/>
              </a:rPr>
              <a:t>       11.</a:t>
            </a:r>
            <a:r>
              <a:rPr lang="fr-FR" sz="1400" dirty="0">
                <a:solidFill>
                  <a:srgbClr val="1E90FF"/>
                </a:solidFill>
                <a:latin typeface="&amp;quot"/>
              </a:rPr>
              <a:t>basic</a:t>
            </a:r>
            <a:r>
              <a:rPr lang="fr-FR" sz="1400" dirty="0">
                <a:solidFill>
                  <a:srgbClr val="000000"/>
                </a:solidFill>
                <a:latin typeface="&amp;quot"/>
              </a:rPr>
              <a:t>.</a:t>
            </a:r>
            <a:r>
              <a:rPr lang="fr-FR" sz="1400" dirty="0">
                <a:solidFill>
                  <a:srgbClr val="007A4B"/>
                </a:solidFill>
                <a:latin typeface="&amp;quot"/>
              </a:rPr>
              <a:t>pause</a:t>
            </a:r>
            <a:r>
              <a:rPr lang="fr-FR" sz="1400" dirty="0">
                <a:solidFill>
                  <a:srgbClr val="000000"/>
                </a:solidFill>
                <a:latin typeface="&amp;quot"/>
              </a:rPr>
              <a:t>(</a:t>
            </a:r>
            <a:r>
              <a:rPr lang="fr-FR" sz="1400" dirty="0">
                <a:solidFill>
                  <a:srgbClr val="09885A"/>
                </a:solidFill>
                <a:latin typeface="&amp;quot"/>
              </a:rPr>
              <a:t>3000</a:t>
            </a:r>
            <a:r>
              <a:rPr lang="fr-FR" sz="1400" dirty="0">
                <a:solidFill>
                  <a:srgbClr val="000000"/>
                </a:solidFill>
                <a:latin typeface="&amp;quot"/>
              </a:rPr>
              <a:t>)</a:t>
            </a:r>
          </a:p>
          <a:p>
            <a:r>
              <a:rPr lang="fr-FR" sz="1400" dirty="0">
                <a:solidFill>
                  <a:srgbClr val="000000"/>
                </a:solidFill>
                <a:latin typeface="&amp;quot"/>
              </a:rPr>
              <a:t>       12.</a:t>
            </a:r>
            <a:r>
              <a:rPr lang="fr-FR" sz="1400" dirty="0">
                <a:solidFill>
                  <a:srgbClr val="E63022"/>
                </a:solidFill>
                <a:latin typeface="&amp;quot"/>
              </a:rPr>
              <a:t>music</a:t>
            </a:r>
            <a:r>
              <a:rPr lang="fr-FR" sz="1400" dirty="0">
                <a:solidFill>
                  <a:srgbClr val="000000"/>
                </a:solidFill>
                <a:latin typeface="&amp;quot"/>
              </a:rPr>
              <a:t>.</a:t>
            </a:r>
            <a:r>
              <a:rPr lang="fr-FR" sz="1400" dirty="0">
                <a:solidFill>
                  <a:srgbClr val="E63022"/>
                </a:solidFill>
                <a:latin typeface="&amp;quot"/>
              </a:rPr>
              <a:t>stopMelody</a:t>
            </a:r>
            <a:r>
              <a:rPr lang="fr-FR" sz="1400" dirty="0">
                <a:solidFill>
                  <a:srgbClr val="000000"/>
                </a:solidFill>
                <a:latin typeface="&amp;quot"/>
              </a:rPr>
              <a:t>(</a:t>
            </a:r>
            <a:r>
              <a:rPr lang="fr-FR" sz="1400" dirty="0" err="1">
                <a:solidFill>
                  <a:srgbClr val="000000"/>
                </a:solidFill>
                <a:latin typeface="&amp;quot"/>
              </a:rPr>
              <a:t>MelodyStopOption</a:t>
            </a:r>
            <a:endParaRPr lang="fr-FR" sz="1400" b="0" i="0" u="none" strike="noStrike" dirty="0">
              <a:solidFill>
                <a:srgbClr val="000000"/>
              </a:solidFill>
              <a:effectLst/>
              <a:latin typeface="&amp;quot"/>
            </a:endParaRPr>
          </a:p>
        </p:txBody>
      </p:sp>
      <p:sp>
        <p:nvSpPr>
          <p:cNvPr id="44" name="Rectangle 43">
            <a:extLst>
              <a:ext uri="{FF2B5EF4-FFF2-40B4-BE49-F238E27FC236}">
                <a16:creationId xmlns:a16="http://schemas.microsoft.com/office/drawing/2014/main" xmlns="" id="{42AA4C4F-19B1-42CB-B3F6-52862AA9E161}"/>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631" y="2813539"/>
            <a:ext cx="3051478" cy="323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68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P spid="34"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3">
            <a:extLst>
              <a:ext uri="{FF2B5EF4-FFF2-40B4-BE49-F238E27FC236}">
                <a16:creationId xmlns:a16="http://schemas.microsoft.com/office/drawing/2014/main" xmlns="" id="{6AE07D76-C954-46A2-B4D2-F3C86DC3F1FB}"/>
              </a:ext>
            </a:extLst>
          </p:cNvPr>
          <p:cNvSpPr>
            <a:spLocks noGrp="1"/>
          </p:cNvSpPr>
          <p:nvPr>
            <p:ph type="title"/>
          </p:nvPr>
        </p:nvSpPr>
        <p:spPr>
          <a:xfrm>
            <a:off x="432000" y="272884"/>
            <a:ext cx="11328000" cy="674574"/>
          </a:xfrm>
          <a:noFill/>
        </p:spPr>
        <p:txBody>
          <a:bodyPr/>
          <a:lstStyle/>
          <a:p>
            <a:r>
              <a:rPr lang="fr-FR" sz="3200" dirty="0"/>
              <a:t>Pour aller plus loin</a:t>
            </a:r>
          </a:p>
        </p:txBody>
      </p:sp>
      <p:grpSp>
        <p:nvGrpSpPr>
          <p:cNvPr id="7" name="Groupe 6">
            <a:extLst>
              <a:ext uri="{FF2B5EF4-FFF2-40B4-BE49-F238E27FC236}">
                <a16:creationId xmlns:a16="http://schemas.microsoft.com/office/drawing/2014/main" xmlns="" id="{79291D79-4495-4EBC-9E8D-C698F398EEB7}"/>
              </a:ext>
            </a:extLst>
          </p:cNvPr>
          <p:cNvGrpSpPr/>
          <p:nvPr/>
        </p:nvGrpSpPr>
        <p:grpSpPr>
          <a:xfrm>
            <a:off x="681238" y="2650266"/>
            <a:ext cx="2020598" cy="3260276"/>
            <a:chOff x="1346349" y="1522776"/>
            <a:chExt cx="1465518" cy="2434059"/>
          </a:xfrm>
        </p:grpSpPr>
        <p:pic>
          <p:nvPicPr>
            <p:cNvPr id="8" name="Image 7">
              <a:extLst>
                <a:ext uri="{FF2B5EF4-FFF2-40B4-BE49-F238E27FC236}">
                  <a16:creationId xmlns:a16="http://schemas.microsoft.com/office/drawing/2014/main" xmlns="" id="{416456B4-79B7-4EBF-B5DD-528D8461CB2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4601" r="18781"/>
            <a:stretch/>
          </p:blipFill>
          <p:spPr>
            <a:xfrm>
              <a:off x="1467735" y="1522776"/>
              <a:ext cx="1344132" cy="2374043"/>
            </a:xfrm>
            <a:prstGeom prst="rect">
              <a:avLst/>
            </a:prstGeom>
          </p:spPr>
        </p:pic>
        <p:sp>
          <p:nvSpPr>
            <p:cNvPr id="9" name="ZoneTexte 8">
              <a:extLst>
                <a:ext uri="{FF2B5EF4-FFF2-40B4-BE49-F238E27FC236}">
                  <a16:creationId xmlns:a16="http://schemas.microsoft.com/office/drawing/2014/main" xmlns="" id="{52423F71-7DF7-429E-8A69-3768B0F9363F}"/>
                </a:ext>
              </a:extLst>
            </p:cNvPr>
            <p:cNvSpPr txBox="1"/>
            <p:nvPr/>
          </p:nvSpPr>
          <p:spPr>
            <a:xfrm>
              <a:off x="1346349" y="3640881"/>
              <a:ext cx="1239303" cy="315954"/>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Smartphone</a:t>
              </a:r>
              <a:endParaRPr lang="fr-FR" sz="2400" dirty="0">
                <a:latin typeface="Arial" panose="020B0604020202020204" pitchFamily="34" charset="0"/>
                <a:cs typeface="Arial" panose="020B0604020202020204" pitchFamily="34" charset="0"/>
              </a:endParaRPr>
            </a:p>
          </p:txBody>
        </p:sp>
      </p:grpSp>
      <p:sp>
        <p:nvSpPr>
          <p:cNvPr id="10" name="ZoneTexte 9">
            <a:extLst>
              <a:ext uri="{FF2B5EF4-FFF2-40B4-BE49-F238E27FC236}">
                <a16:creationId xmlns:a16="http://schemas.microsoft.com/office/drawing/2014/main" xmlns="" id="{885D5ECD-E35C-4554-A22C-BF06D113AABF}"/>
              </a:ext>
            </a:extLst>
          </p:cNvPr>
          <p:cNvSpPr txBox="1"/>
          <p:nvPr/>
        </p:nvSpPr>
        <p:spPr>
          <a:xfrm>
            <a:off x="843932" y="947458"/>
            <a:ext cx="10666830" cy="1323439"/>
          </a:xfrm>
          <a:prstGeom prst="rect">
            <a:avLst/>
          </a:prstGeom>
          <a:noFill/>
        </p:spPr>
        <p:txBody>
          <a:bodyPr wrap="square" rtlCol="0">
            <a:spAutoFit/>
          </a:bodyPr>
          <a:lstStyle/>
          <a:p>
            <a:pPr algn="just"/>
            <a:r>
              <a:rPr lang="fr-FR" sz="4000" dirty="0">
                <a:latin typeface="Arial" panose="020B0604020202020204" pitchFamily="34" charset="0"/>
                <a:cs typeface="Arial" panose="020B0604020202020204" pitchFamily="34" charset="0"/>
              </a:rPr>
              <a:t>On pourrait envisager de prévenir l’usager sur son smartphone en lui envoyant un message.</a:t>
            </a:r>
          </a:p>
        </p:txBody>
      </p:sp>
      <p:pic>
        <p:nvPicPr>
          <p:cNvPr id="11" name="Image 10">
            <a:extLst>
              <a:ext uri="{FF2B5EF4-FFF2-40B4-BE49-F238E27FC236}">
                <a16:creationId xmlns:a16="http://schemas.microsoft.com/office/drawing/2014/main" xmlns="" id="{875BD752-667E-498A-93A0-E96A241DED1F}"/>
              </a:ext>
            </a:extLst>
          </p:cNvPr>
          <p:cNvPicPr>
            <a:picLocks noChangeAspect="1"/>
          </p:cNvPicPr>
          <p:nvPr/>
        </p:nvPicPr>
        <p:blipFill>
          <a:blip r:embed="rId5"/>
          <a:stretch>
            <a:fillRect/>
          </a:stretch>
        </p:blipFill>
        <p:spPr>
          <a:xfrm>
            <a:off x="3657706" y="3286510"/>
            <a:ext cx="3746016" cy="2754423"/>
          </a:xfrm>
          <a:prstGeom prst="rect">
            <a:avLst/>
          </a:prstGeom>
        </p:spPr>
      </p:pic>
      <p:pic>
        <p:nvPicPr>
          <p:cNvPr id="12" name="Image 11">
            <a:extLst>
              <a:ext uri="{FF2B5EF4-FFF2-40B4-BE49-F238E27FC236}">
                <a16:creationId xmlns:a16="http://schemas.microsoft.com/office/drawing/2014/main" xmlns="" id="{9A011072-4083-4522-A037-7E822CB4DD08}"/>
              </a:ext>
            </a:extLst>
          </p:cNvPr>
          <p:cNvPicPr>
            <a:picLocks noChangeAspect="1"/>
          </p:cNvPicPr>
          <p:nvPr/>
        </p:nvPicPr>
        <p:blipFill>
          <a:blip r:embed="rId6"/>
          <a:stretch>
            <a:fillRect/>
          </a:stretch>
        </p:blipFill>
        <p:spPr>
          <a:xfrm>
            <a:off x="7839263" y="3286510"/>
            <a:ext cx="3671499" cy="2754423"/>
          </a:xfrm>
          <a:prstGeom prst="rect">
            <a:avLst/>
          </a:prstGeom>
        </p:spPr>
      </p:pic>
      <p:sp>
        <p:nvSpPr>
          <p:cNvPr id="13" name="Rectangle 12">
            <a:extLst>
              <a:ext uri="{FF2B5EF4-FFF2-40B4-BE49-F238E27FC236}">
                <a16:creationId xmlns:a16="http://schemas.microsoft.com/office/drawing/2014/main" xmlns="" id="{C1E4AE90-CAEA-4A2C-A647-F04601D22420}"/>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41726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70+ Free Quiz &amp; Maze Images - Pixabay">
            <a:extLst>
              <a:ext uri="{FF2B5EF4-FFF2-40B4-BE49-F238E27FC236}">
                <a16:creationId xmlns:a16="http://schemas.microsoft.com/office/drawing/2014/main" xmlns="" id="{5E1BF552-961B-4AD6-9C35-9A390A60C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704" y="1435987"/>
            <a:ext cx="3986025" cy="3986025"/>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2">
            <a:extLst>
              <a:ext uri="{FF2B5EF4-FFF2-40B4-BE49-F238E27FC236}">
                <a16:creationId xmlns:a16="http://schemas.microsoft.com/office/drawing/2014/main" xmlns="" id="{AA22641C-385A-426C-BF86-F89AE44BBDFA}"/>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39</a:t>
            </a:fld>
            <a:endParaRPr lang="fr-FR" noProof="0" dirty="0"/>
          </a:p>
        </p:txBody>
      </p:sp>
      <p:sp>
        <p:nvSpPr>
          <p:cNvPr id="5" name="Rectangle 4">
            <a:extLst>
              <a:ext uri="{FF2B5EF4-FFF2-40B4-BE49-F238E27FC236}">
                <a16:creationId xmlns:a16="http://schemas.microsoft.com/office/drawing/2014/main" xmlns="" id="{8E7ADDC9-21C1-4A60-973D-90773624FEC6}"/>
              </a:ext>
            </a:extLst>
          </p:cNvPr>
          <p:cNvSpPr/>
          <p:nvPr/>
        </p:nvSpPr>
        <p:spPr>
          <a:xfrm>
            <a:off x="2128494" y="640191"/>
            <a:ext cx="7364471" cy="410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DC614313-D47C-42EC-B974-E886727527A3}"/>
              </a:ext>
            </a:extLst>
          </p:cNvPr>
          <p:cNvSpPr/>
          <p:nvPr/>
        </p:nvSpPr>
        <p:spPr>
          <a:xfrm>
            <a:off x="2128494" y="640191"/>
            <a:ext cx="7364471" cy="4103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xmlns="" id="{FFCD71E7-A78A-4152-B69F-4501957A3D8B}"/>
              </a:ext>
            </a:extLst>
          </p:cNvPr>
          <p:cNvSpPr/>
          <p:nvPr/>
        </p:nvSpPr>
        <p:spPr>
          <a:xfrm>
            <a:off x="9507561" y="365125"/>
            <a:ext cx="267173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xmlns="" id="{A66E209F-0980-4A63-82B2-CA72956E9922}"/>
              </a:ext>
            </a:extLst>
          </p:cNvPr>
          <p:cNvPicPr>
            <a:picLocks noChangeAspect="1"/>
          </p:cNvPicPr>
          <p:nvPr/>
        </p:nvPicPr>
        <p:blipFill>
          <a:blip r:embed="rId4"/>
          <a:stretch>
            <a:fillRect/>
          </a:stretch>
        </p:blipFill>
        <p:spPr>
          <a:xfrm rot="21076602">
            <a:off x="6940903" y="2005498"/>
            <a:ext cx="2372056" cy="3048425"/>
          </a:xfrm>
          <a:prstGeom prst="rect">
            <a:avLst/>
          </a:prstGeom>
        </p:spPr>
      </p:pic>
      <p:pic>
        <p:nvPicPr>
          <p:cNvPr id="1026" name="Picture 2" descr="Image vectorielle d">
            <a:extLst>
              <a:ext uri="{FF2B5EF4-FFF2-40B4-BE49-F238E27FC236}">
                <a16:creationId xmlns:a16="http://schemas.microsoft.com/office/drawing/2014/main" xmlns="" id="{E02EC061-6E1D-467A-B959-6ED7B1894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9046" y="2194746"/>
            <a:ext cx="2720154" cy="19367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381879EB-4D1B-4F63-8C3B-AA9F857942C2}"/>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11306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8985 1.85185E-6 L 0.60482 0.00116 " pathEditMode="relative" rAng="0" ptsTypes="AA">
                                      <p:cBhvr>
                                        <p:cTn id="6" dur="5000" fill="hold"/>
                                        <p:tgtEl>
                                          <p:spTgt spid="5"/>
                                        </p:tgtEl>
                                        <p:attrNameLst>
                                          <p:attrName>ppt_x</p:attrName>
                                          <p:attrName>ppt_y</p:attrName>
                                        </p:attrNameLst>
                                      </p:cBhvr>
                                      <p:rCtr x="257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xmlns="" id="{9DB99C8E-FE9D-4DC9-BB52-35E36FF1E47C}"/>
              </a:ext>
            </a:extLst>
          </p:cNvPr>
          <p:cNvGrpSpPr/>
          <p:nvPr/>
        </p:nvGrpSpPr>
        <p:grpSpPr>
          <a:xfrm>
            <a:off x="6626080" y="1495945"/>
            <a:ext cx="1495816" cy="1989281"/>
            <a:chOff x="6562510" y="2191734"/>
            <a:chExt cx="1495816" cy="1989281"/>
          </a:xfrm>
        </p:grpSpPr>
        <p:pic>
          <p:nvPicPr>
            <p:cNvPr id="23" name="Image 22">
              <a:extLst>
                <a:ext uri="{FF2B5EF4-FFF2-40B4-BE49-F238E27FC236}">
                  <a16:creationId xmlns:a16="http://schemas.microsoft.com/office/drawing/2014/main" xmlns="" id="{086D8F62-8CD6-4BC5-9DB7-75A9A20F56B1}"/>
                </a:ext>
              </a:extLst>
            </p:cNvPr>
            <p:cNvPicPr>
              <a:picLocks noChangeAspect="1"/>
            </p:cNvPicPr>
            <p:nvPr/>
          </p:nvPicPr>
          <p:blipFill>
            <a:blip r:embed="rId3"/>
            <a:stretch>
              <a:fillRect/>
            </a:stretch>
          </p:blipFill>
          <p:spPr>
            <a:xfrm>
              <a:off x="6562510" y="2191734"/>
              <a:ext cx="1495816" cy="1989281"/>
            </a:xfrm>
            <a:prstGeom prst="rect">
              <a:avLst/>
            </a:prstGeom>
          </p:spPr>
        </p:pic>
        <p:pic>
          <p:nvPicPr>
            <p:cNvPr id="24" name="Image 23">
              <a:extLst>
                <a:ext uri="{FF2B5EF4-FFF2-40B4-BE49-F238E27FC236}">
                  <a16:creationId xmlns:a16="http://schemas.microsoft.com/office/drawing/2014/main" xmlns="" id="{C3483E63-ADE4-468D-B361-3CDE4C17274A}"/>
                </a:ext>
              </a:extLst>
            </p:cNvPr>
            <p:cNvPicPr>
              <a:picLocks noChangeAspect="1"/>
            </p:cNvPicPr>
            <p:nvPr/>
          </p:nvPicPr>
          <p:blipFill rotWithShape="1">
            <a:blip r:embed="rId4"/>
            <a:srcRect l="9455" r="18585" b="6328"/>
            <a:stretch/>
          </p:blipFill>
          <p:spPr>
            <a:xfrm>
              <a:off x="7015288" y="3150024"/>
              <a:ext cx="566041" cy="736826"/>
            </a:xfrm>
            <a:prstGeom prst="rect">
              <a:avLst/>
            </a:prstGeom>
          </p:spPr>
        </p:pic>
      </p:grpSp>
      <p:pic>
        <p:nvPicPr>
          <p:cNvPr id="12" name="Image 11">
            <a:extLst>
              <a:ext uri="{FF2B5EF4-FFF2-40B4-BE49-F238E27FC236}">
                <a16:creationId xmlns:a16="http://schemas.microsoft.com/office/drawing/2014/main" xmlns="" id="{75139C7F-7F36-42A6-9FDF-5C12CA5C180F}"/>
              </a:ext>
            </a:extLst>
          </p:cNvPr>
          <p:cNvPicPr>
            <a:picLocks noChangeAspect="1"/>
          </p:cNvPicPr>
          <p:nvPr/>
        </p:nvPicPr>
        <p:blipFill rotWithShape="1">
          <a:blip r:embed="rId5"/>
          <a:srcRect l="1" t="20453" r="849" b="487"/>
          <a:stretch/>
        </p:blipFill>
        <p:spPr>
          <a:xfrm>
            <a:off x="965315" y="3999119"/>
            <a:ext cx="1759091" cy="935120"/>
          </a:xfrm>
          <a:prstGeom prst="rect">
            <a:avLst/>
          </a:prstGeom>
        </p:spPr>
      </p:pic>
      <p:pic>
        <p:nvPicPr>
          <p:cNvPr id="1026" name="Picture 2" descr="Bâtiment, Ville, Maison, Gratte Ciel">
            <a:extLst>
              <a:ext uri="{FF2B5EF4-FFF2-40B4-BE49-F238E27FC236}">
                <a16:creationId xmlns:a16="http://schemas.microsoft.com/office/drawing/2014/main" xmlns="" id="{D4F2C814-3CD4-45D3-B903-ECC6CF609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028" y="1011320"/>
            <a:ext cx="2672877" cy="5345754"/>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4</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Notre situation </a:t>
            </a:r>
            <a:endParaRPr lang="fr-FR" sz="4800" spc="-300" dirty="0"/>
          </a:p>
        </p:txBody>
      </p:sp>
      <p:grpSp>
        <p:nvGrpSpPr>
          <p:cNvPr id="2" name="Groupe 1">
            <a:extLst>
              <a:ext uri="{FF2B5EF4-FFF2-40B4-BE49-F238E27FC236}">
                <a16:creationId xmlns:a16="http://schemas.microsoft.com/office/drawing/2014/main" xmlns="" id="{E9BD8211-2F11-43D7-986B-26AC69B4A828}"/>
              </a:ext>
            </a:extLst>
          </p:cNvPr>
          <p:cNvGrpSpPr/>
          <p:nvPr/>
        </p:nvGrpSpPr>
        <p:grpSpPr>
          <a:xfrm>
            <a:off x="120612" y="1254861"/>
            <a:ext cx="3113903" cy="2631989"/>
            <a:chOff x="120612" y="1254861"/>
            <a:chExt cx="3113903" cy="2631989"/>
          </a:xfrm>
        </p:grpSpPr>
        <p:pic>
          <p:nvPicPr>
            <p:cNvPr id="18" name="Image 17">
              <a:extLst>
                <a:ext uri="{FF2B5EF4-FFF2-40B4-BE49-F238E27FC236}">
                  <a16:creationId xmlns:a16="http://schemas.microsoft.com/office/drawing/2014/main" xmlns="" id="{602808C6-067A-49D8-9FE4-99AC73D00C23}"/>
                </a:ext>
              </a:extLst>
            </p:cNvPr>
            <p:cNvPicPr>
              <a:picLocks noChangeAspect="1"/>
            </p:cNvPicPr>
            <p:nvPr/>
          </p:nvPicPr>
          <p:blipFill rotWithShape="1">
            <a:blip r:embed="rId7"/>
            <a:srcRect l="13200" t="3672" r="9472"/>
            <a:stretch/>
          </p:blipFill>
          <p:spPr>
            <a:xfrm>
              <a:off x="1119941" y="1816642"/>
              <a:ext cx="907439" cy="1130394"/>
            </a:xfrm>
            <a:prstGeom prst="rect">
              <a:avLst/>
            </a:prstGeom>
          </p:spPr>
        </p:pic>
        <p:sp>
          <p:nvSpPr>
            <p:cNvPr id="5" name="Phylactère : pensées 4">
              <a:extLst>
                <a:ext uri="{FF2B5EF4-FFF2-40B4-BE49-F238E27FC236}">
                  <a16:creationId xmlns:a16="http://schemas.microsoft.com/office/drawing/2014/main" xmlns="" id="{86F9D8AB-C59F-41EF-A47D-E2C3DABA9C6A}"/>
                </a:ext>
              </a:extLst>
            </p:cNvPr>
            <p:cNvSpPr/>
            <p:nvPr/>
          </p:nvSpPr>
          <p:spPr>
            <a:xfrm>
              <a:off x="120612" y="1254861"/>
              <a:ext cx="3113903" cy="2631989"/>
            </a:xfrm>
            <a:prstGeom prst="cloudCallout">
              <a:avLst>
                <a:gd name="adj1" fmla="val 83929"/>
                <a:gd name="adj2" fmla="val -41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xmlns="" id="{1F5ED45E-DEFA-4A98-BFE8-0CF8CA046AAB}"/>
                </a:ext>
              </a:extLst>
            </p:cNvPr>
            <p:cNvSpPr txBox="1"/>
            <p:nvPr/>
          </p:nvSpPr>
          <p:spPr>
            <a:xfrm>
              <a:off x="626115" y="3017098"/>
              <a:ext cx="2195683" cy="338554"/>
            </a:xfrm>
            <a:prstGeom prst="rect">
              <a:avLst/>
            </a:prstGeom>
            <a:noFill/>
          </p:spPr>
          <p:txBody>
            <a:bodyPr wrap="square" rtlCol="0">
              <a:spAutoFit/>
            </a:bodyPr>
            <a:lstStyle/>
            <a:p>
              <a:r>
                <a:rPr lang="fr-FR" sz="1600" b="1" dirty="0">
                  <a:solidFill>
                    <a:srgbClr val="0070C0"/>
                  </a:solidFill>
                  <a:latin typeface="Arial" panose="020B0604020202020204" pitchFamily="34" charset="0"/>
                  <a:cs typeface="Arial" panose="020B0604020202020204" pitchFamily="34" charset="0"/>
                </a:rPr>
                <a:t># RESTER CHEZ SOI</a:t>
              </a:r>
            </a:p>
          </p:txBody>
        </p:sp>
        <p:sp>
          <p:nvSpPr>
            <p:cNvPr id="6" name="Rectangle : coins arrondis 5">
              <a:extLst>
                <a:ext uri="{FF2B5EF4-FFF2-40B4-BE49-F238E27FC236}">
                  <a16:creationId xmlns:a16="http://schemas.microsoft.com/office/drawing/2014/main" xmlns="" id="{98EDB3E9-D4C9-42D1-9857-EAE9E14B7442}"/>
                </a:ext>
              </a:extLst>
            </p:cNvPr>
            <p:cNvSpPr/>
            <p:nvPr/>
          </p:nvSpPr>
          <p:spPr>
            <a:xfrm>
              <a:off x="910750" y="1704373"/>
              <a:ext cx="1325823" cy="128069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4" name="Groupe 3">
            <a:extLst>
              <a:ext uri="{FF2B5EF4-FFF2-40B4-BE49-F238E27FC236}">
                <a16:creationId xmlns:a16="http://schemas.microsoft.com/office/drawing/2014/main" xmlns="" id="{B14D37FA-DA1E-453E-93A9-D090CEA64604}"/>
              </a:ext>
            </a:extLst>
          </p:cNvPr>
          <p:cNvGrpSpPr/>
          <p:nvPr/>
        </p:nvGrpSpPr>
        <p:grpSpPr>
          <a:xfrm>
            <a:off x="8058326" y="2947036"/>
            <a:ext cx="3617529" cy="3410038"/>
            <a:chOff x="8058326" y="2947036"/>
            <a:chExt cx="3617529" cy="3410038"/>
          </a:xfrm>
        </p:grpSpPr>
        <p:sp>
          <p:nvSpPr>
            <p:cNvPr id="20" name="Phylactère : pensées 19">
              <a:extLst>
                <a:ext uri="{FF2B5EF4-FFF2-40B4-BE49-F238E27FC236}">
                  <a16:creationId xmlns:a16="http://schemas.microsoft.com/office/drawing/2014/main" xmlns="" id="{E785487B-C450-46F2-87B3-9424D030FBEA}"/>
                </a:ext>
              </a:extLst>
            </p:cNvPr>
            <p:cNvSpPr/>
            <p:nvPr/>
          </p:nvSpPr>
          <p:spPr>
            <a:xfrm>
              <a:off x="8402816" y="2947036"/>
              <a:ext cx="3113903" cy="2631989"/>
            </a:xfrm>
            <a:prstGeom prst="cloudCallout">
              <a:avLst>
                <a:gd name="adj1" fmla="val -117262"/>
                <a:gd name="adj2" fmla="val 3855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xmlns="" id="{9391A843-665D-4FBA-A4E7-D3BDE9E45FCA}"/>
                </a:ext>
              </a:extLst>
            </p:cNvPr>
            <p:cNvPicPr>
              <a:picLocks noChangeAspect="1"/>
            </p:cNvPicPr>
            <p:nvPr/>
          </p:nvPicPr>
          <p:blipFill>
            <a:blip r:embed="rId8"/>
            <a:stretch>
              <a:fillRect/>
            </a:stretch>
          </p:blipFill>
          <p:spPr>
            <a:xfrm>
              <a:off x="8842443" y="3436131"/>
              <a:ext cx="2234651" cy="1489767"/>
            </a:xfrm>
            <a:prstGeom prst="rect">
              <a:avLst/>
            </a:prstGeom>
            <a:ln>
              <a:noFill/>
            </a:ln>
            <a:effectLst>
              <a:softEdge rad="112500"/>
            </a:effectLst>
          </p:spPr>
        </p:pic>
        <p:sp>
          <p:nvSpPr>
            <p:cNvPr id="21" name="ZoneTexte 20">
              <a:extLst>
                <a:ext uri="{FF2B5EF4-FFF2-40B4-BE49-F238E27FC236}">
                  <a16:creationId xmlns:a16="http://schemas.microsoft.com/office/drawing/2014/main" xmlns="" id="{8076B831-5241-42E1-817C-3BE8BA459FA5}"/>
                </a:ext>
              </a:extLst>
            </p:cNvPr>
            <p:cNvSpPr txBox="1"/>
            <p:nvPr/>
          </p:nvSpPr>
          <p:spPr>
            <a:xfrm>
              <a:off x="8058326" y="5526077"/>
              <a:ext cx="3617529" cy="830997"/>
            </a:xfrm>
            <a:prstGeom prst="rect">
              <a:avLst/>
            </a:prstGeom>
            <a:noFill/>
          </p:spPr>
          <p:txBody>
            <a:bodyPr wrap="none" rtlCol="0">
              <a:spAutoFit/>
            </a:bodyPr>
            <a:lstStyle/>
            <a:p>
              <a:pPr algn="ctr"/>
              <a:r>
                <a:rPr lang="fr-FR" sz="2400" i="1" dirty="0">
                  <a:latin typeface="Arial" panose="020B0604020202020204" pitchFamily="34" charset="0"/>
                  <a:cs typeface="Arial" panose="020B0604020202020204" pitchFamily="34" charset="0"/>
                </a:rPr>
                <a:t>Hall d’entrée</a:t>
              </a:r>
            </a:p>
            <a:p>
              <a:pPr algn="ctr"/>
              <a:r>
                <a:rPr lang="fr-FR" sz="2400" i="1" dirty="0">
                  <a:latin typeface="Arial" panose="020B0604020202020204" pitchFamily="34" charset="0"/>
                  <a:cs typeface="Arial" panose="020B0604020202020204" pitchFamily="34" charset="0"/>
                </a:rPr>
                <a:t>Avec les boîtes au lettres</a:t>
              </a:r>
            </a:p>
          </p:txBody>
        </p:sp>
      </p:grpSp>
      <p:sp>
        <p:nvSpPr>
          <p:cNvPr id="10" name="Rectangle 9">
            <a:extLst>
              <a:ext uri="{FF2B5EF4-FFF2-40B4-BE49-F238E27FC236}">
                <a16:creationId xmlns:a16="http://schemas.microsoft.com/office/drawing/2014/main" xmlns="" id="{0D66A1AC-06E2-4763-A8D9-02004B73FD8B}"/>
              </a:ext>
            </a:extLst>
          </p:cNvPr>
          <p:cNvSpPr/>
          <p:nvPr/>
        </p:nvSpPr>
        <p:spPr>
          <a:xfrm>
            <a:off x="6645791" y="1556995"/>
            <a:ext cx="2005353" cy="192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 name="Groupe 8">
            <a:extLst>
              <a:ext uri="{FF2B5EF4-FFF2-40B4-BE49-F238E27FC236}">
                <a16:creationId xmlns:a16="http://schemas.microsoft.com/office/drawing/2014/main" xmlns="" id="{43B795C2-29B9-4082-A88C-44E55BCE4C8F}"/>
              </a:ext>
            </a:extLst>
          </p:cNvPr>
          <p:cNvGrpSpPr/>
          <p:nvPr/>
        </p:nvGrpSpPr>
        <p:grpSpPr>
          <a:xfrm>
            <a:off x="6626080" y="1495945"/>
            <a:ext cx="1495816" cy="1989281"/>
            <a:chOff x="6562510" y="2191734"/>
            <a:chExt cx="1495816" cy="1989281"/>
          </a:xfrm>
        </p:grpSpPr>
        <p:pic>
          <p:nvPicPr>
            <p:cNvPr id="14" name="Image 13">
              <a:extLst>
                <a:ext uri="{FF2B5EF4-FFF2-40B4-BE49-F238E27FC236}">
                  <a16:creationId xmlns:a16="http://schemas.microsoft.com/office/drawing/2014/main" xmlns="" id="{00453678-1863-4848-83A4-97A9E223481C}"/>
                </a:ext>
              </a:extLst>
            </p:cNvPr>
            <p:cNvPicPr>
              <a:picLocks noChangeAspect="1"/>
            </p:cNvPicPr>
            <p:nvPr/>
          </p:nvPicPr>
          <p:blipFill>
            <a:blip r:embed="rId3"/>
            <a:stretch>
              <a:fillRect/>
            </a:stretch>
          </p:blipFill>
          <p:spPr>
            <a:xfrm>
              <a:off x="6562510" y="2191734"/>
              <a:ext cx="1495816" cy="1989281"/>
            </a:xfrm>
            <a:prstGeom prst="rect">
              <a:avLst/>
            </a:prstGeom>
          </p:spPr>
        </p:pic>
        <p:pic>
          <p:nvPicPr>
            <p:cNvPr id="13" name="Image 12">
              <a:extLst>
                <a:ext uri="{FF2B5EF4-FFF2-40B4-BE49-F238E27FC236}">
                  <a16:creationId xmlns:a16="http://schemas.microsoft.com/office/drawing/2014/main" xmlns="" id="{C745B4E8-DBFE-404D-AF1F-7E6FFBF1FC8E}"/>
                </a:ext>
              </a:extLst>
            </p:cNvPr>
            <p:cNvPicPr>
              <a:picLocks noChangeAspect="1"/>
            </p:cNvPicPr>
            <p:nvPr/>
          </p:nvPicPr>
          <p:blipFill rotWithShape="1">
            <a:blip r:embed="rId4"/>
            <a:srcRect l="9455" r="18585" b="6328"/>
            <a:stretch/>
          </p:blipFill>
          <p:spPr>
            <a:xfrm>
              <a:off x="7015288" y="3150024"/>
              <a:ext cx="566041" cy="736826"/>
            </a:xfrm>
            <a:prstGeom prst="rect">
              <a:avLst/>
            </a:prstGeom>
          </p:spPr>
        </p:pic>
      </p:grpSp>
      <p:sp>
        <p:nvSpPr>
          <p:cNvPr id="25" name="Rectangle 24">
            <a:extLst>
              <a:ext uri="{FF2B5EF4-FFF2-40B4-BE49-F238E27FC236}">
                <a16:creationId xmlns:a16="http://schemas.microsoft.com/office/drawing/2014/main" xmlns="" id="{89DE134E-7C72-4722-9652-39611872B1C4}"/>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18443167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00"/>
                                        <p:tgtEl>
                                          <p:spTgt spid="4"/>
                                        </p:tgtEl>
                                      </p:cBhvr>
                                    </p:animEffect>
                                  </p:childTnLst>
                                </p:cTn>
                              </p:par>
                            </p:childTnLst>
                          </p:cTn>
                        </p:par>
                        <p:par>
                          <p:cTn id="15" fill="hold">
                            <p:stCondLst>
                              <p:cond delay="17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subTnLst>
                                    <p:set>
                                      <p:cBhvr override="childStyle">
                                        <p:cTn dur="1" fill="hold" display="0" masterRel="sameClick" afterEffect="1">
                                          <p:stCondLst>
                                            <p:cond evt="end" delay="0">
                                              <p:tn val="16"/>
                                            </p:cond>
                                          </p:stCondLst>
                                        </p:cTn>
                                        <p:tgtEl>
                                          <p:spTgt spid="9"/>
                                        </p:tgtEl>
                                        <p:attrNameLst>
                                          <p:attrName>style.visibility</p:attrName>
                                        </p:attrNameLst>
                                      </p:cBhvr>
                                      <p:to>
                                        <p:strVal val="hidden"/>
                                      </p:to>
                                    </p:set>
                                  </p:subTnLst>
                                </p:cTn>
                              </p:par>
                            </p:childTnLst>
                          </p:cTn>
                        </p:par>
                        <p:par>
                          <p:cTn id="19" fill="hold">
                            <p:stCondLst>
                              <p:cond delay="2200"/>
                            </p:stCondLst>
                            <p:childTnLst>
                              <p:par>
                                <p:cTn id="20" presetID="1" presetClass="exit"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p:stCondLst>
                              <p:cond delay="2200"/>
                            </p:stCondLst>
                            <p:childTnLst>
                              <p:par>
                                <p:cTn id="23" presetID="0" presetClass="path" presetSubtype="0" accel="50000" decel="50000" fill="hold" nodeType="afterEffect">
                                  <p:stCondLst>
                                    <p:cond delay="100"/>
                                  </p:stCondLst>
                                  <p:childTnLst>
                                    <p:animMotion origin="layout" path="M -0.00078 0.03287 L 0.00312 0.41297 L -0.00078 0.03287 Z " pathEditMode="relative" ptsTypes="AAA">
                                      <p:cBhvr>
                                        <p:cTn id="24" dur="26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5B14E0FB-FE60-4BF8-9372-B70FAF2CF146}"/>
              </a:ext>
            </a:extLst>
          </p:cNvPr>
          <p:cNvSpPr>
            <a:spLocks noGrp="1"/>
          </p:cNvSpPr>
          <p:nvPr>
            <p:ph type="title"/>
          </p:nvPr>
        </p:nvSpPr>
        <p:spPr>
          <a:xfrm>
            <a:off x="871442" y="2768297"/>
            <a:ext cx="11320558" cy="2659190"/>
          </a:xfrm>
          <a:prstGeom prst="rect">
            <a:avLst/>
          </a:prstGeom>
        </p:spPr>
        <p:txBody>
          <a:bodyPr wrap="square">
            <a:spAutoFit/>
          </a:bodyPr>
          <a:lstStyle/>
          <a:p>
            <a:r>
              <a:rPr lang="fr-FR" dirty="0">
                <a:solidFill>
                  <a:schemeClr val="tx1"/>
                </a:solidFill>
                <a:latin typeface="+mn-lt"/>
                <a:ea typeface="+mn-ea"/>
                <a:cs typeface="+mn-cs"/>
              </a:rPr>
              <a:t>Grâce à quoi, le système communicant peut-il acquérir </a:t>
            </a:r>
            <a:br>
              <a:rPr lang="fr-FR" dirty="0">
                <a:solidFill>
                  <a:schemeClr val="tx1"/>
                </a:solidFill>
                <a:latin typeface="+mn-lt"/>
                <a:ea typeface="+mn-ea"/>
                <a:cs typeface="+mn-cs"/>
              </a:rPr>
            </a:br>
            <a:r>
              <a:rPr lang="fr-FR" dirty="0">
                <a:solidFill>
                  <a:schemeClr val="tx1"/>
                </a:solidFill>
                <a:latin typeface="+mn-lt"/>
                <a:ea typeface="+mn-ea"/>
                <a:cs typeface="+mn-cs"/>
              </a:rPr>
              <a:t>des informations ?</a:t>
            </a:r>
            <a:r>
              <a:rPr lang="fr-FR" dirty="0"/>
              <a:t/>
            </a:r>
            <a:br>
              <a:rPr lang="fr-FR" dirty="0"/>
            </a:br>
            <a:r>
              <a:rPr lang="fr-FR" i="1" dirty="0"/>
              <a:t>A </a:t>
            </a:r>
            <a:r>
              <a:rPr lang="fr-FR" sz="4800" dirty="0"/>
              <a:t>□ </a:t>
            </a:r>
            <a:r>
              <a:rPr lang="fr-FR" dirty="0"/>
              <a:t>à sa mémoire</a:t>
            </a:r>
            <a:br>
              <a:rPr lang="fr-FR" dirty="0"/>
            </a:br>
            <a:r>
              <a:rPr lang="fr-FR" dirty="0"/>
              <a:t>B </a:t>
            </a:r>
            <a:r>
              <a:rPr lang="fr-FR" sz="4800" dirty="0"/>
              <a:t>□ </a:t>
            </a:r>
            <a:r>
              <a:rPr lang="fr-FR" dirty="0"/>
              <a:t>à ses capteurs</a:t>
            </a:r>
            <a:br>
              <a:rPr lang="fr-FR" dirty="0"/>
            </a:br>
            <a:endParaRPr lang="fr-FR" dirty="0"/>
          </a:p>
        </p:txBody>
      </p:sp>
      <p:pic>
        <p:nvPicPr>
          <p:cNvPr id="6" name="Picture 2" descr="70+ Free Quiz &amp; Maze Images - Pixabay">
            <a:extLst>
              <a:ext uri="{FF2B5EF4-FFF2-40B4-BE49-F238E27FC236}">
                <a16:creationId xmlns:a16="http://schemas.microsoft.com/office/drawing/2014/main" xmlns="" id="{5E1BF552-961B-4AD6-9C35-9A390A60C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2">
            <a:extLst>
              <a:ext uri="{FF2B5EF4-FFF2-40B4-BE49-F238E27FC236}">
                <a16:creationId xmlns:a16="http://schemas.microsoft.com/office/drawing/2014/main" xmlns="" id="{AA22641C-385A-426C-BF86-F89AE44BBDFA}"/>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40</a:t>
            </a:fld>
            <a:endParaRPr lang="fr-FR" noProof="0" dirty="0"/>
          </a:p>
        </p:txBody>
      </p:sp>
      <p:sp>
        <p:nvSpPr>
          <p:cNvPr id="8" name="Rectangle 7">
            <a:extLst>
              <a:ext uri="{FF2B5EF4-FFF2-40B4-BE49-F238E27FC236}">
                <a16:creationId xmlns:a16="http://schemas.microsoft.com/office/drawing/2014/main" xmlns="" id="{33505171-AC10-4063-B3E2-4F888E3531A2}"/>
              </a:ext>
            </a:extLst>
          </p:cNvPr>
          <p:cNvSpPr/>
          <p:nvPr/>
        </p:nvSpPr>
        <p:spPr>
          <a:xfrm>
            <a:off x="2128497" y="640192"/>
            <a:ext cx="7364471" cy="410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9" name="Rectangle 8">
            <a:extLst>
              <a:ext uri="{FF2B5EF4-FFF2-40B4-BE49-F238E27FC236}">
                <a16:creationId xmlns:a16="http://schemas.microsoft.com/office/drawing/2014/main" xmlns="" id="{07543AAC-AE43-406D-A758-BC70FB8E0654}"/>
              </a:ext>
            </a:extLst>
          </p:cNvPr>
          <p:cNvSpPr/>
          <p:nvPr/>
        </p:nvSpPr>
        <p:spPr>
          <a:xfrm>
            <a:off x="2128495" y="640192"/>
            <a:ext cx="7364471" cy="4103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10" name="Rectangle 9">
            <a:extLst>
              <a:ext uri="{FF2B5EF4-FFF2-40B4-BE49-F238E27FC236}">
                <a16:creationId xmlns:a16="http://schemas.microsoft.com/office/drawing/2014/main" xmlns="" id="{A7AA5271-9593-4AD3-AB9C-F377951058D3}"/>
              </a:ext>
            </a:extLst>
          </p:cNvPr>
          <p:cNvSpPr/>
          <p:nvPr/>
        </p:nvSpPr>
        <p:spPr>
          <a:xfrm>
            <a:off x="9520261" y="365126"/>
            <a:ext cx="267173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pic>
        <p:nvPicPr>
          <p:cNvPr id="5" name="Image 4">
            <a:extLst>
              <a:ext uri="{FF2B5EF4-FFF2-40B4-BE49-F238E27FC236}">
                <a16:creationId xmlns:a16="http://schemas.microsoft.com/office/drawing/2014/main" xmlns="" id="{38971DFF-4866-42A4-9D94-4C3F7A828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249" y="365126"/>
            <a:ext cx="1139841" cy="1929343"/>
          </a:xfrm>
          <a:prstGeom prst="rect">
            <a:avLst/>
          </a:prstGeom>
        </p:spPr>
      </p:pic>
      <p:sp>
        <p:nvSpPr>
          <p:cNvPr id="11" name="Rectangle : coins arrondis 10">
            <a:extLst>
              <a:ext uri="{FF2B5EF4-FFF2-40B4-BE49-F238E27FC236}">
                <a16:creationId xmlns:a16="http://schemas.microsoft.com/office/drawing/2014/main" xmlns="" id="{4D522195-3D9F-4BCB-9723-690AAD3DF15F}"/>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01</a:t>
            </a:r>
          </a:p>
        </p:txBody>
      </p:sp>
      <p:sp>
        <p:nvSpPr>
          <p:cNvPr id="13" name="Rectangle 12">
            <a:extLst>
              <a:ext uri="{FF2B5EF4-FFF2-40B4-BE49-F238E27FC236}">
                <a16:creationId xmlns:a16="http://schemas.microsoft.com/office/drawing/2014/main" xmlns="" id="{8A7FC499-C46C-4279-A4C9-75FCD3EF8DB9}"/>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63675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8985 1.85185E-6 L 0.60482 0.00116 " pathEditMode="relative" rAng="0" ptsTypes="AA">
                                      <p:cBhvr>
                                        <p:cTn id="6" dur="8000" fill="hold"/>
                                        <p:tgtEl>
                                          <p:spTgt spid="8"/>
                                        </p:tgtEl>
                                        <p:attrNameLst>
                                          <p:attrName>ppt_x</p:attrName>
                                          <p:attrName>ppt_y</p:attrName>
                                        </p:attrNameLst>
                                      </p:cBhvr>
                                      <p:rCtr x="257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2">
            <a:extLst>
              <a:ext uri="{FF2B5EF4-FFF2-40B4-BE49-F238E27FC236}">
                <a16:creationId xmlns:a16="http://schemas.microsoft.com/office/drawing/2014/main" xmlns="" id="{51DF6E80-245A-4F56-A34A-7B841C37253A}"/>
              </a:ext>
            </a:extLst>
          </p:cNvPr>
          <p:cNvSpPr txBox="1">
            <a:spLocks/>
          </p:cNvSpPr>
          <p:nvPr/>
        </p:nvSpPr>
        <p:spPr>
          <a:xfrm>
            <a:off x="871442" y="2768297"/>
            <a:ext cx="11320558" cy="265919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dirty="0">
                <a:solidFill>
                  <a:schemeClr val="tx1"/>
                </a:solidFill>
                <a:latin typeface="+mn-lt"/>
                <a:ea typeface="+mn-ea"/>
                <a:cs typeface="+mn-cs"/>
              </a:rPr>
              <a:t>Grâce à quoi, le système communicant peut-il acquérir </a:t>
            </a:r>
            <a:br>
              <a:rPr lang="fr-FR" dirty="0">
                <a:solidFill>
                  <a:schemeClr val="tx1"/>
                </a:solidFill>
                <a:latin typeface="+mn-lt"/>
                <a:ea typeface="+mn-ea"/>
                <a:cs typeface="+mn-cs"/>
              </a:rPr>
            </a:br>
            <a:r>
              <a:rPr lang="fr-FR" dirty="0">
                <a:solidFill>
                  <a:schemeClr val="tx1"/>
                </a:solidFill>
                <a:latin typeface="+mn-lt"/>
                <a:ea typeface="+mn-ea"/>
                <a:cs typeface="+mn-cs"/>
              </a:rPr>
              <a:t>des informations ?</a:t>
            </a:r>
            <a:r>
              <a:rPr lang="fr-FR" dirty="0"/>
              <a:t/>
            </a:r>
            <a:br>
              <a:rPr lang="fr-FR" dirty="0"/>
            </a:br>
            <a:r>
              <a:rPr lang="fr-FR" i="1" dirty="0"/>
              <a:t>A </a:t>
            </a:r>
            <a:r>
              <a:rPr lang="fr-FR" sz="4800" dirty="0"/>
              <a:t>□ </a:t>
            </a:r>
            <a:r>
              <a:rPr lang="fr-FR" dirty="0"/>
              <a:t>à sa mémoire</a:t>
            </a:r>
            <a:br>
              <a:rPr lang="fr-FR" dirty="0"/>
            </a:br>
            <a:r>
              <a:rPr lang="fr-FR" dirty="0"/>
              <a:t>B </a:t>
            </a:r>
            <a:r>
              <a:rPr lang="fr-FR" sz="4800" dirty="0"/>
              <a:t>□ </a:t>
            </a:r>
            <a:r>
              <a:rPr lang="fr-FR" dirty="0"/>
              <a:t>à ses capteurs</a:t>
            </a:r>
            <a:br>
              <a:rPr lang="fr-FR" dirty="0"/>
            </a:br>
            <a:endParaRPr lang="fr-FR" dirty="0"/>
          </a:p>
        </p:txBody>
      </p:sp>
      <p:pic>
        <p:nvPicPr>
          <p:cNvPr id="6" name="Picture 2" descr="70+ Free Quiz &amp; Maze Images - Pixabay">
            <a:extLst>
              <a:ext uri="{FF2B5EF4-FFF2-40B4-BE49-F238E27FC236}">
                <a16:creationId xmlns:a16="http://schemas.microsoft.com/office/drawing/2014/main" xmlns="" id="{5E1BF552-961B-4AD6-9C35-9A390A60C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2">
            <a:extLst>
              <a:ext uri="{FF2B5EF4-FFF2-40B4-BE49-F238E27FC236}">
                <a16:creationId xmlns:a16="http://schemas.microsoft.com/office/drawing/2014/main" xmlns="" id="{AA22641C-385A-426C-BF86-F89AE44BBDFA}"/>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41</a:t>
            </a:fld>
            <a:endParaRPr lang="fr-FR" noProof="0" dirty="0"/>
          </a:p>
        </p:txBody>
      </p:sp>
      <p:sp>
        <p:nvSpPr>
          <p:cNvPr id="10" name="Rectangle 9">
            <a:extLst>
              <a:ext uri="{FF2B5EF4-FFF2-40B4-BE49-F238E27FC236}">
                <a16:creationId xmlns:a16="http://schemas.microsoft.com/office/drawing/2014/main" xmlns="" id="{A7AA5271-9593-4AD3-AB9C-F377951058D3}"/>
              </a:ext>
            </a:extLst>
          </p:cNvPr>
          <p:cNvSpPr/>
          <p:nvPr/>
        </p:nvSpPr>
        <p:spPr>
          <a:xfrm>
            <a:off x="9520261" y="365126"/>
            <a:ext cx="267173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11" name="Rectangle : coins arrondis 10">
            <a:extLst>
              <a:ext uri="{FF2B5EF4-FFF2-40B4-BE49-F238E27FC236}">
                <a16:creationId xmlns:a16="http://schemas.microsoft.com/office/drawing/2014/main" xmlns="" id="{4D522195-3D9F-4BCB-9723-690AAD3DF15F}"/>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01</a:t>
            </a:r>
          </a:p>
        </p:txBody>
      </p:sp>
      <p:pic>
        <p:nvPicPr>
          <p:cNvPr id="13" name="Image 12">
            <a:extLst>
              <a:ext uri="{FF2B5EF4-FFF2-40B4-BE49-F238E27FC236}">
                <a16:creationId xmlns:a16="http://schemas.microsoft.com/office/drawing/2014/main" xmlns="" id="{86F4F8EB-ED4A-4DE3-B359-A78A496B55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0" b="96386" l="1942" r="98058">
                        <a14:foregroundMark x1="9709" y1="71084" x2="27184" y2="83133"/>
                        <a14:foregroundMark x1="82524" y1="15663" x2="92233" y2="7229"/>
                        <a14:foregroundMark x1="96117" y1="6024" x2="99029" y2="3614"/>
                        <a14:foregroundMark x1="1942" y1="68675" x2="23301" y2="96386"/>
                      </a14:backgroundRemoval>
                    </a14:imgEffect>
                  </a14:imgLayer>
                </a14:imgProps>
              </a:ext>
            </a:extLst>
          </a:blip>
          <a:stretch>
            <a:fillRect/>
          </a:stretch>
        </p:blipFill>
        <p:spPr>
          <a:xfrm>
            <a:off x="1258385" y="4279198"/>
            <a:ext cx="496711" cy="506012"/>
          </a:xfrm>
          <a:prstGeom prst="rect">
            <a:avLst/>
          </a:prstGeom>
        </p:spPr>
      </p:pic>
      <p:pic>
        <p:nvPicPr>
          <p:cNvPr id="14" name="Image 13">
            <a:extLst>
              <a:ext uri="{FF2B5EF4-FFF2-40B4-BE49-F238E27FC236}">
                <a16:creationId xmlns:a16="http://schemas.microsoft.com/office/drawing/2014/main" xmlns="" id="{E076840C-3B83-4294-BF43-8257D781C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133" y="160226"/>
            <a:ext cx="1677867" cy="2159443"/>
          </a:xfrm>
          <a:prstGeom prst="rect">
            <a:avLst/>
          </a:prstGeom>
        </p:spPr>
      </p:pic>
      <p:sp>
        <p:nvSpPr>
          <p:cNvPr id="15" name="Rectangle 14">
            <a:extLst>
              <a:ext uri="{FF2B5EF4-FFF2-40B4-BE49-F238E27FC236}">
                <a16:creationId xmlns:a16="http://schemas.microsoft.com/office/drawing/2014/main" xmlns="" id="{4EAAE4CE-7B86-456B-ACFB-2BEB697C9C62}"/>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
        <p:nvSpPr>
          <p:cNvPr id="4" name="Titre 3">
            <a:extLst>
              <a:ext uri="{FF2B5EF4-FFF2-40B4-BE49-F238E27FC236}">
                <a16:creationId xmlns:a16="http://schemas.microsoft.com/office/drawing/2014/main" xmlns="" id="{41AC86E0-B61F-46FF-9FFE-A307008E0DE4}"/>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46670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5B14E0FB-FE60-4BF8-9372-B70FAF2CF146}"/>
              </a:ext>
            </a:extLst>
          </p:cNvPr>
          <p:cNvSpPr>
            <a:spLocks noGrp="1"/>
          </p:cNvSpPr>
          <p:nvPr>
            <p:ph type="title"/>
          </p:nvPr>
        </p:nvSpPr>
        <p:spPr>
          <a:xfrm>
            <a:off x="871442" y="2754931"/>
            <a:ext cx="10759347" cy="3323987"/>
          </a:xfrm>
          <a:prstGeom prst="rect">
            <a:avLst/>
          </a:prstGeom>
        </p:spPr>
        <p:txBody>
          <a:bodyPr wrap="square">
            <a:spAutoFit/>
          </a:bodyPr>
          <a:lstStyle/>
          <a:p>
            <a:r>
              <a:rPr lang="fr-FR" dirty="0">
                <a:solidFill>
                  <a:schemeClr val="tx1"/>
                </a:solidFill>
              </a:rPr>
              <a:t>La chaîne d’information :</a:t>
            </a:r>
            <a:br>
              <a:rPr lang="fr-FR" dirty="0">
                <a:solidFill>
                  <a:schemeClr val="tx1"/>
                </a:solidFill>
              </a:rPr>
            </a:br>
            <a:r>
              <a:rPr lang="fr-FR" b="0" i="1" dirty="0">
                <a:solidFill>
                  <a:schemeClr val="tx1"/>
                </a:solidFill>
              </a:rPr>
              <a:t>(plusieurs réponses possibles)</a:t>
            </a:r>
            <a:r>
              <a:rPr lang="fr-FR" i="1" dirty="0"/>
              <a:t/>
            </a:r>
            <a:br>
              <a:rPr lang="fr-FR" i="1" dirty="0"/>
            </a:br>
            <a:r>
              <a:rPr lang="fr-FR" i="1" dirty="0"/>
              <a:t>A </a:t>
            </a:r>
            <a:r>
              <a:rPr lang="fr-FR" sz="4800" dirty="0"/>
              <a:t>□ </a:t>
            </a:r>
            <a:r>
              <a:rPr lang="fr-FR" dirty="0"/>
              <a:t>représente le cheminement de l’information</a:t>
            </a:r>
            <a:r>
              <a:rPr lang="fr-FR" sz="4800" dirty="0"/>
              <a:t> </a:t>
            </a:r>
            <a:r>
              <a:rPr lang="fr-FR" dirty="0"/>
              <a:t>dans le système</a:t>
            </a:r>
            <a:r>
              <a:rPr lang="fr-FR" sz="4800" dirty="0"/>
              <a:t/>
            </a:r>
            <a:br>
              <a:rPr lang="fr-FR" sz="4800" dirty="0"/>
            </a:br>
            <a:r>
              <a:rPr lang="fr-FR" dirty="0"/>
              <a:t>B </a:t>
            </a:r>
            <a:r>
              <a:rPr lang="fr-FR" sz="4800" dirty="0"/>
              <a:t>□ </a:t>
            </a:r>
            <a:r>
              <a:rPr lang="fr-FR" dirty="0"/>
              <a:t>est, entre autre, constituée de capteurs</a:t>
            </a:r>
            <a:br>
              <a:rPr lang="fr-FR" dirty="0"/>
            </a:br>
            <a:r>
              <a:rPr lang="fr-FR" dirty="0"/>
              <a:t>C </a:t>
            </a:r>
            <a:r>
              <a:rPr lang="fr-FR" sz="4800" dirty="0"/>
              <a:t>□ </a:t>
            </a:r>
            <a:r>
              <a:rPr lang="fr-FR" dirty="0"/>
              <a:t>représente la transformation de l’énergie dans le système</a:t>
            </a:r>
            <a:br>
              <a:rPr lang="fr-FR" dirty="0"/>
            </a:br>
            <a:endParaRPr lang="fr-FR" dirty="0"/>
          </a:p>
        </p:txBody>
      </p:sp>
      <p:pic>
        <p:nvPicPr>
          <p:cNvPr id="8" name="Picture 2" descr="70+ Free Quiz &amp; Maze Images - Pixabay">
            <a:extLst>
              <a:ext uri="{FF2B5EF4-FFF2-40B4-BE49-F238E27FC236}">
                <a16:creationId xmlns:a16="http://schemas.microsoft.com/office/drawing/2014/main" xmlns="" id="{68073675-D463-4494-AF5C-755786C18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numéro de diapositive 2">
            <a:extLst>
              <a:ext uri="{FF2B5EF4-FFF2-40B4-BE49-F238E27FC236}">
                <a16:creationId xmlns:a16="http://schemas.microsoft.com/office/drawing/2014/main" xmlns="" id="{61D21EE5-90C6-4782-9EEA-5F5F4A39382D}"/>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42</a:t>
            </a:fld>
            <a:endParaRPr lang="fr-FR" noProof="0" dirty="0"/>
          </a:p>
        </p:txBody>
      </p:sp>
      <p:sp>
        <p:nvSpPr>
          <p:cNvPr id="16" name="Rectangle 15">
            <a:extLst>
              <a:ext uri="{FF2B5EF4-FFF2-40B4-BE49-F238E27FC236}">
                <a16:creationId xmlns:a16="http://schemas.microsoft.com/office/drawing/2014/main" xmlns="" id="{B1DB7E14-3487-4BD6-81A1-707F3D0B75A7}"/>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
        <p:nvSpPr>
          <p:cNvPr id="11" name="Rectangle 10">
            <a:extLst>
              <a:ext uri="{FF2B5EF4-FFF2-40B4-BE49-F238E27FC236}">
                <a16:creationId xmlns:a16="http://schemas.microsoft.com/office/drawing/2014/main" xmlns="" id="{54D44407-4365-4073-A5A6-AB006C422CFF}"/>
              </a:ext>
            </a:extLst>
          </p:cNvPr>
          <p:cNvSpPr/>
          <p:nvPr/>
        </p:nvSpPr>
        <p:spPr>
          <a:xfrm>
            <a:off x="2128497" y="640192"/>
            <a:ext cx="7364471" cy="410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grpSp>
        <p:nvGrpSpPr>
          <p:cNvPr id="17" name="Groupe 16">
            <a:extLst>
              <a:ext uri="{FF2B5EF4-FFF2-40B4-BE49-F238E27FC236}">
                <a16:creationId xmlns:a16="http://schemas.microsoft.com/office/drawing/2014/main" xmlns="" id="{224D382F-C51D-43FC-9877-30B9367930D6}"/>
              </a:ext>
            </a:extLst>
          </p:cNvPr>
          <p:cNvGrpSpPr/>
          <p:nvPr/>
        </p:nvGrpSpPr>
        <p:grpSpPr>
          <a:xfrm>
            <a:off x="2128495" y="365126"/>
            <a:ext cx="10063505" cy="1929343"/>
            <a:chOff x="2128495" y="365126"/>
            <a:chExt cx="10063505" cy="1929343"/>
          </a:xfrm>
        </p:grpSpPr>
        <p:sp>
          <p:nvSpPr>
            <p:cNvPr id="18" name="Rectangle 17">
              <a:extLst>
                <a:ext uri="{FF2B5EF4-FFF2-40B4-BE49-F238E27FC236}">
                  <a16:creationId xmlns:a16="http://schemas.microsoft.com/office/drawing/2014/main" xmlns="" id="{6AD969D6-84F2-4B8D-A39F-7868A1BFA009}"/>
                </a:ext>
              </a:extLst>
            </p:cNvPr>
            <p:cNvSpPr/>
            <p:nvPr/>
          </p:nvSpPr>
          <p:spPr>
            <a:xfrm>
              <a:off x="2128495" y="640192"/>
              <a:ext cx="7364471" cy="4103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19" name="Rectangle 18">
              <a:extLst>
                <a:ext uri="{FF2B5EF4-FFF2-40B4-BE49-F238E27FC236}">
                  <a16:creationId xmlns:a16="http://schemas.microsoft.com/office/drawing/2014/main" xmlns="" id="{BF4A21D1-0C79-48F8-B425-C8CDBBE8BC26}"/>
                </a:ext>
              </a:extLst>
            </p:cNvPr>
            <p:cNvSpPr/>
            <p:nvPr/>
          </p:nvSpPr>
          <p:spPr>
            <a:xfrm>
              <a:off x="9520261" y="365126"/>
              <a:ext cx="267173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pic>
          <p:nvPicPr>
            <p:cNvPr id="20" name="Image 19">
              <a:extLst>
                <a:ext uri="{FF2B5EF4-FFF2-40B4-BE49-F238E27FC236}">
                  <a16:creationId xmlns:a16="http://schemas.microsoft.com/office/drawing/2014/main" xmlns="" id="{0DB359EC-9F92-44B7-82C3-200FDEFA5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249" y="365126"/>
              <a:ext cx="1139841" cy="1929343"/>
            </a:xfrm>
            <a:prstGeom prst="rect">
              <a:avLst/>
            </a:prstGeom>
          </p:spPr>
        </p:pic>
      </p:grpSp>
      <p:sp>
        <p:nvSpPr>
          <p:cNvPr id="21" name="Rectangle : coins arrondis 20">
            <a:extLst>
              <a:ext uri="{FF2B5EF4-FFF2-40B4-BE49-F238E27FC236}">
                <a16:creationId xmlns:a16="http://schemas.microsoft.com/office/drawing/2014/main" xmlns="" id="{85D0F962-75D4-4ADB-AD86-414C14FCB645}"/>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405640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8985 1.85185E-6 L 0.60482 0.00116 " pathEditMode="relative" rAng="0" ptsTypes="AA">
                                      <p:cBhvr>
                                        <p:cTn id="6" dur="8000" fill="hold"/>
                                        <p:tgtEl>
                                          <p:spTgt spid="11"/>
                                        </p:tgtEl>
                                        <p:attrNameLst>
                                          <p:attrName>ppt_x</p:attrName>
                                          <p:attrName>ppt_y</p:attrName>
                                        </p:attrNameLst>
                                      </p:cBhvr>
                                      <p:rCtr x="257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2">
            <a:extLst>
              <a:ext uri="{FF2B5EF4-FFF2-40B4-BE49-F238E27FC236}">
                <a16:creationId xmlns:a16="http://schemas.microsoft.com/office/drawing/2014/main" xmlns="" id="{A916F74D-AC5B-4982-90B0-E8BD3567C0FC}"/>
              </a:ext>
            </a:extLst>
          </p:cNvPr>
          <p:cNvSpPr txBox="1">
            <a:spLocks/>
          </p:cNvSpPr>
          <p:nvPr/>
        </p:nvSpPr>
        <p:spPr>
          <a:xfrm>
            <a:off x="871442" y="2754931"/>
            <a:ext cx="10759347" cy="33239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dirty="0">
                <a:solidFill>
                  <a:schemeClr val="tx1"/>
                </a:solidFill>
              </a:rPr>
              <a:t>La chaîne d’information :</a:t>
            </a:r>
            <a:br>
              <a:rPr lang="fr-FR" dirty="0">
                <a:solidFill>
                  <a:schemeClr val="tx1"/>
                </a:solidFill>
              </a:rPr>
            </a:br>
            <a:r>
              <a:rPr lang="fr-FR" b="0" i="1" dirty="0">
                <a:solidFill>
                  <a:schemeClr val="tx1"/>
                </a:solidFill>
              </a:rPr>
              <a:t>(plusieurs réponses possibles)</a:t>
            </a:r>
            <a:r>
              <a:rPr lang="fr-FR" i="1" dirty="0"/>
              <a:t/>
            </a:r>
            <a:br>
              <a:rPr lang="fr-FR" i="1" dirty="0"/>
            </a:br>
            <a:r>
              <a:rPr lang="fr-FR" i="1" dirty="0"/>
              <a:t>A </a:t>
            </a:r>
            <a:r>
              <a:rPr lang="fr-FR" sz="4800" dirty="0"/>
              <a:t>□ </a:t>
            </a:r>
            <a:r>
              <a:rPr lang="fr-FR" dirty="0"/>
              <a:t>représente le cheminement de l’information</a:t>
            </a:r>
            <a:r>
              <a:rPr lang="fr-FR" sz="4800" dirty="0"/>
              <a:t> </a:t>
            </a:r>
            <a:r>
              <a:rPr lang="fr-FR" dirty="0"/>
              <a:t>dans le système</a:t>
            </a:r>
            <a:r>
              <a:rPr lang="fr-FR" sz="4800" dirty="0"/>
              <a:t/>
            </a:r>
            <a:br>
              <a:rPr lang="fr-FR" sz="4800" dirty="0"/>
            </a:br>
            <a:r>
              <a:rPr lang="fr-FR" dirty="0"/>
              <a:t>B </a:t>
            </a:r>
            <a:r>
              <a:rPr lang="fr-FR" sz="4800" dirty="0"/>
              <a:t>□ </a:t>
            </a:r>
            <a:r>
              <a:rPr lang="fr-FR" dirty="0"/>
              <a:t>est, entre autre, constituée de capteurs</a:t>
            </a:r>
            <a:br>
              <a:rPr lang="fr-FR" dirty="0"/>
            </a:br>
            <a:r>
              <a:rPr lang="fr-FR" dirty="0"/>
              <a:t>C </a:t>
            </a:r>
            <a:r>
              <a:rPr lang="fr-FR" sz="4800" dirty="0"/>
              <a:t>□ </a:t>
            </a:r>
            <a:r>
              <a:rPr lang="fr-FR" dirty="0"/>
              <a:t>représente la transformation de l’énergie dans le système</a:t>
            </a:r>
            <a:br>
              <a:rPr lang="fr-FR" dirty="0"/>
            </a:br>
            <a:endParaRPr lang="fr-FR" dirty="0"/>
          </a:p>
        </p:txBody>
      </p:sp>
      <p:pic>
        <p:nvPicPr>
          <p:cNvPr id="6" name="Image 5">
            <a:extLst>
              <a:ext uri="{FF2B5EF4-FFF2-40B4-BE49-F238E27FC236}">
                <a16:creationId xmlns:a16="http://schemas.microsoft.com/office/drawing/2014/main" xmlns="" id="{EDF3083F-5AA1-4AA7-AB76-2B8316EB73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410" b="96386" l="1942" r="98058">
                        <a14:foregroundMark x1="9709" y1="71084" x2="27184" y2="83133"/>
                        <a14:foregroundMark x1="82524" y1="15663" x2="92233" y2="7229"/>
                        <a14:foregroundMark x1="96117" y1="6024" x2="99029" y2="3614"/>
                        <a14:foregroundMark x1="1942" y1="68675" x2="23301" y2="96386"/>
                      </a14:backgroundRemoval>
                    </a14:imgEffect>
                  </a14:imgLayer>
                </a14:imgProps>
              </a:ext>
            </a:extLst>
          </a:blip>
          <a:stretch>
            <a:fillRect/>
          </a:stretch>
        </p:blipFill>
        <p:spPr>
          <a:xfrm>
            <a:off x="1280418" y="3613683"/>
            <a:ext cx="496711" cy="506012"/>
          </a:xfrm>
          <a:prstGeom prst="rect">
            <a:avLst/>
          </a:prstGeom>
        </p:spPr>
      </p:pic>
      <p:pic>
        <p:nvPicPr>
          <p:cNvPr id="7" name="Image 6">
            <a:extLst>
              <a:ext uri="{FF2B5EF4-FFF2-40B4-BE49-F238E27FC236}">
                <a16:creationId xmlns:a16="http://schemas.microsoft.com/office/drawing/2014/main" xmlns="" id="{2C67CE75-C41E-46E8-8287-F235ED5075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8577" y="365125"/>
            <a:ext cx="1677867" cy="2159443"/>
          </a:xfrm>
          <a:prstGeom prst="rect">
            <a:avLst/>
          </a:prstGeom>
        </p:spPr>
      </p:pic>
      <p:pic>
        <p:nvPicPr>
          <p:cNvPr id="8" name="Picture 2" descr="70+ Free Quiz &amp; Maze Images - Pixabay">
            <a:extLst>
              <a:ext uri="{FF2B5EF4-FFF2-40B4-BE49-F238E27FC236}">
                <a16:creationId xmlns:a16="http://schemas.microsoft.com/office/drawing/2014/main" xmlns="" id="{68073675-D463-4494-AF5C-755786C18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numéro de diapositive 2">
            <a:extLst>
              <a:ext uri="{FF2B5EF4-FFF2-40B4-BE49-F238E27FC236}">
                <a16:creationId xmlns:a16="http://schemas.microsoft.com/office/drawing/2014/main" xmlns="" id="{61D21EE5-90C6-4782-9EEA-5F5F4A39382D}"/>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43</a:t>
            </a:fld>
            <a:endParaRPr lang="fr-FR" noProof="0" dirty="0"/>
          </a:p>
        </p:txBody>
      </p:sp>
      <p:pic>
        <p:nvPicPr>
          <p:cNvPr id="14" name="Image 13">
            <a:extLst>
              <a:ext uri="{FF2B5EF4-FFF2-40B4-BE49-F238E27FC236}">
                <a16:creationId xmlns:a16="http://schemas.microsoft.com/office/drawing/2014/main" xmlns="" id="{E94FE1AE-BC30-40FD-8592-E95D706102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410" b="96386" l="1942" r="98058">
                        <a14:foregroundMark x1="9709" y1="71084" x2="27184" y2="83133"/>
                        <a14:foregroundMark x1="82524" y1="15663" x2="92233" y2="7229"/>
                        <a14:foregroundMark x1="96117" y1="6024" x2="99029" y2="3614"/>
                        <a14:foregroundMark x1="1942" y1="68675" x2="23301" y2="96386"/>
                      </a14:backgroundRemoval>
                    </a14:imgEffect>
                  </a14:imgLayer>
                </a14:imgProps>
              </a:ext>
            </a:extLst>
          </a:blip>
          <a:stretch>
            <a:fillRect/>
          </a:stretch>
        </p:blipFill>
        <p:spPr>
          <a:xfrm>
            <a:off x="1267718" y="4269567"/>
            <a:ext cx="496711" cy="506012"/>
          </a:xfrm>
          <a:prstGeom prst="rect">
            <a:avLst/>
          </a:prstGeom>
        </p:spPr>
      </p:pic>
      <p:sp>
        <p:nvSpPr>
          <p:cNvPr id="10" name="Rectangle 9">
            <a:extLst>
              <a:ext uri="{FF2B5EF4-FFF2-40B4-BE49-F238E27FC236}">
                <a16:creationId xmlns:a16="http://schemas.microsoft.com/office/drawing/2014/main" xmlns="" id="{113DF275-AF11-4987-9450-0EF2D15951A4}"/>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
        <p:nvSpPr>
          <p:cNvPr id="3" name="Titre 2">
            <a:extLst>
              <a:ext uri="{FF2B5EF4-FFF2-40B4-BE49-F238E27FC236}">
                <a16:creationId xmlns:a16="http://schemas.microsoft.com/office/drawing/2014/main" xmlns="" id="{0B479756-93B4-4C57-82DE-074686A753FB}"/>
              </a:ext>
            </a:extLst>
          </p:cNvPr>
          <p:cNvSpPr>
            <a:spLocks noGrp="1"/>
          </p:cNvSpPr>
          <p:nvPr>
            <p:ph type="title"/>
          </p:nvPr>
        </p:nvSpPr>
        <p:spPr/>
        <p:txBody>
          <a:bodyPr/>
          <a:lstStyle/>
          <a:p>
            <a:endParaRPr lang="fr-FR" dirty="0"/>
          </a:p>
        </p:txBody>
      </p:sp>
      <p:sp>
        <p:nvSpPr>
          <p:cNvPr id="18" name="Rectangle : coins arrondis 17">
            <a:extLst>
              <a:ext uri="{FF2B5EF4-FFF2-40B4-BE49-F238E27FC236}">
                <a16:creationId xmlns:a16="http://schemas.microsoft.com/office/drawing/2014/main" xmlns="" id="{2F743D06-57FC-4F32-BFE3-CEB7A89A82C7}"/>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250894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xmlns="" id="{A21F45D2-057A-4DEB-8514-3475284F0BBB}"/>
              </a:ext>
            </a:extLst>
          </p:cNvPr>
          <p:cNvSpPr>
            <a:spLocks noGrp="1"/>
          </p:cNvSpPr>
          <p:nvPr>
            <p:ph type="title"/>
          </p:nvPr>
        </p:nvSpPr>
        <p:spPr>
          <a:xfrm>
            <a:off x="871442" y="2748951"/>
            <a:ext cx="10515600" cy="3157788"/>
          </a:xfrm>
          <a:prstGeom prst="rect">
            <a:avLst/>
          </a:prstGeom>
        </p:spPr>
        <p:txBody>
          <a:bodyPr wrap="square">
            <a:spAutoFit/>
          </a:bodyPr>
          <a:lstStyle/>
          <a:p>
            <a:r>
              <a:rPr lang="fr-FR" b="1" dirty="0">
                <a:solidFill>
                  <a:schemeClr val="tx1"/>
                </a:solidFill>
                <a:latin typeface="+mn-lt"/>
              </a:rPr>
              <a:t>Quel élément du système pluri-technologique communicant traite les informations  qu’il reçoit ?</a:t>
            </a:r>
            <a:r>
              <a:rPr lang="fr-FR" dirty="0"/>
              <a:t/>
            </a:r>
            <a:br>
              <a:rPr lang="fr-FR" dirty="0"/>
            </a:br>
            <a:r>
              <a:rPr lang="fr-FR" sz="2000" i="1" dirty="0">
                <a:latin typeface="+mn-lt"/>
              </a:rPr>
              <a:t/>
            </a:r>
            <a:br>
              <a:rPr lang="fr-FR" sz="2000" i="1" dirty="0">
                <a:latin typeface="+mn-lt"/>
              </a:rPr>
            </a:br>
            <a:r>
              <a:rPr lang="fr-FR" dirty="0"/>
              <a:t>A </a:t>
            </a:r>
            <a:r>
              <a:rPr lang="fr-FR" sz="4800" dirty="0"/>
              <a:t>□ </a:t>
            </a:r>
            <a:r>
              <a:rPr lang="fr-FR" dirty="0"/>
              <a:t>la carte électronique programmable</a:t>
            </a:r>
            <a:br>
              <a:rPr lang="fr-FR" dirty="0"/>
            </a:br>
            <a:r>
              <a:rPr lang="fr-FR" dirty="0"/>
              <a:t>B </a:t>
            </a:r>
            <a:r>
              <a:rPr lang="fr-FR" sz="4800" dirty="0"/>
              <a:t>□ </a:t>
            </a:r>
            <a:r>
              <a:rPr lang="fr-FR" dirty="0"/>
              <a:t>le capteur</a:t>
            </a:r>
            <a:br>
              <a:rPr lang="fr-FR" dirty="0"/>
            </a:br>
            <a:r>
              <a:rPr lang="fr-FR" dirty="0"/>
              <a:t>C </a:t>
            </a:r>
            <a:r>
              <a:rPr lang="fr-FR" sz="4800" dirty="0"/>
              <a:t>□ </a:t>
            </a:r>
            <a:r>
              <a:rPr lang="fr-FR" dirty="0"/>
              <a:t>le détecteur</a:t>
            </a:r>
          </a:p>
        </p:txBody>
      </p:sp>
      <p:pic>
        <p:nvPicPr>
          <p:cNvPr id="10" name="Picture 2" descr="70+ Free Quiz &amp; Maze Images - Pixabay">
            <a:extLst>
              <a:ext uri="{FF2B5EF4-FFF2-40B4-BE49-F238E27FC236}">
                <a16:creationId xmlns:a16="http://schemas.microsoft.com/office/drawing/2014/main" xmlns="" id="{420DD292-E29D-4491-BD12-7FD21D5B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2">
            <a:extLst>
              <a:ext uri="{FF2B5EF4-FFF2-40B4-BE49-F238E27FC236}">
                <a16:creationId xmlns:a16="http://schemas.microsoft.com/office/drawing/2014/main" xmlns="" id="{A1974680-071D-48F0-A854-82D586F13D72}"/>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44</a:t>
            </a:fld>
            <a:endParaRPr lang="fr-FR" noProof="0" dirty="0"/>
          </a:p>
        </p:txBody>
      </p:sp>
      <p:sp>
        <p:nvSpPr>
          <p:cNvPr id="7" name="Rectangle 6">
            <a:extLst>
              <a:ext uri="{FF2B5EF4-FFF2-40B4-BE49-F238E27FC236}">
                <a16:creationId xmlns:a16="http://schemas.microsoft.com/office/drawing/2014/main" xmlns="" id="{9F238839-1048-4E87-B2CE-0B623ED38BBB}"/>
              </a:ext>
            </a:extLst>
          </p:cNvPr>
          <p:cNvSpPr/>
          <p:nvPr/>
        </p:nvSpPr>
        <p:spPr>
          <a:xfrm>
            <a:off x="2128497" y="640192"/>
            <a:ext cx="7364471" cy="410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dirty="0"/>
          </a:p>
        </p:txBody>
      </p:sp>
      <p:sp>
        <p:nvSpPr>
          <p:cNvPr id="9" name="Rectangle 8">
            <a:extLst>
              <a:ext uri="{FF2B5EF4-FFF2-40B4-BE49-F238E27FC236}">
                <a16:creationId xmlns:a16="http://schemas.microsoft.com/office/drawing/2014/main" xmlns="" id="{FA750323-0E6B-48B0-9011-95237BBEBD81}"/>
              </a:ext>
            </a:extLst>
          </p:cNvPr>
          <p:cNvSpPr/>
          <p:nvPr/>
        </p:nvSpPr>
        <p:spPr>
          <a:xfrm>
            <a:off x="2128495" y="640192"/>
            <a:ext cx="7364471" cy="4103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11" name="Rectangle 10">
            <a:extLst>
              <a:ext uri="{FF2B5EF4-FFF2-40B4-BE49-F238E27FC236}">
                <a16:creationId xmlns:a16="http://schemas.microsoft.com/office/drawing/2014/main" xmlns="" id="{E499BAF7-EFE5-44E9-8A4A-53867B7F82A4}"/>
              </a:ext>
            </a:extLst>
          </p:cNvPr>
          <p:cNvSpPr/>
          <p:nvPr/>
        </p:nvSpPr>
        <p:spPr>
          <a:xfrm>
            <a:off x="9520261" y="365126"/>
            <a:ext cx="267173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pic>
        <p:nvPicPr>
          <p:cNvPr id="8" name="Image 7">
            <a:extLst>
              <a:ext uri="{FF2B5EF4-FFF2-40B4-BE49-F238E27FC236}">
                <a16:creationId xmlns:a16="http://schemas.microsoft.com/office/drawing/2014/main" xmlns="" id="{B3DF13BF-D52F-4DCB-A1B8-7724AB854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249" y="365126"/>
            <a:ext cx="1139841" cy="1929343"/>
          </a:xfrm>
          <a:prstGeom prst="rect">
            <a:avLst/>
          </a:prstGeom>
        </p:spPr>
      </p:pic>
      <p:sp>
        <p:nvSpPr>
          <p:cNvPr id="14" name="Rectangle 13">
            <a:extLst>
              <a:ext uri="{FF2B5EF4-FFF2-40B4-BE49-F238E27FC236}">
                <a16:creationId xmlns:a16="http://schemas.microsoft.com/office/drawing/2014/main" xmlns="" id="{345BB595-8195-4FC2-977A-A5A8D3E90E38}"/>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
        <p:nvSpPr>
          <p:cNvPr id="13" name="Rectangle : coins arrondis 12">
            <a:extLst>
              <a:ext uri="{FF2B5EF4-FFF2-40B4-BE49-F238E27FC236}">
                <a16:creationId xmlns:a16="http://schemas.microsoft.com/office/drawing/2014/main" xmlns="" id="{411735D8-1340-4D30-AD75-DBBC929E861A}"/>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03</a:t>
            </a:r>
          </a:p>
        </p:txBody>
      </p:sp>
    </p:spTree>
    <p:extLst>
      <p:ext uri="{BB962C8B-B14F-4D97-AF65-F5344CB8AC3E}">
        <p14:creationId xmlns:p14="http://schemas.microsoft.com/office/powerpoint/2010/main" val="241195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8985 1.85185E-6 L 0.60482 0.00116 " pathEditMode="relative" rAng="0" ptsTypes="AA">
                                      <p:cBhvr>
                                        <p:cTn id="6" dur="15000" fill="hold"/>
                                        <p:tgtEl>
                                          <p:spTgt spid="7"/>
                                        </p:tgtEl>
                                        <p:attrNameLst>
                                          <p:attrName>ppt_x</p:attrName>
                                          <p:attrName>ppt_y</p:attrName>
                                        </p:attrNameLst>
                                      </p:cBhvr>
                                      <p:rCtr x="257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2">
            <a:extLst>
              <a:ext uri="{FF2B5EF4-FFF2-40B4-BE49-F238E27FC236}">
                <a16:creationId xmlns:a16="http://schemas.microsoft.com/office/drawing/2014/main" xmlns="" id="{38406B24-F090-4FE5-ADCA-69AD5C715B27}"/>
              </a:ext>
            </a:extLst>
          </p:cNvPr>
          <p:cNvSpPr txBox="1">
            <a:spLocks/>
          </p:cNvSpPr>
          <p:nvPr/>
        </p:nvSpPr>
        <p:spPr>
          <a:xfrm>
            <a:off x="871442" y="2748951"/>
            <a:ext cx="10515600" cy="315778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dirty="0">
                <a:solidFill>
                  <a:schemeClr val="tx1"/>
                </a:solidFill>
                <a:latin typeface="+mn-lt"/>
              </a:rPr>
              <a:t>Quel élément du système pluri-technologique communicant traite les informations  qu’il reçoit ?</a:t>
            </a:r>
            <a:r>
              <a:rPr lang="fr-FR" dirty="0"/>
              <a:t/>
            </a:r>
            <a:br>
              <a:rPr lang="fr-FR" dirty="0"/>
            </a:br>
            <a:r>
              <a:rPr lang="fr-FR" sz="2000" i="1" dirty="0">
                <a:latin typeface="+mn-lt"/>
              </a:rPr>
              <a:t/>
            </a:r>
            <a:br>
              <a:rPr lang="fr-FR" sz="2000" i="1" dirty="0">
                <a:latin typeface="+mn-lt"/>
              </a:rPr>
            </a:br>
            <a:r>
              <a:rPr lang="fr-FR" dirty="0"/>
              <a:t>A </a:t>
            </a:r>
            <a:r>
              <a:rPr lang="fr-FR" sz="4800" dirty="0"/>
              <a:t>□ </a:t>
            </a:r>
            <a:r>
              <a:rPr lang="fr-FR" dirty="0"/>
              <a:t>la carte électronique programmable</a:t>
            </a:r>
            <a:br>
              <a:rPr lang="fr-FR" dirty="0"/>
            </a:br>
            <a:r>
              <a:rPr lang="fr-FR" dirty="0"/>
              <a:t>B </a:t>
            </a:r>
            <a:r>
              <a:rPr lang="fr-FR" sz="4800" dirty="0"/>
              <a:t>□ </a:t>
            </a:r>
            <a:r>
              <a:rPr lang="fr-FR" dirty="0"/>
              <a:t>le capteur</a:t>
            </a:r>
            <a:br>
              <a:rPr lang="fr-FR" dirty="0"/>
            </a:br>
            <a:r>
              <a:rPr lang="fr-FR" dirty="0"/>
              <a:t>C </a:t>
            </a:r>
            <a:r>
              <a:rPr lang="fr-FR" sz="4800" dirty="0"/>
              <a:t>□ </a:t>
            </a:r>
            <a:r>
              <a:rPr lang="fr-FR" dirty="0"/>
              <a:t>le détecteur</a:t>
            </a:r>
          </a:p>
        </p:txBody>
      </p:sp>
      <p:sp>
        <p:nvSpPr>
          <p:cNvPr id="17" name="Rectangle : coins arrondis 16">
            <a:extLst>
              <a:ext uri="{FF2B5EF4-FFF2-40B4-BE49-F238E27FC236}">
                <a16:creationId xmlns:a16="http://schemas.microsoft.com/office/drawing/2014/main" xmlns="" id="{1D14C24C-A887-4A0E-A126-05ED953B28A9}"/>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03</a:t>
            </a:r>
          </a:p>
        </p:txBody>
      </p:sp>
      <p:pic>
        <p:nvPicPr>
          <p:cNvPr id="10" name="Picture 2" descr="70+ Free Quiz &amp; Maze Images - Pixabay">
            <a:extLst>
              <a:ext uri="{FF2B5EF4-FFF2-40B4-BE49-F238E27FC236}">
                <a16:creationId xmlns:a16="http://schemas.microsoft.com/office/drawing/2014/main" xmlns="" id="{420DD292-E29D-4491-BD12-7FD21D5B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2">
            <a:extLst>
              <a:ext uri="{FF2B5EF4-FFF2-40B4-BE49-F238E27FC236}">
                <a16:creationId xmlns:a16="http://schemas.microsoft.com/office/drawing/2014/main" xmlns="" id="{A1974680-071D-48F0-A854-82D586F13D72}"/>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45</a:t>
            </a:fld>
            <a:endParaRPr lang="fr-FR" noProof="0" dirty="0"/>
          </a:p>
        </p:txBody>
      </p:sp>
      <p:sp>
        <p:nvSpPr>
          <p:cNvPr id="14" name="Rectangle 13">
            <a:extLst>
              <a:ext uri="{FF2B5EF4-FFF2-40B4-BE49-F238E27FC236}">
                <a16:creationId xmlns:a16="http://schemas.microsoft.com/office/drawing/2014/main" xmlns="" id="{345BB595-8195-4FC2-977A-A5A8D3E90E38}"/>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pic>
        <p:nvPicPr>
          <p:cNvPr id="13" name="Image 12">
            <a:extLst>
              <a:ext uri="{FF2B5EF4-FFF2-40B4-BE49-F238E27FC236}">
                <a16:creationId xmlns:a16="http://schemas.microsoft.com/office/drawing/2014/main" xmlns="" id="{BE06C76B-76F8-41D2-A13A-10E9DCDB97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0" b="96386" l="1942" r="98058">
                        <a14:foregroundMark x1="9709" y1="71084" x2="27184" y2="83133"/>
                        <a14:foregroundMark x1="82524" y1="15663" x2="92233" y2="7229"/>
                        <a14:foregroundMark x1="96117" y1="6024" x2="99029" y2="3614"/>
                        <a14:foregroundMark x1="1942" y1="68675" x2="23301" y2="96386"/>
                      </a14:backgroundRemoval>
                    </a14:imgEffect>
                  </a14:imgLayer>
                </a14:imgProps>
              </a:ext>
            </a:extLst>
          </a:blip>
          <a:stretch>
            <a:fillRect/>
          </a:stretch>
        </p:blipFill>
        <p:spPr>
          <a:xfrm>
            <a:off x="1265414" y="3875774"/>
            <a:ext cx="496711" cy="506012"/>
          </a:xfrm>
          <a:prstGeom prst="rect">
            <a:avLst/>
          </a:prstGeom>
        </p:spPr>
      </p:pic>
    </p:spTree>
    <p:extLst>
      <p:ext uri="{BB962C8B-B14F-4D97-AF65-F5344CB8AC3E}">
        <p14:creationId xmlns:p14="http://schemas.microsoft.com/office/powerpoint/2010/main" val="131409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9876B63E-8043-4D17-80B9-F420ED415130}"/>
              </a:ext>
            </a:extLst>
          </p:cNvPr>
          <p:cNvSpPr/>
          <p:nvPr/>
        </p:nvSpPr>
        <p:spPr>
          <a:xfrm>
            <a:off x="2128497" y="640192"/>
            <a:ext cx="7364471" cy="410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4" name="Titre 2">
            <a:extLst>
              <a:ext uri="{FF2B5EF4-FFF2-40B4-BE49-F238E27FC236}">
                <a16:creationId xmlns:a16="http://schemas.microsoft.com/office/drawing/2014/main" xmlns="" id="{A21F45D2-057A-4DEB-8514-3475284F0BBB}"/>
              </a:ext>
            </a:extLst>
          </p:cNvPr>
          <p:cNvSpPr>
            <a:spLocks noGrp="1"/>
          </p:cNvSpPr>
          <p:nvPr>
            <p:ph type="title"/>
          </p:nvPr>
        </p:nvSpPr>
        <p:spPr>
          <a:xfrm>
            <a:off x="871442" y="2768297"/>
            <a:ext cx="10665126" cy="4154984"/>
          </a:xfrm>
          <a:prstGeom prst="rect">
            <a:avLst/>
          </a:prstGeom>
        </p:spPr>
        <p:txBody>
          <a:bodyPr wrap="square">
            <a:spAutoFit/>
          </a:bodyPr>
          <a:lstStyle/>
          <a:p>
            <a:r>
              <a:rPr lang="fr-FR" dirty="0">
                <a:solidFill>
                  <a:schemeClr val="tx1"/>
                </a:solidFill>
              </a:rPr>
              <a:t>Dans l’algorigramme, ce symbole </a:t>
            </a:r>
            <a:br>
              <a:rPr lang="fr-FR" dirty="0">
                <a:solidFill>
                  <a:schemeClr val="tx1"/>
                </a:solidFill>
              </a:rPr>
            </a:br>
            <a:r>
              <a:rPr lang="fr-FR" dirty="0">
                <a:solidFill>
                  <a:schemeClr val="tx1"/>
                </a:solidFill>
              </a:rPr>
              <a:t>représente :</a:t>
            </a:r>
            <a:r>
              <a:rPr lang="fr-FR" sz="2000" i="1" dirty="0">
                <a:solidFill>
                  <a:srgbClr val="FF0000"/>
                </a:solidFill>
              </a:rPr>
              <a:t/>
            </a:r>
            <a:br>
              <a:rPr lang="fr-FR" sz="2000" i="1" dirty="0">
                <a:solidFill>
                  <a:srgbClr val="FF0000"/>
                </a:solidFill>
              </a:rPr>
            </a:br>
            <a:r>
              <a:rPr lang="fr-FR" sz="2000" i="1" dirty="0"/>
              <a:t/>
            </a:r>
            <a:br>
              <a:rPr lang="fr-FR" sz="2000" i="1" dirty="0"/>
            </a:br>
            <a:r>
              <a:rPr lang="fr-FR" sz="3600" dirty="0"/>
              <a:t>A  </a:t>
            </a:r>
            <a:r>
              <a:rPr lang="fr-FR" sz="4800" dirty="0"/>
              <a:t>□</a:t>
            </a:r>
            <a:r>
              <a:rPr lang="fr-FR" sz="3600" dirty="0"/>
              <a:t> une action</a:t>
            </a:r>
            <a:br>
              <a:rPr lang="fr-FR" sz="3600" dirty="0"/>
            </a:br>
            <a:r>
              <a:rPr lang="fr-FR" sz="3600" dirty="0"/>
              <a:t>B  </a:t>
            </a:r>
            <a:r>
              <a:rPr lang="fr-FR" sz="4800" dirty="0"/>
              <a:t>□</a:t>
            </a:r>
            <a:r>
              <a:rPr lang="fr-FR" sz="3600" dirty="0"/>
              <a:t> une condition</a:t>
            </a:r>
            <a:br>
              <a:rPr lang="fr-FR" sz="3600" dirty="0"/>
            </a:br>
            <a:r>
              <a:rPr lang="fr-FR" sz="3600" dirty="0"/>
              <a:t>C  </a:t>
            </a:r>
            <a:r>
              <a:rPr lang="fr-FR" sz="4800" dirty="0"/>
              <a:t>□</a:t>
            </a:r>
            <a:r>
              <a:rPr lang="fr-FR" sz="3600" dirty="0"/>
              <a:t> un début ou une fin</a:t>
            </a:r>
            <a:br>
              <a:rPr lang="fr-FR" sz="3600" dirty="0"/>
            </a:br>
            <a:r>
              <a:rPr lang="fr-FR" sz="3600" dirty="0"/>
              <a:t/>
            </a:r>
            <a:br>
              <a:rPr lang="fr-FR" sz="3600" dirty="0"/>
            </a:br>
            <a:endParaRPr lang="fr-FR" sz="3600" dirty="0"/>
          </a:p>
        </p:txBody>
      </p:sp>
      <p:pic>
        <p:nvPicPr>
          <p:cNvPr id="10" name="Picture 2" descr="70+ Free Quiz &amp; Maze Images - Pixabay">
            <a:extLst>
              <a:ext uri="{FF2B5EF4-FFF2-40B4-BE49-F238E27FC236}">
                <a16:creationId xmlns:a16="http://schemas.microsoft.com/office/drawing/2014/main" xmlns="" id="{420DD292-E29D-4491-BD12-7FD21D5B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2">
            <a:extLst>
              <a:ext uri="{FF2B5EF4-FFF2-40B4-BE49-F238E27FC236}">
                <a16:creationId xmlns:a16="http://schemas.microsoft.com/office/drawing/2014/main" xmlns="" id="{598CCD76-C0AC-4E1A-B07F-7F22B11DA561}"/>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46</a:t>
            </a:fld>
            <a:endParaRPr lang="fr-FR" noProof="0" dirty="0"/>
          </a:p>
        </p:txBody>
      </p:sp>
      <p:grpSp>
        <p:nvGrpSpPr>
          <p:cNvPr id="12" name="Groupe 11">
            <a:extLst>
              <a:ext uri="{FF2B5EF4-FFF2-40B4-BE49-F238E27FC236}">
                <a16:creationId xmlns:a16="http://schemas.microsoft.com/office/drawing/2014/main" xmlns="" id="{78E4927E-4B09-4155-86DE-22A9DCF6303D}"/>
              </a:ext>
            </a:extLst>
          </p:cNvPr>
          <p:cNvGrpSpPr/>
          <p:nvPr/>
        </p:nvGrpSpPr>
        <p:grpSpPr>
          <a:xfrm>
            <a:off x="7164352" y="2421408"/>
            <a:ext cx="2971061" cy="1198269"/>
            <a:chOff x="3069527" y="4181346"/>
            <a:chExt cx="5859430" cy="1764559"/>
          </a:xfrm>
          <a:noFill/>
        </p:grpSpPr>
        <p:sp>
          <p:nvSpPr>
            <p:cNvPr id="14" name="Organigramme : Décision 13">
              <a:extLst>
                <a:ext uri="{FF2B5EF4-FFF2-40B4-BE49-F238E27FC236}">
                  <a16:creationId xmlns:a16="http://schemas.microsoft.com/office/drawing/2014/main" xmlns="" id="{91E1868A-F165-406C-A599-1F5DC7144838}"/>
                </a:ext>
              </a:extLst>
            </p:cNvPr>
            <p:cNvSpPr/>
            <p:nvPr/>
          </p:nvSpPr>
          <p:spPr>
            <a:xfrm>
              <a:off x="3069527" y="4181346"/>
              <a:ext cx="4986524" cy="1416735"/>
            </a:xfrm>
            <a:prstGeom prst="flowChartDecision">
              <a:avLst/>
            </a:prstGeom>
            <a:grp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p>
          </p:txBody>
        </p:sp>
        <p:cxnSp>
          <p:nvCxnSpPr>
            <p:cNvPr id="16" name="Connecteur droit 15">
              <a:extLst>
                <a:ext uri="{FF2B5EF4-FFF2-40B4-BE49-F238E27FC236}">
                  <a16:creationId xmlns:a16="http://schemas.microsoft.com/office/drawing/2014/main" xmlns="" id="{2B5F7057-7F66-4A52-8D8E-F6B8FDD2791A}"/>
                </a:ext>
              </a:extLst>
            </p:cNvPr>
            <p:cNvCxnSpPr>
              <a:cxnSpLocks/>
            </p:cNvCxnSpPr>
            <p:nvPr/>
          </p:nvCxnSpPr>
          <p:spPr>
            <a:xfrm>
              <a:off x="5566026" y="5598081"/>
              <a:ext cx="0" cy="34782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xmlns="" id="{CDBC95F8-B92A-4219-93EE-AEBCF69277F4}"/>
                </a:ext>
              </a:extLst>
            </p:cNvPr>
            <p:cNvCxnSpPr>
              <a:cxnSpLocks/>
            </p:cNvCxnSpPr>
            <p:nvPr/>
          </p:nvCxnSpPr>
          <p:spPr>
            <a:xfrm>
              <a:off x="8056051" y="4889713"/>
              <a:ext cx="783149" cy="0"/>
            </a:xfrm>
            <a:prstGeom prst="line">
              <a:avLst/>
            </a:prstGeom>
            <a:grpFill/>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xmlns="" id="{7866182F-CDEC-4E52-BAC1-0DF80102181A}"/>
                </a:ext>
              </a:extLst>
            </p:cNvPr>
            <p:cNvSpPr txBox="1"/>
            <p:nvPr/>
          </p:nvSpPr>
          <p:spPr>
            <a:xfrm>
              <a:off x="5679186" y="5470975"/>
              <a:ext cx="1024129" cy="438028"/>
            </a:xfrm>
            <a:prstGeom prst="rect">
              <a:avLst/>
            </a:prstGeom>
            <a:grpFill/>
          </p:spPr>
          <p:txBody>
            <a:bodyPr wrap="square" rtlCol="0">
              <a:spAutoFit/>
            </a:bodyPr>
            <a:lstStyle/>
            <a:p>
              <a:r>
                <a:rPr lang="fr-FR" sz="1333" b="1" dirty="0"/>
                <a:t>Oui</a:t>
              </a:r>
            </a:p>
          </p:txBody>
        </p:sp>
        <p:sp>
          <p:nvSpPr>
            <p:cNvPr id="19" name="ZoneTexte 18">
              <a:extLst>
                <a:ext uri="{FF2B5EF4-FFF2-40B4-BE49-F238E27FC236}">
                  <a16:creationId xmlns:a16="http://schemas.microsoft.com/office/drawing/2014/main" xmlns="" id="{2BF40D3C-1281-41D8-B4A8-B79B94C005FA}"/>
                </a:ext>
              </a:extLst>
            </p:cNvPr>
            <p:cNvSpPr txBox="1"/>
            <p:nvPr/>
          </p:nvSpPr>
          <p:spPr>
            <a:xfrm>
              <a:off x="7904828" y="4304938"/>
              <a:ext cx="1024129" cy="407906"/>
            </a:xfrm>
            <a:prstGeom prst="rect">
              <a:avLst/>
            </a:prstGeom>
            <a:grpFill/>
          </p:spPr>
          <p:txBody>
            <a:bodyPr wrap="square" rtlCol="0">
              <a:spAutoFit/>
            </a:bodyPr>
            <a:lstStyle/>
            <a:p>
              <a:r>
                <a:rPr lang="fr-FR" sz="1200" b="1" dirty="0"/>
                <a:t>Non</a:t>
              </a:r>
            </a:p>
          </p:txBody>
        </p:sp>
      </p:grpSp>
      <p:cxnSp>
        <p:nvCxnSpPr>
          <p:cNvPr id="3" name="Connecteur droit avec flèche 2">
            <a:extLst>
              <a:ext uri="{FF2B5EF4-FFF2-40B4-BE49-F238E27FC236}">
                <a16:creationId xmlns:a16="http://schemas.microsoft.com/office/drawing/2014/main" xmlns="" id="{5F187EB5-A469-4ACA-842B-34AE34B3D97D}"/>
              </a:ext>
            </a:extLst>
          </p:cNvPr>
          <p:cNvCxnSpPr/>
          <p:nvPr/>
        </p:nvCxnSpPr>
        <p:spPr>
          <a:xfrm>
            <a:off x="8428576" y="2162121"/>
            <a:ext cx="0" cy="264695"/>
          </a:xfrm>
          <a:prstGeom prst="straightConnector1">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3543E564-EFAE-4CA5-9C35-18BCF6AA7149}"/>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grpSp>
        <p:nvGrpSpPr>
          <p:cNvPr id="25" name="Groupe 24">
            <a:extLst>
              <a:ext uri="{FF2B5EF4-FFF2-40B4-BE49-F238E27FC236}">
                <a16:creationId xmlns:a16="http://schemas.microsoft.com/office/drawing/2014/main" xmlns="" id="{738CF74C-B2CB-476D-BD3B-9FF7076A35F6}"/>
              </a:ext>
            </a:extLst>
          </p:cNvPr>
          <p:cNvGrpSpPr/>
          <p:nvPr/>
        </p:nvGrpSpPr>
        <p:grpSpPr>
          <a:xfrm>
            <a:off x="2128495" y="365126"/>
            <a:ext cx="10063505" cy="1929343"/>
            <a:chOff x="2128495" y="365126"/>
            <a:chExt cx="10063505" cy="1929343"/>
          </a:xfrm>
        </p:grpSpPr>
        <p:sp>
          <p:nvSpPr>
            <p:cNvPr id="26" name="Rectangle 25">
              <a:extLst>
                <a:ext uri="{FF2B5EF4-FFF2-40B4-BE49-F238E27FC236}">
                  <a16:creationId xmlns:a16="http://schemas.microsoft.com/office/drawing/2014/main" xmlns="" id="{6F489210-2AE6-4B90-9FE9-057AE6A80124}"/>
                </a:ext>
              </a:extLst>
            </p:cNvPr>
            <p:cNvSpPr/>
            <p:nvPr/>
          </p:nvSpPr>
          <p:spPr>
            <a:xfrm>
              <a:off x="2128495" y="640192"/>
              <a:ext cx="7364471" cy="4103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27" name="Rectangle 26">
              <a:extLst>
                <a:ext uri="{FF2B5EF4-FFF2-40B4-BE49-F238E27FC236}">
                  <a16:creationId xmlns:a16="http://schemas.microsoft.com/office/drawing/2014/main" xmlns="" id="{1C410F80-AD69-40D1-B0A9-CEA3DD59F562}"/>
                </a:ext>
              </a:extLst>
            </p:cNvPr>
            <p:cNvSpPr/>
            <p:nvPr/>
          </p:nvSpPr>
          <p:spPr>
            <a:xfrm>
              <a:off x="9520261" y="365126"/>
              <a:ext cx="267173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pic>
          <p:nvPicPr>
            <p:cNvPr id="28" name="Image 27">
              <a:extLst>
                <a:ext uri="{FF2B5EF4-FFF2-40B4-BE49-F238E27FC236}">
                  <a16:creationId xmlns:a16="http://schemas.microsoft.com/office/drawing/2014/main" xmlns="" id="{3E4581B5-6566-426D-ABEE-2D653F384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249" y="365126"/>
              <a:ext cx="1139841" cy="1929343"/>
            </a:xfrm>
            <a:prstGeom prst="rect">
              <a:avLst/>
            </a:prstGeom>
          </p:spPr>
        </p:pic>
      </p:grpSp>
      <p:sp>
        <p:nvSpPr>
          <p:cNvPr id="30" name="Rectangle : coins arrondis 29">
            <a:extLst>
              <a:ext uri="{FF2B5EF4-FFF2-40B4-BE49-F238E27FC236}">
                <a16:creationId xmlns:a16="http://schemas.microsoft.com/office/drawing/2014/main" xmlns="" id="{8D979192-376C-420F-B9EF-4EB71AFA6EB5}"/>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04</a:t>
            </a:r>
          </a:p>
        </p:txBody>
      </p:sp>
    </p:spTree>
    <p:extLst>
      <p:ext uri="{BB962C8B-B14F-4D97-AF65-F5344CB8AC3E}">
        <p14:creationId xmlns:p14="http://schemas.microsoft.com/office/powerpoint/2010/main" val="112795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8985 1.85185E-6 L 0.60482 0.00116 " pathEditMode="relative" rAng="0" ptsTypes="AA">
                                      <p:cBhvr>
                                        <p:cTn id="6" dur="8000" fill="hold"/>
                                        <p:tgtEl>
                                          <p:spTgt spid="29"/>
                                        </p:tgtEl>
                                        <p:attrNameLst>
                                          <p:attrName>ppt_x</p:attrName>
                                          <p:attrName>ppt_y</p:attrName>
                                        </p:attrNameLst>
                                      </p:cBhvr>
                                      <p:rCtr x="257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2">
            <a:extLst>
              <a:ext uri="{FF2B5EF4-FFF2-40B4-BE49-F238E27FC236}">
                <a16:creationId xmlns:a16="http://schemas.microsoft.com/office/drawing/2014/main" xmlns="" id="{CD44EB8C-6684-4208-B899-855B07586CA3}"/>
              </a:ext>
            </a:extLst>
          </p:cNvPr>
          <p:cNvSpPr>
            <a:spLocks noGrp="1"/>
          </p:cNvSpPr>
          <p:nvPr>
            <p:ph type="title"/>
          </p:nvPr>
        </p:nvSpPr>
        <p:spPr>
          <a:xfrm>
            <a:off x="871442" y="2768297"/>
            <a:ext cx="10665126" cy="4154984"/>
          </a:xfrm>
          <a:prstGeom prst="rect">
            <a:avLst/>
          </a:prstGeom>
        </p:spPr>
        <p:txBody>
          <a:bodyPr wrap="square">
            <a:spAutoFit/>
          </a:bodyPr>
          <a:lstStyle/>
          <a:p>
            <a:r>
              <a:rPr lang="fr-FR" dirty="0">
                <a:solidFill>
                  <a:schemeClr val="tx1"/>
                </a:solidFill>
              </a:rPr>
              <a:t>Dans l’algorigramme, ce symbole </a:t>
            </a:r>
            <a:br>
              <a:rPr lang="fr-FR" dirty="0">
                <a:solidFill>
                  <a:schemeClr val="tx1"/>
                </a:solidFill>
              </a:rPr>
            </a:br>
            <a:r>
              <a:rPr lang="fr-FR" dirty="0">
                <a:solidFill>
                  <a:schemeClr val="tx1"/>
                </a:solidFill>
              </a:rPr>
              <a:t>représente :</a:t>
            </a:r>
            <a:r>
              <a:rPr lang="fr-FR" sz="2000" i="1" dirty="0">
                <a:solidFill>
                  <a:srgbClr val="FF0000"/>
                </a:solidFill>
              </a:rPr>
              <a:t/>
            </a:r>
            <a:br>
              <a:rPr lang="fr-FR" sz="2000" i="1" dirty="0">
                <a:solidFill>
                  <a:srgbClr val="FF0000"/>
                </a:solidFill>
              </a:rPr>
            </a:br>
            <a:r>
              <a:rPr lang="fr-FR" sz="2000" i="1" dirty="0"/>
              <a:t/>
            </a:r>
            <a:br>
              <a:rPr lang="fr-FR" sz="2000" i="1" dirty="0"/>
            </a:br>
            <a:r>
              <a:rPr lang="fr-FR" sz="3600" dirty="0"/>
              <a:t>A  </a:t>
            </a:r>
            <a:r>
              <a:rPr lang="fr-FR" sz="4800" dirty="0"/>
              <a:t>□</a:t>
            </a:r>
            <a:r>
              <a:rPr lang="fr-FR" sz="3600" dirty="0"/>
              <a:t> une action</a:t>
            </a:r>
            <a:br>
              <a:rPr lang="fr-FR" sz="3600" dirty="0"/>
            </a:br>
            <a:r>
              <a:rPr lang="fr-FR" sz="3600" dirty="0"/>
              <a:t>B  </a:t>
            </a:r>
            <a:r>
              <a:rPr lang="fr-FR" sz="4800" dirty="0"/>
              <a:t>□</a:t>
            </a:r>
            <a:r>
              <a:rPr lang="fr-FR" sz="3600" dirty="0"/>
              <a:t> une condition</a:t>
            </a:r>
            <a:br>
              <a:rPr lang="fr-FR" sz="3600" dirty="0"/>
            </a:br>
            <a:r>
              <a:rPr lang="fr-FR" sz="3600" dirty="0"/>
              <a:t>C  </a:t>
            </a:r>
            <a:r>
              <a:rPr lang="fr-FR" sz="4800" dirty="0"/>
              <a:t>□</a:t>
            </a:r>
            <a:r>
              <a:rPr lang="fr-FR" sz="3600" dirty="0"/>
              <a:t> un début ou une fin</a:t>
            </a:r>
            <a:br>
              <a:rPr lang="fr-FR" sz="3600" dirty="0"/>
            </a:br>
            <a:r>
              <a:rPr lang="fr-FR" sz="3600" dirty="0"/>
              <a:t/>
            </a:r>
            <a:br>
              <a:rPr lang="fr-FR" sz="3600" dirty="0"/>
            </a:br>
            <a:endParaRPr lang="fr-FR" sz="3600" dirty="0"/>
          </a:p>
        </p:txBody>
      </p:sp>
      <p:sp>
        <p:nvSpPr>
          <p:cNvPr id="33" name="Rectangle : coins arrondis 32">
            <a:extLst>
              <a:ext uri="{FF2B5EF4-FFF2-40B4-BE49-F238E27FC236}">
                <a16:creationId xmlns:a16="http://schemas.microsoft.com/office/drawing/2014/main" xmlns="" id="{968175EF-21B4-4BBE-846D-7495FF8B1B4A}"/>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04</a:t>
            </a:r>
          </a:p>
        </p:txBody>
      </p:sp>
      <p:pic>
        <p:nvPicPr>
          <p:cNvPr id="10" name="Picture 2" descr="70+ Free Quiz &amp; Maze Images - Pixabay">
            <a:extLst>
              <a:ext uri="{FF2B5EF4-FFF2-40B4-BE49-F238E27FC236}">
                <a16:creationId xmlns:a16="http://schemas.microsoft.com/office/drawing/2014/main" xmlns="" id="{420DD292-E29D-4491-BD12-7FD21D5B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xmlns="" id="{1CF770B6-6BC1-40B4-B740-6ED5A63CA3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0" b="96386" l="1942" r="98058">
                        <a14:foregroundMark x1="9709" y1="71084" x2="27184" y2="83133"/>
                        <a14:foregroundMark x1="82524" y1="15663" x2="92233" y2="7229"/>
                        <a14:foregroundMark x1="96117" y1="6024" x2="99029" y2="3614"/>
                        <a14:foregroundMark x1="1942" y1="68675" x2="23301" y2="96386"/>
                      </a14:backgroundRemoval>
                    </a14:imgEffect>
                  </a14:imgLayer>
                </a14:imgProps>
              </a:ext>
            </a:extLst>
          </a:blip>
          <a:stretch>
            <a:fillRect/>
          </a:stretch>
        </p:blipFill>
        <p:spPr>
          <a:xfrm>
            <a:off x="1396973" y="4582825"/>
            <a:ext cx="496711" cy="506012"/>
          </a:xfrm>
          <a:prstGeom prst="rect">
            <a:avLst/>
          </a:prstGeom>
        </p:spPr>
      </p:pic>
      <p:pic>
        <p:nvPicPr>
          <p:cNvPr id="9" name="Image 8">
            <a:extLst>
              <a:ext uri="{FF2B5EF4-FFF2-40B4-BE49-F238E27FC236}">
                <a16:creationId xmlns:a16="http://schemas.microsoft.com/office/drawing/2014/main" xmlns="" id="{6B63F3D7-EEDF-40DA-8BA8-9002931F9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8577" y="365125"/>
            <a:ext cx="1677867" cy="2159443"/>
          </a:xfrm>
          <a:prstGeom prst="rect">
            <a:avLst/>
          </a:prstGeom>
        </p:spPr>
      </p:pic>
      <p:sp>
        <p:nvSpPr>
          <p:cNvPr id="11" name="Espace réservé du numéro de diapositive 2">
            <a:extLst>
              <a:ext uri="{FF2B5EF4-FFF2-40B4-BE49-F238E27FC236}">
                <a16:creationId xmlns:a16="http://schemas.microsoft.com/office/drawing/2014/main" xmlns="" id="{598CCD76-C0AC-4E1A-B07F-7F22B11DA561}"/>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47</a:t>
            </a:fld>
            <a:endParaRPr lang="fr-FR" noProof="0" dirty="0"/>
          </a:p>
        </p:txBody>
      </p:sp>
      <p:sp>
        <p:nvSpPr>
          <p:cNvPr id="23" name="Rectangle 22">
            <a:extLst>
              <a:ext uri="{FF2B5EF4-FFF2-40B4-BE49-F238E27FC236}">
                <a16:creationId xmlns:a16="http://schemas.microsoft.com/office/drawing/2014/main" xmlns="" id="{3B6D5EEC-DFBB-47CB-8264-1ECDB93B657D}"/>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cxnSp>
        <p:nvCxnSpPr>
          <p:cNvPr id="25" name="Connecteur droit avec flèche 24">
            <a:extLst>
              <a:ext uri="{FF2B5EF4-FFF2-40B4-BE49-F238E27FC236}">
                <a16:creationId xmlns:a16="http://schemas.microsoft.com/office/drawing/2014/main" xmlns="" id="{AA5389A5-4D18-4EB3-9B26-055097E35276}"/>
              </a:ext>
            </a:extLst>
          </p:cNvPr>
          <p:cNvCxnSpPr/>
          <p:nvPr/>
        </p:nvCxnSpPr>
        <p:spPr>
          <a:xfrm>
            <a:off x="8428576" y="2162121"/>
            <a:ext cx="0" cy="264695"/>
          </a:xfrm>
          <a:prstGeom prst="straightConnector1">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6" name="Groupe 25">
            <a:extLst>
              <a:ext uri="{FF2B5EF4-FFF2-40B4-BE49-F238E27FC236}">
                <a16:creationId xmlns:a16="http://schemas.microsoft.com/office/drawing/2014/main" xmlns="" id="{A019E7D8-FEAD-48D2-B562-D6563C6864E9}"/>
              </a:ext>
            </a:extLst>
          </p:cNvPr>
          <p:cNvGrpSpPr/>
          <p:nvPr/>
        </p:nvGrpSpPr>
        <p:grpSpPr>
          <a:xfrm>
            <a:off x="7164352" y="2421408"/>
            <a:ext cx="2971061" cy="1198269"/>
            <a:chOff x="3069527" y="4181346"/>
            <a:chExt cx="5859430" cy="1764559"/>
          </a:xfrm>
          <a:noFill/>
        </p:grpSpPr>
        <p:sp>
          <p:nvSpPr>
            <p:cNvPr id="27" name="Organigramme : Décision 26">
              <a:extLst>
                <a:ext uri="{FF2B5EF4-FFF2-40B4-BE49-F238E27FC236}">
                  <a16:creationId xmlns:a16="http://schemas.microsoft.com/office/drawing/2014/main" xmlns="" id="{8CC7F0F4-FFFF-4728-944E-6339CE3C96BE}"/>
                </a:ext>
              </a:extLst>
            </p:cNvPr>
            <p:cNvSpPr/>
            <p:nvPr/>
          </p:nvSpPr>
          <p:spPr>
            <a:xfrm>
              <a:off x="3069527" y="4181346"/>
              <a:ext cx="4986524" cy="1416735"/>
            </a:xfrm>
            <a:prstGeom prst="flowChartDecision">
              <a:avLst/>
            </a:prstGeom>
            <a:grp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p>
          </p:txBody>
        </p:sp>
        <p:cxnSp>
          <p:nvCxnSpPr>
            <p:cNvPr id="28" name="Connecteur droit 27">
              <a:extLst>
                <a:ext uri="{FF2B5EF4-FFF2-40B4-BE49-F238E27FC236}">
                  <a16:creationId xmlns:a16="http://schemas.microsoft.com/office/drawing/2014/main" xmlns="" id="{126472CA-A3B7-425B-BB6A-6C051717F264}"/>
                </a:ext>
              </a:extLst>
            </p:cNvPr>
            <p:cNvCxnSpPr>
              <a:cxnSpLocks/>
            </p:cNvCxnSpPr>
            <p:nvPr/>
          </p:nvCxnSpPr>
          <p:spPr>
            <a:xfrm>
              <a:off x="5566026" y="5598081"/>
              <a:ext cx="0" cy="34782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xmlns="" id="{815EF3B9-E4FD-4550-9753-07EB412232AB}"/>
                </a:ext>
              </a:extLst>
            </p:cNvPr>
            <p:cNvCxnSpPr>
              <a:cxnSpLocks/>
            </p:cNvCxnSpPr>
            <p:nvPr/>
          </p:nvCxnSpPr>
          <p:spPr>
            <a:xfrm>
              <a:off x="8056051" y="4889713"/>
              <a:ext cx="783149" cy="0"/>
            </a:xfrm>
            <a:prstGeom prst="line">
              <a:avLst/>
            </a:prstGeom>
            <a:grpFill/>
            <a:ln w="571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xmlns="" id="{1C6A36AB-5F22-429A-B0D4-40F881F488F5}"/>
                </a:ext>
              </a:extLst>
            </p:cNvPr>
            <p:cNvSpPr txBox="1"/>
            <p:nvPr/>
          </p:nvSpPr>
          <p:spPr>
            <a:xfrm>
              <a:off x="5679186" y="5470975"/>
              <a:ext cx="1024129" cy="438028"/>
            </a:xfrm>
            <a:prstGeom prst="rect">
              <a:avLst/>
            </a:prstGeom>
            <a:grpFill/>
          </p:spPr>
          <p:txBody>
            <a:bodyPr wrap="square" rtlCol="0">
              <a:spAutoFit/>
            </a:bodyPr>
            <a:lstStyle/>
            <a:p>
              <a:r>
                <a:rPr lang="fr-FR" sz="1333" b="1" dirty="0"/>
                <a:t>Oui</a:t>
              </a:r>
            </a:p>
          </p:txBody>
        </p:sp>
        <p:sp>
          <p:nvSpPr>
            <p:cNvPr id="31" name="ZoneTexte 30">
              <a:extLst>
                <a:ext uri="{FF2B5EF4-FFF2-40B4-BE49-F238E27FC236}">
                  <a16:creationId xmlns:a16="http://schemas.microsoft.com/office/drawing/2014/main" xmlns="" id="{CFFADFD5-8FD3-40D2-A6CA-F61C9657FB38}"/>
                </a:ext>
              </a:extLst>
            </p:cNvPr>
            <p:cNvSpPr txBox="1"/>
            <p:nvPr/>
          </p:nvSpPr>
          <p:spPr>
            <a:xfrm>
              <a:off x="7904828" y="4304938"/>
              <a:ext cx="1024129" cy="407906"/>
            </a:xfrm>
            <a:prstGeom prst="rect">
              <a:avLst/>
            </a:prstGeom>
            <a:grpFill/>
          </p:spPr>
          <p:txBody>
            <a:bodyPr wrap="square" rtlCol="0">
              <a:spAutoFit/>
            </a:bodyPr>
            <a:lstStyle/>
            <a:p>
              <a:r>
                <a:rPr lang="fr-FR" sz="1200" b="1" dirty="0"/>
                <a:t>Non</a:t>
              </a:r>
            </a:p>
          </p:txBody>
        </p:sp>
      </p:grpSp>
    </p:spTree>
    <p:extLst>
      <p:ext uri="{BB962C8B-B14F-4D97-AF65-F5344CB8AC3E}">
        <p14:creationId xmlns:p14="http://schemas.microsoft.com/office/powerpoint/2010/main" val="37694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xmlns="" id="{A21F45D2-057A-4DEB-8514-3475284F0BBB}"/>
              </a:ext>
            </a:extLst>
          </p:cNvPr>
          <p:cNvSpPr>
            <a:spLocks noGrp="1"/>
          </p:cNvSpPr>
          <p:nvPr>
            <p:ph type="title"/>
          </p:nvPr>
        </p:nvSpPr>
        <p:spPr>
          <a:xfrm>
            <a:off x="879989" y="2294469"/>
            <a:ext cx="10515600" cy="3323987"/>
          </a:xfrm>
          <a:prstGeom prst="rect">
            <a:avLst/>
          </a:prstGeom>
        </p:spPr>
        <p:txBody>
          <a:bodyPr wrap="square">
            <a:spAutoFit/>
          </a:bodyPr>
          <a:lstStyle/>
          <a:p>
            <a:r>
              <a:rPr lang="fr-FR" dirty="0">
                <a:solidFill>
                  <a:schemeClr val="tx1"/>
                </a:solidFill>
              </a:rPr>
              <a:t/>
            </a:r>
            <a:br>
              <a:rPr lang="fr-FR" dirty="0">
                <a:solidFill>
                  <a:schemeClr val="tx1"/>
                </a:solidFill>
              </a:rPr>
            </a:br>
            <a:r>
              <a:rPr lang="fr-FR" dirty="0">
                <a:solidFill>
                  <a:schemeClr val="tx1"/>
                </a:solidFill>
              </a:rPr>
              <a:t>Comment appelle t’on une suite d’instructions permettant d’obtenir un résultat  ?</a:t>
            </a:r>
            <a:r>
              <a:rPr lang="fr-FR" dirty="0"/>
              <a:t/>
            </a:r>
            <a:br>
              <a:rPr lang="fr-FR" dirty="0"/>
            </a:br>
            <a:r>
              <a:rPr lang="fr-FR" dirty="0"/>
              <a:t> A </a:t>
            </a:r>
            <a:r>
              <a:rPr lang="fr-FR" sz="4800" dirty="0"/>
              <a:t>□ </a:t>
            </a:r>
            <a:r>
              <a:rPr lang="fr-FR" dirty="0"/>
              <a:t>un algorithme</a:t>
            </a:r>
            <a:br>
              <a:rPr lang="fr-FR" dirty="0"/>
            </a:br>
            <a:r>
              <a:rPr lang="fr-FR" dirty="0"/>
              <a:t>B </a:t>
            </a:r>
            <a:r>
              <a:rPr lang="fr-FR" sz="4800" dirty="0"/>
              <a:t>□ </a:t>
            </a:r>
            <a:r>
              <a:rPr lang="fr-FR" dirty="0"/>
              <a:t>une action</a:t>
            </a:r>
            <a:br>
              <a:rPr lang="fr-FR" dirty="0"/>
            </a:br>
            <a:r>
              <a:rPr lang="fr-FR" dirty="0"/>
              <a:t>C </a:t>
            </a:r>
            <a:r>
              <a:rPr lang="fr-FR" sz="4800" dirty="0"/>
              <a:t>□ </a:t>
            </a:r>
            <a:r>
              <a:rPr lang="fr-FR" dirty="0"/>
              <a:t>une chaîne d’informations</a:t>
            </a:r>
          </a:p>
        </p:txBody>
      </p:sp>
      <p:pic>
        <p:nvPicPr>
          <p:cNvPr id="10" name="Picture 2" descr="70+ Free Quiz &amp; Maze Images - Pixabay">
            <a:extLst>
              <a:ext uri="{FF2B5EF4-FFF2-40B4-BE49-F238E27FC236}">
                <a16:creationId xmlns:a16="http://schemas.microsoft.com/office/drawing/2014/main" xmlns="" id="{420DD292-E29D-4491-BD12-7FD21D5B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2">
            <a:extLst>
              <a:ext uri="{FF2B5EF4-FFF2-40B4-BE49-F238E27FC236}">
                <a16:creationId xmlns:a16="http://schemas.microsoft.com/office/drawing/2014/main" xmlns="" id="{598CCD76-C0AC-4E1A-B07F-7F22B11DA561}"/>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48</a:t>
            </a:fld>
            <a:endParaRPr lang="fr-FR" noProof="0" dirty="0"/>
          </a:p>
        </p:txBody>
      </p:sp>
      <p:sp>
        <p:nvSpPr>
          <p:cNvPr id="17" name="Rectangle 16">
            <a:extLst>
              <a:ext uri="{FF2B5EF4-FFF2-40B4-BE49-F238E27FC236}">
                <a16:creationId xmlns:a16="http://schemas.microsoft.com/office/drawing/2014/main" xmlns="" id="{B57E4739-CDA4-4950-A20D-EC683427B1B5}"/>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
        <p:nvSpPr>
          <p:cNvPr id="12" name="Rectangle 11">
            <a:extLst>
              <a:ext uri="{FF2B5EF4-FFF2-40B4-BE49-F238E27FC236}">
                <a16:creationId xmlns:a16="http://schemas.microsoft.com/office/drawing/2014/main" xmlns="" id="{4487B540-C8B4-4AE0-B466-D5BE3159F8D4}"/>
              </a:ext>
            </a:extLst>
          </p:cNvPr>
          <p:cNvSpPr/>
          <p:nvPr/>
        </p:nvSpPr>
        <p:spPr>
          <a:xfrm>
            <a:off x="2128497" y="640192"/>
            <a:ext cx="7364471" cy="410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grpSp>
        <p:nvGrpSpPr>
          <p:cNvPr id="18" name="Groupe 17">
            <a:extLst>
              <a:ext uri="{FF2B5EF4-FFF2-40B4-BE49-F238E27FC236}">
                <a16:creationId xmlns:a16="http://schemas.microsoft.com/office/drawing/2014/main" xmlns="" id="{FB0B8C36-45D7-408E-8FA2-910BCD32CBE6}"/>
              </a:ext>
            </a:extLst>
          </p:cNvPr>
          <p:cNvGrpSpPr/>
          <p:nvPr/>
        </p:nvGrpSpPr>
        <p:grpSpPr>
          <a:xfrm>
            <a:off x="2128495" y="365126"/>
            <a:ext cx="10063505" cy="1929343"/>
            <a:chOff x="2128495" y="365126"/>
            <a:chExt cx="10063505" cy="1929343"/>
          </a:xfrm>
        </p:grpSpPr>
        <p:sp>
          <p:nvSpPr>
            <p:cNvPr id="19" name="Rectangle 18">
              <a:extLst>
                <a:ext uri="{FF2B5EF4-FFF2-40B4-BE49-F238E27FC236}">
                  <a16:creationId xmlns:a16="http://schemas.microsoft.com/office/drawing/2014/main" xmlns="" id="{57887808-A105-45EB-B696-399B706BB473}"/>
                </a:ext>
              </a:extLst>
            </p:cNvPr>
            <p:cNvSpPr/>
            <p:nvPr/>
          </p:nvSpPr>
          <p:spPr>
            <a:xfrm>
              <a:off x="2128495" y="640192"/>
              <a:ext cx="7364471" cy="4103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20" name="Rectangle 19">
              <a:extLst>
                <a:ext uri="{FF2B5EF4-FFF2-40B4-BE49-F238E27FC236}">
                  <a16:creationId xmlns:a16="http://schemas.microsoft.com/office/drawing/2014/main" xmlns="" id="{DA1A5BDF-8808-4A78-A447-A36145AE2B9E}"/>
                </a:ext>
              </a:extLst>
            </p:cNvPr>
            <p:cNvSpPr/>
            <p:nvPr/>
          </p:nvSpPr>
          <p:spPr>
            <a:xfrm>
              <a:off x="9520261" y="365126"/>
              <a:ext cx="2671739" cy="83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pic>
          <p:nvPicPr>
            <p:cNvPr id="21" name="Image 20">
              <a:extLst>
                <a:ext uri="{FF2B5EF4-FFF2-40B4-BE49-F238E27FC236}">
                  <a16:creationId xmlns:a16="http://schemas.microsoft.com/office/drawing/2014/main" xmlns="" id="{E74A47E7-3E8D-4B01-A298-3C425F868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249" y="365126"/>
              <a:ext cx="1139841" cy="1929343"/>
            </a:xfrm>
            <a:prstGeom prst="rect">
              <a:avLst/>
            </a:prstGeom>
          </p:spPr>
        </p:pic>
      </p:grpSp>
      <p:sp>
        <p:nvSpPr>
          <p:cNvPr id="22" name="Rectangle : coins arrondis 21">
            <a:extLst>
              <a:ext uri="{FF2B5EF4-FFF2-40B4-BE49-F238E27FC236}">
                <a16:creationId xmlns:a16="http://schemas.microsoft.com/office/drawing/2014/main" xmlns="" id="{B8782C29-18EC-45DB-9ACC-7043AFF69B72}"/>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05</a:t>
            </a:r>
          </a:p>
        </p:txBody>
      </p:sp>
    </p:spTree>
    <p:extLst>
      <p:ext uri="{BB962C8B-B14F-4D97-AF65-F5344CB8AC3E}">
        <p14:creationId xmlns:p14="http://schemas.microsoft.com/office/powerpoint/2010/main" val="425916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8985 1.85185E-6 L 0.60482 0.00116 " pathEditMode="relative" rAng="0" ptsTypes="AA">
                                      <p:cBhvr>
                                        <p:cTn id="6" dur="8000" fill="hold"/>
                                        <p:tgtEl>
                                          <p:spTgt spid="12"/>
                                        </p:tgtEl>
                                        <p:attrNameLst>
                                          <p:attrName>ppt_x</p:attrName>
                                          <p:attrName>ppt_y</p:attrName>
                                        </p:attrNameLst>
                                      </p:cBhvr>
                                      <p:rCtr x="257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2">
            <a:extLst>
              <a:ext uri="{FF2B5EF4-FFF2-40B4-BE49-F238E27FC236}">
                <a16:creationId xmlns:a16="http://schemas.microsoft.com/office/drawing/2014/main" xmlns="" id="{FED61ACD-F445-4A8F-9121-B81E63B3D7CD}"/>
              </a:ext>
            </a:extLst>
          </p:cNvPr>
          <p:cNvSpPr>
            <a:spLocks noGrp="1"/>
          </p:cNvSpPr>
          <p:nvPr>
            <p:ph type="title"/>
          </p:nvPr>
        </p:nvSpPr>
        <p:spPr>
          <a:xfrm>
            <a:off x="879989" y="2294469"/>
            <a:ext cx="10515600" cy="3323987"/>
          </a:xfrm>
          <a:prstGeom prst="rect">
            <a:avLst/>
          </a:prstGeom>
        </p:spPr>
        <p:txBody>
          <a:bodyPr wrap="square">
            <a:spAutoFit/>
          </a:bodyPr>
          <a:lstStyle/>
          <a:p>
            <a:r>
              <a:rPr lang="fr-FR" dirty="0">
                <a:solidFill>
                  <a:schemeClr val="tx1"/>
                </a:solidFill>
              </a:rPr>
              <a:t/>
            </a:r>
            <a:br>
              <a:rPr lang="fr-FR" dirty="0">
                <a:solidFill>
                  <a:schemeClr val="tx1"/>
                </a:solidFill>
              </a:rPr>
            </a:br>
            <a:r>
              <a:rPr lang="fr-FR" dirty="0">
                <a:solidFill>
                  <a:schemeClr val="tx1"/>
                </a:solidFill>
              </a:rPr>
              <a:t>Comment appelle t’on une suite d’instructions permettant d’obtenir un résultat  ?</a:t>
            </a:r>
            <a:r>
              <a:rPr lang="fr-FR" dirty="0"/>
              <a:t/>
            </a:r>
            <a:br>
              <a:rPr lang="fr-FR" dirty="0"/>
            </a:br>
            <a:r>
              <a:rPr lang="fr-FR" dirty="0"/>
              <a:t> A </a:t>
            </a:r>
            <a:r>
              <a:rPr lang="fr-FR" sz="4800" dirty="0"/>
              <a:t>□ </a:t>
            </a:r>
            <a:r>
              <a:rPr lang="fr-FR" dirty="0"/>
              <a:t>un algorithme</a:t>
            </a:r>
            <a:br>
              <a:rPr lang="fr-FR" dirty="0"/>
            </a:br>
            <a:r>
              <a:rPr lang="fr-FR" dirty="0"/>
              <a:t>B </a:t>
            </a:r>
            <a:r>
              <a:rPr lang="fr-FR" sz="4800" dirty="0"/>
              <a:t>□ </a:t>
            </a:r>
            <a:r>
              <a:rPr lang="fr-FR" dirty="0"/>
              <a:t>une action</a:t>
            </a:r>
            <a:br>
              <a:rPr lang="fr-FR" dirty="0"/>
            </a:br>
            <a:r>
              <a:rPr lang="fr-FR" dirty="0"/>
              <a:t>C </a:t>
            </a:r>
            <a:r>
              <a:rPr lang="fr-FR" sz="4800" dirty="0"/>
              <a:t>□ </a:t>
            </a:r>
            <a:r>
              <a:rPr lang="fr-FR" dirty="0"/>
              <a:t>une chaîne d’informations</a:t>
            </a:r>
          </a:p>
        </p:txBody>
      </p:sp>
      <p:sp>
        <p:nvSpPr>
          <p:cNvPr id="20" name="Rectangle : coins arrondis 19">
            <a:extLst>
              <a:ext uri="{FF2B5EF4-FFF2-40B4-BE49-F238E27FC236}">
                <a16:creationId xmlns:a16="http://schemas.microsoft.com/office/drawing/2014/main" xmlns="" id="{641F4B7D-18C8-4987-98F6-829AC9590EB7}"/>
              </a:ext>
            </a:extLst>
          </p:cNvPr>
          <p:cNvSpPr/>
          <p:nvPr/>
        </p:nvSpPr>
        <p:spPr>
          <a:xfrm>
            <a:off x="871442" y="1717798"/>
            <a:ext cx="773887" cy="79173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dirty="0">
                <a:latin typeface="Arial" panose="020B0604020202020204" pitchFamily="34" charset="0"/>
                <a:cs typeface="Arial" panose="020B0604020202020204" pitchFamily="34" charset="0"/>
              </a:rPr>
              <a:t>05</a:t>
            </a:r>
          </a:p>
        </p:txBody>
      </p:sp>
      <p:pic>
        <p:nvPicPr>
          <p:cNvPr id="10" name="Picture 2" descr="70+ Free Quiz &amp; Maze Images - Pixabay">
            <a:extLst>
              <a:ext uri="{FF2B5EF4-FFF2-40B4-BE49-F238E27FC236}">
                <a16:creationId xmlns:a16="http://schemas.microsoft.com/office/drawing/2014/main" xmlns="" id="{420DD292-E29D-4491-BD12-7FD21D5B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1430">
            <a:off x="408554" y="197622"/>
            <a:ext cx="1354919" cy="135491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xmlns="" id="{6B63F3D7-EEDF-40DA-8BA8-9002931F9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8577" y="365125"/>
            <a:ext cx="1677867" cy="2159443"/>
          </a:xfrm>
          <a:prstGeom prst="rect">
            <a:avLst/>
          </a:prstGeom>
        </p:spPr>
      </p:pic>
      <p:sp>
        <p:nvSpPr>
          <p:cNvPr id="11" name="Espace réservé du numéro de diapositive 2">
            <a:extLst>
              <a:ext uri="{FF2B5EF4-FFF2-40B4-BE49-F238E27FC236}">
                <a16:creationId xmlns:a16="http://schemas.microsoft.com/office/drawing/2014/main" xmlns="" id="{598CCD76-C0AC-4E1A-B07F-7F22B11DA561}"/>
              </a:ext>
            </a:extLst>
          </p:cNvPr>
          <p:cNvSpPr>
            <a:spLocks noGrp="1"/>
          </p:cNvSpPr>
          <p:nvPr>
            <p:ph type="sldNum" sz="quarter" idx="13"/>
          </p:nvPr>
        </p:nvSpPr>
        <p:spPr>
          <a:xfrm>
            <a:off x="11760000" y="6371351"/>
            <a:ext cx="432000" cy="432000"/>
          </a:xfrm>
        </p:spPr>
        <p:txBody>
          <a:bodyPr/>
          <a:lstStyle/>
          <a:p>
            <a:pPr rtl="0"/>
            <a:fld id="{19B51A1E-902D-48AF-9020-955120F399B6}" type="slidenum">
              <a:rPr lang="fr-FR" noProof="0" smtClean="0"/>
              <a:pPr rtl="0"/>
              <a:t>49</a:t>
            </a:fld>
            <a:endParaRPr lang="fr-FR" noProof="0" dirty="0"/>
          </a:p>
        </p:txBody>
      </p:sp>
      <p:pic>
        <p:nvPicPr>
          <p:cNvPr id="14" name="Image 13">
            <a:extLst>
              <a:ext uri="{FF2B5EF4-FFF2-40B4-BE49-F238E27FC236}">
                <a16:creationId xmlns:a16="http://schemas.microsoft.com/office/drawing/2014/main" xmlns="" id="{0B6ABE02-DAF2-4DCF-8674-5404FFB430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410" b="96386" l="1942" r="98058">
                        <a14:foregroundMark x1="9709" y1="71084" x2="27184" y2="83133"/>
                        <a14:foregroundMark x1="82524" y1="15663" x2="92233" y2="7229"/>
                        <a14:foregroundMark x1="96117" y1="6024" x2="99029" y2="3614"/>
                        <a14:foregroundMark x1="1942" y1="68675" x2="23301" y2="96386"/>
                      </a14:backgroundRemoval>
                    </a14:imgEffect>
                  </a14:imgLayer>
                </a14:imgProps>
              </a:ext>
            </a:extLst>
          </a:blip>
          <a:stretch>
            <a:fillRect/>
          </a:stretch>
        </p:blipFill>
        <p:spPr>
          <a:xfrm>
            <a:off x="1333473" y="3596083"/>
            <a:ext cx="496711" cy="506012"/>
          </a:xfrm>
          <a:prstGeom prst="rect">
            <a:avLst/>
          </a:prstGeom>
        </p:spPr>
      </p:pic>
      <p:sp>
        <p:nvSpPr>
          <p:cNvPr id="13" name="Rectangle 12">
            <a:extLst>
              <a:ext uri="{FF2B5EF4-FFF2-40B4-BE49-F238E27FC236}">
                <a16:creationId xmlns:a16="http://schemas.microsoft.com/office/drawing/2014/main" xmlns="" id="{CE5727A9-C688-4DA0-A152-2E5046D9C80A}"/>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149330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5</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Anecdote d’Annabel</a:t>
            </a:r>
            <a:endParaRPr lang="fr-FR" sz="4800" spc="-300" dirty="0"/>
          </a:p>
        </p:txBody>
      </p:sp>
      <p:sp>
        <p:nvSpPr>
          <p:cNvPr id="2" name="Forme libre : forme 1">
            <a:extLst>
              <a:ext uri="{FF2B5EF4-FFF2-40B4-BE49-F238E27FC236}">
                <a16:creationId xmlns:a16="http://schemas.microsoft.com/office/drawing/2014/main" xmlns="" id="{4C6C4FDA-F442-4EB5-9E38-D1BF49AF40AC}"/>
              </a:ext>
            </a:extLst>
          </p:cNvPr>
          <p:cNvSpPr/>
          <p:nvPr/>
        </p:nvSpPr>
        <p:spPr>
          <a:xfrm>
            <a:off x="2208179" y="2324911"/>
            <a:ext cx="1819072" cy="204280"/>
          </a:xfrm>
          <a:custGeom>
            <a:avLst/>
            <a:gdLst>
              <a:gd name="connsiteX0" fmla="*/ 0 w 1819072"/>
              <a:gd name="connsiteY0" fmla="*/ 0 h 204280"/>
              <a:gd name="connsiteX1" fmla="*/ 1060315 w 1819072"/>
              <a:gd name="connsiteY1" fmla="*/ 204280 h 204280"/>
              <a:gd name="connsiteX2" fmla="*/ 1819072 w 1819072"/>
              <a:gd name="connsiteY2" fmla="*/ 29183 h 204280"/>
            </a:gdLst>
            <a:ahLst/>
            <a:cxnLst>
              <a:cxn ang="0">
                <a:pos x="connsiteX0" y="connsiteY0"/>
              </a:cxn>
              <a:cxn ang="0">
                <a:pos x="connsiteX1" y="connsiteY1"/>
              </a:cxn>
              <a:cxn ang="0">
                <a:pos x="connsiteX2" y="connsiteY2"/>
              </a:cxn>
            </a:cxnLst>
            <a:rect l="l" t="t" r="r" b="b"/>
            <a:pathLst>
              <a:path w="1819072" h="204280">
                <a:moveTo>
                  <a:pt x="0" y="0"/>
                </a:moveTo>
                <a:lnTo>
                  <a:pt x="1060315" y="204280"/>
                </a:lnTo>
                <a:lnTo>
                  <a:pt x="1819072" y="29183"/>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 descr="Bâtiment, Ville, Maison, Gratte Ciel">
            <a:extLst>
              <a:ext uri="{FF2B5EF4-FFF2-40B4-BE49-F238E27FC236}">
                <a16:creationId xmlns:a16="http://schemas.microsoft.com/office/drawing/2014/main" xmlns="" id="{63B19642-843C-4DA1-B7FB-6DE75B21C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028" y="1011320"/>
            <a:ext cx="2672877" cy="534575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e 30">
            <a:extLst>
              <a:ext uri="{FF2B5EF4-FFF2-40B4-BE49-F238E27FC236}">
                <a16:creationId xmlns:a16="http://schemas.microsoft.com/office/drawing/2014/main" xmlns="" id="{5DA8712E-5164-4F8B-95D8-0DE01C72BA9A}"/>
              </a:ext>
            </a:extLst>
          </p:cNvPr>
          <p:cNvGrpSpPr/>
          <p:nvPr/>
        </p:nvGrpSpPr>
        <p:grpSpPr>
          <a:xfrm>
            <a:off x="386577" y="1744267"/>
            <a:ext cx="3451813" cy="2839975"/>
            <a:chOff x="386577" y="1744267"/>
            <a:chExt cx="3451813" cy="2839975"/>
          </a:xfrm>
        </p:grpSpPr>
        <p:sp>
          <p:nvSpPr>
            <p:cNvPr id="24" name="Phylactère : pensées 23">
              <a:extLst>
                <a:ext uri="{FF2B5EF4-FFF2-40B4-BE49-F238E27FC236}">
                  <a16:creationId xmlns:a16="http://schemas.microsoft.com/office/drawing/2014/main" xmlns="" id="{D6B177CE-C0E3-4101-ADA2-625F0D361F9B}"/>
                </a:ext>
              </a:extLst>
            </p:cNvPr>
            <p:cNvSpPr/>
            <p:nvPr/>
          </p:nvSpPr>
          <p:spPr>
            <a:xfrm>
              <a:off x="386577" y="1952253"/>
              <a:ext cx="3113903" cy="2631989"/>
            </a:xfrm>
            <a:prstGeom prst="cloudCallout">
              <a:avLst>
                <a:gd name="adj1" fmla="val 73325"/>
                <a:gd name="adj2" fmla="val -2839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36" name="Picture 12">
              <a:extLst>
                <a:ext uri="{FF2B5EF4-FFF2-40B4-BE49-F238E27FC236}">
                  <a16:creationId xmlns:a16="http://schemas.microsoft.com/office/drawing/2014/main" xmlns="" id="{15194E5F-39A9-471C-BF1E-FDA3AAC7F0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75" b="92125" l="10000" r="90000">
                          <a14:foregroundMark x1="27625" y1="8875" x2="50375" y2="4625"/>
                          <a14:foregroundMark x1="50375" y1="4625" x2="55375" y2="5250"/>
                          <a14:foregroundMark x1="27875" y1="875" x2="58500" y2="375"/>
                          <a14:foregroundMark x1="45375" y1="90375" x2="52250" y2="92125"/>
                        </a14:backgroundRemoval>
                      </a14:imgEffect>
                    </a14:imgLayer>
                  </a14:imgProps>
                </a:ext>
                <a:ext uri="{28A0092B-C50C-407E-A947-70E740481C1C}">
                  <a14:useLocalDpi xmlns:a14="http://schemas.microsoft.com/office/drawing/2010/main" val="0"/>
                </a:ext>
              </a:extLst>
            </a:blip>
            <a:srcRect/>
            <a:stretch>
              <a:fillRect/>
            </a:stretch>
          </p:blipFill>
          <p:spPr bwMode="auto">
            <a:xfrm>
              <a:off x="1206401" y="1744267"/>
              <a:ext cx="2631989" cy="2631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e 33">
            <a:extLst>
              <a:ext uri="{FF2B5EF4-FFF2-40B4-BE49-F238E27FC236}">
                <a16:creationId xmlns:a16="http://schemas.microsoft.com/office/drawing/2014/main" xmlns="" id="{82716ED8-82C9-4C92-8C13-C3CD6D8E20E1}"/>
              </a:ext>
            </a:extLst>
          </p:cNvPr>
          <p:cNvGrpSpPr/>
          <p:nvPr/>
        </p:nvGrpSpPr>
        <p:grpSpPr>
          <a:xfrm>
            <a:off x="7454900" y="2497491"/>
            <a:ext cx="4391799" cy="3427954"/>
            <a:chOff x="7454900" y="2497491"/>
            <a:chExt cx="4391799" cy="3427954"/>
          </a:xfrm>
        </p:grpSpPr>
        <p:sp>
          <p:nvSpPr>
            <p:cNvPr id="29" name="Phylactère : pensées 28">
              <a:extLst>
                <a:ext uri="{FF2B5EF4-FFF2-40B4-BE49-F238E27FC236}">
                  <a16:creationId xmlns:a16="http://schemas.microsoft.com/office/drawing/2014/main" xmlns="" id="{28279AE9-393F-41BB-9E7E-C58A794ED266}"/>
                </a:ext>
              </a:extLst>
            </p:cNvPr>
            <p:cNvSpPr/>
            <p:nvPr/>
          </p:nvSpPr>
          <p:spPr>
            <a:xfrm>
              <a:off x="7454900" y="2679700"/>
              <a:ext cx="4391799" cy="3245745"/>
            </a:xfrm>
            <a:prstGeom prst="cloudCallout">
              <a:avLst>
                <a:gd name="adj1" fmla="val -75369"/>
                <a:gd name="adj2" fmla="val 3130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38" name="Picture 14" descr="Tévé nézés,Katalógus,Nyertem,Te voltál,Halihó,Csapó,Beszámoló ...">
              <a:extLst>
                <a:ext uri="{FF2B5EF4-FFF2-40B4-BE49-F238E27FC236}">
                  <a16:creationId xmlns:a16="http://schemas.microsoft.com/office/drawing/2014/main" xmlns="" id="{5BC1E040-BB77-4462-8F56-78BDECAFA613}"/>
                </a:ext>
              </a:extLst>
            </p:cNvPr>
            <p:cNvPicPr>
              <a:picLocks noChangeAspect="1" noChangeArrowheads="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r="45244" b="9178"/>
            <a:stretch/>
          </p:blipFill>
          <p:spPr bwMode="auto">
            <a:xfrm>
              <a:off x="7886959" y="2497491"/>
              <a:ext cx="1218941" cy="28556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e 31">
            <a:extLst>
              <a:ext uri="{FF2B5EF4-FFF2-40B4-BE49-F238E27FC236}">
                <a16:creationId xmlns:a16="http://schemas.microsoft.com/office/drawing/2014/main" xmlns="" id="{8037F915-4DCE-46D7-B5AA-47232622E87A}"/>
              </a:ext>
            </a:extLst>
          </p:cNvPr>
          <p:cNvGrpSpPr/>
          <p:nvPr/>
        </p:nvGrpSpPr>
        <p:grpSpPr>
          <a:xfrm>
            <a:off x="19440" y="1065091"/>
            <a:ext cx="1924088" cy="1215819"/>
            <a:chOff x="19440" y="1065091"/>
            <a:chExt cx="1924088" cy="1215819"/>
          </a:xfrm>
        </p:grpSpPr>
        <p:sp>
          <p:nvSpPr>
            <p:cNvPr id="13" name="Bulle narrative : ronde 12">
              <a:extLst>
                <a:ext uri="{FF2B5EF4-FFF2-40B4-BE49-F238E27FC236}">
                  <a16:creationId xmlns:a16="http://schemas.microsoft.com/office/drawing/2014/main" xmlns="" id="{0AA691B9-E8C8-4F7B-BB53-81C908878558}"/>
                </a:ext>
              </a:extLst>
            </p:cNvPr>
            <p:cNvSpPr/>
            <p:nvPr/>
          </p:nvSpPr>
          <p:spPr>
            <a:xfrm>
              <a:off x="19440" y="1065091"/>
              <a:ext cx="1924088" cy="1030739"/>
            </a:xfrm>
            <a:prstGeom prst="wedgeEllipseCallout">
              <a:avLst>
                <a:gd name="adj1" fmla="val 42603"/>
                <a:gd name="adj2" fmla="val 59479"/>
              </a:avLst>
            </a:prstGeom>
            <a:solidFill>
              <a:srgbClr val="FFFEF7"/>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dirty="0">
                <a:solidFill>
                  <a:srgbClr val="002060"/>
                </a:solidFill>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xmlns="" id="{ECF5A1A9-C24F-4730-8FEF-33DDD46C0759}"/>
                </a:ext>
              </a:extLst>
            </p:cNvPr>
            <p:cNvSpPr txBox="1"/>
            <p:nvPr/>
          </p:nvSpPr>
          <p:spPr>
            <a:xfrm>
              <a:off x="256907" y="1080581"/>
              <a:ext cx="1454244" cy="1200329"/>
            </a:xfrm>
            <a:prstGeom prst="rect">
              <a:avLst/>
            </a:prstGeom>
            <a:noFill/>
          </p:spPr>
          <p:txBody>
            <a:bodyPr wrap="none" rtlCol="0">
              <a:spAutoFit/>
            </a:bodyPr>
            <a:lstStyle/>
            <a:p>
              <a:pPr algn="ctr"/>
              <a:r>
                <a:rPr lang="fr-FR" b="1" i="1" dirty="0">
                  <a:solidFill>
                    <a:srgbClr val="002060"/>
                  </a:solidFill>
                  <a:latin typeface="Arial" panose="020B0604020202020204" pitchFamily="34" charset="0"/>
                  <a:cs typeface="Arial" panose="020B0604020202020204" pitchFamily="34" charset="0"/>
                </a:rPr>
                <a:t>Je vais </a:t>
              </a:r>
            </a:p>
            <a:p>
              <a:pPr algn="ctr"/>
              <a:r>
                <a:rPr lang="fr-FR" b="1" i="1" dirty="0">
                  <a:solidFill>
                    <a:srgbClr val="002060"/>
                  </a:solidFill>
                  <a:latin typeface="Arial" panose="020B0604020202020204" pitchFamily="34" charset="0"/>
                  <a:cs typeface="Arial" panose="020B0604020202020204" pitchFamily="34" charset="0"/>
                </a:rPr>
                <a:t>chercher </a:t>
              </a:r>
            </a:p>
            <a:p>
              <a:pPr algn="ctr"/>
              <a:r>
                <a:rPr lang="fr-FR" b="1" i="1" dirty="0">
                  <a:solidFill>
                    <a:srgbClr val="002060"/>
                  </a:solidFill>
                  <a:latin typeface="Arial" panose="020B0604020202020204" pitchFamily="34" charset="0"/>
                  <a:cs typeface="Arial" panose="020B0604020202020204" pitchFamily="34" charset="0"/>
                </a:rPr>
                <a:t>le courrier !</a:t>
              </a:r>
            </a:p>
            <a:p>
              <a:pPr algn="ctr"/>
              <a:endParaRPr lang="fr-FR" dirty="0"/>
            </a:p>
          </p:txBody>
        </p:sp>
      </p:grpSp>
      <p:grpSp>
        <p:nvGrpSpPr>
          <p:cNvPr id="33" name="Groupe 32">
            <a:extLst>
              <a:ext uri="{FF2B5EF4-FFF2-40B4-BE49-F238E27FC236}">
                <a16:creationId xmlns:a16="http://schemas.microsoft.com/office/drawing/2014/main" xmlns="" id="{04F2DEAD-B781-4DC7-B2FA-D6553944499B}"/>
              </a:ext>
            </a:extLst>
          </p:cNvPr>
          <p:cNvGrpSpPr/>
          <p:nvPr/>
        </p:nvGrpSpPr>
        <p:grpSpPr>
          <a:xfrm>
            <a:off x="8256855" y="693787"/>
            <a:ext cx="2696224" cy="1799706"/>
            <a:chOff x="8196766" y="1087725"/>
            <a:chExt cx="2318833" cy="1427985"/>
          </a:xfrm>
        </p:grpSpPr>
        <p:sp>
          <p:nvSpPr>
            <p:cNvPr id="36" name="Bulle narrative : ronde 35">
              <a:extLst>
                <a:ext uri="{FF2B5EF4-FFF2-40B4-BE49-F238E27FC236}">
                  <a16:creationId xmlns:a16="http://schemas.microsoft.com/office/drawing/2014/main" xmlns="" id="{2919F9E3-AF30-4A65-BFD6-E4E8E2EA0246}"/>
                </a:ext>
              </a:extLst>
            </p:cNvPr>
            <p:cNvSpPr/>
            <p:nvPr/>
          </p:nvSpPr>
          <p:spPr>
            <a:xfrm>
              <a:off x="8196766" y="1087725"/>
              <a:ext cx="2318833" cy="1213002"/>
            </a:xfrm>
            <a:prstGeom prst="wedgeEllipseCallout">
              <a:avLst>
                <a:gd name="adj1" fmla="val -20102"/>
                <a:gd name="adj2" fmla="val 73033"/>
              </a:avLst>
            </a:prstGeom>
            <a:solidFill>
              <a:srgbClr val="FFFEF7"/>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dirty="0">
                <a:solidFill>
                  <a:srgbClr val="002060"/>
                </a:solidFill>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xmlns="" id="{487C7A15-8F18-470F-9927-319972459AE2}"/>
                </a:ext>
              </a:extLst>
            </p:cNvPr>
            <p:cNvSpPr txBox="1"/>
            <p:nvPr/>
          </p:nvSpPr>
          <p:spPr>
            <a:xfrm>
              <a:off x="8228987" y="1123732"/>
              <a:ext cx="2254392" cy="1391978"/>
            </a:xfrm>
            <a:prstGeom prst="rect">
              <a:avLst/>
            </a:prstGeom>
            <a:noFill/>
          </p:spPr>
          <p:txBody>
            <a:bodyPr wrap="none" rtlCol="0">
              <a:spAutoFit/>
            </a:bodyPr>
            <a:lstStyle/>
            <a:p>
              <a:pPr algn="ctr"/>
              <a:r>
                <a:rPr lang="fr-FR" b="1" i="1" dirty="0">
                  <a:solidFill>
                    <a:schemeClr val="accent2">
                      <a:lumMod val="50000"/>
                    </a:schemeClr>
                  </a:solidFill>
                  <a:latin typeface="Arial" panose="020B0604020202020204" pitchFamily="34" charset="0"/>
                  <a:cs typeface="Arial" panose="020B0604020202020204" pitchFamily="34" charset="0"/>
                </a:rPr>
                <a:t>Zut, </a:t>
              </a:r>
            </a:p>
            <a:p>
              <a:pPr algn="ctr"/>
              <a:r>
                <a:rPr lang="fr-FR" b="1" i="1" dirty="0">
                  <a:solidFill>
                    <a:schemeClr val="accent2">
                      <a:lumMod val="50000"/>
                    </a:schemeClr>
                  </a:solidFill>
                  <a:latin typeface="Arial" panose="020B0604020202020204" pitchFamily="34" charset="0"/>
                  <a:cs typeface="Arial" panose="020B0604020202020204" pitchFamily="34" charset="0"/>
                </a:rPr>
                <a:t>je n’ai pas de courrier.</a:t>
              </a:r>
            </a:p>
            <a:p>
              <a:pPr algn="ctr"/>
              <a:r>
                <a:rPr lang="fr-FR" b="1" i="1" dirty="0">
                  <a:solidFill>
                    <a:schemeClr val="accent2">
                      <a:lumMod val="50000"/>
                    </a:schemeClr>
                  </a:solidFill>
                  <a:latin typeface="Arial" panose="020B0604020202020204" pitchFamily="34" charset="0"/>
                  <a:cs typeface="Arial" panose="020B0604020202020204" pitchFamily="34" charset="0"/>
                </a:rPr>
                <a:t>Je me suis encore </a:t>
              </a:r>
            </a:p>
            <a:p>
              <a:pPr algn="ctr"/>
              <a:r>
                <a:rPr lang="fr-FR" b="1" i="1" dirty="0">
                  <a:solidFill>
                    <a:schemeClr val="accent2">
                      <a:lumMod val="50000"/>
                    </a:schemeClr>
                  </a:solidFill>
                  <a:latin typeface="Arial" panose="020B0604020202020204" pitchFamily="34" charset="0"/>
                  <a:cs typeface="Arial" panose="020B0604020202020204" pitchFamily="34" charset="0"/>
                </a:rPr>
                <a:t>déplacé pour</a:t>
              </a:r>
            </a:p>
            <a:p>
              <a:pPr algn="ctr"/>
              <a:r>
                <a:rPr lang="fr-FR" b="1" i="1" dirty="0">
                  <a:solidFill>
                    <a:schemeClr val="accent2">
                      <a:lumMod val="50000"/>
                    </a:schemeClr>
                  </a:solidFill>
                  <a:latin typeface="Arial" panose="020B0604020202020204" pitchFamily="34" charset="0"/>
                  <a:cs typeface="Arial" panose="020B0604020202020204" pitchFamily="34" charset="0"/>
                </a:rPr>
                <a:t> rien !</a:t>
              </a:r>
            </a:p>
            <a:p>
              <a:pPr algn="ctr"/>
              <a:endParaRPr lang="fr-FR" dirty="0"/>
            </a:p>
          </p:txBody>
        </p:sp>
      </p:grpSp>
      <p:pic>
        <p:nvPicPr>
          <p:cNvPr id="30" name="Image 29">
            <a:extLst>
              <a:ext uri="{FF2B5EF4-FFF2-40B4-BE49-F238E27FC236}">
                <a16:creationId xmlns:a16="http://schemas.microsoft.com/office/drawing/2014/main" xmlns="" id="{0B7A951F-2E76-48AC-BB1E-8394586CCC25}"/>
              </a:ext>
            </a:extLst>
          </p:cNvPr>
          <p:cNvPicPr>
            <a:picLocks noChangeAspect="1"/>
          </p:cNvPicPr>
          <p:nvPr/>
        </p:nvPicPr>
        <p:blipFill>
          <a:blip r:embed="rId7"/>
          <a:stretch>
            <a:fillRect/>
          </a:stretch>
        </p:blipFill>
        <p:spPr>
          <a:xfrm>
            <a:off x="9830341" y="2427051"/>
            <a:ext cx="1675171" cy="1765129"/>
          </a:xfrm>
          <a:prstGeom prst="rect">
            <a:avLst/>
          </a:prstGeom>
        </p:spPr>
      </p:pic>
      <p:sp>
        <p:nvSpPr>
          <p:cNvPr id="20" name="Rectangle 19">
            <a:extLst>
              <a:ext uri="{FF2B5EF4-FFF2-40B4-BE49-F238E27FC236}">
                <a16:creationId xmlns:a16="http://schemas.microsoft.com/office/drawing/2014/main" xmlns="" id="{9A073494-8324-4B1B-9605-F470ADAAEC64}"/>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29984179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xmlns="" id="{8FC397EC-A613-4F04-B046-3631D670C7D5}"/>
              </a:ext>
            </a:extLst>
          </p:cNvPr>
          <p:cNvSpPr>
            <a:spLocks noGrp="1"/>
          </p:cNvSpPr>
          <p:nvPr>
            <p:ph type="sldNum" sz="quarter" idx="13"/>
          </p:nvPr>
        </p:nvSpPr>
        <p:spPr/>
        <p:txBody>
          <a:bodyPr/>
          <a:lstStyle/>
          <a:p>
            <a:pPr rtl="0"/>
            <a:fld id="{19B51A1E-902D-48AF-9020-955120F399B6}" type="slidenum">
              <a:rPr lang="fr-FR" noProof="0" smtClean="0"/>
              <a:pPr rtl="0"/>
              <a:t>50</a:t>
            </a:fld>
            <a:endParaRPr lang="fr-FR" noProof="0"/>
          </a:p>
        </p:txBody>
      </p:sp>
      <p:sp>
        <p:nvSpPr>
          <p:cNvPr id="4" name="Titre 3">
            <a:extLst>
              <a:ext uri="{FF2B5EF4-FFF2-40B4-BE49-F238E27FC236}">
                <a16:creationId xmlns:a16="http://schemas.microsoft.com/office/drawing/2014/main" xmlns="" id="{6FEDD309-6683-4082-82F6-056B3FB1242D}"/>
              </a:ext>
            </a:extLst>
          </p:cNvPr>
          <p:cNvSpPr>
            <a:spLocks noGrp="1"/>
          </p:cNvSpPr>
          <p:nvPr>
            <p:ph type="title"/>
          </p:nvPr>
        </p:nvSpPr>
        <p:spPr>
          <a:xfrm>
            <a:off x="838200" y="365125"/>
            <a:ext cx="10515600" cy="1188467"/>
          </a:xfrm>
        </p:spPr>
        <p:txBody>
          <a:bodyPr/>
          <a:lstStyle/>
          <a:p>
            <a:r>
              <a:rPr lang="fr-FR" dirty="0"/>
              <a:t>Conclusion</a:t>
            </a:r>
          </a:p>
        </p:txBody>
      </p:sp>
      <p:sp>
        <p:nvSpPr>
          <p:cNvPr id="5" name="ZoneTexte 4">
            <a:extLst>
              <a:ext uri="{FF2B5EF4-FFF2-40B4-BE49-F238E27FC236}">
                <a16:creationId xmlns:a16="http://schemas.microsoft.com/office/drawing/2014/main" xmlns="" id="{7CA80DC0-8686-4E9A-8A94-707C66BF00CB}"/>
              </a:ext>
            </a:extLst>
          </p:cNvPr>
          <p:cNvSpPr txBox="1"/>
          <p:nvPr/>
        </p:nvSpPr>
        <p:spPr>
          <a:xfrm>
            <a:off x="698378" y="2044006"/>
            <a:ext cx="10795245" cy="523220"/>
          </a:xfrm>
          <a:prstGeom prst="rect">
            <a:avLst/>
          </a:prstGeom>
          <a:noFill/>
        </p:spPr>
        <p:txBody>
          <a:bodyPr wrap="square" rtlCol="0">
            <a:spAutoFit/>
          </a:bodyPr>
          <a:lstStyle/>
          <a:p>
            <a:pPr algn="ctr"/>
            <a:r>
              <a:rPr lang="fr-FR" sz="2800" b="1" dirty="0"/>
              <a:t>La technologie améliore le confort de la vie quotidienne…</a:t>
            </a:r>
          </a:p>
        </p:txBody>
      </p:sp>
      <p:pic>
        <p:nvPicPr>
          <p:cNvPr id="6" name="Image 5">
            <a:extLst>
              <a:ext uri="{FF2B5EF4-FFF2-40B4-BE49-F238E27FC236}">
                <a16:creationId xmlns:a16="http://schemas.microsoft.com/office/drawing/2014/main" xmlns="" id="{570CDD56-0DC8-41E1-A710-599A7AC7E791}"/>
              </a:ext>
            </a:extLst>
          </p:cNvPr>
          <p:cNvPicPr>
            <a:picLocks noChangeAspect="1"/>
          </p:cNvPicPr>
          <p:nvPr/>
        </p:nvPicPr>
        <p:blipFill>
          <a:blip r:embed="rId2"/>
          <a:stretch>
            <a:fillRect/>
          </a:stretch>
        </p:blipFill>
        <p:spPr>
          <a:xfrm>
            <a:off x="4255915" y="3008846"/>
            <a:ext cx="2620876" cy="2290740"/>
          </a:xfrm>
          <a:prstGeom prst="rect">
            <a:avLst/>
          </a:prstGeom>
        </p:spPr>
      </p:pic>
      <p:pic>
        <p:nvPicPr>
          <p:cNvPr id="7" name="Image 6">
            <a:extLst>
              <a:ext uri="{FF2B5EF4-FFF2-40B4-BE49-F238E27FC236}">
                <a16:creationId xmlns:a16="http://schemas.microsoft.com/office/drawing/2014/main" xmlns="" id="{FB03B448-984F-49A1-BC0B-0859584B0FAE}"/>
              </a:ext>
            </a:extLst>
          </p:cNvPr>
          <p:cNvPicPr>
            <a:picLocks noChangeAspect="1"/>
          </p:cNvPicPr>
          <p:nvPr/>
        </p:nvPicPr>
        <p:blipFill>
          <a:blip r:embed="rId3"/>
          <a:stretch>
            <a:fillRect/>
          </a:stretch>
        </p:blipFill>
        <p:spPr>
          <a:xfrm>
            <a:off x="7424329" y="2788155"/>
            <a:ext cx="1622199" cy="2732123"/>
          </a:xfrm>
          <a:prstGeom prst="rect">
            <a:avLst/>
          </a:prstGeom>
        </p:spPr>
      </p:pic>
      <p:sp>
        <p:nvSpPr>
          <p:cNvPr id="9" name="Rectangle 8">
            <a:extLst>
              <a:ext uri="{FF2B5EF4-FFF2-40B4-BE49-F238E27FC236}">
                <a16:creationId xmlns:a16="http://schemas.microsoft.com/office/drawing/2014/main" xmlns="" id="{CD86E230-E6DF-4A43-81B5-DECA6A32DE75}"/>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65920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xmlns="" id="{42E64E47-F7FE-4C66-A3CD-B1EC6800F07B}"/>
              </a:ext>
            </a:extLst>
          </p:cNvPr>
          <p:cNvSpPr>
            <a:spLocks noGrp="1"/>
          </p:cNvSpPr>
          <p:nvPr>
            <p:ph type="sldNum" sz="quarter" idx="13"/>
          </p:nvPr>
        </p:nvSpPr>
        <p:spPr/>
        <p:txBody>
          <a:bodyPr/>
          <a:lstStyle/>
          <a:p>
            <a:pPr rtl="0"/>
            <a:fld id="{19B51A1E-902D-48AF-9020-955120F399B6}" type="slidenum">
              <a:rPr lang="fr-FR" noProof="0" smtClean="0"/>
              <a:pPr rtl="0"/>
              <a:t>51</a:t>
            </a:fld>
            <a:endParaRPr lang="fr-FR" noProof="0"/>
          </a:p>
        </p:txBody>
      </p:sp>
      <p:sp>
        <p:nvSpPr>
          <p:cNvPr id="12" name="Rectangle 11">
            <a:extLst>
              <a:ext uri="{FF2B5EF4-FFF2-40B4-BE49-F238E27FC236}">
                <a16:creationId xmlns:a16="http://schemas.microsoft.com/office/drawing/2014/main" xmlns="" id="{C3E52EE0-9D46-4D78-B980-3D3B51719BF3}"/>
              </a:ext>
            </a:extLst>
          </p:cNvPr>
          <p:cNvSpPr/>
          <p:nvPr/>
        </p:nvSpPr>
        <p:spPr>
          <a:xfrm>
            <a:off x="681621" y="1460091"/>
            <a:ext cx="10272787" cy="4565156"/>
          </a:xfrm>
          <a:prstGeom prst="rect">
            <a:avLst/>
          </a:prstGeom>
        </p:spPr>
        <p:txBody>
          <a:bodyPr vert="horz" lIns="0" tIns="0" rIns="0" bIns="0" rtlCol="0" anchor="ctr">
            <a:noAutofit/>
          </a:bodyPr>
          <a:lstStyle/>
          <a:p>
            <a:pPr>
              <a:lnSpc>
                <a:spcPct val="90000"/>
              </a:lnSpc>
              <a:spcBef>
                <a:spcPct val="0"/>
              </a:spcBef>
            </a:pPr>
            <a:r>
              <a:rPr lang="fr-FR" sz="2400" b="1" spc="-151" dirty="0">
                <a:latin typeface="+mj-lt"/>
                <a:ea typeface="+mj-ea"/>
                <a:cs typeface="+mj-cs"/>
              </a:rPr>
              <a:t>Annabel  </a:t>
            </a:r>
            <a:r>
              <a:rPr lang="fr-FR" sz="2400" b="1" spc="-151" dirty="0" smtClean="0">
                <a:latin typeface="+mj-lt"/>
                <a:ea typeface="+mj-ea"/>
                <a:cs typeface="+mj-cs"/>
              </a:rPr>
              <a:t>PONGE </a:t>
            </a:r>
            <a:r>
              <a:rPr lang="fr-FR" sz="2400" b="1" spc="-151" dirty="0" smtClean="0"/>
              <a:t>,</a:t>
            </a:r>
            <a:r>
              <a:rPr lang="fr-FR" sz="2400" b="1" spc="-151" dirty="0" smtClean="0">
                <a:solidFill>
                  <a:schemeClr val="tx1">
                    <a:lumMod val="75000"/>
                    <a:lumOff val="25000"/>
                  </a:schemeClr>
                </a:solidFill>
              </a:rPr>
              <a:t> Professeure  </a:t>
            </a:r>
            <a:r>
              <a:rPr lang="fr-FR" sz="2400" b="1" spc="-151" dirty="0">
                <a:solidFill>
                  <a:schemeClr val="tx1">
                    <a:lumMod val="75000"/>
                    <a:lumOff val="25000"/>
                  </a:schemeClr>
                </a:solidFill>
              </a:rPr>
              <a:t>de Technologie</a:t>
            </a:r>
          </a:p>
          <a:p>
            <a:pPr>
              <a:lnSpc>
                <a:spcPct val="90000"/>
              </a:lnSpc>
              <a:spcBef>
                <a:spcPct val="0"/>
              </a:spcBef>
            </a:pPr>
            <a:r>
              <a:rPr lang="fr-FR" sz="2400" b="1" spc="-151" dirty="0" smtClean="0">
                <a:latin typeface="+mj-lt"/>
                <a:ea typeface="+mj-ea"/>
                <a:cs typeface="+mj-cs"/>
              </a:rPr>
              <a:t>Lahcène LAHMIANI </a:t>
            </a:r>
            <a:r>
              <a:rPr lang="fr-FR" sz="2400" b="1" spc="-151" dirty="0" smtClean="0"/>
              <a:t>,</a:t>
            </a:r>
            <a:r>
              <a:rPr lang="fr-FR" sz="2400" b="1" spc="-151" dirty="0" smtClean="0">
                <a:latin typeface="+mj-lt"/>
                <a:ea typeface="+mj-ea"/>
                <a:cs typeface="+mj-cs"/>
              </a:rPr>
              <a:t> </a:t>
            </a:r>
            <a:r>
              <a:rPr lang="fr-FR" sz="2400" b="1" spc="-151" dirty="0" smtClean="0">
                <a:solidFill>
                  <a:schemeClr val="tx1">
                    <a:lumMod val="75000"/>
                    <a:lumOff val="25000"/>
                  </a:schemeClr>
                </a:solidFill>
                <a:latin typeface="+mj-lt"/>
                <a:ea typeface="+mj-ea"/>
                <a:cs typeface="+mj-cs"/>
              </a:rPr>
              <a:t> </a:t>
            </a:r>
            <a:r>
              <a:rPr lang="fr-FR" sz="2400" b="1" spc="-151" dirty="0">
                <a:solidFill>
                  <a:schemeClr val="tx1">
                    <a:lumMod val="75000"/>
                    <a:lumOff val="25000"/>
                  </a:schemeClr>
                </a:solidFill>
                <a:latin typeface="+mj-lt"/>
                <a:ea typeface="+mj-ea"/>
                <a:cs typeface="+mj-cs"/>
              </a:rPr>
              <a:t>Professeur  </a:t>
            </a:r>
            <a:r>
              <a:rPr lang="fr-FR" sz="2400" b="1" spc="-151" dirty="0" smtClean="0">
                <a:solidFill>
                  <a:schemeClr val="tx1">
                    <a:lumMod val="75000"/>
                    <a:lumOff val="25000"/>
                  </a:schemeClr>
                </a:solidFill>
                <a:latin typeface="+mj-lt"/>
                <a:ea typeface="+mj-ea"/>
                <a:cs typeface="+mj-cs"/>
              </a:rPr>
              <a:t>de </a:t>
            </a:r>
            <a:r>
              <a:rPr lang="fr-FR" sz="2400" b="1" spc="-151" dirty="0">
                <a:solidFill>
                  <a:schemeClr val="tx1">
                    <a:lumMod val="75000"/>
                    <a:lumOff val="25000"/>
                  </a:schemeClr>
                </a:solidFill>
                <a:latin typeface="+mj-lt"/>
                <a:ea typeface="+mj-ea"/>
                <a:cs typeface="+mj-cs"/>
              </a:rPr>
              <a:t>Technologie</a:t>
            </a:r>
          </a:p>
          <a:p>
            <a:pPr>
              <a:lnSpc>
                <a:spcPct val="90000"/>
              </a:lnSpc>
              <a:spcBef>
                <a:spcPct val="0"/>
              </a:spcBef>
            </a:pPr>
            <a:r>
              <a:rPr lang="fr-FR" sz="2400" b="1" spc="-151" dirty="0" smtClean="0">
                <a:latin typeface="+mj-lt"/>
                <a:ea typeface="+mj-ea"/>
                <a:cs typeface="+mj-cs"/>
              </a:rPr>
              <a:t>Olivier  INNOCENTI </a:t>
            </a:r>
            <a:r>
              <a:rPr lang="fr-FR" sz="2400" b="1" spc="-151" dirty="0" smtClean="0"/>
              <a:t>, </a:t>
            </a:r>
            <a:r>
              <a:rPr lang="fr-FR" sz="2400" b="1" spc="-151" dirty="0" smtClean="0">
                <a:solidFill>
                  <a:schemeClr val="tx1">
                    <a:lumMod val="75000"/>
                    <a:lumOff val="25000"/>
                  </a:schemeClr>
                </a:solidFill>
              </a:rPr>
              <a:t> </a:t>
            </a:r>
            <a:r>
              <a:rPr lang="fr-FR" sz="2400" b="1" spc="-151" dirty="0">
                <a:solidFill>
                  <a:schemeClr val="tx1">
                    <a:lumMod val="75000"/>
                    <a:lumOff val="25000"/>
                  </a:schemeClr>
                </a:solidFill>
              </a:rPr>
              <a:t>Professeur </a:t>
            </a:r>
            <a:r>
              <a:rPr lang="fr-FR" sz="2400" b="1" spc="-151" dirty="0" smtClean="0">
                <a:solidFill>
                  <a:schemeClr val="tx1">
                    <a:lumMod val="75000"/>
                    <a:lumOff val="25000"/>
                  </a:schemeClr>
                </a:solidFill>
              </a:rPr>
              <a:t>de Technologie</a:t>
            </a:r>
          </a:p>
          <a:p>
            <a:pPr>
              <a:lnSpc>
                <a:spcPct val="90000"/>
              </a:lnSpc>
              <a:spcBef>
                <a:spcPct val="0"/>
              </a:spcBef>
            </a:pPr>
            <a:endParaRPr lang="fr-FR" sz="2400" b="1" spc="-151" dirty="0">
              <a:solidFill>
                <a:schemeClr val="tx1">
                  <a:lumMod val="75000"/>
                  <a:lumOff val="25000"/>
                </a:schemeClr>
              </a:solidFill>
              <a:latin typeface="+mj-lt"/>
              <a:ea typeface="+mj-ea"/>
              <a:cs typeface="+mj-cs"/>
            </a:endParaRPr>
          </a:p>
          <a:p>
            <a:pPr>
              <a:lnSpc>
                <a:spcPct val="90000"/>
              </a:lnSpc>
              <a:spcBef>
                <a:spcPct val="0"/>
              </a:spcBef>
            </a:pPr>
            <a:r>
              <a:rPr lang="fr-FR" sz="2400" b="1" spc="-151" dirty="0">
                <a:latin typeface="+mj-lt"/>
                <a:ea typeface="+mj-ea"/>
                <a:cs typeface="+mj-cs"/>
              </a:rPr>
              <a:t>Fabrice MADIGOU</a:t>
            </a:r>
            <a:r>
              <a:rPr lang="fr-FR" sz="2400" dirty="0"/>
              <a:t/>
            </a:r>
            <a:br>
              <a:rPr lang="fr-FR" sz="2400" dirty="0"/>
            </a:br>
            <a:r>
              <a:rPr lang="fr-FR" sz="2400" b="1" spc="-151" dirty="0">
                <a:solidFill>
                  <a:schemeClr val="tx1">
                    <a:lumMod val="75000"/>
                    <a:lumOff val="25000"/>
                  </a:schemeClr>
                </a:solidFill>
                <a:latin typeface="+mj-lt"/>
                <a:ea typeface="+mj-ea"/>
                <a:cs typeface="+mj-cs"/>
              </a:rPr>
              <a:t>Inspecteur d'Académie - Inspecteur Pédagogique Régional</a:t>
            </a:r>
            <a:br>
              <a:rPr lang="fr-FR" sz="2400" b="1" spc="-151" dirty="0">
                <a:solidFill>
                  <a:schemeClr val="tx1">
                    <a:lumMod val="75000"/>
                    <a:lumOff val="25000"/>
                  </a:schemeClr>
                </a:solidFill>
                <a:latin typeface="+mj-lt"/>
                <a:ea typeface="+mj-ea"/>
                <a:cs typeface="+mj-cs"/>
              </a:rPr>
            </a:br>
            <a:r>
              <a:rPr lang="fr-FR" sz="2400" b="1" spc="-151" dirty="0">
                <a:solidFill>
                  <a:schemeClr val="tx1">
                    <a:lumMod val="75000"/>
                    <a:lumOff val="25000"/>
                  </a:schemeClr>
                </a:solidFill>
                <a:latin typeface="+mj-lt"/>
                <a:ea typeface="+mj-ea"/>
                <a:cs typeface="+mj-cs"/>
              </a:rPr>
              <a:t>Sciences  et Techniques </a:t>
            </a:r>
            <a:r>
              <a:rPr lang="fr-FR" sz="2400" b="1" spc="-151" dirty="0" smtClean="0">
                <a:solidFill>
                  <a:schemeClr val="tx1">
                    <a:lumMod val="75000"/>
                    <a:lumOff val="25000"/>
                  </a:schemeClr>
                </a:solidFill>
                <a:latin typeface="+mj-lt"/>
                <a:ea typeface="+mj-ea"/>
                <a:cs typeface="+mj-cs"/>
              </a:rPr>
              <a:t> Industrielles</a:t>
            </a:r>
          </a:p>
          <a:p>
            <a:pPr>
              <a:lnSpc>
                <a:spcPct val="90000"/>
              </a:lnSpc>
              <a:spcBef>
                <a:spcPct val="0"/>
              </a:spcBef>
            </a:pPr>
            <a:endParaRPr lang="fr-FR" sz="2400" b="1" spc="-151" dirty="0">
              <a:solidFill>
                <a:schemeClr val="tx1">
                  <a:lumMod val="75000"/>
                  <a:lumOff val="25000"/>
                </a:schemeClr>
              </a:solidFill>
              <a:latin typeface="+mj-lt"/>
              <a:ea typeface="+mj-ea"/>
              <a:cs typeface="+mj-cs"/>
            </a:endParaRPr>
          </a:p>
          <a:p>
            <a:pPr>
              <a:lnSpc>
                <a:spcPct val="90000"/>
              </a:lnSpc>
              <a:spcBef>
                <a:spcPct val="0"/>
              </a:spcBef>
            </a:pPr>
            <a:r>
              <a:rPr lang="fr-FR" sz="2400" b="1" spc="-151" dirty="0" smtClean="0">
                <a:latin typeface="+mj-lt"/>
                <a:ea typeface="+mj-ea"/>
                <a:cs typeface="+mj-cs"/>
              </a:rPr>
              <a:t>Samuel  </a:t>
            </a:r>
            <a:r>
              <a:rPr lang="fr-FR" sz="2400" b="1" spc="-151" dirty="0">
                <a:latin typeface="+mj-lt"/>
                <a:ea typeface="+mj-ea"/>
                <a:cs typeface="+mj-cs"/>
              </a:rPr>
              <a:t>VIOLLIN</a:t>
            </a:r>
          </a:p>
          <a:p>
            <a:pPr>
              <a:lnSpc>
                <a:spcPct val="90000"/>
              </a:lnSpc>
              <a:spcBef>
                <a:spcPct val="0"/>
              </a:spcBef>
            </a:pPr>
            <a:r>
              <a:rPr lang="fr-FR" sz="2400" b="1" spc="-151" dirty="0">
                <a:solidFill>
                  <a:schemeClr val="tx1">
                    <a:lumMod val="75000"/>
                    <a:lumOff val="25000"/>
                  </a:schemeClr>
                </a:solidFill>
                <a:latin typeface="+mj-lt"/>
                <a:ea typeface="+mj-ea"/>
                <a:cs typeface="+mj-cs"/>
              </a:rPr>
              <a:t>Inspecteur Général de l’</a:t>
            </a:r>
            <a:r>
              <a:rPr lang="fr-FR" sz="2400" b="1" cap="all" spc="-151" dirty="0">
                <a:solidFill>
                  <a:schemeClr val="tx1">
                    <a:lumMod val="75000"/>
                    <a:lumOff val="25000"/>
                  </a:schemeClr>
                </a:solidFill>
                <a:latin typeface="+mj-lt"/>
                <a:ea typeface="+mj-ea"/>
                <a:cs typeface="+mj-cs"/>
              </a:rPr>
              <a:t>é</a:t>
            </a:r>
            <a:r>
              <a:rPr lang="fr-FR" sz="2400" b="1" spc="-151" dirty="0">
                <a:solidFill>
                  <a:schemeClr val="tx1">
                    <a:lumMod val="75000"/>
                    <a:lumOff val="25000"/>
                  </a:schemeClr>
                </a:solidFill>
                <a:latin typeface="+mj-lt"/>
                <a:ea typeface="+mj-ea"/>
                <a:cs typeface="+mj-cs"/>
              </a:rPr>
              <a:t>ducation, du sport et de la recherche</a:t>
            </a:r>
          </a:p>
          <a:p>
            <a:pPr>
              <a:lnSpc>
                <a:spcPct val="90000"/>
              </a:lnSpc>
              <a:spcBef>
                <a:spcPct val="0"/>
              </a:spcBef>
            </a:pPr>
            <a:r>
              <a:rPr lang="fr-FR" sz="2400" b="1" spc="-151" dirty="0">
                <a:solidFill>
                  <a:schemeClr val="tx1">
                    <a:lumMod val="75000"/>
                    <a:lumOff val="25000"/>
                  </a:schemeClr>
                </a:solidFill>
                <a:latin typeface="+mj-lt"/>
                <a:ea typeface="+mj-ea"/>
                <a:cs typeface="+mj-cs"/>
              </a:rPr>
              <a:t>Doyen du groupe Sciences et Techniques Industrielles</a:t>
            </a:r>
          </a:p>
          <a:p>
            <a:pPr>
              <a:lnSpc>
                <a:spcPct val="90000"/>
              </a:lnSpc>
              <a:spcBef>
                <a:spcPct val="0"/>
              </a:spcBef>
            </a:pPr>
            <a:endParaRPr lang="fr-FR" sz="2400" b="1" spc="-151" dirty="0">
              <a:solidFill>
                <a:schemeClr val="tx1">
                  <a:lumMod val="75000"/>
                  <a:lumOff val="25000"/>
                </a:schemeClr>
              </a:solidFill>
              <a:latin typeface="+mj-lt"/>
              <a:ea typeface="+mj-ea"/>
              <a:cs typeface="+mj-cs"/>
            </a:endParaRPr>
          </a:p>
          <a:p>
            <a:pPr>
              <a:lnSpc>
                <a:spcPct val="90000"/>
              </a:lnSpc>
              <a:spcBef>
                <a:spcPct val="0"/>
              </a:spcBef>
            </a:pPr>
            <a:r>
              <a:rPr lang="fr-FR" sz="2400" b="1" spc="-151" dirty="0" smtClean="0">
                <a:solidFill>
                  <a:schemeClr val="tx1">
                    <a:lumMod val="75000"/>
                    <a:lumOff val="25000"/>
                  </a:schemeClr>
                </a:solidFill>
                <a:latin typeface="+mj-lt"/>
                <a:ea typeface="+mj-ea"/>
                <a:cs typeface="+mj-cs"/>
              </a:rPr>
              <a:t/>
            </a:r>
            <a:br>
              <a:rPr lang="fr-FR" sz="2400" b="1" spc="-151" dirty="0" smtClean="0">
                <a:solidFill>
                  <a:schemeClr val="tx1">
                    <a:lumMod val="75000"/>
                    <a:lumOff val="25000"/>
                  </a:schemeClr>
                </a:solidFill>
                <a:latin typeface="+mj-lt"/>
                <a:ea typeface="+mj-ea"/>
                <a:cs typeface="+mj-cs"/>
              </a:rPr>
            </a:br>
            <a:endParaRPr lang="fr-FR" sz="2400" b="1" spc="-151" dirty="0">
              <a:solidFill>
                <a:schemeClr val="tx1">
                  <a:lumMod val="75000"/>
                  <a:lumOff val="25000"/>
                </a:schemeClr>
              </a:solidFill>
              <a:latin typeface="+mj-lt"/>
              <a:ea typeface="+mj-ea"/>
              <a:cs typeface="+mj-cs"/>
            </a:endParaRPr>
          </a:p>
        </p:txBody>
      </p:sp>
      <p:sp>
        <p:nvSpPr>
          <p:cNvPr id="15" name="Titre 3">
            <a:extLst>
              <a:ext uri="{FF2B5EF4-FFF2-40B4-BE49-F238E27FC236}">
                <a16:creationId xmlns:a16="http://schemas.microsoft.com/office/drawing/2014/main" xmlns="" id="{68C5656F-8FE6-4DAC-9410-976E2338B19A}"/>
              </a:ext>
            </a:extLst>
          </p:cNvPr>
          <p:cNvSpPr>
            <a:spLocks noGrp="1"/>
          </p:cNvSpPr>
          <p:nvPr>
            <p:ph type="title"/>
          </p:nvPr>
        </p:nvSpPr>
        <p:spPr>
          <a:xfrm>
            <a:off x="838200" y="365125"/>
            <a:ext cx="10515600" cy="1188467"/>
          </a:xfrm>
        </p:spPr>
        <p:txBody>
          <a:bodyPr/>
          <a:lstStyle/>
          <a:p>
            <a:pPr algn="ctr"/>
            <a:r>
              <a:rPr lang="fr-FR" sz="4400" dirty="0" smtClean="0"/>
              <a:t>Présentation de l’équipe d’auteurs</a:t>
            </a:r>
            <a:endParaRPr lang="fr-FR" sz="4400" dirty="0"/>
          </a:p>
        </p:txBody>
      </p:sp>
      <p:sp>
        <p:nvSpPr>
          <p:cNvPr id="6" name="Rectangle 5">
            <a:extLst>
              <a:ext uri="{FF2B5EF4-FFF2-40B4-BE49-F238E27FC236}">
                <a16:creationId xmlns:a16="http://schemas.microsoft.com/office/drawing/2014/main" xmlns="" id="{56638488-7295-44EC-9D6C-49D27510276A}"/>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68310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6</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261257"/>
            <a:ext cx="11092946" cy="161885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Comment limiter les sorties inutiles de mon domicile ?</a:t>
            </a:r>
            <a:endParaRPr lang="fr-FR" sz="4800" spc="-300" dirty="0"/>
          </a:p>
        </p:txBody>
      </p:sp>
      <p:sp>
        <p:nvSpPr>
          <p:cNvPr id="9" name="Rectangle 8">
            <a:extLst>
              <a:ext uri="{FF2B5EF4-FFF2-40B4-BE49-F238E27FC236}">
                <a16:creationId xmlns:a16="http://schemas.microsoft.com/office/drawing/2014/main" xmlns="" id="{64C0A3FF-4950-459F-BA50-1E1690B55015}"/>
              </a:ext>
            </a:extLst>
          </p:cNvPr>
          <p:cNvSpPr/>
          <p:nvPr/>
        </p:nvSpPr>
        <p:spPr>
          <a:xfrm>
            <a:off x="6611294" y="3319990"/>
            <a:ext cx="3215945" cy="461665"/>
          </a:xfrm>
          <a:prstGeom prst="rect">
            <a:avLst/>
          </a:prstGeom>
        </p:spPr>
        <p:txBody>
          <a:bodyPr wrap="none">
            <a:spAutoFit/>
          </a:bodyPr>
          <a:lstStyle/>
          <a:p>
            <a:r>
              <a:rPr lang="fr-FR" sz="2400" i="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Expression du besoin </a:t>
            </a:r>
          </a:p>
        </p:txBody>
      </p:sp>
      <p:pic>
        <p:nvPicPr>
          <p:cNvPr id="6" name="Image 5">
            <a:extLst>
              <a:ext uri="{FF2B5EF4-FFF2-40B4-BE49-F238E27FC236}">
                <a16:creationId xmlns:a16="http://schemas.microsoft.com/office/drawing/2014/main" xmlns="" id="{AA12B673-0D4C-4CB4-83FB-7F95AEDDCAED}"/>
              </a:ext>
            </a:extLst>
          </p:cNvPr>
          <p:cNvPicPr>
            <a:picLocks noChangeAspect="1"/>
          </p:cNvPicPr>
          <p:nvPr/>
        </p:nvPicPr>
        <p:blipFill>
          <a:blip r:embed="rId3"/>
          <a:stretch>
            <a:fillRect/>
          </a:stretch>
        </p:blipFill>
        <p:spPr>
          <a:xfrm>
            <a:off x="1253582" y="2946400"/>
            <a:ext cx="3424951" cy="3424951"/>
          </a:xfrm>
          <a:prstGeom prst="rect">
            <a:avLst/>
          </a:prstGeom>
        </p:spPr>
      </p:pic>
      <p:grpSp>
        <p:nvGrpSpPr>
          <p:cNvPr id="2" name="Groupe 1">
            <a:extLst>
              <a:ext uri="{FF2B5EF4-FFF2-40B4-BE49-F238E27FC236}">
                <a16:creationId xmlns:a16="http://schemas.microsoft.com/office/drawing/2014/main" xmlns="" id="{9ED9E5B2-439F-4B3C-991F-04B87F89E445}"/>
              </a:ext>
            </a:extLst>
          </p:cNvPr>
          <p:cNvGrpSpPr/>
          <p:nvPr/>
        </p:nvGrpSpPr>
        <p:grpSpPr>
          <a:xfrm>
            <a:off x="4166899" y="1458018"/>
            <a:ext cx="5878532" cy="1846102"/>
            <a:chOff x="5367716" y="2878926"/>
            <a:chExt cx="5878532" cy="1846102"/>
          </a:xfrm>
        </p:grpSpPr>
        <p:sp>
          <p:nvSpPr>
            <p:cNvPr id="8" name="Bulle narrative : rectangle à coins arrondis 7">
              <a:extLst>
                <a:ext uri="{FF2B5EF4-FFF2-40B4-BE49-F238E27FC236}">
                  <a16:creationId xmlns:a16="http://schemas.microsoft.com/office/drawing/2014/main" xmlns="" id="{D128E613-7EA9-45E3-81BB-7EE184B6A6C1}"/>
                </a:ext>
              </a:extLst>
            </p:cNvPr>
            <p:cNvSpPr/>
            <p:nvPr/>
          </p:nvSpPr>
          <p:spPr>
            <a:xfrm flipH="1">
              <a:off x="5421627" y="2917413"/>
              <a:ext cx="5824621" cy="1807615"/>
            </a:xfrm>
            <a:prstGeom prst="wedgeRoundRectCallout">
              <a:avLst>
                <a:gd name="adj1" fmla="val 33625"/>
                <a:gd name="adj2" fmla="val 65226"/>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a:extLst>
                <a:ext uri="{FF2B5EF4-FFF2-40B4-BE49-F238E27FC236}">
                  <a16:creationId xmlns:a16="http://schemas.microsoft.com/office/drawing/2014/main" xmlns="" id="{6B8CF8C3-5945-4A83-93A5-A236CF17C883}"/>
                </a:ext>
              </a:extLst>
            </p:cNvPr>
            <p:cNvSpPr txBox="1"/>
            <p:nvPr/>
          </p:nvSpPr>
          <p:spPr>
            <a:xfrm>
              <a:off x="5367716" y="2878926"/>
              <a:ext cx="5878532" cy="1754326"/>
            </a:xfrm>
            <a:prstGeom prst="rect">
              <a:avLst/>
            </a:prstGeom>
            <a:noFill/>
          </p:spPr>
          <p:txBody>
            <a:bodyPr wrap="square" rtlCol="0">
              <a:spAutoFit/>
            </a:bodyPr>
            <a:lstStyle>
              <a:defPPr rtl="0">
                <a:defRPr lang="fr-FR"/>
              </a:defPPr>
              <a:lvl1pPr algn="ctr">
                <a:defRPr sz="3600">
                  <a:latin typeface="Arial" panose="020B0604020202020204" pitchFamily="34" charset="0"/>
                  <a:cs typeface="Arial" panose="020B0604020202020204" pitchFamily="34" charset="0"/>
                </a:defRPr>
              </a:lvl1pPr>
            </a:lstStyle>
            <a:p>
              <a:r>
                <a:rPr lang="fr-FR" dirty="0"/>
                <a:t>Comment puis-je être informé qu’il y a du courrier dans ma boîte aux lettres ?</a:t>
              </a:r>
            </a:p>
          </p:txBody>
        </p:sp>
      </p:grpSp>
      <p:sp>
        <p:nvSpPr>
          <p:cNvPr id="14" name="Rectangle 13">
            <a:extLst>
              <a:ext uri="{FF2B5EF4-FFF2-40B4-BE49-F238E27FC236}">
                <a16:creationId xmlns:a16="http://schemas.microsoft.com/office/drawing/2014/main" xmlns="" id="{04EE702B-837B-460F-BBAC-0F1B9C92E04D}"/>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grpSp>
        <p:nvGrpSpPr>
          <p:cNvPr id="10" name="Groupe 9">
            <a:extLst>
              <a:ext uri="{FF2B5EF4-FFF2-40B4-BE49-F238E27FC236}">
                <a16:creationId xmlns:a16="http://schemas.microsoft.com/office/drawing/2014/main" xmlns="" id="{903C44BD-62C9-49F3-8456-BF10A2BEBE6B}"/>
              </a:ext>
            </a:extLst>
          </p:cNvPr>
          <p:cNvGrpSpPr/>
          <p:nvPr/>
        </p:nvGrpSpPr>
        <p:grpSpPr>
          <a:xfrm>
            <a:off x="4237258" y="3991156"/>
            <a:ext cx="3605415" cy="2070403"/>
            <a:chOff x="7894460" y="3913423"/>
            <a:chExt cx="3605415" cy="2070403"/>
          </a:xfrm>
        </p:grpSpPr>
        <p:pic>
          <p:nvPicPr>
            <p:cNvPr id="13" name="Image 12">
              <a:extLst>
                <a:ext uri="{FF2B5EF4-FFF2-40B4-BE49-F238E27FC236}">
                  <a16:creationId xmlns:a16="http://schemas.microsoft.com/office/drawing/2014/main" xmlns="" id="{AA310D55-F835-4F94-9D65-CB7C2030BC0D}"/>
                </a:ext>
              </a:extLst>
            </p:cNvPr>
            <p:cNvPicPr>
              <a:picLocks noChangeAspect="1"/>
            </p:cNvPicPr>
            <p:nvPr/>
          </p:nvPicPr>
          <p:blipFill>
            <a:blip r:embed="rId4"/>
            <a:stretch>
              <a:fillRect/>
            </a:stretch>
          </p:blipFill>
          <p:spPr>
            <a:xfrm flipH="1">
              <a:off x="9429472" y="3913423"/>
              <a:ext cx="2070403" cy="2070403"/>
            </a:xfrm>
            <a:prstGeom prst="rect">
              <a:avLst/>
            </a:prstGeom>
          </p:spPr>
        </p:pic>
        <p:pic>
          <p:nvPicPr>
            <p:cNvPr id="4" name="Image 3">
              <a:extLst>
                <a:ext uri="{FF2B5EF4-FFF2-40B4-BE49-F238E27FC236}">
                  <a16:creationId xmlns:a16="http://schemas.microsoft.com/office/drawing/2014/main" xmlns="" id="{8B69781D-F215-434A-AAAB-8DFDC4C774D7}"/>
                </a:ext>
              </a:extLst>
            </p:cNvPr>
            <p:cNvPicPr>
              <a:picLocks noChangeAspect="1"/>
            </p:cNvPicPr>
            <p:nvPr/>
          </p:nvPicPr>
          <p:blipFill>
            <a:blip r:embed="rId5"/>
            <a:stretch>
              <a:fillRect/>
            </a:stretch>
          </p:blipFill>
          <p:spPr>
            <a:xfrm flipH="1">
              <a:off x="7894460" y="4038916"/>
              <a:ext cx="1430515" cy="1819415"/>
            </a:xfrm>
            <a:prstGeom prst="rect">
              <a:avLst/>
            </a:prstGeom>
          </p:spPr>
        </p:pic>
      </p:grpSp>
      <p:sp>
        <p:nvSpPr>
          <p:cNvPr id="3" name="ZoneTexte 2">
            <a:extLst>
              <a:ext uri="{FF2B5EF4-FFF2-40B4-BE49-F238E27FC236}">
                <a16:creationId xmlns:a16="http://schemas.microsoft.com/office/drawing/2014/main" xmlns="" id="{C5C711E3-9D32-4FB3-B0A1-0E750DE8F5A2}"/>
              </a:ext>
            </a:extLst>
          </p:cNvPr>
          <p:cNvSpPr txBox="1"/>
          <p:nvPr/>
        </p:nvSpPr>
        <p:spPr>
          <a:xfrm>
            <a:off x="3763610" y="5787364"/>
            <a:ext cx="5015115" cy="400110"/>
          </a:xfrm>
          <a:prstGeom prst="rect">
            <a:avLst/>
          </a:prstGeom>
          <a:noFill/>
        </p:spPr>
        <p:txBody>
          <a:bodyPr wrap="square" rtlCol="0">
            <a:spAutoFit/>
          </a:bodyPr>
          <a:lstStyle/>
          <a:p>
            <a:pPr algn="ctr"/>
            <a:r>
              <a:rPr lang="fr-FR" sz="2000" dirty="0"/>
              <a:t>et les personnes à mobilités réduites…</a:t>
            </a:r>
          </a:p>
        </p:txBody>
      </p:sp>
    </p:spTree>
    <p:extLst>
      <p:ext uri="{BB962C8B-B14F-4D97-AF65-F5344CB8AC3E}">
        <p14:creationId xmlns:p14="http://schemas.microsoft.com/office/powerpoint/2010/main" val="349671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100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xmlns="" id="{3EFE5026-0F7D-4628-A7E6-08C3BFDC2049}"/>
              </a:ext>
            </a:extLst>
          </p:cNvPr>
          <p:cNvPicPr>
            <a:picLocks noChangeAspect="1"/>
          </p:cNvPicPr>
          <p:nvPr/>
        </p:nvPicPr>
        <p:blipFill rotWithShape="1">
          <a:blip r:embed="rId3">
            <a:clrChange>
              <a:clrFrom>
                <a:srgbClr val="FFFFFF"/>
              </a:clrFrom>
              <a:clrTo>
                <a:srgbClr val="FFFFFF">
                  <a:alpha val="0"/>
                </a:srgbClr>
              </a:clrTo>
            </a:clrChange>
            <a:grayscl/>
          </a:blip>
          <a:srcRect l="2325" r="2961"/>
          <a:stretch/>
        </p:blipFill>
        <p:spPr>
          <a:xfrm>
            <a:off x="2725994" y="2890188"/>
            <a:ext cx="1688391" cy="1656705"/>
          </a:xfrm>
          <a:prstGeom prst="rect">
            <a:avLst/>
          </a:prstGeom>
        </p:spPr>
      </p:pic>
      <p:pic>
        <p:nvPicPr>
          <p:cNvPr id="34" name="Image 33">
            <a:extLst>
              <a:ext uri="{FF2B5EF4-FFF2-40B4-BE49-F238E27FC236}">
                <a16:creationId xmlns:a16="http://schemas.microsoft.com/office/drawing/2014/main" xmlns="" id="{A9B56E15-9116-4FC9-94C2-979155F97D7B}"/>
              </a:ext>
            </a:extLst>
          </p:cNvPr>
          <p:cNvPicPr>
            <a:picLocks noChangeAspect="1"/>
          </p:cNvPicPr>
          <p:nvPr/>
        </p:nvPicPr>
        <p:blipFill rotWithShape="1">
          <a:blip r:embed="rId3">
            <a:clrChange>
              <a:clrFrom>
                <a:srgbClr val="FFFFFF"/>
              </a:clrFrom>
              <a:clrTo>
                <a:srgbClr val="FFFFFF">
                  <a:alpha val="0"/>
                </a:srgbClr>
              </a:clrTo>
            </a:clrChange>
            <a:grayscl/>
          </a:blip>
          <a:srcRect l="2325" r="2961"/>
          <a:stretch/>
        </p:blipFill>
        <p:spPr>
          <a:xfrm>
            <a:off x="1608571" y="3004495"/>
            <a:ext cx="1688391" cy="1656705"/>
          </a:xfrm>
          <a:prstGeom prst="rect">
            <a:avLst/>
          </a:prstGeom>
        </p:spPr>
      </p:pic>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7</a:t>
            </a:fld>
            <a:endParaRPr lang="fr-FR" noProof="0"/>
          </a:p>
        </p:txBody>
      </p:sp>
      <p:pic>
        <p:nvPicPr>
          <p:cNvPr id="10" name="Image 9">
            <a:extLst>
              <a:ext uri="{FF2B5EF4-FFF2-40B4-BE49-F238E27FC236}">
                <a16:creationId xmlns:a16="http://schemas.microsoft.com/office/drawing/2014/main" xmlns="" id="{C4866D52-F7CE-4A5E-ADBF-DE6F378D1D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74023" y1="71875" x2="86523" y2="79883"/>
                        <a14:foregroundMark x1="86523" y1="79883" x2="86523" y2="84180"/>
                      </a14:backgroundRemoval>
                    </a14:imgEffect>
                  </a14:imgLayer>
                </a14:imgProps>
              </a:ext>
            </a:extLst>
          </a:blip>
          <a:stretch>
            <a:fillRect/>
          </a:stretch>
        </p:blipFill>
        <p:spPr>
          <a:xfrm>
            <a:off x="9238131" y="3479711"/>
            <a:ext cx="2797331" cy="2797331"/>
          </a:xfrm>
          <a:prstGeom prst="rect">
            <a:avLst/>
          </a:prstGeom>
        </p:spPr>
      </p:pic>
      <p:grpSp>
        <p:nvGrpSpPr>
          <p:cNvPr id="44" name="Groupe 43">
            <a:extLst>
              <a:ext uri="{FF2B5EF4-FFF2-40B4-BE49-F238E27FC236}">
                <a16:creationId xmlns:a16="http://schemas.microsoft.com/office/drawing/2014/main" xmlns="" id="{E6549A71-DD14-48C5-99A0-79506B9D73A6}"/>
              </a:ext>
            </a:extLst>
          </p:cNvPr>
          <p:cNvGrpSpPr/>
          <p:nvPr/>
        </p:nvGrpSpPr>
        <p:grpSpPr>
          <a:xfrm>
            <a:off x="5090324" y="1445996"/>
            <a:ext cx="6032665" cy="2393255"/>
            <a:chOff x="5090324" y="1445996"/>
            <a:chExt cx="6032665" cy="2393255"/>
          </a:xfrm>
        </p:grpSpPr>
        <p:sp>
          <p:nvSpPr>
            <p:cNvPr id="13" name="Bulle narrative : rectangle à coins arrondis 12">
              <a:extLst>
                <a:ext uri="{FF2B5EF4-FFF2-40B4-BE49-F238E27FC236}">
                  <a16:creationId xmlns:a16="http://schemas.microsoft.com/office/drawing/2014/main" xmlns="" id="{22DAB5A4-181C-4BD9-9C3D-C3BAA770522B}"/>
                </a:ext>
              </a:extLst>
            </p:cNvPr>
            <p:cNvSpPr/>
            <p:nvPr/>
          </p:nvSpPr>
          <p:spPr>
            <a:xfrm flipH="1">
              <a:off x="5090324" y="1445996"/>
              <a:ext cx="6032664" cy="2393255"/>
            </a:xfrm>
            <a:prstGeom prst="wedgeRoundRectCallout">
              <a:avLst>
                <a:gd name="adj1" fmla="val -29721"/>
                <a:gd name="adj2" fmla="val 64728"/>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9" name="ZoneTexte 8">
              <a:extLst>
                <a:ext uri="{FF2B5EF4-FFF2-40B4-BE49-F238E27FC236}">
                  <a16:creationId xmlns:a16="http://schemas.microsoft.com/office/drawing/2014/main" xmlns="" id="{5B5F0782-1D69-43DA-A3DD-FC33DC792BAD}"/>
                </a:ext>
              </a:extLst>
            </p:cNvPr>
            <p:cNvSpPr txBox="1"/>
            <p:nvPr/>
          </p:nvSpPr>
          <p:spPr>
            <a:xfrm>
              <a:off x="5090324" y="1491259"/>
              <a:ext cx="6032665" cy="2185214"/>
            </a:xfrm>
            <a:prstGeom prst="rect">
              <a:avLst/>
            </a:prstGeom>
            <a:noFill/>
          </p:spPr>
          <p:txBody>
            <a:bodyPr wrap="square" rtlCol="0">
              <a:spAutoFit/>
            </a:bodyPr>
            <a:lstStyle>
              <a:defPPr rtl="0">
                <a:defRPr lang="fr-FR"/>
              </a:defPPr>
              <a:lvl1pPr algn="ctr">
                <a:defRPr sz="3600">
                  <a:latin typeface="Arial" panose="020B0604020202020204" pitchFamily="34" charset="0"/>
                  <a:cs typeface="Arial" panose="020B0604020202020204" pitchFamily="34" charset="0"/>
                </a:defRPr>
              </a:lvl1pPr>
            </a:lstStyle>
            <a:p>
              <a:r>
                <a:rPr lang="fr-FR" sz="3400" dirty="0"/>
                <a:t>Comment détecter le dépôt</a:t>
              </a:r>
            </a:p>
            <a:p>
              <a:r>
                <a:rPr lang="fr-FR" sz="3400" dirty="0"/>
                <a:t> de courrier dans la boite </a:t>
              </a:r>
            </a:p>
            <a:p>
              <a:r>
                <a:rPr lang="fr-FR" sz="3400" dirty="0"/>
                <a:t>aux lettres et le signaler</a:t>
              </a:r>
            </a:p>
            <a:p>
              <a:r>
                <a:rPr lang="fr-FR" sz="3400" dirty="0"/>
                <a:t> à l’usager ?</a:t>
              </a:r>
            </a:p>
          </p:txBody>
        </p:sp>
      </p:grpSp>
      <p:pic>
        <p:nvPicPr>
          <p:cNvPr id="28" name="Image 27">
            <a:extLst>
              <a:ext uri="{FF2B5EF4-FFF2-40B4-BE49-F238E27FC236}">
                <a16:creationId xmlns:a16="http://schemas.microsoft.com/office/drawing/2014/main" xmlns="" id="{3181591D-36C4-4DB9-A04C-61A19E11196B}"/>
              </a:ext>
            </a:extLst>
          </p:cNvPr>
          <p:cNvPicPr>
            <a:picLocks noChangeAspect="1"/>
          </p:cNvPicPr>
          <p:nvPr/>
        </p:nvPicPr>
        <p:blipFill rotWithShape="1">
          <a:blip r:embed="rId3">
            <a:clrChange>
              <a:clrFrom>
                <a:srgbClr val="FFFFFF"/>
              </a:clrFrom>
              <a:clrTo>
                <a:srgbClr val="FFFFFF">
                  <a:alpha val="0"/>
                </a:srgbClr>
              </a:clrTo>
            </a:clrChange>
          </a:blip>
          <a:srcRect l="2325" r="2961"/>
          <a:stretch/>
        </p:blipFill>
        <p:spPr>
          <a:xfrm>
            <a:off x="1622672" y="3007863"/>
            <a:ext cx="1688391" cy="1656705"/>
          </a:xfrm>
          <a:prstGeom prst="rect">
            <a:avLst/>
          </a:prstGeom>
        </p:spPr>
      </p:pic>
      <p:pic>
        <p:nvPicPr>
          <p:cNvPr id="29" name="Image 28">
            <a:extLst>
              <a:ext uri="{FF2B5EF4-FFF2-40B4-BE49-F238E27FC236}">
                <a16:creationId xmlns:a16="http://schemas.microsoft.com/office/drawing/2014/main" xmlns="" id="{7C6A1F01-46FF-49E2-BBBC-3A7EC32A2B78}"/>
              </a:ext>
            </a:extLst>
          </p:cNvPr>
          <p:cNvPicPr>
            <a:picLocks noChangeAspect="1"/>
          </p:cNvPicPr>
          <p:nvPr/>
        </p:nvPicPr>
        <p:blipFill rotWithShape="1">
          <a:blip r:embed="rId3">
            <a:clrChange>
              <a:clrFrom>
                <a:srgbClr val="FFFFFF"/>
              </a:clrFrom>
              <a:clrTo>
                <a:srgbClr val="FFFFFF">
                  <a:alpha val="0"/>
                </a:srgbClr>
              </a:clrTo>
            </a:clrChange>
            <a:grayscl/>
          </a:blip>
          <a:srcRect l="2325" r="2961"/>
          <a:stretch/>
        </p:blipFill>
        <p:spPr>
          <a:xfrm>
            <a:off x="478063" y="3121462"/>
            <a:ext cx="1688391" cy="1656705"/>
          </a:xfrm>
          <a:prstGeom prst="rect">
            <a:avLst/>
          </a:prstGeom>
        </p:spPr>
      </p:pic>
      <p:pic>
        <p:nvPicPr>
          <p:cNvPr id="30" name="Image 29">
            <a:extLst>
              <a:ext uri="{FF2B5EF4-FFF2-40B4-BE49-F238E27FC236}">
                <a16:creationId xmlns:a16="http://schemas.microsoft.com/office/drawing/2014/main" xmlns="" id="{01B97D91-EE20-4BE4-BAA6-6841949CF4BD}"/>
              </a:ext>
            </a:extLst>
          </p:cNvPr>
          <p:cNvPicPr>
            <a:picLocks noChangeAspect="1"/>
          </p:cNvPicPr>
          <p:nvPr/>
        </p:nvPicPr>
        <p:blipFill rotWithShape="1">
          <a:blip r:embed="rId3">
            <a:clrChange>
              <a:clrFrom>
                <a:srgbClr val="FFFFFF"/>
              </a:clrFrom>
              <a:clrTo>
                <a:srgbClr val="FFFFFF">
                  <a:alpha val="0"/>
                </a:srgbClr>
              </a:clrTo>
            </a:clrChange>
            <a:grayscl/>
          </a:blip>
          <a:srcRect l="2325" r="2961"/>
          <a:stretch/>
        </p:blipFill>
        <p:spPr>
          <a:xfrm>
            <a:off x="2725994" y="1674504"/>
            <a:ext cx="1688391" cy="1656705"/>
          </a:xfrm>
          <a:prstGeom prst="rect">
            <a:avLst/>
          </a:prstGeom>
        </p:spPr>
      </p:pic>
      <p:pic>
        <p:nvPicPr>
          <p:cNvPr id="31" name="Image 30">
            <a:extLst>
              <a:ext uri="{FF2B5EF4-FFF2-40B4-BE49-F238E27FC236}">
                <a16:creationId xmlns:a16="http://schemas.microsoft.com/office/drawing/2014/main" xmlns="" id="{57EACCE8-81F9-48D8-BD3D-E765A6A34B48}"/>
              </a:ext>
            </a:extLst>
          </p:cNvPr>
          <p:cNvPicPr>
            <a:picLocks noChangeAspect="1"/>
          </p:cNvPicPr>
          <p:nvPr/>
        </p:nvPicPr>
        <p:blipFill rotWithShape="1">
          <a:blip r:embed="rId3">
            <a:clrChange>
              <a:clrFrom>
                <a:srgbClr val="FFFFFF"/>
              </a:clrFrom>
              <a:clrTo>
                <a:srgbClr val="FFFFFF">
                  <a:alpha val="0"/>
                </a:srgbClr>
              </a:clrTo>
            </a:clrChange>
            <a:grayscl/>
          </a:blip>
          <a:srcRect l="2325" r="2961"/>
          <a:stretch/>
        </p:blipFill>
        <p:spPr>
          <a:xfrm>
            <a:off x="1606914" y="1791471"/>
            <a:ext cx="1688391" cy="1656705"/>
          </a:xfrm>
          <a:prstGeom prst="rect">
            <a:avLst/>
          </a:prstGeom>
        </p:spPr>
      </p:pic>
      <p:pic>
        <p:nvPicPr>
          <p:cNvPr id="32" name="Image 31">
            <a:extLst>
              <a:ext uri="{FF2B5EF4-FFF2-40B4-BE49-F238E27FC236}">
                <a16:creationId xmlns:a16="http://schemas.microsoft.com/office/drawing/2014/main" xmlns="" id="{F3A17350-FF65-41B5-A9C3-7FC4D4440DE7}"/>
              </a:ext>
            </a:extLst>
          </p:cNvPr>
          <p:cNvPicPr>
            <a:picLocks noChangeAspect="1"/>
          </p:cNvPicPr>
          <p:nvPr/>
        </p:nvPicPr>
        <p:blipFill rotWithShape="1">
          <a:blip r:embed="rId3">
            <a:clrChange>
              <a:clrFrom>
                <a:srgbClr val="FFFFFF"/>
              </a:clrFrom>
              <a:clrTo>
                <a:srgbClr val="FFFFFF">
                  <a:alpha val="0"/>
                </a:srgbClr>
              </a:clrTo>
            </a:clrChange>
            <a:grayscl/>
          </a:blip>
          <a:srcRect l="2325" r="2961"/>
          <a:stretch/>
        </p:blipFill>
        <p:spPr>
          <a:xfrm>
            <a:off x="478063" y="1905778"/>
            <a:ext cx="1688391" cy="1656705"/>
          </a:xfrm>
          <a:prstGeom prst="rect">
            <a:avLst/>
          </a:prstGeom>
        </p:spPr>
      </p:pic>
      <p:pic>
        <p:nvPicPr>
          <p:cNvPr id="36" name="Graphique 35">
            <a:extLst>
              <a:ext uri="{FF2B5EF4-FFF2-40B4-BE49-F238E27FC236}">
                <a16:creationId xmlns:a16="http://schemas.microsoft.com/office/drawing/2014/main" xmlns="" id="{C39EE438-3C8F-4A5F-8EA0-562E5BCF701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69403" y="2802199"/>
            <a:ext cx="387750" cy="576057"/>
          </a:xfrm>
          <a:prstGeom prst="rect">
            <a:avLst/>
          </a:prstGeom>
        </p:spPr>
      </p:pic>
      <p:pic>
        <p:nvPicPr>
          <p:cNvPr id="37" name="Graphique 36">
            <a:extLst>
              <a:ext uri="{FF2B5EF4-FFF2-40B4-BE49-F238E27FC236}">
                <a16:creationId xmlns:a16="http://schemas.microsoft.com/office/drawing/2014/main" xmlns="" id="{0686F4B0-9D7D-4D02-A310-5650C4403898}"/>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2387524" y="2716466"/>
            <a:ext cx="387750" cy="576057"/>
          </a:xfrm>
          <a:prstGeom prst="rect">
            <a:avLst/>
          </a:prstGeom>
        </p:spPr>
      </p:pic>
      <p:pic>
        <p:nvPicPr>
          <p:cNvPr id="38" name="Graphique 37">
            <a:extLst>
              <a:ext uri="{FF2B5EF4-FFF2-40B4-BE49-F238E27FC236}">
                <a16:creationId xmlns:a16="http://schemas.microsoft.com/office/drawing/2014/main" xmlns="" id="{2DF306C7-C48D-4B12-B0F4-3083E5E1B56B}"/>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3529867" y="2555399"/>
            <a:ext cx="387750" cy="576057"/>
          </a:xfrm>
          <a:prstGeom prst="rect">
            <a:avLst/>
          </a:prstGeom>
        </p:spPr>
      </p:pic>
      <p:pic>
        <p:nvPicPr>
          <p:cNvPr id="39" name="Graphique 38">
            <a:extLst>
              <a:ext uri="{FF2B5EF4-FFF2-40B4-BE49-F238E27FC236}">
                <a16:creationId xmlns:a16="http://schemas.microsoft.com/office/drawing/2014/main" xmlns="" id="{BA85085D-42C1-4C13-B724-9E7959885C41}"/>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1236061" y="3993630"/>
            <a:ext cx="387750" cy="576057"/>
          </a:xfrm>
          <a:prstGeom prst="rect">
            <a:avLst/>
          </a:prstGeom>
        </p:spPr>
      </p:pic>
      <p:pic>
        <p:nvPicPr>
          <p:cNvPr id="40" name="Graphique 39">
            <a:extLst>
              <a:ext uri="{FF2B5EF4-FFF2-40B4-BE49-F238E27FC236}">
                <a16:creationId xmlns:a16="http://schemas.microsoft.com/office/drawing/2014/main" xmlns="" id="{7CE01335-A558-467C-9CF2-6D410223498C}"/>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2399359" y="3857094"/>
            <a:ext cx="387750" cy="576057"/>
          </a:xfrm>
          <a:prstGeom prst="rect">
            <a:avLst/>
          </a:prstGeom>
        </p:spPr>
      </p:pic>
      <p:pic>
        <p:nvPicPr>
          <p:cNvPr id="41" name="Graphique 40">
            <a:extLst>
              <a:ext uri="{FF2B5EF4-FFF2-40B4-BE49-F238E27FC236}">
                <a16:creationId xmlns:a16="http://schemas.microsoft.com/office/drawing/2014/main" xmlns="" id="{B39260AA-E0CE-4F39-B389-C22A5B2BE222}"/>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3551353" y="3807734"/>
            <a:ext cx="387750" cy="576057"/>
          </a:xfrm>
          <a:prstGeom prst="rect">
            <a:avLst/>
          </a:prstGeom>
        </p:spPr>
      </p:pic>
      <p:pic>
        <p:nvPicPr>
          <p:cNvPr id="15" name="Image 14">
            <a:extLst>
              <a:ext uri="{FF2B5EF4-FFF2-40B4-BE49-F238E27FC236}">
                <a16:creationId xmlns:a16="http://schemas.microsoft.com/office/drawing/2014/main" xmlns="" id="{D2BA5E67-4EE9-4A1F-A87B-956D4DF8C47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33" b="90000" l="10000" r="98889">
                        <a14:foregroundMark x1="82222" y1="53889" x2="92593" y2="63333"/>
                        <a14:foregroundMark x1="92593" y1="63333" x2="99259" y2="66111"/>
                        <a14:foregroundMark x1="87778" y1="32778" x2="87778" y2="32778"/>
                        <a14:foregroundMark x1="51852" y1="8333" x2="51852" y2="8333"/>
                      </a14:backgroundRemoval>
                    </a14:imgEffect>
                  </a14:imgLayer>
                </a14:imgProps>
              </a:ext>
            </a:extLst>
          </a:blip>
          <a:srcRect l="27665" b="27489"/>
          <a:stretch/>
        </p:blipFill>
        <p:spPr>
          <a:xfrm rot="21280613">
            <a:off x="2271822" y="2784944"/>
            <a:ext cx="2596733" cy="1735381"/>
          </a:xfrm>
          <a:prstGeom prst="rect">
            <a:avLst/>
          </a:prstGeom>
        </p:spPr>
      </p:pic>
      <p:sp>
        <p:nvSpPr>
          <p:cNvPr id="45" name="Rectangle 44">
            <a:extLst>
              <a:ext uri="{FF2B5EF4-FFF2-40B4-BE49-F238E27FC236}">
                <a16:creationId xmlns:a16="http://schemas.microsoft.com/office/drawing/2014/main" xmlns="" id="{879AADFA-8141-4D57-A014-2B98391A46EA}"/>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262887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22" presetClass="entr" presetSubtype="2"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right)">
                                      <p:cBhvr>
                                        <p:cTn id="31" dur="500"/>
                                        <p:tgtEl>
                                          <p:spTgt spid="4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 presetClass="exit" presetSubtype="0" fill="hold" nodeType="withEffect">
                                  <p:stCondLst>
                                    <p:cond delay="0"/>
                                  </p:stCondLst>
                                  <p:childTnLst>
                                    <p:set>
                                      <p:cBhvr>
                                        <p:cTn id="53" dur="1" fill="hold">
                                          <p:stCondLst>
                                            <p:cond delay="0"/>
                                          </p:stCondLst>
                                        </p:cTn>
                                        <p:tgtEl>
                                          <p:spTgt spid="40"/>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22" presetClass="entr" presetSubtype="2"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right)">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thumb image">
            <a:extLst>
              <a:ext uri="{FF2B5EF4-FFF2-40B4-BE49-F238E27FC236}">
                <a16:creationId xmlns:a16="http://schemas.microsoft.com/office/drawing/2014/main" xmlns="" id="{384A3511-A0D3-439A-8801-692A66FB4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3822" y="1895268"/>
            <a:ext cx="1913622" cy="1913622"/>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fld id="{19B51A1E-902D-48AF-9020-955120F399B6}" type="slidenum">
              <a:rPr lang="fr-FR" smtClean="0">
                <a:solidFill>
                  <a:srgbClr val="FFFFFF"/>
                </a:solidFill>
              </a:rPr>
              <a:pPr/>
              <a:t>8</a:t>
            </a:fld>
            <a:endParaRPr lang="fr-FR">
              <a:solidFill>
                <a:srgbClr val="FFFFFF"/>
              </a:solidFill>
            </a:endParaRPr>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432000" y="368135"/>
            <a:ext cx="1132800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solidFill>
                  <a:prstClr val="black">
                    <a:lumMod val="75000"/>
                    <a:lumOff val="25000"/>
                  </a:prstClr>
                </a:solidFill>
              </a:rPr>
              <a:t>Solution envisagée</a:t>
            </a:r>
          </a:p>
        </p:txBody>
      </p:sp>
      <p:pic>
        <p:nvPicPr>
          <p:cNvPr id="17" name="Image 16">
            <a:extLst>
              <a:ext uri="{FF2B5EF4-FFF2-40B4-BE49-F238E27FC236}">
                <a16:creationId xmlns:a16="http://schemas.microsoft.com/office/drawing/2014/main" xmlns="" id="{AB4E7723-B75F-4939-8F0E-F72133E0EF8C}"/>
              </a:ext>
            </a:extLst>
          </p:cNvPr>
          <p:cNvPicPr>
            <a:picLocks noChangeAspect="1"/>
          </p:cNvPicPr>
          <p:nvPr/>
        </p:nvPicPr>
        <p:blipFill rotWithShape="1">
          <a:blip r:embed="rId4"/>
          <a:srcRect l="53332" t="6449" r="30869" b="71005"/>
          <a:stretch/>
        </p:blipFill>
        <p:spPr>
          <a:xfrm rot="21062250">
            <a:off x="10513283" y="418089"/>
            <a:ext cx="774700" cy="1105578"/>
          </a:xfrm>
          <a:prstGeom prst="rect">
            <a:avLst/>
          </a:prstGeom>
        </p:spPr>
      </p:pic>
      <p:grpSp>
        <p:nvGrpSpPr>
          <p:cNvPr id="20" name="Groupe 19">
            <a:extLst>
              <a:ext uri="{FF2B5EF4-FFF2-40B4-BE49-F238E27FC236}">
                <a16:creationId xmlns:a16="http://schemas.microsoft.com/office/drawing/2014/main" xmlns="" id="{F93A2744-0BB1-4C8B-BF1E-0147D5E5B79A}"/>
              </a:ext>
            </a:extLst>
          </p:cNvPr>
          <p:cNvGrpSpPr/>
          <p:nvPr/>
        </p:nvGrpSpPr>
        <p:grpSpPr>
          <a:xfrm>
            <a:off x="3657054" y="2743200"/>
            <a:ext cx="870342" cy="755497"/>
            <a:chOff x="4005358" y="3237904"/>
            <a:chExt cx="1911276" cy="1299860"/>
          </a:xfrm>
        </p:grpSpPr>
        <p:pic>
          <p:nvPicPr>
            <p:cNvPr id="21" name="Image 20">
              <a:extLst>
                <a:ext uri="{FF2B5EF4-FFF2-40B4-BE49-F238E27FC236}">
                  <a16:creationId xmlns:a16="http://schemas.microsoft.com/office/drawing/2014/main" xmlns="" id="{E0CC37FF-1F88-4D7E-9815-78766DFA41C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1808"/>
            <a:stretch/>
          </p:blipFill>
          <p:spPr>
            <a:xfrm>
              <a:off x="4206098" y="3237904"/>
              <a:ext cx="1710536" cy="1246645"/>
            </a:xfrm>
            <a:prstGeom prst="rect">
              <a:avLst/>
            </a:prstGeom>
          </p:spPr>
        </p:pic>
        <p:sp>
          <p:nvSpPr>
            <p:cNvPr id="22" name="Ellipse 21">
              <a:extLst>
                <a:ext uri="{FF2B5EF4-FFF2-40B4-BE49-F238E27FC236}">
                  <a16:creationId xmlns:a16="http://schemas.microsoft.com/office/drawing/2014/main" xmlns="" id="{53ABFA8D-0EA6-4B4A-BBB1-0A67E25B02BB}"/>
                </a:ext>
              </a:extLst>
            </p:cNvPr>
            <p:cNvSpPr/>
            <p:nvPr/>
          </p:nvSpPr>
          <p:spPr>
            <a:xfrm>
              <a:off x="4005358" y="4052626"/>
              <a:ext cx="461905" cy="4851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pic>
        <p:nvPicPr>
          <p:cNvPr id="18" name="Image 17">
            <a:extLst>
              <a:ext uri="{FF2B5EF4-FFF2-40B4-BE49-F238E27FC236}">
                <a16:creationId xmlns:a16="http://schemas.microsoft.com/office/drawing/2014/main" xmlns="" id="{E33DD42E-84C2-4402-9BFF-9EED29B981CB}"/>
              </a:ext>
            </a:extLst>
          </p:cNvPr>
          <p:cNvPicPr>
            <a:picLocks noChangeAspect="1"/>
          </p:cNvPicPr>
          <p:nvPr/>
        </p:nvPicPr>
        <p:blipFill rotWithShape="1">
          <a:blip r:embed="rId7"/>
          <a:srcRect l="15710" r="15167"/>
          <a:stretch/>
        </p:blipFill>
        <p:spPr>
          <a:xfrm>
            <a:off x="317539" y="1161687"/>
            <a:ext cx="3313216" cy="4793195"/>
          </a:xfrm>
          <a:prstGeom prst="rect">
            <a:avLst/>
          </a:prstGeom>
        </p:spPr>
      </p:pic>
      <p:pic>
        <p:nvPicPr>
          <p:cNvPr id="6" name="Image 5">
            <a:extLst>
              <a:ext uri="{FF2B5EF4-FFF2-40B4-BE49-F238E27FC236}">
                <a16:creationId xmlns:a16="http://schemas.microsoft.com/office/drawing/2014/main" xmlns="" id="{3F812B2F-F898-477F-A165-2B36949FEFC6}"/>
              </a:ext>
            </a:extLst>
          </p:cNvPr>
          <p:cNvPicPr>
            <a:picLocks noChangeAspect="1"/>
          </p:cNvPicPr>
          <p:nvPr/>
        </p:nvPicPr>
        <p:blipFill rotWithShape="1">
          <a:blip r:embed="rId8"/>
          <a:srcRect l="3209" t="1141" r="851" b="-1141"/>
          <a:stretch/>
        </p:blipFill>
        <p:spPr>
          <a:xfrm>
            <a:off x="1936313" y="2509533"/>
            <a:ext cx="1710536" cy="1692367"/>
          </a:xfrm>
          <a:prstGeom prst="round2DiagRect">
            <a:avLst>
              <a:gd name="adj1" fmla="val 18745"/>
              <a:gd name="adj2" fmla="val 12681"/>
            </a:avLst>
          </a:prstGeom>
        </p:spPr>
      </p:pic>
      <p:sp>
        <p:nvSpPr>
          <p:cNvPr id="8" name="Rectangle 7">
            <a:extLst>
              <a:ext uri="{FF2B5EF4-FFF2-40B4-BE49-F238E27FC236}">
                <a16:creationId xmlns:a16="http://schemas.microsoft.com/office/drawing/2014/main" xmlns="" id="{ED11B5E6-28C3-4802-9163-2A42FBF5CCDD}"/>
              </a:ext>
            </a:extLst>
          </p:cNvPr>
          <p:cNvSpPr/>
          <p:nvPr/>
        </p:nvSpPr>
        <p:spPr>
          <a:xfrm>
            <a:off x="2877929" y="4113350"/>
            <a:ext cx="1214696" cy="6529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FFFF"/>
                </a:solidFill>
              </a:rPr>
              <a:t>Détection courrier</a:t>
            </a:r>
          </a:p>
        </p:txBody>
      </p:sp>
      <p:sp>
        <p:nvSpPr>
          <p:cNvPr id="23" name="Rectangle 22">
            <a:extLst>
              <a:ext uri="{FF2B5EF4-FFF2-40B4-BE49-F238E27FC236}">
                <a16:creationId xmlns:a16="http://schemas.microsoft.com/office/drawing/2014/main" xmlns="" id="{5E168553-90CE-479A-AB5A-8E597EC9717D}"/>
              </a:ext>
            </a:extLst>
          </p:cNvPr>
          <p:cNvSpPr/>
          <p:nvPr/>
        </p:nvSpPr>
        <p:spPr>
          <a:xfrm>
            <a:off x="1090697" y="6481796"/>
            <a:ext cx="7391400" cy="276999"/>
          </a:xfrm>
          <a:prstGeom prst="rect">
            <a:avLst/>
          </a:prstGeom>
        </p:spPr>
        <p:txBody>
          <a:bodyPr wrap="square">
            <a:spAutoFit/>
          </a:bodyPr>
          <a:lstStyle/>
          <a:p>
            <a:r>
              <a:rPr lang="fr-FR" sz="1200" dirty="0">
                <a:solidFill>
                  <a:prstClr val="black">
                    <a:lumMod val="50000"/>
                    <a:lumOff val="50000"/>
                  </a:prstClr>
                </a:solidFill>
                <a:latin typeface="Arial" panose="020B0604020202020204" pitchFamily="34" charset="0"/>
                <a:cs typeface="Arial" panose="020B0604020202020204" pitchFamily="34" charset="0"/>
              </a:rPr>
              <a:t>Technologie Cycle 4 : 4eme / Programmer un objet communicant.</a:t>
            </a:r>
          </a:p>
        </p:txBody>
      </p:sp>
      <p:pic>
        <p:nvPicPr>
          <p:cNvPr id="3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4955" y="1918010"/>
            <a:ext cx="4237463" cy="4135014"/>
          </a:xfrm>
          <a:prstGeom prst="rect">
            <a:avLst/>
          </a:prstGeom>
          <a:ln>
            <a:tailEnd type="arrow"/>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Image 31">
            <a:extLst>
              <a:ext uri="{FF2B5EF4-FFF2-40B4-BE49-F238E27FC236}">
                <a16:creationId xmlns:a16="http://schemas.microsoft.com/office/drawing/2014/main" xmlns="" id="{B1BCB02F-8B95-4EB5-9BD6-7B74E55B21B9}"/>
              </a:ext>
            </a:extLst>
          </p:cNvPr>
          <p:cNvPicPr>
            <a:picLocks noChangeAspect="1"/>
          </p:cNvPicPr>
          <p:nvPr/>
        </p:nvPicPr>
        <p:blipFill>
          <a:blip r:embed="rId10"/>
          <a:stretch>
            <a:fillRect/>
          </a:stretch>
        </p:blipFill>
        <p:spPr>
          <a:xfrm rot="837811">
            <a:off x="2647257" y="3371089"/>
            <a:ext cx="790463" cy="825953"/>
          </a:xfrm>
          <a:prstGeom prst="rect">
            <a:avLst/>
          </a:prstGeom>
        </p:spPr>
      </p:pic>
      <p:sp>
        <p:nvSpPr>
          <p:cNvPr id="13" name="Bulle narrative : rectangle à coins arrondis 12">
            <a:extLst>
              <a:ext uri="{FF2B5EF4-FFF2-40B4-BE49-F238E27FC236}">
                <a16:creationId xmlns:a16="http://schemas.microsoft.com/office/drawing/2014/main" xmlns="" id="{F004C66C-E0BD-46D5-9677-105949389948}"/>
              </a:ext>
            </a:extLst>
          </p:cNvPr>
          <p:cNvSpPr/>
          <p:nvPr/>
        </p:nvSpPr>
        <p:spPr>
          <a:xfrm flipH="1">
            <a:off x="5721627" y="393628"/>
            <a:ext cx="4293375" cy="1591289"/>
          </a:xfrm>
          <a:prstGeom prst="wedgeRoundRectCallout">
            <a:avLst>
              <a:gd name="adj1" fmla="val -45993"/>
              <a:gd name="adj2" fmla="val 87166"/>
              <a:gd name="adj3" fmla="val 16667"/>
            </a:avLst>
          </a:prstGeom>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3400" spc="-150" dirty="0">
                <a:solidFill>
                  <a:prstClr val="black">
                    <a:lumMod val="75000"/>
                    <a:lumOff val="25000"/>
                  </a:prstClr>
                </a:solidFill>
                <a:latin typeface="Arial" panose="020B0604020202020204" pitchFamily="34" charset="0"/>
                <a:cs typeface="Arial" panose="020B0604020202020204" pitchFamily="34" charset="0"/>
              </a:rPr>
              <a:t>Il faut faire de notre boîte aux lettres un objet communicant.</a:t>
            </a:r>
          </a:p>
        </p:txBody>
      </p:sp>
    </p:spTree>
    <p:extLst>
      <p:ext uri="{BB962C8B-B14F-4D97-AF65-F5344CB8AC3E}">
        <p14:creationId xmlns:p14="http://schemas.microsoft.com/office/powerpoint/2010/main" val="253746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xmlns="" id="{B969451A-BFD2-47E0-A42F-1A583E8082DD}"/>
              </a:ext>
            </a:extLst>
          </p:cNvPr>
          <p:cNvSpPr>
            <a:spLocks noGrp="1"/>
          </p:cNvSpPr>
          <p:nvPr>
            <p:ph type="sldNum" sz="quarter" idx="33"/>
          </p:nvPr>
        </p:nvSpPr>
        <p:spPr/>
        <p:txBody>
          <a:bodyPr/>
          <a:lstStyle/>
          <a:p>
            <a:pPr rtl="0"/>
            <a:fld id="{19B51A1E-902D-48AF-9020-955120F399B6}" type="slidenum">
              <a:rPr lang="fr-FR" noProof="0" smtClean="0"/>
              <a:pPr rtl="0"/>
              <a:t>9</a:t>
            </a:fld>
            <a:endParaRPr lang="fr-FR" noProof="0"/>
          </a:p>
        </p:txBody>
      </p:sp>
      <p:sp>
        <p:nvSpPr>
          <p:cNvPr id="16" name="Titre 1">
            <a:extLst>
              <a:ext uri="{FF2B5EF4-FFF2-40B4-BE49-F238E27FC236}">
                <a16:creationId xmlns:a16="http://schemas.microsoft.com/office/drawing/2014/main" xmlns="" id="{ABCEFB7E-6BE5-4594-A55C-4AD3FCC4115A}"/>
              </a:ext>
            </a:extLst>
          </p:cNvPr>
          <p:cNvSpPr txBox="1">
            <a:spLocks/>
          </p:cNvSpPr>
          <p:nvPr/>
        </p:nvSpPr>
        <p:spPr>
          <a:xfrm>
            <a:off x="667054" y="38001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Qu’est ce qu’un objet communicant ?</a:t>
            </a:r>
            <a:endParaRPr lang="fr-FR" sz="4800" spc="-300" dirty="0"/>
          </a:p>
        </p:txBody>
      </p:sp>
      <p:sp>
        <p:nvSpPr>
          <p:cNvPr id="2" name="ZoneTexte 1">
            <a:extLst>
              <a:ext uri="{FF2B5EF4-FFF2-40B4-BE49-F238E27FC236}">
                <a16:creationId xmlns:a16="http://schemas.microsoft.com/office/drawing/2014/main" xmlns="" id="{39D66DC0-1051-4AD8-B049-67C473E4D0A8}"/>
              </a:ext>
            </a:extLst>
          </p:cNvPr>
          <p:cNvSpPr txBox="1"/>
          <p:nvPr/>
        </p:nvSpPr>
        <p:spPr>
          <a:xfrm>
            <a:off x="3364743" y="1360977"/>
            <a:ext cx="7481967" cy="2831544"/>
          </a:xfrm>
          <a:prstGeom prst="rect">
            <a:avLst/>
          </a:prstGeom>
          <a:noFill/>
        </p:spPr>
        <p:txBody>
          <a:bodyPr wrap="square" rtlCol="0">
            <a:spAutoFit/>
          </a:bodyPr>
          <a:lstStyle/>
          <a:p>
            <a:pPr algn="just"/>
            <a:r>
              <a:rPr lang="fr-FR" sz="3200" dirty="0">
                <a:latin typeface="Arial" panose="020B0604020202020204" pitchFamily="34" charset="0"/>
                <a:cs typeface="Arial" panose="020B0604020202020204" pitchFamily="34" charset="0"/>
              </a:rPr>
              <a:t>Un </a:t>
            </a:r>
            <a:r>
              <a:rPr lang="fr-FR" sz="3200" b="1" dirty="0">
                <a:latin typeface="Arial" panose="020B0604020202020204" pitchFamily="34" charset="0"/>
                <a:cs typeface="Arial" panose="020B0604020202020204" pitchFamily="34" charset="0"/>
              </a:rPr>
              <a:t>objet communicant </a:t>
            </a:r>
            <a:r>
              <a:rPr lang="fr-FR" sz="3200" dirty="0">
                <a:latin typeface="Arial" panose="020B0604020202020204" pitchFamily="34" charset="0"/>
                <a:cs typeface="Arial" panose="020B0604020202020204" pitchFamily="34" charset="0"/>
              </a:rPr>
              <a:t>est un objet capable </a:t>
            </a:r>
            <a:r>
              <a:rPr lang="fr-FR" sz="3200" b="1" dirty="0">
                <a:latin typeface="Arial" panose="020B0604020202020204" pitchFamily="34" charset="0"/>
                <a:cs typeface="Arial" panose="020B0604020202020204" pitchFamily="34" charset="0"/>
              </a:rPr>
              <a:t>d’interagir en autonomie</a:t>
            </a:r>
            <a:r>
              <a:rPr lang="fr-FR" sz="3200" dirty="0">
                <a:latin typeface="Arial" panose="020B0604020202020204" pitchFamily="34" charset="0"/>
                <a:cs typeface="Arial" panose="020B0604020202020204" pitchFamily="34" charset="0"/>
              </a:rPr>
              <a:t> avec son environnement et d’</a:t>
            </a:r>
            <a:r>
              <a:rPr lang="fr-FR" sz="3200" b="1" dirty="0">
                <a:latin typeface="Arial" panose="020B0604020202020204" pitchFamily="34" charset="0"/>
                <a:cs typeface="Arial" panose="020B0604020202020204" pitchFamily="34" charset="0"/>
              </a:rPr>
              <a:t>échanger</a:t>
            </a:r>
            <a:r>
              <a:rPr lang="fr-FR" sz="3200" dirty="0">
                <a:latin typeface="Arial" panose="020B0604020202020204" pitchFamily="34" charset="0"/>
                <a:cs typeface="Arial" panose="020B0604020202020204" pitchFamily="34" charset="0"/>
              </a:rPr>
              <a:t> sans intervention humaine </a:t>
            </a:r>
            <a:r>
              <a:rPr lang="fr-FR" sz="3200" b="1" dirty="0">
                <a:latin typeface="Arial" panose="020B0604020202020204" pitchFamily="34" charset="0"/>
                <a:cs typeface="Arial" panose="020B0604020202020204" pitchFamily="34" charset="0"/>
              </a:rPr>
              <a:t>des informations </a:t>
            </a:r>
            <a:r>
              <a:rPr lang="fr-FR" sz="3200" dirty="0">
                <a:latin typeface="Arial" panose="020B0604020202020204" pitchFamily="34" charset="0"/>
                <a:cs typeface="Arial" panose="020B0604020202020204" pitchFamily="34" charset="0"/>
              </a:rPr>
              <a:t>avec des utilisateurs ou d’autres objets. </a:t>
            </a:r>
          </a:p>
          <a:p>
            <a:pPr algn="just"/>
            <a:endParaRPr lang="fr-FR" dirty="0"/>
          </a:p>
        </p:txBody>
      </p:sp>
      <p:pic>
        <p:nvPicPr>
          <p:cNvPr id="8" name="Image 7">
            <a:extLst>
              <a:ext uri="{FF2B5EF4-FFF2-40B4-BE49-F238E27FC236}">
                <a16:creationId xmlns:a16="http://schemas.microsoft.com/office/drawing/2014/main" xmlns="" id="{9B18599D-B4EF-41A2-A145-CE143927EBFD}"/>
              </a:ext>
            </a:extLst>
          </p:cNvPr>
          <p:cNvPicPr>
            <a:picLocks noChangeAspect="1"/>
          </p:cNvPicPr>
          <p:nvPr/>
        </p:nvPicPr>
        <p:blipFill>
          <a:blip r:embed="rId3"/>
          <a:stretch>
            <a:fillRect/>
          </a:stretch>
        </p:blipFill>
        <p:spPr>
          <a:xfrm>
            <a:off x="524550" y="1516165"/>
            <a:ext cx="1797858" cy="4321773"/>
          </a:xfrm>
          <a:prstGeom prst="rect">
            <a:avLst/>
          </a:prstGeom>
        </p:spPr>
      </p:pic>
      <p:pic>
        <p:nvPicPr>
          <p:cNvPr id="13" name="Image 12">
            <a:extLst>
              <a:ext uri="{FF2B5EF4-FFF2-40B4-BE49-F238E27FC236}">
                <a16:creationId xmlns:a16="http://schemas.microsoft.com/office/drawing/2014/main" xmlns="" id="{860CAFDA-0DEE-428A-9761-6A963EE13AB9}"/>
              </a:ext>
            </a:extLst>
          </p:cNvPr>
          <p:cNvPicPr>
            <a:picLocks noChangeAspect="1"/>
          </p:cNvPicPr>
          <p:nvPr/>
        </p:nvPicPr>
        <p:blipFill>
          <a:blip r:embed="rId4"/>
          <a:stretch>
            <a:fillRect/>
          </a:stretch>
        </p:blipFill>
        <p:spPr>
          <a:xfrm>
            <a:off x="3038895" y="4223650"/>
            <a:ext cx="3519645" cy="2054960"/>
          </a:xfrm>
          <a:prstGeom prst="rect">
            <a:avLst/>
          </a:prstGeom>
        </p:spPr>
      </p:pic>
      <p:pic>
        <p:nvPicPr>
          <p:cNvPr id="15" name="Image 14">
            <a:extLst>
              <a:ext uri="{FF2B5EF4-FFF2-40B4-BE49-F238E27FC236}">
                <a16:creationId xmlns:a16="http://schemas.microsoft.com/office/drawing/2014/main" xmlns="" id="{C75C7196-758E-4E11-A2CC-86235A687557}"/>
              </a:ext>
            </a:extLst>
          </p:cNvPr>
          <p:cNvPicPr>
            <a:picLocks noChangeAspect="1"/>
          </p:cNvPicPr>
          <p:nvPr/>
        </p:nvPicPr>
        <p:blipFill>
          <a:blip r:embed="rId5"/>
          <a:stretch>
            <a:fillRect/>
          </a:stretch>
        </p:blipFill>
        <p:spPr>
          <a:xfrm>
            <a:off x="8207688" y="3825666"/>
            <a:ext cx="2639022" cy="2832265"/>
          </a:xfrm>
          <a:prstGeom prst="rect">
            <a:avLst/>
          </a:prstGeom>
        </p:spPr>
      </p:pic>
      <p:sp>
        <p:nvSpPr>
          <p:cNvPr id="9" name="Rectangle 8">
            <a:extLst>
              <a:ext uri="{FF2B5EF4-FFF2-40B4-BE49-F238E27FC236}">
                <a16:creationId xmlns:a16="http://schemas.microsoft.com/office/drawing/2014/main" xmlns="" id="{A2EE6F71-8CD9-46A9-879B-C4217A171D3E}"/>
              </a:ext>
            </a:extLst>
          </p:cNvPr>
          <p:cNvSpPr/>
          <p:nvPr/>
        </p:nvSpPr>
        <p:spPr>
          <a:xfrm>
            <a:off x="1090697" y="6481796"/>
            <a:ext cx="7391400" cy="276999"/>
          </a:xfrm>
          <a:prstGeom prst="rect">
            <a:avLst/>
          </a:prstGeom>
        </p:spPr>
        <p:txBody>
          <a:bodyPr wrap="square">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Technologie Cycle 4 : 4eme / Programmer un objet communicant.</a:t>
            </a:r>
          </a:p>
        </p:txBody>
      </p:sp>
    </p:spTree>
    <p:extLst>
      <p:ext uri="{BB962C8B-B14F-4D97-AF65-F5344CB8AC3E}">
        <p14:creationId xmlns:p14="http://schemas.microsoft.com/office/powerpoint/2010/main" val="56095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_19715838_TF16411250.potx" id="{C47F33A4-2C66-428E-B1F4-6919DFF55AE7}" vid="{0C76DC9B-55F5-4846-BECF-7B5783C0B8FE}"/>
    </a:ext>
  </a:extLst>
</a:theme>
</file>

<file path=ppt/theme/theme2.xml><?xml version="1.0" encoding="utf-8"?>
<a:theme xmlns:a="http://schemas.openxmlformats.org/drawingml/2006/main" name="2_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_19715838_TF16411250.potx" id="{C47F33A4-2C66-428E-B1F4-6919DFF55AE7}" vid="{0C76DC9B-55F5-4846-BECF-7B5783C0B8FE}"/>
    </a:ext>
  </a:extLst>
</a:theme>
</file>

<file path=ppt/theme/theme3.xml><?xml version="1.0" encoding="utf-8"?>
<a:theme xmlns:a="http://schemas.openxmlformats.org/drawingml/2006/main" name="1_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_19715838_TF16411250.potx" id="{C47F33A4-2C66-428E-B1F4-6919DFF55AE7}" vid="{0C76DC9B-55F5-4846-BECF-7B5783C0B8FE}"/>
    </a:ext>
  </a:extLst>
</a:theme>
</file>

<file path=ppt/theme/theme4.xml><?xml version="1.0" encoding="utf-8"?>
<a:theme xmlns:a="http://schemas.openxmlformats.org/drawingml/2006/main" name="3_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_19715838_TF16411250.potx" id="{C47F33A4-2C66-428E-B1F4-6919DFF55AE7}" vid="{0C76DC9B-55F5-4846-BECF-7B5783C0B8FE}"/>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218FC-8412-44B9-9E82-D51F1F531141}">
  <ds:schemaRefs>
    <ds:schemaRef ds:uri="http://schemas.microsoft.com/office/2006/documentManagement/types"/>
    <ds:schemaRef ds:uri="http://purl.org/dc/terms/"/>
    <ds:schemaRef ds:uri="6dc4bcd6-49db-4c07-9060-8acfc67cef9f"/>
    <ds:schemaRef ds:uri="http://schemas.microsoft.com/office/2006/metadata/properties"/>
    <ds:schemaRef ds:uri="http://www.w3.org/XML/1998/namespace"/>
    <ds:schemaRef ds:uri="http://schemas.microsoft.com/office/infopath/2007/PartnerControls"/>
    <ds:schemaRef ds:uri="http://purl.org/dc/dcmitype/"/>
    <ds:schemaRef ds:uri="http://schemas.microsoft.com/sharepoint/v3"/>
    <ds:schemaRef ds:uri="http://purl.org/dc/elements/1.1/"/>
    <ds:schemaRef ds:uri="http://schemas.openxmlformats.org/package/2006/metadata/core-properties"/>
    <ds:schemaRef ds:uri="fb0879af-3eba-417a-a55a-ffe6dcd6ca77"/>
  </ds:schemaRefs>
</ds:datastoreItem>
</file>

<file path=docProps/app.xml><?xml version="1.0" encoding="utf-8"?>
<Properties xmlns="http://schemas.openxmlformats.org/officeDocument/2006/extended-properties" xmlns:vt="http://schemas.openxmlformats.org/officeDocument/2006/docPropsVTypes">
  <Template/>
  <TotalTime>0</TotalTime>
  <Words>2375</Words>
  <Application>Microsoft Office PowerPoint</Application>
  <PresentationFormat>Personnalisé</PresentationFormat>
  <Paragraphs>703</Paragraphs>
  <Slides>51</Slides>
  <Notes>49</Notes>
  <HiddenSlides>0</HiddenSlides>
  <MMClips>0</MMClips>
  <ScaleCrop>false</ScaleCrop>
  <HeadingPairs>
    <vt:vector size="4" baseType="variant">
      <vt:variant>
        <vt:lpstr>Thème</vt:lpstr>
      </vt:variant>
      <vt:variant>
        <vt:i4>4</vt:i4>
      </vt:variant>
      <vt:variant>
        <vt:lpstr>Titres des diapositives</vt:lpstr>
      </vt:variant>
      <vt:variant>
        <vt:i4>51</vt:i4>
      </vt:variant>
    </vt:vector>
  </HeadingPairs>
  <TitlesOfParts>
    <vt:vector size="55" baseType="lpstr">
      <vt:lpstr>Thème Office</vt:lpstr>
      <vt:lpstr>2_Thème Office</vt:lpstr>
      <vt:lpstr>1_Thème Office</vt:lpstr>
      <vt:lpstr>3_Thème Office</vt:lpstr>
      <vt:lpstr> </vt:lpstr>
      <vt:lpstr>Lien avec le programme de Technologie du Cycle 4</vt:lpstr>
      <vt:lpstr>Lien avec le socle commun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vt:lpstr>
      <vt:lpstr>Synthèse  suite…</vt:lpstr>
      <vt:lpstr>Pour aller plus loin</vt:lpstr>
      <vt:lpstr>Présentation PowerPoint</vt:lpstr>
      <vt:lpstr>Grâce à quoi, le système communicant peut-il acquérir  des informations ? A □ à sa mémoire B □ à ses capteurs </vt:lpstr>
      <vt:lpstr>Présentation PowerPoint</vt:lpstr>
      <vt:lpstr>La chaîne d’information : (plusieurs réponses possibles) A □ représente le cheminement de l’information dans le système B □ est, entre autre, constituée de capteurs C □ représente la transformation de l’énergie dans le système </vt:lpstr>
      <vt:lpstr>Présentation PowerPoint</vt:lpstr>
      <vt:lpstr>Quel élément du système pluri-technologique communicant traite les informations  qu’il reçoit ?  A □ la carte électronique programmable B □ le capteur C □ le détecteur</vt:lpstr>
      <vt:lpstr>Présentation PowerPoint</vt:lpstr>
      <vt:lpstr>Dans l’algorigramme, ce symbole  représente :  A  □ une action B  □ une condition C  □ un début ou une fin  </vt:lpstr>
      <vt:lpstr>Dans l’algorigramme, ce symbole  représente :  A  □ une action B  □ une condition C  □ un début ou une fin  </vt:lpstr>
      <vt:lpstr> Comment appelle t’on une suite d’instructions permettant d’obtenir un résultat  ?  A □ un algorithme B □ une action C □ une chaîne d’informations</vt:lpstr>
      <vt:lpstr> Comment appelle t’on une suite d’instructions permettant d’obtenir un résultat  ?  A □ un algorithme B □ une action C □ une chaîne d’informations</vt:lpstr>
      <vt:lpstr>Conclusion</vt:lpstr>
      <vt:lpstr>Présentation de l’équipe d’auteurs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2020-01-02T21:15:14Z</dcterms:created>
  <dcterms:modified xsi:type="dcterms:W3CDTF">2020-04-20T09:42:22Z</dcterms:modified>
</cp:coreProperties>
</file>