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Comfortaa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a33160577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a33160577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Calcul de l’aire de deux manière: avec le “demi-rectangle”: 3x4/2=6</a:t>
            </a: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Puis avec BC*?/2 on a alors 2,5*?=6 donc ? = 2,4</a:t>
            </a:r>
            <a:endParaRPr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a33160278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a33160278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a33160278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a33160278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3/10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a331604b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a331604b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a227b169f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a227b169f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Additivité des aires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a227b169f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a227b169f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>
                <a:solidFill>
                  <a:schemeClr val="dk1"/>
                </a:solidFill>
              </a:rPr>
              <a:t>L’aire du chevron vaut 1 petit carré. (calcul par soustractions à partir du grand carré)</a:t>
            </a:r>
            <a:br>
              <a:rPr lang="fr" sz="1400">
                <a:solidFill>
                  <a:schemeClr val="dk1"/>
                </a:solidFill>
              </a:rPr>
            </a:br>
            <a:r>
              <a:rPr lang="fr" sz="1400">
                <a:solidFill>
                  <a:schemeClr val="dk1"/>
                </a:solidFill>
              </a:rPr>
              <a:t>Solution : les parties (1+2) ont une aire de 1. Les 2 parties hachurée assemblées forment un rectangle d’aire 2.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>
                <a:solidFill>
                  <a:schemeClr val="dk1"/>
                </a:solidFill>
              </a:rPr>
              <a:t>Donc l’aire du chevron vaut 4 - 1 - 2 = 1</a:t>
            </a:r>
            <a:endParaRPr sz="7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a3316057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a3316057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a3316057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a3316057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chemeClr val="dk1"/>
                </a:solidFill>
              </a:rPr>
              <a:t>les 2 surfaces ont la même aire qui est base*hauteur/2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chemeClr val="dk1"/>
                </a:solidFill>
              </a:rPr>
              <a:t>OAC et OID ont la même base et la somme de leurs hauteurs est la hauteur du parallélogramme.</a:t>
            </a:r>
            <a:endParaRPr sz="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a3316057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a3316057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/>
              <a:t>CLIC1: apparition de la déf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/>
              <a:t>CLIC2: apparition du triangle</a:t>
            </a:r>
            <a:endParaRPr sz="1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a3316057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a3316057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/>
              <a:t>On trace la hauteur issue de C… et on montre que c’est la même aire pour les deux triangles (base de même longueur et hauteur commune!)</a:t>
            </a:r>
            <a:endParaRPr sz="1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a33160577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a33160577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</a:rPr>
              <a:t>On vient de voir que les triangles ACDet CBD ont la même aire car (CD) est la médiane issue de C. Elle partage donc le triangle en 2 triangles de même aire.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</a:rPr>
              <a:t>En menant le même raisonnement dans les triangles AED et EBD, ces 2 triangles ont aussi la même aire.</a:t>
            </a:r>
            <a:br>
              <a:rPr lang="fr" sz="1600">
                <a:solidFill>
                  <a:schemeClr val="dk1"/>
                </a:solidFill>
              </a:rPr>
            </a:br>
            <a:r>
              <a:rPr lang="fr" sz="1600">
                <a:solidFill>
                  <a:schemeClr val="dk1"/>
                </a:solidFill>
              </a:rPr>
              <a:t>Par soustraction d’aires égales ACE et CEB ont aussi la même aire.</a:t>
            </a:r>
            <a:endParaRPr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a3316057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a3316057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4/9</a:t>
            </a: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1/2</a:t>
            </a:r>
            <a:endParaRPr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229250"/>
            <a:ext cx="8520600" cy="268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4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Utiliser les aires pour résoudre des problèmes</a:t>
            </a:r>
            <a:endParaRPr sz="4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4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Classe de 5e</a:t>
            </a:r>
            <a:endParaRPr sz="4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2981" y="1059331"/>
            <a:ext cx="2964202" cy="387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2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5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Avec un triangle rectangle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6" name="Google Shape;116;p22"/>
          <p:cNvSpPr txBox="1"/>
          <p:nvPr/>
        </p:nvSpPr>
        <p:spPr>
          <a:xfrm>
            <a:off x="0" y="2382775"/>
            <a:ext cx="9144000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7" name="Google Shape;117;p22"/>
          <p:cNvSpPr txBox="1"/>
          <p:nvPr/>
        </p:nvSpPr>
        <p:spPr>
          <a:xfrm>
            <a:off x="0" y="831575"/>
            <a:ext cx="43596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Trouver la mesure de [AD]</a:t>
            </a:r>
            <a:endParaRPr sz="19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/>
        </p:nvSpPr>
        <p:spPr>
          <a:xfrm>
            <a:off x="584150" y="257600"/>
            <a:ext cx="28068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1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À retenir</a:t>
            </a:r>
            <a:endParaRPr sz="2100" b="1"/>
          </a:p>
        </p:txBody>
      </p:sp>
      <p:sp>
        <p:nvSpPr>
          <p:cNvPr id="123" name="Google Shape;123;p23"/>
          <p:cNvSpPr txBox="1"/>
          <p:nvPr/>
        </p:nvSpPr>
        <p:spPr>
          <a:xfrm>
            <a:off x="853200" y="1588800"/>
            <a:ext cx="7437600" cy="19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00"/>
              <a:buFont typeface="Comfortaa"/>
              <a:buChar char="-"/>
            </a:pPr>
            <a:r>
              <a:rPr lang="fr" sz="2100">
                <a:latin typeface="Comfortaa"/>
                <a:ea typeface="Comfortaa"/>
                <a:cs typeface="Comfortaa"/>
                <a:sym typeface="Comfortaa"/>
              </a:rPr>
              <a:t>Raisonner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2286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00"/>
              <a:buFont typeface="Comfortaa"/>
              <a:buChar char="-"/>
            </a:pPr>
            <a:r>
              <a:rPr lang="fr" sz="2100">
                <a:latin typeface="Comfortaa"/>
                <a:ea typeface="Comfortaa"/>
                <a:cs typeface="Comfortaa"/>
                <a:sym typeface="Comfortaa"/>
              </a:rPr>
              <a:t>Les aires ne sont pas que du calcul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" name="Flèche droite 1">
            <a:hlinkClick r:id="rId3" action="ppaction://hlinksldjump"/>
          </p:cNvPr>
          <p:cNvSpPr/>
          <p:nvPr/>
        </p:nvSpPr>
        <p:spPr>
          <a:xfrm>
            <a:off x="8208818" y="257600"/>
            <a:ext cx="665018" cy="517836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/>
        </p:nvSpPr>
        <p:spPr>
          <a:xfrm>
            <a:off x="647100" y="1005975"/>
            <a:ext cx="7849800" cy="9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Le point O est le centre du pentagone régulier.</a:t>
            </a:r>
            <a:b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Quelle est la portion du pentagone colorée en rouge ?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9" name="Google Shape;129;p24"/>
          <p:cNvSpPr txBox="1"/>
          <p:nvPr/>
        </p:nvSpPr>
        <p:spPr>
          <a:xfrm>
            <a:off x="0" y="113475"/>
            <a:ext cx="9144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1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Questions flash</a:t>
            </a:r>
            <a:endParaRPr sz="2100" b="1"/>
          </a:p>
        </p:txBody>
      </p:sp>
      <p:pic>
        <p:nvPicPr>
          <p:cNvPr id="130" name="Google Shape;13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0788" y="1938075"/>
            <a:ext cx="3422430" cy="305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000" y="656950"/>
            <a:ext cx="2846680" cy="299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5"/>
          <p:cNvSpPr txBox="1"/>
          <p:nvPr/>
        </p:nvSpPr>
        <p:spPr>
          <a:xfrm rot="-1113528">
            <a:off x="3884182" y="1154756"/>
            <a:ext cx="4695898" cy="804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À bientôt ! </a:t>
            </a:r>
            <a:endParaRPr sz="39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7" name="Google Shape;137;p25"/>
          <p:cNvSpPr txBox="1"/>
          <p:nvPr/>
        </p:nvSpPr>
        <p:spPr>
          <a:xfrm rot="-220">
            <a:off x="3755557" y="3732120"/>
            <a:ext cx="4695900" cy="8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Cyril et Nicolas</a:t>
            </a:r>
            <a:endParaRPr sz="39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328675" y="1298250"/>
            <a:ext cx="8640900" cy="25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00"/>
              <a:buFont typeface="Comfortaa"/>
              <a:buChar char="-"/>
            </a:pPr>
            <a:r>
              <a:rPr lang="fr" sz="2100">
                <a:latin typeface="Comfortaa"/>
                <a:ea typeface="Comfortaa"/>
                <a:cs typeface="Comfortaa"/>
                <a:sym typeface="Comfortaa"/>
              </a:rPr>
              <a:t>Aires du triangle, du rectangle et du parallélogramme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00"/>
              <a:buFont typeface="Comfortaa"/>
              <a:buChar char="-"/>
            </a:pPr>
            <a:r>
              <a:rPr lang="fr" sz="2100">
                <a:latin typeface="Comfortaa"/>
                <a:ea typeface="Comfortaa"/>
                <a:cs typeface="Comfortaa"/>
                <a:sym typeface="Comfortaa"/>
              </a:rPr>
              <a:t>On peut trouver des aires par découpage et recollement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503225" y="0"/>
            <a:ext cx="8640900" cy="7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Rappels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1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Aire d’un chevron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39750" y="898475"/>
            <a:ext cx="9064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6858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Comfortaa"/>
                <a:ea typeface="Comfortaa"/>
                <a:cs typeface="Comfortaa"/>
                <a:sym typeface="Comfortaa"/>
              </a:rPr>
              <a:t>On considère un carré dont l’aire est de 4 unités d’aire, coupé en quatre selon les médiatrices de ses côtés.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Comfortaa"/>
                <a:ea typeface="Comfortaa"/>
                <a:cs typeface="Comfortaa"/>
                <a:sym typeface="Comfortaa"/>
              </a:rPr>
              <a:t>Quelle est alors l’aire du chevron violet tracé à l’intérieur ?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marL="685800" lvl="0" indent="-228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7815" y="2068175"/>
            <a:ext cx="2934524" cy="292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2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Avec un parallélogramme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39750" y="898475"/>
            <a:ext cx="9064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6858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Comfortaa"/>
                <a:ea typeface="Comfortaa"/>
                <a:cs typeface="Comfortaa"/>
                <a:sym typeface="Comfortaa"/>
              </a:rPr>
              <a:t>CADI est un parallélogramme. On place un point O à l’intérieur du parallélogramme.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Comfortaa"/>
                <a:ea typeface="Comfortaa"/>
                <a:cs typeface="Comfortaa"/>
                <a:sym typeface="Comfortaa"/>
              </a:rPr>
              <a:t>Comparer la surface bleue et la surface rouge ?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marL="685800" lvl="0" indent="-228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4051" y="2328025"/>
            <a:ext cx="5162050" cy="225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2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Avec un parallélogramme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0976" y="530700"/>
            <a:ext cx="5162050" cy="225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3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En utilisant les médianes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0" y="913200"/>
            <a:ext cx="9144000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Montrer qu’une médiane d’un triangle partage ce triangle en deux triangles de même aire.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4933275" y="1790775"/>
            <a:ext cx="4131600" cy="9669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Dans un triangle, une médiane est une droite passant par un sommet et par le milieu du côté opposé.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90775"/>
            <a:ext cx="3971913" cy="335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3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En utilisant les médianes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9478" y="530700"/>
            <a:ext cx="4961325" cy="418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8325" y="758875"/>
            <a:ext cx="4987200" cy="28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0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3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En utilisant les médianes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1" name="Google Shape;101;p20"/>
          <p:cNvSpPr txBox="1"/>
          <p:nvPr/>
        </p:nvSpPr>
        <p:spPr>
          <a:xfrm>
            <a:off x="0" y="913200"/>
            <a:ext cx="9144000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Démontrer que les deux triangles colorés ont la même aire.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4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Comparaison d’aires de triangles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7" name="Google Shape;107;p21"/>
          <p:cNvSpPr txBox="1"/>
          <p:nvPr/>
        </p:nvSpPr>
        <p:spPr>
          <a:xfrm>
            <a:off x="0" y="2382775"/>
            <a:ext cx="9144000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08" name="Google Shape;10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1676" y="530701"/>
            <a:ext cx="4022326" cy="204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1"/>
          <p:cNvSpPr txBox="1"/>
          <p:nvPr/>
        </p:nvSpPr>
        <p:spPr>
          <a:xfrm>
            <a:off x="0" y="831575"/>
            <a:ext cx="5121600" cy="16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1/ Que représente l’aire du triangle violet par rapport à celle grand triangle 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2/ Exprimer l’aire du triangle jaune en fonction de l’aire du triangle blanc.</a:t>
            </a:r>
            <a:endParaRPr sz="19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Affichage à l'écran (16:9)</PresentationFormat>
  <Paragraphs>53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Comfortaa</vt:lpstr>
      <vt:lpstr>Arial</vt:lpstr>
      <vt:lpstr>Simple Light</vt:lpstr>
      <vt:lpstr>Utiliser les aires pour résoudre des problèmes  Classe de 5e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Utiliser les aires pour résoudre des problèmes  Classe de 5e</dc:title>
  <cp:lastModifiedBy>dane</cp:lastModifiedBy>
  <cp:revision>1</cp:revision>
  <dcterms:modified xsi:type="dcterms:W3CDTF">2020-06-29T19:57:20Z</dcterms:modified>
</cp:coreProperties>
</file>