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9" r:id="rId4"/>
    <p:sldId id="260" r:id="rId5"/>
    <p:sldId id="261" r:id="rId6"/>
    <p:sldId id="262" r:id="rId7"/>
    <p:sldId id="263" r:id="rId8"/>
    <p:sldId id="282" r:id="rId9"/>
    <p:sldId id="283" r:id="rId10"/>
    <p:sldId id="266" r:id="rId11"/>
    <p:sldId id="267" r:id="rId12"/>
    <p:sldId id="284" r:id="rId13"/>
    <p:sldId id="285" r:id="rId14"/>
    <p:sldId id="286" r:id="rId15"/>
    <p:sldId id="270" r:id="rId16"/>
    <p:sldId id="273" r:id="rId17"/>
    <p:sldId id="281" r:id="rId18"/>
    <p:sldId id="274" r:id="rId19"/>
    <p:sldId id="275" r:id="rId20"/>
    <p:sldId id="278" r:id="rId21"/>
    <p:sldId id="276" r:id="rId22"/>
    <p:sldId id="279" r:id="rId23"/>
    <p:sldId id="280"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2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5" autoAdjust="0"/>
    <p:restoredTop sz="94660"/>
  </p:normalViewPr>
  <p:slideViewPr>
    <p:cSldViewPr snapToGrid="0" showGuides="1">
      <p:cViewPr>
        <p:scale>
          <a:sx n="75" d="100"/>
          <a:sy n="75" d="100"/>
        </p:scale>
        <p:origin x="-864" y="192"/>
      </p:cViewPr>
      <p:guideLst>
        <p:guide orient="horz" pos="22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ne Durandguillen" userId="55fe3f28161d8dca" providerId="LiveId" clId="{E1E74C90-6FDC-4BEB-B404-19A5DCED50FD}"/>
    <pc:docChg chg="undo custSel addSld delSld modSld sldOrd">
      <pc:chgData name="Corinne Durandguillen" userId="55fe3f28161d8dca" providerId="LiveId" clId="{E1E74C90-6FDC-4BEB-B404-19A5DCED50FD}" dt="2020-05-05T16:03:19.898" v="2056" actId="1076"/>
      <pc:docMkLst>
        <pc:docMk/>
      </pc:docMkLst>
      <pc:sldChg chg="addSp delSp modSp new mod">
        <pc:chgData name="Corinne Durandguillen" userId="55fe3f28161d8dca" providerId="LiveId" clId="{E1E74C90-6FDC-4BEB-B404-19A5DCED50FD}" dt="2020-04-30T16:31:53.544" v="2042" actId="20577"/>
        <pc:sldMkLst>
          <pc:docMk/>
          <pc:sldMk cId="1168944605" sldId="256"/>
        </pc:sldMkLst>
        <pc:spChg chg="add del mod">
          <ac:chgData name="Corinne Durandguillen" userId="55fe3f28161d8dca" providerId="LiveId" clId="{E1E74C90-6FDC-4BEB-B404-19A5DCED50FD}" dt="2020-04-30T16:04:46.254" v="1867" actId="20577"/>
          <ac:spMkLst>
            <pc:docMk/>
            <pc:sldMk cId="1168944605" sldId="256"/>
            <ac:spMk id="2" creationId="{D0F26854-E44F-4F11-8464-DE4F740ACDA6}"/>
          </ac:spMkLst>
        </pc:spChg>
        <pc:spChg chg="del mod">
          <ac:chgData name="Corinne Durandguillen" userId="55fe3f28161d8dca" providerId="LiveId" clId="{E1E74C90-6FDC-4BEB-B404-19A5DCED50FD}" dt="2020-04-30T08:19:37.699" v="1773" actId="478"/>
          <ac:spMkLst>
            <pc:docMk/>
            <pc:sldMk cId="1168944605" sldId="256"/>
            <ac:spMk id="3" creationId="{B14ED840-0F0C-41F8-984E-2B246316629E}"/>
          </ac:spMkLst>
        </pc:spChg>
        <pc:spChg chg="add del mod">
          <ac:chgData name="Corinne Durandguillen" userId="55fe3f28161d8dca" providerId="LiveId" clId="{E1E74C90-6FDC-4BEB-B404-19A5DCED50FD}" dt="2020-04-30T08:19:58.610" v="1779" actId="478"/>
          <ac:spMkLst>
            <pc:docMk/>
            <pc:sldMk cId="1168944605" sldId="256"/>
            <ac:spMk id="5" creationId="{2DC7C614-684E-48FE-A719-A4E523B975B3}"/>
          </ac:spMkLst>
        </pc:spChg>
        <pc:spChg chg="add mod">
          <ac:chgData name="Corinne Durandguillen" userId="55fe3f28161d8dca" providerId="LiveId" clId="{E1E74C90-6FDC-4BEB-B404-19A5DCED50FD}" dt="2020-04-30T16:07:11.489" v="1951" actId="1076"/>
          <ac:spMkLst>
            <pc:docMk/>
            <pc:sldMk cId="1168944605" sldId="256"/>
            <ac:spMk id="5" creationId="{79B2DB10-DD33-411F-8E1E-557562B797F7}"/>
          </ac:spMkLst>
        </pc:spChg>
        <pc:spChg chg="add mod">
          <ac:chgData name="Corinne Durandguillen" userId="55fe3f28161d8dca" providerId="LiveId" clId="{E1E74C90-6FDC-4BEB-B404-19A5DCED50FD}" dt="2020-04-30T16:31:53.544" v="2042" actId="20577"/>
          <ac:spMkLst>
            <pc:docMk/>
            <pc:sldMk cId="1168944605" sldId="256"/>
            <ac:spMk id="9" creationId="{22C151CE-6AC7-44DA-BB79-7F66CA53EF9E}"/>
          </ac:spMkLst>
        </pc:spChg>
        <pc:picChg chg="add mod">
          <ac:chgData name="Corinne Durandguillen" userId="55fe3f28161d8dca" providerId="LiveId" clId="{E1E74C90-6FDC-4BEB-B404-19A5DCED50FD}" dt="2020-04-30T16:30:58.375" v="1968" actId="1076"/>
          <ac:picMkLst>
            <pc:docMk/>
            <pc:sldMk cId="1168944605" sldId="256"/>
            <ac:picMk id="4" creationId="{292DE4BB-A1D8-41A6-8C5F-4F0C0C4E2401}"/>
          </ac:picMkLst>
        </pc:picChg>
        <pc:picChg chg="add del mod">
          <ac:chgData name="Corinne Durandguillen" userId="55fe3f28161d8dca" providerId="LiveId" clId="{E1E74C90-6FDC-4BEB-B404-19A5DCED50FD}" dt="2020-04-30T16:28:19.020" v="1956" actId="478"/>
          <ac:picMkLst>
            <pc:docMk/>
            <pc:sldMk cId="1168944605" sldId="256"/>
            <ac:picMk id="6" creationId="{6193151C-FEAD-4476-A837-B9F24870DDD8}"/>
          </ac:picMkLst>
        </pc:picChg>
        <pc:picChg chg="add mod modCrop">
          <ac:chgData name="Corinne Durandguillen" userId="55fe3f28161d8dca" providerId="LiveId" clId="{E1E74C90-6FDC-4BEB-B404-19A5DCED50FD}" dt="2020-04-30T16:29:40.677" v="1965" actId="1076"/>
          <ac:picMkLst>
            <pc:docMk/>
            <pc:sldMk cId="1168944605" sldId="256"/>
            <ac:picMk id="8" creationId="{67B9C906-6BF0-4BDC-B4CA-F1645759CDFB}"/>
          </ac:picMkLst>
        </pc:picChg>
      </pc:sldChg>
      <pc:sldChg chg="addSp delSp modSp new mod">
        <pc:chgData name="Corinne Durandguillen" userId="55fe3f28161d8dca" providerId="LiveId" clId="{E1E74C90-6FDC-4BEB-B404-19A5DCED50FD}" dt="2020-04-30T16:01:30.075" v="1859" actId="1076"/>
        <pc:sldMkLst>
          <pc:docMk/>
          <pc:sldMk cId="4286998785" sldId="257"/>
        </pc:sldMkLst>
        <pc:spChg chg="del">
          <ac:chgData name="Corinne Durandguillen" userId="55fe3f28161d8dca" providerId="LiveId" clId="{E1E74C90-6FDC-4BEB-B404-19A5DCED50FD}" dt="2020-04-29T06:59:38.464" v="15"/>
          <ac:spMkLst>
            <pc:docMk/>
            <pc:sldMk cId="4286998785" sldId="257"/>
            <ac:spMk id="2" creationId="{6BA5244E-3215-4EDB-8600-94A72A088072}"/>
          </ac:spMkLst>
        </pc:spChg>
        <pc:spChg chg="del">
          <ac:chgData name="Corinne Durandguillen" userId="55fe3f28161d8dca" providerId="LiveId" clId="{E1E74C90-6FDC-4BEB-B404-19A5DCED50FD}" dt="2020-04-29T06:59:38.464" v="15"/>
          <ac:spMkLst>
            <pc:docMk/>
            <pc:sldMk cId="4286998785" sldId="257"/>
            <ac:spMk id="3" creationId="{30CE5B3A-DCA5-4141-AD67-46856D404FCF}"/>
          </ac:spMkLst>
        </pc:spChg>
        <pc:spChg chg="add mod">
          <ac:chgData name="Corinne Durandguillen" userId="55fe3f28161d8dca" providerId="LiveId" clId="{E1E74C90-6FDC-4BEB-B404-19A5DCED50FD}" dt="2020-04-30T16:01:30.075" v="1859" actId="1076"/>
          <ac:spMkLst>
            <pc:docMk/>
            <pc:sldMk cId="4286998785" sldId="257"/>
            <ac:spMk id="4" creationId="{10BCF621-E0E0-4C76-ADB1-89EF5764625C}"/>
          </ac:spMkLst>
        </pc:spChg>
        <pc:spChg chg="add mod">
          <ac:chgData name="Corinne Durandguillen" userId="55fe3f28161d8dca" providerId="LiveId" clId="{E1E74C90-6FDC-4BEB-B404-19A5DCED50FD}" dt="2020-04-30T16:01:04.784" v="1855" actId="115"/>
          <ac:spMkLst>
            <pc:docMk/>
            <pc:sldMk cId="4286998785" sldId="257"/>
            <ac:spMk id="5" creationId="{674316C6-54F2-48AE-8DFB-F740907A015B}"/>
          </ac:spMkLst>
        </pc:spChg>
      </pc:sldChg>
      <pc:sldChg chg="addSp modSp new del mod">
        <pc:chgData name="Corinne Durandguillen" userId="55fe3f28161d8dca" providerId="LiveId" clId="{E1E74C90-6FDC-4BEB-B404-19A5DCED50FD}" dt="2020-05-05T16:02:08.442" v="2051" actId="47"/>
        <pc:sldMkLst>
          <pc:docMk/>
          <pc:sldMk cId="1778657988" sldId="258"/>
        </pc:sldMkLst>
        <pc:spChg chg="add mod">
          <ac:chgData name="Corinne Durandguillen" userId="55fe3f28161d8dca" providerId="LiveId" clId="{E1E74C90-6FDC-4BEB-B404-19A5DCED50FD}" dt="2020-04-30T08:11:35.505" v="1771" actId="20577"/>
          <ac:spMkLst>
            <pc:docMk/>
            <pc:sldMk cId="1778657988" sldId="258"/>
            <ac:spMk id="2" creationId="{F94AF400-DE76-48C8-ADAB-0A3030E47F9D}"/>
          </ac:spMkLst>
        </pc:spChg>
      </pc:sldChg>
      <pc:sldChg chg="addSp delSp modSp new mod">
        <pc:chgData name="Corinne Durandguillen" userId="55fe3f28161d8dca" providerId="LiveId" clId="{E1E74C90-6FDC-4BEB-B404-19A5DCED50FD}" dt="2020-04-30T07:15:20.146" v="1311" actId="403"/>
        <pc:sldMkLst>
          <pc:docMk/>
          <pc:sldMk cId="555235384" sldId="259"/>
        </pc:sldMkLst>
        <pc:spChg chg="add mod">
          <ac:chgData name="Corinne Durandguillen" userId="55fe3f28161d8dca" providerId="LiveId" clId="{E1E74C90-6FDC-4BEB-B404-19A5DCED50FD}" dt="2020-04-30T07:15:20.146" v="1311" actId="403"/>
          <ac:spMkLst>
            <pc:docMk/>
            <pc:sldMk cId="555235384" sldId="259"/>
            <ac:spMk id="2" creationId="{0A55817A-8CFC-4925-B1C6-8CBD8804BF0B}"/>
          </ac:spMkLst>
        </pc:spChg>
        <pc:spChg chg="add mod">
          <ac:chgData name="Corinne Durandguillen" userId="55fe3f28161d8dca" providerId="LiveId" clId="{E1E74C90-6FDC-4BEB-B404-19A5DCED50FD}" dt="2020-04-30T07:06:36.157" v="1244" actId="115"/>
          <ac:spMkLst>
            <pc:docMk/>
            <pc:sldMk cId="555235384" sldId="259"/>
            <ac:spMk id="3" creationId="{71F555EA-468C-4EA3-BF0D-83CBE736F115}"/>
          </ac:spMkLst>
        </pc:spChg>
        <pc:spChg chg="add mod">
          <ac:chgData name="Corinne Durandguillen" userId="55fe3f28161d8dca" providerId="LiveId" clId="{E1E74C90-6FDC-4BEB-B404-19A5DCED50FD}" dt="2020-04-30T07:06:15.410" v="1238" actId="1076"/>
          <ac:spMkLst>
            <pc:docMk/>
            <pc:sldMk cId="555235384" sldId="259"/>
            <ac:spMk id="5" creationId="{6CB6819B-7E15-4230-9508-B699ECE98229}"/>
          </ac:spMkLst>
        </pc:spChg>
        <pc:spChg chg="add mod">
          <ac:chgData name="Corinne Durandguillen" userId="55fe3f28161d8dca" providerId="LiveId" clId="{E1E74C90-6FDC-4BEB-B404-19A5DCED50FD}" dt="2020-04-30T07:07:09.963" v="1248" actId="404"/>
          <ac:spMkLst>
            <pc:docMk/>
            <pc:sldMk cId="555235384" sldId="259"/>
            <ac:spMk id="6" creationId="{920A0FA2-913A-4C5D-B3A9-C4AB6CA38CB5}"/>
          </ac:spMkLst>
        </pc:spChg>
        <pc:spChg chg="add mod">
          <ac:chgData name="Corinne Durandguillen" userId="55fe3f28161d8dca" providerId="LiveId" clId="{E1E74C90-6FDC-4BEB-B404-19A5DCED50FD}" dt="2020-04-30T07:07:06.019" v="1247" actId="404"/>
          <ac:spMkLst>
            <pc:docMk/>
            <pc:sldMk cId="555235384" sldId="259"/>
            <ac:spMk id="11" creationId="{442CD1C9-8013-492C-9B9B-4EF7DDB9388A}"/>
          </ac:spMkLst>
        </pc:spChg>
        <pc:picChg chg="add mod">
          <ac:chgData name="Corinne Durandguillen" userId="55fe3f28161d8dca" providerId="LiveId" clId="{E1E74C90-6FDC-4BEB-B404-19A5DCED50FD}" dt="2020-04-30T07:06:10.301" v="1237" actId="1076"/>
          <ac:picMkLst>
            <pc:docMk/>
            <pc:sldMk cId="555235384" sldId="259"/>
            <ac:picMk id="4" creationId="{D06EFCFC-19CA-4AEC-952B-373779D26B89}"/>
          </ac:picMkLst>
        </pc:picChg>
        <pc:picChg chg="add del mod">
          <ac:chgData name="Corinne Durandguillen" userId="55fe3f28161d8dca" providerId="LiveId" clId="{E1E74C90-6FDC-4BEB-B404-19A5DCED50FD}" dt="2020-04-30T07:05:00.238" v="1168" actId="478"/>
          <ac:picMkLst>
            <pc:docMk/>
            <pc:sldMk cId="555235384" sldId="259"/>
            <ac:picMk id="8" creationId="{A7F0A8E4-A490-45A7-9958-CFEE4F91A164}"/>
          </ac:picMkLst>
        </pc:picChg>
        <pc:picChg chg="add mod">
          <ac:chgData name="Corinne Durandguillen" userId="55fe3f28161d8dca" providerId="LiveId" clId="{E1E74C90-6FDC-4BEB-B404-19A5DCED50FD}" dt="2020-04-30T07:07:29.723" v="1249" actId="13822"/>
          <ac:picMkLst>
            <pc:docMk/>
            <pc:sldMk cId="555235384" sldId="259"/>
            <ac:picMk id="10" creationId="{62CA80E2-EF77-41C1-B88F-4358426E0994}"/>
          </ac:picMkLst>
        </pc:picChg>
      </pc:sldChg>
      <pc:sldChg chg="addSp delSp modSp new mod">
        <pc:chgData name="Corinne Durandguillen" userId="55fe3f28161d8dca" providerId="LiveId" clId="{E1E74C90-6FDC-4BEB-B404-19A5DCED50FD}" dt="2020-04-30T07:16:38.225" v="1319" actId="255"/>
        <pc:sldMkLst>
          <pc:docMk/>
          <pc:sldMk cId="2747806669" sldId="260"/>
        </pc:sldMkLst>
        <pc:spChg chg="add mod">
          <ac:chgData name="Corinne Durandguillen" userId="55fe3f28161d8dca" providerId="LiveId" clId="{E1E74C90-6FDC-4BEB-B404-19A5DCED50FD}" dt="2020-04-30T07:16:38.225" v="1319" actId="255"/>
          <ac:spMkLst>
            <pc:docMk/>
            <pc:sldMk cId="2747806669" sldId="260"/>
            <ac:spMk id="2" creationId="{813D8CB9-06AC-4DD2-AADB-1C5022F01681}"/>
          </ac:spMkLst>
        </pc:spChg>
        <pc:spChg chg="add mod">
          <ac:chgData name="Corinne Durandguillen" userId="55fe3f28161d8dca" providerId="LiveId" clId="{E1E74C90-6FDC-4BEB-B404-19A5DCED50FD}" dt="2020-04-29T10:23:35.067" v="305" actId="1076"/>
          <ac:spMkLst>
            <pc:docMk/>
            <pc:sldMk cId="2747806669" sldId="260"/>
            <ac:spMk id="3" creationId="{037108BE-BF04-4E60-B470-F05AE4AEEAA5}"/>
          </ac:spMkLst>
        </pc:spChg>
        <pc:spChg chg="add mod">
          <ac:chgData name="Corinne Durandguillen" userId="55fe3f28161d8dca" providerId="LiveId" clId="{E1E74C90-6FDC-4BEB-B404-19A5DCED50FD}" dt="2020-04-29T10:22:28.659" v="301" actId="1076"/>
          <ac:spMkLst>
            <pc:docMk/>
            <pc:sldMk cId="2747806669" sldId="260"/>
            <ac:spMk id="5" creationId="{BDF5360E-5141-4AB3-85C7-C0681D845AAB}"/>
          </ac:spMkLst>
        </pc:spChg>
        <pc:spChg chg="add mod">
          <ac:chgData name="Corinne Durandguillen" userId="55fe3f28161d8dca" providerId="LiveId" clId="{E1E74C90-6FDC-4BEB-B404-19A5DCED50FD}" dt="2020-04-29T10:25:53.812" v="329" actId="13822"/>
          <ac:spMkLst>
            <pc:docMk/>
            <pc:sldMk cId="2747806669" sldId="260"/>
            <ac:spMk id="6" creationId="{ADB439E5-7D58-4291-9F39-EBE302771CCA}"/>
          </ac:spMkLst>
        </pc:spChg>
        <pc:spChg chg="add mod">
          <ac:chgData name="Corinne Durandguillen" userId="55fe3f28161d8dca" providerId="LiveId" clId="{E1E74C90-6FDC-4BEB-B404-19A5DCED50FD}" dt="2020-04-30T07:13:36.959" v="1299" actId="1076"/>
          <ac:spMkLst>
            <pc:docMk/>
            <pc:sldMk cId="2747806669" sldId="260"/>
            <ac:spMk id="7" creationId="{25B7E5BB-BC63-4EC7-8D58-F544A401DA75}"/>
          </ac:spMkLst>
        </pc:spChg>
        <pc:spChg chg="add del">
          <ac:chgData name="Corinne Durandguillen" userId="55fe3f28161d8dca" providerId="LiveId" clId="{E1E74C90-6FDC-4BEB-B404-19A5DCED50FD}" dt="2020-04-30T07:10:39.026" v="1272"/>
          <ac:spMkLst>
            <pc:docMk/>
            <pc:sldMk cId="2747806669" sldId="260"/>
            <ac:spMk id="8" creationId="{B1E5C836-FA0B-438C-8B16-C021D82DA8E9}"/>
          </ac:spMkLst>
        </pc:spChg>
        <pc:picChg chg="add mod">
          <ac:chgData name="Corinne Durandguillen" userId="55fe3f28161d8dca" providerId="LiveId" clId="{E1E74C90-6FDC-4BEB-B404-19A5DCED50FD}" dt="2020-04-29T16:26:13.176" v="386" actId="1440"/>
          <ac:picMkLst>
            <pc:docMk/>
            <pc:sldMk cId="2747806669" sldId="260"/>
            <ac:picMk id="4" creationId="{6DDCAF47-C739-496F-B5AB-5F7BF6BDED3E}"/>
          </ac:picMkLst>
        </pc:picChg>
      </pc:sldChg>
      <pc:sldChg chg="addSp delSp modSp new mod">
        <pc:chgData name="Corinne Durandguillen" userId="55fe3f28161d8dca" providerId="LiveId" clId="{E1E74C90-6FDC-4BEB-B404-19A5DCED50FD}" dt="2020-04-30T07:17:01.882" v="1321" actId="255"/>
        <pc:sldMkLst>
          <pc:docMk/>
          <pc:sldMk cId="2286463870" sldId="261"/>
        </pc:sldMkLst>
        <pc:spChg chg="add del">
          <ac:chgData name="Corinne Durandguillen" userId="55fe3f28161d8dca" providerId="LiveId" clId="{E1E74C90-6FDC-4BEB-B404-19A5DCED50FD}" dt="2020-04-29T10:26:25.786" v="331"/>
          <ac:spMkLst>
            <pc:docMk/>
            <pc:sldMk cId="2286463870" sldId="261"/>
            <ac:spMk id="2" creationId="{B10E3FE9-A5EF-45D4-90D9-F39CE5038719}"/>
          </ac:spMkLst>
        </pc:spChg>
        <pc:spChg chg="add del">
          <ac:chgData name="Corinne Durandguillen" userId="55fe3f28161d8dca" providerId="LiveId" clId="{E1E74C90-6FDC-4BEB-B404-19A5DCED50FD}" dt="2020-04-29T10:26:25.786" v="331"/>
          <ac:spMkLst>
            <pc:docMk/>
            <pc:sldMk cId="2286463870" sldId="261"/>
            <ac:spMk id="3" creationId="{308FEA50-1446-4A66-8368-C90BD4968DF5}"/>
          </ac:spMkLst>
        </pc:spChg>
        <pc:spChg chg="add mod">
          <ac:chgData name="Corinne Durandguillen" userId="55fe3f28161d8dca" providerId="LiveId" clId="{E1E74C90-6FDC-4BEB-B404-19A5DCED50FD}" dt="2020-04-30T07:14:11.796" v="1303" actId="1076"/>
          <ac:spMkLst>
            <pc:docMk/>
            <pc:sldMk cId="2286463870" sldId="261"/>
            <ac:spMk id="4" creationId="{48EF5CEF-F047-454C-AA41-6B95F571D852}"/>
          </ac:spMkLst>
        </pc:spChg>
        <pc:spChg chg="add mod">
          <ac:chgData name="Corinne Durandguillen" userId="55fe3f28161d8dca" providerId="LiveId" clId="{E1E74C90-6FDC-4BEB-B404-19A5DCED50FD}" dt="2020-04-30T07:13:12.289" v="1290" actId="1076"/>
          <ac:spMkLst>
            <pc:docMk/>
            <pc:sldMk cId="2286463870" sldId="261"/>
            <ac:spMk id="6" creationId="{32CC256D-1384-4400-ADAA-110B1A9EA47E}"/>
          </ac:spMkLst>
        </pc:spChg>
        <pc:spChg chg="add mod">
          <ac:chgData name="Corinne Durandguillen" userId="55fe3f28161d8dca" providerId="LiveId" clId="{E1E74C90-6FDC-4BEB-B404-19A5DCED50FD}" dt="2020-04-30T07:17:01.882" v="1321" actId="255"/>
          <ac:spMkLst>
            <pc:docMk/>
            <pc:sldMk cId="2286463870" sldId="261"/>
            <ac:spMk id="7" creationId="{3F1392CF-08C8-473E-983C-57ECF7B4C651}"/>
          </ac:spMkLst>
        </pc:spChg>
        <pc:picChg chg="add mod">
          <ac:chgData name="Corinne Durandguillen" userId="55fe3f28161d8dca" providerId="LiveId" clId="{E1E74C90-6FDC-4BEB-B404-19A5DCED50FD}" dt="2020-04-30T07:14:07.580" v="1302" actId="1076"/>
          <ac:picMkLst>
            <pc:docMk/>
            <pc:sldMk cId="2286463870" sldId="261"/>
            <ac:picMk id="5" creationId="{73B9D3A5-4B62-4770-8E19-CA5878366EDD}"/>
          </ac:picMkLst>
        </pc:picChg>
        <pc:picChg chg="add del">
          <ac:chgData name="Corinne Durandguillen" userId="55fe3f28161d8dca" providerId="LiveId" clId="{E1E74C90-6FDC-4BEB-B404-19A5DCED50FD}" dt="2020-04-29T10:26:25.786" v="331"/>
          <ac:picMkLst>
            <pc:docMk/>
            <pc:sldMk cId="2286463870" sldId="261"/>
            <ac:picMk id="1025" creationId="{C65B1288-19AE-43BB-8C97-479BA368D27F}"/>
          </ac:picMkLst>
        </pc:picChg>
      </pc:sldChg>
      <pc:sldChg chg="addSp modSp new mod">
        <pc:chgData name="Corinne Durandguillen" userId="55fe3f28161d8dca" providerId="LiveId" clId="{E1E74C90-6FDC-4BEB-B404-19A5DCED50FD}" dt="2020-04-30T07:17:44.312" v="1325" actId="1076"/>
        <pc:sldMkLst>
          <pc:docMk/>
          <pc:sldMk cId="4166375726" sldId="262"/>
        </pc:sldMkLst>
        <pc:spChg chg="add mod">
          <ac:chgData name="Corinne Durandguillen" userId="55fe3f28161d8dca" providerId="LiveId" clId="{E1E74C90-6FDC-4BEB-B404-19A5DCED50FD}" dt="2020-04-30T07:14:46.175" v="1308" actId="1076"/>
          <ac:spMkLst>
            <pc:docMk/>
            <pc:sldMk cId="4166375726" sldId="262"/>
            <ac:spMk id="2" creationId="{1C3E1553-CB96-45A1-ABEC-F28817B3EDAE}"/>
          </ac:spMkLst>
        </pc:spChg>
        <pc:spChg chg="add mod">
          <ac:chgData name="Corinne Durandguillen" userId="55fe3f28161d8dca" providerId="LiveId" clId="{E1E74C90-6FDC-4BEB-B404-19A5DCED50FD}" dt="2020-04-29T10:28:04.619" v="344" actId="1076"/>
          <ac:spMkLst>
            <pc:docMk/>
            <pc:sldMk cId="4166375726" sldId="262"/>
            <ac:spMk id="4" creationId="{BB4E0E1E-063B-4897-9D61-70925F014161}"/>
          </ac:spMkLst>
        </pc:spChg>
        <pc:spChg chg="add mod">
          <ac:chgData name="Corinne Durandguillen" userId="55fe3f28161d8dca" providerId="LiveId" clId="{E1E74C90-6FDC-4BEB-B404-19A5DCED50FD}" dt="2020-04-29T10:30:30.085" v="358" actId="1076"/>
          <ac:spMkLst>
            <pc:docMk/>
            <pc:sldMk cId="4166375726" sldId="262"/>
            <ac:spMk id="6" creationId="{33383B3A-79A3-47F8-AB9A-1C69BB162740}"/>
          </ac:spMkLst>
        </pc:spChg>
        <pc:spChg chg="add mod">
          <ac:chgData name="Corinne Durandguillen" userId="55fe3f28161d8dca" providerId="LiveId" clId="{E1E74C90-6FDC-4BEB-B404-19A5DCED50FD}" dt="2020-04-30T07:17:24.709" v="1323" actId="403"/>
          <ac:spMkLst>
            <pc:docMk/>
            <pc:sldMk cId="4166375726" sldId="262"/>
            <ac:spMk id="7" creationId="{AE97024C-A192-48DA-A57F-9328FAE5642D}"/>
          </ac:spMkLst>
        </pc:spChg>
        <pc:spChg chg="add mod">
          <ac:chgData name="Corinne Durandguillen" userId="55fe3f28161d8dca" providerId="LiveId" clId="{E1E74C90-6FDC-4BEB-B404-19A5DCED50FD}" dt="2020-04-30T07:17:17.167" v="1322" actId="403"/>
          <ac:spMkLst>
            <pc:docMk/>
            <pc:sldMk cId="4166375726" sldId="262"/>
            <ac:spMk id="8" creationId="{25FF561C-E64A-4C35-A0B8-29DBF8EB1074}"/>
          </ac:spMkLst>
        </pc:spChg>
        <pc:picChg chg="add mod">
          <ac:chgData name="Corinne Durandguillen" userId="55fe3f28161d8dca" providerId="LiveId" clId="{E1E74C90-6FDC-4BEB-B404-19A5DCED50FD}" dt="2020-04-30T07:17:44.312" v="1325" actId="1076"/>
          <ac:picMkLst>
            <pc:docMk/>
            <pc:sldMk cId="4166375726" sldId="262"/>
            <ac:picMk id="3" creationId="{78E4AE7C-8F18-4791-B0D7-6FCA6E67DB5D}"/>
          </ac:picMkLst>
        </pc:picChg>
        <pc:picChg chg="add mod">
          <ac:chgData name="Corinne Durandguillen" userId="55fe3f28161d8dca" providerId="LiveId" clId="{E1E74C90-6FDC-4BEB-B404-19A5DCED50FD}" dt="2020-04-30T07:17:38.851" v="1324" actId="14100"/>
          <ac:picMkLst>
            <pc:docMk/>
            <pc:sldMk cId="4166375726" sldId="262"/>
            <ac:picMk id="5" creationId="{0E8A727F-8A47-4920-9292-58813E1B8B67}"/>
          </ac:picMkLst>
        </pc:picChg>
      </pc:sldChg>
      <pc:sldChg chg="addSp modSp new mod">
        <pc:chgData name="Corinne Durandguillen" userId="55fe3f28161d8dca" providerId="LiveId" clId="{E1E74C90-6FDC-4BEB-B404-19A5DCED50FD}" dt="2020-04-30T07:18:58.315" v="1332" actId="20577"/>
        <pc:sldMkLst>
          <pc:docMk/>
          <pc:sldMk cId="827540185" sldId="263"/>
        </pc:sldMkLst>
        <pc:spChg chg="add mod">
          <ac:chgData name="Corinne Durandguillen" userId="55fe3f28161d8dca" providerId="LiveId" clId="{E1E74C90-6FDC-4BEB-B404-19A5DCED50FD}" dt="2020-04-30T07:18:58.315" v="1332" actId="20577"/>
          <ac:spMkLst>
            <pc:docMk/>
            <pc:sldMk cId="827540185" sldId="263"/>
            <ac:spMk id="2" creationId="{911BF70C-8603-4074-92B7-05DE0DE02347}"/>
          </ac:spMkLst>
        </pc:spChg>
        <pc:spChg chg="add mod">
          <ac:chgData name="Corinne Durandguillen" userId="55fe3f28161d8dca" providerId="LiveId" clId="{E1E74C90-6FDC-4BEB-B404-19A5DCED50FD}" dt="2020-04-29T16:24:34.199" v="371" actId="20577"/>
          <ac:spMkLst>
            <pc:docMk/>
            <pc:sldMk cId="827540185" sldId="263"/>
            <ac:spMk id="4" creationId="{F0B5603E-9AA4-4177-8656-DD7D5FF0DDE5}"/>
          </ac:spMkLst>
        </pc:spChg>
        <pc:spChg chg="add mod">
          <ac:chgData name="Corinne Durandguillen" userId="55fe3f28161d8dca" providerId="LiveId" clId="{E1E74C90-6FDC-4BEB-B404-19A5DCED50FD}" dt="2020-04-30T07:18:34.146" v="1330" actId="403"/>
          <ac:spMkLst>
            <pc:docMk/>
            <pc:sldMk cId="827540185" sldId="263"/>
            <ac:spMk id="5" creationId="{0B150902-DD49-4191-A6E5-353D26E16614}"/>
          </ac:spMkLst>
        </pc:spChg>
        <pc:picChg chg="add mod">
          <ac:chgData name="Corinne Durandguillen" userId="55fe3f28161d8dca" providerId="LiveId" clId="{E1E74C90-6FDC-4BEB-B404-19A5DCED50FD}" dt="2020-04-30T07:18:49.751" v="1331" actId="14100"/>
          <ac:picMkLst>
            <pc:docMk/>
            <pc:sldMk cId="827540185" sldId="263"/>
            <ac:picMk id="3" creationId="{FEC59821-A692-42EA-99DF-B54E8FB3FD48}"/>
          </ac:picMkLst>
        </pc:picChg>
      </pc:sldChg>
      <pc:sldChg chg="addSp modSp new del mod">
        <pc:chgData name="Corinne Durandguillen" userId="55fe3f28161d8dca" providerId="LiveId" clId="{E1E74C90-6FDC-4BEB-B404-19A5DCED50FD}" dt="2020-04-30T07:21:37.195" v="1352" actId="47"/>
        <pc:sldMkLst>
          <pc:docMk/>
          <pc:sldMk cId="509983116" sldId="264"/>
        </pc:sldMkLst>
        <pc:spChg chg="add mod">
          <ac:chgData name="Corinne Durandguillen" userId="55fe3f28161d8dca" providerId="LiveId" clId="{E1E74C90-6FDC-4BEB-B404-19A5DCED50FD}" dt="2020-04-29T16:26:53.477" v="396"/>
          <ac:spMkLst>
            <pc:docMk/>
            <pc:sldMk cId="509983116" sldId="264"/>
            <ac:spMk id="3" creationId="{C78AA955-9F74-4476-8CA6-941DE1C7147A}"/>
          </ac:spMkLst>
        </pc:spChg>
        <pc:spChg chg="add mod">
          <ac:chgData name="Corinne Durandguillen" userId="55fe3f28161d8dca" providerId="LiveId" clId="{E1E74C90-6FDC-4BEB-B404-19A5DCED50FD}" dt="2020-04-30T07:20:35.423" v="1344" actId="1076"/>
          <ac:spMkLst>
            <pc:docMk/>
            <pc:sldMk cId="509983116" sldId="264"/>
            <ac:spMk id="4" creationId="{77E39CA9-9040-4AD2-B2A3-1715EE521A14}"/>
          </ac:spMkLst>
        </pc:spChg>
        <pc:picChg chg="add mod">
          <ac:chgData name="Corinne Durandguillen" userId="55fe3f28161d8dca" providerId="LiveId" clId="{E1E74C90-6FDC-4BEB-B404-19A5DCED50FD}" dt="2020-04-29T16:26:17.519" v="387" actId="1440"/>
          <ac:picMkLst>
            <pc:docMk/>
            <pc:sldMk cId="509983116" sldId="264"/>
            <ac:picMk id="2" creationId="{3EDF7225-68C4-4FC6-AA0D-C5E3001959EA}"/>
          </ac:picMkLst>
        </pc:picChg>
      </pc:sldChg>
      <pc:sldChg chg="addSp delSp modSp new del mod">
        <pc:chgData name="Corinne Durandguillen" userId="55fe3f28161d8dca" providerId="LiveId" clId="{E1E74C90-6FDC-4BEB-B404-19A5DCED50FD}" dt="2020-04-30T07:38:18.521" v="1417" actId="47"/>
        <pc:sldMkLst>
          <pc:docMk/>
          <pc:sldMk cId="3732446147" sldId="265"/>
        </pc:sldMkLst>
        <pc:spChg chg="add mod">
          <ac:chgData name="Corinne Durandguillen" userId="55fe3f28161d8dca" providerId="LiveId" clId="{E1E74C90-6FDC-4BEB-B404-19A5DCED50FD}" dt="2020-04-29T16:28:56.552" v="405" actId="1076"/>
          <ac:spMkLst>
            <pc:docMk/>
            <pc:sldMk cId="3732446147" sldId="265"/>
            <ac:spMk id="3" creationId="{749C5EC0-61E4-49E7-BF65-217D18523BD0}"/>
          </ac:spMkLst>
        </pc:spChg>
        <pc:spChg chg="add del">
          <ac:chgData name="Corinne Durandguillen" userId="55fe3f28161d8dca" providerId="LiveId" clId="{E1E74C90-6FDC-4BEB-B404-19A5DCED50FD}" dt="2020-04-29T16:29:36.590" v="411" actId="478"/>
          <ac:spMkLst>
            <pc:docMk/>
            <pc:sldMk cId="3732446147" sldId="265"/>
            <ac:spMk id="4" creationId="{FD780F78-453D-4B7F-A219-27AB36BE807D}"/>
          </ac:spMkLst>
        </pc:spChg>
        <pc:spChg chg="add mod">
          <ac:chgData name="Corinne Durandguillen" userId="55fe3f28161d8dca" providerId="LiveId" clId="{E1E74C90-6FDC-4BEB-B404-19A5DCED50FD}" dt="2020-04-29T16:29:33.250" v="410" actId="1076"/>
          <ac:spMkLst>
            <pc:docMk/>
            <pc:sldMk cId="3732446147" sldId="265"/>
            <ac:spMk id="5" creationId="{06CC8C4D-C129-4BA3-A3DA-8028B13DE332}"/>
          </ac:spMkLst>
        </pc:spChg>
        <pc:picChg chg="add mod">
          <ac:chgData name="Corinne Durandguillen" userId="55fe3f28161d8dca" providerId="LiveId" clId="{E1E74C90-6FDC-4BEB-B404-19A5DCED50FD}" dt="2020-04-29T16:29:05.913" v="407" actId="1440"/>
          <ac:picMkLst>
            <pc:docMk/>
            <pc:sldMk cId="3732446147" sldId="265"/>
            <ac:picMk id="2" creationId="{F30FE09C-9282-4FDB-82E7-8754D6352A68}"/>
          </ac:picMkLst>
        </pc:picChg>
      </pc:sldChg>
      <pc:sldChg chg="addSp modSp new mod">
        <pc:chgData name="Corinne Durandguillen" userId="55fe3f28161d8dca" providerId="LiveId" clId="{E1E74C90-6FDC-4BEB-B404-19A5DCED50FD}" dt="2020-04-30T07:40:49.718" v="1439" actId="1076"/>
        <pc:sldMkLst>
          <pc:docMk/>
          <pc:sldMk cId="4290095483" sldId="266"/>
        </pc:sldMkLst>
        <pc:spChg chg="add mod">
          <ac:chgData name="Corinne Durandguillen" userId="55fe3f28161d8dca" providerId="LiveId" clId="{E1E74C90-6FDC-4BEB-B404-19A5DCED50FD}" dt="2020-04-30T07:39:56.701" v="1430" actId="1076"/>
          <ac:spMkLst>
            <pc:docMk/>
            <pc:sldMk cId="4290095483" sldId="266"/>
            <ac:spMk id="3" creationId="{C8483F6C-9363-4CB6-B03C-6FCF6D3CCE3A}"/>
          </ac:spMkLst>
        </pc:spChg>
        <pc:spChg chg="add mod">
          <ac:chgData name="Corinne Durandguillen" userId="55fe3f28161d8dca" providerId="LiveId" clId="{E1E74C90-6FDC-4BEB-B404-19A5DCED50FD}" dt="2020-04-30T07:40:45.076" v="1438" actId="1076"/>
          <ac:spMkLst>
            <pc:docMk/>
            <pc:sldMk cId="4290095483" sldId="266"/>
            <ac:spMk id="4" creationId="{58D0FB5C-6EAE-456F-AA69-2D8C4D327893}"/>
          </ac:spMkLst>
        </pc:spChg>
        <pc:spChg chg="add mod">
          <ac:chgData name="Corinne Durandguillen" userId="55fe3f28161d8dca" providerId="LiveId" clId="{E1E74C90-6FDC-4BEB-B404-19A5DCED50FD}" dt="2020-04-30T07:40:49.718" v="1439" actId="1076"/>
          <ac:spMkLst>
            <pc:docMk/>
            <pc:sldMk cId="4290095483" sldId="266"/>
            <ac:spMk id="5" creationId="{4ECC4C72-1C7D-4C59-A755-A1791BAAFD28}"/>
          </ac:spMkLst>
        </pc:spChg>
        <pc:spChg chg="add mod">
          <ac:chgData name="Corinne Durandguillen" userId="55fe3f28161d8dca" providerId="LiveId" clId="{E1E74C90-6FDC-4BEB-B404-19A5DCED50FD}" dt="2020-04-30T07:40:33.557" v="1435" actId="1076"/>
          <ac:spMkLst>
            <pc:docMk/>
            <pc:sldMk cId="4290095483" sldId="266"/>
            <ac:spMk id="7" creationId="{6314580D-F9B3-40A3-9EC1-9250E36EA361}"/>
          </ac:spMkLst>
        </pc:spChg>
        <pc:picChg chg="add mod modCrop">
          <ac:chgData name="Corinne Durandguillen" userId="55fe3f28161d8dca" providerId="LiveId" clId="{E1E74C90-6FDC-4BEB-B404-19A5DCED50FD}" dt="2020-04-30T07:39:58.525" v="1431" actId="1076"/>
          <ac:picMkLst>
            <pc:docMk/>
            <pc:sldMk cId="4290095483" sldId="266"/>
            <ac:picMk id="2" creationId="{16D09E46-944F-4D18-B9BE-61ED62BF8626}"/>
          </ac:picMkLst>
        </pc:picChg>
        <pc:picChg chg="add mod">
          <ac:chgData name="Corinne Durandguillen" userId="55fe3f28161d8dca" providerId="LiveId" clId="{E1E74C90-6FDC-4BEB-B404-19A5DCED50FD}" dt="2020-04-30T07:40:02.300" v="1432" actId="1076"/>
          <ac:picMkLst>
            <pc:docMk/>
            <pc:sldMk cId="4290095483" sldId="266"/>
            <ac:picMk id="6" creationId="{A32D51CD-DE44-4A50-AC7C-1E259AEE077C}"/>
          </ac:picMkLst>
        </pc:picChg>
      </pc:sldChg>
      <pc:sldChg chg="addSp modSp new mod">
        <pc:chgData name="Corinne Durandguillen" userId="55fe3f28161d8dca" providerId="LiveId" clId="{E1E74C90-6FDC-4BEB-B404-19A5DCED50FD}" dt="2020-04-30T07:41:20.833" v="1440" actId="207"/>
        <pc:sldMkLst>
          <pc:docMk/>
          <pc:sldMk cId="142175413" sldId="267"/>
        </pc:sldMkLst>
        <pc:spChg chg="add mod">
          <ac:chgData name="Corinne Durandguillen" userId="55fe3f28161d8dca" providerId="LiveId" clId="{E1E74C90-6FDC-4BEB-B404-19A5DCED50FD}" dt="2020-04-30T07:41:20.833" v="1440" actId="207"/>
          <ac:spMkLst>
            <pc:docMk/>
            <pc:sldMk cId="142175413" sldId="267"/>
            <ac:spMk id="2" creationId="{99AABB68-E16E-46E0-9181-FFBF94424DF6}"/>
          </ac:spMkLst>
        </pc:spChg>
        <pc:spChg chg="add mod">
          <ac:chgData name="Corinne Durandguillen" userId="55fe3f28161d8dca" providerId="LiveId" clId="{E1E74C90-6FDC-4BEB-B404-19A5DCED50FD}" dt="2020-04-29T16:38:10.475" v="592" actId="1076"/>
          <ac:spMkLst>
            <pc:docMk/>
            <pc:sldMk cId="142175413" sldId="267"/>
            <ac:spMk id="4" creationId="{BCEB716A-F7C5-4D9F-AED3-C3970997C213}"/>
          </ac:spMkLst>
        </pc:spChg>
        <pc:picChg chg="add mod">
          <ac:chgData name="Corinne Durandguillen" userId="55fe3f28161d8dca" providerId="LiveId" clId="{E1E74C90-6FDC-4BEB-B404-19A5DCED50FD}" dt="2020-04-29T16:38:40.127" v="594"/>
          <ac:picMkLst>
            <pc:docMk/>
            <pc:sldMk cId="142175413" sldId="267"/>
            <ac:picMk id="3" creationId="{2FCF62D1-3F83-40AD-B921-E425437B2103}"/>
          </ac:picMkLst>
        </pc:picChg>
      </pc:sldChg>
      <pc:sldChg chg="addSp modSp new del mod">
        <pc:chgData name="Corinne Durandguillen" userId="55fe3f28161d8dca" providerId="LiveId" clId="{E1E74C90-6FDC-4BEB-B404-19A5DCED50FD}" dt="2020-04-30T07:44:04.563" v="1465" actId="47"/>
        <pc:sldMkLst>
          <pc:docMk/>
          <pc:sldMk cId="993291839" sldId="268"/>
        </pc:sldMkLst>
        <pc:spChg chg="add mod">
          <ac:chgData name="Corinne Durandguillen" userId="55fe3f28161d8dca" providerId="LiveId" clId="{E1E74C90-6FDC-4BEB-B404-19A5DCED50FD}" dt="2020-04-29T16:40:14.442" v="603" actId="14100"/>
          <ac:spMkLst>
            <pc:docMk/>
            <pc:sldMk cId="993291839" sldId="268"/>
            <ac:spMk id="3" creationId="{C6C7502F-16C6-4A61-9F60-FA5970477F01}"/>
          </ac:spMkLst>
        </pc:spChg>
        <pc:spChg chg="add mod">
          <ac:chgData name="Corinne Durandguillen" userId="55fe3f28161d8dca" providerId="LiveId" clId="{E1E74C90-6FDC-4BEB-B404-19A5DCED50FD}" dt="2020-04-29T16:41:12.892" v="612" actId="6549"/>
          <ac:spMkLst>
            <pc:docMk/>
            <pc:sldMk cId="993291839" sldId="268"/>
            <ac:spMk id="4" creationId="{C83EDCF6-764D-4E09-B7BC-043FC9B59A3A}"/>
          </ac:spMkLst>
        </pc:spChg>
        <pc:picChg chg="add mod">
          <ac:chgData name="Corinne Durandguillen" userId="55fe3f28161d8dca" providerId="LiveId" clId="{E1E74C90-6FDC-4BEB-B404-19A5DCED50FD}" dt="2020-04-29T16:42:09.850" v="615" actId="1076"/>
          <ac:picMkLst>
            <pc:docMk/>
            <pc:sldMk cId="993291839" sldId="268"/>
            <ac:picMk id="2" creationId="{E6966D8F-D9F9-499E-90F5-B2F4F07F5F7D}"/>
          </ac:picMkLst>
        </pc:picChg>
      </pc:sldChg>
      <pc:sldChg chg="addSp delSp modSp new del mod">
        <pc:chgData name="Corinne Durandguillen" userId="55fe3f28161d8dca" providerId="LiveId" clId="{E1E74C90-6FDC-4BEB-B404-19A5DCED50FD}" dt="2020-04-30T07:46:44.087" v="1482" actId="47"/>
        <pc:sldMkLst>
          <pc:docMk/>
          <pc:sldMk cId="1729862418" sldId="269"/>
        </pc:sldMkLst>
        <pc:spChg chg="add mod">
          <ac:chgData name="Corinne Durandguillen" userId="55fe3f28161d8dca" providerId="LiveId" clId="{E1E74C90-6FDC-4BEB-B404-19A5DCED50FD}" dt="2020-04-29T16:44:25.077" v="628" actId="1076"/>
          <ac:spMkLst>
            <pc:docMk/>
            <pc:sldMk cId="1729862418" sldId="269"/>
            <ac:spMk id="3" creationId="{B233322B-6261-43E0-B8A5-C77D2D094BB6}"/>
          </ac:spMkLst>
        </pc:spChg>
        <pc:spChg chg="add mod">
          <ac:chgData name="Corinne Durandguillen" userId="55fe3f28161d8dca" providerId="LiveId" clId="{E1E74C90-6FDC-4BEB-B404-19A5DCED50FD}" dt="2020-04-29T16:45:04.120" v="630" actId="1076"/>
          <ac:spMkLst>
            <pc:docMk/>
            <pc:sldMk cId="1729862418" sldId="269"/>
            <ac:spMk id="4" creationId="{93609C7C-0EB4-4165-8A3F-7339344E2621}"/>
          </ac:spMkLst>
        </pc:spChg>
        <pc:spChg chg="add del mod">
          <ac:chgData name="Corinne Durandguillen" userId="55fe3f28161d8dca" providerId="LiveId" clId="{E1E74C90-6FDC-4BEB-B404-19A5DCED50FD}" dt="2020-04-29T16:45:29.481" v="633" actId="478"/>
          <ac:spMkLst>
            <pc:docMk/>
            <pc:sldMk cId="1729862418" sldId="269"/>
            <ac:spMk id="5" creationId="{FD2D3AA5-2EA9-4439-B094-86DE886AFD7B}"/>
          </ac:spMkLst>
        </pc:spChg>
        <pc:spChg chg="add mod">
          <ac:chgData name="Corinne Durandguillen" userId="55fe3f28161d8dca" providerId="LiveId" clId="{E1E74C90-6FDC-4BEB-B404-19A5DCED50FD}" dt="2020-04-29T16:45:50.009" v="636" actId="14100"/>
          <ac:spMkLst>
            <pc:docMk/>
            <pc:sldMk cId="1729862418" sldId="269"/>
            <ac:spMk id="6" creationId="{FA578FA8-D277-4954-95BB-DB87DB7ECB7D}"/>
          </ac:spMkLst>
        </pc:spChg>
        <pc:picChg chg="add mod">
          <ac:chgData name="Corinne Durandguillen" userId="55fe3f28161d8dca" providerId="LiveId" clId="{E1E74C90-6FDC-4BEB-B404-19A5DCED50FD}" dt="2020-04-29T16:44:03.297" v="623" actId="1076"/>
          <ac:picMkLst>
            <pc:docMk/>
            <pc:sldMk cId="1729862418" sldId="269"/>
            <ac:picMk id="2" creationId="{A45945FF-6F4E-4546-AD60-32A847E415BC}"/>
          </ac:picMkLst>
        </pc:picChg>
      </pc:sldChg>
      <pc:sldChg chg="addSp delSp modSp new mod">
        <pc:chgData name="Corinne Durandguillen" userId="55fe3f28161d8dca" providerId="LiveId" clId="{E1E74C90-6FDC-4BEB-B404-19A5DCED50FD}" dt="2020-05-05T13:55:58.995" v="2047" actId="6549"/>
        <pc:sldMkLst>
          <pc:docMk/>
          <pc:sldMk cId="1573322039" sldId="270"/>
        </pc:sldMkLst>
        <pc:spChg chg="add mod">
          <ac:chgData name="Corinne Durandguillen" userId="55fe3f28161d8dca" providerId="LiveId" clId="{E1E74C90-6FDC-4BEB-B404-19A5DCED50FD}" dt="2020-04-30T07:57:51.883" v="1606" actId="1076"/>
          <ac:spMkLst>
            <pc:docMk/>
            <pc:sldMk cId="1573322039" sldId="270"/>
            <ac:spMk id="2" creationId="{34B102A2-4D44-433E-87C1-59C891A5F731}"/>
          </ac:spMkLst>
        </pc:spChg>
        <pc:spChg chg="add mod">
          <ac:chgData name="Corinne Durandguillen" userId="55fe3f28161d8dca" providerId="LiveId" clId="{E1E74C90-6FDC-4BEB-B404-19A5DCED50FD}" dt="2020-04-30T07:55:58.247" v="1596" actId="404"/>
          <ac:spMkLst>
            <pc:docMk/>
            <pc:sldMk cId="1573322039" sldId="270"/>
            <ac:spMk id="4" creationId="{88E8E764-9BE7-4A1F-AC81-A67DD5F5B786}"/>
          </ac:spMkLst>
        </pc:spChg>
        <pc:spChg chg="add del mod">
          <ac:chgData name="Corinne Durandguillen" userId="55fe3f28161d8dca" providerId="LiveId" clId="{E1E74C90-6FDC-4BEB-B404-19A5DCED50FD}" dt="2020-04-29T17:01:55.419" v="819" actId="478"/>
          <ac:spMkLst>
            <pc:docMk/>
            <pc:sldMk cId="1573322039" sldId="270"/>
            <ac:spMk id="5" creationId="{D92DA3EC-CCCF-4527-9CC6-9F1B165831BF}"/>
          </ac:spMkLst>
        </pc:spChg>
        <pc:spChg chg="add mod">
          <ac:chgData name="Corinne Durandguillen" userId="55fe3f28161d8dca" providerId="LiveId" clId="{E1E74C90-6FDC-4BEB-B404-19A5DCED50FD}" dt="2020-04-30T07:57:34.903" v="1604" actId="1076"/>
          <ac:spMkLst>
            <pc:docMk/>
            <pc:sldMk cId="1573322039" sldId="270"/>
            <ac:spMk id="6" creationId="{1D0DEBF8-7F6A-4374-961C-C9BA001B0A94}"/>
          </ac:spMkLst>
        </pc:spChg>
        <pc:spChg chg="add mod">
          <ac:chgData name="Corinne Durandguillen" userId="55fe3f28161d8dca" providerId="LiveId" clId="{E1E74C90-6FDC-4BEB-B404-19A5DCED50FD}" dt="2020-05-05T13:55:58.995" v="2047" actId="6549"/>
          <ac:spMkLst>
            <pc:docMk/>
            <pc:sldMk cId="1573322039" sldId="270"/>
            <ac:spMk id="9" creationId="{23C1D695-250F-410E-AAA0-52DF552C5D00}"/>
          </ac:spMkLst>
        </pc:spChg>
        <pc:spChg chg="add mod">
          <ac:chgData name="Corinne Durandguillen" userId="55fe3f28161d8dca" providerId="LiveId" clId="{E1E74C90-6FDC-4BEB-B404-19A5DCED50FD}" dt="2020-04-30T07:55:52.711" v="1594" actId="404"/>
          <ac:spMkLst>
            <pc:docMk/>
            <pc:sldMk cId="1573322039" sldId="270"/>
            <ac:spMk id="10" creationId="{C1C9C511-8F25-4D31-A2A8-4A77D85F9934}"/>
          </ac:spMkLst>
        </pc:spChg>
        <pc:spChg chg="add mod">
          <ac:chgData name="Corinne Durandguillen" userId="55fe3f28161d8dca" providerId="LiveId" clId="{E1E74C90-6FDC-4BEB-B404-19A5DCED50FD}" dt="2020-04-30T07:57:24.952" v="1602" actId="403"/>
          <ac:spMkLst>
            <pc:docMk/>
            <pc:sldMk cId="1573322039" sldId="270"/>
            <ac:spMk id="11" creationId="{BB840FDD-D6E1-4394-A4D0-73D93D2E38B0}"/>
          </ac:spMkLst>
        </pc:spChg>
        <pc:picChg chg="add mod">
          <ac:chgData name="Corinne Durandguillen" userId="55fe3f28161d8dca" providerId="LiveId" clId="{E1E74C90-6FDC-4BEB-B404-19A5DCED50FD}" dt="2020-04-30T07:54:21.366" v="1528" actId="1076"/>
          <ac:picMkLst>
            <pc:docMk/>
            <pc:sldMk cId="1573322039" sldId="270"/>
            <ac:picMk id="3" creationId="{5120260D-6AED-498A-8E02-8B0581B8B1D9}"/>
          </ac:picMkLst>
        </pc:picChg>
        <pc:picChg chg="add mod">
          <ac:chgData name="Corinne Durandguillen" userId="55fe3f28161d8dca" providerId="LiveId" clId="{E1E74C90-6FDC-4BEB-B404-19A5DCED50FD}" dt="2020-04-30T07:57:46.149" v="1605" actId="1076"/>
          <ac:picMkLst>
            <pc:docMk/>
            <pc:sldMk cId="1573322039" sldId="270"/>
            <ac:picMk id="8" creationId="{2CC951ED-3F79-40C3-8A6E-15E4F73347D2}"/>
          </ac:picMkLst>
        </pc:picChg>
      </pc:sldChg>
      <pc:sldChg chg="addSp delSp modSp new del mod ord">
        <pc:chgData name="Corinne Durandguillen" userId="55fe3f28161d8dca" providerId="LiveId" clId="{E1E74C90-6FDC-4BEB-B404-19A5DCED50FD}" dt="2020-04-30T07:49:57.613" v="1512" actId="47"/>
        <pc:sldMkLst>
          <pc:docMk/>
          <pc:sldMk cId="3209292235" sldId="271"/>
        </pc:sldMkLst>
        <pc:spChg chg="add mod">
          <ac:chgData name="Corinne Durandguillen" userId="55fe3f28161d8dca" providerId="LiveId" clId="{E1E74C90-6FDC-4BEB-B404-19A5DCED50FD}" dt="2020-04-29T17:01:32.356" v="816" actId="1076"/>
          <ac:spMkLst>
            <pc:docMk/>
            <pc:sldMk cId="3209292235" sldId="271"/>
            <ac:spMk id="2" creationId="{8011571D-278E-4195-BADE-1DB4B04EE94E}"/>
          </ac:spMkLst>
        </pc:spChg>
        <pc:spChg chg="add mod">
          <ac:chgData name="Corinne Durandguillen" userId="55fe3f28161d8dca" providerId="LiveId" clId="{E1E74C90-6FDC-4BEB-B404-19A5DCED50FD}" dt="2020-04-29T16:54:47.904" v="769" actId="1076"/>
          <ac:spMkLst>
            <pc:docMk/>
            <pc:sldMk cId="3209292235" sldId="271"/>
            <ac:spMk id="5" creationId="{4BE205BD-660F-4115-B597-5B56FBE75DEF}"/>
          </ac:spMkLst>
        </pc:spChg>
        <pc:spChg chg="add mod">
          <ac:chgData name="Corinne Durandguillen" userId="55fe3f28161d8dca" providerId="LiveId" clId="{E1E74C90-6FDC-4BEB-B404-19A5DCED50FD}" dt="2020-04-29T16:56:58.435" v="784" actId="14100"/>
          <ac:spMkLst>
            <pc:docMk/>
            <pc:sldMk cId="3209292235" sldId="271"/>
            <ac:spMk id="7" creationId="{BB293253-EE11-4AC4-8495-1C0AE2313DA4}"/>
          </ac:spMkLst>
        </pc:spChg>
        <pc:spChg chg="add mod">
          <ac:chgData name="Corinne Durandguillen" userId="55fe3f28161d8dca" providerId="LiveId" clId="{E1E74C90-6FDC-4BEB-B404-19A5DCED50FD}" dt="2020-04-29T17:00:32.690" v="805"/>
          <ac:spMkLst>
            <pc:docMk/>
            <pc:sldMk cId="3209292235" sldId="271"/>
            <ac:spMk id="8" creationId="{9516D4FF-4971-4337-8107-F62C2CD8BFAF}"/>
          </ac:spMkLst>
        </pc:spChg>
        <pc:spChg chg="add del">
          <ac:chgData name="Corinne Durandguillen" userId="55fe3f28161d8dca" providerId="LiveId" clId="{E1E74C90-6FDC-4BEB-B404-19A5DCED50FD}" dt="2020-04-29T17:00:45.099" v="807" actId="478"/>
          <ac:spMkLst>
            <pc:docMk/>
            <pc:sldMk cId="3209292235" sldId="271"/>
            <ac:spMk id="9" creationId="{E0019F22-5190-4B8B-A2F5-FAC1D44913A4}"/>
          </ac:spMkLst>
        </pc:spChg>
        <pc:spChg chg="add mod">
          <ac:chgData name="Corinne Durandguillen" userId="55fe3f28161d8dca" providerId="LiveId" clId="{E1E74C90-6FDC-4BEB-B404-19A5DCED50FD}" dt="2020-04-29T17:01:06.699" v="810" actId="14100"/>
          <ac:spMkLst>
            <pc:docMk/>
            <pc:sldMk cId="3209292235" sldId="271"/>
            <ac:spMk id="10" creationId="{F0C1F958-84C8-467B-8580-B9E63E4989EF}"/>
          </ac:spMkLst>
        </pc:spChg>
        <pc:picChg chg="add mod">
          <ac:chgData name="Corinne Durandguillen" userId="55fe3f28161d8dca" providerId="LiveId" clId="{E1E74C90-6FDC-4BEB-B404-19A5DCED50FD}" dt="2020-04-29T17:01:18.501" v="812" actId="1076"/>
          <ac:picMkLst>
            <pc:docMk/>
            <pc:sldMk cId="3209292235" sldId="271"/>
            <ac:picMk id="4" creationId="{E587ED05-86A5-4CE1-BDE9-6C53B608093E}"/>
          </ac:picMkLst>
        </pc:picChg>
        <pc:picChg chg="add mod modCrop">
          <ac:chgData name="Corinne Durandguillen" userId="55fe3f28161d8dca" providerId="LiveId" clId="{E1E74C90-6FDC-4BEB-B404-19A5DCED50FD}" dt="2020-04-29T17:01:27.834" v="815" actId="1076"/>
          <ac:picMkLst>
            <pc:docMk/>
            <pc:sldMk cId="3209292235" sldId="271"/>
            <ac:picMk id="6" creationId="{2C44D2D2-AAAA-4AA9-977C-45FF1A7713F8}"/>
          </ac:picMkLst>
        </pc:picChg>
      </pc:sldChg>
      <pc:sldChg chg="addSp delSp modSp new del mod">
        <pc:chgData name="Corinne Durandguillen" userId="55fe3f28161d8dca" providerId="LiveId" clId="{E1E74C90-6FDC-4BEB-B404-19A5DCED50FD}" dt="2020-05-05T16:01:45.754" v="2050" actId="47"/>
        <pc:sldMkLst>
          <pc:docMk/>
          <pc:sldMk cId="412151000" sldId="272"/>
        </pc:sldMkLst>
        <pc:spChg chg="add mod">
          <ac:chgData name="Corinne Durandguillen" userId="55fe3f28161d8dca" providerId="LiveId" clId="{E1E74C90-6FDC-4BEB-B404-19A5DCED50FD}" dt="2020-04-30T07:58:59.541" v="1615" actId="113"/>
          <ac:spMkLst>
            <pc:docMk/>
            <pc:sldMk cId="412151000" sldId="272"/>
            <ac:spMk id="2" creationId="{E9AF9051-13E5-4FBC-A18A-71925085FB9C}"/>
          </ac:spMkLst>
        </pc:spChg>
        <pc:spChg chg="add del mod">
          <ac:chgData name="Corinne Durandguillen" userId="55fe3f28161d8dca" providerId="LiveId" clId="{E1E74C90-6FDC-4BEB-B404-19A5DCED50FD}" dt="2020-05-05T16:01:34.938" v="2049" actId="478"/>
          <ac:spMkLst>
            <pc:docMk/>
            <pc:sldMk cId="412151000" sldId="272"/>
            <ac:spMk id="4" creationId="{CD191D1C-13D0-467D-A79A-750E1AC90246}"/>
          </ac:spMkLst>
        </pc:spChg>
        <pc:spChg chg="add mod">
          <ac:chgData name="Corinne Durandguillen" userId="55fe3f28161d8dca" providerId="LiveId" clId="{E1E74C90-6FDC-4BEB-B404-19A5DCED50FD}" dt="2020-04-30T07:58:48.710" v="1613" actId="403"/>
          <ac:spMkLst>
            <pc:docMk/>
            <pc:sldMk cId="412151000" sldId="272"/>
            <ac:spMk id="5" creationId="{4B1FE0A7-DA24-494E-9044-9ACDE0E9FE59}"/>
          </ac:spMkLst>
        </pc:spChg>
        <pc:picChg chg="add del mod">
          <ac:chgData name="Corinne Durandguillen" userId="55fe3f28161d8dca" providerId="LiveId" clId="{E1E74C90-6FDC-4BEB-B404-19A5DCED50FD}" dt="2020-05-05T16:01:30.896" v="2048" actId="478"/>
          <ac:picMkLst>
            <pc:docMk/>
            <pc:sldMk cId="412151000" sldId="272"/>
            <ac:picMk id="3" creationId="{6C5DC987-A8F7-4B00-9AA9-9C5A4F7F1ECB}"/>
          </ac:picMkLst>
        </pc:picChg>
      </pc:sldChg>
      <pc:sldChg chg="addSp delSp modSp new mod">
        <pc:chgData name="Corinne Durandguillen" userId="55fe3f28161d8dca" providerId="LiveId" clId="{E1E74C90-6FDC-4BEB-B404-19A5DCED50FD}" dt="2020-04-30T07:59:32.021" v="1619" actId="1076"/>
        <pc:sldMkLst>
          <pc:docMk/>
          <pc:sldMk cId="4034088547" sldId="273"/>
        </pc:sldMkLst>
        <pc:spChg chg="add del">
          <ac:chgData name="Corinne Durandguillen" userId="55fe3f28161d8dca" providerId="LiveId" clId="{E1E74C90-6FDC-4BEB-B404-19A5DCED50FD}" dt="2020-04-29T17:07:16.632" v="844" actId="478"/>
          <ac:spMkLst>
            <pc:docMk/>
            <pc:sldMk cId="4034088547" sldId="273"/>
            <ac:spMk id="2" creationId="{7E92739F-8F38-4438-B8A3-4751D46AFD2C}"/>
          </ac:spMkLst>
        </pc:spChg>
        <pc:spChg chg="add mod">
          <ac:chgData name="Corinne Durandguillen" userId="55fe3f28161d8dca" providerId="LiveId" clId="{E1E74C90-6FDC-4BEB-B404-19A5DCED50FD}" dt="2020-04-30T07:59:23.132" v="1617" actId="1076"/>
          <ac:spMkLst>
            <pc:docMk/>
            <pc:sldMk cId="4034088547" sldId="273"/>
            <ac:spMk id="3" creationId="{D334B87F-0D25-45BA-BE4D-AF0FE1677CE7}"/>
          </ac:spMkLst>
        </pc:spChg>
        <pc:spChg chg="add mod">
          <ac:chgData name="Corinne Durandguillen" userId="55fe3f28161d8dca" providerId="LiveId" clId="{E1E74C90-6FDC-4BEB-B404-19A5DCED50FD}" dt="2020-04-29T17:11:44.135" v="879" actId="2711"/>
          <ac:spMkLst>
            <pc:docMk/>
            <pc:sldMk cId="4034088547" sldId="273"/>
            <ac:spMk id="5" creationId="{3549C626-38F1-4E50-8748-37A8FF20455C}"/>
          </ac:spMkLst>
        </pc:spChg>
        <pc:spChg chg="add mod">
          <ac:chgData name="Corinne Durandguillen" userId="55fe3f28161d8dca" providerId="LiveId" clId="{E1E74C90-6FDC-4BEB-B404-19A5DCED50FD}" dt="2020-04-29T17:11:36.654" v="878" actId="1076"/>
          <ac:spMkLst>
            <pc:docMk/>
            <pc:sldMk cId="4034088547" sldId="273"/>
            <ac:spMk id="7" creationId="{58EE0690-6CFD-494D-947A-2F810A82155A}"/>
          </ac:spMkLst>
        </pc:spChg>
        <pc:spChg chg="add mod">
          <ac:chgData name="Corinne Durandguillen" userId="55fe3f28161d8dca" providerId="LiveId" clId="{E1E74C90-6FDC-4BEB-B404-19A5DCED50FD}" dt="2020-04-30T07:59:32.021" v="1619" actId="1076"/>
          <ac:spMkLst>
            <pc:docMk/>
            <pc:sldMk cId="4034088547" sldId="273"/>
            <ac:spMk id="8" creationId="{6E1EDA74-823B-43D9-9407-E723ED5D8710}"/>
          </ac:spMkLst>
        </pc:spChg>
        <pc:picChg chg="add mod">
          <ac:chgData name="Corinne Durandguillen" userId="55fe3f28161d8dca" providerId="LiveId" clId="{E1E74C90-6FDC-4BEB-B404-19A5DCED50FD}" dt="2020-04-29T17:11:00.279" v="875" actId="1076"/>
          <ac:picMkLst>
            <pc:docMk/>
            <pc:sldMk cId="4034088547" sldId="273"/>
            <ac:picMk id="4" creationId="{AFB86CEC-0CA8-46DD-B659-7CCE02DDD099}"/>
          </ac:picMkLst>
        </pc:picChg>
        <pc:picChg chg="add mod">
          <ac:chgData name="Corinne Durandguillen" userId="55fe3f28161d8dca" providerId="LiveId" clId="{E1E74C90-6FDC-4BEB-B404-19A5DCED50FD}" dt="2020-04-29T17:10:51.450" v="874" actId="1440"/>
          <ac:picMkLst>
            <pc:docMk/>
            <pc:sldMk cId="4034088547" sldId="273"/>
            <ac:picMk id="6" creationId="{AB461D53-F8B4-473D-9B1B-F5AE102CC483}"/>
          </ac:picMkLst>
        </pc:picChg>
      </pc:sldChg>
      <pc:sldChg chg="addSp delSp modSp new mod">
        <pc:chgData name="Corinne Durandguillen" userId="55fe3f28161d8dca" providerId="LiveId" clId="{E1E74C90-6FDC-4BEB-B404-19A5DCED50FD}" dt="2020-04-30T08:01:32.112" v="1643" actId="166"/>
        <pc:sldMkLst>
          <pc:docMk/>
          <pc:sldMk cId="4048304401" sldId="274"/>
        </pc:sldMkLst>
        <pc:spChg chg="add mod ord">
          <ac:chgData name="Corinne Durandguillen" userId="55fe3f28161d8dca" providerId="LiveId" clId="{E1E74C90-6FDC-4BEB-B404-19A5DCED50FD}" dt="2020-04-30T08:01:32.112" v="1643" actId="166"/>
          <ac:spMkLst>
            <pc:docMk/>
            <pc:sldMk cId="4048304401" sldId="274"/>
            <ac:spMk id="3" creationId="{534BB5E2-F733-4AA8-A193-8A9FCABC083D}"/>
          </ac:spMkLst>
        </pc:spChg>
        <pc:spChg chg="add mod">
          <ac:chgData name="Corinne Durandguillen" userId="55fe3f28161d8dca" providerId="LiveId" clId="{E1E74C90-6FDC-4BEB-B404-19A5DCED50FD}" dt="2020-04-29T17:37:13.448" v="942" actId="1076"/>
          <ac:spMkLst>
            <pc:docMk/>
            <pc:sldMk cId="4048304401" sldId="274"/>
            <ac:spMk id="5" creationId="{1382B501-1C6A-475F-AE83-19390934AB95}"/>
          </ac:spMkLst>
        </pc:spChg>
        <pc:spChg chg="add mod">
          <ac:chgData name="Corinne Durandguillen" userId="55fe3f28161d8dca" providerId="LiveId" clId="{E1E74C90-6FDC-4BEB-B404-19A5DCED50FD}" dt="2020-04-30T08:01:18.777" v="1641" actId="403"/>
          <ac:spMkLst>
            <pc:docMk/>
            <pc:sldMk cId="4048304401" sldId="274"/>
            <ac:spMk id="6" creationId="{0EB2E964-09B7-43DE-809A-A087A5DC35F5}"/>
          </ac:spMkLst>
        </pc:spChg>
        <pc:picChg chg="add del">
          <ac:chgData name="Corinne Durandguillen" userId="55fe3f28161d8dca" providerId="LiveId" clId="{E1E74C90-6FDC-4BEB-B404-19A5DCED50FD}" dt="2020-04-29T17:12:26.827" v="880" actId="478"/>
          <ac:picMkLst>
            <pc:docMk/>
            <pc:sldMk cId="4048304401" sldId="274"/>
            <ac:picMk id="2" creationId="{FE794850-A073-4864-8976-E42549251784}"/>
          </ac:picMkLst>
        </pc:picChg>
        <pc:picChg chg="add mod modCrop">
          <ac:chgData name="Corinne Durandguillen" userId="55fe3f28161d8dca" providerId="LiveId" clId="{E1E74C90-6FDC-4BEB-B404-19A5DCED50FD}" dt="2020-04-29T17:37:19.008" v="944" actId="1076"/>
          <ac:picMkLst>
            <pc:docMk/>
            <pc:sldMk cId="4048304401" sldId="274"/>
            <ac:picMk id="4" creationId="{93090B09-3A9F-423E-A6CB-CFA56D549237}"/>
          </ac:picMkLst>
        </pc:picChg>
      </pc:sldChg>
      <pc:sldChg chg="addSp delSp modSp new mod">
        <pc:chgData name="Corinne Durandguillen" userId="55fe3f28161d8dca" providerId="LiveId" clId="{E1E74C90-6FDC-4BEB-B404-19A5DCED50FD}" dt="2020-04-30T08:03:59.996" v="1663"/>
        <pc:sldMkLst>
          <pc:docMk/>
          <pc:sldMk cId="2373460015" sldId="275"/>
        </pc:sldMkLst>
        <pc:spChg chg="add mod">
          <ac:chgData name="Corinne Durandguillen" userId="55fe3f28161d8dca" providerId="LiveId" clId="{E1E74C90-6FDC-4BEB-B404-19A5DCED50FD}" dt="2020-04-29T18:06:48.426" v="1055" actId="404"/>
          <ac:spMkLst>
            <pc:docMk/>
            <pc:sldMk cId="2373460015" sldId="275"/>
            <ac:spMk id="4" creationId="{4E89F90E-FBF9-4488-8309-F00B03354CEE}"/>
          </ac:spMkLst>
        </pc:spChg>
        <pc:spChg chg="add mod">
          <ac:chgData name="Corinne Durandguillen" userId="55fe3f28161d8dca" providerId="LiveId" clId="{E1E74C90-6FDC-4BEB-B404-19A5DCED50FD}" dt="2020-04-30T08:02:01.988" v="1645" actId="1076"/>
          <ac:spMkLst>
            <pc:docMk/>
            <pc:sldMk cId="2373460015" sldId="275"/>
            <ac:spMk id="5" creationId="{5D8CCB25-16BF-4344-9063-DA500A9B502D}"/>
          </ac:spMkLst>
        </pc:spChg>
        <pc:spChg chg="add mod">
          <ac:chgData name="Corinne Durandguillen" userId="55fe3f28161d8dca" providerId="LiveId" clId="{E1E74C90-6FDC-4BEB-B404-19A5DCED50FD}" dt="2020-04-29T18:07:06.955" v="1060" actId="404"/>
          <ac:spMkLst>
            <pc:docMk/>
            <pc:sldMk cId="2373460015" sldId="275"/>
            <ac:spMk id="8" creationId="{5F20C5D4-8FCC-45D8-9AD5-553FFC70269C}"/>
          </ac:spMkLst>
        </pc:spChg>
        <pc:spChg chg="add mod">
          <ac:chgData name="Corinne Durandguillen" userId="55fe3f28161d8dca" providerId="LiveId" clId="{E1E74C90-6FDC-4BEB-B404-19A5DCED50FD}" dt="2020-04-30T08:02:19.931" v="1648" actId="403"/>
          <ac:spMkLst>
            <pc:docMk/>
            <pc:sldMk cId="2373460015" sldId="275"/>
            <ac:spMk id="9" creationId="{77B5CC83-2897-4243-8CBB-A32A39F4B904}"/>
          </ac:spMkLst>
        </pc:spChg>
        <pc:spChg chg="add del">
          <ac:chgData name="Corinne Durandguillen" userId="55fe3f28161d8dca" providerId="LiveId" clId="{E1E74C90-6FDC-4BEB-B404-19A5DCED50FD}" dt="2020-04-30T08:03:59.996" v="1663"/>
          <ac:spMkLst>
            <pc:docMk/>
            <pc:sldMk cId="2373460015" sldId="275"/>
            <ac:spMk id="10" creationId="{BE77CD06-E041-46EE-A8F2-C82FDECE6826}"/>
          </ac:spMkLst>
        </pc:spChg>
        <pc:picChg chg="add mod">
          <ac:chgData name="Corinne Durandguillen" userId="55fe3f28161d8dca" providerId="LiveId" clId="{E1E74C90-6FDC-4BEB-B404-19A5DCED50FD}" dt="2020-04-29T18:05:09.488" v="1022" actId="1076"/>
          <ac:picMkLst>
            <pc:docMk/>
            <pc:sldMk cId="2373460015" sldId="275"/>
            <ac:picMk id="3" creationId="{4A796208-60E1-416A-B795-C22ABE8141B8}"/>
          </ac:picMkLst>
        </pc:picChg>
        <pc:picChg chg="add mod">
          <ac:chgData name="Corinne Durandguillen" userId="55fe3f28161d8dca" providerId="LiveId" clId="{E1E74C90-6FDC-4BEB-B404-19A5DCED50FD}" dt="2020-04-29T18:05:00.267" v="1020" actId="1440"/>
          <ac:picMkLst>
            <pc:docMk/>
            <pc:sldMk cId="2373460015" sldId="275"/>
            <ac:picMk id="7" creationId="{0EE013E6-A128-42BC-A5AF-883BAEB069EA}"/>
          </ac:picMkLst>
        </pc:picChg>
      </pc:sldChg>
      <pc:sldChg chg="addSp modSp new mod">
        <pc:chgData name="Corinne Durandguillen" userId="55fe3f28161d8dca" providerId="LiveId" clId="{E1E74C90-6FDC-4BEB-B404-19A5DCED50FD}" dt="2020-04-30T17:28:10.434" v="2046" actId="1076"/>
        <pc:sldMkLst>
          <pc:docMk/>
          <pc:sldMk cId="2801857638" sldId="276"/>
        </pc:sldMkLst>
        <pc:spChg chg="add mod">
          <ac:chgData name="Corinne Durandguillen" userId="55fe3f28161d8dca" providerId="LiveId" clId="{E1E74C90-6FDC-4BEB-B404-19A5DCED50FD}" dt="2020-04-30T17:28:10.434" v="2046" actId="1076"/>
          <ac:spMkLst>
            <pc:docMk/>
            <pc:sldMk cId="2801857638" sldId="276"/>
            <ac:spMk id="3" creationId="{4A9E023E-7863-4009-ACC7-A40EB490A295}"/>
          </ac:spMkLst>
        </pc:spChg>
        <pc:spChg chg="add mod">
          <ac:chgData name="Corinne Durandguillen" userId="55fe3f28161d8dca" providerId="LiveId" clId="{E1E74C90-6FDC-4BEB-B404-19A5DCED50FD}" dt="2020-04-30T08:03:15.664" v="1657" actId="1076"/>
          <ac:spMkLst>
            <pc:docMk/>
            <pc:sldMk cId="2801857638" sldId="276"/>
            <ac:spMk id="4" creationId="{5032E2B3-9AF3-4CC3-89B9-13ABEE592F4A}"/>
          </ac:spMkLst>
        </pc:spChg>
        <pc:spChg chg="add mod">
          <ac:chgData name="Corinne Durandguillen" userId="55fe3f28161d8dca" providerId="LiveId" clId="{E1E74C90-6FDC-4BEB-B404-19A5DCED50FD}" dt="2020-04-30T08:03:37.539" v="1659" actId="403"/>
          <ac:spMkLst>
            <pc:docMk/>
            <pc:sldMk cId="2801857638" sldId="276"/>
            <ac:spMk id="5" creationId="{B0848220-59FE-4021-9FC3-8393295DBC54}"/>
          </ac:spMkLst>
        </pc:spChg>
        <pc:picChg chg="add mod">
          <ac:chgData name="Corinne Durandguillen" userId="55fe3f28161d8dca" providerId="LiveId" clId="{E1E74C90-6FDC-4BEB-B404-19A5DCED50FD}" dt="2020-04-30T17:28:01.803" v="2045" actId="1076"/>
          <ac:picMkLst>
            <pc:docMk/>
            <pc:sldMk cId="2801857638" sldId="276"/>
            <ac:picMk id="2" creationId="{110E98D8-BC2C-49DD-A04B-ABCEAB29D7B7}"/>
          </ac:picMkLst>
        </pc:picChg>
      </pc:sldChg>
      <pc:sldChg chg="addSp delSp new del mod">
        <pc:chgData name="Corinne Durandguillen" userId="55fe3f28161d8dca" providerId="LiveId" clId="{E1E74C90-6FDC-4BEB-B404-19A5DCED50FD}" dt="2020-04-30T08:10:08.270" v="1751" actId="47"/>
        <pc:sldMkLst>
          <pc:docMk/>
          <pc:sldMk cId="3054214017" sldId="277"/>
        </pc:sldMkLst>
        <pc:picChg chg="add del">
          <ac:chgData name="Corinne Durandguillen" userId="55fe3f28161d8dca" providerId="LiveId" clId="{E1E74C90-6FDC-4BEB-B404-19A5DCED50FD}" dt="2020-04-29T18:13:38.770" v="1094" actId="478"/>
          <ac:picMkLst>
            <pc:docMk/>
            <pc:sldMk cId="3054214017" sldId="277"/>
            <ac:picMk id="2" creationId="{5186166A-6E7A-456B-BF7C-DEA373D5B374}"/>
          </ac:picMkLst>
        </pc:picChg>
      </pc:sldChg>
      <pc:sldChg chg="addSp delSp modSp new mod">
        <pc:chgData name="Corinne Durandguillen" userId="55fe3f28161d8dca" providerId="LiveId" clId="{E1E74C90-6FDC-4BEB-B404-19A5DCED50FD}" dt="2020-04-30T08:04:30.955" v="1668" actId="1076"/>
        <pc:sldMkLst>
          <pc:docMk/>
          <pc:sldMk cId="3112555841" sldId="278"/>
        </pc:sldMkLst>
        <pc:spChg chg="add mod">
          <ac:chgData name="Corinne Durandguillen" userId="55fe3f28161d8dca" providerId="LiveId" clId="{E1E74C90-6FDC-4BEB-B404-19A5DCED50FD}" dt="2020-04-29T17:52:42.245" v="1008" actId="207"/>
          <ac:spMkLst>
            <pc:docMk/>
            <pc:sldMk cId="3112555841" sldId="278"/>
            <ac:spMk id="4" creationId="{CCF9B7EE-863E-4792-870B-E3E47C8E1D94}"/>
          </ac:spMkLst>
        </pc:spChg>
        <pc:spChg chg="add mod">
          <ac:chgData name="Corinne Durandguillen" userId="55fe3f28161d8dca" providerId="LiveId" clId="{E1E74C90-6FDC-4BEB-B404-19A5DCED50FD}" dt="2020-04-30T08:02:49.035" v="1650" actId="1076"/>
          <ac:spMkLst>
            <pc:docMk/>
            <pc:sldMk cId="3112555841" sldId="278"/>
            <ac:spMk id="5" creationId="{09E6582F-60CF-40EF-B068-9FFED3B35C6F}"/>
          </ac:spMkLst>
        </pc:spChg>
        <pc:spChg chg="add del">
          <ac:chgData name="Corinne Durandguillen" userId="55fe3f28161d8dca" providerId="LiveId" clId="{E1E74C90-6FDC-4BEB-B404-19A5DCED50FD}" dt="2020-04-30T08:02:56.040" v="1652"/>
          <ac:spMkLst>
            <pc:docMk/>
            <pc:sldMk cId="3112555841" sldId="278"/>
            <ac:spMk id="6" creationId="{A457D14E-3528-422B-BEBA-7DE457CC0B6A}"/>
          </ac:spMkLst>
        </pc:spChg>
        <pc:spChg chg="add del">
          <ac:chgData name="Corinne Durandguillen" userId="55fe3f28161d8dca" providerId="LiveId" clId="{E1E74C90-6FDC-4BEB-B404-19A5DCED50FD}" dt="2020-04-30T08:03:47.389" v="1661"/>
          <ac:spMkLst>
            <pc:docMk/>
            <pc:sldMk cId="3112555841" sldId="278"/>
            <ac:spMk id="7" creationId="{975AC274-5664-4996-AFA7-3B683792DBE4}"/>
          </ac:spMkLst>
        </pc:spChg>
        <pc:spChg chg="add mod">
          <ac:chgData name="Corinne Durandguillen" userId="55fe3f28161d8dca" providerId="LiveId" clId="{E1E74C90-6FDC-4BEB-B404-19A5DCED50FD}" dt="2020-04-30T08:04:08.606" v="1665" actId="1076"/>
          <ac:spMkLst>
            <pc:docMk/>
            <pc:sldMk cId="3112555841" sldId="278"/>
            <ac:spMk id="8" creationId="{22146F46-6867-4477-8266-03E73E0A836D}"/>
          </ac:spMkLst>
        </pc:spChg>
        <pc:picChg chg="add mod modCrop">
          <ac:chgData name="Corinne Durandguillen" userId="55fe3f28161d8dca" providerId="LiveId" clId="{E1E74C90-6FDC-4BEB-B404-19A5DCED50FD}" dt="2020-04-30T08:04:30.955" v="1668" actId="1076"/>
          <ac:picMkLst>
            <pc:docMk/>
            <pc:sldMk cId="3112555841" sldId="278"/>
            <ac:picMk id="3" creationId="{F6741298-6F93-4DBA-BC4B-77B5E9122075}"/>
          </ac:picMkLst>
        </pc:picChg>
      </pc:sldChg>
      <pc:sldChg chg="addSp delSp modSp new mod">
        <pc:chgData name="Corinne Durandguillen" userId="55fe3f28161d8dca" providerId="LiveId" clId="{E1E74C90-6FDC-4BEB-B404-19A5DCED50FD}" dt="2020-05-05T16:03:19.898" v="2056" actId="1076"/>
        <pc:sldMkLst>
          <pc:docMk/>
          <pc:sldMk cId="3585044546" sldId="279"/>
        </pc:sldMkLst>
        <pc:spChg chg="add mod">
          <ac:chgData name="Corinne Durandguillen" userId="55fe3f28161d8dca" providerId="LiveId" clId="{E1E74C90-6FDC-4BEB-B404-19A5DCED50FD}" dt="2020-04-30T08:05:06.628" v="1673" actId="404"/>
          <ac:spMkLst>
            <pc:docMk/>
            <pc:sldMk cId="3585044546" sldId="279"/>
            <ac:spMk id="2" creationId="{8F173434-F002-466B-9E8E-942EFE8E7364}"/>
          </ac:spMkLst>
        </pc:spChg>
        <pc:spChg chg="add del">
          <ac:chgData name="Corinne Durandguillen" userId="55fe3f28161d8dca" providerId="LiveId" clId="{E1E74C90-6FDC-4BEB-B404-19A5DCED50FD}" dt="2020-04-29T18:10:48.908" v="1069" actId="478"/>
          <ac:spMkLst>
            <pc:docMk/>
            <pc:sldMk cId="3585044546" sldId="279"/>
            <ac:spMk id="3" creationId="{85FB4F15-6AB6-40BF-BBD3-953F11F9AC72}"/>
          </ac:spMkLst>
        </pc:spChg>
        <pc:spChg chg="add mod">
          <ac:chgData name="Corinne Durandguillen" userId="55fe3f28161d8dca" providerId="LiveId" clId="{E1E74C90-6FDC-4BEB-B404-19A5DCED50FD}" dt="2020-05-05T16:03:11.311" v="2053" actId="1076"/>
          <ac:spMkLst>
            <pc:docMk/>
            <pc:sldMk cId="3585044546" sldId="279"/>
            <ac:spMk id="5" creationId="{3E0AA7FA-379E-46F4-91E1-FDC06A28F027}"/>
          </ac:spMkLst>
        </pc:spChg>
        <pc:picChg chg="add mod">
          <ac:chgData name="Corinne Durandguillen" userId="55fe3f28161d8dca" providerId="LiveId" clId="{E1E74C90-6FDC-4BEB-B404-19A5DCED50FD}" dt="2020-05-05T16:03:06.042" v="2052" actId="1076"/>
          <ac:picMkLst>
            <pc:docMk/>
            <pc:sldMk cId="3585044546" sldId="279"/>
            <ac:picMk id="4" creationId="{721D4CF1-F856-48FA-B399-B036AA829799}"/>
          </ac:picMkLst>
        </pc:picChg>
        <pc:picChg chg="add mod">
          <ac:chgData name="Corinne Durandguillen" userId="55fe3f28161d8dca" providerId="LiveId" clId="{E1E74C90-6FDC-4BEB-B404-19A5DCED50FD}" dt="2020-05-05T16:03:19.898" v="2056" actId="1076"/>
          <ac:picMkLst>
            <pc:docMk/>
            <pc:sldMk cId="3585044546" sldId="279"/>
            <ac:picMk id="6" creationId="{6CD82530-445A-4406-ABC0-146A10A66EDC}"/>
          </ac:picMkLst>
        </pc:picChg>
      </pc:sldChg>
      <pc:sldChg chg="addSp delSp modSp new mod">
        <pc:chgData name="Corinne Durandguillen" userId="55fe3f28161d8dca" providerId="LiveId" clId="{E1E74C90-6FDC-4BEB-B404-19A5DCED50FD}" dt="2020-04-30T08:09:57.619" v="1750" actId="1076"/>
        <pc:sldMkLst>
          <pc:docMk/>
          <pc:sldMk cId="2059635910" sldId="280"/>
        </pc:sldMkLst>
        <pc:spChg chg="add mod">
          <ac:chgData name="Corinne Durandguillen" userId="55fe3f28161d8dca" providerId="LiveId" clId="{E1E74C90-6FDC-4BEB-B404-19A5DCED50FD}" dt="2020-04-30T08:06:20.732" v="1681" actId="1076"/>
          <ac:spMkLst>
            <pc:docMk/>
            <pc:sldMk cId="2059635910" sldId="280"/>
            <ac:spMk id="2" creationId="{D4D57DA1-F1F8-4531-9EBF-464310B49EEB}"/>
          </ac:spMkLst>
        </pc:spChg>
        <pc:spChg chg="add del">
          <ac:chgData name="Corinne Durandguillen" userId="55fe3f28161d8dca" providerId="LiveId" clId="{E1E74C90-6FDC-4BEB-B404-19A5DCED50FD}" dt="2020-04-30T08:05:57.189" v="1678"/>
          <ac:spMkLst>
            <pc:docMk/>
            <pc:sldMk cId="2059635910" sldId="280"/>
            <ac:spMk id="5" creationId="{0FE09AAE-94C3-43F5-8216-7AC48B537FC0}"/>
          </ac:spMkLst>
        </pc:spChg>
        <pc:spChg chg="add mod">
          <ac:chgData name="Corinne Durandguillen" userId="55fe3f28161d8dca" providerId="LiveId" clId="{E1E74C90-6FDC-4BEB-B404-19A5DCED50FD}" dt="2020-04-30T08:06:25.557" v="1682" actId="403"/>
          <ac:spMkLst>
            <pc:docMk/>
            <pc:sldMk cId="2059635910" sldId="280"/>
            <ac:spMk id="6" creationId="{3431F568-C86C-421B-BCE1-80F86D51C6A9}"/>
          </ac:spMkLst>
        </pc:spChg>
        <pc:spChg chg="add mod">
          <ac:chgData name="Corinne Durandguillen" userId="55fe3f28161d8dca" providerId="LiveId" clId="{E1E74C90-6FDC-4BEB-B404-19A5DCED50FD}" dt="2020-04-30T08:09:15.984" v="1745" actId="20578"/>
          <ac:spMkLst>
            <pc:docMk/>
            <pc:sldMk cId="2059635910" sldId="280"/>
            <ac:spMk id="7" creationId="{C913B1EE-B92D-4DF8-A6AC-900E0692B82C}"/>
          </ac:spMkLst>
        </pc:spChg>
        <pc:spChg chg="add mod">
          <ac:chgData name="Corinne Durandguillen" userId="55fe3f28161d8dca" providerId="LiveId" clId="{E1E74C90-6FDC-4BEB-B404-19A5DCED50FD}" dt="2020-04-30T08:09:57.619" v="1750" actId="1076"/>
          <ac:spMkLst>
            <pc:docMk/>
            <pc:sldMk cId="2059635910" sldId="280"/>
            <ac:spMk id="8" creationId="{798611EC-75C4-46DB-8012-27D0A1E0EDB6}"/>
          </ac:spMkLst>
        </pc:spChg>
        <pc:picChg chg="add mod">
          <ac:chgData name="Corinne Durandguillen" userId="55fe3f28161d8dca" providerId="LiveId" clId="{E1E74C90-6FDC-4BEB-B404-19A5DCED50FD}" dt="2020-04-30T08:09:03.444" v="1741" actId="1076"/>
          <ac:picMkLst>
            <pc:docMk/>
            <pc:sldMk cId="2059635910" sldId="280"/>
            <ac:picMk id="3" creationId="{20947E66-4EBD-438B-945E-0EA70BF08954}"/>
          </ac:picMkLst>
        </pc:picChg>
        <pc:picChg chg="add mod">
          <ac:chgData name="Corinne Durandguillen" userId="55fe3f28161d8dca" providerId="LiveId" clId="{E1E74C90-6FDC-4BEB-B404-19A5DCED50FD}" dt="2020-04-30T08:08:00.649" v="1693" actId="1076"/>
          <ac:picMkLst>
            <pc:docMk/>
            <pc:sldMk cId="2059635910" sldId="280"/>
            <ac:picMk id="4" creationId="{ED1FBE5B-F263-4426-A257-CCC5702395B7}"/>
          </ac:picMkLst>
        </pc:picChg>
      </pc:sldChg>
      <pc:sldChg chg="addSp modSp new mod">
        <pc:chgData name="Corinne Durandguillen" userId="55fe3f28161d8dca" providerId="LiveId" clId="{E1E74C90-6FDC-4BEB-B404-19A5DCED50FD}" dt="2020-04-30T08:00:55.486" v="1636" actId="14100"/>
        <pc:sldMkLst>
          <pc:docMk/>
          <pc:sldMk cId="1839388670" sldId="281"/>
        </pc:sldMkLst>
        <pc:spChg chg="add mod">
          <ac:chgData name="Corinne Durandguillen" userId="55fe3f28161d8dca" providerId="LiveId" clId="{E1E74C90-6FDC-4BEB-B404-19A5DCED50FD}" dt="2020-04-30T08:00:30.741" v="1629" actId="1076"/>
          <ac:spMkLst>
            <pc:docMk/>
            <pc:sldMk cId="1839388670" sldId="281"/>
            <ac:spMk id="4" creationId="{E99C5BD5-AE11-4EC5-833F-6DF0CAD07B04}"/>
          </ac:spMkLst>
        </pc:spChg>
        <pc:spChg chg="add mod">
          <ac:chgData name="Corinne Durandguillen" userId="55fe3f28161d8dca" providerId="LiveId" clId="{E1E74C90-6FDC-4BEB-B404-19A5DCED50FD}" dt="2020-04-30T08:00:34.438" v="1630" actId="1076"/>
          <ac:spMkLst>
            <pc:docMk/>
            <pc:sldMk cId="1839388670" sldId="281"/>
            <ac:spMk id="5" creationId="{8A513782-A704-4E6D-9D3F-E42240D68513}"/>
          </ac:spMkLst>
        </pc:spChg>
        <pc:spChg chg="add mod">
          <ac:chgData name="Corinne Durandguillen" userId="55fe3f28161d8dca" providerId="LiveId" clId="{E1E74C90-6FDC-4BEB-B404-19A5DCED50FD}" dt="2020-04-30T08:00:12.297" v="1625" actId="1076"/>
          <ac:spMkLst>
            <pc:docMk/>
            <pc:sldMk cId="1839388670" sldId="281"/>
            <ac:spMk id="6" creationId="{F4746E6D-06D8-4E4E-9EF7-26EBFEC02F26}"/>
          </ac:spMkLst>
        </pc:spChg>
        <pc:spChg chg="add mod">
          <ac:chgData name="Corinne Durandguillen" userId="55fe3f28161d8dca" providerId="LiveId" clId="{E1E74C90-6FDC-4BEB-B404-19A5DCED50FD}" dt="2020-04-30T08:00:03.368" v="1624" actId="403"/>
          <ac:spMkLst>
            <pc:docMk/>
            <pc:sldMk cId="1839388670" sldId="281"/>
            <ac:spMk id="7" creationId="{318BEEBF-4EC6-4DC5-BD37-71B8D3255F8F}"/>
          </ac:spMkLst>
        </pc:spChg>
        <pc:picChg chg="add mod">
          <ac:chgData name="Corinne Durandguillen" userId="55fe3f28161d8dca" providerId="LiveId" clId="{E1E74C90-6FDC-4BEB-B404-19A5DCED50FD}" dt="2020-04-30T08:00:55.486" v="1636" actId="14100"/>
          <ac:picMkLst>
            <pc:docMk/>
            <pc:sldMk cId="1839388670" sldId="281"/>
            <ac:picMk id="3" creationId="{DFD30231-2EF2-41B5-8F1A-96305EC1C062}"/>
          </ac:picMkLst>
        </pc:picChg>
      </pc:sldChg>
      <pc:sldChg chg="addSp delSp modSp add mod">
        <pc:chgData name="Corinne Durandguillen" userId="55fe3f28161d8dca" providerId="LiveId" clId="{E1E74C90-6FDC-4BEB-B404-19A5DCED50FD}" dt="2020-04-30T07:21:21.563" v="1351"/>
        <pc:sldMkLst>
          <pc:docMk/>
          <pc:sldMk cId="4280726375" sldId="282"/>
        </pc:sldMkLst>
        <pc:spChg chg="del mod">
          <ac:chgData name="Corinne Durandguillen" userId="55fe3f28161d8dca" providerId="LiveId" clId="{E1E74C90-6FDC-4BEB-B404-19A5DCED50FD}" dt="2020-04-30T07:19:39.293" v="1336" actId="478"/>
          <ac:spMkLst>
            <pc:docMk/>
            <pc:sldMk cId="4280726375" sldId="282"/>
            <ac:spMk id="4" creationId="{F0B5603E-9AA4-4177-8656-DD7D5FF0DDE5}"/>
          </ac:spMkLst>
        </pc:spChg>
        <pc:spChg chg="add mod">
          <ac:chgData name="Corinne Durandguillen" userId="55fe3f28161d8dca" providerId="LiveId" clId="{E1E74C90-6FDC-4BEB-B404-19A5DCED50FD}" dt="2020-04-30T07:20:16.200" v="1342" actId="14100"/>
          <ac:spMkLst>
            <pc:docMk/>
            <pc:sldMk cId="4280726375" sldId="282"/>
            <ac:spMk id="7" creationId="{33D550E6-29B5-4812-B8D0-CB469C2207D8}"/>
          </ac:spMkLst>
        </pc:spChg>
        <pc:spChg chg="add mod">
          <ac:chgData name="Corinne Durandguillen" userId="55fe3f28161d8dca" providerId="LiveId" clId="{E1E74C90-6FDC-4BEB-B404-19A5DCED50FD}" dt="2020-04-30T07:20:53.682" v="1349" actId="404"/>
          <ac:spMkLst>
            <pc:docMk/>
            <pc:sldMk cId="4280726375" sldId="282"/>
            <ac:spMk id="8" creationId="{218E4DAE-BC48-44DC-BBE7-4989429488FE}"/>
          </ac:spMkLst>
        </pc:spChg>
        <pc:picChg chg="del">
          <ac:chgData name="Corinne Durandguillen" userId="55fe3f28161d8dca" providerId="LiveId" clId="{E1E74C90-6FDC-4BEB-B404-19A5DCED50FD}" dt="2020-04-30T07:19:32.447" v="1334" actId="478"/>
          <ac:picMkLst>
            <pc:docMk/>
            <pc:sldMk cId="4280726375" sldId="282"/>
            <ac:picMk id="3" creationId="{FEC59821-A692-42EA-99DF-B54E8FB3FD48}"/>
          </ac:picMkLst>
        </pc:picChg>
        <pc:picChg chg="add mod">
          <ac:chgData name="Corinne Durandguillen" userId="55fe3f28161d8dca" providerId="LiveId" clId="{E1E74C90-6FDC-4BEB-B404-19A5DCED50FD}" dt="2020-04-30T07:21:21.563" v="1351"/>
          <ac:picMkLst>
            <pc:docMk/>
            <pc:sldMk cId="4280726375" sldId="282"/>
            <ac:picMk id="6" creationId="{D8AAF941-338E-4353-B944-0724A4C396CC}"/>
          </ac:picMkLst>
        </pc:picChg>
      </pc:sldChg>
      <pc:sldChg chg="addSp delSp modSp add mod">
        <pc:chgData name="Corinne Durandguillen" userId="55fe3f28161d8dca" providerId="LiveId" clId="{E1E74C90-6FDC-4BEB-B404-19A5DCED50FD}" dt="2020-04-30T08:57:10.237" v="1850" actId="1076"/>
        <pc:sldMkLst>
          <pc:docMk/>
          <pc:sldMk cId="940731516" sldId="283"/>
        </pc:sldMkLst>
        <pc:spChg chg="mod">
          <ac:chgData name="Corinne Durandguillen" userId="55fe3f28161d8dca" providerId="LiveId" clId="{E1E74C90-6FDC-4BEB-B404-19A5DCED50FD}" dt="2020-04-30T07:22:50.499" v="1394" actId="20577"/>
          <ac:spMkLst>
            <pc:docMk/>
            <pc:sldMk cId="940731516" sldId="283"/>
            <ac:spMk id="2" creationId="{911BF70C-8603-4074-92B7-05DE0DE02347}"/>
          </ac:spMkLst>
        </pc:spChg>
        <pc:spChg chg="del mod">
          <ac:chgData name="Corinne Durandguillen" userId="55fe3f28161d8dca" providerId="LiveId" clId="{E1E74C90-6FDC-4BEB-B404-19A5DCED50FD}" dt="2020-04-30T07:22:53.957" v="1396"/>
          <ac:spMkLst>
            <pc:docMk/>
            <pc:sldMk cId="940731516" sldId="283"/>
            <ac:spMk id="4" creationId="{F0B5603E-9AA4-4177-8656-DD7D5FF0DDE5}"/>
          </ac:spMkLst>
        </pc:spChg>
        <pc:spChg chg="add mod">
          <ac:chgData name="Corinne Durandguillen" userId="55fe3f28161d8dca" providerId="LiveId" clId="{E1E74C90-6FDC-4BEB-B404-19A5DCED50FD}" dt="2020-04-30T07:23:32.381" v="1399" actId="1076"/>
          <ac:spMkLst>
            <pc:docMk/>
            <pc:sldMk cId="940731516" sldId="283"/>
            <ac:spMk id="6" creationId="{CF18A35C-8D6E-456B-B62E-0887536662C0}"/>
          </ac:spMkLst>
        </pc:spChg>
        <pc:spChg chg="add mod">
          <ac:chgData name="Corinne Durandguillen" userId="55fe3f28161d8dca" providerId="LiveId" clId="{E1E74C90-6FDC-4BEB-B404-19A5DCED50FD}" dt="2020-04-30T07:25:27.963" v="1412" actId="1076"/>
          <ac:spMkLst>
            <pc:docMk/>
            <pc:sldMk cId="940731516" sldId="283"/>
            <ac:spMk id="8" creationId="{5048C339-9A7E-4BE1-A967-A6947D7AA244}"/>
          </ac:spMkLst>
        </pc:spChg>
        <pc:picChg chg="add mod">
          <ac:chgData name="Corinne Durandguillen" userId="55fe3f28161d8dca" providerId="LiveId" clId="{E1E74C90-6FDC-4BEB-B404-19A5DCED50FD}" dt="2020-04-30T08:56:21.283" v="1848" actId="1076"/>
          <ac:picMkLst>
            <pc:docMk/>
            <pc:sldMk cId="940731516" sldId="283"/>
            <ac:picMk id="3" creationId="{5CD42B3A-B809-4CA4-BCA4-8BFEB933ABAA}"/>
          </ac:picMkLst>
        </pc:picChg>
        <pc:picChg chg="del">
          <ac:chgData name="Corinne Durandguillen" userId="55fe3f28161d8dca" providerId="LiveId" clId="{E1E74C90-6FDC-4BEB-B404-19A5DCED50FD}" dt="2020-04-30T07:22:15.263" v="1354" actId="478"/>
          <ac:picMkLst>
            <pc:docMk/>
            <pc:sldMk cId="940731516" sldId="283"/>
            <ac:picMk id="3" creationId="{FEC59821-A692-42EA-99DF-B54E8FB3FD48}"/>
          </ac:picMkLst>
        </pc:picChg>
        <pc:picChg chg="add mod">
          <ac:chgData name="Corinne Durandguillen" userId="55fe3f28161d8dca" providerId="LiveId" clId="{E1E74C90-6FDC-4BEB-B404-19A5DCED50FD}" dt="2020-04-30T08:57:10.237" v="1850" actId="1076"/>
          <ac:picMkLst>
            <pc:docMk/>
            <pc:sldMk cId="940731516" sldId="283"/>
            <ac:picMk id="4" creationId="{8ADB8315-F79A-43CA-9DB5-AFDBF9D39FF5}"/>
          </ac:picMkLst>
        </pc:picChg>
        <pc:picChg chg="add mod">
          <ac:chgData name="Corinne Durandguillen" userId="55fe3f28161d8dca" providerId="LiveId" clId="{E1E74C90-6FDC-4BEB-B404-19A5DCED50FD}" dt="2020-04-30T07:25:18.439" v="1411" actId="1076"/>
          <ac:picMkLst>
            <pc:docMk/>
            <pc:sldMk cId="940731516" sldId="283"/>
            <ac:picMk id="7" creationId="{D49BB78F-A228-468D-84AF-0DFF3243B73C}"/>
          </ac:picMkLst>
        </pc:picChg>
        <pc:picChg chg="add del mod">
          <ac:chgData name="Corinne Durandguillen" userId="55fe3f28161d8dca" providerId="LiveId" clId="{E1E74C90-6FDC-4BEB-B404-19A5DCED50FD}" dt="2020-04-30T08:56:07.896" v="1844" actId="478"/>
          <ac:picMkLst>
            <pc:docMk/>
            <pc:sldMk cId="940731516" sldId="283"/>
            <ac:picMk id="9" creationId="{B3F7C233-E627-4F68-A61D-41BF9AA9785B}"/>
          </ac:picMkLst>
        </pc:picChg>
      </pc:sldChg>
      <pc:sldChg chg="addSp delSp modSp add mod">
        <pc:chgData name="Corinne Durandguillen" userId="55fe3f28161d8dca" providerId="LiveId" clId="{E1E74C90-6FDC-4BEB-B404-19A5DCED50FD}" dt="2020-04-30T07:43:54.190" v="1464" actId="1076"/>
        <pc:sldMkLst>
          <pc:docMk/>
          <pc:sldMk cId="3006436686" sldId="284"/>
        </pc:sldMkLst>
        <pc:spChg chg="del mod">
          <ac:chgData name="Corinne Durandguillen" userId="55fe3f28161d8dca" providerId="LiveId" clId="{E1E74C90-6FDC-4BEB-B404-19A5DCED50FD}" dt="2020-04-30T07:42:50.645" v="1451" actId="478"/>
          <ac:spMkLst>
            <pc:docMk/>
            <pc:sldMk cId="3006436686" sldId="284"/>
            <ac:spMk id="4" creationId="{BCEB716A-F7C5-4D9F-AED3-C3970997C213}"/>
          </ac:spMkLst>
        </pc:spChg>
        <pc:spChg chg="add mod">
          <ac:chgData name="Corinne Durandguillen" userId="55fe3f28161d8dca" providerId="LiveId" clId="{E1E74C90-6FDC-4BEB-B404-19A5DCED50FD}" dt="2020-04-30T07:43:35.023" v="1461" actId="14100"/>
          <ac:spMkLst>
            <pc:docMk/>
            <pc:sldMk cId="3006436686" sldId="284"/>
            <ac:spMk id="6" creationId="{F6C4941C-F138-4890-A74C-8EA82AC3631B}"/>
          </ac:spMkLst>
        </pc:spChg>
        <pc:picChg chg="del">
          <ac:chgData name="Corinne Durandguillen" userId="55fe3f28161d8dca" providerId="LiveId" clId="{E1E74C90-6FDC-4BEB-B404-19A5DCED50FD}" dt="2020-04-30T07:42:04.738" v="1443" actId="478"/>
          <ac:picMkLst>
            <pc:docMk/>
            <pc:sldMk cId="3006436686" sldId="284"/>
            <ac:picMk id="3" creationId="{2FCF62D1-3F83-40AD-B921-E425437B2103}"/>
          </ac:picMkLst>
        </pc:picChg>
        <pc:picChg chg="add mod">
          <ac:chgData name="Corinne Durandguillen" userId="55fe3f28161d8dca" providerId="LiveId" clId="{E1E74C90-6FDC-4BEB-B404-19A5DCED50FD}" dt="2020-04-30T07:43:54.190" v="1464" actId="1076"/>
          <ac:picMkLst>
            <pc:docMk/>
            <pc:sldMk cId="3006436686" sldId="284"/>
            <ac:picMk id="5" creationId="{C4BF9A63-5203-47C7-8A67-4C578578E5A5}"/>
          </ac:picMkLst>
        </pc:picChg>
      </pc:sldChg>
      <pc:sldChg chg="addSp delSp modSp add mod">
        <pc:chgData name="Corinne Durandguillen" userId="55fe3f28161d8dca" providerId="LiveId" clId="{E1E74C90-6FDC-4BEB-B404-19A5DCED50FD}" dt="2020-04-30T07:46:36.248" v="1481" actId="404"/>
        <pc:sldMkLst>
          <pc:docMk/>
          <pc:sldMk cId="3085663255" sldId="285"/>
        </pc:sldMkLst>
        <pc:spChg chg="del mod">
          <ac:chgData name="Corinne Durandguillen" userId="55fe3f28161d8dca" providerId="LiveId" clId="{E1E74C90-6FDC-4BEB-B404-19A5DCED50FD}" dt="2020-04-30T07:44:37.524" v="1469" actId="478"/>
          <ac:spMkLst>
            <pc:docMk/>
            <pc:sldMk cId="3085663255" sldId="285"/>
            <ac:spMk id="4" creationId="{BCEB716A-F7C5-4D9F-AED3-C3970997C213}"/>
          </ac:spMkLst>
        </pc:spChg>
        <pc:spChg chg="add mod">
          <ac:chgData name="Corinne Durandguillen" userId="55fe3f28161d8dca" providerId="LiveId" clId="{E1E74C90-6FDC-4BEB-B404-19A5DCED50FD}" dt="2020-04-30T07:46:36.248" v="1481" actId="404"/>
          <ac:spMkLst>
            <pc:docMk/>
            <pc:sldMk cId="3085663255" sldId="285"/>
            <ac:spMk id="6" creationId="{6B7AE10F-606D-45D3-A07D-287A907EADDC}"/>
          </ac:spMkLst>
        </pc:spChg>
        <pc:picChg chg="del">
          <ac:chgData name="Corinne Durandguillen" userId="55fe3f28161d8dca" providerId="LiveId" clId="{E1E74C90-6FDC-4BEB-B404-19A5DCED50FD}" dt="2020-04-30T07:44:25.061" v="1466" actId="478"/>
          <ac:picMkLst>
            <pc:docMk/>
            <pc:sldMk cId="3085663255" sldId="285"/>
            <ac:picMk id="3" creationId="{2FCF62D1-3F83-40AD-B921-E425437B2103}"/>
          </ac:picMkLst>
        </pc:picChg>
        <pc:picChg chg="add mod">
          <ac:chgData name="Corinne Durandguillen" userId="55fe3f28161d8dca" providerId="LiveId" clId="{E1E74C90-6FDC-4BEB-B404-19A5DCED50FD}" dt="2020-04-30T07:45:02.416" v="1475"/>
          <ac:picMkLst>
            <pc:docMk/>
            <pc:sldMk cId="3085663255" sldId="285"/>
            <ac:picMk id="5" creationId="{5EC3B89E-64C0-48C9-B324-9310F66911AE}"/>
          </ac:picMkLst>
        </pc:picChg>
      </pc:sldChg>
      <pc:sldChg chg="addSp delSp modSp add mod">
        <pc:chgData name="Corinne Durandguillen" userId="55fe3f28161d8dca" providerId="LiveId" clId="{E1E74C90-6FDC-4BEB-B404-19A5DCED50FD}" dt="2020-04-30T07:49:38.558" v="1511" actId="404"/>
        <pc:sldMkLst>
          <pc:docMk/>
          <pc:sldMk cId="1690054274" sldId="286"/>
        </pc:sldMkLst>
        <pc:spChg chg="mod">
          <ac:chgData name="Corinne Durandguillen" userId="55fe3f28161d8dca" providerId="LiveId" clId="{E1E74C90-6FDC-4BEB-B404-19A5DCED50FD}" dt="2020-04-30T07:47:12.145" v="1485" actId="6549"/>
          <ac:spMkLst>
            <pc:docMk/>
            <pc:sldMk cId="1690054274" sldId="286"/>
            <ac:spMk id="2" creationId="{99AABB68-E16E-46E0-9181-FFBF94424DF6}"/>
          </ac:spMkLst>
        </pc:spChg>
        <pc:spChg chg="del mod">
          <ac:chgData name="Corinne Durandguillen" userId="55fe3f28161d8dca" providerId="LiveId" clId="{E1E74C90-6FDC-4BEB-B404-19A5DCED50FD}" dt="2020-04-30T07:48:19.773" v="1496" actId="478"/>
          <ac:spMkLst>
            <pc:docMk/>
            <pc:sldMk cId="1690054274" sldId="286"/>
            <ac:spMk id="4" creationId="{BCEB716A-F7C5-4D9F-AED3-C3970997C213}"/>
          </ac:spMkLst>
        </pc:spChg>
        <pc:spChg chg="add mod">
          <ac:chgData name="Corinne Durandguillen" userId="55fe3f28161d8dca" providerId="LiveId" clId="{E1E74C90-6FDC-4BEB-B404-19A5DCED50FD}" dt="2020-04-30T07:47:36.577" v="1487" actId="1076"/>
          <ac:spMkLst>
            <pc:docMk/>
            <pc:sldMk cId="1690054274" sldId="286"/>
            <ac:spMk id="5" creationId="{0EC933AF-8C52-48DD-9CC7-8F3E7F7BF793}"/>
          </ac:spMkLst>
        </pc:spChg>
        <pc:spChg chg="add mod">
          <ac:chgData name="Corinne Durandguillen" userId="55fe3f28161d8dca" providerId="LiveId" clId="{E1E74C90-6FDC-4BEB-B404-19A5DCED50FD}" dt="2020-04-30T07:48:44.813" v="1503" actId="404"/>
          <ac:spMkLst>
            <pc:docMk/>
            <pc:sldMk cId="1690054274" sldId="286"/>
            <ac:spMk id="7" creationId="{7AED50CD-2A4F-4B31-A765-DC37F1FB7324}"/>
          </ac:spMkLst>
        </pc:spChg>
        <pc:spChg chg="add mod">
          <ac:chgData name="Corinne Durandguillen" userId="55fe3f28161d8dca" providerId="LiveId" clId="{E1E74C90-6FDC-4BEB-B404-19A5DCED50FD}" dt="2020-04-30T07:49:38.558" v="1511" actId="404"/>
          <ac:spMkLst>
            <pc:docMk/>
            <pc:sldMk cId="1690054274" sldId="286"/>
            <ac:spMk id="9" creationId="{04126CE7-F601-4E74-A7D8-CA3CC20906EB}"/>
          </ac:spMkLst>
        </pc:spChg>
        <pc:picChg chg="del">
          <ac:chgData name="Corinne Durandguillen" userId="55fe3f28161d8dca" providerId="LiveId" clId="{E1E74C90-6FDC-4BEB-B404-19A5DCED50FD}" dt="2020-04-30T07:47:08.818" v="1484" actId="478"/>
          <ac:picMkLst>
            <pc:docMk/>
            <pc:sldMk cId="1690054274" sldId="286"/>
            <ac:picMk id="3" creationId="{2FCF62D1-3F83-40AD-B921-E425437B2103}"/>
          </ac:picMkLst>
        </pc:picChg>
        <pc:picChg chg="add mod">
          <ac:chgData name="Corinne Durandguillen" userId="55fe3f28161d8dca" providerId="LiveId" clId="{E1E74C90-6FDC-4BEB-B404-19A5DCED50FD}" dt="2020-04-30T07:48:25.343" v="1497" actId="1076"/>
          <ac:picMkLst>
            <pc:docMk/>
            <pc:sldMk cId="1690054274" sldId="286"/>
            <ac:picMk id="6" creationId="{9FF381BD-90CE-4D0E-8A43-085C3DCC33AF}"/>
          </ac:picMkLst>
        </pc:picChg>
        <pc:picChg chg="add mod">
          <ac:chgData name="Corinne Durandguillen" userId="55fe3f28161d8dca" providerId="LiveId" clId="{E1E74C90-6FDC-4BEB-B404-19A5DCED50FD}" dt="2020-04-30T07:49:07.297" v="1507" actId="1076"/>
          <ac:picMkLst>
            <pc:docMk/>
            <pc:sldMk cId="1690054274" sldId="286"/>
            <ac:picMk id="8" creationId="{4D89E907-E000-4C15-8FCB-BCCC3FB1F9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B7E85-E04A-4809-BBA9-D83BFBC75362}" type="datetimeFigureOut">
              <a:rPr lang="fr-FR" smtClean="0"/>
              <a:t>07/05/2020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BD600-EC46-45FE-803E-CDBC51FDB4D2}" type="slidenum">
              <a:rPr lang="fr-FR" smtClean="0"/>
              <a:t>‹N°›</a:t>
            </a:fld>
            <a:endParaRPr lang="fr-FR"/>
          </a:p>
        </p:txBody>
      </p:sp>
    </p:spTree>
    <p:extLst>
      <p:ext uri="{BB962C8B-B14F-4D97-AF65-F5344CB8AC3E}">
        <p14:creationId xmlns:p14="http://schemas.microsoft.com/office/powerpoint/2010/main" val="2025366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00D89D4-50D7-4D87-9445-044BA39E1C8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EBD3FFF6-D613-4CD4-8447-197935DB5D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4A1C3F7F-AAC9-408C-8A45-CE3D2906F9DE}"/>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5" name="Espace réservé du pied de page 4">
            <a:extLst>
              <a:ext uri="{FF2B5EF4-FFF2-40B4-BE49-F238E27FC236}">
                <a16:creationId xmlns="" xmlns:a16="http://schemas.microsoft.com/office/drawing/2014/main" id="{FD601F5E-F836-44C3-85F6-583F617B96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0AF37D15-16B9-4BAA-9050-E142D12326E9}"/>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50234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5C48B73-417A-4E6A-BBFC-F538C404BF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E0018569-B304-4065-8BEF-501C17806AD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FE66C17B-5B3F-4C78-9E39-8D17C67FA8DC}"/>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5" name="Espace réservé du pied de page 4">
            <a:extLst>
              <a:ext uri="{FF2B5EF4-FFF2-40B4-BE49-F238E27FC236}">
                <a16:creationId xmlns="" xmlns:a16="http://schemas.microsoft.com/office/drawing/2014/main" id="{3278714D-C2D5-4A61-9ADA-AF119977C18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AFA86522-7986-4A37-AC02-7F6F6CAF5A80}"/>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345254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FA1E73A6-4D02-452E-94C3-9EEFB47BCC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F349CE2D-189F-45D6-A653-1BE9600F9E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A9FA76BE-EA47-4F10-889A-A7D9B13587BA}"/>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5" name="Espace réservé du pied de page 4">
            <a:extLst>
              <a:ext uri="{FF2B5EF4-FFF2-40B4-BE49-F238E27FC236}">
                <a16:creationId xmlns="" xmlns:a16="http://schemas.microsoft.com/office/drawing/2014/main" id="{7D83CA2A-D9FC-4E96-AE23-C33A5D6C80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249278D5-A0AD-4AD1-8A9E-DAE93C792DC9}"/>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244839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BD3EA08-1E5A-43F3-B4F4-AF316AE845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AD68CA07-6D48-4113-9EFE-22A52E50088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B39947A6-CA09-41C0-906B-28E43F054794}"/>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5" name="Espace réservé du pied de page 4">
            <a:extLst>
              <a:ext uri="{FF2B5EF4-FFF2-40B4-BE49-F238E27FC236}">
                <a16:creationId xmlns="" xmlns:a16="http://schemas.microsoft.com/office/drawing/2014/main" id="{831D6F9B-101C-4506-83E4-6070B139C3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ABA0CCCA-1421-4BEF-8175-BEC8E7A911B2}"/>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31837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F6BFEE3-543F-4059-9031-173A741021E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7C255A68-B3C1-4DFB-9EB3-3CABD5E3F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5235B9D6-39F4-40D4-947C-F00366B87C45}"/>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5" name="Espace réservé du pied de page 4">
            <a:extLst>
              <a:ext uri="{FF2B5EF4-FFF2-40B4-BE49-F238E27FC236}">
                <a16:creationId xmlns="" xmlns:a16="http://schemas.microsoft.com/office/drawing/2014/main" id="{E97866F7-4A1A-40ED-97EF-80FE15D82D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4A2CB1FF-8C03-4A82-8092-C500ECF5B6B4}"/>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113176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8552E84-67CC-4A2F-988D-A20CE8A0C4D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FBFBD028-120E-454A-8ABA-EFE3E8978B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F506B8DA-C7AB-4510-A1A8-A64EB29AC9D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729C837B-BAC6-4547-8564-116A76BF1BFA}"/>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6" name="Espace réservé du pied de page 5">
            <a:extLst>
              <a:ext uri="{FF2B5EF4-FFF2-40B4-BE49-F238E27FC236}">
                <a16:creationId xmlns="" xmlns:a16="http://schemas.microsoft.com/office/drawing/2014/main" id="{825CE89E-6A3E-44E1-90A8-6F53D52714F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C215C5FC-3CB7-42FC-A0B6-26B67104EDB3}"/>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141229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3F03C23-8539-4587-BB02-4283A65D6EB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CE513DBB-3A7F-4648-ADF6-6A6D6BBB38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D5386BE0-F52D-474E-9DD8-737A7FA1BFE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C9840851-4AF2-4CC2-9341-B550BDAD6B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ECA88260-0F9F-4A9A-A71A-F2DA790E473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8ACD4C0A-0446-4D2B-9184-0D45B3BDFB3D}"/>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8" name="Espace réservé du pied de page 7">
            <a:extLst>
              <a:ext uri="{FF2B5EF4-FFF2-40B4-BE49-F238E27FC236}">
                <a16:creationId xmlns="" xmlns:a16="http://schemas.microsoft.com/office/drawing/2014/main" id="{DB1D5B2F-4640-4BAD-BD45-7080C69F5D3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CA5005E5-A4EE-4E23-A75E-C36238C24127}"/>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84335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3AB7549-C86A-4E0B-AD54-DE9244D2738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5BAF84ED-A7BC-448F-8B4C-548A4D4C1C08}"/>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4" name="Espace réservé du pied de page 3">
            <a:extLst>
              <a:ext uri="{FF2B5EF4-FFF2-40B4-BE49-F238E27FC236}">
                <a16:creationId xmlns="" xmlns:a16="http://schemas.microsoft.com/office/drawing/2014/main" id="{133A3C82-1C64-44E1-91E0-9B3DA221666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9A69AF0E-98B9-430F-97B4-A503CF9998C6}"/>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296230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179909E8-FC82-408D-8032-FC3A6727D558}"/>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3" name="Espace réservé du pied de page 2">
            <a:extLst>
              <a:ext uri="{FF2B5EF4-FFF2-40B4-BE49-F238E27FC236}">
                <a16:creationId xmlns="" xmlns:a16="http://schemas.microsoft.com/office/drawing/2014/main" id="{8A6266AF-E92F-491C-B2AA-CEBBF1D875F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9DB0F2C1-8364-4BE6-91D1-10B794A785B1}"/>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125250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6A21AF-3507-4E79-8CF4-39C75319A6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C9814DB2-882D-43CC-902D-D739076F5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5BE2E34D-0A2E-4BDB-91CE-8FA563E45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CB268522-BBAF-457A-9B16-4FE1E22C6F5E}"/>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6" name="Espace réservé du pied de page 5">
            <a:extLst>
              <a:ext uri="{FF2B5EF4-FFF2-40B4-BE49-F238E27FC236}">
                <a16:creationId xmlns="" xmlns:a16="http://schemas.microsoft.com/office/drawing/2014/main" id="{51486544-D15F-4F80-A983-715DA6BEB5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5C7759C5-C94B-44B5-A184-4A1134A22677}"/>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50267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6A06366-7C9B-46B9-AFAD-4769C834958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F1695A38-F716-4DA7-8CBD-FEE0C48C6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8B825D4A-8E72-42C9-BA14-13C47CFA9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7DE56E60-762A-4169-AB2E-2EA6361C48F4}"/>
              </a:ext>
            </a:extLst>
          </p:cNvPr>
          <p:cNvSpPr>
            <a:spLocks noGrp="1"/>
          </p:cNvSpPr>
          <p:nvPr>
            <p:ph type="dt" sz="half" idx="10"/>
          </p:nvPr>
        </p:nvSpPr>
        <p:spPr/>
        <p:txBody>
          <a:bodyPr/>
          <a:lstStyle/>
          <a:p>
            <a:fld id="{E5378208-4163-42DC-BC5F-99DDE4275A24}" type="datetimeFigureOut">
              <a:rPr lang="fr-FR" smtClean="0"/>
              <a:t>07/05/2020</a:t>
            </a:fld>
            <a:endParaRPr lang="fr-FR"/>
          </a:p>
        </p:txBody>
      </p:sp>
      <p:sp>
        <p:nvSpPr>
          <p:cNvPr id="6" name="Espace réservé du pied de page 5">
            <a:extLst>
              <a:ext uri="{FF2B5EF4-FFF2-40B4-BE49-F238E27FC236}">
                <a16:creationId xmlns="" xmlns:a16="http://schemas.microsoft.com/office/drawing/2014/main" id="{DED6D623-DEA4-4641-BA56-A4866BFCDDC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9207135F-D9E7-45CB-9610-8EB7291DBDDF}"/>
              </a:ext>
            </a:extLst>
          </p:cNvPr>
          <p:cNvSpPr>
            <a:spLocks noGrp="1"/>
          </p:cNvSpPr>
          <p:nvPr>
            <p:ph type="sldNum" sz="quarter" idx="12"/>
          </p:nvPr>
        </p:nvSpPr>
        <p:spPr/>
        <p:txBody>
          <a:bodyPr/>
          <a:lstStyle/>
          <a:p>
            <a:fld id="{7FFDA943-6AA6-42C3-97D2-1EFC419FD541}" type="slidenum">
              <a:rPr lang="fr-FR" smtClean="0"/>
              <a:t>‹N°›</a:t>
            </a:fld>
            <a:endParaRPr lang="fr-FR"/>
          </a:p>
        </p:txBody>
      </p:sp>
    </p:spTree>
    <p:extLst>
      <p:ext uri="{BB962C8B-B14F-4D97-AF65-F5344CB8AC3E}">
        <p14:creationId xmlns:p14="http://schemas.microsoft.com/office/powerpoint/2010/main" val="2376012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AE8760DB-3B25-4B1E-BD65-B98D29B8C1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C00ECA6E-06D3-4A2A-B765-DB8A4F4C3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D90C5937-4585-46E4-83C4-D24F991BFF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78208-4163-42DC-BC5F-99DDE4275A24}" type="datetimeFigureOut">
              <a:rPr lang="fr-FR" smtClean="0"/>
              <a:t>07/05/2020</a:t>
            </a:fld>
            <a:endParaRPr lang="fr-FR"/>
          </a:p>
        </p:txBody>
      </p:sp>
      <p:sp>
        <p:nvSpPr>
          <p:cNvPr id="5" name="Espace réservé du pied de page 4">
            <a:extLst>
              <a:ext uri="{FF2B5EF4-FFF2-40B4-BE49-F238E27FC236}">
                <a16:creationId xmlns="" xmlns:a16="http://schemas.microsoft.com/office/drawing/2014/main" id="{7C0705F0-F44D-436B-BFF4-890C3896E5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82FD098B-6108-493E-B532-59985A7683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DA943-6AA6-42C3-97D2-1EFC419FD541}" type="slidenum">
              <a:rPr lang="fr-FR" smtClean="0"/>
              <a:t>‹N°›</a:t>
            </a:fld>
            <a:endParaRPr lang="fr-FR"/>
          </a:p>
        </p:txBody>
      </p:sp>
    </p:spTree>
    <p:extLst>
      <p:ext uri="{BB962C8B-B14F-4D97-AF65-F5344CB8AC3E}">
        <p14:creationId xmlns:p14="http://schemas.microsoft.com/office/powerpoint/2010/main" val="1776697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museedelaresistanceenligne.org/partenaire.php?partenaire=33" TargetMode="External"/><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hyperlink" Target="http://museedelaresistanceenligne.org/partenaire.php?partenaire=175"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8.png"/><Relationship Id="rId4" Type="http://schemas.openxmlformats.org/officeDocument/2006/relationships/hyperlink" Target="http://museedelaresistanceenligne.org/partenaire.php?partenaire=3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museedelaresistanceenligne.org/partenaire.php?partenaire=33" TargetMode="External"/><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d.docs.live.net/55fe3f28161d8dca/Bureau/00000000004(1).mp4"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0F26854-E44F-4F11-8464-DE4F740ACDA6}"/>
              </a:ext>
            </a:extLst>
          </p:cNvPr>
          <p:cNvSpPr>
            <a:spLocks noGrp="1"/>
          </p:cNvSpPr>
          <p:nvPr>
            <p:ph type="ctrTitle"/>
          </p:nvPr>
        </p:nvSpPr>
        <p:spPr>
          <a:xfrm>
            <a:off x="1160721" y="239637"/>
            <a:ext cx="9870558" cy="2280279"/>
          </a:xfrm>
          <a:ln w="38100">
            <a:solidFill>
              <a:srgbClr val="FF0000"/>
            </a:solidFill>
          </a:ln>
        </p:spPr>
        <p:txBody>
          <a:bodyPr>
            <a:normAutofit fontScale="90000"/>
          </a:bodyPr>
          <a:lstStyle/>
          <a:p>
            <a:r>
              <a:rPr lang="fr-FR" b="1" dirty="0">
                <a:solidFill>
                  <a:srgbClr val="FF0000"/>
                </a:solidFill>
                <a:effectLst>
                  <a:outerShdw blurRad="38100" dist="38100" dir="2700000" algn="tl">
                    <a:srgbClr val="000000">
                      <a:alpha val="43137"/>
                    </a:srgbClr>
                  </a:outerShdw>
                </a:effectLst>
              </a:rPr>
              <a:t>LA FRANCE DEFAITE ET OCCUPEE</a:t>
            </a:r>
            <a:r>
              <a:rPr lang="fr-FR" sz="4900" b="1" dirty="0">
                <a:solidFill>
                  <a:srgbClr val="FF0000"/>
                </a:solidFill>
              </a:rPr>
              <a:t/>
            </a:r>
            <a:br>
              <a:rPr lang="fr-FR" sz="4900" b="1" dirty="0">
                <a:solidFill>
                  <a:srgbClr val="FF0000"/>
                </a:solidFill>
              </a:rPr>
            </a:br>
            <a:r>
              <a:rPr lang="fr-FR" sz="4900" b="1" dirty="0">
                <a:solidFill>
                  <a:srgbClr val="FF0000"/>
                </a:solidFill>
              </a:rPr>
              <a:t>Régime de Vichy, collaboration, Résistance</a:t>
            </a:r>
            <a:br>
              <a:rPr lang="fr-FR" sz="4900" b="1" dirty="0">
                <a:solidFill>
                  <a:srgbClr val="FF0000"/>
                </a:solidFill>
              </a:rPr>
            </a:br>
            <a:r>
              <a:rPr lang="fr-FR" sz="4900" b="1" dirty="0">
                <a:solidFill>
                  <a:srgbClr val="FF0000"/>
                </a:solidFill>
              </a:rPr>
              <a:t>(1940-1946)</a:t>
            </a:r>
            <a:endParaRPr lang="fr-FR" dirty="0"/>
          </a:p>
        </p:txBody>
      </p:sp>
      <p:pic>
        <p:nvPicPr>
          <p:cNvPr id="4" name="Image 3">
            <a:extLst>
              <a:ext uri="{FF2B5EF4-FFF2-40B4-BE49-F238E27FC236}">
                <a16:creationId xmlns="" xmlns:a16="http://schemas.microsoft.com/office/drawing/2014/main" id="{292DE4BB-A1D8-41A6-8C5F-4F0C0C4E2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92" y="2822163"/>
            <a:ext cx="5233486" cy="3383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a:extLst>
              <a:ext uri="{FF2B5EF4-FFF2-40B4-BE49-F238E27FC236}">
                <a16:creationId xmlns="" xmlns:a16="http://schemas.microsoft.com/office/drawing/2014/main" id="{79B2DB10-DD33-411F-8E1E-557562B797F7}"/>
              </a:ext>
            </a:extLst>
          </p:cNvPr>
          <p:cNvSpPr txBox="1"/>
          <p:nvPr/>
        </p:nvSpPr>
        <p:spPr>
          <a:xfrm>
            <a:off x="-273004" y="6449086"/>
            <a:ext cx="6857999" cy="338554"/>
          </a:xfrm>
          <a:prstGeom prst="rect">
            <a:avLst/>
          </a:prstGeom>
          <a:noFill/>
        </p:spPr>
        <p:txBody>
          <a:bodyPr wrap="square" rtlCol="0">
            <a:spAutoFit/>
          </a:bodyPr>
          <a:lstStyle/>
          <a:p>
            <a:pPr algn="ctr"/>
            <a:r>
              <a:rPr lang="fr-FR" sz="1600" u="sng" dirty="0"/>
              <a:t>Défilés des troupes allemandes sur les Champs Elysées le 14 juin 1940</a:t>
            </a:r>
          </a:p>
        </p:txBody>
      </p:sp>
      <p:pic>
        <p:nvPicPr>
          <p:cNvPr id="8" name="Image 7">
            <a:extLst>
              <a:ext uri="{FF2B5EF4-FFF2-40B4-BE49-F238E27FC236}">
                <a16:creationId xmlns="" xmlns:a16="http://schemas.microsoft.com/office/drawing/2014/main" id="{67B9C906-6BF0-4BDC-B4CA-F1645759CD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6715"/>
          <a:stretch/>
        </p:blipFill>
        <p:spPr>
          <a:xfrm>
            <a:off x="6386624" y="2822162"/>
            <a:ext cx="4956042" cy="3383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 xmlns:a16="http://schemas.microsoft.com/office/drawing/2014/main" id="{22C151CE-6AC7-44DA-BB79-7F66CA53EF9E}"/>
              </a:ext>
            </a:extLst>
          </p:cNvPr>
          <p:cNvSpPr/>
          <p:nvPr/>
        </p:nvSpPr>
        <p:spPr>
          <a:xfrm>
            <a:off x="6259032" y="6418308"/>
            <a:ext cx="6096000" cy="338554"/>
          </a:xfrm>
          <a:prstGeom prst="rect">
            <a:avLst/>
          </a:prstGeom>
        </p:spPr>
        <p:txBody>
          <a:bodyPr>
            <a:spAutoFit/>
          </a:bodyPr>
          <a:lstStyle/>
          <a:p>
            <a:r>
              <a:rPr lang="fr-FR" sz="1600" u="sng" dirty="0"/>
              <a:t>Le général de Gaulle après la libération de Paris  le 26 août 1944</a:t>
            </a:r>
            <a:endParaRPr lang="fr-FR" u="sng" dirty="0"/>
          </a:p>
        </p:txBody>
      </p:sp>
    </p:spTree>
    <p:extLst>
      <p:ext uri="{BB962C8B-B14F-4D97-AF65-F5344CB8AC3E}">
        <p14:creationId xmlns:p14="http://schemas.microsoft.com/office/powerpoint/2010/main" val="1168944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6D09E46-944F-4D18-B9BE-61ED62BF8626}"/>
              </a:ext>
            </a:extLst>
          </p:cNvPr>
          <p:cNvPicPr/>
          <p:nvPr/>
        </p:nvPicPr>
        <p:blipFill rotWithShape="1">
          <a:blip r:embed="rId2">
            <a:extLst>
              <a:ext uri="{28A0092B-C50C-407E-A947-70E740481C1C}">
                <a14:useLocalDpi xmlns:a14="http://schemas.microsoft.com/office/drawing/2010/main" val="0"/>
              </a:ext>
            </a:extLst>
          </a:blip>
          <a:srcRect l="1926" t="3238" r="1334" b="2285"/>
          <a:stretch/>
        </p:blipFill>
        <p:spPr bwMode="auto">
          <a:xfrm>
            <a:off x="5179321" y="886772"/>
            <a:ext cx="7108372" cy="5399314"/>
          </a:xfrm>
          <a:prstGeom prst="rect">
            <a:avLst/>
          </a:prstGeom>
          <a:ln>
            <a:noFill/>
          </a:ln>
          <a:effectLst>
            <a:outerShdw blurRad="190500" algn="tl" rotWithShape="0">
              <a:srgbClr val="000000">
                <a:alpha val="70000"/>
              </a:srgbClr>
            </a:outerShdw>
          </a:effectLst>
        </p:spPr>
      </p:pic>
      <p:sp>
        <p:nvSpPr>
          <p:cNvPr id="3" name="ZoneTexte 2">
            <a:extLst>
              <a:ext uri="{FF2B5EF4-FFF2-40B4-BE49-F238E27FC236}">
                <a16:creationId xmlns="" xmlns:a16="http://schemas.microsoft.com/office/drawing/2014/main" id="{C8483F6C-9363-4CB6-B03C-6FCF6D3CCE3A}"/>
              </a:ext>
            </a:extLst>
          </p:cNvPr>
          <p:cNvSpPr txBox="1"/>
          <p:nvPr/>
        </p:nvSpPr>
        <p:spPr>
          <a:xfrm>
            <a:off x="5878286" y="6286086"/>
            <a:ext cx="6313714" cy="646331"/>
          </a:xfrm>
          <a:prstGeom prst="rect">
            <a:avLst/>
          </a:prstGeom>
          <a:noFill/>
        </p:spPr>
        <p:txBody>
          <a:bodyPr wrap="square" rtlCol="0">
            <a:spAutoFit/>
          </a:bodyPr>
          <a:lstStyle/>
          <a:p>
            <a:pPr algn="ctr"/>
            <a:r>
              <a:rPr lang="fr-FR" u="sng" dirty="0"/>
              <a:t>« Tract » ayant circulé début novembre 1940 à Paris </a:t>
            </a:r>
          </a:p>
          <a:p>
            <a:pPr algn="ctr"/>
            <a:r>
              <a:rPr lang="fr-FR" dirty="0"/>
              <a:t>Musée de la guerre, Paris </a:t>
            </a:r>
          </a:p>
        </p:txBody>
      </p:sp>
      <p:sp>
        <p:nvSpPr>
          <p:cNvPr id="4" name="Rectangle 3">
            <a:extLst>
              <a:ext uri="{FF2B5EF4-FFF2-40B4-BE49-F238E27FC236}">
                <a16:creationId xmlns="" xmlns:a16="http://schemas.microsoft.com/office/drawing/2014/main" id="{58D0FB5C-6EAE-456F-AA69-2D8C4D327893}"/>
              </a:ext>
            </a:extLst>
          </p:cNvPr>
          <p:cNvSpPr/>
          <p:nvPr/>
        </p:nvSpPr>
        <p:spPr>
          <a:xfrm>
            <a:off x="829339" y="688415"/>
            <a:ext cx="3222998" cy="392159"/>
          </a:xfrm>
          <a:prstGeom prst="rect">
            <a:avLst/>
          </a:prstGeom>
        </p:spPr>
        <p:txBody>
          <a:bodyPr wrap="none">
            <a:spAutoFit/>
          </a:bodyPr>
          <a:lstStyle/>
          <a:p>
            <a:pPr marL="449580" indent="44958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2. La France qui résiste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 xmlns:a16="http://schemas.microsoft.com/office/drawing/2014/main" id="{4ECC4C72-1C7D-4C59-A755-A1791BAAFD28}"/>
              </a:ext>
            </a:extLst>
          </p:cNvPr>
          <p:cNvSpPr/>
          <p:nvPr/>
        </p:nvSpPr>
        <p:spPr>
          <a:xfrm>
            <a:off x="549349" y="321685"/>
            <a:ext cx="10813312" cy="676083"/>
          </a:xfrm>
          <a:prstGeom prst="rect">
            <a:avLst/>
          </a:prstGeom>
        </p:spPr>
        <p:txBody>
          <a:bodyPr wrap="square">
            <a:spAutoFit/>
          </a:bodyPr>
          <a:lstStyle/>
          <a:p>
            <a:pPr indent="449580">
              <a:lnSpc>
                <a:spcPct val="115000"/>
              </a:lnSpc>
              <a:spcAft>
                <a:spcPts val="0"/>
              </a:spcAft>
            </a:pPr>
            <a:r>
              <a:rPr lang="fr-FR" b="1" u="sng" dirty="0">
                <a:latin typeface="Calibri" panose="020F0502020204030204" pitchFamily="34" charset="0"/>
                <a:ea typeface="Calibri" panose="020F0502020204030204" pitchFamily="34" charset="0"/>
                <a:cs typeface="Calibri" panose="020F0502020204030204" pitchFamily="34" charset="0"/>
              </a:rPr>
              <a:t>C. La France de l’armistice et de la collaboration face à la France qui résiste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 xmlns:a16="http://schemas.microsoft.com/office/drawing/2014/main" id="{A32D51CD-DE44-4A50-AC7C-1E259AEE077C}"/>
              </a:ext>
            </a:extLst>
          </p:cNvPr>
          <p:cNvPicPr>
            <a:picLocks noChangeAspect="1"/>
          </p:cNvPicPr>
          <p:nvPr/>
        </p:nvPicPr>
        <p:blipFill>
          <a:blip r:embed="rId3"/>
          <a:stretch>
            <a:fillRect/>
          </a:stretch>
        </p:blipFill>
        <p:spPr>
          <a:xfrm>
            <a:off x="187587" y="2408270"/>
            <a:ext cx="4671492" cy="2184336"/>
          </a:xfrm>
          <a:prstGeom prst="rect">
            <a:avLst/>
          </a:prstGeom>
        </p:spPr>
      </p:pic>
      <p:sp>
        <p:nvSpPr>
          <p:cNvPr id="7" name="Rectangle 6">
            <a:extLst>
              <a:ext uri="{FF2B5EF4-FFF2-40B4-BE49-F238E27FC236}">
                <a16:creationId xmlns="" xmlns:a16="http://schemas.microsoft.com/office/drawing/2014/main" id="{6314580D-F9B3-40A3-9EC1-9250E36EA361}"/>
              </a:ext>
            </a:extLst>
          </p:cNvPr>
          <p:cNvSpPr/>
          <p:nvPr/>
        </p:nvSpPr>
        <p:spPr>
          <a:xfrm>
            <a:off x="382926" y="-70474"/>
            <a:ext cx="3706912" cy="392159"/>
          </a:xfrm>
          <a:prstGeom prst="rect">
            <a:avLst/>
          </a:prstGeom>
        </p:spPr>
        <p:txBody>
          <a:bodyPr wrap="none">
            <a:spAutoFit/>
          </a:bodyPr>
          <a:lstStyle/>
          <a:p>
            <a:pPr marL="342900" lvl="0" indent="-342900">
              <a:lnSpc>
                <a:spcPct val="115000"/>
              </a:lnSpc>
              <a:spcAft>
                <a:spcPts val="0"/>
              </a:spcAft>
              <a:buFont typeface="+mj-lt"/>
              <a:buAutoNum type="romanUcPeriod"/>
            </a:pPr>
            <a:r>
              <a:rPr lang="fr-FR" b="1" u="sng" dirty="0">
                <a:solidFill>
                  <a:srgbClr val="FF0000"/>
                </a:solidFill>
                <a:latin typeface="Calibri" panose="020F0502020204030204" pitchFamily="34" charset="0"/>
                <a:ea typeface="Calibri" panose="020F0502020204030204" pitchFamily="34" charset="0"/>
                <a:cs typeface="Calibri" panose="020F0502020204030204" pitchFamily="34" charset="0"/>
              </a:rPr>
              <a:t>La France à genoux  (1940 - 1941)</a:t>
            </a:r>
            <a:endParaRPr lang="fr-FR"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0095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AABB68-E16E-46E0-9181-FFBF94424DF6}"/>
              </a:ext>
            </a:extLst>
          </p:cNvPr>
          <p:cNvSpPr/>
          <p:nvPr/>
        </p:nvSpPr>
        <p:spPr>
          <a:xfrm>
            <a:off x="76199" y="0"/>
            <a:ext cx="11234057" cy="1137491"/>
          </a:xfrm>
          <a:prstGeom prst="rect">
            <a:avLst/>
          </a:prstGeom>
        </p:spPr>
        <p:txBody>
          <a:bodyPr wrap="square">
            <a:spAutoFit/>
          </a:bodyPr>
          <a:lstStyle/>
          <a:p>
            <a:pPr lvl="0">
              <a:lnSpc>
                <a:spcPct val="115000"/>
              </a:lnSpc>
              <a:spcAft>
                <a:spcPts val="0"/>
              </a:spcAft>
            </a:pPr>
            <a:r>
              <a:rPr lang="fr-FR" sz="24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2000" b="1" u="none" strike="noStrike" dirty="0">
                <a:effectLst/>
                <a:latin typeface="Calibri" panose="020F0502020204030204" pitchFamily="34" charset="0"/>
                <a:ea typeface="Calibri" panose="020F0502020204030204" pitchFamily="34" charset="0"/>
                <a:cs typeface="Calibri" panose="020F0502020204030204" pitchFamily="34" charset="0"/>
              </a:rPr>
              <a:t> 	</a:t>
            </a:r>
            <a:r>
              <a:rPr lang="fr-FR" b="1" u="sng" dirty="0">
                <a:latin typeface="Calibri" panose="020F0502020204030204" pitchFamily="34" charset="0"/>
                <a:ea typeface="Calibri" panose="020F0502020204030204" pitchFamily="34" charset="0"/>
                <a:cs typeface="Calibri" panose="020F0502020204030204" pitchFamily="34" charset="0"/>
              </a:rPr>
              <a:t>A . Le régime de Vichy : un régime autoritaire au service de l’Allemagne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679450">
              <a:lnSpc>
                <a:spcPct val="115000"/>
              </a:lnSpc>
              <a:spcAft>
                <a:spcPts val="0"/>
              </a:spcAft>
            </a:pPr>
            <a:r>
              <a:rPr lang="fr-FR" sz="1600" u="none" strike="noStrike" dirty="0">
                <a:effectLst/>
                <a:latin typeface="Calibri" panose="020F0502020204030204" pitchFamily="34" charset="0"/>
                <a:ea typeface="Calibri" panose="020F0502020204030204" pitchFamily="34" charset="0"/>
                <a:cs typeface="Calibri" panose="020F0502020204030204" pitchFamily="34" charset="0"/>
              </a:rPr>
              <a:t> 		1. </a:t>
            </a:r>
            <a:r>
              <a:rPr lang="fr-FR" sz="1600" u="sng" dirty="0">
                <a:effectLst/>
                <a:latin typeface="Calibri" panose="020F0502020204030204" pitchFamily="34" charset="0"/>
                <a:ea typeface="Calibri" panose="020F0502020204030204" pitchFamily="34" charset="0"/>
                <a:cs typeface="Calibri" panose="020F0502020204030204" pitchFamily="34" charset="0"/>
              </a:rPr>
              <a:t>Pétain, l’Etat français  et la « révolution nationale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 xmlns:a16="http://schemas.microsoft.com/office/drawing/2014/main" id="{2FCF62D1-3F83-40AD-B921-E425437B2103}"/>
              </a:ext>
            </a:extLst>
          </p:cNvPr>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29000" y="1137491"/>
            <a:ext cx="4267200" cy="5486400"/>
          </a:xfrm>
          <a:prstGeom prst="rect">
            <a:avLst/>
          </a:prstGeom>
        </p:spPr>
      </p:pic>
      <p:sp>
        <p:nvSpPr>
          <p:cNvPr id="4" name="Rectangle 3">
            <a:extLst>
              <a:ext uri="{FF2B5EF4-FFF2-40B4-BE49-F238E27FC236}">
                <a16:creationId xmlns="" xmlns:a16="http://schemas.microsoft.com/office/drawing/2014/main" id="{BCEB716A-F7C5-4D9F-AED3-C3970997C213}"/>
              </a:ext>
            </a:extLst>
          </p:cNvPr>
          <p:cNvSpPr/>
          <p:nvPr/>
        </p:nvSpPr>
        <p:spPr>
          <a:xfrm>
            <a:off x="2984938" y="6542041"/>
            <a:ext cx="4872296" cy="392159"/>
          </a:xfrm>
          <a:prstGeom prst="rect">
            <a:avLst/>
          </a:prstGeom>
        </p:spPr>
        <p:txBody>
          <a:bodyPr wrap="none">
            <a:spAutoFit/>
          </a:bodyPr>
          <a:lstStyle/>
          <a:p>
            <a:pPr marL="457200">
              <a:lnSpc>
                <a:spcPct val="115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Manuel Histoire-géographie 3</a:t>
            </a:r>
            <a:r>
              <a:rPr lang="fr-FR" baseline="30000" dirty="0">
                <a:latin typeface="Calibri" panose="020F0502020204030204" pitchFamily="34" charset="0"/>
                <a:ea typeface="Calibri" panose="020F0502020204030204" pitchFamily="34" charset="0"/>
                <a:cs typeface="Times New Roman" panose="02020603050405020304" pitchFamily="18" charset="0"/>
              </a:rPr>
              <a:t>e</a:t>
            </a:r>
            <a:r>
              <a:rPr lang="fr-FR" dirty="0">
                <a:latin typeface="Calibri" panose="020F0502020204030204" pitchFamily="34" charset="0"/>
                <a:ea typeface="Calibri" panose="020F0502020204030204" pitchFamily="34" charset="0"/>
                <a:cs typeface="Times New Roman" panose="02020603050405020304" pitchFamily="18" charset="0"/>
              </a:rPr>
              <a:t>, Hatier, 2016 .</a:t>
            </a:r>
          </a:p>
        </p:txBody>
      </p:sp>
    </p:spTree>
    <p:extLst>
      <p:ext uri="{BB962C8B-B14F-4D97-AF65-F5344CB8AC3E}">
        <p14:creationId xmlns:p14="http://schemas.microsoft.com/office/powerpoint/2010/main" val="142175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AABB68-E16E-46E0-9181-FFBF94424DF6}"/>
              </a:ext>
            </a:extLst>
          </p:cNvPr>
          <p:cNvSpPr/>
          <p:nvPr/>
        </p:nvSpPr>
        <p:spPr>
          <a:xfrm>
            <a:off x="76199" y="0"/>
            <a:ext cx="11234057" cy="1137491"/>
          </a:xfrm>
          <a:prstGeom prst="rect">
            <a:avLst/>
          </a:prstGeom>
        </p:spPr>
        <p:txBody>
          <a:bodyPr wrap="square">
            <a:spAutoFit/>
          </a:bodyPr>
          <a:lstStyle/>
          <a:p>
            <a:pPr lvl="0">
              <a:lnSpc>
                <a:spcPct val="115000"/>
              </a:lnSpc>
              <a:spcAft>
                <a:spcPts val="0"/>
              </a:spcAft>
            </a:pPr>
            <a:r>
              <a:rPr lang="fr-FR" sz="24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2000" b="1" u="none" strike="noStrike" dirty="0">
                <a:effectLst/>
                <a:latin typeface="Calibri" panose="020F0502020204030204" pitchFamily="34" charset="0"/>
                <a:ea typeface="Calibri" panose="020F0502020204030204" pitchFamily="34" charset="0"/>
                <a:cs typeface="Calibri" panose="020F0502020204030204" pitchFamily="34" charset="0"/>
              </a:rPr>
              <a:t> 	</a:t>
            </a:r>
            <a:r>
              <a:rPr lang="fr-FR" b="1" u="sng" dirty="0">
                <a:latin typeface="Calibri" panose="020F0502020204030204" pitchFamily="34" charset="0"/>
                <a:ea typeface="Calibri" panose="020F0502020204030204" pitchFamily="34" charset="0"/>
                <a:cs typeface="Calibri" panose="020F0502020204030204" pitchFamily="34" charset="0"/>
              </a:rPr>
              <a:t>A . Le régime de Vichy : un régime autoritaire au service de l’Allemagne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679450">
              <a:lnSpc>
                <a:spcPct val="115000"/>
              </a:lnSpc>
              <a:spcAft>
                <a:spcPts val="0"/>
              </a:spcAft>
            </a:pPr>
            <a:r>
              <a:rPr lang="fr-FR" sz="1600" u="none" strike="noStrike" dirty="0">
                <a:effectLst/>
                <a:latin typeface="Calibri" panose="020F0502020204030204" pitchFamily="34" charset="0"/>
                <a:ea typeface="Calibri" panose="020F0502020204030204" pitchFamily="34" charset="0"/>
                <a:cs typeface="Calibri" panose="020F0502020204030204" pitchFamily="34" charset="0"/>
              </a:rPr>
              <a:t> 		1. </a:t>
            </a:r>
            <a:r>
              <a:rPr lang="fr-FR" sz="1600" u="sng" dirty="0">
                <a:effectLst/>
                <a:latin typeface="Calibri" panose="020F0502020204030204" pitchFamily="34" charset="0"/>
                <a:ea typeface="Calibri" panose="020F0502020204030204" pitchFamily="34" charset="0"/>
                <a:cs typeface="Calibri" panose="020F0502020204030204" pitchFamily="34" charset="0"/>
              </a:rPr>
              <a:t>Pétain, l’Etat français  et la « révolution nationale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 xmlns:a16="http://schemas.microsoft.com/office/drawing/2014/main" id="{C4BF9A63-5203-47C7-8A67-4C578578E5A5}"/>
              </a:ext>
            </a:extLst>
          </p:cNvPr>
          <p:cNvPicPr/>
          <p:nvPr/>
        </p:nvPicPr>
        <p:blipFill>
          <a:blip r:embed="rId2"/>
          <a:stretch>
            <a:fillRect/>
          </a:stretch>
        </p:blipFill>
        <p:spPr>
          <a:xfrm>
            <a:off x="3136605" y="1265274"/>
            <a:ext cx="6177516" cy="5015650"/>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 xmlns:a16="http://schemas.microsoft.com/office/drawing/2014/main" id="{F6C4941C-F138-4890-A74C-8EA82AC3631B}"/>
              </a:ext>
            </a:extLst>
          </p:cNvPr>
          <p:cNvSpPr/>
          <p:nvPr/>
        </p:nvSpPr>
        <p:spPr>
          <a:xfrm>
            <a:off x="2796363" y="6180635"/>
            <a:ext cx="6103088" cy="677365"/>
          </a:xfrm>
          <a:prstGeom prst="rect">
            <a:avLst/>
          </a:prstGeom>
        </p:spPr>
        <p:txBody>
          <a:bodyPr wrap="square">
            <a:spAutoFit/>
          </a:bodyPr>
          <a:lstStyle/>
          <a:p>
            <a:pPr marL="457200" algn="ctr">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Affiche de la révolution nationale</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fr-FR" sz="1600" dirty="0">
                <a:latin typeface="Calibri" panose="020F0502020204030204" pitchFamily="34" charset="0"/>
                <a:ea typeface="Calibri" panose="020F0502020204030204" pitchFamily="34" charset="0"/>
                <a:cs typeface="Calibri" panose="020F0502020204030204" pitchFamily="34" charset="0"/>
              </a:rPr>
              <a:t>R. </a:t>
            </a:r>
            <a:r>
              <a:rPr lang="fr-FR" sz="1600" dirty="0" err="1">
                <a:latin typeface="Calibri" panose="020F0502020204030204" pitchFamily="34" charset="0"/>
                <a:ea typeface="Calibri" panose="020F0502020204030204" pitchFamily="34" charset="0"/>
                <a:cs typeface="Calibri" panose="020F0502020204030204" pitchFamily="34" charset="0"/>
              </a:rPr>
              <a:t>Vachet</a:t>
            </a:r>
            <a:r>
              <a:rPr lang="fr-FR" sz="1600" dirty="0">
                <a:latin typeface="Calibri" panose="020F0502020204030204" pitchFamily="34" charset="0"/>
                <a:ea typeface="Calibri" panose="020F0502020204030204" pitchFamily="34" charset="0"/>
                <a:cs typeface="Calibri" panose="020F0502020204030204" pitchFamily="34" charset="0"/>
              </a:rPr>
              <a:t>, 1942 , Musée de l’armée, Paris</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6436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AABB68-E16E-46E0-9181-FFBF94424DF6}"/>
              </a:ext>
            </a:extLst>
          </p:cNvPr>
          <p:cNvSpPr/>
          <p:nvPr/>
        </p:nvSpPr>
        <p:spPr>
          <a:xfrm>
            <a:off x="76199" y="0"/>
            <a:ext cx="11234057" cy="1137491"/>
          </a:xfrm>
          <a:prstGeom prst="rect">
            <a:avLst/>
          </a:prstGeom>
        </p:spPr>
        <p:txBody>
          <a:bodyPr wrap="square">
            <a:spAutoFit/>
          </a:bodyPr>
          <a:lstStyle/>
          <a:p>
            <a:pPr lvl="0">
              <a:lnSpc>
                <a:spcPct val="115000"/>
              </a:lnSpc>
              <a:spcAft>
                <a:spcPts val="0"/>
              </a:spcAft>
            </a:pPr>
            <a:r>
              <a:rPr lang="fr-FR" sz="24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2000" b="1" u="none" strike="noStrike" dirty="0">
                <a:effectLst/>
                <a:latin typeface="Calibri" panose="020F0502020204030204" pitchFamily="34" charset="0"/>
                <a:ea typeface="Calibri" panose="020F0502020204030204" pitchFamily="34" charset="0"/>
                <a:cs typeface="Calibri" panose="020F0502020204030204" pitchFamily="34" charset="0"/>
              </a:rPr>
              <a:t> 	</a:t>
            </a:r>
            <a:r>
              <a:rPr lang="fr-FR" b="1" u="sng" dirty="0">
                <a:latin typeface="Calibri" panose="020F0502020204030204" pitchFamily="34" charset="0"/>
                <a:ea typeface="Calibri" panose="020F0502020204030204" pitchFamily="34" charset="0"/>
                <a:cs typeface="Calibri" panose="020F0502020204030204" pitchFamily="34" charset="0"/>
              </a:rPr>
              <a:t>A . Le régime de Vichy : un régime autoritaire au service de l’Allemagne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679450">
              <a:lnSpc>
                <a:spcPct val="115000"/>
              </a:lnSpc>
              <a:spcAft>
                <a:spcPts val="0"/>
              </a:spcAft>
            </a:pPr>
            <a:r>
              <a:rPr lang="fr-FR" sz="1600" u="none" strike="noStrike" dirty="0">
                <a:effectLst/>
                <a:latin typeface="Calibri" panose="020F0502020204030204" pitchFamily="34" charset="0"/>
                <a:ea typeface="Calibri" panose="020F0502020204030204" pitchFamily="34" charset="0"/>
                <a:cs typeface="Calibri" panose="020F0502020204030204" pitchFamily="34" charset="0"/>
              </a:rPr>
              <a:t> 		1. </a:t>
            </a:r>
            <a:r>
              <a:rPr lang="fr-FR" sz="1600" u="sng" dirty="0">
                <a:effectLst/>
                <a:latin typeface="Calibri" panose="020F0502020204030204" pitchFamily="34" charset="0"/>
                <a:ea typeface="Calibri" panose="020F0502020204030204" pitchFamily="34" charset="0"/>
                <a:cs typeface="Calibri" panose="020F0502020204030204" pitchFamily="34" charset="0"/>
              </a:rPr>
              <a:t>Pétain, l’Etat français  et la « révolution nationale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 xmlns:a16="http://schemas.microsoft.com/office/drawing/2014/main" id="{5EC3B89E-64C0-48C9-B324-9310F66911AE}"/>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69785" y="1307804"/>
            <a:ext cx="7101536" cy="4859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 xmlns:a16="http://schemas.microsoft.com/office/drawing/2014/main" id="{6B7AE10F-606D-45D3-A07D-287A907EADDC}"/>
              </a:ext>
            </a:extLst>
          </p:cNvPr>
          <p:cNvSpPr/>
          <p:nvPr/>
        </p:nvSpPr>
        <p:spPr>
          <a:xfrm>
            <a:off x="2785730" y="6337760"/>
            <a:ext cx="8218967" cy="358816"/>
          </a:xfrm>
          <a:prstGeom prst="rect">
            <a:avLst/>
          </a:prstGeom>
        </p:spPr>
        <p:txBody>
          <a:bodyPr wrap="square">
            <a:spAutoFit/>
          </a:bodyPr>
          <a:lstStyle/>
          <a:p>
            <a:pPr>
              <a:lnSpc>
                <a:spcPct val="115000"/>
              </a:lnSpc>
              <a:spcAft>
                <a:spcPts val="0"/>
              </a:spcAft>
            </a:pPr>
            <a:r>
              <a:rPr lang="fr-FR" sz="1600" i="1" dirty="0">
                <a:latin typeface="Calibri" panose="020F0502020204030204" pitchFamily="34" charset="0"/>
                <a:ea typeface="Calibri" panose="020F0502020204030204" pitchFamily="34" charset="0"/>
                <a:cs typeface="Calibri" panose="020F0502020204030204" pitchFamily="34" charset="0"/>
              </a:rPr>
              <a:t>La France défaite</a:t>
            </a:r>
            <a:r>
              <a:rPr lang="fr-FR" sz="1600" dirty="0">
                <a:latin typeface="Calibri" panose="020F0502020204030204" pitchFamily="34" charset="0"/>
                <a:ea typeface="Calibri" panose="020F0502020204030204" pitchFamily="34" charset="0"/>
                <a:cs typeface="Calibri" panose="020F0502020204030204" pitchFamily="34" charset="0"/>
              </a:rPr>
              <a:t>, A. </a:t>
            </a:r>
            <a:r>
              <a:rPr lang="fr-FR" sz="1600" dirty="0" err="1">
                <a:latin typeface="Calibri" panose="020F0502020204030204" pitchFamily="34" charset="0"/>
                <a:ea typeface="Calibri" panose="020F0502020204030204" pitchFamily="34" charset="0"/>
                <a:cs typeface="Calibri" panose="020F0502020204030204" pitchFamily="34" charset="0"/>
              </a:rPr>
              <a:t>Aglan</a:t>
            </a:r>
            <a:r>
              <a:rPr lang="fr-FR" sz="1600" dirty="0">
                <a:latin typeface="Calibri" panose="020F0502020204030204" pitchFamily="34" charset="0"/>
                <a:ea typeface="Calibri" panose="020F0502020204030204" pitchFamily="34" charset="0"/>
                <a:cs typeface="Calibri" panose="020F0502020204030204" pitchFamily="34" charset="0"/>
              </a:rPr>
              <a:t>, Documentation Photographique 8120, Paris, 2017</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5663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AABB68-E16E-46E0-9181-FFBF94424DF6}"/>
              </a:ext>
            </a:extLst>
          </p:cNvPr>
          <p:cNvSpPr/>
          <p:nvPr/>
        </p:nvSpPr>
        <p:spPr>
          <a:xfrm>
            <a:off x="76199" y="0"/>
            <a:ext cx="11234057" cy="850233"/>
          </a:xfrm>
          <a:prstGeom prst="rect">
            <a:avLst/>
          </a:prstGeom>
        </p:spPr>
        <p:txBody>
          <a:bodyPr wrap="square">
            <a:spAutoFit/>
          </a:bodyPr>
          <a:lstStyle/>
          <a:p>
            <a:pPr lvl="0">
              <a:lnSpc>
                <a:spcPct val="115000"/>
              </a:lnSpc>
              <a:spcAft>
                <a:spcPts val="0"/>
              </a:spcAft>
            </a:pPr>
            <a:r>
              <a:rPr lang="fr-FR" sz="24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2000" b="1" u="none" strike="noStrike" dirty="0">
                <a:effectLst/>
                <a:latin typeface="Calibri" panose="020F0502020204030204" pitchFamily="34" charset="0"/>
                <a:ea typeface="Calibri" panose="020F0502020204030204" pitchFamily="34" charset="0"/>
                <a:cs typeface="Calibri" panose="020F0502020204030204" pitchFamily="34" charset="0"/>
              </a:rPr>
              <a:t> 	</a:t>
            </a:r>
            <a:r>
              <a:rPr lang="fr-FR" b="1" u="sng" dirty="0">
                <a:latin typeface="Calibri" panose="020F0502020204030204" pitchFamily="34" charset="0"/>
                <a:ea typeface="Calibri" panose="020F0502020204030204" pitchFamily="34" charset="0"/>
                <a:cs typeface="Calibri" panose="020F0502020204030204" pitchFamily="34" charset="0"/>
              </a:rPr>
              <a:t>A . Le régime de Vichy : un régime autoritaire au service de l’Allemagne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 xmlns:a16="http://schemas.microsoft.com/office/drawing/2014/main" id="{0EC933AF-8C52-48DD-9CC7-8F3E7F7BF793}"/>
              </a:ext>
            </a:extLst>
          </p:cNvPr>
          <p:cNvSpPr/>
          <p:nvPr/>
        </p:nvSpPr>
        <p:spPr>
          <a:xfrm>
            <a:off x="1717475" y="850233"/>
            <a:ext cx="5078185" cy="392159"/>
          </a:xfrm>
          <a:prstGeom prst="rect">
            <a:avLst/>
          </a:prstGeom>
        </p:spPr>
        <p:txBody>
          <a:bodyPr wrap="none">
            <a:spAutoFit/>
          </a:bodyPr>
          <a:lstStyle/>
          <a:p>
            <a:pPr lvl="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2. Vichy  et la collaboration avec l’Allemagne nazie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 xmlns:a16="http://schemas.microsoft.com/office/drawing/2014/main" id="{9FF381BD-90CE-4D0E-8A43-085C3DCC3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80" y="1242392"/>
            <a:ext cx="3785485" cy="5294385"/>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 xmlns:a16="http://schemas.microsoft.com/office/drawing/2014/main" id="{7AED50CD-2A4F-4B31-A765-DC37F1FB7324}"/>
              </a:ext>
            </a:extLst>
          </p:cNvPr>
          <p:cNvSpPr/>
          <p:nvPr/>
        </p:nvSpPr>
        <p:spPr>
          <a:xfrm>
            <a:off x="67973" y="6478729"/>
            <a:ext cx="8265042" cy="369332"/>
          </a:xfrm>
          <a:prstGeom prst="rect">
            <a:avLst/>
          </a:prstGeom>
        </p:spPr>
        <p:txBody>
          <a:bodyPr wrap="square">
            <a:spAutoFit/>
          </a:bodyPr>
          <a:lstStyle/>
          <a:p>
            <a:r>
              <a:rPr lang="fr-FR" u="sng" dirty="0"/>
              <a:t>Affiche , 1943</a:t>
            </a:r>
            <a:r>
              <a:rPr lang="fr-FR" dirty="0"/>
              <a:t> </a:t>
            </a:r>
            <a:r>
              <a:rPr lang="fr-FR" sz="1400" dirty="0"/>
              <a:t>© </a:t>
            </a:r>
            <a:r>
              <a:rPr lang="fr-FR" sz="1400" dirty="0">
                <a:solidFill>
                  <a:srgbClr val="002060"/>
                </a:solidFill>
                <a:hlinkClick r:id="rId3">
                  <a:extLst>
                    <a:ext uri="{A12FA001-AC4F-418D-AE19-62706E023703}">
                      <ahyp:hlinkClr xmlns="" xmlns:ahyp="http://schemas.microsoft.com/office/drawing/2018/hyperlinkcolor" val="tx"/>
                    </a:ext>
                  </a:extLst>
                </a:hlinkClick>
              </a:rPr>
              <a:t>Musée de la Résistance nationale, Champigny-sur-Marne</a:t>
            </a:r>
            <a:endParaRPr lang="fr-FR" dirty="0"/>
          </a:p>
        </p:txBody>
      </p:sp>
      <p:pic>
        <p:nvPicPr>
          <p:cNvPr id="8" name="Image 7">
            <a:extLst>
              <a:ext uri="{FF2B5EF4-FFF2-40B4-BE49-F238E27FC236}">
                <a16:creationId xmlns="" xmlns:a16="http://schemas.microsoft.com/office/drawing/2014/main" id="{4D89E907-E000-4C15-8FCB-BCCC3FB1F999}"/>
              </a:ext>
            </a:extLst>
          </p:cNvPr>
          <p:cNvPicPr/>
          <p:nvPr/>
        </p:nvPicPr>
        <p:blipFill rotWithShape="1">
          <a:blip r:embed="rId4" cstate="print">
            <a:extLst>
              <a:ext uri="{28A0092B-C50C-407E-A947-70E740481C1C}">
                <a14:useLocalDpi xmlns:a14="http://schemas.microsoft.com/office/drawing/2010/main" val="0"/>
              </a:ext>
            </a:extLst>
          </a:blip>
          <a:srcRect l="1287" t="1656" r="2712"/>
          <a:stretch/>
        </p:blipFill>
        <p:spPr bwMode="auto">
          <a:xfrm>
            <a:off x="6146927" y="1572598"/>
            <a:ext cx="5237293" cy="4183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 xmlns:a16="http://schemas.microsoft.com/office/drawing/2014/main" id="{04126CE7-F601-4E74-A7D8-CA3CC20906EB}"/>
              </a:ext>
            </a:extLst>
          </p:cNvPr>
          <p:cNvSpPr/>
          <p:nvPr/>
        </p:nvSpPr>
        <p:spPr>
          <a:xfrm>
            <a:off x="5823097" y="5826070"/>
            <a:ext cx="6096000" cy="325538"/>
          </a:xfrm>
          <a:prstGeom prst="rect">
            <a:avLst/>
          </a:prstGeom>
        </p:spPr>
        <p:txBody>
          <a:bodyPr>
            <a:spAutoFit/>
          </a:bodyPr>
          <a:lstStyle/>
          <a:p>
            <a:pPr algn="ctr">
              <a:lnSpc>
                <a:spcPct val="115000"/>
              </a:lnSpc>
              <a:spcAft>
                <a:spcPts val="0"/>
              </a:spcAft>
            </a:pPr>
            <a:r>
              <a:rPr lang="fr-FR" sz="1400" i="1" dirty="0">
                <a:latin typeface="Calibri" panose="020F0502020204030204" pitchFamily="34" charset="0"/>
                <a:ea typeface="Calibri" panose="020F0502020204030204" pitchFamily="34" charset="0"/>
                <a:cs typeface="Calibri" panose="020F0502020204030204" pitchFamily="34" charset="0"/>
              </a:rPr>
              <a:t>La France défaite</a:t>
            </a:r>
            <a:r>
              <a:rPr lang="fr-FR" sz="1400" dirty="0">
                <a:latin typeface="Calibri" panose="020F0502020204030204" pitchFamily="34" charset="0"/>
                <a:ea typeface="Calibri" panose="020F0502020204030204" pitchFamily="34" charset="0"/>
                <a:cs typeface="Calibri" panose="020F0502020204030204" pitchFamily="34" charset="0"/>
              </a:rPr>
              <a:t>, A. </a:t>
            </a:r>
            <a:r>
              <a:rPr lang="fr-FR" sz="1400" dirty="0" err="1">
                <a:latin typeface="Calibri" panose="020F0502020204030204" pitchFamily="34" charset="0"/>
                <a:ea typeface="Calibri" panose="020F0502020204030204" pitchFamily="34" charset="0"/>
                <a:cs typeface="Calibri" panose="020F0502020204030204" pitchFamily="34" charset="0"/>
              </a:rPr>
              <a:t>Aglan</a:t>
            </a:r>
            <a:r>
              <a:rPr lang="fr-FR" sz="1400" dirty="0">
                <a:latin typeface="Calibri" panose="020F0502020204030204" pitchFamily="34" charset="0"/>
                <a:ea typeface="Calibri" panose="020F0502020204030204" pitchFamily="34" charset="0"/>
                <a:cs typeface="Calibri" panose="020F0502020204030204" pitchFamily="34" charset="0"/>
              </a:rPr>
              <a:t>, Documentation Photographique 8120, Paris, 2017</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005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4B102A2-4D44-433E-87C1-59C891A5F731}"/>
              </a:ext>
            </a:extLst>
          </p:cNvPr>
          <p:cNvSpPr/>
          <p:nvPr/>
        </p:nvSpPr>
        <p:spPr>
          <a:xfrm>
            <a:off x="1808818" y="732630"/>
            <a:ext cx="5078185" cy="392159"/>
          </a:xfrm>
          <a:prstGeom prst="rect">
            <a:avLst/>
          </a:prstGeom>
        </p:spPr>
        <p:txBody>
          <a:bodyPr wrap="none">
            <a:spAutoFit/>
          </a:bodyPr>
          <a:lstStyle/>
          <a:p>
            <a:pPr lvl="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2. Vichy  et la collaboration avec l’Allemagne nazie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 xmlns:a16="http://schemas.microsoft.com/office/drawing/2014/main" id="{5120260D-6AED-498A-8E02-8B0581B8B1D9}"/>
              </a:ext>
            </a:extLst>
          </p:cNvPr>
          <p:cNvPicPr/>
          <p:nvPr/>
        </p:nvPicPr>
        <p:blipFill>
          <a:blip r:embed="rId2"/>
          <a:stretch>
            <a:fillRect/>
          </a:stretch>
        </p:blipFill>
        <p:spPr>
          <a:xfrm>
            <a:off x="653966" y="1375631"/>
            <a:ext cx="4880724" cy="3599670"/>
          </a:xfrm>
          <a:prstGeom prst="rect">
            <a:avLst/>
          </a:prstGeom>
        </p:spPr>
      </p:pic>
      <p:sp>
        <p:nvSpPr>
          <p:cNvPr id="4" name="Rectangle 3">
            <a:extLst>
              <a:ext uri="{FF2B5EF4-FFF2-40B4-BE49-F238E27FC236}">
                <a16:creationId xmlns="" xmlns:a16="http://schemas.microsoft.com/office/drawing/2014/main" id="{88E8E764-9BE7-4A1F-AC81-A67DD5F5B786}"/>
              </a:ext>
            </a:extLst>
          </p:cNvPr>
          <p:cNvSpPr/>
          <p:nvPr/>
        </p:nvSpPr>
        <p:spPr>
          <a:xfrm>
            <a:off x="-280655" y="5253965"/>
            <a:ext cx="6096000" cy="584775"/>
          </a:xfrm>
          <a:prstGeom prst="rect">
            <a:avLst/>
          </a:prstGeom>
        </p:spPr>
        <p:txBody>
          <a:bodyPr>
            <a:spAutoFit/>
          </a:bodyPr>
          <a:lstStyle/>
          <a:p>
            <a:pPr algn="ct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Avis d’exécution d’otages, 1941</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sz="1400" dirty="0">
                <a:latin typeface="Calibri" panose="020F0502020204030204" pitchFamily="34" charset="0"/>
                <a:ea typeface="Calibri" panose="020F0502020204030204" pitchFamily="34" charset="0"/>
                <a:cs typeface="Times New Roman" panose="02020603050405020304" pitchFamily="18" charset="0"/>
              </a:rPr>
              <a:t>Manuel Histoire-géographie, Hatier, 2016</a:t>
            </a:r>
          </a:p>
        </p:txBody>
      </p:sp>
      <p:sp>
        <p:nvSpPr>
          <p:cNvPr id="6" name="Rectangle 5">
            <a:extLst>
              <a:ext uri="{FF2B5EF4-FFF2-40B4-BE49-F238E27FC236}">
                <a16:creationId xmlns="" xmlns:a16="http://schemas.microsoft.com/office/drawing/2014/main" id="{1D0DEBF8-7F6A-4374-961C-C9BA001B0A94}"/>
              </a:ext>
            </a:extLst>
          </p:cNvPr>
          <p:cNvSpPr/>
          <p:nvPr/>
        </p:nvSpPr>
        <p:spPr>
          <a:xfrm>
            <a:off x="927659" y="358021"/>
            <a:ext cx="9775371" cy="369332"/>
          </a:xfrm>
          <a:prstGeom prst="rect">
            <a:avLst/>
          </a:prstGeom>
        </p:spPr>
        <p:txBody>
          <a:bodyPr wrap="square">
            <a:spAutoFit/>
          </a:bodyPr>
          <a:lstStyle/>
          <a:p>
            <a:r>
              <a:rPr lang="fr-FR" b="1" u="sng" dirty="0">
                <a:latin typeface="Calibri" panose="020F0502020204030204" pitchFamily="34" charset="0"/>
                <a:ea typeface="Calibri" panose="020F0502020204030204" pitchFamily="34" charset="0"/>
                <a:cs typeface="Calibri" panose="020F0502020204030204" pitchFamily="34" charset="0"/>
              </a:rPr>
              <a:t>A . Le régime de Vichy : un régime autoritaire au service de l’Allemagne </a:t>
            </a:r>
            <a:endParaRPr lang="fr-FR" dirty="0"/>
          </a:p>
        </p:txBody>
      </p:sp>
      <p:pic>
        <p:nvPicPr>
          <p:cNvPr id="8" name="Image 7">
            <a:extLst>
              <a:ext uri="{FF2B5EF4-FFF2-40B4-BE49-F238E27FC236}">
                <a16:creationId xmlns="" xmlns:a16="http://schemas.microsoft.com/office/drawing/2014/main" id="{2CC951ED-3F79-40C3-8A6E-15E4F73347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088747" y="1145076"/>
            <a:ext cx="5876883" cy="4296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 xmlns:a16="http://schemas.microsoft.com/office/drawing/2014/main" id="{23C1D695-250F-410E-AAA0-52DF552C5D00}"/>
              </a:ext>
            </a:extLst>
          </p:cNvPr>
          <p:cNvSpPr/>
          <p:nvPr/>
        </p:nvSpPr>
        <p:spPr>
          <a:xfrm>
            <a:off x="6088747" y="5577130"/>
            <a:ext cx="5203219" cy="369332"/>
          </a:xfrm>
          <a:prstGeom prst="rect">
            <a:avLst/>
          </a:prstGeom>
        </p:spPr>
        <p:txBody>
          <a:bodyPr wrap="none">
            <a:spAutoFit/>
          </a:bodyPr>
          <a:lstStyle/>
          <a:p>
            <a:pPr algn="ct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Arrestation de résistants par la Milice française, 1943</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C1C9C511-8F25-4D31-A2A8-4A77D85F9934}"/>
              </a:ext>
            </a:extLst>
          </p:cNvPr>
          <p:cNvSpPr/>
          <p:nvPr/>
        </p:nvSpPr>
        <p:spPr>
          <a:xfrm>
            <a:off x="7090943" y="5900296"/>
            <a:ext cx="3198824" cy="307777"/>
          </a:xfrm>
          <a:prstGeom prst="rect">
            <a:avLst/>
          </a:prstGeom>
        </p:spPr>
        <p:txBody>
          <a:bodyPr wrap="none">
            <a:spAutoFit/>
          </a:bodyPr>
          <a:lstStyle/>
          <a:p>
            <a:pPr algn="ctr">
              <a:spcAft>
                <a:spcPts val="0"/>
              </a:spcAft>
            </a:pPr>
            <a:r>
              <a:rPr lang="fr-FR" sz="1400" dirty="0">
                <a:latin typeface="Calibri" panose="020F0502020204030204" pitchFamily="34" charset="0"/>
                <a:ea typeface="Calibri" panose="020F0502020204030204" pitchFamily="34" charset="0"/>
                <a:cs typeface="Times New Roman" panose="02020603050405020304" pitchFamily="18" charset="0"/>
              </a:rPr>
              <a:t>Manuel Histoire-géographie, Hatier, 2016</a:t>
            </a:r>
          </a:p>
        </p:txBody>
      </p:sp>
      <p:sp>
        <p:nvSpPr>
          <p:cNvPr id="11" name="Rectangle 10">
            <a:extLst>
              <a:ext uri="{FF2B5EF4-FFF2-40B4-BE49-F238E27FC236}">
                <a16:creationId xmlns="" xmlns:a16="http://schemas.microsoft.com/office/drawing/2014/main" id="{BB840FDD-D6E1-4394-A4D0-73D93D2E38B0}"/>
              </a:ext>
            </a:extLst>
          </p:cNvPr>
          <p:cNvSpPr/>
          <p:nvPr/>
        </p:nvSpPr>
        <p:spPr>
          <a:xfrm>
            <a:off x="328805" y="-24934"/>
            <a:ext cx="4699813" cy="425501"/>
          </a:xfrm>
          <a:prstGeom prst="rect">
            <a:avLst/>
          </a:prstGeom>
        </p:spPr>
        <p:txBody>
          <a:bodyPr wrap="none">
            <a:spAutoFit/>
          </a:bodyPr>
          <a:lstStyle/>
          <a:p>
            <a:pPr lvl="0">
              <a:lnSpc>
                <a:spcPct val="115000"/>
              </a:lnSpc>
              <a:spcAft>
                <a:spcPts val="0"/>
              </a:spcAft>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3322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334B87F-0D25-45BA-BE4D-AF0FE1677CE7}"/>
              </a:ext>
            </a:extLst>
          </p:cNvPr>
          <p:cNvSpPr/>
          <p:nvPr/>
        </p:nvSpPr>
        <p:spPr>
          <a:xfrm>
            <a:off x="1553884" y="500931"/>
            <a:ext cx="5611986" cy="392159"/>
          </a:xfrm>
          <a:prstGeom prst="rect">
            <a:avLst/>
          </a:prstGeom>
        </p:spPr>
        <p:txBody>
          <a:bodyPr wrap="none">
            <a:spAutoFit/>
          </a:bodyPr>
          <a:lstStyle/>
          <a:p>
            <a:pPr lvl="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B. La résistance et la France libre : des minorités engagées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 xmlns:a16="http://schemas.microsoft.com/office/drawing/2014/main" id="{AFB86CEC-0CA8-46DD-B659-7CCE02DDD099}"/>
              </a:ext>
            </a:extLst>
          </p:cNvPr>
          <p:cNvPicPr/>
          <p:nvPr/>
        </p:nvPicPr>
        <p:blipFill>
          <a:blip r:embed="rId2"/>
          <a:stretch>
            <a:fillRect/>
          </a:stretch>
        </p:blipFill>
        <p:spPr>
          <a:xfrm>
            <a:off x="320507" y="1343347"/>
            <a:ext cx="5927893" cy="377734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 xmlns:a16="http://schemas.microsoft.com/office/drawing/2014/main" id="{3549C626-38F1-4E50-8748-37A8FF20455C}"/>
              </a:ext>
            </a:extLst>
          </p:cNvPr>
          <p:cNvSpPr/>
          <p:nvPr/>
        </p:nvSpPr>
        <p:spPr>
          <a:xfrm>
            <a:off x="-163507" y="5614487"/>
            <a:ext cx="6096000" cy="687881"/>
          </a:xfrm>
          <a:prstGeom prst="rect">
            <a:avLst/>
          </a:prstGeom>
        </p:spPr>
        <p:txBody>
          <a:bodyPr>
            <a:spAutoFit/>
          </a:bodyPr>
          <a:lstStyle/>
          <a:p>
            <a:pPr marL="457200" algn="ctr">
              <a:lnSpc>
                <a:spcPct val="115000"/>
              </a:lnSpc>
              <a:spcAft>
                <a:spcPts val="0"/>
              </a:spcAft>
            </a:pPr>
            <a:r>
              <a:rPr lang="fr-FR" u="sng" dirty="0">
                <a:ea typeface="Calibri" panose="020F0502020204030204" pitchFamily="34" charset="0"/>
                <a:cs typeface="Times New Roman" panose="02020603050405020304" pitchFamily="18" charset="0"/>
              </a:rPr>
              <a:t>Une du journal clandestin Libération, 1943</a:t>
            </a:r>
            <a:endParaRPr lang="fr-FR" dirty="0">
              <a:ea typeface="Calibri" panose="020F0502020204030204" pitchFamily="34" charset="0"/>
              <a:cs typeface="Times New Roman" panose="02020603050405020304" pitchFamily="18" charset="0"/>
            </a:endParaRPr>
          </a:p>
          <a:p>
            <a:pPr algn="ct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Manuel Histoire-géographie, Hatier, 2016</a:t>
            </a:r>
          </a:p>
        </p:txBody>
      </p:sp>
      <p:pic>
        <p:nvPicPr>
          <p:cNvPr id="6" name="Image 5">
            <a:extLst>
              <a:ext uri="{FF2B5EF4-FFF2-40B4-BE49-F238E27FC236}">
                <a16:creationId xmlns="" xmlns:a16="http://schemas.microsoft.com/office/drawing/2014/main" id="{AB461D53-F8B4-473D-9B1B-F5AE102CC483}"/>
              </a:ext>
            </a:extLst>
          </p:cNvPr>
          <p:cNvPicPr/>
          <p:nvPr/>
        </p:nvPicPr>
        <p:blipFill>
          <a:blip r:embed="rId3"/>
          <a:stretch>
            <a:fillRect/>
          </a:stretch>
        </p:blipFill>
        <p:spPr>
          <a:xfrm>
            <a:off x="6602808" y="1042949"/>
            <a:ext cx="5268685" cy="4378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 xmlns:a16="http://schemas.microsoft.com/office/drawing/2014/main" id="{58EE0690-6CFD-494D-947A-2F810A82155A}"/>
              </a:ext>
            </a:extLst>
          </p:cNvPr>
          <p:cNvSpPr/>
          <p:nvPr/>
        </p:nvSpPr>
        <p:spPr>
          <a:xfrm>
            <a:off x="5932493" y="5570945"/>
            <a:ext cx="6096000" cy="687881"/>
          </a:xfrm>
          <a:prstGeom prst="rect">
            <a:avLst/>
          </a:prstGeom>
        </p:spPr>
        <p:txBody>
          <a:bodyPr>
            <a:spAutoFit/>
          </a:bodyPr>
          <a:lstStyle/>
          <a:p>
            <a:pPr marL="457200" algn="ctr">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Formation de maquisards de Haute Loire, 1944</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Manuel Histoire-géographie, Hatier, 2016</a:t>
            </a:r>
          </a:p>
        </p:txBody>
      </p:sp>
      <p:sp>
        <p:nvSpPr>
          <p:cNvPr id="8" name="Rectangle 7">
            <a:extLst>
              <a:ext uri="{FF2B5EF4-FFF2-40B4-BE49-F238E27FC236}">
                <a16:creationId xmlns="" xmlns:a16="http://schemas.microsoft.com/office/drawing/2014/main" id="{6E1EDA74-823B-43D9-9407-E723ED5D8710}"/>
              </a:ext>
            </a:extLst>
          </p:cNvPr>
          <p:cNvSpPr/>
          <p:nvPr/>
        </p:nvSpPr>
        <p:spPr>
          <a:xfrm>
            <a:off x="403232" y="50674"/>
            <a:ext cx="4240456" cy="392159"/>
          </a:xfrm>
          <a:prstGeom prst="rect">
            <a:avLst/>
          </a:prstGeom>
        </p:spPr>
        <p:txBody>
          <a:bodyPr wrap="none">
            <a:spAutoFit/>
          </a:bodyPr>
          <a:lstStyle/>
          <a:p>
            <a:pPr lvl="0">
              <a:lnSpc>
                <a:spcPct val="115000"/>
              </a:lnSpc>
              <a:spcAft>
                <a:spcPts val="0"/>
              </a:spcAft>
            </a:pPr>
            <a:r>
              <a:rPr lang="fr-FR" b="1" u="sng" dirty="0">
                <a:solidFill>
                  <a:srgbClr val="FF0000"/>
                </a:solidFill>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4088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DFD30231-2EF2-41B5-8F1A-96305EC1C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891678"/>
            <a:ext cx="4093535" cy="5300018"/>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 xmlns:a16="http://schemas.microsoft.com/office/drawing/2014/main" id="{E99C5BD5-AE11-4EC5-833F-6DF0CAD07B04}"/>
              </a:ext>
            </a:extLst>
          </p:cNvPr>
          <p:cNvSpPr/>
          <p:nvPr/>
        </p:nvSpPr>
        <p:spPr>
          <a:xfrm>
            <a:off x="468085" y="6556992"/>
            <a:ext cx="11255829" cy="307777"/>
          </a:xfrm>
          <a:prstGeom prst="rect">
            <a:avLst/>
          </a:prstGeom>
        </p:spPr>
        <p:txBody>
          <a:bodyPr wrap="square">
            <a:spAutoFit/>
          </a:bodyPr>
          <a:lstStyle/>
          <a:p>
            <a:pPr algn="ctr"/>
            <a:r>
              <a:rPr lang="fr-FR" sz="1400" dirty="0">
                <a:solidFill>
                  <a:srgbClr val="666666"/>
                </a:solidFill>
                <a:effectLst/>
              </a:rPr>
              <a:t>Knopf , Paris, musée de l'Armée</a:t>
            </a:r>
            <a:endParaRPr lang="fr-FR" sz="1400" dirty="0"/>
          </a:p>
        </p:txBody>
      </p:sp>
      <p:sp>
        <p:nvSpPr>
          <p:cNvPr id="5" name="Rectangle 4">
            <a:extLst>
              <a:ext uri="{FF2B5EF4-FFF2-40B4-BE49-F238E27FC236}">
                <a16:creationId xmlns="" xmlns:a16="http://schemas.microsoft.com/office/drawing/2014/main" id="{8A513782-A704-4E6D-9D3F-E42240D68513}"/>
              </a:ext>
            </a:extLst>
          </p:cNvPr>
          <p:cNvSpPr/>
          <p:nvPr/>
        </p:nvSpPr>
        <p:spPr>
          <a:xfrm>
            <a:off x="3250343" y="6216005"/>
            <a:ext cx="8349343" cy="369332"/>
          </a:xfrm>
          <a:prstGeom prst="rect">
            <a:avLst/>
          </a:prstGeom>
        </p:spPr>
        <p:txBody>
          <a:bodyPr wrap="square">
            <a:spAutoFit/>
          </a:bodyPr>
          <a:lstStyle/>
          <a:p>
            <a:r>
              <a:rPr lang="fr-FR" sz="1600" u="sng" dirty="0"/>
              <a:t>Affiche diffusée par les </a:t>
            </a:r>
            <a:r>
              <a:rPr lang="fr-FR" u="sng" dirty="0"/>
              <a:t>services</a:t>
            </a:r>
            <a:r>
              <a:rPr lang="fr-FR" sz="1600" u="sng" dirty="0"/>
              <a:t> de propagande de la France libre, 1943.</a:t>
            </a:r>
          </a:p>
        </p:txBody>
      </p:sp>
      <p:sp>
        <p:nvSpPr>
          <p:cNvPr id="6" name="Rectangle 5">
            <a:extLst>
              <a:ext uri="{FF2B5EF4-FFF2-40B4-BE49-F238E27FC236}">
                <a16:creationId xmlns="" xmlns:a16="http://schemas.microsoft.com/office/drawing/2014/main" id="{F4746E6D-06D8-4E4E-9EF7-26EBFEC02F26}"/>
              </a:ext>
            </a:extLst>
          </p:cNvPr>
          <p:cNvSpPr/>
          <p:nvPr/>
        </p:nvSpPr>
        <p:spPr>
          <a:xfrm>
            <a:off x="725465" y="499519"/>
            <a:ext cx="5664884" cy="392159"/>
          </a:xfrm>
          <a:prstGeom prst="rect">
            <a:avLst/>
          </a:prstGeom>
        </p:spPr>
        <p:txBody>
          <a:bodyPr wrap="none">
            <a:spAutoFit/>
          </a:bodyPr>
          <a:lstStyle/>
          <a:p>
            <a:pPr lvl="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B. La résistance et la France libre : des minorités engagées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318BEEBF-4EC6-4DC5-BD37-71B8D3255F8F}"/>
              </a:ext>
            </a:extLst>
          </p:cNvPr>
          <p:cNvSpPr/>
          <p:nvPr/>
        </p:nvSpPr>
        <p:spPr>
          <a:xfrm>
            <a:off x="275171" y="26749"/>
            <a:ext cx="4699813" cy="425501"/>
          </a:xfrm>
          <a:prstGeom prst="rect">
            <a:avLst/>
          </a:prstGeom>
        </p:spPr>
        <p:txBody>
          <a:bodyPr wrap="none">
            <a:spAutoFit/>
          </a:bodyPr>
          <a:lstStyle/>
          <a:p>
            <a:pPr lvl="0">
              <a:lnSpc>
                <a:spcPct val="115000"/>
              </a:lnSpc>
              <a:spcAft>
                <a:spcPts val="0"/>
              </a:spcAft>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9388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 xmlns:a16="http://schemas.microsoft.com/office/drawing/2014/main" id="{93090B09-3A9F-423E-A6CB-CFA56D549237}"/>
              </a:ext>
            </a:extLst>
          </p:cNvPr>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1613" t="2081"/>
          <a:stretch/>
        </p:blipFill>
        <p:spPr bwMode="auto">
          <a:xfrm>
            <a:off x="3194956" y="653687"/>
            <a:ext cx="6368143" cy="5693502"/>
          </a:xfrm>
          <a:prstGeom prst="rect">
            <a:avLst/>
          </a:prstGeom>
          <a:ln/>
        </p:spPr>
        <p:style>
          <a:lnRef idx="2">
            <a:schemeClr val="dk1"/>
          </a:lnRef>
          <a:fillRef idx="1">
            <a:schemeClr val="lt1"/>
          </a:fillRef>
          <a:effectRef idx="0">
            <a:schemeClr val="dk1"/>
          </a:effectRef>
          <a:fontRef idx="minor">
            <a:schemeClr val="dk1"/>
          </a:fontRef>
        </p:style>
      </p:pic>
      <p:sp>
        <p:nvSpPr>
          <p:cNvPr id="5" name="Rectangle 4">
            <a:extLst>
              <a:ext uri="{FF2B5EF4-FFF2-40B4-BE49-F238E27FC236}">
                <a16:creationId xmlns="" xmlns:a16="http://schemas.microsoft.com/office/drawing/2014/main" id="{1382B501-1C6A-475F-AE83-19390934AB95}"/>
              </a:ext>
            </a:extLst>
          </p:cNvPr>
          <p:cNvSpPr/>
          <p:nvPr/>
        </p:nvSpPr>
        <p:spPr>
          <a:xfrm>
            <a:off x="3331028" y="6246767"/>
            <a:ext cx="6096000" cy="677365"/>
          </a:xfrm>
          <a:prstGeom prst="rect">
            <a:avLst/>
          </a:prstGeom>
        </p:spPr>
        <p:txBody>
          <a:bodyPr>
            <a:spAutoFit/>
          </a:bodyPr>
          <a:lstStyle/>
          <a:p>
            <a:pPr algn="ctr">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La libération du territoire français</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1600" dirty="0">
                <a:latin typeface="Calibri" panose="020F0502020204030204" pitchFamily="34" charset="0"/>
                <a:ea typeface="Calibri" panose="020F0502020204030204" pitchFamily="34" charset="0"/>
                <a:cs typeface="Calibri" panose="020F0502020204030204" pitchFamily="34" charset="0"/>
              </a:rPr>
              <a:t>Manuel histoire-géographie 3</a:t>
            </a:r>
            <a:r>
              <a:rPr lang="fr-FR" sz="1600" baseline="30000" dirty="0">
                <a:latin typeface="Calibri" panose="020F0502020204030204" pitchFamily="34" charset="0"/>
                <a:ea typeface="Calibri" panose="020F0502020204030204" pitchFamily="34" charset="0"/>
                <a:cs typeface="Calibri" panose="020F0502020204030204" pitchFamily="34" charset="0"/>
              </a:rPr>
              <a:t>e</a:t>
            </a:r>
            <a:r>
              <a:rPr lang="fr-FR" sz="1600" dirty="0">
                <a:latin typeface="Calibri" panose="020F0502020204030204" pitchFamily="34" charset="0"/>
                <a:ea typeface="Calibri" panose="020F0502020204030204" pitchFamily="34" charset="0"/>
                <a:cs typeface="Calibri" panose="020F0502020204030204" pitchFamily="34" charset="0"/>
              </a:rPr>
              <a:t>, Nathan 2016</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0EB2E964-09B7-43DE-809A-A087A5DC35F5}"/>
              </a:ext>
            </a:extLst>
          </p:cNvPr>
          <p:cNvSpPr/>
          <p:nvPr/>
        </p:nvSpPr>
        <p:spPr>
          <a:xfrm>
            <a:off x="191386" y="52014"/>
            <a:ext cx="4699813" cy="425501"/>
          </a:xfrm>
          <a:prstGeom prst="rect">
            <a:avLst/>
          </a:prstGeom>
        </p:spPr>
        <p:txBody>
          <a:bodyPr wrap="none">
            <a:spAutoFit/>
          </a:bodyPr>
          <a:lstStyle/>
          <a:p>
            <a:pPr lvl="0">
              <a:lnSpc>
                <a:spcPct val="115000"/>
              </a:lnSpc>
              <a:spcAft>
                <a:spcPts val="0"/>
              </a:spcAft>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 xmlns:a16="http://schemas.microsoft.com/office/drawing/2014/main" id="{534BB5E2-F733-4AA8-A193-8A9FCABC083D}"/>
              </a:ext>
            </a:extLst>
          </p:cNvPr>
          <p:cNvSpPr/>
          <p:nvPr/>
        </p:nvSpPr>
        <p:spPr>
          <a:xfrm>
            <a:off x="549276" y="569907"/>
            <a:ext cx="3397084" cy="392159"/>
          </a:xfrm>
          <a:prstGeom prst="rect">
            <a:avLst/>
          </a:prstGeom>
        </p:spPr>
        <p:txBody>
          <a:bodyPr wrap="none">
            <a:spAutoFit/>
          </a:bodyPr>
          <a:lstStyle/>
          <a:p>
            <a:pPr lvl="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C.   Libérer et gouverner la France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8304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4A796208-60E1-416A-B795-C22ABE8141B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98000"/>
                    </a14:imgEffect>
                    <a14:imgEffect>
                      <a14:brightnessContrast bright="18000"/>
                    </a14:imgEffect>
                  </a14:imgLayer>
                </a14:imgProps>
              </a:ext>
              <a:ext uri="{28A0092B-C50C-407E-A947-70E740481C1C}">
                <a14:useLocalDpi xmlns:a14="http://schemas.microsoft.com/office/drawing/2010/main" val="0"/>
              </a:ext>
            </a:extLst>
          </a:blip>
          <a:stretch>
            <a:fillRect/>
          </a:stretch>
        </p:blipFill>
        <p:spPr>
          <a:xfrm>
            <a:off x="772888" y="1042493"/>
            <a:ext cx="4626428" cy="4291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4E89F90E-FBF9-4488-8309-F00B03354CEE}"/>
              </a:ext>
            </a:extLst>
          </p:cNvPr>
          <p:cNvSpPr/>
          <p:nvPr/>
        </p:nvSpPr>
        <p:spPr>
          <a:xfrm>
            <a:off x="-27377" y="5328046"/>
            <a:ext cx="6037230" cy="584775"/>
          </a:xfrm>
          <a:prstGeom prst="rect">
            <a:avLst/>
          </a:prstGeom>
        </p:spPr>
        <p:txBody>
          <a:bodyPr wrap="none">
            <a:spAutoFit/>
          </a:bodyPr>
          <a:lstStyle/>
          <a:p>
            <a:r>
              <a:rPr lang="fr-FR" u="sng" dirty="0">
                <a:effectLst/>
              </a:rPr>
              <a:t>Le général Leclerc à son arrivée à Montparnasse, 25 aout 1944</a:t>
            </a:r>
          </a:p>
          <a:p>
            <a:r>
              <a:rPr lang="fr-FR" sz="1400" dirty="0">
                <a:solidFill>
                  <a:srgbClr val="002060"/>
                </a:solidFill>
                <a:hlinkClick r:id="rId4">
                  <a:extLst>
                    <a:ext uri="{A12FA001-AC4F-418D-AE19-62706E023703}">
                      <ahyp:hlinkClr xmlns="" xmlns:ahyp="http://schemas.microsoft.com/office/drawing/2018/hyperlinkcolor" val="tx"/>
                    </a:ext>
                  </a:extLst>
                </a:hlinkClick>
              </a:rPr>
              <a:t>National Archives and Records Administration, Washington </a:t>
            </a:r>
            <a:r>
              <a:rPr lang="fr-FR" sz="1400" dirty="0">
                <a:solidFill>
                  <a:srgbClr val="002060"/>
                </a:solidFill>
              </a:rPr>
              <a:t>Libre de droits</a:t>
            </a:r>
            <a:endParaRPr lang="fr-FR" sz="1600" dirty="0">
              <a:solidFill>
                <a:srgbClr val="002060"/>
              </a:solidFill>
              <a:effectLst/>
            </a:endParaRPr>
          </a:p>
        </p:txBody>
      </p:sp>
      <p:sp>
        <p:nvSpPr>
          <p:cNvPr id="5" name="Rectangle 4">
            <a:extLst>
              <a:ext uri="{FF2B5EF4-FFF2-40B4-BE49-F238E27FC236}">
                <a16:creationId xmlns="" xmlns:a16="http://schemas.microsoft.com/office/drawing/2014/main" id="{5D8CCB25-16BF-4344-9063-DA500A9B502D}"/>
              </a:ext>
            </a:extLst>
          </p:cNvPr>
          <p:cNvSpPr/>
          <p:nvPr/>
        </p:nvSpPr>
        <p:spPr>
          <a:xfrm>
            <a:off x="1591975" y="553020"/>
            <a:ext cx="3397084" cy="392159"/>
          </a:xfrm>
          <a:prstGeom prst="rect">
            <a:avLst/>
          </a:prstGeom>
        </p:spPr>
        <p:txBody>
          <a:bodyPr wrap="none">
            <a:spAutoFit/>
          </a:bodyPr>
          <a:lstStyle/>
          <a:p>
            <a:pPr lvl="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C.   Libérer et gouverner la France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 xmlns:a16="http://schemas.microsoft.com/office/drawing/2014/main" id="{0EE013E6-A128-42BC-A5AF-883BAEB069E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288711" y="1036369"/>
            <a:ext cx="5729389" cy="4291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 xmlns:a16="http://schemas.microsoft.com/office/drawing/2014/main" id="{5F20C5D4-8FCC-45D8-9AD5-553FFC70269C}"/>
              </a:ext>
            </a:extLst>
          </p:cNvPr>
          <p:cNvSpPr/>
          <p:nvPr/>
        </p:nvSpPr>
        <p:spPr>
          <a:xfrm>
            <a:off x="6713549" y="5483076"/>
            <a:ext cx="6096000" cy="584775"/>
          </a:xfrm>
          <a:prstGeom prst="rect">
            <a:avLst/>
          </a:prstGeom>
        </p:spPr>
        <p:txBody>
          <a:bodyPr>
            <a:spAutoFit/>
          </a:bodyPr>
          <a:lstStyle/>
          <a:p>
            <a:r>
              <a:rPr lang="fr-FR" u="sng" dirty="0">
                <a:effectLst/>
              </a:rPr>
              <a:t>Barricade rue Saint-Martin, Paris , aout 1944</a:t>
            </a:r>
          </a:p>
          <a:p>
            <a:r>
              <a:rPr lang="fr-FR" sz="1400" dirty="0">
                <a:solidFill>
                  <a:srgbClr val="002060"/>
                </a:solidFill>
              </a:rPr>
              <a:t>© </a:t>
            </a:r>
            <a:r>
              <a:rPr lang="fr-FR" sz="1400" dirty="0">
                <a:solidFill>
                  <a:srgbClr val="002060"/>
                </a:solidFill>
                <a:hlinkClick r:id="rId7">
                  <a:extLst>
                    <a:ext uri="{A12FA001-AC4F-418D-AE19-62706E023703}">
                      <ahyp:hlinkClr xmlns="" xmlns:ahyp="http://schemas.microsoft.com/office/drawing/2018/hyperlinkcolor" val="tx"/>
                    </a:ext>
                  </a:extLst>
                </a:hlinkClick>
              </a:rPr>
              <a:t>IHTP, ARC 3010 </a:t>
            </a:r>
            <a:r>
              <a:rPr lang="fr-FR" sz="1400" dirty="0">
                <a:solidFill>
                  <a:srgbClr val="002060"/>
                </a:solidFill>
              </a:rPr>
              <a:t>Droits réservés </a:t>
            </a:r>
          </a:p>
        </p:txBody>
      </p:sp>
      <p:sp>
        <p:nvSpPr>
          <p:cNvPr id="9" name="Rectangle 8">
            <a:extLst>
              <a:ext uri="{FF2B5EF4-FFF2-40B4-BE49-F238E27FC236}">
                <a16:creationId xmlns="" xmlns:a16="http://schemas.microsoft.com/office/drawing/2014/main" id="{77B5CC83-2897-4243-8CBB-A32A39F4B904}"/>
              </a:ext>
            </a:extLst>
          </p:cNvPr>
          <p:cNvSpPr/>
          <p:nvPr/>
        </p:nvSpPr>
        <p:spPr>
          <a:xfrm>
            <a:off x="360702" y="121403"/>
            <a:ext cx="4691797" cy="425501"/>
          </a:xfrm>
          <a:prstGeom prst="rect">
            <a:avLst/>
          </a:prstGeom>
        </p:spPr>
        <p:txBody>
          <a:bodyPr wrap="none">
            <a:spAutoFit/>
          </a:bodyPr>
          <a:lstStyle/>
          <a:p>
            <a:pPr lvl="0">
              <a:lnSpc>
                <a:spcPct val="115000"/>
              </a:lnSpc>
              <a:spcAft>
                <a:spcPts val="0"/>
              </a:spcAft>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II. La France coupée en deux  (1941 - 1944</a:t>
            </a:r>
            <a:r>
              <a:rPr lang="fr-FR" b="1" u="sng"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fr-FR"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3460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0BCF621-E0E0-4C76-ADB1-89EF5764625C}"/>
              </a:ext>
            </a:extLst>
          </p:cNvPr>
          <p:cNvSpPr/>
          <p:nvPr/>
        </p:nvSpPr>
        <p:spPr>
          <a:xfrm>
            <a:off x="1184202" y="234602"/>
            <a:ext cx="10763250" cy="461665"/>
          </a:xfrm>
          <a:prstGeom prst="rect">
            <a:avLst/>
          </a:prstGeom>
        </p:spPr>
        <p:txBody>
          <a:bodyPr wrap="square">
            <a:spAutoFit/>
          </a:bodyPr>
          <a:lstStyle/>
          <a:p>
            <a:r>
              <a:rPr lang="fr-FR" sz="2400" b="1" dirty="0">
                <a:latin typeface="Calibri" panose="020F0502020204030204" pitchFamily="34" charset="0"/>
                <a:ea typeface="Calibri" panose="020F0502020204030204" pitchFamily="34" charset="0"/>
              </a:rPr>
              <a:t>Quelles sont les circonstances et les conséquences des choix effectués en 1940 ?</a:t>
            </a:r>
            <a:endParaRPr lang="fr-FR" sz="2400" dirty="0"/>
          </a:p>
        </p:txBody>
      </p:sp>
      <p:sp>
        <p:nvSpPr>
          <p:cNvPr id="5" name="ZoneTexte 4">
            <a:extLst>
              <a:ext uri="{FF2B5EF4-FFF2-40B4-BE49-F238E27FC236}">
                <a16:creationId xmlns="" xmlns:a16="http://schemas.microsoft.com/office/drawing/2014/main" id="{674316C6-54F2-48AE-8DFB-F740907A015B}"/>
              </a:ext>
            </a:extLst>
          </p:cNvPr>
          <p:cNvSpPr txBox="1"/>
          <p:nvPr/>
        </p:nvSpPr>
        <p:spPr>
          <a:xfrm>
            <a:off x="350874" y="827217"/>
            <a:ext cx="11461898" cy="8012963"/>
          </a:xfrm>
          <a:prstGeom prst="rect">
            <a:avLst/>
          </a:prstGeom>
          <a:noFill/>
        </p:spPr>
        <p:txBody>
          <a:bodyPr wrap="square" rtlCol="0">
            <a:spAutoFit/>
          </a:bodyPr>
          <a:lstStyle/>
          <a:p>
            <a:pPr>
              <a:lnSpc>
                <a:spcPct val="115000"/>
              </a:lnSpc>
              <a:spcAft>
                <a:spcPts val="0"/>
              </a:spcAft>
            </a:pPr>
            <a:r>
              <a:rPr lang="fr-FR" sz="2000" b="1" u="sng" dirty="0">
                <a:solidFill>
                  <a:srgbClr val="FF0000"/>
                </a:solidFill>
                <a:ea typeface="Calibri" panose="020F0502020204030204" pitchFamily="34" charset="0"/>
                <a:cs typeface="Times New Roman" panose="02020603050405020304" pitchFamily="18" charset="0"/>
              </a:rPr>
              <a:t>I. </a:t>
            </a:r>
            <a:r>
              <a:rPr lang="fr-FR" sz="2000" b="1" u="sng" dirty="0">
                <a:solidFill>
                  <a:srgbClr val="FF0000"/>
                </a:solidFill>
                <a:ea typeface="Calibri" panose="020F0502020204030204" pitchFamily="34" charset="0"/>
                <a:cs typeface="Calibri" panose="020F0502020204030204" pitchFamily="34" charset="0"/>
              </a:rPr>
              <a:t>La </a:t>
            </a: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France à genoux : la défaite et l’armistice, la France asservie et la France libre (1940 - 1941)</a:t>
            </a:r>
            <a:endPar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501650">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lphaUcPeriod"/>
            </a:pPr>
            <a:r>
              <a:rPr lang="fr-FR" b="1" u="sng" dirty="0">
                <a:latin typeface="Calibri" panose="020F0502020204030204" pitchFamily="34" charset="0"/>
                <a:ea typeface="Calibri" panose="020F0502020204030204" pitchFamily="34" charset="0"/>
                <a:cs typeface="Calibri" panose="020F0502020204030204" pitchFamily="34" charset="0"/>
              </a:rPr>
              <a:t>La France défaite </a:t>
            </a:r>
          </a:p>
          <a:p>
            <a:pPr marL="342900" indent="-342900">
              <a:lnSpc>
                <a:spcPct val="115000"/>
              </a:lnSpc>
              <a:buFont typeface="+mj-lt"/>
              <a:buAutoNum type="alphaUcPeriod"/>
            </a:pPr>
            <a:r>
              <a:rPr lang="fr-FR" b="1" u="sng" dirty="0"/>
              <a:t>De Gaulle et Pétain : deux positions face à la défaite</a:t>
            </a:r>
          </a:p>
          <a:p>
            <a:pPr marL="342900" indent="-342900">
              <a:lnSpc>
                <a:spcPct val="115000"/>
              </a:lnSpc>
              <a:buFont typeface="+mj-lt"/>
              <a:buAutoNum type="alphaUcPeriod"/>
            </a:pPr>
            <a:r>
              <a:rPr lang="fr-FR" b="1" u="sng" dirty="0"/>
              <a:t>Le choix de la collaboration face à l’organisation de la résistance </a:t>
            </a:r>
            <a:endParaRPr lang="fr-FR" dirty="0"/>
          </a:p>
          <a:p>
            <a:pPr marL="342900" indent="-342900">
              <a:lnSpc>
                <a:spcPct val="115000"/>
              </a:lnSpc>
              <a:buFont typeface="+mj-lt"/>
              <a:buAutoNum type="alphaUcPeriod"/>
            </a:pPr>
            <a:endParaRPr lang="fr-FR" dirty="0"/>
          </a:p>
          <a:p>
            <a:pPr lvl="0">
              <a:lnSpc>
                <a:spcPct val="115000"/>
              </a:lnSpc>
              <a:spcAft>
                <a:spcPts val="0"/>
              </a:spcAft>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II.  La France coupée en deux : une rupture entre Français (1941 - 1944)</a:t>
            </a:r>
          </a:p>
          <a:p>
            <a:pPr>
              <a:lnSpc>
                <a:spcPct val="115000"/>
              </a:lnSpc>
              <a:spcAft>
                <a:spcPts val="0"/>
              </a:spcAft>
            </a:pPr>
            <a:r>
              <a:rPr lang="fr-FR" sz="2000" b="1" dirty="0">
                <a:latin typeface="Calibri" panose="020F0502020204030204" pitchFamily="34" charset="0"/>
                <a:ea typeface="Calibri" panose="020F0502020204030204" pitchFamily="34" charset="0"/>
                <a:cs typeface="Calibri" panose="020F0502020204030204" pitchFamily="34" charset="0"/>
              </a:rPr>
              <a:t>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lphaUcPeriod"/>
            </a:pPr>
            <a:r>
              <a:rPr lang="fr-FR" b="1" u="sng" dirty="0">
                <a:latin typeface="Calibri" panose="020F0502020204030204" pitchFamily="34" charset="0"/>
                <a:ea typeface="Calibri" panose="020F0502020204030204" pitchFamily="34" charset="0"/>
                <a:cs typeface="Calibri" panose="020F0502020204030204" pitchFamily="34" charset="0"/>
              </a:rPr>
              <a:t>Le régime de Vichy : un régime autoritaire au service de l’Allemagne </a:t>
            </a:r>
          </a:p>
          <a:p>
            <a:pPr marL="342900" indent="-342900">
              <a:lnSpc>
                <a:spcPct val="115000"/>
              </a:lnSpc>
              <a:buFont typeface="+mj-lt"/>
              <a:buAutoNum type="alphaUcPeriod"/>
            </a:pPr>
            <a:r>
              <a:rPr lang="fr-FR" b="1" u="sng" dirty="0"/>
              <a:t>La</a:t>
            </a:r>
            <a:r>
              <a:rPr lang="fr-FR" u="sng" dirty="0"/>
              <a:t> </a:t>
            </a:r>
            <a:r>
              <a:rPr lang="fr-FR" b="1" u="sng" dirty="0"/>
              <a:t>Résistance et la France libre : des minorités engagées </a:t>
            </a:r>
          </a:p>
          <a:p>
            <a:pPr marL="342900" indent="-342900">
              <a:lnSpc>
                <a:spcPct val="115000"/>
              </a:lnSpc>
              <a:buFont typeface="+mj-lt"/>
              <a:buAutoNum type="alphaUcPeriod"/>
            </a:pPr>
            <a:r>
              <a:rPr lang="fr-FR" b="1" u="sng" dirty="0"/>
              <a:t>Libérer et gouverner la France </a:t>
            </a:r>
          </a:p>
          <a:p>
            <a:pPr marL="342900" indent="-342900">
              <a:lnSpc>
                <a:spcPct val="115000"/>
              </a:lnSpc>
              <a:buFont typeface="+mj-lt"/>
              <a:buAutoNum type="alphaUcPeriod"/>
            </a:pPr>
            <a:endParaRPr lang="fr-FR" b="1" u="sng" dirty="0"/>
          </a:p>
          <a:p>
            <a:pPr lvl="0"/>
            <a:r>
              <a:rPr lang="fr-FR" sz="2000" b="1" u="sng" dirty="0">
                <a:solidFill>
                  <a:srgbClr val="FF0000"/>
                </a:solidFill>
              </a:rPr>
              <a:t>III. La France de la Libération (1944-1946)</a:t>
            </a:r>
          </a:p>
          <a:p>
            <a:pPr lvl="0"/>
            <a:endParaRPr lang="fr-FR" sz="2000" dirty="0">
              <a:solidFill>
                <a:srgbClr val="FF0000"/>
              </a:solidFill>
            </a:endParaRPr>
          </a:p>
          <a:p>
            <a:r>
              <a:rPr lang="fr-FR" b="1" dirty="0"/>
              <a:t>A. </a:t>
            </a:r>
            <a:r>
              <a:rPr lang="fr-FR" dirty="0"/>
              <a:t> </a:t>
            </a:r>
            <a:r>
              <a:rPr lang="fr-FR" b="1" u="sng" dirty="0"/>
              <a:t>Restaurer la République </a:t>
            </a:r>
          </a:p>
          <a:p>
            <a:pPr marL="342900" indent="-342900">
              <a:buAutoNum type="alphaUcPeriod" startAt="2"/>
            </a:pPr>
            <a:r>
              <a:rPr lang="fr-FR" b="1" u="sng" dirty="0" smtClean="0">
                <a:latin typeface="Calibri" panose="020F0502020204030204" pitchFamily="34" charset="0"/>
                <a:ea typeface="Calibri" panose="020F0502020204030204" pitchFamily="34" charset="0"/>
                <a:cs typeface="Calibri" panose="020F0502020204030204" pitchFamily="34" charset="0"/>
              </a:rPr>
              <a:t>Reconstruire </a:t>
            </a:r>
            <a:r>
              <a:rPr lang="fr-FR" b="1" u="sng" dirty="0">
                <a:latin typeface="Calibri" panose="020F0502020204030204" pitchFamily="34" charset="0"/>
                <a:ea typeface="Calibri" panose="020F0502020204030204" pitchFamily="34" charset="0"/>
                <a:cs typeface="Calibri" panose="020F0502020204030204" pitchFamily="34" charset="0"/>
              </a:rPr>
              <a:t>la France  </a:t>
            </a:r>
            <a:endParaRPr lang="fr-FR" b="1" u="sng" dirty="0" smtClean="0">
              <a:latin typeface="Calibri" panose="020F0502020204030204" pitchFamily="34" charset="0"/>
              <a:ea typeface="Calibri" panose="020F0502020204030204" pitchFamily="34" charset="0"/>
              <a:cs typeface="Calibri" panose="020F0502020204030204" pitchFamily="34" charset="0"/>
            </a:endParaRPr>
          </a:p>
          <a:p>
            <a:pPr marL="342900" indent="-342900">
              <a:buAutoNum type="alphaUcPeriod" startAt="2"/>
            </a:pPr>
            <a:r>
              <a:rPr lang="fr-FR" b="1" u="sng" dirty="0" smtClean="0">
                <a:latin typeface="Calibri" panose="020F0502020204030204" pitchFamily="34" charset="0"/>
                <a:ea typeface="Calibri" panose="020F0502020204030204" pitchFamily="34" charset="0"/>
                <a:cs typeface="Calibri" panose="020F0502020204030204" pitchFamily="34" charset="0"/>
              </a:rPr>
              <a:t>Retrouver un rang dans le monde</a:t>
            </a:r>
            <a:endParaRPr lang="fr-FR" b="1" u="sng" dirty="0">
              <a:latin typeface="Calibri" panose="020F0502020204030204" pitchFamily="34" charset="0"/>
              <a:ea typeface="Calibri" panose="020F0502020204030204" pitchFamily="34" charset="0"/>
              <a:cs typeface="Calibri" panose="020F0502020204030204" pitchFamily="34" charset="0"/>
            </a:endParaRPr>
          </a:p>
          <a:p>
            <a:endParaRPr lang="fr-FR" sz="14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a:p>
            <a:pPr>
              <a:lnSpc>
                <a:spcPct val="115000"/>
              </a:lnSpc>
            </a:pPr>
            <a:endParaRPr lang="fr-FR" b="1" dirty="0"/>
          </a:p>
          <a:p>
            <a:pPr marL="342900" indent="-342900">
              <a:lnSpc>
                <a:spcPct val="115000"/>
              </a:lnSpc>
              <a:buFont typeface="+mj-lt"/>
              <a:buAutoNum type="alphaUcPeriod"/>
            </a:pPr>
            <a:endParaRPr lang="fr-FR" b="1" dirty="0"/>
          </a:p>
          <a:p>
            <a:pPr marL="342900" lvl="0" indent="-342900">
              <a:lnSpc>
                <a:spcPct val="115000"/>
              </a:lnSpc>
              <a:spcAft>
                <a:spcPts val="0"/>
              </a:spcAft>
              <a:buFont typeface="+mj-lt"/>
              <a:buAutoNum type="alphaUcPeriod"/>
            </a:pPr>
            <a:endParaRPr lang="fr-FR" b="1" u="sng"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lphaUcPeriod"/>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fr-FR" dirty="0"/>
          </a:p>
          <a:p>
            <a:pPr marL="342900" lvl="0" indent="-342900">
              <a:lnSpc>
                <a:spcPct val="115000"/>
              </a:lnSpc>
              <a:spcAft>
                <a:spcPts val="0"/>
              </a:spcAft>
              <a:buFont typeface="+mj-lt"/>
              <a:buAutoNum type="alphaUcPeriod"/>
            </a:pPr>
            <a:endParaRPr lang="fr-FR" sz="1600" b="1" u="sng"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lphaUcPeriod"/>
            </a:pP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6998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F6741298-6F93-4DBA-BC4B-77B5E9122075}"/>
              </a:ext>
            </a:extLst>
          </p:cNvPr>
          <p:cNvPicPr>
            <a:picLocks noChangeAspect="1"/>
          </p:cNvPicPr>
          <p:nvPr/>
        </p:nvPicPr>
        <p:blipFill rotWithShape="1">
          <a:blip r:embed="rId2">
            <a:extLst>
              <a:ext uri="{28A0092B-C50C-407E-A947-70E740481C1C}">
                <a14:useLocalDpi xmlns:a14="http://schemas.microsoft.com/office/drawing/2010/main" val="0"/>
              </a:ext>
            </a:extLst>
          </a:blip>
          <a:srcRect t="12353"/>
          <a:stretch/>
        </p:blipFill>
        <p:spPr>
          <a:xfrm>
            <a:off x="3243944" y="1244827"/>
            <a:ext cx="6581513" cy="4171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CCF9B7EE-863E-4792-870B-E3E47C8E1D94}"/>
              </a:ext>
            </a:extLst>
          </p:cNvPr>
          <p:cNvSpPr/>
          <p:nvPr/>
        </p:nvSpPr>
        <p:spPr>
          <a:xfrm>
            <a:off x="3243944" y="5810710"/>
            <a:ext cx="6346372" cy="646331"/>
          </a:xfrm>
          <a:prstGeom prst="rect">
            <a:avLst/>
          </a:prstGeom>
        </p:spPr>
        <p:txBody>
          <a:bodyPr wrap="square">
            <a:spAutoFit/>
          </a:bodyPr>
          <a:lstStyle/>
          <a:p>
            <a:pPr algn="ctr"/>
            <a:r>
              <a:rPr lang="fr-FR" u="sng" dirty="0">
                <a:effectLst/>
              </a:rPr>
              <a:t>Maquisards exécutés à Lantilly le 25 mai 1944</a:t>
            </a:r>
          </a:p>
          <a:p>
            <a:r>
              <a:rPr lang="fr-FR" dirty="0"/>
              <a:t>© </a:t>
            </a:r>
            <a:r>
              <a:rPr lang="fr-FR" dirty="0">
                <a:solidFill>
                  <a:srgbClr val="002060"/>
                </a:solidFill>
                <a:hlinkClick r:id="rId3">
                  <a:extLst>
                    <a:ext uri="{A12FA001-AC4F-418D-AE19-62706E023703}">
                      <ahyp:hlinkClr xmlns="" xmlns:ahyp="http://schemas.microsoft.com/office/drawing/2018/hyperlinkcolor" val="tx"/>
                    </a:ext>
                  </a:extLst>
                </a:hlinkClick>
              </a:rPr>
              <a:t>Musée de la Résistance nationale, Champigny-sur-Marne</a:t>
            </a:r>
            <a:endParaRPr lang="fr-FR" dirty="0">
              <a:solidFill>
                <a:srgbClr val="002060"/>
              </a:solidFill>
            </a:endParaRPr>
          </a:p>
        </p:txBody>
      </p:sp>
      <p:sp>
        <p:nvSpPr>
          <p:cNvPr id="5" name="Rectangle 4">
            <a:extLst>
              <a:ext uri="{FF2B5EF4-FFF2-40B4-BE49-F238E27FC236}">
                <a16:creationId xmlns="" xmlns:a16="http://schemas.microsoft.com/office/drawing/2014/main" id="{09E6582F-60CF-40EF-B068-9FFED3B35C6F}"/>
              </a:ext>
            </a:extLst>
          </p:cNvPr>
          <p:cNvSpPr/>
          <p:nvPr/>
        </p:nvSpPr>
        <p:spPr>
          <a:xfrm>
            <a:off x="477660" y="-15949"/>
            <a:ext cx="4240456" cy="392159"/>
          </a:xfrm>
          <a:prstGeom prst="rect">
            <a:avLst/>
          </a:prstGeom>
        </p:spPr>
        <p:txBody>
          <a:bodyPr wrap="none">
            <a:spAutoFit/>
          </a:bodyPr>
          <a:lstStyle/>
          <a:p>
            <a:pPr lvl="0">
              <a:lnSpc>
                <a:spcPct val="115000"/>
              </a:lnSpc>
              <a:spcAft>
                <a:spcPts val="0"/>
              </a:spcAft>
            </a:pPr>
            <a:r>
              <a:rPr lang="fr-FR" b="1" u="sng" dirty="0">
                <a:solidFill>
                  <a:srgbClr val="FF0000"/>
                </a:solidFill>
                <a:latin typeface="Calibri" panose="020F0502020204030204" pitchFamily="34" charset="0"/>
                <a:ea typeface="Calibri" panose="020F0502020204030204" pitchFamily="34" charset="0"/>
                <a:cs typeface="Calibri" panose="020F0502020204030204" pitchFamily="34" charset="0"/>
              </a:rPr>
              <a:t>II. La France coupée en deux  (1941 - 1944)</a:t>
            </a:r>
            <a:endParaRPr lang="fr-FR"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 xmlns:a16="http://schemas.microsoft.com/office/drawing/2014/main" id="{22146F46-6867-4477-8266-03E73E0A836D}"/>
              </a:ext>
            </a:extLst>
          </p:cNvPr>
          <p:cNvSpPr/>
          <p:nvPr/>
        </p:nvSpPr>
        <p:spPr>
          <a:xfrm>
            <a:off x="1321032" y="378915"/>
            <a:ext cx="3397084" cy="392159"/>
          </a:xfrm>
          <a:prstGeom prst="rect">
            <a:avLst/>
          </a:prstGeom>
        </p:spPr>
        <p:txBody>
          <a:bodyPr wrap="none">
            <a:spAutoFit/>
          </a:bodyPr>
          <a:lstStyle/>
          <a:p>
            <a:pPr lvl="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C.   Libérer et gouverner la France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2555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110E98D8-BC2C-49DD-A04B-ABCEAB29D7B7}"/>
              </a:ext>
            </a:extLst>
          </p:cNvPr>
          <p:cNvPicPr/>
          <p:nvPr/>
        </p:nvPicPr>
        <p:blipFill>
          <a:blip r:embed="rId2"/>
          <a:stretch>
            <a:fillRect/>
          </a:stretch>
        </p:blipFill>
        <p:spPr>
          <a:xfrm>
            <a:off x="4051006" y="1222744"/>
            <a:ext cx="4344774" cy="3769432"/>
          </a:xfrm>
          <a:prstGeom prst="rect">
            <a:avLst/>
          </a:prstGeom>
        </p:spPr>
      </p:pic>
      <p:sp>
        <p:nvSpPr>
          <p:cNvPr id="3" name="Rectangle 2">
            <a:extLst>
              <a:ext uri="{FF2B5EF4-FFF2-40B4-BE49-F238E27FC236}">
                <a16:creationId xmlns="" xmlns:a16="http://schemas.microsoft.com/office/drawing/2014/main" id="{4A9E023E-7863-4009-ACC7-A40EB490A295}"/>
              </a:ext>
            </a:extLst>
          </p:cNvPr>
          <p:cNvSpPr/>
          <p:nvPr/>
        </p:nvSpPr>
        <p:spPr>
          <a:xfrm>
            <a:off x="3270705" y="5081037"/>
            <a:ext cx="6096000" cy="369332"/>
          </a:xfrm>
          <a:prstGeom prst="rect">
            <a:avLst/>
          </a:prstGeom>
        </p:spPr>
        <p:txBody>
          <a:bodyPr>
            <a:spAutoFit/>
          </a:bodyPr>
          <a:lstStyle/>
          <a:p>
            <a:pPr algn="ctr">
              <a:spcAft>
                <a:spcPts val="0"/>
              </a:spcAft>
            </a:pPr>
            <a:r>
              <a:rPr lang="fr-FR" dirty="0">
                <a:latin typeface="Calibri" panose="020F0502020204030204" pitchFamily="34" charset="0"/>
                <a:ea typeface="Calibri" panose="020F0502020204030204" pitchFamily="34" charset="0"/>
                <a:cs typeface="Calibri" panose="020F0502020204030204" pitchFamily="34" charset="0"/>
                <a:hlinkClick r:id="rId3"/>
              </a:rPr>
              <a:t>Vidéo : discours de Gaulle Hôtel de ville, 25 août 44</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 xmlns:a16="http://schemas.microsoft.com/office/drawing/2014/main" id="{5032E2B3-9AF3-4CC3-89B9-13ABEE592F4A}"/>
              </a:ext>
            </a:extLst>
          </p:cNvPr>
          <p:cNvSpPr/>
          <p:nvPr/>
        </p:nvSpPr>
        <p:spPr>
          <a:xfrm>
            <a:off x="888715" y="557058"/>
            <a:ext cx="3397084" cy="392159"/>
          </a:xfrm>
          <a:prstGeom prst="rect">
            <a:avLst/>
          </a:prstGeom>
        </p:spPr>
        <p:txBody>
          <a:bodyPr wrap="none">
            <a:spAutoFit/>
          </a:bodyPr>
          <a:lstStyle/>
          <a:p>
            <a:pPr lvl="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C.   Libérer et gouverner la France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 xmlns:a16="http://schemas.microsoft.com/office/drawing/2014/main" id="{B0848220-59FE-4021-9FC3-8393295DBC54}"/>
              </a:ext>
            </a:extLst>
          </p:cNvPr>
          <p:cNvSpPr/>
          <p:nvPr/>
        </p:nvSpPr>
        <p:spPr>
          <a:xfrm>
            <a:off x="298885" y="135280"/>
            <a:ext cx="4691797" cy="425501"/>
          </a:xfrm>
          <a:prstGeom prst="rect">
            <a:avLst/>
          </a:prstGeom>
        </p:spPr>
        <p:txBody>
          <a:bodyPr wrap="none">
            <a:spAutoFit/>
          </a:bodyPr>
          <a:lstStyle/>
          <a:p>
            <a:pPr lvl="0">
              <a:lnSpc>
                <a:spcPct val="115000"/>
              </a:lnSpc>
              <a:spcAft>
                <a:spcPts val="0"/>
              </a:spcAft>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II. La France coupée en deux  (1941 - 1944</a:t>
            </a:r>
            <a:r>
              <a:rPr lang="fr-FR" b="1" u="sng"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fr-FR"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1857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F173434-F002-466B-9E8E-942EFE8E7364}"/>
              </a:ext>
            </a:extLst>
          </p:cNvPr>
          <p:cNvSpPr/>
          <p:nvPr/>
        </p:nvSpPr>
        <p:spPr>
          <a:xfrm>
            <a:off x="315686" y="211351"/>
            <a:ext cx="8795657" cy="746102"/>
          </a:xfrm>
          <a:prstGeom prst="rect">
            <a:avLst/>
          </a:prstGeom>
        </p:spPr>
        <p:txBody>
          <a:bodyPr wrap="square">
            <a:spAutoFit/>
          </a:bodyPr>
          <a:lstStyle/>
          <a:p>
            <a:pPr marL="342900" lvl="0" indent="-342900">
              <a:lnSpc>
                <a:spcPct val="115000"/>
              </a:lnSpc>
              <a:spcAft>
                <a:spcPts val="0"/>
              </a:spcAft>
              <a:buFont typeface="+mj-lt"/>
              <a:buAutoNum type="romanUcPeriod" startAt="3"/>
            </a:pPr>
            <a:r>
              <a:rPr lang="fr-FR" sz="2000" b="1" u="sng"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La France de la Libération (1944-1946)</a:t>
            </a:r>
            <a:endPar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15000"/>
              </a:lnSpc>
              <a:buFont typeface="+mj-lt"/>
              <a:buAutoNum type="alphaUcPeriod"/>
            </a:pPr>
            <a:r>
              <a:rPr lang="fr-FR" b="1" u="sng" dirty="0">
                <a:effectLst/>
                <a:latin typeface="Calibri" panose="020F0502020204030204" pitchFamily="34" charset="0"/>
                <a:ea typeface="Calibri" panose="020F0502020204030204" pitchFamily="34" charset="0"/>
                <a:cs typeface="Calibri" panose="020F0502020204030204" pitchFamily="34" charset="0"/>
              </a:rPr>
              <a:t>    Restaurer la République </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 xmlns:a16="http://schemas.microsoft.com/office/drawing/2014/main" id="{721D4CF1-F856-48FA-B399-B036AA829799}"/>
              </a:ext>
            </a:extLst>
          </p:cNvPr>
          <p:cNvPicPr/>
          <p:nvPr/>
        </p:nvPicPr>
        <p:blipFill>
          <a:blip r:embed="rId2"/>
          <a:stretch>
            <a:fillRect/>
          </a:stretch>
        </p:blipFill>
        <p:spPr>
          <a:xfrm>
            <a:off x="1496154" y="1016583"/>
            <a:ext cx="4136571" cy="5109017"/>
          </a:xfrm>
          <a:prstGeom prst="rect">
            <a:avLst/>
          </a:prstGeom>
        </p:spPr>
      </p:pic>
      <p:sp>
        <p:nvSpPr>
          <p:cNvPr id="5" name="Rectangle 4">
            <a:extLst>
              <a:ext uri="{FF2B5EF4-FFF2-40B4-BE49-F238E27FC236}">
                <a16:creationId xmlns="" xmlns:a16="http://schemas.microsoft.com/office/drawing/2014/main" id="{3E0AA7FA-379E-46F4-91E1-FDC06A28F027}"/>
              </a:ext>
            </a:extLst>
          </p:cNvPr>
          <p:cNvSpPr/>
          <p:nvPr/>
        </p:nvSpPr>
        <p:spPr>
          <a:xfrm>
            <a:off x="1184264" y="6147293"/>
            <a:ext cx="6096000" cy="710707"/>
          </a:xfrm>
          <a:prstGeom prst="rect">
            <a:avLst/>
          </a:prstGeom>
        </p:spPr>
        <p:txBody>
          <a:bodyPr>
            <a:spAutoFit/>
          </a:bodyPr>
          <a:lstStyle/>
          <a:p>
            <a:pPr marL="45720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Affiche du GPRF en 1944</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dirty="0">
                <a:latin typeface="Calibri" panose="020F0502020204030204" pitchFamily="34" charset="0"/>
                <a:ea typeface="Calibri" panose="020F0502020204030204" pitchFamily="34" charset="0"/>
                <a:cs typeface="Calibri" panose="020F0502020204030204" pitchFamily="34" charset="0"/>
              </a:rPr>
              <a:t>Manuel histoire-géographie 3</a:t>
            </a:r>
            <a:r>
              <a:rPr lang="fr-FR" baseline="30000" dirty="0">
                <a:latin typeface="Calibri" panose="020F0502020204030204" pitchFamily="34" charset="0"/>
                <a:ea typeface="Calibri" panose="020F0502020204030204" pitchFamily="34" charset="0"/>
                <a:cs typeface="Calibri" panose="020F0502020204030204" pitchFamily="34" charset="0"/>
              </a:rPr>
              <a:t>e</a:t>
            </a:r>
            <a:r>
              <a:rPr lang="fr-FR" dirty="0">
                <a:latin typeface="Calibri" panose="020F0502020204030204" pitchFamily="34" charset="0"/>
                <a:ea typeface="Calibri" panose="020F0502020204030204" pitchFamily="34" charset="0"/>
                <a:cs typeface="Calibri" panose="020F0502020204030204" pitchFamily="34" charset="0"/>
              </a:rPr>
              <a:t>, Hatier,  2016</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 xmlns:a16="http://schemas.microsoft.com/office/drawing/2014/main" id="{6CD82530-445A-4406-ABC0-146A10A66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612" y="1121342"/>
            <a:ext cx="4440269" cy="5109017"/>
          </a:xfrm>
          <a:prstGeom prst="rect">
            <a:avLst/>
          </a:prstGeom>
        </p:spPr>
      </p:pic>
    </p:spTree>
    <p:extLst>
      <p:ext uri="{BB962C8B-B14F-4D97-AF65-F5344CB8AC3E}">
        <p14:creationId xmlns:p14="http://schemas.microsoft.com/office/powerpoint/2010/main" val="3585044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4D57DA1-F1F8-4531-9EBF-464310B49EEB}"/>
              </a:ext>
            </a:extLst>
          </p:cNvPr>
          <p:cNvSpPr/>
          <p:nvPr/>
        </p:nvSpPr>
        <p:spPr>
          <a:xfrm>
            <a:off x="1313878" y="369840"/>
            <a:ext cx="2702663" cy="392159"/>
          </a:xfrm>
          <a:prstGeom prst="rect">
            <a:avLst/>
          </a:prstGeom>
        </p:spPr>
        <p:txBody>
          <a:bodyPr wrap="none">
            <a:spAutoFit/>
          </a:bodyPr>
          <a:lstStyle/>
          <a:p>
            <a:pPr lvl="0">
              <a:lnSpc>
                <a:spcPct val="115000"/>
              </a:lnSpc>
              <a:spcAft>
                <a:spcPts val="0"/>
              </a:spcAft>
            </a:pPr>
            <a:r>
              <a:rPr lang="fr-FR" b="1" u="sng" dirty="0">
                <a:latin typeface="Calibri" panose="020F0502020204030204" pitchFamily="34" charset="0"/>
                <a:ea typeface="Calibri" panose="020F0502020204030204" pitchFamily="34" charset="0"/>
                <a:cs typeface="Calibri" panose="020F0502020204030204" pitchFamily="34" charset="0"/>
              </a:rPr>
              <a:t>B.  Reconstruire la France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 xmlns:a16="http://schemas.microsoft.com/office/drawing/2014/main" id="{20947E66-4EBD-438B-945E-0EA70BF08954}"/>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36229" y="813294"/>
            <a:ext cx="3805737" cy="5333999"/>
          </a:xfrm>
          <a:prstGeom prst="rect">
            <a:avLst/>
          </a:prstGeom>
          <a:ln>
            <a:noFill/>
          </a:ln>
          <a:effectLst>
            <a:outerShdw blurRad="190500" algn="tl" rotWithShape="0">
              <a:srgbClr val="000000">
                <a:alpha val="70000"/>
              </a:srgbClr>
            </a:outerShdw>
          </a:effectLst>
        </p:spPr>
      </p:pic>
      <p:pic>
        <p:nvPicPr>
          <p:cNvPr id="4" name="Image 3">
            <a:extLst>
              <a:ext uri="{FF2B5EF4-FFF2-40B4-BE49-F238E27FC236}">
                <a16:creationId xmlns="" xmlns:a16="http://schemas.microsoft.com/office/drawing/2014/main" id="{ED1FBE5B-F263-4426-A257-CCC5702395B7}"/>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657957" y="961668"/>
            <a:ext cx="3697815" cy="5333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 xmlns:a16="http://schemas.microsoft.com/office/drawing/2014/main" id="{3431F568-C86C-421B-BCE1-80F86D51C6A9}"/>
              </a:ext>
            </a:extLst>
          </p:cNvPr>
          <p:cNvSpPr/>
          <p:nvPr/>
        </p:nvSpPr>
        <p:spPr>
          <a:xfrm>
            <a:off x="389151" y="10682"/>
            <a:ext cx="4561633" cy="425501"/>
          </a:xfrm>
          <a:prstGeom prst="rect">
            <a:avLst/>
          </a:prstGeom>
        </p:spPr>
        <p:txBody>
          <a:bodyPr wrap="none">
            <a:spAutoFit/>
          </a:bodyPr>
          <a:lstStyle/>
          <a:p>
            <a:pPr marL="342900" lvl="0" indent="-342900">
              <a:lnSpc>
                <a:spcPct val="115000"/>
              </a:lnSpc>
              <a:spcAft>
                <a:spcPts val="0"/>
              </a:spcAft>
              <a:buFont typeface="+mj-lt"/>
              <a:buAutoNum type="romanUcPeriod" startAt="3"/>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La France de la Libération (1944-1946</a:t>
            </a:r>
            <a:r>
              <a:rPr lang="fr-FR" b="1" u="sng"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fr-FR"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 xmlns:a16="http://schemas.microsoft.com/office/drawing/2014/main" id="{C913B1EE-B92D-4DF8-A6AC-900E0692B82C}"/>
              </a:ext>
            </a:extLst>
          </p:cNvPr>
          <p:cNvSpPr/>
          <p:nvPr/>
        </p:nvSpPr>
        <p:spPr>
          <a:xfrm>
            <a:off x="6836229" y="6147293"/>
            <a:ext cx="3861506" cy="677365"/>
          </a:xfrm>
          <a:prstGeom prst="rect">
            <a:avLst/>
          </a:prstGeom>
        </p:spPr>
        <p:txBody>
          <a:bodyPr wrap="none">
            <a:spAutoFit/>
          </a:bodyPr>
          <a:lstStyle/>
          <a:p>
            <a:pPr algn="ctr">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Affiche de la sécurité sociale, 1945</a:t>
            </a:r>
          </a:p>
          <a:p>
            <a:pPr>
              <a:lnSpc>
                <a:spcPct val="115000"/>
              </a:lnSpc>
              <a:spcAft>
                <a:spcPts val="0"/>
              </a:spcAft>
            </a:pPr>
            <a:r>
              <a:rPr lang="fr-FR" sz="1600" dirty="0">
                <a:latin typeface="Calibri" panose="020F0502020204030204" pitchFamily="34" charset="0"/>
                <a:ea typeface="Calibri" panose="020F0502020204030204" pitchFamily="34" charset="0"/>
                <a:cs typeface="Calibri" panose="020F0502020204030204" pitchFamily="34" charset="0"/>
              </a:rPr>
              <a:t>Manuel histoire-géographie 3</a:t>
            </a:r>
            <a:r>
              <a:rPr lang="fr-FR" sz="1600" baseline="30000" dirty="0">
                <a:latin typeface="Calibri" panose="020F0502020204030204" pitchFamily="34" charset="0"/>
                <a:ea typeface="Calibri" panose="020F0502020204030204" pitchFamily="34" charset="0"/>
                <a:cs typeface="Calibri" panose="020F0502020204030204" pitchFamily="34" charset="0"/>
              </a:rPr>
              <a:t>e</a:t>
            </a:r>
            <a:r>
              <a:rPr lang="fr-FR" sz="1600" dirty="0">
                <a:latin typeface="Calibri" panose="020F0502020204030204" pitchFamily="34" charset="0"/>
                <a:ea typeface="Calibri" panose="020F0502020204030204" pitchFamily="34" charset="0"/>
                <a:cs typeface="Calibri" panose="020F0502020204030204" pitchFamily="34" charset="0"/>
              </a:rPr>
              <a:t>, Hatier,  2016</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 xmlns:a16="http://schemas.microsoft.com/office/drawing/2014/main" id="{798611EC-75C4-46DB-8012-27D0A1E0EDB6}"/>
              </a:ext>
            </a:extLst>
          </p:cNvPr>
          <p:cNvSpPr/>
          <p:nvPr/>
        </p:nvSpPr>
        <p:spPr>
          <a:xfrm>
            <a:off x="598460" y="6485975"/>
            <a:ext cx="6096000" cy="325538"/>
          </a:xfrm>
          <a:prstGeom prst="rect">
            <a:avLst/>
          </a:prstGeom>
        </p:spPr>
        <p:txBody>
          <a:bodyPr>
            <a:spAutoFit/>
          </a:bodyPr>
          <a:lstStyle/>
          <a:p>
            <a:pPr>
              <a:lnSpc>
                <a:spcPct val="115000"/>
              </a:lnSpc>
              <a:spcAft>
                <a:spcPts val="0"/>
              </a:spcAft>
            </a:pPr>
            <a:r>
              <a:rPr lang="fr-FR" sz="1400" i="1" dirty="0">
                <a:latin typeface="Calibri" panose="020F0502020204030204" pitchFamily="34" charset="0"/>
                <a:ea typeface="Calibri" panose="020F0502020204030204" pitchFamily="34" charset="0"/>
                <a:cs typeface="Calibri" panose="020F0502020204030204" pitchFamily="34" charset="0"/>
              </a:rPr>
              <a:t>La France défaite</a:t>
            </a:r>
            <a:r>
              <a:rPr lang="fr-FR" sz="1400" dirty="0">
                <a:latin typeface="Calibri" panose="020F0502020204030204" pitchFamily="34" charset="0"/>
                <a:ea typeface="Calibri" panose="020F0502020204030204" pitchFamily="34" charset="0"/>
                <a:cs typeface="Calibri" panose="020F0502020204030204" pitchFamily="34" charset="0"/>
              </a:rPr>
              <a:t>, A. </a:t>
            </a:r>
            <a:r>
              <a:rPr lang="fr-FR" sz="1400" dirty="0" err="1">
                <a:latin typeface="Calibri" panose="020F0502020204030204" pitchFamily="34" charset="0"/>
                <a:ea typeface="Calibri" panose="020F0502020204030204" pitchFamily="34" charset="0"/>
                <a:cs typeface="Calibri" panose="020F0502020204030204" pitchFamily="34" charset="0"/>
              </a:rPr>
              <a:t>Aglan</a:t>
            </a:r>
            <a:r>
              <a:rPr lang="fr-FR" sz="1400" dirty="0">
                <a:latin typeface="Calibri" panose="020F0502020204030204" pitchFamily="34" charset="0"/>
                <a:ea typeface="Calibri" panose="020F0502020204030204" pitchFamily="34" charset="0"/>
                <a:cs typeface="Calibri" panose="020F0502020204030204" pitchFamily="34" charset="0"/>
              </a:rPr>
              <a:t>, Documentation Photographique 8120, Paris, 2017</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9635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A55817A-8CFC-4925-B1C6-8CBD8804BF0B}"/>
              </a:ext>
            </a:extLst>
          </p:cNvPr>
          <p:cNvSpPr/>
          <p:nvPr/>
        </p:nvSpPr>
        <p:spPr>
          <a:xfrm>
            <a:off x="411126" y="294383"/>
            <a:ext cx="10986976" cy="746102"/>
          </a:xfrm>
          <a:prstGeom prst="rect">
            <a:avLst/>
          </a:prstGeom>
        </p:spPr>
        <p:txBody>
          <a:bodyPr wrap="square">
            <a:spAutoFit/>
          </a:bodyPr>
          <a:lstStyle/>
          <a:p>
            <a:pPr marL="342900" lvl="0" indent="-342900">
              <a:lnSpc>
                <a:spcPct val="115000"/>
              </a:lnSpc>
              <a:spcAft>
                <a:spcPts val="0"/>
              </a:spcAft>
              <a:buFont typeface="+mj-lt"/>
              <a:buAutoNum type="romanUcPeriod"/>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La France à genoux  (1940 - 1941)</a:t>
            </a:r>
            <a:endParaRPr lang="fr-FR"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501650">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 A. </a:t>
            </a:r>
            <a:r>
              <a:rPr lang="fr-FR" b="1" u="sng" dirty="0">
                <a:effectLst/>
                <a:latin typeface="Calibri" panose="020F0502020204030204" pitchFamily="34" charset="0"/>
                <a:ea typeface="Calibri" panose="020F0502020204030204" pitchFamily="34" charset="0"/>
                <a:cs typeface="Calibri" panose="020F0502020204030204" pitchFamily="34" charset="0"/>
              </a:rPr>
              <a:t>La France défaite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 xmlns:a16="http://schemas.microsoft.com/office/drawing/2014/main" id="{71F555EA-468C-4EA3-BF0D-83CBE736F115}"/>
              </a:ext>
            </a:extLst>
          </p:cNvPr>
          <p:cNvSpPr txBox="1"/>
          <p:nvPr/>
        </p:nvSpPr>
        <p:spPr>
          <a:xfrm>
            <a:off x="1202616" y="6207759"/>
            <a:ext cx="5283244" cy="369332"/>
          </a:xfrm>
          <a:prstGeom prst="rect">
            <a:avLst/>
          </a:prstGeom>
          <a:noFill/>
        </p:spPr>
        <p:txBody>
          <a:bodyPr wrap="square" rtlCol="0">
            <a:spAutoFit/>
          </a:bodyPr>
          <a:lstStyle/>
          <a:p>
            <a:r>
              <a:rPr lang="fr-FR" u="sng" dirty="0"/>
              <a:t>La progression de l’armée allemande en mai-juin 1940</a:t>
            </a:r>
          </a:p>
        </p:txBody>
      </p:sp>
      <p:pic>
        <p:nvPicPr>
          <p:cNvPr id="4" name="Image 3">
            <a:extLst>
              <a:ext uri="{FF2B5EF4-FFF2-40B4-BE49-F238E27FC236}">
                <a16:creationId xmlns="" xmlns:a16="http://schemas.microsoft.com/office/drawing/2014/main" id="{D06EFCFC-19CA-4AEC-952B-373779D26B89}"/>
              </a:ext>
            </a:extLst>
          </p:cNvPr>
          <p:cNvPicPr/>
          <p:nvPr/>
        </p:nvPicPr>
        <p:blipFill>
          <a:blip r:embed="rId2"/>
          <a:stretch>
            <a:fillRect/>
          </a:stretch>
        </p:blipFill>
        <p:spPr>
          <a:xfrm>
            <a:off x="7368363" y="1290297"/>
            <a:ext cx="3242930" cy="4717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 xmlns:a16="http://schemas.microsoft.com/office/drawing/2014/main" id="{6CB6819B-7E15-4230-9508-B699ECE98229}"/>
              </a:ext>
            </a:extLst>
          </p:cNvPr>
          <p:cNvSpPr/>
          <p:nvPr/>
        </p:nvSpPr>
        <p:spPr>
          <a:xfrm>
            <a:off x="7276923" y="6109811"/>
            <a:ext cx="3425810" cy="369332"/>
          </a:xfrm>
          <a:prstGeom prst="rect">
            <a:avLst/>
          </a:prstGeom>
        </p:spPr>
        <p:txBody>
          <a:bodyPr wrap="none">
            <a:spAutoFit/>
          </a:bodyPr>
          <a:lstStyle/>
          <a:p>
            <a:pPr algn="ctr">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Une route de campagne en juin 40</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920A0FA2-913A-4C5D-B3A9-C4AB6CA38CB5}"/>
              </a:ext>
            </a:extLst>
          </p:cNvPr>
          <p:cNvSpPr/>
          <p:nvPr/>
        </p:nvSpPr>
        <p:spPr>
          <a:xfrm>
            <a:off x="6975558" y="6471839"/>
            <a:ext cx="4028539" cy="338554"/>
          </a:xfrm>
          <a:prstGeom prst="rect">
            <a:avLst/>
          </a:prstGeom>
        </p:spPr>
        <p:txBody>
          <a:bodyPr wrap="none">
            <a:spAutoFit/>
          </a:bodyPr>
          <a:lstStyle/>
          <a:p>
            <a:pPr algn="ctr">
              <a:spcAft>
                <a:spcPts val="0"/>
              </a:spcAft>
            </a:pPr>
            <a:r>
              <a:rPr lang="fr-FR" sz="1600" u="sng" dirty="0">
                <a:latin typeface="Times New Roman" panose="02020603050405020304" pitchFamily="18" charset="0"/>
                <a:ea typeface="Calibri" panose="020F0502020204030204" pitchFamily="34" charset="0"/>
                <a:cs typeface="Times New Roman" panose="02020603050405020304" pitchFamily="18" charset="0"/>
              </a:rPr>
              <a:t>Histoire de France</a:t>
            </a:r>
            <a:r>
              <a:rPr lang="fr-FR" sz="1600" dirty="0">
                <a:latin typeface="Times New Roman" panose="02020603050405020304" pitchFamily="18" charset="0"/>
                <a:ea typeface="Calibri" panose="020F0502020204030204" pitchFamily="34" charset="0"/>
                <a:cs typeface="Times New Roman" panose="02020603050405020304" pitchFamily="18" charset="0"/>
              </a:rPr>
              <a:t>, </a:t>
            </a:r>
            <a:r>
              <a:rPr lang="fr-FR" sz="1600" dirty="0" err="1">
                <a:latin typeface="Times New Roman" panose="02020603050405020304" pitchFamily="18" charset="0"/>
                <a:ea typeface="Calibri" panose="020F0502020204030204" pitchFamily="34" charset="0"/>
                <a:cs typeface="Times New Roman" panose="02020603050405020304" pitchFamily="18" charset="0"/>
              </a:rPr>
              <a:t>dir</a:t>
            </a:r>
            <a:r>
              <a:rPr lang="fr-FR" sz="1600" dirty="0">
                <a:latin typeface="Times New Roman" panose="02020603050405020304" pitchFamily="18" charset="0"/>
                <a:ea typeface="Calibri" panose="020F0502020204030204" pitchFamily="34" charset="0"/>
                <a:cs typeface="Times New Roman" panose="02020603050405020304" pitchFamily="18" charset="0"/>
              </a:rPr>
              <a:t>. </a:t>
            </a:r>
            <a:r>
              <a:rPr lang="fr-FR" sz="1600" dirty="0" err="1">
                <a:latin typeface="Times New Roman" panose="02020603050405020304" pitchFamily="18" charset="0"/>
                <a:ea typeface="Calibri" panose="020F0502020204030204" pitchFamily="34" charset="0"/>
                <a:cs typeface="Times New Roman" panose="02020603050405020304" pitchFamily="18" charset="0"/>
              </a:rPr>
              <a:t>J.Cornette</a:t>
            </a:r>
            <a:r>
              <a:rPr lang="fr-FR" sz="1600" dirty="0">
                <a:latin typeface="Times New Roman" panose="02020603050405020304" pitchFamily="18" charset="0"/>
                <a:ea typeface="Calibri" panose="020F0502020204030204" pitchFamily="34" charset="0"/>
                <a:cs typeface="Times New Roman" panose="02020603050405020304" pitchFamily="18" charset="0"/>
              </a:rPr>
              <a:t>, Belin, 2014</a:t>
            </a:r>
            <a:endParaRPr lang="fr-F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 xmlns:a16="http://schemas.microsoft.com/office/drawing/2014/main" id="{62CA80E2-EF77-41C1-B88F-4358426E0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021" y="1299370"/>
            <a:ext cx="3927593" cy="4984473"/>
          </a:xfrm>
          <a:prstGeom prst="rect">
            <a:avLst/>
          </a:prstGeom>
        </p:spPr>
        <p:style>
          <a:lnRef idx="2">
            <a:schemeClr val="dk1"/>
          </a:lnRef>
          <a:fillRef idx="1">
            <a:schemeClr val="lt1"/>
          </a:fillRef>
          <a:effectRef idx="0">
            <a:schemeClr val="dk1"/>
          </a:effectRef>
          <a:fontRef idx="minor">
            <a:schemeClr val="dk1"/>
          </a:fontRef>
        </p:style>
      </p:pic>
      <p:sp>
        <p:nvSpPr>
          <p:cNvPr id="11" name="Rectangle 10">
            <a:extLst>
              <a:ext uri="{FF2B5EF4-FFF2-40B4-BE49-F238E27FC236}">
                <a16:creationId xmlns="" xmlns:a16="http://schemas.microsoft.com/office/drawing/2014/main" id="{442CD1C9-8013-492C-9B9B-4EF7DDB9388A}"/>
              </a:ext>
            </a:extLst>
          </p:cNvPr>
          <p:cNvSpPr/>
          <p:nvPr/>
        </p:nvSpPr>
        <p:spPr>
          <a:xfrm>
            <a:off x="1764355" y="6488668"/>
            <a:ext cx="3882345" cy="338554"/>
          </a:xfrm>
          <a:prstGeom prst="rect">
            <a:avLst/>
          </a:prstGeom>
        </p:spPr>
        <p:txBody>
          <a:bodyPr wrap="none">
            <a:spAutoFit/>
          </a:bodyPr>
          <a:lstStyle/>
          <a:p>
            <a:r>
              <a:rPr lang="fr-FR" sz="1600" dirty="0">
                <a:latin typeface="Calibri" panose="020F0502020204030204" pitchFamily="34" charset="0"/>
                <a:ea typeface="Calibri" panose="020F0502020204030204" pitchFamily="34" charset="0"/>
                <a:cs typeface="Times New Roman" panose="02020603050405020304" pitchFamily="18" charset="0"/>
              </a:rPr>
              <a:t>Manuel Histoire-géographie 3</a:t>
            </a:r>
            <a:r>
              <a:rPr lang="fr-FR" sz="1600" baseline="30000" dirty="0">
                <a:latin typeface="Calibri" panose="020F0502020204030204" pitchFamily="34" charset="0"/>
                <a:ea typeface="Calibri" panose="020F0502020204030204" pitchFamily="34" charset="0"/>
                <a:cs typeface="Times New Roman" panose="02020603050405020304" pitchFamily="18" charset="0"/>
              </a:rPr>
              <a:t>e</a:t>
            </a:r>
            <a:r>
              <a:rPr lang="fr-FR" sz="1600" dirty="0">
                <a:latin typeface="Calibri" panose="020F0502020204030204" pitchFamily="34" charset="0"/>
                <a:ea typeface="Calibri" panose="020F0502020204030204" pitchFamily="34" charset="0"/>
                <a:cs typeface="Times New Roman" panose="02020603050405020304" pitchFamily="18" charset="0"/>
              </a:rPr>
              <a:t>, Hatier, 2016 </a:t>
            </a:r>
            <a:endParaRPr lang="fr-FR" sz="1600" dirty="0"/>
          </a:p>
        </p:txBody>
      </p:sp>
    </p:spTree>
    <p:extLst>
      <p:ext uri="{BB962C8B-B14F-4D97-AF65-F5344CB8AC3E}">
        <p14:creationId xmlns:p14="http://schemas.microsoft.com/office/powerpoint/2010/main" val="555235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13D8CB9-06AC-4DD2-AADB-1C5022F01681}"/>
              </a:ext>
            </a:extLst>
          </p:cNvPr>
          <p:cNvSpPr/>
          <p:nvPr/>
        </p:nvSpPr>
        <p:spPr>
          <a:xfrm>
            <a:off x="442330" y="528754"/>
            <a:ext cx="6096000" cy="710707"/>
          </a:xfrm>
          <a:prstGeom prst="rect">
            <a:avLst/>
          </a:prstGeom>
        </p:spPr>
        <p:txBody>
          <a:bodyPr>
            <a:spAutoFit/>
          </a:bodyPr>
          <a:lstStyle/>
          <a:p>
            <a:pPr indent="449580">
              <a:lnSpc>
                <a:spcPct val="115000"/>
              </a:lnSpc>
              <a:spcAft>
                <a:spcPts val="0"/>
              </a:spcAft>
            </a:pPr>
            <a:r>
              <a:rPr lang="fr-FR" b="1" u="sng" dirty="0">
                <a:latin typeface="Calibri" panose="020F0502020204030204" pitchFamily="34" charset="0"/>
                <a:ea typeface="Calibri" panose="020F0502020204030204" pitchFamily="34" charset="0"/>
                <a:cs typeface="Calibri" panose="020F0502020204030204" pitchFamily="34" charset="0"/>
              </a:rPr>
              <a:t>B.  De Gaulle et Pétain : deux positions face à la défaite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449580" indent="449580">
              <a:lnSpc>
                <a:spcPct val="115000"/>
              </a:lnSpc>
              <a:spcAft>
                <a:spcPts val="0"/>
              </a:spcAft>
            </a:pPr>
            <a:r>
              <a:rPr lang="fr-FR" u="sng" dirty="0">
                <a:effectLst/>
                <a:latin typeface="Calibri" panose="020F0502020204030204" pitchFamily="34" charset="0"/>
                <a:ea typeface="Calibri" panose="020F0502020204030204" pitchFamily="34" charset="0"/>
                <a:cs typeface="Calibri" panose="020F0502020204030204" pitchFamily="34" charset="0"/>
              </a:rPr>
              <a:t>1. Pétain : le choix de la capitulation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 xmlns:a16="http://schemas.microsoft.com/office/drawing/2014/main" id="{037108BE-BF04-4E60-B470-F05AE4AEEAA5}"/>
              </a:ext>
            </a:extLst>
          </p:cNvPr>
          <p:cNvSpPr/>
          <p:nvPr/>
        </p:nvSpPr>
        <p:spPr>
          <a:xfrm>
            <a:off x="6408234" y="6054517"/>
            <a:ext cx="6096000" cy="646331"/>
          </a:xfrm>
          <a:prstGeom prst="rect">
            <a:avLst/>
          </a:prstGeom>
        </p:spPr>
        <p:txBody>
          <a:bodyPr>
            <a:spAutoFit/>
          </a:bodyPr>
          <a:lstStyle/>
          <a:p>
            <a:pP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Extrait du discours du maréchal Pétain du 17 juin 1940</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Manuel Histoire-géographie 3</a:t>
            </a:r>
            <a:r>
              <a:rPr lang="fr-FR" baseline="30000" dirty="0">
                <a:latin typeface="Calibri" panose="020F0502020204030204" pitchFamily="34" charset="0"/>
                <a:ea typeface="Calibri" panose="020F0502020204030204" pitchFamily="34" charset="0"/>
                <a:cs typeface="Times New Roman" panose="02020603050405020304" pitchFamily="18" charset="0"/>
              </a:rPr>
              <a:t>e</a:t>
            </a:r>
            <a:r>
              <a:rPr lang="fr-FR" dirty="0">
                <a:latin typeface="Calibri" panose="020F0502020204030204" pitchFamily="34" charset="0"/>
                <a:ea typeface="Calibri" panose="020F0502020204030204" pitchFamily="34" charset="0"/>
                <a:cs typeface="Times New Roman" panose="02020603050405020304" pitchFamily="18" charset="0"/>
              </a:rPr>
              <a:t>, Hatier, 2016 . </a:t>
            </a:r>
          </a:p>
        </p:txBody>
      </p:sp>
      <p:pic>
        <p:nvPicPr>
          <p:cNvPr id="4" name="Image 3">
            <a:extLst>
              <a:ext uri="{FF2B5EF4-FFF2-40B4-BE49-F238E27FC236}">
                <a16:creationId xmlns="" xmlns:a16="http://schemas.microsoft.com/office/drawing/2014/main" id="{6DDCAF47-C739-496F-B5AB-5F7BF6BDED3E}"/>
              </a:ext>
            </a:extLst>
          </p:cNvPr>
          <p:cNvPicPr>
            <a:picLocks noChangeAspect="1"/>
          </p:cNvPicPr>
          <p:nvPr/>
        </p:nvPicPr>
        <p:blipFill>
          <a:blip r:embed="rId2"/>
          <a:stretch>
            <a:fillRect/>
          </a:stretch>
        </p:blipFill>
        <p:spPr>
          <a:xfrm>
            <a:off x="494277" y="1527717"/>
            <a:ext cx="5505079" cy="4180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 xmlns:a16="http://schemas.microsoft.com/office/drawing/2014/main" id="{BDF5360E-5141-4AB3-85C7-C0681D845AAB}"/>
              </a:ext>
            </a:extLst>
          </p:cNvPr>
          <p:cNvSpPr/>
          <p:nvPr/>
        </p:nvSpPr>
        <p:spPr>
          <a:xfrm>
            <a:off x="327103" y="6054518"/>
            <a:ext cx="4992028" cy="646331"/>
          </a:xfrm>
          <a:prstGeom prst="rect">
            <a:avLst/>
          </a:prstGeom>
        </p:spPr>
        <p:txBody>
          <a:bodyPr wrap="square">
            <a:spAutoFit/>
          </a:bodyPr>
          <a:lstStyle/>
          <a:p>
            <a:pPr algn="ct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Philippe  Pétain ,  juin 1940</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 xmlns:a16="http://schemas.microsoft.com/office/drawing/2014/main" id="{ADB439E5-7D58-4291-9F39-EBE302771CCA}"/>
              </a:ext>
            </a:extLst>
          </p:cNvPr>
          <p:cNvSpPr/>
          <p:nvPr/>
        </p:nvSpPr>
        <p:spPr>
          <a:xfrm>
            <a:off x="6408234" y="1203355"/>
            <a:ext cx="5341436" cy="45243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fr-FR" i="1" dirty="0">
                <a:solidFill>
                  <a:srgbClr val="002060"/>
                </a:solidFill>
                <a:effectLst/>
              </a:rPr>
              <a:t>Français !</a:t>
            </a:r>
            <a:endParaRPr lang="fr-FR" dirty="0">
              <a:solidFill>
                <a:srgbClr val="002060"/>
              </a:solidFill>
              <a:effectLst/>
            </a:endParaRPr>
          </a:p>
          <a:p>
            <a:pPr algn="just"/>
            <a:r>
              <a:rPr lang="fr-FR" i="1" dirty="0">
                <a:solidFill>
                  <a:srgbClr val="002060"/>
                </a:solidFill>
                <a:effectLst/>
              </a:rPr>
              <a:t/>
            </a:r>
            <a:br>
              <a:rPr lang="fr-FR" i="1" dirty="0">
                <a:solidFill>
                  <a:srgbClr val="002060"/>
                </a:solidFill>
                <a:effectLst/>
              </a:rPr>
            </a:br>
            <a:r>
              <a:rPr lang="fr-FR" i="1" dirty="0">
                <a:solidFill>
                  <a:srgbClr val="002060"/>
                </a:solidFill>
                <a:effectLst/>
              </a:rPr>
              <a:t>A l’appel de M. le président de la République, j’assume à partir d’aujourd’hui la direction du gouvernement de la France. </a:t>
            </a:r>
            <a:r>
              <a:rPr lang="fr-FR" i="1" dirty="0">
                <a:solidFill>
                  <a:srgbClr val="002060"/>
                </a:solidFill>
              </a:rPr>
              <a:t>(…)</a:t>
            </a:r>
          </a:p>
          <a:p>
            <a:r>
              <a:rPr lang="fr-FR" i="1" dirty="0">
                <a:solidFill>
                  <a:srgbClr val="002060"/>
                </a:solidFill>
                <a:effectLst/>
              </a:rPr>
              <a:t>C’est le </a:t>
            </a:r>
            <a:r>
              <a:rPr lang="fr-FR" i="1" dirty="0" err="1">
                <a:solidFill>
                  <a:srgbClr val="002060"/>
                </a:solidFill>
                <a:effectLst/>
              </a:rPr>
              <a:t>coeur</a:t>
            </a:r>
            <a:r>
              <a:rPr lang="fr-FR" i="1" dirty="0">
                <a:solidFill>
                  <a:srgbClr val="002060"/>
                </a:solidFill>
                <a:effectLst/>
              </a:rPr>
              <a:t> serré que je vous dis aujourd’hui qu’il faut cesser le combat.</a:t>
            </a:r>
            <a:endParaRPr lang="fr-FR" dirty="0">
              <a:solidFill>
                <a:srgbClr val="002060"/>
              </a:solidFill>
              <a:effectLst/>
            </a:endParaRPr>
          </a:p>
          <a:p>
            <a:r>
              <a:rPr lang="fr-FR" i="1" dirty="0">
                <a:solidFill>
                  <a:srgbClr val="002060"/>
                </a:solidFill>
                <a:effectLst/>
              </a:rPr>
              <a:t>Je me suis adressé cette nuit à l’adversaire pour lui demander s’il est prêt à rechercher avec nous, entre soldats, après la lutte et dans l’honneur, les moyens de mettre un terme aux hostilités.</a:t>
            </a:r>
            <a:endParaRPr lang="fr-FR" dirty="0">
              <a:solidFill>
                <a:srgbClr val="002060"/>
              </a:solidFill>
              <a:effectLst/>
            </a:endParaRPr>
          </a:p>
          <a:p>
            <a:r>
              <a:rPr lang="fr-FR" i="1" dirty="0">
                <a:solidFill>
                  <a:srgbClr val="002060"/>
                </a:solidFill>
                <a:effectLst/>
              </a:rPr>
              <a:t/>
            </a:r>
            <a:br>
              <a:rPr lang="fr-FR" i="1" dirty="0">
                <a:solidFill>
                  <a:srgbClr val="002060"/>
                </a:solidFill>
                <a:effectLst/>
              </a:rPr>
            </a:br>
            <a:r>
              <a:rPr lang="fr-FR" i="1" dirty="0">
                <a:solidFill>
                  <a:srgbClr val="002060"/>
                </a:solidFill>
                <a:effectLst/>
              </a:rPr>
              <a:t>Que tous les Français se groupent autour du gouvernement que je préside pendant ces dures épreuves et fassent taire leur angoisse pour n’écouter que leur foi dans le destin de la patrie.</a:t>
            </a:r>
            <a:endParaRPr lang="fr-FR" dirty="0">
              <a:solidFill>
                <a:srgbClr val="002060"/>
              </a:solidFill>
              <a:effectLst/>
            </a:endParaRPr>
          </a:p>
        </p:txBody>
      </p:sp>
      <p:sp>
        <p:nvSpPr>
          <p:cNvPr id="7" name="Rectangle 6">
            <a:extLst>
              <a:ext uri="{FF2B5EF4-FFF2-40B4-BE49-F238E27FC236}">
                <a16:creationId xmlns="" xmlns:a16="http://schemas.microsoft.com/office/drawing/2014/main" id="{25B7E5BB-BC63-4EC7-8D58-F544A401DA75}"/>
              </a:ext>
            </a:extLst>
          </p:cNvPr>
          <p:cNvSpPr/>
          <p:nvPr/>
        </p:nvSpPr>
        <p:spPr>
          <a:xfrm>
            <a:off x="327103" y="157151"/>
            <a:ext cx="4017062" cy="400110"/>
          </a:xfrm>
          <a:prstGeom prst="rect">
            <a:avLst/>
          </a:prstGeom>
        </p:spPr>
        <p:txBody>
          <a:bodyPr wrap="none">
            <a:spAutoFit/>
          </a:bodyPr>
          <a:lstStyle/>
          <a:p>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I. La France à genoux  (1940 – 1941) </a:t>
            </a:r>
            <a:endParaRPr lang="fr-FR" sz="2000" dirty="0"/>
          </a:p>
        </p:txBody>
      </p:sp>
    </p:spTree>
    <p:extLst>
      <p:ext uri="{BB962C8B-B14F-4D97-AF65-F5344CB8AC3E}">
        <p14:creationId xmlns:p14="http://schemas.microsoft.com/office/powerpoint/2010/main" val="2747806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Résultat de recherche d'images pour &quot;armistice rethondes 1940&quot;">
            <a:extLst>
              <a:ext uri="{FF2B5EF4-FFF2-40B4-BE49-F238E27FC236}">
                <a16:creationId xmlns="" xmlns:a16="http://schemas.microsoft.com/office/drawing/2014/main" id="{73B9D3A5-4B62-4770-8E19-CA5878366ED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12557" y="1532939"/>
            <a:ext cx="6166885" cy="4061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48EF5CEF-F047-454C-AA41-6B95F571D852}"/>
              </a:ext>
            </a:extLst>
          </p:cNvPr>
          <p:cNvSpPr/>
          <p:nvPr/>
        </p:nvSpPr>
        <p:spPr>
          <a:xfrm>
            <a:off x="2313320" y="5759229"/>
            <a:ext cx="7565359" cy="646331"/>
          </a:xfrm>
          <a:prstGeom prst="rect">
            <a:avLst/>
          </a:prstGeom>
        </p:spPr>
        <p:txBody>
          <a:bodyPr wrap="square">
            <a:spAutoFit/>
          </a:bodyPr>
          <a:lstStyle/>
          <a:p>
            <a:pPr algn="ctr">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Signature de l’armistice le 22 juin 1940 à Rethondes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Manuel Histoire-géographie 3</a:t>
            </a:r>
            <a:r>
              <a:rPr lang="fr-FR" baseline="30000" dirty="0">
                <a:latin typeface="Calibri" panose="020F0502020204030204" pitchFamily="34" charset="0"/>
                <a:ea typeface="Calibri" panose="020F0502020204030204" pitchFamily="34" charset="0"/>
                <a:cs typeface="Times New Roman" panose="02020603050405020304" pitchFamily="18" charset="0"/>
              </a:rPr>
              <a:t>e</a:t>
            </a:r>
            <a:r>
              <a:rPr lang="fr-FR" dirty="0">
                <a:latin typeface="Calibri" panose="020F0502020204030204" pitchFamily="34" charset="0"/>
                <a:ea typeface="Calibri" panose="020F0502020204030204" pitchFamily="34" charset="0"/>
                <a:cs typeface="Times New Roman" panose="02020603050405020304" pitchFamily="18" charset="0"/>
              </a:rPr>
              <a:t>, Hatier, 2016 . </a:t>
            </a:r>
          </a:p>
        </p:txBody>
      </p:sp>
      <p:sp>
        <p:nvSpPr>
          <p:cNvPr id="6" name="Rectangle 5">
            <a:extLst>
              <a:ext uri="{FF2B5EF4-FFF2-40B4-BE49-F238E27FC236}">
                <a16:creationId xmlns="" xmlns:a16="http://schemas.microsoft.com/office/drawing/2014/main" id="{32CC256D-1384-4400-ADAA-110B1A9EA47E}"/>
              </a:ext>
            </a:extLst>
          </p:cNvPr>
          <p:cNvSpPr/>
          <p:nvPr/>
        </p:nvSpPr>
        <p:spPr>
          <a:xfrm>
            <a:off x="313368" y="82648"/>
            <a:ext cx="3959354" cy="400110"/>
          </a:xfrm>
          <a:prstGeom prst="rect">
            <a:avLst/>
          </a:prstGeom>
        </p:spPr>
        <p:txBody>
          <a:bodyPr wrap="none">
            <a:spAutoFit/>
          </a:bodyPr>
          <a:lstStyle/>
          <a:p>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I. La France à genoux  (1940 – 1941)</a:t>
            </a:r>
            <a:endParaRPr lang="fr-FR" sz="2000" dirty="0"/>
          </a:p>
        </p:txBody>
      </p:sp>
      <p:sp>
        <p:nvSpPr>
          <p:cNvPr id="7" name="Rectangle 6">
            <a:extLst>
              <a:ext uri="{FF2B5EF4-FFF2-40B4-BE49-F238E27FC236}">
                <a16:creationId xmlns="" xmlns:a16="http://schemas.microsoft.com/office/drawing/2014/main" id="{3F1392CF-08C8-473E-983C-57ECF7B4C651}"/>
              </a:ext>
            </a:extLst>
          </p:cNvPr>
          <p:cNvSpPr/>
          <p:nvPr/>
        </p:nvSpPr>
        <p:spPr>
          <a:xfrm>
            <a:off x="514939" y="452440"/>
            <a:ext cx="6096000" cy="710707"/>
          </a:xfrm>
          <a:prstGeom prst="rect">
            <a:avLst/>
          </a:prstGeom>
        </p:spPr>
        <p:txBody>
          <a:bodyPr>
            <a:spAutoFit/>
          </a:bodyPr>
          <a:lstStyle/>
          <a:p>
            <a:pPr indent="449580">
              <a:lnSpc>
                <a:spcPct val="115000"/>
              </a:lnSpc>
              <a:spcAft>
                <a:spcPts val="0"/>
              </a:spcAft>
            </a:pPr>
            <a:r>
              <a:rPr lang="fr-FR" b="1" u="sng" dirty="0">
                <a:latin typeface="Calibri" panose="020F0502020204030204" pitchFamily="34" charset="0"/>
                <a:ea typeface="Calibri" panose="020F0502020204030204" pitchFamily="34" charset="0"/>
                <a:cs typeface="Calibri" panose="020F0502020204030204" pitchFamily="34" charset="0"/>
              </a:rPr>
              <a:t>B.  De Gaulle et Pétain : deux positions face à la défaite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449580" indent="449580">
              <a:lnSpc>
                <a:spcPct val="115000"/>
              </a:lnSpc>
              <a:spcAft>
                <a:spcPts val="0"/>
              </a:spcAft>
            </a:pPr>
            <a:r>
              <a:rPr lang="fr-FR" u="sng" dirty="0">
                <a:effectLst/>
                <a:latin typeface="Calibri" panose="020F0502020204030204" pitchFamily="34" charset="0"/>
                <a:ea typeface="Calibri" panose="020F0502020204030204" pitchFamily="34" charset="0"/>
                <a:cs typeface="Calibri" panose="020F0502020204030204" pitchFamily="34" charset="0"/>
              </a:rPr>
              <a:t>1. Pétain : le choix de la capitulation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6463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C3E1553-CB96-45A1-ABEC-F28817B3EDAE}"/>
              </a:ext>
            </a:extLst>
          </p:cNvPr>
          <p:cNvSpPr/>
          <p:nvPr/>
        </p:nvSpPr>
        <p:spPr>
          <a:xfrm>
            <a:off x="497514" y="891165"/>
            <a:ext cx="4225644" cy="392159"/>
          </a:xfrm>
          <a:prstGeom prst="rect">
            <a:avLst/>
          </a:prstGeom>
        </p:spPr>
        <p:txBody>
          <a:bodyPr wrap="none">
            <a:spAutoFit/>
          </a:bodyPr>
          <a:lstStyle/>
          <a:p>
            <a:pPr marL="449580" indent="44958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2. De Gaulle : le choix du combat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 xmlns:a16="http://schemas.microsoft.com/office/drawing/2014/main" id="{78E4AE7C-8F18-4791-B0D7-6FCA6E67DB5D}"/>
              </a:ext>
            </a:extLst>
          </p:cNvPr>
          <p:cNvPicPr/>
          <p:nvPr/>
        </p:nvPicPr>
        <p:blipFill>
          <a:blip r:embed="rId2"/>
          <a:stretch>
            <a:fillRect/>
          </a:stretch>
        </p:blipFill>
        <p:spPr>
          <a:xfrm>
            <a:off x="1066639" y="1642141"/>
            <a:ext cx="4408610" cy="4174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 xmlns:a16="http://schemas.microsoft.com/office/drawing/2014/main" id="{BB4E0E1E-063B-4897-9D61-70925F014161}"/>
              </a:ext>
            </a:extLst>
          </p:cNvPr>
          <p:cNvSpPr/>
          <p:nvPr/>
        </p:nvSpPr>
        <p:spPr>
          <a:xfrm>
            <a:off x="1003451" y="6106117"/>
            <a:ext cx="4672754" cy="369332"/>
          </a:xfrm>
          <a:prstGeom prst="rect">
            <a:avLst/>
          </a:prstGeom>
        </p:spPr>
        <p:txBody>
          <a:bodyPr wrap="none">
            <a:spAutoFit/>
          </a:bodyPr>
          <a:lstStyle/>
          <a:p>
            <a:pP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De Gaulle au micro de la BBC à Londres en 1940</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 xmlns:a16="http://schemas.microsoft.com/office/drawing/2014/main" id="{0E8A727F-8A47-4920-9292-58813E1B8B6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37080" y="891164"/>
            <a:ext cx="4408610" cy="5388341"/>
          </a:xfrm>
          <a:prstGeom prst="rect">
            <a:avLst/>
          </a:prstGeom>
        </p:spPr>
      </p:pic>
      <p:sp>
        <p:nvSpPr>
          <p:cNvPr id="6" name="Rectangle 5">
            <a:extLst>
              <a:ext uri="{FF2B5EF4-FFF2-40B4-BE49-F238E27FC236}">
                <a16:creationId xmlns="" xmlns:a16="http://schemas.microsoft.com/office/drawing/2014/main" id="{33383B3A-79A3-47F8-AB9A-1C69BB162740}"/>
              </a:ext>
            </a:extLst>
          </p:cNvPr>
          <p:cNvSpPr/>
          <p:nvPr/>
        </p:nvSpPr>
        <p:spPr>
          <a:xfrm>
            <a:off x="6838036" y="6211669"/>
            <a:ext cx="6096000" cy="646331"/>
          </a:xfrm>
          <a:prstGeom prst="rect">
            <a:avLst/>
          </a:prstGeom>
        </p:spPr>
        <p:txBody>
          <a:bodyPr>
            <a:spAutoFit/>
          </a:bodyPr>
          <a:lstStyle/>
          <a:p>
            <a:pP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Affiche « A tous les Français » , 1940</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Musée de l’armée, Paris</a:t>
            </a:r>
          </a:p>
        </p:txBody>
      </p:sp>
      <p:sp>
        <p:nvSpPr>
          <p:cNvPr id="7" name="Rectangle 6">
            <a:extLst>
              <a:ext uri="{FF2B5EF4-FFF2-40B4-BE49-F238E27FC236}">
                <a16:creationId xmlns="" xmlns:a16="http://schemas.microsoft.com/office/drawing/2014/main" id="{AE97024C-A192-48DA-A57F-9328FAE5642D}"/>
              </a:ext>
            </a:extLst>
          </p:cNvPr>
          <p:cNvSpPr/>
          <p:nvPr/>
        </p:nvSpPr>
        <p:spPr>
          <a:xfrm>
            <a:off x="291828" y="499006"/>
            <a:ext cx="6096000" cy="392159"/>
          </a:xfrm>
          <a:prstGeom prst="rect">
            <a:avLst/>
          </a:prstGeom>
        </p:spPr>
        <p:txBody>
          <a:bodyPr>
            <a:spAutoFit/>
          </a:bodyPr>
          <a:lstStyle/>
          <a:p>
            <a:pPr indent="449580">
              <a:lnSpc>
                <a:spcPct val="115000"/>
              </a:lnSpc>
              <a:spcAft>
                <a:spcPts val="0"/>
              </a:spcAft>
            </a:pPr>
            <a:r>
              <a:rPr lang="fr-FR" b="1" u="sng" dirty="0">
                <a:latin typeface="Calibri" panose="020F0502020204030204" pitchFamily="34" charset="0"/>
                <a:ea typeface="Calibri" panose="020F0502020204030204" pitchFamily="34" charset="0"/>
                <a:cs typeface="Calibri" panose="020F0502020204030204" pitchFamily="34" charset="0"/>
              </a:rPr>
              <a:t>B.  De Gaulle et Pétain : deux positions face à la défaite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 xmlns:a16="http://schemas.microsoft.com/office/drawing/2014/main" id="{25FF561C-E64A-4C35-A0B8-29DBF8EB1074}"/>
              </a:ext>
            </a:extLst>
          </p:cNvPr>
          <p:cNvSpPr/>
          <p:nvPr/>
        </p:nvSpPr>
        <p:spPr>
          <a:xfrm>
            <a:off x="291828" y="106847"/>
            <a:ext cx="7406144" cy="425501"/>
          </a:xfrm>
          <a:prstGeom prst="rect">
            <a:avLst/>
          </a:prstGeom>
        </p:spPr>
        <p:txBody>
          <a:bodyPr wrap="square">
            <a:spAutoFit/>
          </a:bodyPr>
          <a:lstStyle/>
          <a:p>
            <a:pPr marL="342900" lvl="0" indent="-342900">
              <a:lnSpc>
                <a:spcPct val="115000"/>
              </a:lnSpc>
              <a:spcAft>
                <a:spcPts val="0"/>
              </a:spcAft>
              <a:buFont typeface="+mj-lt"/>
              <a:buAutoNum type="romanUcPeriod"/>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La France à genoux  (1940 - 1941</a:t>
            </a:r>
            <a:r>
              <a:rPr lang="fr-FR" b="1" u="sng"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fr-FR"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6375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11BF70C-8603-4074-92B7-05DE0DE02347}"/>
              </a:ext>
            </a:extLst>
          </p:cNvPr>
          <p:cNvSpPr/>
          <p:nvPr/>
        </p:nvSpPr>
        <p:spPr>
          <a:xfrm>
            <a:off x="223283" y="333404"/>
            <a:ext cx="10352314" cy="994631"/>
          </a:xfrm>
          <a:prstGeom prst="rect">
            <a:avLst/>
          </a:prstGeom>
        </p:spPr>
        <p:txBody>
          <a:bodyPr wrap="square">
            <a:spAutoFit/>
          </a:bodyPr>
          <a:lstStyle/>
          <a:p>
            <a:pPr indent="449580">
              <a:lnSpc>
                <a:spcPct val="115000"/>
              </a:lnSpc>
              <a:spcAft>
                <a:spcPts val="0"/>
              </a:spcAft>
            </a:pPr>
            <a:r>
              <a:rPr lang="fr-FR" b="1" u="sng" dirty="0">
                <a:latin typeface="Calibri" panose="020F0502020204030204" pitchFamily="34" charset="0"/>
                <a:ea typeface="Calibri" panose="020F0502020204030204" pitchFamily="34" charset="0"/>
                <a:cs typeface="Calibri" panose="020F0502020204030204" pitchFamily="34" charset="0"/>
              </a:rPr>
              <a:t>C. La France de l’armistice et de la collaboration face à l’organisation de la résistance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dirty="0">
                <a:latin typeface="Calibri" panose="020F0502020204030204" pitchFamily="34" charset="0"/>
                <a:ea typeface="Calibri" panose="020F0502020204030204" pitchFamily="34" charset="0"/>
                <a:cs typeface="Calibri" panose="020F0502020204030204" pitchFamily="34" charset="0"/>
              </a:rPr>
              <a:t>     	</a:t>
            </a:r>
            <a:r>
              <a:rPr lang="fr-FR" u="sng" dirty="0">
                <a:latin typeface="Calibri" panose="020F0502020204030204" pitchFamily="34" charset="0"/>
                <a:ea typeface="Calibri" panose="020F0502020204030204" pitchFamily="34" charset="0"/>
                <a:cs typeface="Calibri" panose="020F0502020204030204" pitchFamily="34" charset="0"/>
              </a:rPr>
              <a:t>1. La France « en morceaux » et à genoux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 xmlns:a16="http://schemas.microsoft.com/office/drawing/2014/main" id="{FEC59821-A692-42EA-99DF-B54E8FB3FD48}"/>
              </a:ext>
            </a:extLst>
          </p:cNvPr>
          <p:cNvPicPr/>
          <p:nvPr/>
        </p:nvPicPr>
        <p:blipFill>
          <a:blip r:embed="rId2"/>
          <a:stretch>
            <a:fillRect/>
          </a:stretch>
        </p:blipFill>
        <p:spPr>
          <a:xfrm>
            <a:off x="3102430" y="1190846"/>
            <a:ext cx="5180333" cy="5086177"/>
          </a:xfrm>
          <a:prstGeom prst="rect">
            <a:avLst/>
          </a:prstGeom>
        </p:spPr>
      </p:pic>
      <p:sp>
        <p:nvSpPr>
          <p:cNvPr id="4" name="Rectangle 3">
            <a:extLst>
              <a:ext uri="{FF2B5EF4-FFF2-40B4-BE49-F238E27FC236}">
                <a16:creationId xmlns="" xmlns:a16="http://schemas.microsoft.com/office/drawing/2014/main" id="{F0B5603E-9AA4-4177-8656-DD7D5FF0DDE5}"/>
              </a:ext>
            </a:extLst>
          </p:cNvPr>
          <p:cNvSpPr/>
          <p:nvPr/>
        </p:nvSpPr>
        <p:spPr>
          <a:xfrm>
            <a:off x="3211286" y="6277024"/>
            <a:ext cx="6096000" cy="646331"/>
          </a:xfrm>
          <a:prstGeom prst="rect">
            <a:avLst/>
          </a:prstGeom>
        </p:spPr>
        <p:txBody>
          <a:bodyPr>
            <a:spAutoFit/>
          </a:bodyPr>
          <a:lstStyle/>
          <a:p>
            <a:pP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Carte de la France à l'issue de l'armistice du 22 juin 1940</a:t>
            </a:r>
            <a:endParaRPr lang="fr-FR"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Site du musée de la résistance, Paris </a:t>
            </a:r>
          </a:p>
        </p:txBody>
      </p:sp>
      <p:sp>
        <p:nvSpPr>
          <p:cNvPr id="5" name="Rectangle 4">
            <a:extLst>
              <a:ext uri="{FF2B5EF4-FFF2-40B4-BE49-F238E27FC236}">
                <a16:creationId xmlns="" xmlns:a16="http://schemas.microsoft.com/office/drawing/2014/main" id="{0B150902-DD49-4191-A6E5-353D26E16614}"/>
              </a:ext>
            </a:extLst>
          </p:cNvPr>
          <p:cNvSpPr/>
          <p:nvPr/>
        </p:nvSpPr>
        <p:spPr>
          <a:xfrm>
            <a:off x="223283" y="0"/>
            <a:ext cx="4060342" cy="425501"/>
          </a:xfrm>
          <a:prstGeom prst="rect">
            <a:avLst/>
          </a:prstGeom>
        </p:spPr>
        <p:txBody>
          <a:bodyPr wrap="none">
            <a:spAutoFit/>
          </a:bodyPr>
          <a:lstStyle/>
          <a:p>
            <a:pPr marL="342900" lvl="0" indent="-342900">
              <a:lnSpc>
                <a:spcPct val="115000"/>
              </a:lnSpc>
              <a:spcAft>
                <a:spcPts val="0"/>
              </a:spcAft>
              <a:buFont typeface="+mj-lt"/>
              <a:buAutoNum type="romanUcPeriod"/>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La France à genoux  (1940 - 1941)</a:t>
            </a:r>
            <a:endPar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7540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11BF70C-8603-4074-92B7-05DE0DE02347}"/>
              </a:ext>
            </a:extLst>
          </p:cNvPr>
          <p:cNvSpPr/>
          <p:nvPr/>
        </p:nvSpPr>
        <p:spPr>
          <a:xfrm>
            <a:off x="223283" y="333404"/>
            <a:ext cx="10352314" cy="994631"/>
          </a:xfrm>
          <a:prstGeom prst="rect">
            <a:avLst/>
          </a:prstGeom>
        </p:spPr>
        <p:txBody>
          <a:bodyPr wrap="square">
            <a:spAutoFit/>
          </a:bodyPr>
          <a:lstStyle/>
          <a:p>
            <a:pPr indent="449580">
              <a:lnSpc>
                <a:spcPct val="115000"/>
              </a:lnSpc>
              <a:spcAft>
                <a:spcPts val="0"/>
              </a:spcAft>
            </a:pPr>
            <a:r>
              <a:rPr lang="fr-FR" b="1" u="sng" dirty="0">
                <a:latin typeface="Calibri" panose="020F0502020204030204" pitchFamily="34" charset="0"/>
                <a:ea typeface="Calibri" panose="020F0502020204030204" pitchFamily="34" charset="0"/>
                <a:cs typeface="Calibri" panose="020F0502020204030204" pitchFamily="34" charset="0"/>
              </a:rPr>
              <a:t>C. La France de l’armistice et de la collaboration face à l’organisation de la résistance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dirty="0">
                <a:latin typeface="Calibri" panose="020F0502020204030204" pitchFamily="34" charset="0"/>
                <a:ea typeface="Calibri" panose="020F0502020204030204" pitchFamily="34" charset="0"/>
                <a:cs typeface="Calibri" panose="020F0502020204030204" pitchFamily="34" charset="0"/>
              </a:rPr>
              <a:t>     	</a:t>
            </a:r>
            <a:r>
              <a:rPr lang="fr-FR" u="sng" dirty="0">
                <a:latin typeface="Calibri" panose="020F0502020204030204" pitchFamily="34" charset="0"/>
                <a:ea typeface="Calibri" panose="020F0502020204030204" pitchFamily="34" charset="0"/>
                <a:cs typeface="Calibri" panose="020F0502020204030204" pitchFamily="34" charset="0"/>
              </a:rPr>
              <a:t>1. La France « en morceaux » et à genoux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 xmlns:a16="http://schemas.microsoft.com/office/drawing/2014/main" id="{0B150902-DD49-4191-A6E5-353D26E16614}"/>
              </a:ext>
            </a:extLst>
          </p:cNvPr>
          <p:cNvSpPr/>
          <p:nvPr/>
        </p:nvSpPr>
        <p:spPr>
          <a:xfrm>
            <a:off x="223283" y="0"/>
            <a:ext cx="4060342" cy="425501"/>
          </a:xfrm>
          <a:prstGeom prst="rect">
            <a:avLst/>
          </a:prstGeom>
        </p:spPr>
        <p:txBody>
          <a:bodyPr wrap="none">
            <a:spAutoFit/>
          </a:bodyPr>
          <a:lstStyle/>
          <a:p>
            <a:pPr marL="342900" lvl="0" indent="-342900">
              <a:lnSpc>
                <a:spcPct val="115000"/>
              </a:lnSpc>
              <a:spcAft>
                <a:spcPts val="0"/>
              </a:spcAft>
              <a:buFont typeface="+mj-lt"/>
              <a:buAutoNum type="romanUcPeriod"/>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La France à genoux  (1940 - 1941)</a:t>
            </a:r>
            <a:endPar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 xmlns:a16="http://schemas.microsoft.com/office/drawing/2014/main" id="{D8AAF941-338E-4353-B944-0724A4C396CC}"/>
              </a:ext>
            </a:extLst>
          </p:cNvPr>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40039" y="1328035"/>
            <a:ext cx="6911921" cy="4797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 xmlns:a16="http://schemas.microsoft.com/office/drawing/2014/main" id="{33D550E6-29B5-4812-B8D0-CB469C2207D8}"/>
              </a:ext>
            </a:extLst>
          </p:cNvPr>
          <p:cNvSpPr/>
          <p:nvPr/>
        </p:nvSpPr>
        <p:spPr>
          <a:xfrm>
            <a:off x="2465995" y="6201430"/>
            <a:ext cx="7719995" cy="369332"/>
          </a:xfrm>
          <a:prstGeom prst="rect">
            <a:avLst/>
          </a:prstGeom>
        </p:spPr>
        <p:txBody>
          <a:bodyPr wrap="square">
            <a:spAutoFit/>
          </a:bodyPr>
          <a:lstStyle/>
          <a:p>
            <a:pPr>
              <a:spcAft>
                <a:spcPts val="0"/>
              </a:spcAft>
            </a:pPr>
            <a:r>
              <a:rPr lang="fr-FR" u="sng" dirty="0">
                <a:latin typeface="Calibri" panose="020F0502020204030204" pitchFamily="34" charset="0"/>
                <a:ea typeface="Calibri" panose="020F0502020204030204" pitchFamily="34" charset="0"/>
                <a:cs typeface="Times New Roman" panose="02020603050405020304" pitchFamily="18" charset="0"/>
              </a:rPr>
              <a:t>Entrevue entre Hitler et Pétain à de Montoire le 24 octobre 1940</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 xmlns:a16="http://schemas.microsoft.com/office/drawing/2014/main" id="{218E4DAE-BC48-44DC-BBE7-4989429488FE}"/>
              </a:ext>
            </a:extLst>
          </p:cNvPr>
          <p:cNvSpPr/>
          <p:nvPr/>
        </p:nvSpPr>
        <p:spPr>
          <a:xfrm>
            <a:off x="3472970" y="6488668"/>
            <a:ext cx="3882345" cy="338554"/>
          </a:xfrm>
          <a:prstGeom prst="rect">
            <a:avLst/>
          </a:prstGeom>
        </p:spPr>
        <p:txBody>
          <a:bodyPr wrap="none">
            <a:spAutoFit/>
          </a:bodyPr>
          <a:lstStyle/>
          <a:p>
            <a:r>
              <a:rPr lang="fr-FR" sz="1600" dirty="0">
                <a:latin typeface="Calibri" panose="020F0502020204030204" pitchFamily="34" charset="0"/>
                <a:ea typeface="Calibri" panose="020F0502020204030204" pitchFamily="34" charset="0"/>
                <a:cs typeface="Times New Roman" panose="02020603050405020304" pitchFamily="18" charset="0"/>
              </a:rPr>
              <a:t>Manuel Histoire-géographie 3</a:t>
            </a:r>
            <a:r>
              <a:rPr lang="fr-FR" sz="1600" baseline="30000" dirty="0">
                <a:latin typeface="Calibri" panose="020F0502020204030204" pitchFamily="34" charset="0"/>
                <a:ea typeface="Calibri" panose="020F0502020204030204" pitchFamily="34" charset="0"/>
                <a:cs typeface="Times New Roman" panose="02020603050405020304" pitchFamily="18" charset="0"/>
              </a:rPr>
              <a:t>e</a:t>
            </a:r>
            <a:r>
              <a:rPr lang="fr-FR" sz="1600" dirty="0">
                <a:latin typeface="Calibri" panose="020F0502020204030204" pitchFamily="34" charset="0"/>
                <a:ea typeface="Calibri" panose="020F0502020204030204" pitchFamily="34" charset="0"/>
                <a:cs typeface="Times New Roman" panose="02020603050405020304" pitchFamily="18" charset="0"/>
              </a:rPr>
              <a:t>, Hatier, 2016 </a:t>
            </a:r>
            <a:endParaRPr lang="fr-FR" sz="1600" dirty="0"/>
          </a:p>
        </p:txBody>
      </p:sp>
    </p:spTree>
    <p:extLst>
      <p:ext uri="{BB962C8B-B14F-4D97-AF65-F5344CB8AC3E}">
        <p14:creationId xmlns:p14="http://schemas.microsoft.com/office/powerpoint/2010/main" val="4280726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11BF70C-8603-4074-92B7-05DE0DE02347}"/>
              </a:ext>
            </a:extLst>
          </p:cNvPr>
          <p:cNvSpPr/>
          <p:nvPr/>
        </p:nvSpPr>
        <p:spPr>
          <a:xfrm>
            <a:off x="223283" y="333404"/>
            <a:ext cx="10352314" cy="676083"/>
          </a:xfrm>
          <a:prstGeom prst="rect">
            <a:avLst/>
          </a:prstGeom>
        </p:spPr>
        <p:txBody>
          <a:bodyPr wrap="square">
            <a:spAutoFit/>
          </a:bodyPr>
          <a:lstStyle/>
          <a:p>
            <a:pPr indent="449580">
              <a:lnSpc>
                <a:spcPct val="115000"/>
              </a:lnSpc>
              <a:spcAft>
                <a:spcPts val="0"/>
              </a:spcAft>
            </a:pPr>
            <a:r>
              <a:rPr lang="fr-FR" b="1" u="sng" dirty="0">
                <a:latin typeface="Calibri" panose="020F0502020204030204" pitchFamily="34" charset="0"/>
                <a:ea typeface="Calibri" panose="020F0502020204030204" pitchFamily="34" charset="0"/>
                <a:cs typeface="Calibri" panose="020F0502020204030204" pitchFamily="34" charset="0"/>
              </a:rPr>
              <a:t>C. La France de l’armistice et de la collaboration face à la France qui résiste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 xmlns:a16="http://schemas.microsoft.com/office/drawing/2014/main" id="{0B150902-DD49-4191-A6E5-353D26E16614}"/>
              </a:ext>
            </a:extLst>
          </p:cNvPr>
          <p:cNvSpPr/>
          <p:nvPr/>
        </p:nvSpPr>
        <p:spPr>
          <a:xfrm>
            <a:off x="223283" y="0"/>
            <a:ext cx="4060342" cy="425501"/>
          </a:xfrm>
          <a:prstGeom prst="rect">
            <a:avLst/>
          </a:prstGeom>
        </p:spPr>
        <p:txBody>
          <a:bodyPr wrap="none">
            <a:spAutoFit/>
          </a:bodyPr>
          <a:lstStyle/>
          <a:p>
            <a:pPr marL="342900" lvl="0" indent="-342900">
              <a:lnSpc>
                <a:spcPct val="115000"/>
              </a:lnSpc>
              <a:spcAft>
                <a:spcPts val="0"/>
              </a:spcAft>
              <a:buFont typeface="+mj-lt"/>
              <a:buAutoNum type="romanUcPeriod"/>
            </a:pPr>
            <a:r>
              <a:rPr lang="fr-FR" sz="2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La France à genoux  (1940 - 1941)</a:t>
            </a:r>
            <a:endPar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CF18A35C-8D6E-456B-B62E-0887536662C0}"/>
              </a:ext>
            </a:extLst>
          </p:cNvPr>
          <p:cNvSpPr/>
          <p:nvPr/>
        </p:nvSpPr>
        <p:spPr>
          <a:xfrm>
            <a:off x="869432" y="671445"/>
            <a:ext cx="3222998" cy="392159"/>
          </a:xfrm>
          <a:prstGeom prst="rect">
            <a:avLst/>
          </a:prstGeom>
        </p:spPr>
        <p:txBody>
          <a:bodyPr wrap="none">
            <a:spAutoFit/>
          </a:bodyPr>
          <a:lstStyle/>
          <a:p>
            <a:pPr marL="449580" indent="44958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2. La France qui résiste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 xmlns:a16="http://schemas.microsoft.com/office/drawing/2014/main" id="{D49BB78F-A228-468D-84AF-0DFF3243B73C}"/>
              </a:ext>
            </a:extLst>
          </p:cNvPr>
          <p:cNvPicPr/>
          <p:nvPr/>
        </p:nvPicPr>
        <p:blipFill>
          <a:blip r:embed="rId2"/>
          <a:stretch>
            <a:fillRect/>
          </a:stretch>
        </p:blipFill>
        <p:spPr>
          <a:xfrm>
            <a:off x="223283" y="1105290"/>
            <a:ext cx="5410453" cy="5138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 xmlns:a16="http://schemas.microsoft.com/office/drawing/2014/main" id="{5048C339-9A7E-4BE1-A967-A6947D7AA244}"/>
              </a:ext>
            </a:extLst>
          </p:cNvPr>
          <p:cNvSpPr/>
          <p:nvPr/>
        </p:nvSpPr>
        <p:spPr>
          <a:xfrm>
            <a:off x="304800" y="6243753"/>
            <a:ext cx="6096000" cy="644087"/>
          </a:xfrm>
          <a:prstGeom prst="rect">
            <a:avLst/>
          </a:prstGeom>
        </p:spPr>
        <p:txBody>
          <a:bodyPr>
            <a:spAutoFit/>
          </a:bodyPr>
          <a:lstStyle/>
          <a:p>
            <a:pPr marL="457200">
              <a:lnSpc>
                <a:spcPct val="115000"/>
              </a:lnSpc>
              <a:spcAft>
                <a:spcPts val="0"/>
              </a:spcAft>
            </a:pPr>
            <a:r>
              <a:rPr lang="fr-FR" u="sng" dirty="0">
                <a:latin typeface="Calibri" panose="020F0502020204030204" pitchFamily="34" charset="0"/>
                <a:ea typeface="Calibri" panose="020F0502020204030204" pitchFamily="34" charset="0"/>
                <a:cs typeface="Calibri" panose="020F0502020204030204" pitchFamily="34" charset="0"/>
              </a:rPr>
              <a:t>De Gaulle passe en revue la 2</a:t>
            </a:r>
            <a:r>
              <a:rPr lang="fr-FR" u="sng" baseline="30000" dirty="0">
                <a:latin typeface="Calibri" panose="020F0502020204030204" pitchFamily="34" charset="0"/>
                <a:ea typeface="Calibri" panose="020F0502020204030204" pitchFamily="34" charset="0"/>
                <a:cs typeface="Calibri" panose="020F0502020204030204" pitchFamily="34" charset="0"/>
              </a:rPr>
              <a:t>e</a:t>
            </a:r>
            <a:r>
              <a:rPr lang="fr-FR" u="sng" dirty="0">
                <a:latin typeface="Calibri" panose="020F0502020204030204" pitchFamily="34" charset="0"/>
                <a:ea typeface="Calibri" panose="020F0502020204030204" pitchFamily="34" charset="0"/>
                <a:cs typeface="Calibri" panose="020F0502020204030204" pitchFamily="34" charset="0"/>
              </a:rPr>
              <a:t> DB FFL, 14 juillet 40</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fr-FR" sz="1400" dirty="0">
                <a:latin typeface="Calibri" panose="020F0502020204030204" pitchFamily="34" charset="0"/>
                <a:ea typeface="Calibri" panose="020F0502020204030204" pitchFamily="34" charset="0"/>
                <a:cs typeface="Times New Roman" panose="02020603050405020304" pitchFamily="18" charset="0"/>
              </a:rPr>
              <a:t>Manuel Histoire-géographie 3</a:t>
            </a:r>
            <a:r>
              <a:rPr lang="fr-FR" sz="1400" baseline="30000" dirty="0">
                <a:latin typeface="Calibri" panose="020F0502020204030204" pitchFamily="34" charset="0"/>
                <a:ea typeface="Calibri" panose="020F0502020204030204" pitchFamily="34" charset="0"/>
                <a:cs typeface="Times New Roman" panose="02020603050405020304" pitchFamily="18" charset="0"/>
              </a:rPr>
              <a:t>e</a:t>
            </a:r>
            <a:r>
              <a:rPr lang="fr-FR" sz="1400" dirty="0">
                <a:latin typeface="Calibri" panose="020F0502020204030204" pitchFamily="34" charset="0"/>
                <a:ea typeface="Calibri" panose="020F0502020204030204" pitchFamily="34" charset="0"/>
                <a:cs typeface="Times New Roman" panose="02020603050405020304" pitchFamily="18" charset="0"/>
              </a:rPr>
              <a:t>, Hatier, 2016 .</a:t>
            </a:r>
            <a:endParaRPr lang="fr-FR" sz="1400" dirty="0"/>
          </a:p>
        </p:txBody>
      </p:sp>
      <p:pic>
        <p:nvPicPr>
          <p:cNvPr id="3" name="Image 2">
            <a:extLst>
              <a:ext uri="{FF2B5EF4-FFF2-40B4-BE49-F238E27FC236}">
                <a16:creationId xmlns="" xmlns:a16="http://schemas.microsoft.com/office/drawing/2014/main" id="{5CD42B3A-B809-4CA4-BCA4-8BFEB933ABAA}"/>
              </a:ext>
            </a:extLst>
          </p:cNvPr>
          <p:cNvPicPr>
            <a:picLocks noChangeAspect="1"/>
          </p:cNvPicPr>
          <p:nvPr/>
        </p:nvPicPr>
        <p:blipFill>
          <a:blip r:embed="rId3"/>
          <a:stretch>
            <a:fillRect/>
          </a:stretch>
        </p:blipFill>
        <p:spPr>
          <a:xfrm>
            <a:off x="6819900" y="1638301"/>
            <a:ext cx="4723165" cy="2733732"/>
          </a:xfrm>
          <a:prstGeom prst="rect">
            <a:avLst/>
          </a:prstGeom>
        </p:spPr>
      </p:pic>
      <p:pic>
        <p:nvPicPr>
          <p:cNvPr id="4" name="Image 3">
            <a:extLst>
              <a:ext uri="{FF2B5EF4-FFF2-40B4-BE49-F238E27FC236}">
                <a16:creationId xmlns="" xmlns:a16="http://schemas.microsoft.com/office/drawing/2014/main" id="{8ADB8315-F79A-43CA-9DB5-AFDBF9D39FF5}"/>
              </a:ext>
            </a:extLst>
          </p:cNvPr>
          <p:cNvPicPr>
            <a:picLocks noChangeAspect="1"/>
          </p:cNvPicPr>
          <p:nvPr/>
        </p:nvPicPr>
        <p:blipFill>
          <a:blip r:embed="rId4"/>
          <a:stretch>
            <a:fillRect/>
          </a:stretch>
        </p:blipFill>
        <p:spPr>
          <a:xfrm>
            <a:off x="5641647" y="1009487"/>
            <a:ext cx="9867900" cy="5724525"/>
          </a:xfrm>
          <a:prstGeom prst="rect">
            <a:avLst/>
          </a:prstGeom>
        </p:spPr>
      </p:pic>
    </p:spTree>
    <p:extLst>
      <p:ext uri="{BB962C8B-B14F-4D97-AF65-F5344CB8AC3E}">
        <p14:creationId xmlns:p14="http://schemas.microsoft.com/office/powerpoint/2010/main" val="940731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2084</TotalTime>
  <Words>704</Words>
  <Application>Microsoft Office PowerPoint</Application>
  <PresentationFormat>Personnalisé</PresentationFormat>
  <Paragraphs>142</Paragraphs>
  <Slides>23</Slides>
  <Notes>0</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LA FRANCE DEFAITE ET OCCUPEE Régime de Vichy, collaboration, Résistance (1940-1946)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France défaite et occupée. Régime de Vichy, collaboration, Résistance (1940-1946)</dc:title>
  <dc:creator>Corinne Durandguillen</dc:creator>
  <cp:lastModifiedBy>Administration centrale</cp:lastModifiedBy>
  <cp:revision>17</cp:revision>
  <dcterms:created xsi:type="dcterms:W3CDTF">2020-04-29T06:57:08Z</dcterms:created>
  <dcterms:modified xsi:type="dcterms:W3CDTF">2020-05-07T17:06:22Z</dcterms:modified>
</cp:coreProperties>
</file>