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sldIdLst>
    <p:sldId id="256" r:id="rId2"/>
    <p:sldId id="257" r:id="rId3"/>
    <p:sldId id="271" r:id="rId4"/>
    <p:sldId id="272" r:id="rId5"/>
    <p:sldId id="273" r:id="rId6"/>
    <p:sldId id="270" r:id="rId7"/>
    <p:sldId id="274" r:id="rId8"/>
    <p:sldId id="275" r:id="rId9"/>
    <p:sldId id="261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CD0D03"/>
    <a:srgbClr val="02CE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6106A5-F99D-4F96-AE80-D0B2E4598C9A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C739E9D-9F05-4307-BA10-51BF36391C6D}">
      <dgm:prSet phldrT="[Texte]" custT="1"/>
      <dgm:spPr/>
      <dgm:t>
        <a:bodyPr/>
        <a:lstStyle/>
        <a:p>
          <a:pPr algn="just"/>
          <a:r>
            <a:rPr lang="fr-FR" sz="2400" dirty="0"/>
            <a:t>Il existe de nombreux types de propositions subordonnées, qui fonctionnent toutes différemment dans une phrase.</a:t>
          </a:r>
        </a:p>
      </dgm:t>
    </dgm:pt>
    <dgm:pt modelId="{744891D9-B0D3-466E-99E9-900E5230D0F3}" type="parTrans" cxnId="{D051202A-996A-445C-8453-29742AD47CDD}">
      <dgm:prSet/>
      <dgm:spPr/>
      <dgm:t>
        <a:bodyPr/>
        <a:lstStyle/>
        <a:p>
          <a:endParaRPr lang="fr-FR"/>
        </a:p>
      </dgm:t>
    </dgm:pt>
    <dgm:pt modelId="{F79D4B4D-C101-46D4-A6CE-2F2E086DE59B}" type="sibTrans" cxnId="{D051202A-996A-445C-8453-29742AD47CDD}">
      <dgm:prSet/>
      <dgm:spPr>
        <a:solidFill>
          <a:srgbClr val="FF3399">
            <a:alpha val="90000"/>
          </a:srgbClr>
        </a:solidFill>
      </dgm:spPr>
      <dgm:t>
        <a:bodyPr/>
        <a:lstStyle/>
        <a:p>
          <a:endParaRPr lang="fr-FR"/>
        </a:p>
      </dgm:t>
    </dgm:pt>
    <dgm:pt modelId="{53B6AF7F-B25E-4DE2-B53D-7C0757B7948A}">
      <dgm:prSet phldrT="[Texte]" custT="1"/>
      <dgm:spPr/>
      <dgm:t>
        <a:bodyPr/>
        <a:lstStyle/>
        <a:p>
          <a:pPr algn="just"/>
          <a:r>
            <a:rPr lang="fr-FR" sz="2400" dirty="0"/>
            <a:t>Aujourd’hui, nous nous intéressons aux </a:t>
          </a:r>
          <a:r>
            <a:rPr lang="fr-FR" sz="2400" b="1" dirty="0">
              <a:solidFill>
                <a:srgbClr val="00B0F0"/>
              </a:solidFill>
            </a:rPr>
            <a:t>propositions subordonnées relatives</a:t>
          </a:r>
          <a:r>
            <a:rPr lang="fr-FR" sz="2400" dirty="0">
              <a:solidFill>
                <a:srgbClr val="00B0F0"/>
              </a:solidFill>
            </a:rPr>
            <a:t> </a:t>
          </a:r>
          <a:r>
            <a:rPr lang="fr-FR" sz="2400" dirty="0"/>
            <a:t>et à leur fonctionnement…</a:t>
          </a:r>
        </a:p>
      </dgm:t>
    </dgm:pt>
    <dgm:pt modelId="{45224779-1139-443F-BEC9-DCE2946420F1}" type="parTrans" cxnId="{D1F1C956-691E-487F-8274-622E535BD8DF}">
      <dgm:prSet/>
      <dgm:spPr/>
      <dgm:t>
        <a:bodyPr/>
        <a:lstStyle/>
        <a:p>
          <a:endParaRPr lang="fr-FR"/>
        </a:p>
      </dgm:t>
    </dgm:pt>
    <dgm:pt modelId="{26788F3C-1AFA-4FF7-9E73-229F7E6DB239}" type="sibTrans" cxnId="{D1F1C956-691E-487F-8274-622E535BD8DF}">
      <dgm:prSet/>
      <dgm:spPr>
        <a:solidFill>
          <a:srgbClr val="FF3399">
            <a:alpha val="90000"/>
          </a:srgbClr>
        </a:solidFill>
      </dgm:spPr>
      <dgm:t>
        <a:bodyPr/>
        <a:lstStyle/>
        <a:p>
          <a:endParaRPr lang="fr-FR"/>
        </a:p>
      </dgm:t>
    </dgm:pt>
    <dgm:pt modelId="{7BA1285D-8D6F-4F91-B6B3-B5100F826518}">
      <dgm:prSet phldrT="[Texte]" custT="1"/>
      <dgm:spPr/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400" dirty="0"/>
            <a:t>…parce que nous les utilisons souvent !</a:t>
          </a:r>
        </a:p>
      </dgm:t>
    </dgm:pt>
    <dgm:pt modelId="{1F8D3664-19ED-4885-BB04-EE671AEAC220}" type="parTrans" cxnId="{7D35E389-D9CA-4919-A647-1BE557068296}">
      <dgm:prSet/>
      <dgm:spPr/>
      <dgm:t>
        <a:bodyPr/>
        <a:lstStyle/>
        <a:p>
          <a:endParaRPr lang="fr-FR"/>
        </a:p>
      </dgm:t>
    </dgm:pt>
    <dgm:pt modelId="{10995E86-7765-4AE7-84C8-CE2ED27BD6C8}" type="sibTrans" cxnId="{7D35E389-D9CA-4919-A647-1BE557068296}">
      <dgm:prSet/>
      <dgm:spPr>
        <a:solidFill>
          <a:srgbClr val="FF3399">
            <a:alpha val="90000"/>
          </a:srgbClr>
        </a:solidFill>
      </dgm:spPr>
      <dgm:t>
        <a:bodyPr/>
        <a:lstStyle/>
        <a:p>
          <a:endParaRPr lang="fr-FR"/>
        </a:p>
      </dgm:t>
    </dgm:pt>
    <dgm:pt modelId="{A7043A1A-9536-467C-A43D-C661B8CAD9F4}" type="pres">
      <dgm:prSet presAssocID="{7D6106A5-F99D-4F96-AE80-D0B2E4598C9A}" presName="outerComposite" presStyleCnt="0">
        <dgm:presLayoutVars>
          <dgm:chMax val="5"/>
          <dgm:dir/>
          <dgm:resizeHandles val="exact"/>
        </dgm:presLayoutVars>
      </dgm:prSet>
      <dgm:spPr/>
    </dgm:pt>
    <dgm:pt modelId="{52A54EC0-7F1E-401C-8D1A-E26949FBE852}" type="pres">
      <dgm:prSet presAssocID="{7D6106A5-F99D-4F96-AE80-D0B2E4598C9A}" presName="dummyMaxCanvas" presStyleCnt="0">
        <dgm:presLayoutVars/>
      </dgm:prSet>
      <dgm:spPr/>
    </dgm:pt>
    <dgm:pt modelId="{4E5D76D6-B7E7-42F5-9EF8-D600AF01A22B}" type="pres">
      <dgm:prSet presAssocID="{7D6106A5-F99D-4F96-AE80-D0B2E4598C9A}" presName="ThreeNodes_1" presStyleLbl="node1" presStyleIdx="0" presStyleCnt="3">
        <dgm:presLayoutVars>
          <dgm:bulletEnabled val="1"/>
        </dgm:presLayoutVars>
      </dgm:prSet>
      <dgm:spPr/>
    </dgm:pt>
    <dgm:pt modelId="{2E3689D0-E8D8-4CA4-9575-E603F496948A}" type="pres">
      <dgm:prSet presAssocID="{7D6106A5-F99D-4F96-AE80-D0B2E4598C9A}" presName="ThreeNodes_2" presStyleLbl="node1" presStyleIdx="1" presStyleCnt="3">
        <dgm:presLayoutVars>
          <dgm:bulletEnabled val="1"/>
        </dgm:presLayoutVars>
      </dgm:prSet>
      <dgm:spPr/>
    </dgm:pt>
    <dgm:pt modelId="{680E1438-8C4F-4C45-9B83-70C8C333C37B}" type="pres">
      <dgm:prSet presAssocID="{7D6106A5-F99D-4F96-AE80-D0B2E4598C9A}" presName="ThreeNodes_3" presStyleLbl="node1" presStyleIdx="2" presStyleCnt="3">
        <dgm:presLayoutVars>
          <dgm:bulletEnabled val="1"/>
        </dgm:presLayoutVars>
      </dgm:prSet>
      <dgm:spPr/>
    </dgm:pt>
    <dgm:pt modelId="{D28E96FB-BDA0-48D0-AF97-A0DECF7967E8}" type="pres">
      <dgm:prSet presAssocID="{7D6106A5-F99D-4F96-AE80-D0B2E4598C9A}" presName="ThreeConn_1-2" presStyleLbl="fgAccFollowNode1" presStyleIdx="0" presStyleCnt="2">
        <dgm:presLayoutVars>
          <dgm:bulletEnabled val="1"/>
        </dgm:presLayoutVars>
      </dgm:prSet>
      <dgm:spPr/>
    </dgm:pt>
    <dgm:pt modelId="{EBF996CC-F6BA-4149-915A-4BE02F13C87E}" type="pres">
      <dgm:prSet presAssocID="{7D6106A5-F99D-4F96-AE80-D0B2E4598C9A}" presName="ThreeConn_2-3" presStyleLbl="fgAccFollowNode1" presStyleIdx="1" presStyleCnt="2">
        <dgm:presLayoutVars>
          <dgm:bulletEnabled val="1"/>
        </dgm:presLayoutVars>
      </dgm:prSet>
      <dgm:spPr/>
    </dgm:pt>
    <dgm:pt modelId="{AD558B45-726B-414D-B25E-BC2D5C6A6CC3}" type="pres">
      <dgm:prSet presAssocID="{7D6106A5-F99D-4F96-AE80-D0B2E4598C9A}" presName="ThreeNodes_1_text" presStyleLbl="node1" presStyleIdx="2" presStyleCnt="3">
        <dgm:presLayoutVars>
          <dgm:bulletEnabled val="1"/>
        </dgm:presLayoutVars>
      </dgm:prSet>
      <dgm:spPr/>
    </dgm:pt>
    <dgm:pt modelId="{27757F6A-A153-47B7-AF93-9535CC1CC961}" type="pres">
      <dgm:prSet presAssocID="{7D6106A5-F99D-4F96-AE80-D0B2E4598C9A}" presName="ThreeNodes_2_text" presStyleLbl="node1" presStyleIdx="2" presStyleCnt="3">
        <dgm:presLayoutVars>
          <dgm:bulletEnabled val="1"/>
        </dgm:presLayoutVars>
      </dgm:prSet>
      <dgm:spPr/>
    </dgm:pt>
    <dgm:pt modelId="{27D29F8E-6096-47E2-BD42-3A0980DF26A2}" type="pres">
      <dgm:prSet presAssocID="{7D6106A5-F99D-4F96-AE80-D0B2E4598C9A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10930D0B-B117-433E-8442-39B8D81DC0F6}" type="presOf" srcId="{53B6AF7F-B25E-4DE2-B53D-7C0757B7948A}" destId="{2E3689D0-E8D8-4CA4-9575-E603F496948A}" srcOrd="0" destOrd="0" presId="urn:microsoft.com/office/officeart/2005/8/layout/vProcess5"/>
    <dgm:cxn modelId="{D051202A-996A-445C-8453-29742AD47CDD}" srcId="{7D6106A5-F99D-4F96-AE80-D0B2E4598C9A}" destId="{3C739E9D-9F05-4307-BA10-51BF36391C6D}" srcOrd="0" destOrd="0" parTransId="{744891D9-B0D3-466E-99E9-900E5230D0F3}" sibTransId="{F79D4B4D-C101-46D4-A6CE-2F2E086DE59B}"/>
    <dgm:cxn modelId="{FFA9082E-3CCA-47EA-BA9C-87E476077259}" type="presOf" srcId="{7D6106A5-F99D-4F96-AE80-D0B2E4598C9A}" destId="{A7043A1A-9536-467C-A43D-C661B8CAD9F4}" srcOrd="0" destOrd="0" presId="urn:microsoft.com/office/officeart/2005/8/layout/vProcess5"/>
    <dgm:cxn modelId="{FEC6654D-DAD9-4D69-BAA7-55D599DED0C0}" type="presOf" srcId="{F79D4B4D-C101-46D4-A6CE-2F2E086DE59B}" destId="{D28E96FB-BDA0-48D0-AF97-A0DECF7967E8}" srcOrd="0" destOrd="0" presId="urn:microsoft.com/office/officeart/2005/8/layout/vProcess5"/>
    <dgm:cxn modelId="{D1F1C956-691E-487F-8274-622E535BD8DF}" srcId="{7D6106A5-F99D-4F96-AE80-D0B2E4598C9A}" destId="{53B6AF7F-B25E-4DE2-B53D-7C0757B7948A}" srcOrd="1" destOrd="0" parTransId="{45224779-1139-443F-BEC9-DCE2946420F1}" sibTransId="{26788F3C-1AFA-4FF7-9E73-229F7E6DB239}"/>
    <dgm:cxn modelId="{1A36F170-77A3-4DB3-8AD2-10B03A97F8D4}" type="presOf" srcId="{53B6AF7F-B25E-4DE2-B53D-7C0757B7948A}" destId="{27757F6A-A153-47B7-AF93-9535CC1CC961}" srcOrd="1" destOrd="0" presId="urn:microsoft.com/office/officeart/2005/8/layout/vProcess5"/>
    <dgm:cxn modelId="{7D35E389-D9CA-4919-A647-1BE557068296}" srcId="{7D6106A5-F99D-4F96-AE80-D0B2E4598C9A}" destId="{7BA1285D-8D6F-4F91-B6B3-B5100F826518}" srcOrd="2" destOrd="0" parTransId="{1F8D3664-19ED-4885-BB04-EE671AEAC220}" sibTransId="{10995E86-7765-4AE7-84C8-CE2ED27BD6C8}"/>
    <dgm:cxn modelId="{7F31129A-2531-4C46-8DDE-99C272561317}" type="presOf" srcId="{26788F3C-1AFA-4FF7-9E73-229F7E6DB239}" destId="{EBF996CC-F6BA-4149-915A-4BE02F13C87E}" srcOrd="0" destOrd="0" presId="urn:microsoft.com/office/officeart/2005/8/layout/vProcess5"/>
    <dgm:cxn modelId="{AD6EC59A-288F-4BDA-80AB-DD45F519EE24}" type="presOf" srcId="{7BA1285D-8D6F-4F91-B6B3-B5100F826518}" destId="{680E1438-8C4F-4C45-9B83-70C8C333C37B}" srcOrd="0" destOrd="0" presId="urn:microsoft.com/office/officeart/2005/8/layout/vProcess5"/>
    <dgm:cxn modelId="{DB3DEDB1-CBE4-4FAE-9152-2105F132A336}" type="presOf" srcId="{7BA1285D-8D6F-4F91-B6B3-B5100F826518}" destId="{27D29F8E-6096-47E2-BD42-3A0980DF26A2}" srcOrd="1" destOrd="0" presId="urn:microsoft.com/office/officeart/2005/8/layout/vProcess5"/>
    <dgm:cxn modelId="{A5A7B4DA-DF1F-4ABE-B18B-44EF5D24A74B}" type="presOf" srcId="{3C739E9D-9F05-4307-BA10-51BF36391C6D}" destId="{AD558B45-726B-414D-B25E-BC2D5C6A6CC3}" srcOrd="1" destOrd="0" presId="urn:microsoft.com/office/officeart/2005/8/layout/vProcess5"/>
    <dgm:cxn modelId="{56EF02F4-ECF6-448F-AB3A-5F795F3B010D}" type="presOf" srcId="{3C739E9D-9F05-4307-BA10-51BF36391C6D}" destId="{4E5D76D6-B7E7-42F5-9EF8-D600AF01A22B}" srcOrd="0" destOrd="0" presId="urn:microsoft.com/office/officeart/2005/8/layout/vProcess5"/>
    <dgm:cxn modelId="{2330DF06-DCE4-4E58-96BE-BC48BA18002C}" type="presParOf" srcId="{A7043A1A-9536-467C-A43D-C661B8CAD9F4}" destId="{52A54EC0-7F1E-401C-8D1A-E26949FBE852}" srcOrd="0" destOrd="0" presId="urn:microsoft.com/office/officeart/2005/8/layout/vProcess5"/>
    <dgm:cxn modelId="{8B3B0392-AFC5-41C8-ACAF-5AF1E9C3A80E}" type="presParOf" srcId="{A7043A1A-9536-467C-A43D-C661B8CAD9F4}" destId="{4E5D76D6-B7E7-42F5-9EF8-D600AF01A22B}" srcOrd="1" destOrd="0" presId="urn:microsoft.com/office/officeart/2005/8/layout/vProcess5"/>
    <dgm:cxn modelId="{88D99424-CD91-4996-98D0-C395953C6C87}" type="presParOf" srcId="{A7043A1A-9536-467C-A43D-C661B8CAD9F4}" destId="{2E3689D0-E8D8-4CA4-9575-E603F496948A}" srcOrd="2" destOrd="0" presId="urn:microsoft.com/office/officeart/2005/8/layout/vProcess5"/>
    <dgm:cxn modelId="{C7BB7265-4FA2-4AD8-BA14-DBE2FFB5FE1D}" type="presParOf" srcId="{A7043A1A-9536-467C-A43D-C661B8CAD9F4}" destId="{680E1438-8C4F-4C45-9B83-70C8C333C37B}" srcOrd="3" destOrd="0" presId="urn:microsoft.com/office/officeart/2005/8/layout/vProcess5"/>
    <dgm:cxn modelId="{29BC0E34-ED79-485E-A4CB-66FEE5AB06CC}" type="presParOf" srcId="{A7043A1A-9536-467C-A43D-C661B8CAD9F4}" destId="{D28E96FB-BDA0-48D0-AF97-A0DECF7967E8}" srcOrd="4" destOrd="0" presId="urn:microsoft.com/office/officeart/2005/8/layout/vProcess5"/>
    <dgm:cxn modelId="{D83AFA68-8712-457E-920E-99ED0997A1D2}" type="presParOf" srcId="{A7043A1A-9536-467C-A43D-C661B8CAD9F4}" destId="{EBF996CC-F6BA-4149-915A-4BE02F13C87E}" srcOrd="5" destOrd="0" presId="urn:microsoft.com/office/officeart/2005/8/layout/vProcess5"/>
    <dgm:cxn modelId="{BA6C4933-F049-48CE-9D8C-08513D3ADF60}" type="presParOf" srcId="{A7043A1A-9536-467C-A43D-C661B8CAD9F4}" destId="{AD558B45-726B-414D-B25E-BC2D5C6A6CC3}" srcOrd="6" destOrd="0" presId="urn:microsoft.com/office/officeart/2005/8/layout/vProcess5"/>
    <dgm:cxn modelId="{85DBAE6A-50B3-4220-BC84-6F52A5CE047E}" type="presParOf" srcId="{A7043A1A-9536-467C-A43D-C661B8CAD9F4}" destId="{27757F6A-A153-47B7-AF93-9535CC1CC961}" srcOrd="7" destOrd="0" presId="urn:microsoft.com/office/officeart/2005/8/layout/vProcess5"/>
    <dgm:cxn modelId="{97274039-6BC9-4D9F-9036-F0C9A46F1B55}" type="presParOf" srcId="{A7043A1A-9536-467C-A43D-C661B8CAD9F4}" destId="{27D29F8E-6096-47E2-BD42-3A0980DF26A2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4022BF-A7D3-4EB1-97B7-EEB23FEE26B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100D5FA-CB96-4BC6-BF7E-99D0BF226272}">
      <dgm:prSet phldrT="[Texte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 w="38100">
          <a:solidFill>
            <a:srgbClr val="CD0D03"/>
          </a:solidFill>
        </a:ln>
      </dgm:spPr>
      <dgm:t>
        <a:bodyPr/>
        <a:lstStyle/>
        <a:p>
          <a:r>
            <a:rPr lang="fr-FR" sz="2000" dirty="0"/>
            <a:t>La proposition subordonnée relative…</a:t>
          </a:r>
        </a:p>
      </dgm:t>
    </dgm:pt>
    <dgm:pt modelId="{249A2458-D021-421E-B07B-57EB0EA66723}" type="parTrans" cxnId="{3C6525FD-759B-4182-B174-8EC20472649B}">
      <dgm:prSet/>
      <dgm:spPr/>
      <dgm:t>
        <a:bodyPr/>
        <a:lstStyle/>
        <a:p>
          <a:endParaRPr lang="fr-FR"/>
        </a:p>
      </dgm:t>
    </dgm:pt>
    <dgm:pt modelId="{F1852072-E83F-4E1C-B400-4783974F3A41}" type="sibTrans" cxnId="{3C6525FD-759B-4182-B174-8EC20472649B}">
      <dgm:prSet/>
      <dgm:spPr/>
      <dgm:t>
        <a:bodyPr/>
        <a:lstStyle/>
        <a:p>
          <a:endParaRPr lang="fr-FR"/>
        </a:p>
      </dgm:t>
    </dgm:pt>
    <dgm:pt modelId="{133171AA-B124-4DEA-958D-D782AF20DBCE}">
      <dgm:prSet phldrT="[Texte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 w="38100">
          <a:solidFill>
            <a:srgbClr val="7030A0"/>
          </a:solidFill>
        </a:ln>
      </dgm:spPr>
      <dgm:t>
        <a:bodyPr/>
        <a:lstStyle/>
        <a:p>
          <a:r>
            <a:rPr lang="fr-FR" sz="1800" dirty="0"/>
            <a:t>est introduite par un </a:t>
          </a:r>
          <a:r>
            <a:rPr lang="fr-FR" sz="1800" b="1" dirty="0"/>
            <a:t>pronom relatif</a:t>
          </a:r>
        </a:p>
      </dgm:t>
    </dgm:pt>
    <dgm:pt modelId="{E2229A71-CF4A-41A9-9DCF-39F7B5C3A7C6}" type="parTrans" cxnId="{2C005F9F-D8DA-448E-976E-435D6E71CB62}">
      <dgm:prSet/>
      <dgm:spPr/>
      <dgm:t>
        <a:bodyPr/>
        <a:lstStyle/>
        <a:p>
          <a:endParaRPr lang="fr-FR"/>
        </a:p>
      </dgm:t>
    </dgm:pt>
    <dgm:pt modelId="{3DF9C2C7-BF6A-4EBD-91B3-9C5E2974AD8F}" type="sibTrans" cxnId="{2C005F9F-D8DA-448E-976E-435D6E71CB62}">
      <dgm:prSet/>
      <dgm:spPr/>
      <dgm:t>
        <a:bodyPr/>
        <a:lstStyle/>
        <a:p>
          <a:endParaRPr lang="fr-FR"/>
        </a:p>
      </dgm:t>
    </dgm:pt>
    <dgm:pt modelId="{1BFA3416-E201-4749-B9BA-6F4AB55944D6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 w="38100">
          <a:solidFill>
            <a:srgbClr val="CD0D03"/>
          </a:solidFill>
        </a:ln>
      </dgm:spPr>
      <dgm:t>
        <a:bodyPr/>
        <a:lstStyle/>
        <a:p>
          <a:r>
            <a:rPr lang="fr-FR" sz="1800" dirty="0"/>
            <a:t>peut (en général) être </a:t>
          </a:r>
          <a:r>
            <a:rPr lang="fr-FR" sz="1800" b="1" dirty="0"/>
            <a:t>supprimée</a:t>
          </a:r>
          <a:endParaRPr lang="fr-FR" sz="1800" dirty="0"/>
        </a:p>
      </dgm:t>
    </dgm:pt>
    <dgm:pt modelId="{2C1DEE1A-6ECC-4646-9479-42C41FDE41B3}" type="parTrans" cxnId="{4ECD2592-C0AD-4D87-9FD6-8DD5A496F187}">
      <dgm:prSet/>
      <dgm:spPr/>
      <dgm:t>
        <a:bodyPr/>
        <a:lstStyle/>
        <a:p>
          <a:endParaRPr lang="fr-FR"/>
        </a:p>
      </dgm:t>
    </dgm:pt>
    <dgm:pt modelId="{2601F6CE-6852-4E8F-A0EA-5722869BF16D}" type="sibTrans" cxnId="{4ECD2592-C0AD-4D87-9FD6-8DD5A496F187}">
      <dgm:prSet/>
      <dgm:spPr/>
      <dgm:t>
        <a:bodyPr/>
        <a:lstStyle/>
        <a:p>
          <a:endParaRPr lang="fr-FR"/>
        </a:p>
      </dgm:t>
    </dgm:pt>
    <dgm:pt modelId="{7695A3CF-5664-467B-8ADE-44FE004384C3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 w="38100">
          <a:solidFill>
            <a:srgbClr val="002060"/>
          </a:solidFill>
        </a:ln>
      </dgm:spPr>
      <dgm:t>
        <a:bodyPr/>
        <a:lstStyle/>
        <a:p>
          <a:r>
            <a:rPr lang="fr-FR" sz="1800" b="1" dirty="0"/>
            <a:t>complète un nom </a:t>
          </a:r>
          <a:r>
            <a:rPr lang="fr-FR" sz="1800" dirty="0"/>
            <a:t>qu’on appelle l’</a:t>
          </a:r>
          <a:r>
            <a:rPr lang="fr-FR" sz="1800" b="1" dirty="0"/>
            <a:t>antécédent</a:t>
          </a:r>
          <a:r>
            <a:rPr lang="fr-FR" sz="1800" dirty="0"/>
            <a:t>. </a:t>
          </a:r>
        </a:p>
      </dgm:t>
    </dgm:pt>
    <dgm:pt modelId="{159B27D0-D47E-4661-9FF6-92D7CD2F4405}" type="parTrans" cxnId="{15D81B49-3F2B-4D67-93F1-415886D29C10}">
      <dgm:prSet/>
      <dgm:spPr/>
      <dgm:t>
        <a:bodyPr/>
        <a:lstStyle/>
        <a:p>
          <a:endParaRPr lang="fr-FR"/>
        </a:p>
      </dgm:t>
    </dgm:pt>
    <dgm:pt modelId="{22CA80B9-73C6-4AB0-BB57-C8AC4C7FBFF2}" type="sibTrans" cxnId="{15D81B49-3F2B-4D67-93F1-415886D29C10}">
      <dgm:prSet/>
      <dgm:spPr/>
      <dgm:t>
        <a:bodyPr/>
        <a:lstStyle/>
        <a:p>
          <a:endParaRPr lang="fr-FR"/>
        </a:p>
      </dgm:t>
    </dgm:pt>
    <dgm:pt modelId="{888916D9-0C16-49FC-BC58-C8797723A931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 w="38100">
          <a:solidFill>
            <a:srgbClr val="FF3399"/>
          </a:solidFill>
        </a:ln>
      </dgm:spPr>
      <dgm:t>
        <a:bodyPr/>
        <a:lstStyle/>
        <a:p>
          <a:pPr algn="ctr"/>
          <a:r>
            <a:rPr lang="fr-FR" sz="1800" b="0" dirty="0"/>
            <a:t>joue (en général) le rôle d’un adjectif dans la phrase et peut être </a:t>
          </a:r>
          <a:r>
            <a:rPr lang="fr-FR" sz="1800" b="1" dirty="0"/>
            <a:t>remplacée</a:t>
          </a:r>
          <a:r>
            <a:rPr lang="fr-FR" sz="1800" b="0" dirty="0"/>
            <a:t> par </a:t>
          </a:r>
        </a:p>
        <a:p>
          <a:pPr algn="ctr"/>
          <a:r>
            <a:rPr lang="fr-FR" sz="1800" b="0" dirty="0"/>
            <a:t>celui-ci </a:t>
          </a:r>
        </a:p>
      </dgm:t>
    </dgm:pt>
    <dgm:pt modelId="{6B0B8E90-ADAC-4583-A0A3-7A8DB7B0A01C}" type="parTrans" cxnId="{4F7A91B4-E8AE-4325-9C46-DA2BA006221D}">
      <dgm:prSet/>
      <dgm:spPr/>
      <dgm:t>
        <a:bodyPr/>
        <a:lstStyle/>
        <a:p>
          <a:endParaRPr lang="fr-FR"/>
        </a:p>
      </dgm:t>
    </dgm:pt>
    <dgm:pt modelId="{B91C7B74-573D-4894-9DB4-0D4A1B7F10ED}" type="sibTrans" cxnId="{4F7A91B4-E8AE-4325-9C46-DA2BA006221D}">
      <dgm:prSet/>
      <dgm:spPr/>
      <dgm:t>
        <a:bodyPr/>
        <a:lstStyle/>
        <a:p>
          <a:endParaRPr lang="fr-FR"/>
        </a:p>
      </dgm:t>
    </dgm:pt>
    <dgm:pt modelId="{080D4968-E309-4F6D-909B-6B42D029A89C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r>
            <a:rPr lang="fr-FR" sz="1600" b="0" dirty="0"/>
            <a:t>qui, que, quoi, dont, où, </a:t>
          </a:r>
        </a:p>
        <a:p>
          <a:r>
            <a:rPr lang="fr-FR" sz="1600" b="0" dirty="0"/>
            <a:t>lequel, laquelle, auquel, à laquelle, duquel, de laquelle...</a:t>
          </a:r>
        </a:p>
      </dgm:t>
    </dgm:pt>
    <dgm:pt modelId="{F7AC83D8-07B7-4B26-A7B5-53AFD596CFC7}" type="parTrans" cxnId="{5647FBCF-AF7B-4ABD-8D0C-8E1C7F533CC1}">
      <dgm:prSet/>
      <dgm:spPr/>
      <dgm:t>
        <a:bodyPr/>
        <a:lstStyle/>
        <a:p>
          <a:endParaRPr lang="fr-FR"/>
        </a:p>
      </dgm:t>
    </dgm:pt>
    <dgm:pt modelId="{BEC09A6D-E730-4A65-A553-2A7D64A684B8}" type="sibTrans" cxnId="{5647FBCF-AF7B-4ABD-8D0C-8E1C7F533CC1}">
      <dgm:prSet/>
      <dgm:spPr/>
      <dgm:t>
        <a:bodyPr/>
        <a:lstStyle/>
        <a:p>
          <a:endParaRPr lang="fr-FR"/>
        </a:p>
      </dgm:t>
    </dgm:pt>
    <dgm:pt modelId="{D1BE7811-130A-4213-9668-5FACC14DE5EE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 w="38100">
          <a:solidFill>
            <a:srgbClr val="7030A0"/>
          </a:solidFill>
        </a:ln>
      </dgm:spPr>
      <dgm:t>
        <a:bodyPr/>
        <a:lstStyle/>
        <a:p>
          <a:r>
            <a:rPr lang="fr-FR" sz="1800" b="0" dirty="0"/>
            <a:t>le pronom occupe une fonction dans la PSR. </a:t>
          </a:r>
        </a:p>
      </dgm:t>
    </dgm:pt>
    <dgm:pt modelId="{BC0E2F60-B19D-4FFE-B01B-DABB80214656}" type="sibTrans" cxnId="{2B22C0C8-435E-4C93-8729-3323ADA635F1}">
      <dgm:prSet/>
      <dgm:spPr/>
      <dgm:t>
        <a:bodyPr/>
        <a:lstStyle/>
        <a:p>
          <a:endParaRPr lang="fr-FR"/>
        </a:p>
      </dgm:t>
    </dgm:pt>
    <dgm:pt modelId="{95E154DE-2C7E-4053-8C02-937B7AA30775}" type="parTrans" cxnId="{2B22C0C8-435E-4C93-8729-3323ADA635F1}">
      <dgm:prSet/>
      <dgm:spPr/>
      <dgm:t>
        <a:bodyPr/>
        <a:lstStyle/>
        <a:p>
          <a:endParaRPr lang="fr-FR"/>
        </a:p>
      </dgm:t>
    </dgm:pt>
    <dgm:pt modelId="{2C5E893A-8156-4962-82BA-06700B61540A}" type="pres">
      <dgm:prSet presAssocID="{C34022BF-A7D3-4EB1-97B7-EEB23FEE26B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5011BDC-E84F-45A0-B95A-C7C0C7E4FD1E}" type="pres">
      <dgm:prSet presAssocID="{E100D5FA-CB96-4BC6-BF7E-99D0BF226272}" presName="hierRoot1" presStyleCnt="0">
        <dgm:presLayoutVars>
          <dgm:hierBranch val="init"/>
        </dgm:presLayoutVars>
      </dgm:prSet>
      <dgm:spPr/>
    </dgm:pt>
    <dgm:pt modelId="{E8EBD02B-2573-434F-AB7A-C138DC2758F5}" type="pres">
      <dgm:prSet presAssocID="{E100D5FA-CB96-4BC6-BF7E-99D0BF226272}" presName="rootComposite1" presStyleCnt="0"/>
      <dgm:spPr/>
    </dgm:pt>
    <dgm:pt modelId="{2A720B8F-FAAB-4164-9632-ED7A5A6790CD}" type="pres">
      <dgm:prSet presAssocID="{E100D5FA-CB96-4BC6-BF7E-99D0BF226272}" presName="rootText1" presStyleLbl="node0" presStyleIdx="0" presStyleCnt="1" custScaleX="254513" custLinFactNeighborX="1504" custLinFactNeighborY="1693">
        <dgm:presLayoutVars>
          <dgm:chPref val="3"/>
        </dgm:presLayoutVars>
      </dgm:prSet>
      <dgm:spPr>
        <a:prstGeom prst="roundRect">
          <a:avLst/>
        </a:prstGeom>
      </dgm:spPr>
    </dgm:pt>
    <dgm:pt modelId="{EA7DCAE6-E471-45F8-9261-A5861D920923}" type="pres">
      <dgm:prSet presAssocID="{E100D5FA-CB96-4BC6-BF7E-99D0BF226272}" presName="rootConnector1" presStyleLbl="node1" presStyleIdx="0" presStyleCnt="0"/>
      <dgm:spPr/>
    </dgm:pt>
    <dgm:pt modelId="{01CB167E-EA25-4E27-929F-76FF7425A8F8}" type="pres">
      <dgm:prSet presAssocID="{E100D5FA-CB96-4BC6-BF7E-99D0BF226272}" presName="hierChild2" presStyleCnt="0"/>
      <dgm:spPr/>
    </dgm:pt>
    <dgm:pt modelId="{C0E89388-2B7B-44C6-93DB-56BB5F2C1EC0}" type="pres">
      <dgm:prSet presAssocID="{6B0B8E90-ADAC-4583-A0A3-7A8DB7B0A01C}" presName="Name37" presStyleLbl="parChTrans1D2" presStyleIdx="0" presStyleCnt="4"/>
      <dgm:spPr/>
    </dgm:pt>
    <dgm:pt modelId="{D6080DEE-E5BA-40E3-96B1-5E429D1303C0}" type="pres">
      <dgm:prSet presAssocID="{888916D9-0C16-49FC-BC58-C8797723A931}" presName="hierRoot2" presStyleCnt="0">
        <dgm:presLayoutVars>
          <dgm:hierBranch val="init"/>
        </dgm:presLayoutVars>
      </dgm:prSet>
      <dgm:spPr/>
    </dgm:pt>
    <dgm:pt modelId="{4B3BA7AF-237B-4460-AFC2-D47F17649AE9}" type="pres">
      <dgm:prSet presAssocID="{888916D9-0C16-49FC-BC58-C8797723A931}" presName="rootComposite" presStyleCnt="0"/>
      <dgm:spPr/>
    </dgm:pt>
    <dgm:pt modelId="{A144226C-9B0D-462B-80B9-EFA2F4FBEAB2}" type="pres">
      <dgm:prSet presAssocID="{888916D9-0C16-49FC-BC58-C8797723A931}" presName="rootText" presStyleLbl="node2" presStyleIdx="0" presStyleCnt="4" custScaleX="121324" custScaleY="203099">
        <dgm:presLayoutVars>
          <dgm:chPref val="3"/>
        </dgm:presLayoutVars>
      </dgm:prSet>
      <dgm:spPr>
        <a:prstGeom prst="roundRect">
          <a:avLst/>
        </a:prstGeom>
      </dgm:spPr>
    </dgm:pt>
    <dgm:pt modelId="{D7043AC5-90E0-45F8-A471-605A84B261E0}" type="pres">
      <dgm:prSet presAssocID="{888916D9-0C16-49FC-BC58-C8797723A931}" presName="rootConnector" presStyleLbl="node2" presStyleIdx="0" presStyleCnt="4"/>
      <dgm:spPr/>
    </dgm:pt>
    <dgm:pt modelId="{1349289D-5D47-4DBF-9B49-77A348EA699F}" type="pres">
      <dgm:prSet presAssocID="{888916D9-0C16-49FC-BC58-C8797723A931}" presName="hierChild4" presStyleCnt="0"/>
      <dgm:spPr/>
    </dgm:pt>
    <dgm:pt modelId="{B2A87182-269F-443D-8591-38CA0939A906}" type="pres">
      <dgm:prSet presAssocID="{888916D9-0C16-49FC-BC58-C8797723A931}" presName="hierChild5" presStyleCnt="0"/>
      <dgm:spPr/>
    </dgm:pt>
    <dgm:pt modelId="{B70F3BFF-68BE-4E98-AB0D-CBA19A3B24E1}" type="pres">
      <dgm:prSet presAssocID="{2C1DEE1A-6ECC-4646-9479-42C41FDE41B3}" presName="Name37" presStyleLbl="parChTrans1D2" presStyleIdx="1" presStyleCnt="4"/>
      <dgm:spPr/>
    </dgm:pt>
    <dgm:pt modelId="{7D0466CB-AD03-4AFD-AB7C-618EFC03FD79}" type="pres">
      <dgm:prSet presAssocID="{1BFA3416-E201-4749-B9BA-6F4AB55944D6}" presName="hierRoot2" presStyleCnt="0">
        <dgm:presLayoutVars>
          <dgm:hierBranch val="init"/>
        </dgm:presLayoutVars>
      </dgm:prSet>
      <dgm:spPr/>
    </dgm:pt>
    <dgm:pt modelId="{A81152D7-3E24-4401-89BC-FB4DD33A8CCB}" type="pres">
      <dgm:prSet presAssocID="{1BFA3416-E201-4749-B9BA-6F4AB55944D6}" presName="rootComposite" presStyleCnt="0"/>
      <dgm:spPr/>
    </dgm:pt>
    <dgm:pt modelId="{C6909A8C-2C9B-4951-84FD-0818234F9B5C}" type="pres">
      <dgm:prSet presAssocID="{1BFA3416-E201-4749-B9BA-6F4AB55944D6}" presName="rootText" presStyleLbl="node2" presStyleIdx="1" presStyleCnt="4" custScaleX="121000" custScaleY="121000">
        <dgm:presLayoutVars>
          <dgm:chPref val="3"/>
        </dgm:presLayoutVars>
      </dgm:prSet>
      <dgm:spPr>
        <a:prstGeom prst="roundRect">
          <a:avLst/>
        </a:prstGeom>
      </dgm:spPr>
    </dgm:pt>
    <dgm:pt modelId="{6E999170-E096-4435-B4C2-57D102D2A1B6}" type="pres">
      <dgm:prSet presAssocID="{1BFA3416-E201-4749-B9BA-6F4AB55944D6}" presName="rootConnector" presStyleLbl="node2" presStyleIdx="1" presStyleCnt="4"/>
      <dgm:spPr/>
    </dgm:pt>
    <dgm:pt modelId="{FC81F74A-1902-4F66-BA61-656EDD7B2FF3}" type="pres">
      <dgm:prSet presAssocID="{1BFA3416-E201-4749-B9BA-6F4AB55944D6}" presName="hierChild4" presStyleCnt="0"/>
      <dgm:spPr/>
    </dgm:pt>
    <dgm:pt modelId="{51A82050-7E6D-4666-B3B1-D0836D36C5DE}" type="pres">
      <dgm:prSet presAssocID="{1BFA3416-E201-4749-B9BA-6F4AB55944D6}" presName="hierChild5" presStyleCnt="0"/>
      <dgm:spPr/>
    </dgm:pt>
    <dgm:pt modelId="{BCCE54A5-4A1E-4B3B-B60F-479708B129C0}" type="pres">
      <dgm:prSet presAssocID="{E2229A71-CF4A-41A9-9DCF-39F7B5C3A7C6}" presName="Name37" presStyleLbl="parChTrans1D2" presStyleIdx="2" presStyleCnt="4"/>
      <dgm:spPr/>
    </dgm:pt>
    <dgm:pt modelId="{0FDD3375-4834-4EEE-9DB9-B3AD6DF13D07}" type="pres">
      <dgm:prSet presAssocID="{133171AA-B124-4DEA-958D-D782AF20DBCE}" presName="hierRoot2" presStyleCnt="0">
        <dgm:presLayoutVars>
          <dgm:hierBranch val="init"/>
        </dgm:presLayoutVars>
      </dgm:prSet>
      <dgm:spPr/>
    </dgm:pt>
    <dgm:pt modelId="{0CEF2422-8755-4711-A08D-F43CDF6F0111}" type="pres">
      <dgm:prSet presAssocID="{133171AA-B124-4DEA-958D-D782AF20DBCE}" presName="rootComposite" presStyleCnt="0"/>
      <dgm:spPr/>
    </dgm:pt>
    <dgm:pt modelId="{13078691-4E74-4762-A9FC-26A6DB55C116}" type="pres">
      <dgm:prSet presAssocID="{133171AA-B124-4DEA-958D-D782AF20DBCE}" presName="rootText" presStyleLbl="node2" presStyleIdx="2" presStyleCnt="4" custScaleX="121000" custScaleY="121000">
        <dgm:presLayoutVars>
          <dgm:chPref val="3"/>
        </dgm:presLayoutVars>
      </dgm:prSet>
      <dgm:spPr>
        <a:prstGeom prst="roundRect">
          <a:avLst/>
        </a:prstGeom>
      </dgm:spPr>
    </dgm:pt>
    <dgm:pt modelId="{85554333-50F6-4F16-8C03-D5D421C7890A}" type="pres">
      <dgm:prSet presAssocID="{133171AA-B124-4DEA-958D-D782AF20DBCE}" presName="rootConnector" presStyleLbl="node2" presStyleIdx="2" presStyleCnt="4"/>
      <dgm:spPr/>
    </dgm:pt>
    <dgm:pt modelId="{093578C9-51F2-4EA3-936A-2F563E0A1C25}" type="pres">
      <dgm:prSet presAssocID="{133171AA-B124-4DEA-958D-D782AF20DBCE}" presName="hierChild4" presStyleCnt="0"/>
      <dgm:spPr/>
    </dgm:pt>
    <dgm:pt modelId="{6C8C3609-F83E-41E2-9CCD-D6997AFBCC2D}" type="pres">
      <dgm:prSet presAssocID="{F7AC83D8-07B7-4B26-A7B5-53AFD596CFC7}" presName="Name37" presStyleLbl="parChTrans1D3" presStyleIdx="0" presStyleCnt="2"/>
      <dgm:spPr/>
    </dgm:pt>
    <dgm:pt modelId="{B19CCEED-8A11-419B-A524-6D8A40DF10DF}" type="pres">
      <dgm:prSet presAssocID="{080D4968-E309-4F6D-909B-6B42D029A89C}" presName="hierRoot2" presStyleCnt="0">
        <dgm:presLayoutVars>
          <dgm:hierBranch val="init"/>
        </dgm:presLayoutVars>
      </dgm:prSet>
      <dgm:spPr/>
    </dgm:pt>
    <dgm:pt modelId="{A48D766E-2D36-4327-85D3-BACD563F171B}" type="pres">
      <dgm:prSet presAssocID="{080D4968-E309-4F6D-909B-6B42D029A89C}" presName="rootComposite" presStyleCnt="0"/>
      <dgm:spPr/>
    </dgm:pt>
    <dgm:pt modelId="{E5E4F7B4-5A36-4488-B8CC-F259D3C9DCB4}" type="pres">
      <dgm:prSet presAssocID="{080D4968-E309-4F6D-909B-6B42D029A89C}" presName="rootText" presStyleLbl="node3" presStyleIdx="0" presStyleCnt="2" custScaleX="132914" custScaleY="116954" custLinFactNeighborX="-975" custLinFactNeighborY="256">
        <dgm:presLayoutVars>
          <dgm:chPref val="3"/>
        </dgm:presLayoutVars>
      </dgm:prSet>
      <dgm:spPr>
        <a:prstGeom prst="roundRect">
          <a:avLst/>
        </a:prstGeom>
      </dgm:spPr>
    </dgm:pt>
    <dgm:pt modelId="{39D1B602-4E38-49F8-A082-360A4B5B604F}" type="pres">
      <dgm:prSet presAssocID="{080D4968-E309-4F6D-909B-6B42D029A89C}" presName="rootConnector" presStyleLbl="node3" presStyleIdx="0" presStyleCnt="2"/>
      <dgm:spPr/>
    </dgm:pt>
    <dgm:pt modelId="{899E7459-AA92-4A2C-A022-F18584EC913A}" type="pres">
      <dgm:prSet presAssocID="{080D4968-E309-4F6D-909B-6B42D029A89C}" presName="hierChild4" presStyleCnt="0"/>
      <dgm:spPr/>
    </dgm:pt>
    <dgm:pt modelId="{F4FADCA8-66FD-4638-8FAD-1F30A31F5912}" type="pres">
      <dgm:prSet presAssocID="{080D4968-E309-4F6D-909B-6B42D029A89C}" presName="hierChild5" presStyleCnt="0"/>
      <dgm:spPr/>
    </dgm:pt>
    <dgm:pt modelId="{DDB9D6CD-0EF9-485C-90F9-1999C3821675}" type="pres">
      <dgm:prSet presAssocID="{95E154DE-2C7E-4053-8C02-937B7AA30775}" presName="Name37" presStyleLbl="parChTrans1D3" presStyleIdx="1" presStyleCnt="2"/>
      <dgm:spPr/>
    </dgm:pt>
    <dgm:pt modelId="{8CA3D943-0072-41DD-82CC-7C538B87E614}" type="pres">
      <dgm:prSet presAssocID="{D1BE7811-130A-4213-9668-5FACC14DE5EE}" presName="hierRoot2" presStyleCnt="0">
        <dgm:presLayoutVars>
          <dgm:hierBranch val="init"/>
        </dgm:presLayoutVars>
      </dgm:prSet>
      <dgm:spPr/>
    </dgm:pt>
    <dgm:pt modelId="{83F754E2-448A-4C86-8147-F9245974B8AB}" type="pres">
      <dgm:prSet presAssocID="{D1BE7811-130A-4213-9668-5FACC14DE5EE}" presName="rootComposite" presStyleCnt="0"/>
      <dgm:spPr/>
    </dgm:pt>
    <dgm:pt modelId="{351C4D1B-860C-4B18-BA40-EC987D089699}" type="pres">
      <dgm:prSet presAssocID="{D1BE7811-130A-4213-9668-5FACC14DE5EE}" presName="rootText" presStyleLbl="node3" presStyleIdx="1" presStyleCnt="2" custScaleX="126465" custScaleY="131438" custLinFactNeighborX="1462" custLinFactNeighborY="975">
        <dgm:presLayoutVars>
          <dgm:chPref val="3"/>
        </dgm:presLayoutVars>
      </dgm:prSet>
      <dgm:spPr>
        <a:prstGeom prst="roundRect">
          <a:avLst/>
        </a:prstGeom>
      </dgm:spPr>
    </dgm:pt>
    <dgm:pt modelId="{43782F93-0D64-4948-B378-C8CE9FFEDEB4}" type="pres">
      <dgm:prSet presAssocID="{D1BE7811-130A-4213-9668-5FACC14DE5EE}" presName="rootConnector" presStyleLbl="node3" presStyleIdx="1" presStyleCnt="2"/>
      <dgm:spPr/>
    </dgm:pt>
    <dgm:pt modelId="{3C906EEE-2F85-40CA-AFA0-FF1337DF8D45}" type="pres">
      <dgm:prSet presAssocID="{D1BE7811-130A-4213-9668-5FACC14DE5EE}" presName="hierChild4" presStyleCnt="0"/>
      <dgm:spPr/>
    </dgm:pt>
    <dgm:pt modelId="{DCA2B20F-04D7-43ED-9C1E-8F62CCDBB914}" type="pres">
      <dgm:prSet presAssocID="{D1BE7811-130A-4213-9668-5FACC14DE5EE}" presName="hierChild5" presStyleCnt="0"/>
      <dgm:spPr/>
    </dgm:pt>
    <dgm:pt modelId="{9BD9A9BD-475F-48FD-846B-C417E0C0A3B2}" type="pres">
      <dgm:prSet presAssocID="{133171AA-B124-4DEA-958D-D782AF20DBCE}" presName="hierChild5" presStyleCnt="0"/>
      <dgm:spPr/>
    </dgm:pt>
    <dgm:pt modelId="{A750F7DC-4431-4540-BA10-A609F4B78A22}" type="pres">
      <dgm:prSet presAssocID="{159B27D0-D47E-4661-9FF6-92D7CD2F4405}" presName="Name37" presStyleLbl="parChTrans1D2" presStyleIdx="3" presStyleCnt="4"/>
      <dgm:spPr/>
    </dgm:pt>
    <dgm:pt modelId="{FCBA6609-3ABC-4D41-9D53-CF46A9980E0C}" type="pres">
      <dgm:prSet presAssocID="{7695A3CF-5664-467B-8ADE-44FE004384C3}" presName="hierRoot2" presStyleCnt="0">
        <dgm:presLayoutVars>
          <dgm:hierBranch val="init"/>
        </dgm:presLayoutVars>
      </dgm:prSet>
      <dgm:spPr/>
    </dgm:pt>
    <dgm:pt modelId="{0504EDFD-3922-4179-9478-039CC4570B5E}" type="pres">
      <dgm:prSet presAssocID="{7695A3CF-5664-467B-8ADE-44FE004384C3}" presName="rootComposite" presStyleCnt="0"/>
      <dgm:spPr/>
    </dgm:pt>
    <dgm:pt modelId="{A7CDFE9E-E337-4A71-955A-AD0FD8CA1600}" type="pres">
      <dgm:prSet presAssocID="{7695A3CF-5664-467B-8ADE-44FE004384C3}" presName="rootText" presStyleLbl="node2" presStyleIdx="3" presStyleCnt="4" custScaleX="138845" custScaleY="168294">
        <dgm:presLayoutVars>
          <dgm:chPref val="3"/>
        </dgm:presLayoutVars>
      </dgm:prSet>
      <dgm:spPr>
        <a:prstGeom prst="roundRect">
          <a:avLst/>
        </a:prstGeom>
      </dgm:spPr>
    </dgm:pt>
    <dgm:pt modelId="{380941E7-CB7C-41B7-AF3B-785D2743CE6D}" type="pres">
      <dgm:prSet presAssocID="{7695A3CF-5664-467B-8ADE-44FE004384C3}" presName="rootConnector" presStyleLbl="node2" presStyleIdx="3" presStyleCnt="4"/>
      <dgm:spPr/>
    </dgm:pt>
    <dgm:pt modelId="{9C925EF2-3C88-4CEB-98F0-8518E24527C6}" type="pres">
      <dgm:prSet presAssocID="{7695A3CF-5664-467B-8ADE-44FE004384C3}" presName="hierChild4" presStyleCnt="0"/>
      <dgm:spPr/>
    </dgm:pt>
    <dgm:pt modelId="{D9E02B7C-0F68-4B5F-ACC0-9958D99DB3CB}" type="pres">
      <dgm:prSet presAssocID="{7695A3CF-5664-467B-8ADE-44FE004384C3}" presName="hierChild5" presStyleCnt="0"/>
      <dgm:spPr/>
    </dgm:pt>
    <dgm:pt modelId="{FD2B244F-A225-4007-B434-970D9764D1BD}" type="pres">
      <dgm:prSet presAssocID="{E100D5FA-CB96-4BC6-BF7E-99D0BF226272}" presName="hierChild3" presStyleCnt="0"/>
      <dgm:spPr/>
    </dgm:pt>
  </dgm:ptLst>
  <dgm:cxnLst>
    <dgm:cxn modelId="{7914AA01-8F41-4AE9-A3E6-A313964DC236}" type="presOf" srcId="{C34022BF-A7D3-4EB1-97B7-EEB23FEE26B4}" destId="{2C5E893A-8156-4962-82BA-06700B61540A}" srcOrd="0" destOrd="0" presId="urn:microsoft.com/office/officeart/2005/8/layout/orgChart1"/>
    <dgm:cxn modelId="{B51ADE07-F319-4402-81C4-0EE08B739C2A}" type="presOf" srcId="{D1BE7811-130A-4213-9668-5FACC14DE5EE}" destId="{351C4D1B-860C-4B18-BA40-EC987D089699}" srcOrd="0" destOrd="0" presId="urn:microsoft.com/office/officeart/2005/8/layout/orgChart1"/>
    <dgm:cxn modelId="{6A00B80A-BB52-4F71-9B3B-616900B34A07}" type="presOf" srcId="{F7AC83D8-07B7-4B26-A7B5-53AFD596CFC7}" destId="{6C8C3609-F83E-41E2-9CCD-D6997AFBCC2D}" srcOrd="0" destOrd="0" presId="urn:microsoft.com/office/officeart/2005/8/layout/orgChart1"/>
    <dgm:cxn modelId="{51217712-66A5-4C39-8E3C-525FF6C49FB2}" type="presOf" srcId="{080D4968-E309-4F6D-909B-6B42D029A89C}" destId="{39D1B602-4E38-49F8-A082-360A4B5B604F}" srcOrd="1" destOrd="0" presId="urn:microsoft.com/office/officeart/2005/8/layout/orgChart1"/>
    <dgm:cxn modelId="{3632E41F-603E-44A3-BC78-429929312C1B}" type="presOf" srcId="{E100D5FA-CB96-4BC6-BF7E-99D0BF226272}" destId="{2A720B8F-FAAB-4164-9632-ED7A5A6790CD}" srcOrd="0" destOrd="0" presId="urn:microsoft.com/office/officeart/2005/8/layout/orgChart1"/>
    <dgm:cxn modelId="{F3A67525-99CE-4024-9EDD-29CBC4B602D7}" type="presOf" srcId="{1BFA3416-E201-4749-B9BA-6F4AB55944D6}" destId="{C6909A8C-2C9B-4951-84FD-0818234F9B5C}" srcOrd="0" destOrd="0" presId="urn:microsoft.com/office/officeart/2005/8/layout/orgChart1"/>
    <dgm:cxn modelId="{09F2A12B-B79F-4FAB-BFC6-50D39EF4964D}" type="presOf" srcId="{159B27D0-D47E-4661-9FF6-92D7CD2F4405}" destId="{A750F7DC-4431-4540-BA10-A609F4B78A22}" srcOrd="0" destOrd="0" presId="urn:microsoft.com/office/officeart/2005/8/layout/orgChart1"/>
    <dgm:cxn modelId="{5837213C-F174-4F49-A757-A8686518026A}" type="presOf" srcId="{95E154DE-2C7E-4053-8C02-937B7AA30775}" destId="{DDB9D6CD-0EF9-485C-90F9-1999C3821675}" srcOrd="0" destOrd="0" presId="urn:microsoft.com/office/officeart/2005/8/layout/orgChart1"/>
    <dgm:cxn modelId="{15D81B49-3F2B-4D67-93F1-415886D29C10}" srcId="{E100D5FA-CB96-4BC6-BF7E-99D0BF226272}" destId="{7695A3CF-5664-467B-8ADE-44FE004384C3}" srcOrd="3" destOrd="0" parTransId="{159B27D0-D47E-4661-9FF6-92D7CD2F4405}" sibTransId="{22CA80B9-73C6-4AB0-BB57-C8AC4C7FBFF2}"/>
    <dgm:cxn modelId="{EECD134A-CB9C-4E72-9C3A-212184CCB405}" type="presOf" srcId="{133171AA-B124-4DEA-958D-D782AF20DBCE}" destId="{85554333-50F6-4F16-8C03-D5D421C7890A}" srcOrd="1" destOrd="0" presId="urn:microsoft.com/office/officeart/2005/8/layout/orgChart1"/>
    <dgm:cxn modelId="{B479FA50-26B8-465F-B29C-7822647817E3}" type="presOf" srcId="{6B0B8E90-ADAC-4583-A0A3-7A8DB7B0A01C}" destId="{C0E89388-2B7B-44C6-93DB-56BB5F2C1EC0}" srcOrd="0" destOrd="0" presId="urn:microsoft.com/office/officeart/2005/8/layout/orgChart1"/>
    <dgm:cxn modelId="{ECCA2557-C1F5-49BA-BC71-2703DE04149D}" type="presOf" srcId="{080D4968-E309-4F6D-909B-6B42D029A89C}" destId="{E5E4F7B4-5A36-4488-B8CC-F259D3C9DCB4}" srcOrd="0" destOrd="0" presId="urn:microsoft.com/office/officeart/2005/8/layout/orgChart1"/>
    <dgm:cxn modelId="{5A812963-1DF3-449B-9247-ABAD8BF5103A}" type="presOf" srcId="{888916D9-0C16-49FC-BC58-C8797723A931}" destId="{A144226C-9B0D-462B-80B9-EFA2F4FBEAB2}" srcOrd="0" destOrd="0" presId="urn:microsoft.com/office/officeart/2005/8/layout/orgChart1"/>
    <dgm:cxn modelId="{5BB00A85-1C79-4820-9F04-05190AE1A006}" type="presOf" srcId="{1BFA3416-E201-4749-B9BA-6F4AB55944D6}" destId="{6E999170-E096-4435-B4C2-57D102D2A1B6}" srcOrd="1" destOrd="0" presId="urn:microsoft.com/office/officeart/2005/8/layout/orgChart1"/>
    <dgm:cxn modelId="{4ECD2592-C0AD-4D87-9FD6-8DD5A496F187}" srcId="{E100D5FA-CB96-4BC6-BF7E-99D0BF226272}" destId="{1BFA3416-E201-4749-B9BA-6F4AB55944D6}" srcOrd="1" destOrd="0" parTransId="{2C1DEE1A-6ECC-4646-9479-42C41FDE41B3}" sibTransId="{2601F6CE-6852-4E8F-A0EA-5722869BF16D}"/>
    <dgm:cxn modelId="{2C005F9F-D8DA-448E-976E-435D6E71CB62}" srcId="{E100D5FA-CB96-4BC6-BF7E-99D0BF226272}" destId="{133171AA-B124-4DEA-958D-D782AF20DBCE}" srcOrd="2" destOrd="0" parTransId="{E2229A71-CF4A-41A9-9DCF-39F7B5C3A7C6}" sibTransId="{3DF9C2C7-BF6A-4EBD-91B3-9C5E2974AD8F}"/>
    <dgm:cxn modelId="{1859DAB3-CD18-4840-96C5-4B8BAF5EA466}" type="presOf" srcId="{D1BE7811-130A-4213-9668-5FACC14DE5EE}" destId="{43782F93-0D64-4948-B378-C8CE9FFEDEB4}" srcOrd="1" destOrd="0" presId="urn:microsoft.com/office/officeart/2005/8/layout/orgChart1"/>
    <dgm:cxn modelId="{4F7A91B4-E8AE-4325-9C46-DA2BA006221D}" srcId="{E100D5FA-CB96-4BC6-BF7E-99D0BF226272}" destId="{888916D9-0C16-49FC-BC58-C8797723A931}" srcOrd="0" destOrd="0" parTransId="{6B0B8E90-ADAC-4583-A0A3-7A8DB7B0A01C}" sibTransId="{B91C7B74-573D-4894-9DB4-0D4A1B7F10ED}"/>
    <dgm:cxn modelId="{3CEB78C4-28D5-4F17-9F11-4B82185C97BA}" type="presOf" srcId="{2C1DEE1A-6ECC-4646-9479-42C41FDE41B3}" destId="{B70F3BFF-68BE-4E98-AB0D-CBA19A3B24E1}" srcOrd="0" destOrd="0" presId="urn:microsoft.com/office/officeart/2005/8/layout/orgChart1"/>
    <dgm:cxn modelId="{E40749C6-AA38-49AF-89A9-8825724BFA21}" type="presOf" srcId="{E2229A71-CF4A-41A9-9DCF-39F7B5C3A7C6}" destId="{BCCE54A5-4A1E-4B3B-B60F-479708B129C0}" srcOrd="0" destOrd="0" presId="urn:microsoft.com/office/officeart/2005/8/layout/orgChart1"/>
    <dgm:cxn modelId="{2B22C0C8-435E-4C93-8729-3323ADA635F1}" srcId="{133171AA-B124-4DEA-958D-D782AF20DBCE}" destId="{D1BE7811-130A-4213-9668-5FACC14DE5EE}" srcOrd="1" destOrd="0" parTransId="{95E154DE-2C7E-4053-8C02-937B7AA30775}" sibTransId="{BC0E2F60-B19D-4FFE-B01B-DABB80214656}"/>
    <dgm:cxn modelId="{38B684C9-9415-492A-AB16-94D009515190}" type="presOf" srcId="{7695A3CF-5664-467B-8ADE-44FE004384C3}" destId="{380941E7-CB7C-41B7-AF3B-785D2743CE6D}" srcOrd="1" destOrd="0" presId="urn:microsoft.com/office/officeart/2005/8/layout/orgChart1"/>
    <dgm:cxn modelId="{5647FBCF-AF7B-4ABD-8D0C-8E1C7F533CC1}" srcId="{133171AA-B124-4DEA-958D-D782AF20DBCE}" destId="{080D4968-E309-4F6D-909B-6B42D029A89C}" srcOrd="0" destOrd="0" parTransId="{F7AC83D8-07B7-4B26-A7B5-53AFD596CFC7}" sibTransId="{BEC09A6D-E730-4A65-A553-2A7D64A684B8}"/>
    <dgm:cxn modelId="{10C32AD4-B527-4663-98A1-78C86B15834A}" type="presOf" srcId="{7695A3CF-5664-467B-8ADE-44FE004384C3}" destId="{A7CDFE9E-E337-4A71-955A-AD0FD8CA1600}" srcOrd="0" destOrd="0" presId="urn:microsoft.com/office/officeart/2005/8/layout/orgChart1"/>
    <dgm:cxn modelId="{29EE00EE-A658-4839-BF3B-5F53D25FD136}" type="presOf" srcId="{133171AA-B124-4DEA-958D-D782AF20DBCE}" destId="{13078691-4E74-4762-A9FC-26A6DB55C116}" srcOrd="0" destOrd="0" presId="urn:microsoft.com/office/officeart/2005/8/layout/orgChart1"/>
    <dgm:cxn modelId="{A0598FEE-076F-420F-977D-E9D66531E8EE}" type="presOf" srcId="{E100D5FA-CB96-4BC6-BF7E-99D0BF226272}" destId="{EA7DCAE6-E471-45F8-9261-A5861D920923}" srcOrd="1" destOrd="0" presId="urn:microsoft.com/office/officeart/2005/8/layout/orgChart1"/>
    <dgm:cxn modelId="{66E87AF7-F279-4313-B3E7-0170B94F38DF}" type="presOf" srcId="{888916D9-0C16-49FC-BC58-C8797723A931}" destId="{D7043AC5-90E0-45F8-A471-605A84B261E0}" srcOrd="1" destOrd="0" presId="urn:microsoft.com/office/officeart/2005/8/layout/orgChart1"/>
    <dgm:cxn modelId="{3C6525FD-759B-4182-B174-8EC20472649B}" srcId="{C34022BF-A7D3-4EB1-97B7-EEB23FEE26B4}" destId="{E100D5FA-CB96-4BC6-BF7E-99D0BF226272}" srcOrd="0" destOrd="0" parTransId="{249A2458-D021-421E-B07B-57EB0EA66723}" sibTransId="{F1852072-E83F-4E1C-B400-4783974F3A41}"/>
    <dgm:cxn modelId="{072C4BD5-4F70-4D28-8F6B-0602BE055F79}" type="presParOf" srcId="{2C5E893A-8156-4962-82BA-06700B61540A}" destId="{55011BDC-E84F-45A0-B95A-C7C0C7E4FD1E}" srcOrd="0" destOrd="0" presId="urn:microsoft.com/office/officeart/2005/8/layout/orgChart1"/>
    <dgm:cxn modelId="{561D7E78-9256-4546-A4A0-55F8A17FF946}" type="presParOf" srcId="{55011BDC-E84F-45A0-B95A-C7C0C7E4FD1E}" destId="{E8EBD02B-2573-434F-AB7A-C138DC2758F5}" srcOrd="0" destOrd="0" presId="urn:microsoft.com/office/officeart/2005/8/layout/orgChart1"/>
    <dgm:cxn modelId="{19558517-AA61-4499-B4D4-11603217BC31}" type="presParOf" srcId="{E8EBD02B-2573-434F-AB7A-C138DC2758F5}" destId="{2A720B8F-FAAB-4164-9632-ED7A5A6790CD}" srcOrd="0" destOrd="0" presId="urn:microsoft.com/office/officeart/2005/8/layout/orgChart1"/>
    <dgm:cxn modelId="{B07D4CBF-6393-4878-BF92-E97B5B0A3622}" type="presParOf" srcId="{E8EBD02B-2573-434F-AB7A-C138DC2758F5}" destId="{EA7DCAE6-E471-45F8-9261-A5861D920923}" srcOrd="1" destOrd="0" presId="urn:microsoft.com/office/officeart/2005/8/layout/orgChart1"/>
    <dgm:cxn modelId="{818717FA-71DD-49F3-AC33-6E8A098C08AD}" type="presParOf" srcId="{55011BDC-E84F-45A0-B95A-C7C0C7E4FD1E}" destId="{01CB167E-EA25-4E27-929F-76FF7425A8F8}" srcOrd="1" destOrd="0" presId="urn:microsoft.com/office/officeart/2005/8/layout/orgChart1"/>
    <dgm:cxn modelId="{B8681561-8CB3-4D9B-89A2-E71009E356E3}" type="presParOf" srcId="{01CB167E-EA25-4E27-929F-76FF7425A8F8}" destId="{C0E89388-2B7B-44C6-93DB-56BB5F2C1EC0}" srcOrd="0" destOrd="0" presId="urn:microsoft.com/office/officeart/2005/8/layout/orgChart1"/>
    <dgm:cxn modelId="{70F36B8F-0534-47DA-AACE-7D45C9BA670C}" type="presParOf" srcId="{01CB167E-EA25-4E27-929F-76FF7425A8F8}" destId="{D6080DEE-E5BA-40E3-96B1-5E429D1303C0}" srcOrd="1" destOrd="0" presId="urn:microsoft.com/office/officeart/2005/8/layout/orgChart1"/>
    <dgm:cxn modelId="{28BA08F8-E463-4050-AE04-1C4C56E275C9}" type="presParOf" srcId="{D6080DEE-E5BA-40E3-96B1-5E429D1303C0}" destId="{4B3BA7AF-237B-4460-AFC2-D47F17649AE9}" srcOrd="0" destOrd="0" presId="urn:microsoft.com/office/officeart/2005/8/layout/orgChart1"/>
    <dgm:cxn modelId="{8642ACD7-3EAA-4423-AB77-459EF54E945E}" type="presParOf" srcId="{4B3BA7AF-237B-4460-AFC2-D47F17649AE9}" destId="{A144226C-9B0D-462B-80B9-EFA2F4FBEAB2}" srcOrd="0" destOrd="0" presId="urn:microsoft.com/office/officeart/2005/8/layout/orgChart1"/>
    <dgm:cxn modelId="{CFEBCBB3-3FE2-40DA-A096-0D054350016C}" type="presParOf" srcId="{4B3BA7AF-237B-4460-AFC2-D47F17649AE9}" destId="{D7043AC5-90E0-45F8-A471-605A84B261E0}" srcOrd="1" destOrd="0" presId="urn:microsoft.com/office/officeart/2005/8/layout/orgChart1"/>
    <dgm:cxn modelId="{FDE1E10F-5B60-4793-A0E8-342C95FB81AA}" type="presParOf" srcId="{D6080DEE-E5BA-40E3-96B1-5E429D1303C0}" destId="{1349289D-5D47-4DBF-9B49-77A348EA699F}" srcOrd="1" destOrd="0" presId="urn:microsoft.com/office/officeart/2005/8/layout/orgChart1"/>
    <dgm:cxn modelId="{822B7407-486F-4915-BBEA-B60FF0C9D7A0}" type="presParOf" srcId="{D6080DEE-E5BA-40E3-96B1-5E429D1303C0}" destId="{B2A87182-269F-443D-8591-38CA0939A906}" srcOrd="2" destOrd="0" presId="urn:microsoft.com/office/officeart/2005/8/layout/orgChart1"/>
    <dgm:cxn modelId="{359EBE09-9D79-44D9-BF98-EB0E50AF5988}" type="presParOf" srcId="{01CB167E-EA25-4E27-929F-76FF7425A8F8}" destId="{B70F3BFF-68BE-4E98-AB0D-CBA19A3B24E1}" srcOrd="2" destOrd="0" presId="urn:microsoft.com/office/officeart/2005/8/layout/orgChart1"/>
    <dgm:cxn modelId="{83EFC660-B2CD-4A82-9A8D-7C6E027B4D5F}" type="presParOf" srcId="{01CB167E-EA25-4E27-929F-76FF7425A8F8}" destId="{7D0466CB-AD03-4AFD-AB7C-618EFC03FD79}" srcOrd="3" destOrd="0" presId="urn:microsoft.com/office/officeart/2005/8/layout/orgChart1"/>
    <dgm:cxn modelId="{CBA9BA39-FEDC-438D-A8F6-5D7E574192A6}" type="presParOf" srcId="{7D0466CB-AD03-4AFD-AB7C-618EFC03FD79}" destId="{A81152D7-3E24-4401-89BC-FB4DD33A8CCB}" srcOrd="0" destOrd="0" presId="urn:microsoft.com/office/officeart/2005/8/layout/orgChart1"/>
    <dgm:cxn modelId="{EA1E3BB1-048C-4510-9719-94CBACF2D09A}" type="presParOf" srcId="{A81152D7-3E24-4401-89BC-FB4DD33A8CCB}" destId="{C6909A8C-2C9B-4951-84FD-0818234F9B5C}" srcOrd="0" destOrd="0" presId="urn:microsoft.com/office/officeart/2005/8/layout/orgChart1"/>
    <dgm:cxn modelId="{756D7B3D-8FC3-4106-B345-9D5561F0182C}" type="presParOf" srcId="{A81152D7-3E24-4401-89BC-FB4DD33A8CCB}" destId="{6E999170-E096-4435-B4C2-57D102D2A1B6}" srcOrd="1" destOrd="0" presId="urn:microsoft.com/office/officeart/2005/8/layout/orgChart1"/>
    <dgm:cxn modelId="{ACAE4C9A-18E1-4439-B879-7030E111F845}" type="presParOf" srcId="{7D0466CB-AD03-4AFD-AB7C-618EFC03FD79}" destId="{FC81F74A-1902-4F66-BA61-656EDD7B2FF3}" srcOrd="1" destOrd="0" presId="urn:microsoft.com/office/officeart/2005/8/layout/orgChart1"/>
    <dgm:cxn modelId="{3E09876C-E266-4580-A33F-3BAEF9EFA420}" type="presParOf" srcId="{7D0466CB-AD03-4AFD-AB7C-618EFC03FD79}" destId="{51A82050-7E6D-4666-B3B1-D0836D36C5DE}" srcOrd="2" destOrd="0" presId="urn:microsoft.com/office/officeart/2005/8/layout/orgChart1"/>
    <dgm:cxn modelId="{99BDC4E5-3216-4609-953B-ECED2599E0D8}" type="presParOf" srcId="{01CB167E-EA25-4E27-929F-76FF7425A8F8}" destId="{BCCE54A5-4A1E-4B3B-B60F-479708B129C0}" srcOrd="4" destOrd="0" presId="urn:microsoft.com/office/officeart/2005/8/layout/orgChart1"/>
    <dgm:cxn modelId="{3783070A-2837-47DA-879E-C45405455749}" type="presParOf" srcId="{01CB167E-EA25-4E27-929F-76FF7425A8F8}" destId="{0FDD3375-4834-4EEE-9DB9-B3AD6DF13D07}" srcOrd="5" destOrd="0" presId="urn:microsoft.com/office/officeart/2005/8/layout/orgChart1"/>
    <dgm:cxn modelId="{27F8DFFA-8B06-40E6-A426-D6636DAB1037}" type="presParOf" srcId="{0FDD3375-4834-4EEE-9DB9-B3AD6DF13D07}" destId="{0CEF2422-8755-4711-A08D-F43CDF6F0111}" srcOrd="0" destOrd="0" presId="urn:microsoft.com/office/officeart/2005/8/layout/orgChart1"/>
    <dgm:cxn modelId="{C6827A67-4AD9-466E-9962-7DBDCA623761}" type="presParOf" srcId="{0CEF2422-8755-4711-A08D-F43CDF6F0111}" destId="{13078691-4E74-4762-A9FC-26A6DB55C116}" srcOrd="0" destOrd="0" presId="urn:microsoft.com/office/officeart/2005/8/layout/orgChart1"/>
    <dgm:cxn modelId="{2CFE1147-F90E-4A6D-BB20-4739508DA637}" type="presParOf" srcId="{0CEF2422-8755-4711-A08D-F43CDF6F0111}" destId="{85554333-50F6-4F16-8C03-D5D421C7890A}" srcOrd="1" destOrd="0" presId="urn:microsoft.com/office/officeart/2005/8/layout/orgChart1"/>
    <dgm:cxn modelId="{CAC4D5C3-13B0-497C-A14E-6689DF93316E}" type="presParOf" srcId="{0FDD3375-4834-4EEE-9DB9-B3AD6DF13D07}" destId="{093578C9-51F2-4EA3-936A-2F563E0A1C25}" srcOrd="1" destOrd="0" presId="urn:microsoft.com/office/officeart/2005/8/layout/orgChart1"/>
    <dgm:cxn modelId="{7767B471-A979-4845-96EA-30619F3D1824}" type="presParOf" srcId="{093578C9-51F2-4EA3-936A-2F563E0A1C25}" destId="{6C8C3609-F83E-41E2-9CCD-D6997AFBCC2D}" srcOrd="0" destOrd="0" presId="urn:microsoft.com/office/officeart/2005/8/layout/orgChart1"/>
    <dgm:cxn modelId="{1D3D38BF-B471-493F-B6D4-EBDC67319947}" type="presParOf" srcId="{093578C9-51F2-4EA3-936A-2F563E0A1C25}" destId="{B19CCEED-8A11-419B-A524-6D8A40DF10DF}" srcOrd="1" destOrd="0" presId="urn:microsoft.com/office/officeart/2005/8/layout/orgChart1"/>
    <dgm:cxn modelId="{D6306ACB-51FC-463D-A0C7-E2C32EE81A6B}" type="presParOf" srcId="{B19CCEED-8A11-419B-A524-6D8A40DF10DF}" destId="{A48D766E-2D36-4327-85D3-BACD563F171B}" srcOrd="0" destOrd="0" presId="urn:microsoft.com/office/officeart/2005/8/layout/orgChart1"/>
    <dgm:cxn modelId="{D269CF49-D3B1-4D5D-A06E-2689EE86E98B}" type="presParOf" srcId="{A48D766E-2D36-4327-85D3-BACD563F171B}" destId="{E5E4F7B4-5A36-4488-B8CC-F259D3C9DCB4}" srcOrd="0" destOrd="0" presId="urn:microsoft.com/office/officeart/2005/8/layout/orgChart1"/>
    <dgm:cxn modelId="{1B835BD7-CD52-4CF6-ACB5-DF86E43B2166}" type="presParOf" srcId="{A48D766E-2D36-4327-85D3-BACD563F171B}" destId="{39D1B602-4E38-49F8-A082-360A4B5B604F}" srcOrd="1" destOrd="0" presId="urn:microsoft.com/office/officeart/2005/8/layout/orgChart1"/>
    <dgm:cxn modelId="{7D516165-44C0-49D5-86EC-7E6A5E3DF8D5}" type="presParOf" srcId="{B19CCEED-8A11-419B-A524-6D8A40DF10DF}" destId="{899E7459-AA92-4A2C-A022-F18584EC913A}" srcOrd="1" destOrd="0" presId="urn:microsoft.com/office/officeart/2005/8/layout/orgChart1"/>
    <dgm:cxn modelId="{1B211488-1A4B-41F5-9C3E-3CB1A23A2D5C}" type="presParOf" srcId="{B19CCEED-8A11-419B-A524-6D8A40DF10DF}" destId="{F4FADCA8-66FD-4638-8FAD-1F30A31F5912}" srcOrd="2" destOrd="0" presId="urn:microsoft.com/office/officeart/2005/8/layout/orgChart1"/>
    <dgm:cxn modelId="{0BCDFCE9-2300-4FE3-945E-774D6D1084D4}" type="presParOf" srcId="{093578C9-51F2-4EA3-936A-2F563E0A1C25}" destId="{DDB9D6CD-0EF9-485C-90F9-1999C3821675}" srcOrd="2" destOrd="0" presId="urn:microsoft.com/office/officeart/2005/8/layout/orgChart1"/>
    <dgm:cxn modelId="{49FC5DD9-EE60-4839-9C83-A5AF354F7AE5}" type="presParOf" srcId="{093578C9-51F2-4EA3-936A-2F563E0A1C25}" destId="{8CA3D943-0072-41DD-82CC-7C538B87E614}" srcOrd="3" destOrd="0" presId="urn:microsoft.com/office/officeart/2005/8/layout/orgChart1"/>
    <dgm:cxn modelId="{87FBBC7D-8DE1-4127-A483-FFC041F57EFF}" type="presParOf" srcId="{8CA3D943-0072-41DD-82CC-7C538B87E614}" destId="{83F754E2-448A-4C86-8147-F9245974B8AB}" srcOrd="0" destOrd="0" presId="urn:microsoft.com/office/officeart/2005/8/layout/orgChart1"/>
    <dgm:cxn modelId="{822423A8-6A46-4110-B1A3-A3124F00D123}" type="presParOf" srcId="{83F754E2-448A-4C86-8147-F9245974B8AB}" destId="{351C4D1B-860C-4B18-BA40-EC987D089699}" srcOrd="0" destOrd="0" presId="urn:microsoft.com/office/officeart/2005/8/layout/orgChart1"/>
    <dgm:cxn modelId="{45FB5D77-BC20-4B49-B7AD-07FE934C462C}" type="presParOf" srcId="{83F754E2-448A-4C86-8147-F9245974B8AB}" destId="{43782F93-0D64-4948-B378-C8CE9FFEDEB4}" srcOrd="1" destOrd="0" presId="urn:microsoft.com/office/officeart/2005/8/layout/orgChart1"/>
    <dgm:cxn modelId="{F8C64EE4-C9FD-4FBA-9A4E-35466D9B77B5}" type="presParOf" srcId="{8CA3D943-0072-41DD-82CC-7C538B87E614}" destId="{3C906EEE-2F85-40CA-AFA0-FF1337DF8D45}" srcOrd="1" destOrd="0" presId="urn:microsoft.com/office/officeart/2005/8/layout/orgChart1"/>
    <dgm:cxn modelId="{836330AA-3B82-4A77-9A39-87EB61E6BEBB}" type="presParOf" srcId="{8CA3D943-0072-41DD-82CC-7C538B87E614}" destId="{DCA2B20F-04D7-43ED-9C1E-8F62CCDBB914}" srcOrd="2" destOrd="0" presId="urn:microsoft.com/office/officeart/2005/8/layout/orgChart1"/>
    <dgm:cxn modelId="{4028C534-3415-49FC-B80F-B076F30F2F91}" type="presParOf" srcId="{0FDD3375-4834-4EEE-9DB9-B3AD6DF13D07}" destId="{9BD9A9BD-475F-48FD-846B-C417E0C0A3B2}" srcOrd="2" destOrd="0" presId="urn:microsoft.com/office/officeart/2005/8/layout/orgChart1"/>
    <dgm:cxn modelId="{96D9C6C4-DFC7-4D86-8D0B-99824C033B3F}" type="presParOf" srcId="{01CB167E-EA25-4E27-929F-76FF7425A8F8}" destId="{A750F7DC-4431-4540-BA10-A609F4B78A22}" srcOrd="6" destOrd="0" presId="urn:microsoft.com/office/officeart/2005/8/layout/orgChart1"/>
    <dgm:cxn modelId="{A6ECE7EA-D917-4718-AD3B-97E8E585F26C}" type="presParOf" srcId="{01CB167E-EA25-4E27-929F-76FF7425A8F8}" destId="{FCBA6609-3ABC-4D41-9D53-CF46A9980E0C}" srcOrd="7" destOrd="0" presId="urn:microsoft.com/office/officeart/2005/8/layout/orgChart1"/>
    <dgm:cxn modelId="{05E6ECE6-8CE5-4880-99E0-32E1BDFCFC8D}" type="presParOf" srcId="{FCBA6609-3ABC-4D41-9D53-CF46A9980E0C}" destId="{0504EDFD-3922-4179-9478-039CC4570B5E}" srcOrd="0" destOrd="0" presId="urn:microsoft.com/office/officeart/2005/8/layout/orgChart1"/>
    <dgm:cxn modelId="{15A801BF-3FA0-41E4-BBC6-84950FB81A32}" type="presParOf" srcId="{0504EDFD-3922-4179-9478-039CC4570B5E}" destId="{A7CDFE9E-E337-4A71-955A-AD0FD8CA1600}" srcOrd="0" destOrd="0" presId="urn:microsoft.com/office/officeart/2005/8/layout/orgChart1"/>
    <dgm:cxn modelId="{3A4895BF-0480-4FB1-8A75-031C2FD3EFCE}" type="presParOf" srcId="{0504EDFD-3922-4179-9478-039CC4570B5E}" destId="{380941E7-CB7C-41B7-AF3B-785D2743CE6D}" srcOrd="1" destOrd="0" presId="urn:microsoft.com/office/officeart/2005/8/layout/orgChart1"/>
    <dgm:cxn modelId="{1E2B2100-0BA2-47B5-9EA3-43D910718EC2}" type="presParOf" srcId="{FCBA6609-3ABC-4D41-9D53-CF46A9980E0C}" destId="{9C925EF2-3C88-4CEB-98F0-8518E24527C6}" srcOrd="1" destOrd="0" presId="urn:microsoft.com/office/officeart/2005/8/layout/orgChart1"/>
    <dgm:cxn modelId="{D6C4B29F-B095-463B-94A7-55C0D0E5DE4A}" type="presParOf" srcId="{FCBA6609-3ABC-4D41-9D53-CF46A9980E0C}" destId="{D9E02B7C-0F68-4B5F-ACC0-9958D99DB3CB}" srcOrd="2" destOrd="0" presId="urn:microsoft.com/office/officeart/2005/8/layout/orgChart1"/>
    <dgm:cxn modelId="{6B50B269-2A88-4F51-80DF-B482912BF6BA}" type="presParOf" srcId="{55011BDC-E84F-45A0-B95A-C7C0C7E4FD1E}" destId="{FD2B244F-A225-4007-B434-970D9764D1B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5D76D6-B7E7-42F5-9EF8-D600AF01A22B}">
      <dsp:nvSpPr>
        <dsp:cNvPr id="0" name=""/>
        <dsp:cNvSpPr/>
      </dsp:nvSpPr>
      <dsp:spPr>
        <a:xfrm>
          <a:off x="0" y="0"/>
          <a:ext cx="10268204" cy="19751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Il existe de nombreux types de propositions subordonnées, qui fonctionnent toutes différemment dans une phrase.</a:t>
          </a:r>
        </a:p>
      </dsp:txBody>
      <dsp:txXfrm>
        <a:off x="57849" y="57849"/>
        <a:ext cx="8136912" cy="1859406"/>
      </dsp:txXfrm>
    </dsp:sp>
    <dsp:sp modelId="{2E3689D0-E8D8-4CA4-9575-E603F496948A}">
      <dsp:nvSpPr>
        <dsp:cNvPr id="0" name=""/>
        <dsp:cNvSpPr/>
      </dsp:nvSpPr>
      <dsp:spPr>
        <a:xfrm>
          <a:off x="906017" y="2304288"/>
          <a:ext cx="10268204" cy="19751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Aujourd’hui, nous nous intéressons aux </a:t>
          </a:r>
          <a:r>
            <a:rPr lang="fr-FR" sz="2400" b="1" kern="1200" dirty="0">
              <a:solidFill>
                <a:srgbClr val="00B0F0"/>
              </a:solidFill>
            </a:rPr>
            <a:t>propositions subordonnées relatives</a:t>
          </a:r>
          <a:r>
            <a:rPr lang="fr-FR" sz="2400" kern="1200" dirty="0">
              <a:solidFill>
                <a:srgbClr val="00B0F0"/>
              </a:solidFill>
            </a:rPr>
            <a:t> </a:t>
          </a:r>
          <a:r>
            <a:rPr lang="fr-FR" sz="2400" kern="1200" dirty="0"/>
            <a:t>et à leur fonctionnement…</a:t>
          </a:r>
        </a:p>
      </dsp:txBody>
      <dsp:txXfrm>
        <a:off x="963866" y="2362137"/>
        <a:ext cx="7962670" cy="1859406"/>
      </dsp:txXfrm>
    </dsp:sp>
    <dsp:sp modelId="{680E1438-8C4F-4C45-9B83-70C8C333C37B}">
      <dsp:nvSpPr>
        <dsp:cNvPr id="0" name=""/>
        <dsp:cNvSpPr/>
      </dsp:nvSpPr>
      <dsp:spPr>
        <a:xfrm>
          <a:off x="1812035" y="4608576"/>
          <a:ext cx="10268204" cy="19751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400" kern="1200" dirty="0"/>
            <a:t>…parce que nous les utilisons souvent !</a:t>
          </a:r>
        </a:p>
      </dsp:txBody>
      <dsp:txXfrm>
        <a:off x="1869884" y="4666425"/>
        <a:ext cx="7962670" cy="1859406"/>
      </dsp:txXfrm>
    </dsp:sp>
    <dsp:sp modelId="{D28E96FB-BDA0-48D0-AF97-A0DECF7967E8}">
      <dsp:nvSpPr>
        <dsp:cNvPr id="0" name=""/>
        <dsp:cNvSpPr/>
      </dsp:nvSpPr>
      <dsp:spPr>
        <a:xfrm>
          <a:off x="8984386" y="1497787"/>
          <a:ext cx="1283817" cy="1283817"/>
        </a:xfrm>
        <a:prstGeom prst="downArrow">
          <a:avLst>
            <a:gd name="adj1" fmla="val 55000"/>
            <a:gd name="adj2" fmla="val 45000"/>
          </a:avLst>
        </a:prstGeom>
        <a:solidFill>
          <a:srgbClr val="FF3399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3600" kern="1200"/>
        </a:p>
      </dsp:txBody>
      <dsp:txXfrm>
        <a:off x="9273245" y="1497787"/>
        <a:ext cx="706099" cy="966072"/>
      </dsp:txXfrm>
    </dsp:sp>
    <dsp:sp modelId="{EBF996CC-F6BA-4149-915A-4BE02F13C87E}">
      <dsp:nvSpPr>
        <dsp:cNvPr id="0" name=""/>
        <dsp:cNvSpPr/>
      </dsp:nvSpPr>
      <dsp:spPr>
        <a:xfrm>
          <a:off x="9890404" y="3788907"/>
          <a:ext cx="1283817" cy="1283817"/>
        </a:xfrm>
        <a:prstGeom prst="downArrow">
          <a:avLst>
            <a:gd name="adj1" fmla="val 55000"/>
            <a:gd name="adj2" fmla="val 45000"/>
          </a:avLst>
        </a:prstGeom>
        <a:solidFill>
          <a:srgbClr val="FF3399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3600" kern="1200"/>
        </a:p>
      </dsp:txBody>
      <dsp:txXfrm>
        <a:off x="10179263" y="3788907"/>
        <a:ext cx="706099" cy="9660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50F7DC-4431-4540-BA10-A609F4B78A22}">
      <dsp:nvSpPr>
        <dsp:cNvPr id="0" name=""/>
        <dsp:cNvSpPr/>
      </dsp:nvSpPr>
      <dsp:spPr>
        <a:xfrm>
          <a:off x="5895084" y="939516"/>
          <a:ext cx="4284103" cy="3709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694"/>
              </a:lnTo>
              <a:lnTo>
                <a:pt x="4284103" y="177694"/>
              </a:lnTo>
              <a:lnTo>
                <a:pt x="4284103" y="3709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B9D6CD-0EF9-485C-90F9-1999C3821675}">
      <dsp:nvSpPr>
        <dsp:cNvPr id="0" name=""/>
        <dsp:cNvSpPr/>
      </dsp:nvSpPr>
      <dsp:spPr>
        <a:xfrm>
          <a:off x="5734085" y="2424125"/>
          <a:ext cx="361002" cy="24579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57929"/>
              </a:lnTo>
              <a:lnTo>
                <a:pt x="361002" y="245792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8C3609-F83E-41E2-9CCD-D6997AFBCC2D}">
      <dsp:nvSpPr>
        <dsp:cNvPr id="0" name=""/>
        <dsp:cNvSpPr/>
      </dsp:nvSpPr>
      <dsp:spPr>
        <a:xfrm>
          <a:off x="5734085" y="2424125"/>
          <a:ext cx="316144" cy="9271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7108"/>
              </a:lnTo>
              <a:lnTo>
                <a:pt x="316144" y="92710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CE54A5-4A1E-4B3B-B60F-479708B129C0}">
      <dsp:nvSpPr>
        <dsp:cNvPr id="0" name=""/>
        <dsp:cNvSpPr/>
      </dsp:nvSpPr>
      <dsp:spPr>
        <a:xfrm>
          <a:off x="5895084" y="939516"/>
          <a:ext cx="729911" cy="3709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694"/>
              </a:lnTo>
              <a:lnTo>
                <a:pt x="729911" y="177694"/>
              </a:lnTo>
              <a:lnTo>
                <a:pt x="729911" y="3709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0F3BFF-68BE-4E98-AB0D-CBA19A3B24E1}">
      <dsp:nvSpPr>
        <dsp:cNvPr id="0" name=""/>
        <dsp:cNvSpPr/>
      </dsp:nvSpPr>
      <dsp:spPr>
        <a:xfrm>
          <a:off x="4011167" y="939516"/>
          <a:ext cx="1883917" cy="370970"/>
        </a:xfrm>
        <a:custGeom>
          <a:avLst/>
          <a:gdLst/>
          <a:ahLst/>
          <a:cxnLst/>
          <a:rect l="0" t="0" r="0" b="0"/>
          <a:pathLst>
            <a:path>
              <a:moveTo>
                <a:pt x="1883917" y="0"/>
              </a:moveTo>
              <a:lnTo>
                <a:pt x="1883917" y="177694"/>
              </a:lnTo>
              <a:lnTo>
                <a:pt x="0" y="177694"/>
              </a:lnTo>
              <a:lnTo>
                <a:pt x="0" y="3709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E89388-2B7B-44C6-93DB-56BB5F2C1EC0}">
      <dsp:nvSpPr>
        <dsp:cNvPr id="0" name=""/>
        <dsp:cNvSpPr/>
      </dsp:nvSpPr>
      <dsp:spPr>
        <a:xfrm>
          <a:off x="1394355" y="939516"/>
          <a:ext cx="4500728" cy="370970"/>
        </a:xfrm>
        <a:custGeom>
          <a:avLst/>
          <a:gdLst/>
          <a:ahLst/>
          <a:cxnLst/>
          <a:rect l="0" t="0" r="0" b="0"/>
          <a:pathLst>
            <a:path>
              <a:moveTo>
                <a:pt x="4500728" y="0"/>
              </a:moveTo>
              <a:lnTo>
                <a:pt x="4500728" y="177694"/>
              </a:lnTo>
              <a:lnTo>
                <a:pt x="0" y="177694"/>
              </a:lnTo>
              <a:lnTo>
                <a:pt x="0" y="3709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720B8F-FAAB-4164-9632-ED7A5A6790CD}">
      <dsp:nvSpPr>
        <dsp:cNvPr id="0" name=""/>
        <dsp:cNvSpPr/>
      </dsp:nvSpPr>
      <dsp:spPr>
        <a:xfrm>
          <a:off x="3552642" y="19153"/>
          <a:ext cx="4684884" cy="920362"/>
        </a:xfrm>
        <a:prstGeom prst="roundRect">
          <a:avLst/>
        </a:prstGeom>
        <a:solidFill>
          <a:schemeClr val="lt1"/>
        </a:solidFill>
        <a:ln w="38100" cap="flat" cmpd="sng" algn="ctr">
          <a:solidFill>
            <a:srgbClr val="CD0D03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La proposition subordonnée relative…</a:t>
          </a:r>
        </a:p>
      </dsp:txBody>
      <dsp:txXfrm>
        <a:off x="3597570" y="64081"/>
        <a:ext cx="4595028" cy="830506"/>
      </dsp:txXfrm>
    </dsp:sp>
    <dsp:sp modelId="{A144226C-9B0D-462B-80B9-EFA2F4FBEAB2}">
      <dsp:nvSpPr>
        <dsp:cNvPr id="0" name=""/>
        <dsp:cNvSpPr/>
      </dsp:nvSpPr>
      <dsp:spPr>
        <a:xfrm>
          <a:off x="277735" y="1310486"/>
          <a:ext cx="2233241" cy="1869246"/>
        </a:xfrm>
        <a:prstGeom prst="roundRect">
          <a:avLst/>
        </a:prstGeom>
        <a:solidFill>
          <a:schemeClr val="lt1"/>
        </a:solidFill>
        <a:ln w="38100" cap="flat" cmpd="sng" algn="ctr">
          <a:solidFill>
            <a:srgbClr val="FF3399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kern="1200" dirty="0"/>
            <a:t>joue (en général) le rôle d’un adjectif dans la phrase et peut être </a:t>
          </a:r>
          <a:r>
            <a:rPr lang="fr-FR" sz="1800" b="1" kern="1200" dirty="0"/>
            <a:t>remplacée</a:t>
          </a:r>
          <a:r>
            <a:rPr lang="fr-FR" sz="1800" b="0" kern="1200" dirty="0"/>
            <a:t> par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kern="1200" dirty="0"/>
            <a:t>celui-ci </a:t>
          </a:r>
        </a:p>
      </dsp:txBody>
      <dsp:txXfrm>
        <a:off x="368984" y="1401735"/>
        <a:ext cx="2050743" cy="1686748"/>
      </dsp:txXfrm>
    </dsp:sp>
    <dsp:sp modelId="{C6909A8C-2C9B-4951-84FD-0818234F9B5C}">
      <dsp:nvSpPr>
        <dsp:cNvPr id="0" name=""/>
        <dsp:cNvSpPr/>
      </dsp:nvSpPr>
      <dsp:spPr>
        <a:xfrm>
          <a:off x="2897528" y="1310486"/>
          <a:ext cx="2227277" cy="1113638"/>
        </a:xfrm>
        <a:prstGeom prst="roundRect">
          <a:avLst/>
        </a:prstGeom>
        <a:solidFill>
          <a:schemeClr val="lt1"/>
        </a:solidFill>
        <a:ln w="38100" cap="flat" cmpd="sng" algn="ctr">
          <a:solidFill>
            <a:srgbClr val="CD0D03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peut (en général) être </a:t>
          </a:r>
          <a:r>
            <a:rPr lang="fr-FR" sz="1800" b="1" kern="1200" dirty="0"/>
            <a:t>supprimée</a:t>
          </a:r>
          <a:endParaRPr lang="fr-FR" sz="1800" kern="1200" dirty="0"/>
        </a:p>
      </dsp:txBody>
      <dsp:txXfrm>
        <a:off x="2951891" y="1364849"/>
        <a:ext cx="2118551" cy="1004912"/>
      </dsp:txXfrm>
    </dsp:sp>
    <dsp:sp modelId="{13078691-4E74-4762-A9FC-26A6DB55C116}">
      <dsp:nvSpPr>
        <dsp:cNvPr id="0" name=""/>
        <dsp:cNvSpPr/>
      </dsp:nvSpPr>
      <dsp:spPr>
        <a:xfrm>
          <a:off x="5511357" y="1310486"/>
          <a:ext cx="2227277" cy="1113638"/>
        </a:xfrm>
        <a:prstGeom prst="roundRect">
          <a:avLst/>
        </a:prstGeom>
        <a:solidFill>
          <a:schemeClr val="lt1"/>
        </a:solidFill>
        <a:ln w="38100" cap="flat" cmpd="sng" algn="ctr">
          <a:solidFill>
            <a:srgbClr val="7030A0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est introduite par un </a:t>
          </a:r>
          <a:r>
            <a:rPr lang="fr-FR" sz="1800" b="1" kern="1200" dirty="0"/>
            <a:t>pronom relatif</a:t>
          </a:r>
        </a:p>
      </dsp:txBody>
      <dsp:txXfrm>
        <a:off x="5565720" y="1364849"/>
        <a:ext cx="2118551" cy="1004912"/>
      </dsp:txXfrm>
    </dsp:sp>
    <dsp:sp modelId="{E5E4F7B4-5A36-4488-B8CC-F259D3C9DCB4}">
      <dsp:nvSpPr>
        <dsp:cNvPr id="0" name=""/>
        <dsp:cNvSpPr/>
      </dsp:nvSpPr>
      <dsp:spPr>
        <a:xfrm>
          <a:off x="6050229" y="2813033"/>
          <a:ext cx="2446581" cy="1076400"/>
        </a:xfrm>
        <a:prstGeom prst="round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0" kern="1200" dirty="0"/>
            <a:t>qui, que, quoi, dont, où,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0" kern="1200" dirty="0"/>
            <a:t>lequel, laquelle, auquel, à laquelle, duquel, de laquelle...</a:t>
          </a:r>
        </a:p>
      </dsp:txBody>
      <dsp:txXfrm>
        <a:off x="6102775" y="2865579"/>
        <a:ext cx="2341489" cy="971308"/>
      </dsp:txXfrm>
    </dsp:sp>
    <dsp:sp modelId="{351C4D1B-860C-4B18-BA40-EC987D089699}">
      <dsp:nvSpPr>
        <dsp:cNvPr id="0" name=""/>
        <dsp:cNvSpPr/>
      </dsp:nvSpPr>
      <dsp:spPr>
        <a:xfrm>
          <a:off x="6095088" y="4277202"/>
          <a:ext cx="2327872" cy="1209705"/>
        </a:xfrm>
        <a:prstGeom prst="roundRect">
          <a:avLst/>
        </a:prstGeom>
        <a:solidFill>
          <a:schemeClr val="lt1"/>
        </a:solidFill>
        <a:ln w="38100" cap="flat" cmpd="sng" algn="ctr">
          <a:solidFill>
            <a:srgbClr val="7030A0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kern="1200" dirty="0"/>
            <a:t>le pronom occupe une fonction dans la PSR. </a:t>
          </a:r>
        </a:p>
      </dsp:txBody>
      <dsp:txXfrm>
        <a:off x="6154141" y="4336255"/>
        <a:ext cx="2209766" cy="1091599"/>
      </dsp:txXfrm>
    </dsp:sp>
    <dsp:sp modelId="{A7CDFE9E-E337-4A71-955A-AD0FD8CA1600}">
      <dsp:nvSpPr>
        <dsp:cNvPr id="0" name=""/>
        <dsp:cNvSpPr/>
      </dsp:nvSpPr>
      <dsp:spPr>
        <a:xfrm>
          <a:off x="8901310" y="1310486"/>
          <a:ext cx="2555754" cy="1548914"/>
        </a:xfrm>
        <a:prstGeom prst="roundRect">
          <a:avLst/>
        </a:prstGeom>
        <a:solidFill>
          <a:schemeClr val="lt1"/>
        </a:solidFill>
        <a:ln w="38100" cap="flat" cmpd="sng" algn="ctr">
          <a:solidFill>
            <a:srgbClr val="002060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/>
            <a:t>complète un nom </a:t>
          </a:r>
          <a:r>
            <a:rPr lang="fr-FR" sz="1800" kern="1200" dirty="0"/>
            <a:t>qu’on appelle l’</a:t>
          </a:r>
          <a:r>
            <a:rPr lang="fr-FR" sz="1800" b="1" kern="1200" dirty="0"/>
            <a:t>antécédent</a:t>
          </a:r>
          <a:r>
            <a:rPr lang="fr-FR" sz="1800" kern="1200" dirty="0"/>
            <a:t>. </a:t>
          </a:r>
        </a:p>
      </dsp:txBody>
      <dsp:txXfrm>
        <a:off x="8976922" y="1386098"/>
        <a:ext cx="2404530" cy="13976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53AFA-98EF-4F48-B9DB-70D4E74393A0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01CF-9693-4C06-893D-3D549F6FB0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76630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53AFA-98EF-4F48-B9DB-70D4E74393A0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01CF-9693-4C06-893D-3D549F6FB0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44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53AFA-98EF-4F48-B9DB-70D4E74393A0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01CF-9693-4C06-893D-3D549F6FB0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5410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53AFA-98EF-4F48-B9DB-70D4E74393A0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01CF-9693-4C06-893D-3D549F6FB0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4407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53AFA-98EF-4F48-B9DB-70D4E74393A0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01CF-9693-4C06-893D-3D549F6FB0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07040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53AFA-98EF-4F48-B9DB-70D4E74393A0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01CF-9693-4C06-893D-3D549F6FB0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84112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53AFA-98EF-4F48-B9DB-70D4E74393A0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01CF-9693-4C06-893D-3D549F6FB019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52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53AFA-98EF-4F48-B9DB-70D4E74393A0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01CF-9693-4C06-893D-3D549F6FB0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0117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53AFA-98EF-4F48-B9DB-70D4E74393A0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01CF-9693-4C06-893D-3D549F6FB0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8546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53AFA-98EF-4F48-B9DB-70D4E74393A0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01CF-9693-4C06-893D-3D549F6FB0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11410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9F53AFA-98EF-4F48-B9DB-70D4E74393A0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B01CF-9693-4C06-893D-3D549F6FB0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8679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9F53AFA-98EF-4F48-B9DB-70D4E74393A0}" type="datetimeFigureOut">
              <a:rPr lang="fr-FR" smtClean="0"/>
              <a:t>15/06/2020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9FB01CF-9693-4C06-893D-3D549F6FB0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029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44F0D1-9CBE-420B-9AC8-2DD108DE65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4840" y="1910080"/>
            <a:ext cx="8991600" cy="3255264"/>
          </a:xfrm>
          <a:prstGeom prst="cloud">
            <a:avLst/>
          </a:prstGeom>
        </p:spPr>
        <p:txBody>
          <a:bodyPr>
            <a:normAutofit fontScale="90000"/>
          </a:bodyPr>
          <a:lstStyle/>
          <a:p>
            <a:br>
              <a:rPr lang="fr-FR" dirty="0"/>
            </a:br>
            <a:r>
              <a:rPr lang="fr-FR" dirty="0"/>
              <a:t>La proposition subordonnée relative</a:t>
            </a:r>
            <a:br>
              <a:rPr lang="fr-FR" dirty="0"/>
            </a:br>
            <a:r>
              <a:rPr lang="fr-FR" dirty="0"/>
              <a:t>(</a:t>
            </a:r>
            <a:r>
              <a:rPr lang="fr-FR" dirty="0" err="1"/>
              <a:t>psr</a:t>
            </a:r>
            <a:r>
              <a:rPr lang="fr-FR" dirty="0"/>
              <a:t>)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51EF6DA8-7EF7-42BE-94BF-7590DF0036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058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E6DF71-A073-4DD8-AB7F-9F88E7B31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ON RÉCAPITULE !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F32731-3B61-45B7-A5AF-8262DAB53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9111778" cy="3664785"/>
          </a:xfrm>
        </p:spPr>
        <p:txBody>
          <a:bodyPr/>
          <a:lstStyle/>
          <a:p>
            <a:pPr marL="0" indent="0">
              <a:buNone/>
            </a:pPr>
            <a:r>
              <a:rPr lang="fr-FR" sz="2400" dirty="0"/>
              <a:t>La </a:t>
            </a:r>
            <a:r>
              <a:rPr lang="fr-FR" sz="2400" b="1" dirty="0"/>
              <a:t>proposition subordonnée relative </a:t>
            </a:r>
            <a:r>
              <a:rPr lang="fr-FR" sz="2400" dirty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 peut (en général) être </a:t>
            </a:r>
            <a:r>
              <a:rPr lang="fr-FR" sz="2400" b="1" dirty="0"/>
              <a:t>supprimée </a:t>
            </a:r>
            <a:r>
              <a:rPr lang="fr-FR" sz="2400" dirty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 </a:t>
            </a:r>
            <a:r>
              <a:rPr lang="fr-FR" sz="2400" b="1" dirty="0"/>
              <a:t>complète un nom </a:t>
            </a:r>
            <a:r>
              <a:rPr lang="fr-FR" sz="2400" dirty="0"/>
              <a:t>qu’on appelle l’</a:t>
            </a:r>
            <a:r>
              <a:rPr lang="fr-FR" sz="2400" b="1" dirty="0"/>
              <a:t>antécédent </a:t>
            </a:r>
            <a:r>
              <a:rPr lang="fr-FR" sz="2400" dirty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 </a:t>
            </a:r>
            <a:r>
              <a:rPr lang="fr-FR" sz="2400" b="1" dirty="0"/>
              <a:t>joue </a:t>
            </a:r>
            <a:r>
              <a:rPr lang="fr-FR" sz="2400" dirty="0"/>
              <a:t>(en général) </a:t>
            </a:r>
            <a:r>
              <a:rPr lang="fr-FR" sz="2400" b="1" dirty="0"/>
              <a:t>le rôle d’un adjectif </a:t>
            </a:r>
            <a:r>
              <a:rPr lang="fr-FR" sz="2400" dirty="0"/>
              <a:t>dans la phrase et peut être </a:t>
            </a:r>
            <a:r>
              <a:rPr lang="fr-FR" sz="2400" b="1" dirty="0"/>
              <a:t>remplacée</a:t>
            </a:r>
            <a:r>
              <a:rPr lang="fr-FR" sz="2400" dirty="0"/>
              <a:t> par celui-ci (même s’il est parfois difficile de garder alors le sens initial de la phrase).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1081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95FC11-D399-4F41-BDF2-BBDFCD711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8708" y="725206"/>
            <a:ext cx="7729728" cy="1188720"/>
          </a:xfrm>
        </p:spPr>
        <p:txBody>
          <a:bodyPr/>
          <a:lstStyle/>
          <a:p>
            <a:r>
              <a:rPr lang="fr-FR" dirty="0"/>
              <a:t>ÉTAPE 4 : entrainement !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99553E-FCE2-4973-A64F-EB6DAF441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2679" y="2529186"/>
            <a:ext cx="9351264" cy="3101983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fr-FR" sz="2400" dirty="0"/>
              <a:t>La petite fille joue dans la neige qui est tombée cette nuit. </a:t>
            </a:r>
          </a:p>
          <a:p>
            <a:pPr marL="342900" indent="-342900">
              <a:buAutoNum type="arabicPeriod"/>
            </a:pPr>
            <a:endParaRPr lang="fr-FR" sz="2400" dirty="0"/>
          </a:p>
          <a:p>
            <a:pPr marL="342900" indent="-342900">
              <a:buAutoNum type="arabicPeriod"/>
            </a:pPr>
            <a:endParaRPr lang="fr-FR" sz="2400" dirty="0"/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fr-FR" sz="2400" dirty="0"/>
              <a:t>J’habite une ville où les parcs sont fleuris.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4571DA8-D52C-4766-9AC8-5F7B2B963C25}"/>
              </a:ext>
            </a:extLst>
          </p:cNvPr>
          <p:cNvSpPr txBox="1"/>
          <p:nvPr/>
        </p:nvSpPr>
        <p:spPr>
          <a:xfrm>
            <a:off x="87086" y="110674"/>
            <a:ext cx="3559628" cy="2014597"/>
          </a:xfrm>
          <a:prstGeom prst="cloud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Dans les phrases suivantes, délimitez la PSR  et expliquez comment vous l’avez identifiée.</a:t>
            </a:r>
          </a:p>
        </p:txBody>
      </p:sp>
    </p:spTree>
    <p:extLst>
      <p:ext uri="{BB962C8B-B14F-4D97-AF65-F5344CB8AC3E}">
        <p14:creationId xmlns:p14="http://schemas.microsoft.com/office/powerpoint/2010/main" val="5714546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B1A589-4481-427E-BB8F-8D6A83C2E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Étape 5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4144CD-856A-4AD1-A2DF-46C682A32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229" y="2485644"/>
            <a:ext cx="10189028" cy="3101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/>
              <a:t>[J’</a:t>
            </a:r>
            <a:r>
              <a:rPr lang="fr-FR" sz="2400" u="sng" dirty="0"/>
              <a:t>ai reçu </a:t>
            </a:r>
            <a:r>
              <a:rPr lang="fr-FR" sz="2400" dirty="0"/>
              <a:t>un cadeau] [</a:t>
            </a:r>
            <a:r>
              <a:rPr lang="fr-FR" sz="2400" b="1" dirty="0"/>
              <a:t>qui</a:t>
            </a:r>
            <a:r>
              <a:rPr lang="fr-FR" sz="2400" dirty="0"/>
              <a:t> me </a:t>
            </a:r>
            <a:r>
              <a:rPr lang="fr-FR" sz="2400" u="sng" dirty="0"/>
              <a:t>fait</a:t>
            </a:r>
            <a:r>
              <a:rPr lang="fr-FR" sz="2400" dirty="0"/>
              <a:t> très plaisir]. 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7030A0"/>
                </a:solidFill>
              </a:rPr>
              <a:t>J’ai reçu un cadeau. </a:t>
            </a:r>
            <a:r>
              <a:rPr lang="fr-FR" sz="2400" b="1" dirty="0">
                <a:solidFill>
                  <a:srgbClr val="7030A0"/>
                </a:solidFill>
              </a:rPr>
              <a:t>Ce cadeau </a:t>
            </a:r>
            <a:r>
              <a:rPr lang="fr-FR" sz="2400" dirty="0">
                <a:solidFill>
                  <a:srgbClr val="7030A0"/>
                </a:solidFill>
              </a:rPr>
              <a:t>me fait très plaisir.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76D3BFD-062E-473F-8332-4C063520C571}"/>
              </a:ext>
            </a:extLst>
          </p:cNvPr>
          <p:cNvSpPr txBox="1"/>
          <p:nvPr/>
        </p:nvSpPr>
        <p:spPr>
          <a:xfrm>
            <a:off x="0" y="294178"/>
            <a:ext cx="4833257" cy="1264980"/>
          </a:xfrm>
          <a:prstGeom prst="cloud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Essayons de comprendre le fonctionnement du mot qui introduit la PSR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DB92250-9555-4F95-B357-870CCA0D52D2}"/>
              </a:ext>
            </a:extLst>
          </p:cNvPr>
          <p:cNvSpPr txBox="1"/>
          <p:nvPr/>
        </p:nvSpPr>
        <p:spPr>
          <a:xfrm>
            <a:off x="7875597" y="2769497"/>
            <a:ext cx="4316403" cy="2014597"/>
          </a:xfrm>
          <a:prstGeom prst="cloud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Transformons cette phrase composée de 2 propositions en deux phrases composées chacune d’une seule proposition.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055EFFE-7EB6-4467-A5FD-76AF786AE13D}"/>
              </a:ext>
            </a:extLst>
          </p:cNvPr>
          <p:cNvSpPr txBox="1"/>
          <p:nvPr/>
        </p:nvSpPr>
        <p:spPr>
          <a:xfrm>
            <a:off x="740229" y="4386136"/>
            <a:ext cx="3037332" cy="1021556"/>
          </a:xfrm>
          <a:prstGeom prst="roundRect">
            <a:avLst/>
          </a:prstGeom>
          <a:ln w="38100">
            <a:solidFill>
              <a:srgbClr val="FF3399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« Qui » remplace son antécédant dans la PSR : c’est un pronom relatif.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2C84054-5C30-4394-A0C4-2D04ED084416}"/>
              </a:ext>
            </a:extLst>
          </p:cNvPr>
          <p:cNvSpPr txBox="1"/>
          <p:nvPr/>
        </p:nvSpPr>
        <p:spPr>
          <a:xfrm>
            <a:off x="5121837" y="4386136"/>
            <a:ext cx="2231571" cy="1021556"/>
          </a:xfrm>
          <a:prstGeom prst="round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Ce pronom a une fonction dans la PSR.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DFFB030-AFB7-42EF-8001-1EC8BED5241C}"/>
              </a:ext>
            </a:extLst>
          </p:cNvPr>
          <p:cNvSpPr txBox="1"/>
          <p:nvPr/>
        </p:nvSpPr>
        <p:spPr>
          <a:xfrm>
            <a:off x="295221" y="5738535"/>
            <a:ext cx="5004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QUI QUE QUOI DONT OÙ</a:t>
            </a:r>
          </a:p>
          <a:p>
            <a:r>
              <a:rPr lang="fr-FR" dirty="0"/>
              <a:t>LEQUEL LAQUELLE DUQUEL…</a:t>
            </a:r>
          </a:p>
        </p:txBody>
      </p:sp>
    </p:spTree>
    <p:extLst>
      <p:ext uri="{BB962C8B-B14F-4D97-AF65-F5344CB8AC3E}">
        <p14:creationId xmlns:p14="http://schemas.microsoft.com/office/powerpoint/2010/main" val="2580297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F231BA-7E6A-4BBA-96F7-894864CC8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Étape 4: on </a:t>
            </a:r>
            <a:r>
              <a:rPr lang="fr-FR" dirty="0" err="1"/>
              <a:t>rÉcapitule</a:t>
            </a:r>
            <a:r>
              <a:rPr lang="fr-FR" dirty="0"/>
              <a:t> !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1D0EFC-1805-4188-8363-E0D505026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638044"/>
            <a:ext cx="9535886" cy="3686556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fr-FR" sz="2000" dirty="0"/>
              <a:t>Les </a:t>
            </a:r>
            <a:r>
              <a:rPr lang="fr-FR" sz="2000" b="1" dirty="0"/>
              <a:t>mots subordonnants qui introduisent des PSR</a:t>
            </a:r>
            <a:r>
              <a:rPr lang="fr-FR" sz="2000" dirty="0"/>
              <a:t> appartiennent à la classe grammaticale des pronoms. Il s’agit de </a:t>
            </a:r>
            <a:r>
              <a:rPr lang="fr-FR" sz="2000" b="1" dirty="0"/>
              <a:t>pronoms relatif</a:t>
            </a:r>
            <a:r>
              <a:rPr lang="fr-FR" sz="2000" dirty="0"/>
              <a:t>s : ils remplacent l’antécédent dans la PSR.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000" dirty="0"/>
              <a:t>On peut faire la </a:t>
            </a:r>
            <a:r>
              <a:rPr lang="fr-FR" sz="2000" b="1" dirty="0"/>
              <a:t>liste des pronoms relatifs</a:t>
            </a:r>
            <a:r>
              <a:rPr lang="fr-FR" sz="2000" dirty="0"/>
              <a:t> : il existe des pronoms aux formes simples (</a:t>
            </a:r>
            <a:r>
              <a:rPr lang="fr-FR" sz="2000" b="1" dirty="0"/>
              <a:t>qui, que, quoi, dont, où</a:t>
            </a:r>
            <a:r>
              <a:rPr lang="fr-FR" sz="2000" dirty="0"/>
              <a:t>) ; des pronoms aux formes composées (</a:t>
            </a:r>
            <a:r>
              <a:rPr lang="fr-FR" sz="2000" b="1" dirty="0"/>
              <a:t>lequel, laquelle, auquel, à laquelle, duquel, de laquelle</a:t>
            </a:r>
            <a:r>
              <a:rPr lang="fr-FR" sz="2000" dirty="0"/>
              <a:t>…).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000" b="1" dirty="0"/>
              <a:t>Le pronom relatif occupe une fonction dans la PSR. </a:t>
            </a:r>
            <a:endParaRPr lang="fr-FR" sz="2000" dirty="0"/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57352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F3EA3C-AD1B-4811-8448-F66E50510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ÉTAPE 5: entrainement !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BCBAC1-8E2F-4752-A99D-C3B42D913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742" y="2481943"/>
            <a:ext cx="10330544" cy="371202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000" dirty="0"/>
              <a:t>Le livre [</a:t>
            </a:r>
            <a:r>
              <a:rPr lang="fr-FR" sz="2000" b="1" dirty="0"/>
              <a:t>que</a:t>
            </a:r>
            <a:r>
              <a:rPr lang="fr-FR" sz="2000" dirty="0"/>
              <a:t> tu m’as offert] m’a beaucoup plu. </a:t>
            </a:r>
          </a:p>
          <a:p>
            <a:pPr marL="0" indent="0">
              <a:buNone/>
            </a:pPr>
            <a:r>
              <a:rPr lang="fr-FR" sz="2000" dirty="0">
                <a:solidFill>
                  <a:srgbClr val="7030A0"/>
                </a:solidFill>
              </a:rPr>
              <a:t>Le livre m’a beaucoup plu. Tu m’as offert ce livre.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sz="2000" dirty="0">
              <a:solidFill>
                <a:srgbClr val="7030A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/>
              <a:t>La rivière [</a:t>
            </a:r>
            <a:r>
              <a:rPr lang="fr-FR" sz="2000" b="1" dirty="0"/>
              <a:t>dont</a:t>
            </a:r>
            <a:r>
              <a:rPr lang="fr-FR" sz="2000" dirty="0"/>
              <a:t> je vous ai parlé] est splendide. </a:t>
            </a:r>
          </a:p>
          <a:p>
            <a:pPr marL="0" indent="0">
              <a:buNone/>
            </a:pPr>
            <a:r>
              <a:rPr lang="fr-FR" sz="2000" dirty="0">
                <a:solidFill>
                  <a:srgbClr val="7030A0"/>
                </a:solidFill>
              </a:rPr>
              <a:t>La rivière est splendide. Je vous ai parlé de la rivière.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B228031-96E8-4C1A-A3A1-CA8AC3901B86}"/>
              </a:ext>
            </a:extLst>
          </p:cNvPr>
          <p:cNvSpPr txBox="1"/>
          <p:nvPr/>
        </p:nvSpPr>
        <p:spPr>
          <a:xfrm>
            <a:off x="6357259" y="1789212"/>
            <a:ext cx="5714999" cy="1639788"/>
          </a:xfrm>
          <a:prstGeom prst="cloud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 Identifiez :</a:t>
            </a:r>
          </a:p>
          <a:p>
            <a:pPr marL="285750" indent="-285750" algn="ctr">
              <a:buFontTx/>
              <a:buChar char="-"/>
            </a:pPr>
            <a:r>
              <a:rPr lang="fr-FR" sz="1600" dirty="0"/>
              <a:t>l’antécédent de la PSR </a:t>
            </a:r>
          </a:p>
          <a:p>
            <a:pPr marL="285750" indent="-285750" algn="ctr">
              <a:buFontTx/>
              <a:buChar char="-"/>
            </a:pPr>
            <a:r>
              <a:rPr lang="fr-FR" sz="1600" dirty="0"/>
              <a:t>la fonction du pronom relatif dans la PSR</a:t>
            </a:r>
            <a:r>
              <a:rPr lang="fr-FR" sz="1600"/>
              <a:t>. </a:t>
            </a:r>
            <a:endParaRPr lang="fr-FR" sz="16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90AF2EE-8D4A-4E6A-B001-15D6E0626594}"/>
              </a:ext>
            </a:extLst>
          </p:cNvPr>
          <p:cNvSpPr txBox="1"/>
          <p:nvPr/>
        </p:nvSpPr>
        <p:spPr>
          <a:xfrm>
            <a:off x="0" y="119873"/>
            <a:ext cx="2641600" cy="2389406"/>
          </a:xfrm>
          <a:prstGeom prst="cloud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1600" dirty="0"/>
              <a:t>Les propositions subordonnées sont encadrées, les pronoms relatifs sont en gras.</a:t>
            </a:r>
          </a:p>
        </p:txBody>
      </p:sp>
    </p:spTree>
    <p:extLst>
      <p:ext uri="{BB962C8B-B14F-4D97-AF65-F5344CB8AC3E}">
        <p14:creationId xmlns:p14="http://schemas.microsoft.com/office/powerpoint/2010/main" val="342611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FA8EF4-0EB9-4050-BD2F-C20513E50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888224" cy="1188720"/>
          </a:xfrm>
          <a:ln w="38100">
            <a:solidFill>
              <a:srgbClr val="00B0F0"/>
            </a:solidFill>
          </a:ln>
        </p:spPr>
        <p:txBody>
          <a:bodyPr/>
          <a:lstStyle/>
          <a:p>
            <a:r>
              <a:rPr lang="fr-FR" dirty="0">
                <a:solidFill>
                  <a:srgbClr val="FF3399"/>
                </a:solidFill>
              </a:rPr>
              <a:t>Prêts pour le défi grammaire !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66A792-BDBA-46C5-8B7F-105FF1407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1680" y="2376716"/>
            <a:ext cx="7294880" cy="3363312"/>
          </a:xfrm>
        </p:spPr>
        <p:txBody>
          <a:bodyPr/>
          <a:lstStyle/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dirty="0"/>
              <a:t>1. Je te prête un roman [</a:t>
            </a:r>
            <a:r>
              <a:rPr lang="fr-FR" sz="2000" b="1" dirty="0"/>
              <a:t>que</a:t>
            </a:r>
            <a:r>
              <a:rPr lang="fr-FR" sz="2000" dirty="0"/>
              <a:t> </a:t>
            </a:r>
            <a:r>
              <a:rPr lang="fr-FR" sz="2000" u="sng" dirty="0"/>
              <a:t>j’ai lu</a:t>
            </a:r>
            <a:r>
              <a:rPr lang="fr-FR" sz="2000" dirty="0"/>
              <a:t> l’été dernier].</a:t>
            </a:r>
          </a:p>
          <a:p>
            <a:pPr marL="0" indent="0">
              <a:buNone/>
            </a:pPr>
            <a:r>
              <a:rPr lang="fr-FR" sz="2000" dirty="0"/>
              <a:t>2. Je voudrais [</a:t>
            </a:r>
            <a:r>
              <a:rPr lang="fr-FR" sz="2000" b="1" dirty="0"/>
              <a:t>que</a:t>
            </a:r>
            <a:r>
              <a:rPr lang="fr-FR" sz="2000" dirty="0"/>
              <a:t> tu </a:t>
            </a:r>
            <a:r>
              <a:rPr lang="fr-FR" sz="2000" u="sng" dirty="0"/>
              <a:t>lises</a:t>
            </a:r>
            <a:r>
              <a:rPr lang="fr-FR" sz="2000" dirty="0"/>
              <a:t> des romans cet été].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SOLUTION DU DÉFI ! Seule la proposition subordonnée de la phrase 1 est une PSR.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7081ADE-1220-48CB-85D3-17DB54343056}"/>
              </a:ext>
            </a:extLst>
          </p:cNvPr>
          <p:cNvSpPr txBox="1"/>
          <p:nvPr/>
        </p:nvSpPr>
        <p:spPr>
          <a:xfrm>
            <a:off x="0" y="2315183"/>
            <a:ext cx="4551680" cy="2389406"/>
          </a:xfrm>
          <a:prstGeom prst="cloud">
            <a:avLst/>
          </a:prstGeom>
          <a:solidFill>
            <a:srgbClr val="FF3399"/>
          </a:solidFill>
          <a:ln>
            <a:solidFill>
              <a:srgbClr val="7030A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bg1"/>
                </a:solidFill>
              </a:rPr>
              <a:t>La question du défi : dans ces deux phrases, les propositions subordonnées sont-elles toutes les deux des propositions subordonnées relatives  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5CDF35-8CF9-4FA0-8B1B-827A4F27D257}"/>
              </a:ext>
            </a:extLst>
          </p:cNvPr>
          <p:cNvSpPr/>
          <p:nvPr/>
        </p:nvSpPr>
        <p:spPr>
          <a:xfrm>
            <a:off x="0" y="152187"/>
            <a:ext cx="12192000" cy="5482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E5567B2-1E5E-452E-B6D0-AC720C4CC62D}"/>
              </a:ext>
            </a:extLst>
          </p:cNvPr>
          <p:cNvSpPr txBox="1"/>
          <p:nvPr/>
        </p:nvSpPr>
        <p:spPr>
          <a:xfrm>
            <a:off x="3423920" y="4787524"/>
            <a:ext cx="2255520" cy="1940957"/>
          </a:xfrm>
          <a:prstGeom prst="flowChartAlternateProcess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On peut </a:t>
            </a:r>
            <a:r>
              <a:rPr lang="fr-FR" b="1" dirty="0"/>
              <a:t>supprimer</a:t>
            </a:r>
            <a:r>
              <a:rPr lang="fr-FR" dirty="0"/>
              <a:t> la proposition </a:t>
            </a:r>
          </a:p>
          <a:p>
            <a:r>
              <a:rPr lang="fr-FR" dirty="0"/>
              <a:t>subordonnée de la phrase 1, pas de la 2.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D442B00-F9D3-43C8-B30C-51442B0A0A8B}"/>
              </a:ext>
            </a:extLst>
          </p:cNvPr>
          <p:cNvSpPr txBox="1"/>
          <p:nvPr/>
        </p:nvSpPr>
        <p:spPr>
          <a:xfrm>
            <a:off x="6512562" y="4831081"/>
            <a:ext cx="2103120" cy="1940957"/>
          </a:xfrm>
          <a:prstGeom prst="roundRect">
            <a:avLst/>
          </a:prstGeom>
          <a:ln w="38100"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La proposition subordonnée de la phrase 1 peut être </a:t>
            </a:r>
            <a:r>
              <a:rPr lang="fr-FR" b="1" dirty="0"/>
              <a:t>remplacée</a:t>
            </a:r>
            <a:r>
              <a:rPr lang="fr-FR" dirty="0"/>
              <a:t> par un adjectif, pas celle de la 2.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0F3CF3C-331A-4CA6-9F6F-24CA521E356D}"/>
              </a:ext>
            </a:extLst>
          </p:cNvPr>
          <p:cNvSpPr txBox="1"/>
          <p:nvPr/>
        </p:nvSpPr>
        <p:spPr>
          <a:xfrm>
            <a:off x="328458" y="4831082"/>
            <a:ext cx="2238536" cy="1940957"/>
          </a:xfrm>
          <a:prstGeom prst="flowChartAlternateProcess">
            <a:avLst/>
          </a:prstGeom>
          <a:ln w="38100">
            <a:solidFill>
              <a:srgbClr val="FF3399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La proposition subordonnée de la phrase 1 </a:t>
            </a:r>
            <a:r>
              <a:rPr lang="fr-FR" b="1" dirty="0"/>
              <a:t>complète un nom</a:t>
            </a:r>
            <a:r>
              <a:rPr lang="fr-FR" dirty="0"/>
              <a:t>, pas celle de la phrase 2.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9F2024F-2A27-40B7-B4DB-09E9F13BE533}"/>
              </a:ext>
            </a:extLst>
          </p:cNvPr>
          <p:cNvSpPr txBox="1"/>
          <p:nvPr/>
        </p:nvSpPr>
        <p:spPr>
          <a:xfrm>
            <a:off x="5638800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69740AA-F4C8-4540-A309-54773D50022E}"/>
              </a:ext>
            </a:extLst>
          </p:cNvPr>
          <p:cNvSpPr txBox="1"/>
          <p:nvPr/>
        </p:nvSpPr>
        <p:spPr>
          <a:xfrm>
            <a:off x="9631828" y="4831082"/>
            <a:ext cx="2114874" cy="1940957"/>
          </a:xfrm>
          <a:prstGeom prst="roundRect">
            <a:avLst/>
          </a:prstGeom>
          <a:ln w="38100">
            <a:solidFill>
              <a:srgbClr val="CD0D0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On </a:t>
            </a:r>
            <a:r>
              <a:rPr lang="fr-FR" b="1" dirty="0"/>
              <a:t>peut faire deux phrases </a:t>
            </a:r>
            <a:r>
              <a:rPr lang="fr-FR" dirty="0"/>
              <a:t>à partir de la phrase 1, pas à partir de la phrase 2.</a:t>
            </a:r>
          </a:p>
        </p:txBody>
      </p:sp>
    </p:spTree>
    <p:extLst>
      <p:ext uri="{BB962C8B-B14F-4D97-AF65-F5344CB8AC3E}">
        <p14:creationId xmlns:p14="http://schemas.microsoft.com/office/powerpoint/2010/main" val="4192075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6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6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  <p:bldP spid="8" grpId="0" animBg="1"/>
      <p:bldP spid="9" grpId="0" animBg="1"/>
      <p:bldP spid="10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8CE6C5-E15B-4A74-B558-F0591CF51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2198" y="233172"/>
            <a:ext cx="7675562" cy="823468"/>
          </a:xfrm>
        </p:spPr>
        <p:txBody>
          <a:bodyPr/>
          <a:lstStyle/>
          <a:p>
            <a:r>
              <a:rPr lang="fr-FR" dirty="0"/>
              <a:t>BILAN DE LA SÉANCE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5EB04329-D5FB-42B3-ACA6-9F75FF2C5E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101111"/>
              </p:ext>
            </p:extLst>
          </p:nvPr>
        </p:nvGraphicFramePr>
        <p:xfrm>
          <a:off x="254000" y="1137920"/>
          <a:ext cx="11734800" cy="5486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4990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87B20C-D4F1-4F48-9F01-5316E0A15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Aujourd’hui, nous allons apprendre…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AADA9B-1C4F-4CF7-BAFD-328A1A38B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… à observer la syntaxe d’une phrase; 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… à identifier les propositions subordonnées relatives;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… comment les propositions subordonnées relatives fonctionnent dans une phrase.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261544B-0862-441A-98BB-B4BDA787DADC}"/>
              </a:ext>
            </a:extLst>
          </p:cNvPr>
          <p:cNvSpPr txBox="1"/>
          <p:nvPr/>
        </p:nvSpPr>
        <p:spPr>
          <a:xfrm>
            <a:off x="153416" y="4979711"/>
            <a:ext cx="5830824" cy="1827193"/>
          </a:xfrm>
          <a:prstGeom prst="cloud">
            <a:avLst/>
          </a:prstGeom>
          <a:solidFill>
            <a:srgbClr val="FF3399"/>
          </a:solidFill>
          <a:ln w="38100">
            <a:solidFill>
              <a:srgbClr val="7030A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Syntaxe : </a:t>
            </a:r>
            <a:r>
              <a:rPr lang="fr-FR" dirty="0">
                <a:solidFill>
                  <a:schemeClr val="tx1"/>
                </a:solidFill>
              </a:rPr>
              <a:t>ce qui décrit les règles de construction des groupes et des phrases et les rapports entre eux dans une phrase . </a:t>
            </a:r>
          </a:p>
        </p:txBody>
      </p:sp>
    </p:spTree>
    <p:extLst>
      <p:ext uri="{BB962C8B-B14F-4D97-AF65-F5344CB8AC3E}">
        <p14:creationId xmlns:p14="http://schemas.microsoft.com/office/powerpoint/2010/main" val="4205540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6CFA31-58D1-44FF-9CD1-351F6B4CA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ÉTAPE 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A230CF-14A1-4DCF-9EFB-F84FC48B4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sz="3200" dirty="0"/>
              <a:t>La jeune fille lit un roman.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8835D32-2E93-4EF1-81FE-5063754CE113}"/>
              </a:ext>
            </a:extLst>
          </p:cNvPr>
          <p:cNvSpPr txBox="1"/>
          <p:nvPr/>
        </p:nvSpPr>
        <p:spPr>
          <a:xfrm>
            <a:off x="81280" y="146875"/>
            <a:ext cx="3464560" cy="2248853"/>
          </a:xfrm>
          <a:prstGeom prst="clou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Rappelez-vous ! </a:t>
            </a:r>
          </a:p>
          <a:p>
            <a:pPr algn="ctr"/>
            <a:r>
              <a:rPr lang="fr-FR" dirty="0"/>
              <a:t>Pour « marcher », une phrase doit avoir </a:t>
            </a:r>
            <a:r>
              <a:rPr lang="fr-FR" b="1" dirty="0"/>
              <a:t>« deux pattes ».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6D48C90-FBFE-4C46-9F13-6CAC2C36EEF4}"/>
              </a:ext>
            </a:extLst>
          </p:cNvPr>
          <p:cNvSpPr txBox="1"/>
          <p:nvPr/>
        </p:nvSpPr>
        <p:spPr>
          <a:xfrm>
            <a:off x="4155440" y="4392608"/>
            <a:ext cx="4246880" cy="369332"/>
          </a:xfrm>
          <a:prstGeom prst="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/>
              <a:t>Phrase = Sujet + Groupe Verbal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687861F-9F6B-41D4-A93F-38E5D7DF0194}"/>
              </a:ext>
            </a:extLst>
          </p:cNvPr>
          <p:cNvSpPr txBox="1"/>
          <p:nvPr/>
        </p:nvSpPr>
        <p:spPr>
          <a:xfrm>
            <a:off x="264160" y="5478014"/>
            <a:ext cx="4246880" cy="923330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/>
              <a:t>Proposition : </a:t>
            </a:r>
            <a:r>
              <a:rPr lang="fr-FR" dirty="0"/>
              <a:t>en grammaire, ensemble de mots organisés autour d’un verbe.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F1C011E-5A59-40C2-B79F-D2E066C95F7C}"/>
              </a:ext>
            </a:extLst>
          </p:cNvPr>
          <p:cNvSpPr txBox="1"/>
          <p:nvPr/>
        </p:nvSpPr>
        <p:spPr>
          <a:xfrm>
            <a:off x="7345682" y="5478014"/>
            <a:ext cx="4246880" cy="923330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/>
              <a:t>Phrase simple </a:t>
            </a:r>
            <a:r>
              <a:rPr lang="fr-FR" dirty="0"/>
              <a:t>: en grammaire, phrase constituée d’une seule proposition.</a:t>
            </a:r>
          </a:p>
        </p:txBody>
      </p:sp>
    </p:spTree>
    <p:extLst>
      <p:ext uri="{BB962C8B-B14F-4D97-AF65-F5344CB8AC3E}">
        <p14:creationId xmlns:p14="http://schemas.microsoft.com/office/powerpoint/2010/main" val="630456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AA3483A-2E34-487D-B5AB-67C7EC84FE80}"/>
              </a:ext>
            </a:extLst>
          </p:cNvPr>
          <p:cNvSpPr txBox="1"/>
          <p:nvPr/>
        </p:nvSpPr>
        <p:spPr>
          <a:xfrm>
            <a:off x="558800" y="701040"/>
            <a:ext cx="3962400" cy="1405533"/>
          </a:xfrm>
          <a:prstGeom prst="cloud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Une phrase complexe est composée de plusieurs propositions.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978F901-5100-4A0F-BB22-203E6E0C59B8}"/>
              </a:ext>
            </a:extLst>
          </p:cNvPr>
          <p:cNvSpPr txBox="1"/>
          <p:nvPr/>
        </p:nvSpPr>
        <p:spPr>
          <a:xfrm>
            <a:off x="5161280" y="1087120"/>
            <a:ext cx="7223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La jeune fille est assise. </a:t>
            </a:r>
            <a:r>
              <a:rPr lang="fr-FR" sz="2400" dirty="0">
                <a:solidFill>
                  <a:srgbClr val="7030A0"/>
                </a:solidFill>
              </a:rPr>
              <a:t>Elle lit un roman.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A00C73A-7537-462F-81EA-20BDD612AB45}"/>
              </a:ext>
            </a:extLst>
          </p:cNvPr>
          <p:cNvSpPr txBox="1"/>
          <p:nvPr/>
        </p:nvSpPr>
        <p:spPr>
          <a:xfrm>
            <a:off x="635000" y="2592210"/>
            <a:ext cx="109220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FF0000"/>
                </a:solidFill>
              </a:rPr>
              <a:t>La jeune fille est assise</a:t>
            </a:r>
            <a:r>
              <a:rPr lang="fr-FR" sz="2400" b="1" dirty="0"/>
              <a:t>,</a:t>
            </a:r>
            <a:r>
              <a:rPr lang="fr-FR" sz="2400" dirty="0"/>
              <a:t> </a:t>
            </a:r>
            <a:r>
              <a:rPr lang="fr-FR" sz="2400" dirty="0">
                <a:solidFill>
                  <a:srgbClr val="7030A0"/>
                </a:solidFill>
              </a:rPr>
              <a:t>elle lit un roman</a:t>
            </a:r>
            <a:r>
              <a:rPr lang="fr-FR" sz="2400" dirty="0"/>
              <a:t>.			</a:t>
            </a:r>
            <a:r>
              <a:rPr lang="fr-FR" sz="2400" b="1" dirty="0"/>
              <a:t>Juxtaposition</a:t>
            </a:r>
          </a:p>
          <a:p>
            <a:endParaRPr lang="fr-FR" sz="2400" dirty="0"/>
          </a:p>
          <a:p>
            <a:endParaRPr lang="fr-FR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FF0000"/>
                </a:solidFill>
              </a:rPr>
              <a:t>La jeune fille est assise </a:t>
            </a:r>
            <a:r>
              <a:rPr lang="fr-FR" sz="2400" b="1" dirty="0"/>
              <a:t>et </a:t>
            </a:r>
            <a:r>
              <a:rPr lang="fr-FR" sz="2400" dirty="0">
                <a:solidFill>
                  <a:srgbClr val="7030A0"/>
                </a:solidFill>
              </a:rPr>
              <a:t>elle lit un roman</a:t>
            </a:r>
            <a:r>
              <a:rPr lang="fr-FR" sz="2400" dirty="0"/>
              <a:t>.		</a:t>
            </a:r>
            <a:r>
              <a:rPr lang="fr-FR" sz="2400" b="1" dirty="0"/>
              <a:t>Coordination</a:t>
            </a:r>
          </a:p>
          <a:p>
            <a:endParaRPr lang="fr-FR" sz="2400" b="1" dirty="0">
              <a:solidFill>
                <a:srgbClr val="7030A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400" b="1" dirty="0">
              <a:solidFill>
                <a:srgbClr val="7030A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FF0000"/>
                </a:solidFill>
              </a:rPr>
              <a:t>La jeune fille </a:t>
            </a:r>
            <a:r>
              <a:rPr lang="fr-FR" sz="2400" dirty="0">
                <a:solidFill>
                  <a:srgbClr val="7030A0"/>
                </a:solidFill>
              </a:rPr>
              <a:t>qui lit un roman </a:t>
            </a:r>
            <a:r>
              <a:rPr lang="fr-FR" sz="2400" dirty="0">
                <a:solidFill>
                  <a:srgbClr val="FF0000"/>
                </a:solidFill>
              </a:rPr>
              <a:t>est assise</a:t>
            </a:r>
            <a:r>
              <a:rPr lang="fr-FR" sz="2400" dirty="0"/>
              <a:t>.			</a:t>
            </a:r>
            <a:r>
              <a:rPr lang="fr-FR" sz="2400" b="1" dirty="0"/>
              <a:t>Subordination</a:t>
            </a:r>
            <a:endParaRPr lang="fr-FR" b="1" dirty="0"/>
          </a:p>
          <a:p>
            <a:r>
              <a:rPr lang="fr-FR"/>
              <a:t>					  ↓</a:t>
            </a:r>
          </a:p>
          <a:p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9FD5D71-03E4-46C1-A8A6-F2C18F83D229}"/>
              </a:ext>
            </a:extLst>
          </p:cNvPr>
          <p:cNvSpPr txBox="1"/>
          <p:nvPr/>
        </p:nvSpPr>
        <p:spPr>
          <a:xfrm>
            <a:off x="213360" y="6156960"/>
            <a:ext cx="11765280" cy="369332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/>
              <a:t>Proposition subordonnée </a:t>
            </a:r>
            <a:r>
              <a:rPr lang="fr-FR" dirty="0"/>
              <a:t>: proposition incluse dans une autre proposition, la proposition principale.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1F0AB25-4906-450C-B647-7F85A5F41A4F}"/>
              </a:ext>
            </a:extLst>
          </p:cNvPr>
          <p:cNvSpPr txBox="1"/>
          <p:nvPr/>
        </p:nvSpPr>
        <p:spPr>
          <a:xfrm>
            <a:off x="5649686" y="1959429"/>
            <a:ext cx="4757057" cy="369332"/>
          </a:xfrm>
          <a:prstGeom prst="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/>
              <a:t>Propositions indépendantes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6BED4B2-837A-4857-BC5B-E432AB7BE4B0}"/>
              </a:ext>
            </a:extLst>
          </p:cNvPr>
          <p:cNvSpPr txBox="1"/>
          <p:nvPr/>
        </p:nvSpPr>
        <p:spPr>
          <a:xfrm>
            <a:off x="2245360" y="5586214"/>
            <a:ext cx="3688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Mot subordonnant</a:t>
            </a:r>
          </a:p>
        </p:txBody>
      </p:sp>
    </p:spTree>
    <p:extLst>
      <p:ext uri="{BB962C8B-B14F-4D97-AF65-F5344CB8AC3E}">
        <p14:creationId xmlns:p14="http://schemas.microsoft.com/office/powerpoint/2010/main" val="14022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544248-2DAB-437A-9AA8-2C07394C2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4992" y="267063"/>
            <a:ext cx="7729728" cy="1188720"/>
          </a:xfrm>
        </p:spPr>
        <p:txBody>
          <a:bodyPr/>
          <a:lstStyle/>
          <a:p>
            <a:r>
              <a:rPr lang="fr-FR" dirty="0"/>
              <a:t>On récapitule !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31BBA5B-4CBE-46F2-992E-E6A9152F10D2}"/>
              </a:ext>
            </a:extLst>
          </p:cNvPr>
          <p:cNvSpPr txBox="1"/>
          <p:nvPr/>
        </p:nvSpPr>
        <p:spPr>
          <a:xfrm>
            <a:off x="335280" y="1931726"/>
            <a:ext cx="3952240" cy="1021556"/>
          </a:xfrm>
          <a:prstGeom prst="roundRect">
            <a:avLst/>
          </a:prstGeom>
          <a:ln w="38100">
            <a:solidFill>
              <a:srgbClr val="FF33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Une </a:t>
            </a:r>
            <a:r>
              <a:rPr lang="fr-FR" b="1" dirty="0"/>
              <a:t>proposition</a:t>
            </a:r>
            <a:r>
              <a:rPr lang="fr-FR" dirty="0"/>
              <a:t>, en grammaire, est un ensemble de mots organisés autour d’un verbe.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A123E0E-5FD5-4536-B7B5-EA8CEB8A1A15}"/>
              </a:ext>
            </a:extLst>
          </p:cNvPr>
          <p:cNvSpPr txBox="1"/>
          <p:nvPr/>
        </p:nvSpPr>
        <p:spPr>
          <a:xfrm>
            <a:off x="7620000" y="1778492"/>
            <a:ext cx="4064000" cy="1634490"/>
          </a:xfrm>
          <a:prstGeom prst="round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Une </a:t>
            </a:r>
            <a:r>
              <a:rPr lang="fr-FR" b="1" dirty="0"/>
              <a:t>phrase simple </a:t>
            </a:r>
            <a:r>
              <a:rPr lang="fr-FR" dirty="0"/>
              <a:t>est une phrase qui comporte une seule proposition. Une </a:t>
            </a:r>
            <a:r>
              <a:rPr lang="fr-FR" b="1" dirty="0"/>
              <a:t>phrase complexe </a:t>
            </a:r>
            <a:r>
              <a:rPr lang="fr-FR" dirty="0"/>
              <a:t>comporte plusieurs propositions.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A326F3F-2B9A-40EB-96E0-5AAE0BF522C8}"/>
              </a:ext>
            </a:extLst>
          </p:cNvPr>
          <p:cNvSpPr txBox="1"/>
          <p:nvPr/>
        </p:nvSpPr>
        <p:spPr>
          <a:xfrm>
            <a:off x="843281" y="3628321"/>
            <a:ext cx="5445760" cy="1021556"/>
          </a:xfrm>
          <a:prstGeom prst="round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Dans une phrase complexe, les propositions peuvent rester </a:t>
            </a:r>
            <a:r>
              <a:rPr lang="fr-FR" b="1" dirty="0"/>
              <a:t>indépendantes</a:t>
            </a:r>
            <a:r>
              <a:rPr lang="fr-FR" dirty="0"/>
              <a:t> : elles sont alors </a:t>
            </a:r>
            <a:r>
              <a:rPr lang="fr-FR" b="1" dirty="0"/>
              <a:t>coordonnées</a:t>
            </a:r>
            <a:r>
              <a:rPr lang="fr-FR" dirty="0"/>
              <a:t> ou </a:t>
            </a:r>
            <a:r>
              <a:rPr lang="fr-FR" b="1" dirty="0"/>
              <a:t>juxtaposées</a:t>
            </a:r>
            <a:r>
              <a:rPr lang="fr-FR" dirty="0"/>
              <a:t>.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4ABDBFC-C32E-4AC5-AC29-6DB59E20864F}"/>
              </a:ext>
            </a:extLst>
          </p:cNvPr>
          <p:cNvSpPr txBox="1"/>
          <p:nvPr/>
        </p:nvSpPr>
        <p:spPr>
          <a:xfrm>
            <a:off x="5537200" y="4927600"/>
            <a:ext cx="6431280" cy="1634490"/>
          </a:xfrm>
          <a:prstGeom prst="roundRect">
            <a:avLst/>
          </a:prstGeom>
          <a:ln w="38100">
            <a:solidFill>
              <a:srgbClr val="FF33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Dans une phrase complexe, une proposition peut également être incluse dans une autre : il s’agit alors d’une </a:t>
            </a:r>
            <a:r>
              <a:rPr lang="fr-FR" b="1" dirty="0"/>
              <a:t>proposition subordonnée </a:t>
            </a:r>
            <a:r>
              <a:rPr lang="fr-FR" dirty="0"/>
              <a:t>à une </a:t>
            </a:r>
            <a:r>
              <a:rPr lang="fr-FR" b="1" dirty="0"/>
              <a:t>proposition principale</a:t>
            </a:r>
            <a:r>
              <a:rPr lang="fr-FR" dirty="0"/>
              <a:t>. Ces propositions ne sont alors plus indépendantes l’une de l’autre.</a:t>
            </a:r>
          </a:p>
        </p:txBody>
      </p:sp>
    </p:spTree>
    <p:extLst>
      <p:ext uri="{BB962C8B-B14F-4D97-AF65-F5344CB8AC3E}">
        <p14:creationId xmlns:p14="http://schemas.microsoft.com/office/powerpoint/2010/main" val="3312750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Diagramme 12">
            <a:extLst>
              <a:ext uri="{FF2B5EF4-FFF2-40B4-BE49-F238E27FC236}">
                <a16:creationId xmlns:a16="http://schemas.microsoft.com/office/drawing/2014/main" id="{79C2F243-F1B5-4861-8CBB-951EA3E9E2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9466770"/>
              </p:ext>
            </p:extLst>
          </p:nvPr>
        </p:nvGraphicFramePr>
        <p:xfrm>
          <a:off x="111760" y="111760"/>
          <a:ext cx="12080240" cy="6583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4764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93745B-9756-43A6-9E07-618704CBE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Étape 2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CF30325-A09B-4683-BE30-234B41AF0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440" y="2709164"/>
            <a:ext cx="11125200" cy="2411476"/>
          </a:xfrm>
        </p:spPr>
        <p:txBody>
          <a:bodyPr/>
          <a:lstStyle/>
          <a:p>
            <a:pPr marL="0" indent="0">
              <a:buNone/>
            </a:pPr>
            <a:r>
              <a:rPr lang="fr-FR" sz="2400" dirty="0"/>
              <a:t>1. Le gâteau cuit dans le four. Le four est très chaud. 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sz="2400" dirty="0"/>
              <a:t>2. Le gâteau cuit dans le four qui est très chaud. 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E9D3807-405E-4C07-8C60-4A40DEDEC3F5}"/>
              </a:ext>
            </a:extLst>
          </p:cNvPr>
          <p:cNvSpPr txBox="1"/>
          <p:nvPr/>
        </p:nvSpPr>
        <p:spPr>
          <a:xfrm>
            <a:off x="233680" y="177292"/>
            <a:ext cx="4439920" cy="1405533"/>
          </a:xfrm>
          <a:prstGeom prst="cloud">
            <a:avLst/>
          </a:prstGeom>
          <a:ln w="38100">
            <a:solidFill>
              <a:srgbClr val="FF3399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Pourquoi utilise-t-on si souvent les propositions subordonnées relatives ?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D9A3311-7EAA-4FF9-8183-037F7F010205}"/>
              </a:ext>
            </a:extLst>
          </p:cNvPr>
          <p:cNvSpPr txBox="1"/>
          <p:nvPr/>
        </p:nvSpPr>
        <p:spPr>
          <a:xfrm>
            <a:off x="629920" y="4927600"/>
            <a:ext cx="3190240" cy="923330"/>
          </a:xfrm>
          <a:prstGeom prst="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La proposition subordonnée relative permet </a:t>
            </a:r>
            <a:r>
              <a:rPr lang="fr-FR" b="1" dirty="0"/>
              <a:t>d’éviter les répétitions</a:t>
            </a:r>
            <a:r>
              <a:rPr lang="fr-FR" dirty="0"/>
              <a:t>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F64B56A-5B73-4A93-9036-E33B80B1C2F1}"/>
              </a:ext>
            </a:extLst>
          </p:cNvPr>
          <p:cNvSpPr txBox="1"/>
          <p:nvPr/>
        </p:nvSpPr>
        <p:spPr>
          <a:xfrm>
            <a:off x="7294880" y="4789100"/>
            <a:ext cx="3749040" cy="1200329"/>
          </a:xfrm>
          <a:prstGeom prst="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La proposition subordonnée relative permet de donner une </a:t>
            </a:r>
            <a:r>
              <a:rPr lang="fr-FR" b="1" dirty="0"/>
              <a:t>information complémentaire </a:t>
            </a:r>
            <a:r>
              <a:rPr lang="fr-FR" dirty="0"/>
              <a:t>sur un nom.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BB89B52-028D-4C15-8301-75B54931EB45}"/>
              </a:ext>
            </a:extLst>
          </p:cNvPr>
          <p:cNvSpPr txBox="1"/>
          <p:nvPr/>
        </p:nvSpPr>
        <p:spPr>
          <a:xfrm>
            <a:off x="8120743" y="1137945"/>
            <a:ext cx="3962400" cy="1827193"/>
          </a:xfrm>
          <a:prstGeom prst="cloud">
            <a:avLst/>
          </a:prstGeom>
          <a:ln w="38100">
            <a:solidFill>
              <a:srgbClr val="FF3399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Observons ces deux phrases. Ne pourrait-on pas les rendre plus « élégantes » ?</a:t>
            </a:r>
          </a:p>
        </p:txBody>
      </p:sp>
    </p:spTree>
    <p:extLst>
      <p:ext uri="{BB962C8B-B14F-4D97-AF65-F5344CB8AC3E}">
        <p14:creationId xmlns:p14="http://schemas.microsoft.com/office/powerpoint/2010/main" val="3773032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91A59B-212A-46D3-BB62-650426059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ENTRAINEMENT !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99BD26-E55A-4D55-99BA-AA1E3EB3F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280" y="2540001"/>
            <a:ext cx="8920480" cy="2092960"/>
          </a:xfrm>
        </p:spPr>
        <p:txBody>
          <a:bodyPr/>
          <a:lstStyle/>
          <a:p>
            <a:r>
              <a:rPr lang="fr-FR" sz="2400" dirty="0"/>
              <a:t>Je mange le gâteau. Le gâteau a été préparé par Armelle.</a:t>
            </a:r>
          </a:p>
          <a:p>
            <a:endParaRPr lang="fr-FR" sz="2400" dirty="0"/>
          </a:p>
          <a:p>
            <a:r>
              <a:rPr lang="fr-FR" sz="2400" dirty="0"/>
              <a:t>Je mange le gâteau qui a été préparé par Armelle. </a:t>
            </a:r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C61B343-B892-4B59-A66C-C2FAEC9F18D0}"/>
              </a:ext>
            </a:extLst>
          </p:cNvPr>
          <p:cNvSpPr txBox="1"/>
          <p:nvPr/>
        </p:nvSpPr>
        <p:spPr>
          <a:xfrm>
            <a:off x="71120" y="51095"/>
            <a:ext cx="4470400" cy="1827193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Transformez ces deux phrases en une seule, pour éviter la répétition du groupe nominal.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CDCD6F6-E469-4E33-8DB4-B390BDE85A53}"/>
              </a:ext>
            </a:extLst>
          </p:cNvPr>
          <p:cNvSpPr txBox="1"/>
          <p:nvPr/>
        </p:nvSpPr>
        <p:spPr>
          <a:xfrm>
            <a:off x="6715760" y="4515687"/>
            <a:ext cx="5283200" cy="1827193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Pouvez-vous identifier, dans cette nouvelle phrase, la PP et la PSR ainsi que le groupe nominal que celle-ci complète ? </a:t>
            </a:r>
          </a:p>
        </p:txBody>
      </p:sp>
    </p:spTree>
    <p:extLst>
      <p:ext uri="{BB962C8B-B14F-4D97-AF65-F5344CB8AC3E}">
        <p14:creationId xmlns:p14="http://schemas.microsoft.com/office/powerpoint/2010/main" val="3417510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BA7DED-BB5F-4223-ACDA-63E3C3A2F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Étape 3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ABB061-E19F-4553-A3E3-36BBBB67F9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440" y="2153412"/>
            <a:ext cx="9615424" cy="431270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La tarte </a:t>
            </a:r>
            <a:r>
              <a:rPr lang="fr-FR" b="1" dirty="0"/>
              <a:t>[qui chauffe] </a:t>
            </a:r>
            <a:r>
              <a:rPr lang="fr-FR" dirty="0"/>
              <a:t>embaume la maison.</a:t>
            </a:r>
          </a:p>
          <a:p>
            <a:pPr marL="0" indent="0">
              <a:buNone/>
            </a:pPr>
            <a:r>
              <a:rPr lang="fr-FR" dirty="0">
                <a:solidFill>
                  <a:srgbClr val="7030A0"/>
                </a:solidFill>
              </a:rPr>
              <a:t>La tarte embaume la maison. </a:t>
            </a:r>
          </a:p>
          <a:p>
            <a:pPr marL="0" indent="0">
              <a:buNone/>
            </a:pPr>
            <a:r>
              <a:rPr lang="fr-FR" dirty="0"/>
              <a:t>La tarte </a:t>
            </a:r>
            <a:r>
              <a:rPr lang="fr-FR" dirty="0">
                <a:solidFill>
                  <a:srgbClr val="FF0000"/>
                </a:solidFill>
              </a:rPr>
              <a:t>chaude</a:t>
            </a:r>
            <a:r>
              <a:rPr lang="fr-FR" dirty="0"/>
              <a:t> embaume la maison.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La tarte chauffe dans le four </a:t>
            </a:r>
            <a:r>
              <a:rPr lang="fr-FR" b="1" dirty="0"/>
              <a:t>[que j’avais allumé]</a:t>
            </a:r>
            <a:r>
              <a:rPr lang="fr-FR" dirty="0"/>
              <a:t>.</a:t>
            </a:r>
          </a:p>
          <a:p>
            <a:pPr marL="0" indent="0">
              <a:buNone/>
            </a:pPr>
            <a:r>
              <a:rPr lang="fr-FR" dirty="0">
                <a:solidFill>
                  <a:srgbClr val="7030A0"/>
                </a:solidFill>
              </a:rPr>
              <a:t>La tarte chauffe dans le four. </a:t>
            </a:r>
          </a:p>
          <a:p>
            <a:pPr marL="0" indent="0">
              <a:buNone/>
            </a:pPr>
            <a:r>
              <a:rPr lang="fr-FR" dirty="0"/>
              <a:t>La tarte chauffe dans le four </a:t>
            </a:r>
            <a:r>
              <a:rPr lang="fr-FR" dirty="0">
                <a:solidFill>
                  <a:srgbClr val="FF0000"/>
                </a:solidFill>
              </a:rPr>
              <a:t>allumé</a:t>
            </a:r>
            <a:r>
              <a:rPr lang="fr-FR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Je prépare la tarte [</a:t>
            </a:r>
            <a:r>
              <a:rPr lang="fr-FR" b="1" dirty="0"/>
              <a:t>dont tu adores la recette</a:t>
            </a:r>
            <a:r>
              <a:rPr lang="fr-FR" dirty="0"/>
              <a:t>]. </a:t>
            </a:r>
          </a:p>
          <a:p>
            <a:pPr marL="0" indent="0">
              <a:buNone/>
            </a:pPr>
            <a:r>
              <a:rPr lang="fr-FR" dirty="0">
                <a:solidFill>
                  <a:srgbClr val="7030A0"/>
                </a:solidFill>
              </a:rPr>
              <a:t>Je prépare la tarte. </a:t>
            </a:r>
          </a:p>
          <a:p>
            <a:pPr marL="0" indent="0">
              <a:buNone/>
            </a:pPr>
            <a:r>
              <a:rPr lang="fr-FR" dirty="0"/>
              <a:t>Je prépare la tarte </a:t>
            </a:r>
            <a:r>
              <a:rPr lang="fr-FR" dirty="0">
                <a:solidFill>
                  <a:srgbClr val="FF0000"/>
                </a:solidFill>
              </a:rPr>
              <a:t>adorée</a:t>
            </a:r>
            <a:r>
              <a:rPr lang="fr-FR" dirty="0"/>
              <a:t>.</a:t>
            </a:r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58EE5F8-D33A-45A4-A2CA-2B0281E948D2}"/>
              </a:ext>
            </a:extLst>
          </p:cNvPr>
          <p:cNvSpPr txBox="1"/>
          <p:nvPr/>
        </p:nvSpPr>
        <p:spPr>
          <a:xfrm>
            <a:off x="0" y="119873"/>
            <a:ext cx="2641600" cy="1264980"/>
          </a:xfrm>
          <a:prstGeom prst="cloud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1600" dirty="0"/>
              <a:t>Les propositions subordonnées sont encadrées.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F55CDF9-358D-46FF-9E87-7504F2398B9A}"/>
              </a:ext>
            </a:extLst>
          </p:cNvPr>
          <p:cNvSpPr txBox="1"/>
          <p:nvPr/>
        </p:nvSpPr>
        <p:spPr>
          <a:xfrm>
            <a:off x="9026144" y="2387308"/>
            <a:ext cx="2255520" cy="1328023"/>
          </a:xfrm>
          <a:prstGeom prst="flowChartAlternateProcess">
            <a:avLst/>
          </a:prstGeom>
          <a:ln w="38100">
            <a:solidFill>
              <a:srgbClr val="FF3399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On peut </a:t>
            </a:r>
            <a:r>
              <a:rPr lang="fr-FR" b="1" dirty="0"/>
              <a:t>supprimer</a:t>
            </a:r>
            <a:r>
              <a:rPr lang="fr-FR" dirty="0"/>
              <a:t> ces propositions </a:t>
            </a:r>
          </a:p>
          <a:p>
            <a:r>
              <a:rPr lang="fr-FR" dirty="0"/>
              <a:t>subordonnées.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E2A6A54-A772-4692-9340-F64F48870641}"/>
              </a:ext>
            </a:extLst>
          </p:cNvPr>
          <p:cNvSpPr txBox="1"/>
          <p:nvPr/>
        </p:nvSpPr>
        <p:spPr>
          <a:xfrm>
            <a:off x="7067441" y="3809120"/>
            <a:ext cx="2103120" cy="1634490"/>
          </a:xfrm>
          <a:prstGeom prst="flowChartAlternateProcess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Ces propositions subordonnées complètent un nom (l’antécédent).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2193EEB-306A-4D1B-AB77-964BFE3733AD}"/>
              </a:ext>
            </a:extLst>
          </p:cNvPr>
          <p:cNvSpPr txBox="1"/>
          <p:nvPr/>
        </p:nvSpPr>
        <p:spPr>
          <a:xfrm>
            <a:off x="9439801" y="4950356"/>
            <a:ext cx="2103120" cy="1634490"/>
          </a:xfrm>
          <a:prstGeom prst="roundRect">
            <a:avLst/>
          </a:prstGeom>
          <a:ln w="38100"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Ces propositions subordonnées peuvent être </a:t>
            </a:r>
            <a:r>
              <a:rPr lang="fr-FR" b="1" dirty="0"/>
              <a:t>remplacées</a:t>
            </a:r>
            <a:r>
              <a:rPr lang="fr-FR" dirty="0"/>
              <a:t> par un adjectif.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0E14330-8C20-4EA6-AAEB-91E643AA85F9}"/>
              </a:ext>
            </a:extLst>
          </p:cNvPr>
          <p:cNvSpPr txBox="1"/>
          <p:nvPr/>
        </p:nvSpPr>
        <p:spPr>
          <a:xfrm>
            <a:off x="5584371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2D6A928-C305-42AD-861C-50978E6299B0}"/>
              </a:ext>
            </a:extLst>
          </p:cNvPr>
          <p:cNvSpPr txBox="1"/>
          <p:nvPr/>
        </p:nvSpPr>
        <p:spPr>
          <a:xfrm>
            <a:off x="5584371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8AF5D38-EEF9-4F4F-8531-EF4845329E43}"/>
              </a:ext>
            </a:extLst>
          </p:cNvPr>
          <p:cNvSpPr txBox="1"/>
          <p:nvPr/>
        </p:nvSpPr>
        <p:spPr>
          <a:xfrm>
            <a:off x="8448838" y="207487"/>
            <a:ext cx="3410131" cy="1827193"/>
          </a:xfrm>
          <a:prstGeom prst="cloud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Essayons de mieux comprendre le fonctionnement de la PSR !</a:t>
            </a:r>
          </a:p>
        </p:txBody>
      </p:sp>
    </p:spTree>
    <p:extLst>
      <p:ext uri="{BB962C8B-B14F-4D97-AF65-F5344CB8AC3E}">
        <p14:creationId xmlns:p14="http://schemas.microsoft.com/office/powerpoint/2010/main" val="4105058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Colis">
  <a:themeElements>
    <a:clrScheme name="Bleu chau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ersonnalisé 1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 name="Coli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Colis</Template>
  <TotalTime>1280</TotalTime>
  <Words>1185</Words>
  <Application>Microsoft Macintosh PowerPoint</Application>
  <PresentationFormat>Grand écran</PresentationFormat>
  <Paragraphs>124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0" baseType="lpstr">
      <vt:lpstr>Arial</vt:lpstr>
      <vt:lpstr>Century Schoolbook</vt:lpstr>
      <vt:lpstr>Wingdings</vt:lpstr>
      <vt:lpstr>Colis</vt:lpstr>
      <vt:lpstr> La proposition subordonnée relative (psr)</vt:lpstr>
      <vt:lpstr>Aujourd’hui, nous allons apprendre…</vt:lpstr>
      <vt:lpstr>ÉTAPE 1</vt:lpstr>
      <vt:lpstr>Présentation PowerPoint</vt:lpstr>
      <vt:lpstr>On récapitule !</vt:lpstr>
      <vt:lpstr>Présentation PowerPoint</vt:lpstr>
      <vt:lpstr>Étape 2</vt:lpstr>
      <vt:lpstr>ENTRAINEMENT !</vt:lpstr>
      <vt:lpstr>Étape 3</vt:lpstr>
      <vt:lpstr> ON RÉCAPITULE !</vt:lpstr>
      <vt:lpstr>ÉTAPE 4 : entrainement !</vt:lpstr>
      <vt:lpstr>Étape 5</vt:lpstr>
      <vt:lpstr>Étape 4: on rÉcapitule !</vt:lpstr>
      <vt:lpstr>ÉTAPE 5: entrainement !</vt:lpstr>
      <vt:lpstr>Prêts pour le défi grammaire ! </vt:lpstr>
      <vt:lpstr>BILAN DE LA SÉANCE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proposition subordonnée relative</dc:title>
  <dc:creator>carole amsellem</dc:creator>
  <cp:lastModifiedBy>Emilie Busch</cp:lastModifiedBy>
  <cp:revision>49</cp:revision>
  <dcterms:created xsi:type="dcterms:W3CDTF">2020-06-07T09:56:40Z</dcterms:created>
  <dcterms:modified xsi:type="dcterms:W3CDTF">2020-06-15T16:12:13Z</dcterms:modified>
</cp:coreProperties>
</file>