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7" r:id="rId5"/>
    <p:sldId id="263" r:id="rId6"/>
    <p:sldId id="264" r:id="rId7"/>
    <p:sldId id="265" r:id="rId8"/>
    <p:sldId id="274" r:id="rId9"/>
    <p:sldId id="273" r:id="rId10"/>
    <p:sldId id="306" r:id="rId11"/>
    <p:sldId id="269" r:id="rId12"/>
    <p:sldId id="268" r:id="rId13"/>
    <p:sldId id="275" r:id="rId14"/>
    <p:sldId id="271" r:id="rId15"/>
    <p:sldId id="272" r:id="rId16"/>
    <p:sldId id="304" r:id="rId17"/>
    <p:sldId id="305" r:id="rId18"/>
    <p:sldId id="276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6" r:id="rId38"/>
    <p:sldId id="302" r:id="rId39"/>
    <p:sldId id="298" r:id="rId40"/>
    <p:sldId id="299" r:id="rId41"/>
    <p:sldId id="303" r:id="rId42"/>
    <p:sldId id="300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97"/>
  </p:normalViewPr>
  <p:slideViewPr>
    <p:cSldViewPr snapToGrid="0" snapToObjects="1">
      <p:cViewPr varScale="1">
        <p:scale>
          <a:sx n="114" d="100"/>
          <a:sy n="114" d="100"/>
        </p:scale>
        <p:origin x="2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9AD13-3ECC-B149-B4B0-D2838F96F3BE}" type="doc">
      <dgm:prSet loTypeId="urn:microsoft.com/office/officeart/2005/8/layout/radial5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EDC5EFB1-D223-3440-9BE9-E62A1B726A90}">
      <dgm:prSet phldrT="[Texte]"/>
      <dgm:spPr/>
      <dgm:t>
        <a:bodyPr/>
        <a:lstStyle/>
        <a:p>
          <a:r>
            <a:rPr lang="fr-FR" dirty="0"/>
            <a:t>TESTS</a:t>
          </a:r>
        </a:p>
      </dgm:t>
    </dgm:pt>
    <dgm:pt modelId="{3F611F0B-1469-2343-A598-01A66D17E639}" type="parTrans" cxnId="{290A1641-4917-6D43-84D6-C6C9BFF0795A}">
      <dgm:prSet/>
      <dgm:spPr/>
      <dgm:t>
        <a:bodyPr/>
        <a:lstStyle/>
        <a:p>
          <a:endParaRPr lang="fr-FR"/>
        </a:p>
      </dgm:t>
    </dgm:pt>
    <dgm:pt modelId="{3C7EF154-945D-AC4B-ADA5-A0E2063A27A5}" type="sibTrans" cxnId="{290A1641-4917-6D43-84D6-C6C9BFF0795A}">
      <dgm:prSet/>
      <dgm:spPr/>
      <dgm:t>
        <a:bodyPr/>
        <a:lstStyle/>
        <a:p>
          <a:endParaRPr lang="fr-FR"/>
        </a:p>
      </dgm:t>
    </dgm:pt>
    <dgm:pt modelId="{33D409D3-E75B-3D48-920C-9E58CA9D826F}">
      <dgm:prSet phldrT="[Texte]"/>
      <dgm:spPr/>
      <dgm:t>
        <a:bodyPr/>
        <a:lstStyle/>
        <a:p>
          <a:r>
            <a:rPr lang="fr-FR" dirty="0"/>
            <a:t>Je mets au verbe, les lunettes de la négation : « ne…pas »</a:t>
          </a:r>
        </a:p>
      </dgm:t>
    </dgm:pt>
    <dgm:pt modelId="{2000C891-6A23-2E46-8964-6E45619AC08F}" type="parTrans" cxnId="{279B99D9-081C-6347-AB9B-C90E9DACF749}">
      <dgm:prSet/>
      <dgm:spPr/>
      <dgm:t>
        <a:bodyPr/>
        <a:lstStyle/>
        <a:p>
          <a:endParaRPr lang="fr-FR"/>
        </a:p>
      </dgm:t>
    </dgm:pt>
    <dgm:pt modelId="{6447A6E9-08C8-1F45-AE2E-266C576FC01B}" type="sibTrans" cxnId="{279B99D9-081C-6347-AB9B-C90E9DACF749}">
      <dgm:prSet/>
      <dgm:spPr/>
      <dgm:t>
        <a:bodyPr/>
        <a:lstStyle/>
        <a:p>
          <a:endParaRPr lang="fr-FR"/>
        </a:p>
      </dgm:t>
    </dgm:pt>
    <dgm:pt modelId="{D41E0C08-6C58-3E46-B3B3-35B91900AFF2}">
      <dgm:prSet phldrT="[Texte]"/>
      <dgm:spPr/>
      <dgm:t>
        <a:bodyPr/>
        <a:lstStyle/>
        <a:p>
          <a:r>
            <a:rPr lang="fr-FR" dirty="0"/>
            <a:t>Je change le sujet du verbe</a:t>
          </a:r>
        </a:p>
      </dgm:t>
    </dgm:pt>
    <dgm:pt modelId="{771D83D1-2DC9-8B4D-9A1B-D247184D2E20}" type="parTrans" cxnId="{3388413D-2835-6A40-A8A5-2CDD2E12609F}">
      <dgm:prSet/>
      <dgm:spPr/>
      <dgm:t>
        <a:bodyPr/>
        <a:lstStyle/>
        <a:p>
          <a:endParaRPr lang="fr-FR"/>
        </a:p>
      </dgm:t>
    </dgm:pt>
    <dgm:pt modelId="{20B80DDD-1B36-2540-8597-B6DCDC71D08B}" type="sibTrans" cxnId="{3388413D-2835-6A40-A8A5-2CDD2E12609F}">
      <dgm:prSet/>
      <dgm:spPr/>
      <dgm:t>
        <a:bodyPr/>
        <a:lstStyle/>
        <a:p>
          <a:endParaRPr lang="fr-FR"/>
        </a:p>
      </dgm:t>
    </dgm:pt>
    <dgm:pt modelId="{666A15B2-F247-154D-A6CB-144A735A04B6}">
      <dgm:prSet phldrT="[Texte]"/>
      <dgm:spPr/>
      <dgm:t>
        <a:bodyPr/>
        <a:lstStyle/>
        <a:p>
          <a:r>
            <a:rPr lang="fr-FR" dirty="0">
              <a:solidFill>
                <a:schemeClr val="accent2">
                  <a:lumMod val="50000"/>
                </a:schemeClr>
              </a:solidFill>
            </a:rPr>
            <a:t>Je peux chercher l’infinitif en utilisant « en train de… »</a:t>
          </a:r>
        </a:p>
      </dgm:t>
    </dgm:pt>
    <dgm:pt modelId="{A961B700-CD31-654C-9A16-6D7E76D76537}" type="parTrans" cxnId="{41BBABB5-074E-1246-8D13-CCBE8359828B}">
      <dgm:prSet/>
      <dgm:spPr/>
      <dgm:t>
        <a:bodyPr/>
        <a:lstStyle/>
        <a:p>
          <a:endParaRPr lang="fr-FR"/>
        </a:p>
      </dgm:t>
    </dgm:pt>
    <dgm:pt modelId="{138EFBC0-1981-8140-B16E-8BD5635AB2E2}" type="sibTrans" cxnId="{41BBABB5-074E-1246-8D13-CCBE8359828B}">
      <dgm:prSet/>
      <dgm:spPr/>
      <dgm:t>
        <a:bodyPr/>
        <a:lstStyle/>
        <a:p>
          <a:endParaRPr lang="fr-FR"/>
        </a:p>
      </dgm:t>
    </dgm:pt>
    <dgm:pt modelId="{E89C9D9E-9CD7-624B-9D94-43B9F23ED5F6}">
      <dgm:prSet phldrT="[Texte]"/>
      <dgm:spPr/>
      <dgm:t>
        <a:bodyPr/>
        <a:lstStyle/>
        <a:p>
          <a:r>
            <a:rPr lang="fr-FR" dirty="0"/>
            <a:t>Je change le temps de la phrase </a:t>
          </a:r>
          <a:br>
            <a:rPr lang="fr-FR" dirty="0"/>
          </a:br>
          <a:r>
            <a:rPr lang="fr-FR" dirty="0"/>
            <a:t>(passé, présent, futur) </a:t>
          </a:r>
        </a:p>
      </dgm:t>
    </dgm:pt>
    <dgm:pt modelId="{F3CBEA80-1E69-E341-BB7C-0AB99587C6CE}" type="sibTrans" cxnId="{82432898-6135-834E-9FC2-72B54E3CB46F}">
      <dgm:prSet/>
      <dgm:spPr/>
      <dgm:t>
        <a:bodyPr/>
        <a:lstStyle/>
        <a:p>
          <a:endParaRPr lang="fr-FR"/>
        </a:p>
      </dgm:t>
    </dgm:pt>
    <dgm:pt modelId="{BC591315-EAF5-5D49-8B1A-1B68C2A12E1D}" type="parTrans" cxnId="{82432898-6135-834E-9FC2-72B54E3CB46F}">
      <dgm:prSet/>
      <dgm:spPr/>
      <dgm:t>
        <a:bodyPr/>
        <a:lstStyle/>
        <a:p>
          <a:endParaRPr lang="fr-FR"/>
        </a:p>
      </dgm:t>
    </dgm:pt>
    <dgm:pt modelId="{61683FBB-42A3-B248-B56D-08B388D3C125}">
      <dgm:prSet phldrT="[Texte]" custScaleX="156503" custScaleY="142892"/>
      <dgm:spPr/>
      <dgm:t>
        <a:bodyPr/>
        <a:lstStyle/>
        <a:p>
          <a:endParaRPr lang="fr-FR"/>
        </a:p>
      </dgm:t>
    </dgm:pt>
    <dgm:pt modelId="{2DED77F0-E0B9-8649-8214-399FEC58F524}" type="parTrans" cxnId="{D37C0D94-9DC7-BC4C-8825-1626D05DE545}">
      <dgm:prSet/>
      <dgm:spPr/>
      <dgm:t>
        <a:bodyPr/>
        <a:lstStyle/>
        <a:p>
          <a:endParaRPr lang="fr-FR"/>
        </a:p>
      </dgm:t>
    </dgm:pt>
    <dgm:pt modelId="{5B18BCA8-FAA2-1C47-9299-A3306DAC26E9}" type="sibTrans" cxnId="{D37C0D94-9DC7-BC4C-8825-1626D05DE545}">
      <dgm:prSet/>
      <dgm:spPr/>
      <dgm:t>
        <a:bodyPr/>
        <a:lstStyle/>
        <a:p>
          <a:endParaRPr lang="fr-FR"/>
        </a:p>
      </dgm:t>
    </dgm:pt>
    <dgm:pt modelId="{3C45CF99-49C5-0F44-88C7-A27131AA18DF}">
      <dgm:prSet phldrT="[Texte]" custScaleX="154776" custScaleY="126125" custRadScaleRad="92561" custRadScaleInc="3065"/>
      <dgm:spPr/>
      <dgm:t>
        <a:bodyPr/>
        <a:lstStyle/>
        <a:p>
          <a:endParaRPr lang="fr-FR"/>
        </a:p>
      </dgm:t>
    </dgm:pt>
    <dgm:pt modelId="{BFD894EF-D392-164D-A30C-06BC447C1DF1}" type="parTrans" cxnId="{DE1B1087-0F58-F44C-BC56-240A3E7926BA}">
      <dgm:prSet/>
      <dgm:spPr/>
      <dgm:t>
        <a:bodyPr/>
        <a:lstStyle/>
        <a:p>
          <a:endParaRPr lang="fr-FR"/>
        </a:p>
      </dgm:t>
    </dgm:pt>
    <dgm:pt modelId="{DE2F4FE2-02B1-0D41-9A50-E0BB969CB4B6}" type="sibTrans" cxnId="{DE1B1087-0F58-F44C-BC56-240A3E7926BA}">
      <dgm:prSet/>
      <dgm:spPr/>
      <dgm:t>
        <a:bodyPr/>
        <a:lstStyle/>
        <a:p>
          <a:endParaRPr lang="fr-FR"/>
        </a:p>
      </dgm:t>
    </dgm:pt>
    <dgm:pt modelId="{C07B1B6A-99EE-7149-A392-ABDFE11E5159}" type="pres">
      <dgm:prSet presAssocID="{E939AD13-3ECC-B149-B4B0-D2838F96F3B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912749-0383-A047-97B2-0D13AE032E1B}" type="pres">
      <dgm:prSet presAssocID="{EDC5EFB1-D223-3440-9BE9-E62A1B726A90}" presName="centerShape" presStyleLbl="node0" presStyleIdx="0" presStyleCnt="1" custLinFactNeighborX="0" custLinFactNeighborY="6163"/>
      <dgm:spPr/>
    </dgm:pt>
    <dgm:pt modelId="{367A47E0-37BA-AB4B-A0AE-187081E73781}" type="pres">
      <dgm:prSet presAssocID="{2000C891-6A23-2E46-8964-6E45619AC08F}" presName="parTrans" presStyleLbl="sibTrans2D1" presStyleIdx="0" presStyleCnt="4"/>
      <dgm:spPr/>
    </dgm:pt>
    <dgm:pt modelId="{B15F1633-A099-864D-9325-0E0DD7921FDC}" type="pres">
      <dgm:prSet presAssocID="{2000C891-6A23-2E46-8964-6E45619AC08F}" presName="connectorText" presStyleLbl="sibTrans2D1" presStyleIdx="0" presStyleCnt="4"/>
      <dgm:spPr/>
    </dgm:pt>
    <dgm:pt modelId="{0467AB29-F70A-1C44-A60F-73DDB760F2DB}" type="pres">
      <dgm:prSet presAssocID="{33D409D3-E75B-3D48-920C-9E58CA9D826F}" presName="node" presStyleLbl="node1" presStyleIdx="0" presStyleCnt="4" custScaleX="156503" custScaleY="142892">
        <dgm:presLayoutVars>
          <dgm:bulletEnabled val="1"/>
        </dgm:presLayoutVars>
      </dgm:prSet>
      <dgm:spPr/>
    </dgm:pt>
    <dgm:pt modelId="{C3E8813C-3F83-9244-83B0-C4E8AD1D771D}" type="pres">
      <dgm:prSet presAssocID="{771D83D1-2DC9-8B4D-9A1B-D247184D2E20}" presName="parTrans" presStyleLbl="sibTrans2D1" presStyleIdx="1" presStyleCnt="4"/>
      <dgm:spPr/>
    </dgm:pt>
    <dgm:pt modelId="{BEBBC08A-BF13-7B48-9C88-47703DFFCDB6}" type="pres">
      <dgm:prSet presAssocID="{771D83D1-2DC9-8B4D-9A1B-D247184D2E20}" presName="connectorText" presStyleLbl="sibTrans2D1" presStyleIdx="1" presStyleCnt="4"/>
      <dgm:spPr/>
    </dgm:pt>
    <dgm:pt modelId="{5E3E95A7-65AD-524B-80D1-D5E440F5C41C}" type="pres">
      <dgm:prSet presAssocID="{D41E0C08-6C58-3E46-B3B3-35B91900AFF2}" presName="node" presStyleLbl="node1" presStyleIdx="1" presStyleCnt="4" custScaleX="144705" custScaleY="146571">
        <dgm:presLayoutVars>
          <dgm:bulletEnabled val="1"/>
        </dgm:presLayoutVars>
      </dgm:prSet>
      <dgm:spPr/>
    </dgm:pt>
    <dgm:pt modelId="{A8D5ACA2-2617-D843-AF5E-B6C36CD5FD79}" type="pres">
      <dgm:prSet presAssocID="{A961B700-CD31-654C-9A16-6D7E76D76537}" presName="parTrans" presStyleLbl="sibTrans2D1" presStyleIdx="2" presStyleCnt="4"/>
      <dgm:spPr/>
    </dgm:pt>
    <dgm:pt modelId="{0BB38497-3200-E64A-A71D-20165ABF8AE1}" type="pres">
      <dgm:prSet presAssocID="{A961B700-CD31-654C-9A16-6D7E76D76537}" presName="connectorText" presStyleLbl="sibTrans2D1" presStyleIdx="2" presStyleCnt="4"/>
      <dgm:spPr/>
    </dgm:pt>
    <dgm:pt modelId="{A34163FB-D7EF-3D4F-A45D-BF944624F64D}" type="pres">
      <dgm:prSet presAssocID="{666A15B2-F247-154D-A6CB-144A735A04B6}" presName="node" presStyleLbl="node1" presStyleIdx="2" presStyleCnt="4" custScaleX="154776" custScaleY="126125" custRadScaleRad="92561" custRadScaleInc="3065">
        <dgm:presLayoutVars>
          <dgm:bulletEnabled val="1"/>
        </dgm:presLayoutVars>
      </dgm:prSet>
      <dgm:spPr/>
    </dgm:pt>
    <dgm:pt modelId="{4A7BB2ED-D750-CD4F-A416-F9B4696AC810}" type="pres">
      <dgm:prSet presAssocID="{BC591315-EAF5-5D49-8B1A-1B68C2A12E1D}" presName="parTrans" presStyleLbl="sibTrans2D1" presStyleIdx="3" presStyleCnt="4"/>
      <dgm:spPr/>
    </dgm:pt>
    <dgm:pt modelId="{A14C7E9D-4507-AF40-96DA-BC0F00AD8BEE}" type="pres">
      <dgm:prSet presAssocID="{BC591315-EAF5-5D49-8B1A-1B68C2A12E1D}" presName="connectorText" presStyleLbl="sibTrans2D1" presStyleIdx="3" presStyleCnt="4"/>
      <dgm:spPr/>
    </dgm:pt>
    <dgm:pt modelId="{36DC14B2-AC13-D648-A1C8-E3D4FFB79D8C}" type="pres">
      <dgm:prSet presAssocID="{E89C9D9E-9CD7-624B-9D94-43B9F23ED5F6}" presName="node" presStyleLbl="node1" presStyleIdx="3" presStyleCnt="4" custScaleX="157187" custScaleY="155201">
        <dgm:presLayoutVars>
          <dgm:bulletEnabled val="1"/>
        </dgm:presLayoutVars>
      </dgm:prSet>
      <dgm:spPr/>
    </dgm:pt>
  </dgm:ptLst>
  <dgm:cxnLst>
    <dgm:cxn modelId="{4B454703-73DF-4049-BC0F-7CDDC15D3E78}" type="presOf" srcId="{EDC5EFB1-D223-3440-9BE9-E62A1B726A90}" destId="{86912749-0383-A047-97B2-0D13AE032E1B}" srcOrd="0" destOrd="0" presId="urn:microsoft.com/office/officeart/2005/8/layout/radial5"/>
    <dgm:cxn modelId="{67B97A18-088F-764D-ACC9-009149F33484}" type="presOf" srcId="{666A15B2-F247-154D-A6CB-144A735A04B6}" destId="{A34163FB-D7EF-3D4F-A45D-BF944624F64D}" srcOrd="0" destOrd="0" presId="urn:microsoft.com/office/officeart/2005/8/layout/radial5"/>
    <dgm:cxn modelId="{66F7A122-BA89-914E-923D-4A352172A4D7}" type="presOf" srcId="{A961B700-CD31-654C-9A16-6D7E76D76537}" destId="{0BB38497-3200-E64A-A71D-20165ABF8AE1}" srcOrd="1" destOrd="0" presId="urn:microsoft.com/office/officeart/2005/8/layout/radial5"/>
    <dgm:cxn modelId="{A1B8D928-6AEE-FB43-85A1-4C1C865B96BC}" type="presOf" srcId="{2000C891-6A23-2E46-8964-6E45619AC08F}" destId="{B15F1633-A099-864D-9325-0E0DD7921FDC}" srcOrd="1" destOrd="0" presId="urn:microsoft.com/office/officeart/2005/8/layout/radial5"/>
    <dgm:cxn modelId="{00211938-D7BC-DC4F-A7EF-3C532DAD8D16}" type="presOf" srcId="{D41E0C08-6C58-3E46-B3B3-35B91900AFF2}" destId="{5E3E95A7-65AD-524B-80D1-D5E440F5C41C}" srcOrd="0" destOrd="0" presId="urn:microsoft.com/office/officeart/2005/8/layout/radial5"/>
    <dgm:cxn modelId="{3388413D-2835-6A40-A8A5-2CDD2E12609F}" srcId="{EDC5EFB1-D223-3440-9BE9-E62A1B726A90}" destId="{D41E0C08-6C58-3E46-B3B3-35B91900AFF2}" srcOrd="1" destOrd="0" parTransId="{771D83D1-2DC9-8B4D-9A1B-D247184D2E20}" sibTransId="{20B80DDD-1B36-2540-8597-B6DCDC71D08B}"/>
    <dgm:cxn modelId="{290A1641-4917-6D43-84D6-C6C9BFF0795A}" srcId="{E939AD13-3ECC-B149-B4B0-D2838F96F3BE}" destId="{EDC5EFB1-D223-3440-9BE9-E62A1B726A90}" srcOrd="0" destOrd="0" parTransId="{3F611F0B-1469-2343-A598-01A66D17E639}" sibTransId="{3C7EF154-945D-AC4B-ADA5-A0E2063A27A5}"/>
    <dgm:cxn modelId="{9B669267-C5B6-8148-8A6D-4F00577C0C3D}" type="presOf" srcId="{BC591315-EAF5-5D49-8B1A-1B68C2A12E1D}" destId="{4A7BB2ED-D750-CD4F-A416-F9B4696AC810}" srcOrd="0" destOrd="0" presId="urn:microsoft.com/office/officeart/2005/8/layout/radial5"/>
    <dgm:cxn modelId="{5FEC106D-3B49-2144-8DB4-5E34FE784073}" type="presOf" srcId="{E89C9D9E-9CD7-624B-9D94-43B9F23ED5F6}" destId="{36DC14B2-AC13-D648-A1C8-E3D4FFB79D8C}" srcOrd="0" destOrd="0" presId="urn:microsoft.com/office/officeart/2005/8/layout/radial5"/>
    <dgm:cxn modelId="{9653CB6E-5325-3F45-95AD-A4EB76D99B16}" type="presOf" srcId="{771D83D1-2DC9-8B4D-9A1B-D247184D2E20}" destId="{C3E8813C-3F83-9244-83B0-C4E8AD1D771D}" srcOrd="0" destOrd="0" presId="urn:microsoft.com/office/officeart/2005/8/layout/radial5"/>
    <dgm:cxn modelId="{DE1B1087-0F58-F44C-BC56-240A3E7926BA}" srcId="{E939AD13-3ECC-B149-B4B0-D2838F96F3BE}" destId="{3C45CF99-49C5-0F44-88C7-A27131AA18DF}" srcOrd="2" destOrd="0" parTransId="{BFD894EF-D392-164D-A30C-06BC447C1DF1}" sibTransId="{DE2F4FE2-02B1-0D41-9A50-E0BB969CB4B6}"/>
    <dgm:cxn modelId="{8846A38C-0A1F-1547-AB0B-3A5CF5F6485E}" type="presOf" srcId="{BC591315-EAF5-5D49-8B1A-1B68C2A12E1D}" destId="{A14C7E9D-4507-AF40-96DA-BC0F00AD8BEE}" srcOrd="1" destOrd="0" presId="urn:microsoft.com/office/officeart/2005/8/layout/radial5"/>
    <dgm:cxn modelId="{D37C0D94-9DC7-BC4C-8825-1626D05DE545}" srcId="{E939AD13-3ECC-B149-B4B0-D2838F96F3BE}" destId="{61683FBB-42A3-B248-B56D-08B388D3C125}" srcOrd="1" destOrd="0" parTransId="{2DED77F0-E0B9-8649-8214-399FEC58F524}" sibTransId="{5B18BCA8-FAA2-1C47-9299-A3306DAC26E9}"/>
    <dgm:cxn modelId="{82432898-6135-834E-9FC2-72B54E3CB46F}" srcId="{EDC5EFB1-D223-3440-9BE9-E62A1B726A90}" destId="{E89C9D9E-9CD7-624B-9D94-43B9F23ED5F6}" srcOrd="3" destOrd="0" parTransId="{BC591315-EAF5-5D49-8B1A-1B68C2A12E1D}" sibTransId="{F3CBEA80-1E69-E341-BB7C-0AB99587C6CE}"/>
    <dgm:cxn modelId="{4A9572A8-5A6D-B94C-9A98-DA8093417CB2}" type="presOf" srcId="{E939AD13-3ECC-B149-B4B0-D2838F96F3BE}" destId="{C07B1B6A-99EE-7149-A392-ABDFE11E5159}" srcOrd="0" destOrd="0" presId="urn:microsoft.com/office/officeart/2005/8/layout/radial5"/>
    <dgm:cxn modelId="{02FF0FAE-9BB2-0147-A6E7-AB56C312B2F1}" type="presOf" srcId="{A961B700-CD31-654C-9A16-6D7E76D76537}" destId="{A8D5ACA2-2617-D843-AF5E-B6C36CD5FD79}" srcOrd="0" destOrd="0" presId="urn:microsoft.com/office/officeart/2005/8/layout/radial5"/>
    <dgm:cxn modelId="{41BBABB5-074E-1246-8D13-CCBE8359828B}" srcId="{EDC5EFB1-D223-3440-9BE9-E62A1B726A90}" destId="{666A15B2-F247-154D-A6CB-144A735A04B6}" srcOrd="2" destOrd="0" parTransId="{A961B700-CD31-654C-9A16-6D7E76D76537}" sibTransId="{138EFBC0-1981-8140-B16E-8BD5635AB2E2}"/>
    <dgm:cxn modelId="{07DCAFC4-41A7-7A42-976D-625429C05E8A}" type="presOf" srcId="{771D83D1-2DC9-8B4D-9A1B-D247184D2E20}" destId="{BEBBC08A-BF13-7B48-9C88-47703DFFCDB6}" srcOrd="1" destOrd="0" presId="urn:microsoft.com/office/officeart/2005/8/layout/radial5"/>
    <dgm:cxn modelId="{279B99D9-081C-6347-AB9B-C90E9DACF749}" srcId="{EDC5EFB1-D223-3440-9BE9-E62A1B726A90}" destId="{33D409D3-E75B-3D48-920C-9E58CA9D826F}" srcOrd="0" destOrd="0" parTransId="{2000C891-6A23-2E46-8964-6E45619AC08F}" sibTransId="{6447A6E9-08C8-1F45-AE2E-266C576FC01B}"/>
    <dgm:cxn modelId="{F302BFDE-C3CE-F44C-9C51-B9742D8DCA40}" type="presOf" srcId="{33D409D3-E75B-3D48-920C-9E58CA9D826F}" destId="{0467AB29-F70A-1C44-A60F-73DDB760F2DB}" srcOrd="0" destOrd="0" presId="urn:microsoft.com/office/officeart/2005/8/layout/radial5"/>
    <dgm:cxn modelId="{DAC81BF7-6ED1-9246-8655-9D826DE68386}" type="presOf" srcId="{2000C891-6A23-2E46-8964-6E45619AC08F}" destId="{367A47E0-37BA-AB4B-A0AE-187081E73781}" srcOrd="0" destOrd="0" presId="urn:microsoft.com/office/officeart/2005/8/layout/radial5"/>
    <dgm:cxn modelId="{804BAB2B-815D-394F-91C6-7AA3FD8DE067}" type="presParOf" srcId="{C07B1B6A-99EE-7149-A392-ABDFE11E5159}" destId="{86912749-0383-A047-97B2-0D13AE032E1B}" srcOrd="0" destOrd="0" presId="urn:microsoft.com/office/officeart/2005/8/layout/radial5"/>
    <dgm:cxn modelId="{8BD40940-35EB-554F-BFE7-AB87620C72E8}" type="presParOf" srcId="{C07B1B6A-99EE-7149-A392-ABDFE11E5159}" destId="{367A47E0-37BA-AB4B-A0AE-187081E73781}" srcOrd="1" destOrd="0" presId="urn:microsoft.com/office/officeart/2005/8/layout/radial5"/>
    <dgm:cxn modelId="{14960269-5DA2-0A40-B003-973C8B9C3398}" type="presParOf" srcId="{367A47E0-37BA-AB4B-A0AE-187081E73781}" destId="{B15F1633-A099-864D-9325-0E0DD7921FDC}" srcOrd="0" destOrd="0" presId="urn:microsoft.com/office/officeart/2005/8/layout/radial5"/>
    <dgm:cxn modelId="{DE8A21FE-A89E-DC48-8E7C-9A5D6A11A96F}" type="presParOf" srcId="{C07B1B6A-99EE-7149-A392-ABDFE11E5159}" destId="{0467AB29-F70A-1C44-A60F-73DDB760F2DB}" srcOrd="2" destOrd="0" presId="urn:microsoft.com/office/officeart/2005/8/layout/radial5"/>
    <dgm:cxn modelId="{354C4C49-A315-EF41-B134-33BC564758E2}" type="presParOf" srcId="{C07B1B6A-99EE-7149-A392-ABDFE11E5159}" destId="{C3E8813C-3F83-9244-83B0-C4E8AD1D771D}" srcOrd="3" destOrd="0" presId="urn:microsoft.com/office/officeart/2005/8/layout/radial5"/>
    <dgm:cxn modelId="{3DDA7BC4-67FE-D842-8D78-BA9797AC8529}" type="presParOf" srcId="{C3E8813C-3F83-9244-83B0-C4E8AD1D771D}" destId="{BEBBC08A-BF13-7B48-9C88-47703DFFCDB6}" srcOrd="0" destOrd="0" presId="urn:microsoft.com/office/officeart/2005/8/layout/radial5"/>
    <dgm:cxn modelId="{6D75F93B-0348-AC46-9741-8C6BBAEBE83E}" type="presParOf" srcId="{C07B1B6A-99EE-7149-A392-ABDFE11E5159}" destId="{5E3E95A7-65AD-524B-80D1-D5E440F5C41C}" srcOrd="4" destOrd="0" presId="urn:microsoft.com/office/officeart/2005/8/layout/radial5"/>
    <dgm:cxn modelId="{5EF58997-C3FB-EE40-865D-18C61D8721C7}" type="presParOf" srcId="{C07B1B6A-99EE-7149-A392-ABDFE11E5159}" destId="{A8D5ACA2-2617-D843-AF5E-B6C36CD5FD79}" srcOrd="5" destOrd="0" presId="urn:microsoft.com/office/officeart/2005/8/layout/radial5"/>
    <dgm:cxn modelId="{38D4E09D-3278-9F44-8AC2-9471F22A609F}" type="presParOf" srcId="{A8D5ACA2-2617-D843-AF5E-B6C36CD5FD79}" destId="{0BB38497-3200-E64A-A71D-20165ABF8AE1}" srcOrd="0" destOrd="0" presId="urn:microsoft.com/office/officeart/2005/8/layout/radial5"/>
    <dgm:cxn modelId="{641FAB0E-B76B-8242-867A-70387146763A}" type="presParOf" srcId="{C07B1B6A-99EE-7149-A392-ABDFE11E5159}" destId="{A34163FB-D7EF-3D4F-A45D-BF944624F64D}" srcOrd="6" destOrd="0" presId="urn:microsoft.com/office/officeart/2005/8/layout/radial5"/>
    <dgm:cxn modelId="{64851BBC-A3DF-3242-9540-E30D0485BFA7}" type="presParOf" srcId="{C07B1B6A-99EE-7149-A392-ABDFE11E5159}" destId="{4A7BB2ED-D750-CD4F-A416-F9B4696AC810}" srcOrd="7" destOrd="0" presId="urn:microsoft.com/office/officeart/2005/8/layout/radial5"/>
    <dgm:cxn modelId="{F972BB55-E223-734F-B694-365D8EDF5747}" type="presParOf" srcId="{4A7BB2ED-D750-CD4F-A416-F9B4696AC810}" destId="{A14C7E9D-4507-AF40-96DA-BC0F00AD8BEE}" srcOrd="0" destOrd="0" presId="urn:microsoft.com/office/officeart/2005/8/layout/radial5"/>
    <dgm:cxn modelId="{FFC6F1D5-41DA-9749-A8FB-FDACDD2B7BF6}" type="presParOf" srcId="{C07B1B6A-99EE-7149-A392-ABDFE11E5159}" destId="{36DC14B2-AC13-D648-A1C8-E3D4FFB79D8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78A696-33B8-C145-800A-1E70238FD8C6}" type="doc">
      <dgm:prSet loTypeId="urn:microsoft.com/office/officeart/2005/8/layout/cycle7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4B17F8F5-1B4E-E44D-AFB4-C897F6B82285}">
      <dgm:prSet phldrT="[Texte]"/>
      <dgm:spPr/>
      <dgm:t>
        <a:bodyPr/>
        <a:lstStyle/>
        <a:p>
          <a:r>
            <a:rPr lang="fr-FR" dirty="0"/>
            <a:t>1 phrase à deux pattes</a:t>
          </a:r>
        </a:p>
      </dgm:t>
    </dgm:pt>
    <dgm:pt modelId="{40C118D1-68D3-0E44-BEDB-E8910B5A88C7}" type="parTrans" cxnId="{71E93B87-9E1B-1D41-8895-64455C9191FD}">
      <dgm:prSet/>
      <dgm:spPr/>
      <dgm:t>
        <a:bodyPr/>
        <a:lstStyle/>
        <a:p>
          <a:endParaRPr lang="fr-FR"/>
        </a:p>
      </dgm:t>
    </dgm:pt>
    <dgm:pt modelId="{C9141D1F-2AAD-F64A-8BAE-F6DACC4CAE24}" type="sibTrans" cxnId="{71E93B87-9E1B-1D41-8895-64455C9191FD}">
      <dgm:prSet/>
      <dgm:spPr/>
      <dgm:t>
        <a:bodyPr/>
        <a:lstStyle/>
        <a:p>
          <a:endParaRPr lang="fr-FR"/>
        </a:p>
      </dgm:t>
    </dgm:pt>
    <dgm:pt modelId="{CA96C808-606C-0449-9BCC-1F1F352D89B6}">
      <dgm:prSet phldrT="[Texte]"/>
      <dgm:spPr/>
      <dgm:t>
        <a:bodyPr/>
        <a:lstStyle/>
        <a:p>
          <a:r>
            <a:rPr lang="fr-FR" dirty="0"/>
            <a:t>1 </a:t>
          </a:r>
          <a:r>
            <a:rPr lang="fr-FR" b="1" dirty="0"/>
            <a:t>phrase simple</a:t>
          </a:r>
          <a:r>
            <a:rPr lang="fr-FR" dirty="0"/>
            <a:t>.</a:t>
          </a:r>
        </a:p>
      </dgm:t>
    </dgm:pt>
    <dgm:pt modelId="{6565746A-B472-9F4B-A76A-8D3214051DC6}" type="parTrans" cxnId="{C57B85D4-9A59-CC44-A05A-D1381030D6AB}">
      <dgm:prSet/>
      <dgm:spPr/>
      <dgm:t>
        <a:bodyPr/>
        <a:lstStyle/>
        <a:p>
          <a:endParaRPr lang="fr-FR"/>
        </a:p>
      </dgm:t>
    </dgm:pt>
    <dgm:pt modelId="{D4022A17-1628-A148-931B-BFFB621492C9}" type="sibTrans" cxnId="{C57B85D4-9A59-CC44-A05A-D1381030D6AB}">
      <dgm:prSet/>
      <dgm:spPr/>
      <dgm:t>
        <a:bodyPr/>
        <a:lstStyle/>
        <a:p>
          <a:endParaRPr lang="fr-FR"/>
        </a:p>
      </dgm:t>
    </dgm:pt>
    <dgm:pt modelId="{93192268-423F-584C-A125-2B99CD924D40}">
      <dgm:prSet phldrT="[Texte]"/>
      <dgm:spPr/>
      <dgm:t>
        <a:bodyPr/>
        <a:lstStyle/>
        <a:p>
          <a:r>
            <a:rPr lang="fr-FR" dirty="0">
              <a:solidFill>
                <a:schemeClr val="accent2">
                  <a:lumMod val="50000"/>
                </a:schemeClr>
              </a:solidFill>
            </a:rPr>
            <a:t>1 </a:t>
          </a:r>
          <a:r>
            <a:rPr lang="fr-FR" b="1" dirty="0">
              <a:solidFill>
                <a:schemeClr val="accent2">
                  <a:lumMod val="50000"/>
                </a:schemeClr>
              </a:solidFill>
            </a:rPr>
            <a:t>proposition</a:t>
          </a:r>
          <a:br>
            <a:rPr lang="fr-FR" dirty="0">
              <a:solidFill>
                <a:schemeClr val="accent2">
                  <a:lumMod val="50000"/>
                </a:schemeClr>
              </a:solidFill>
            </a:rPr>
          </a:br>
          <a:r>
            <a:rPr lang="fr-FR" dirty="0">
              <a:solidFill>
                <a:schemeClr val="accent2">
                  <a:lumMod val="50000"/>
                </a:schemeClr>
              </a:solidFill>
            </a:rPr>
            <a:t>(1 verbe conjugué)</a:t>
          </a:r>
        </a:p>
      </dgm:t>
    </dgm:pt>
    <dgm:pt modelId="{AF21B62C-E006-C14E-8970-50FAC9795404}" type="parTrans" cxnId="{2F80F77D-E18E-1C43-853C-4423B12FC730}">
      <dgm:prSet/>
      <dgm:spPr/>
      <dgm:t>
        <a:bodyPr/>
        <a:lstStyle/>
        <a:p>
          <a:endParaRPr lang="fr-FR"/>
        </a:p>
      </dgm:t>
    </dgm:pt>
    <dgm:pt modelId="{05958B63-236A-324F-B456-B67A5EC43323}" type="sibTrans" cxnId="{2F80F77D-E18E-1C43-853C-4423B12FC730}">
      <dgm:prSet/>
      <dgm:spPr/>
      <dgm:t>
        <a:bodyPr/>
        <a:lstStyle/>
        <a:p>
          <a:endParaRPr lang="fr-FR"/>
        </a:p>
      </dgm:t>
    </dgm:pt>
    <dgm:pt modelId="{3573CBAD-F913-4147-99FE-7B24CBEC9321}" type="pres">
      <dgm:prSet presAssocID="{3D78A696-33B8-C145-800A-1E70238FD8C6}" presName="Name0" presStyleCnt="0">
        <dgm:presLayoutVars>
          <dgm:dir/>
          <dgm:resizeHandles val="exact"/>
        </dgm:presLayoutVars>
      </dgm:prSet>
      <dgm:spPr/>
    </dgm:pt>
    <dgm:pt modelId="{C42CC80E-7C0C-FE42-ACD1-8252D3C8F57E}" type="pres">
      <dgm:prSet presAssocID="{4B17F8F5-1B4E-E44D-AFB4-C897F6B82285}" presName="node" presStyleLbl="node1" presStyleIdx="0" presStyleCnt="3">
        <dgm:presLayoutVars>
          <dgm:bulletEnabled val="1"/>
        </dgm:presLayoutVars>
      </dgm:prSet>
      <dgm:spPr/>
    </dgm:pt>
    <dgm:pt modelId="{9273CF60-CA62-4C49-A48E-00F90D5C6B14}" type="pres">
      <dgm:prSet presAssocID="{C9141D1F-2AAD-F64A-8BAE-F6DACC4CAE24}" presName="sibTrans" presStyleLbl="sibTrans2D1" presStyleIdx="0" presStyleCnt="3"/>
      <dgm:spPr/>
    </dgm:pt>
    <dgm:pt modelId="{742D81E0-8C3E-694B-AB7D-13823B3EE596}" type="pres">
      <dgm:prSet presAssocID="{C9141D1F-2AAD-F64A-8BAE-F6DACC4CAE24}" presName="connectorText" presStyleLbl="sibTrans2D1" presStyleIdx="0" presStyleCnt="3"/>
      <dgm:spPr/>
    </dgm:pt>
    <dgm:pt modelId="{34E70C1C-1C75-1A40-9B38-4EB71B4ACCFE}" type="pres">
      <dgm:prSet presAssocID="{CA96C808-606C-0449-9BCC-1F1F352D89B6}" presName="node" presStyleLbl="node1" presStyleIdx="1" presStyleCnt="3">
        <dgm:presLayoutVars>
          <dgm:bulletEnabled val="1"/>
        </dgm:presLayoutVars>
      </dgm:prSet>
      <dgm:spPr/>
    </dgm:pt>
    <dgm:pt modelId="{CB3D0801-83F4-2C40-9689-3E2070B3505F}" type="pres">
      <dgm:prSet presAssocID="{D4022A17-1628-A148-931B-BFFB621492C9}" presName="sibTrans" presStyleLbl="sibTrans2D1" presStyleIdx="1" presStyleCnt="3"/>
      <dgm:spPr/>
    </dgm:pt>
    <dgm:pt modelId="{85ACA4B3-E95F-BC4D-B701-E232B808E12D}" type="pres">
      <dgm:prSet presAssocID="{D4022A17-1628-A148-931B-BFFB621492C9}" presName="connectorText" presStyleLbl="sibTrans2D1" presStyleIdx="1" presStyleCnt="3"/>
      <dgm:spPr/>
    </dgm:pt>
    <dgm:pt modelId="{26081C60-FB0F-BB4A-ABCB-023D37C83BC8}" type="pres">
      <dgm:prSet presAssocID="{93192268-423F-584C-A125-2B99CD924D40}" presName="node" presStyleLbl="node1" presStyleIdx="2" presStyleCnt="3">
        <dgm:presLayoutVars>
          <dgm:bulletEnabled val="1"/>
        </dgm:presLayoutVars>
      </dgm:prSet>
      <dgm:spPr/>
    </dgm:pt>
    <dgm:pt modelId="{9CDB8CC7-D097-8D4A-A9A7-B7219AE8A7DD}" type="pres">
      <dgm:prSet presAssocID="{05958B63-236A-324F-B456-B67A5EC43323}" presName="sibTrans" presStyleLbl="sibTrans2D1" presStyleIdx="2" presStyleCnt="3"/>
      <dgm:spPr/>
    </dgm:pt>
    <dgm:pt modelId="{1AF05E30-12FE-7C48-9EFA-0086811561F0}" type="pres">
      <dgm:prSet presAssocID="{05958B63-236A-324F-B456-B67A5EC43323}" presName="connectorText" presStyleLbl="sibTrans2D1" presStyleIdx="2" presStyleCnt="3"/>
      <dgm:spPr/>
    </dgm:pt>
  </dgm:ptLst>
  <dgm:cxnLst>
    <dgm:cxn modelId="{ADD2BD15-9BB8-5B42-84D8-C9857389747E}" type="presOf" srcId="{93192268-423F-584C-A125-2B99CD924D40}" destId="{26081C60-FB0F-BB4A-ABCB-023D37C83BC8}" srcOrd="0" destOrd="0" presId="urn:microsoft.com/office/officeart/2005/8/layout/cycle7"/>
    <dgm:cxn modelId="{34B26133-1437-CB45-A1EE-45DB4BB927E5}" type="presOf" srcId="{D4022A17-1628-A148-931B-BFFB621492C9}" destId="{CB3D0801-83F4-2C40-9689-3E2070B3505F}" srcOrd="0" destOrd="0" presId="urn:microsoft.com/office/officeart/2005/8/layout/cycle7"/>
    <dgm:cxn modelId="{A6C20343-6B1A-1E4C-8509-D8F3B2F91144}" type="presOf" srcId="{CA96C808-606C-0449-9BCC-1F1F352D89B6}" destId="{34E70C1C-1C75-1A40-9B38-4EB71B4ACCFE}" srcOrd="0" destOrd="0" presId="urn:microsoft.com/office/officeart/2005/8/layout/cycle7"/>
    <dgm:cxn modelId="{013C5244-59B5-6648-BB6E-D442A2D1CF87}" type="presOf" srcId="{05958B63-236A-324F-B456-B67A5EC43323}" destId="{1AF05E30-12FE-7C48-9EFA-0086811561F0}" srcOrd="1" destOrd="0" presId="urn:microsoft.com/office/officeart/2005/8/layout/cycle7"/>
    <dgm:cxn modelId="{ABBEA64D-1F48-BC40-A1A1-1EB810C97DAC}" type="presOf" srcId="{C9141D1F-2AAD-F64A-8BAE-F6DACC4CAE24}" destId="{9273CF60-CA62-4C49-A48E-00F90D5C6B14}" srcOrd="0" destOrd="0" presId="urn:microsoft.com/office/officeart/2005/8/layout/cycle7"/>
    <dgm:cxn modelId="{5C59B97C-9163-2C4B-9620-2CB7EB485B7C}" type="presOf" srcId="{C9141D1F-2AAD-F64A-8BAE-F6DACC4CAE24}" destId="{742D81E0-8C3E-694B-AB7D-13823B3EE596}" srcOrd="1" destOrd="0" presId="urn:microsoft.com/office/officeart/2005/8/layout/cycle7"/>
    <dgm:cxn modelId="{2F80F77D-E18E-1C43-853C-4423B12FC730}" srcId="{3D78A696-33B8-C145-800A-1E70238FD8C6}" destId="{93192268-423F-584C-A125-2B99CD924D40}" srcOrd="2" destOrd="0" parTransId="{AF21B62C-E006-C14E-8970-50FAC9795404}" sibTransId="{05958B63-236A-324F-B456-B67A5EC43323}"/>
    <dgm:cxn modelId="{71E93B87-9E1B-1D41-8895-64455C9191FD}" srcId="{3D78A696-33B8-C145-800A-1E70238FD8C6}" destId="{4B17F8F5-1B4E-E44D-AFB4-C897F6B82285}" srcOrd="0" destOrd="0" parTransId="{40C118D1-68D3-0E44-BEDB-E8910B5A88C7}" sibTransId="{C9141D1F-2AAD-F64A-8BAE-F6DACC4CAE24}"/>
    <dgm:cxn modelId="{0116E1C5-8235-CF40-9E9D-9B6335276032}" type="presOf" srcId="{05958B63-236A-324F-B456-B67A5EC43323}" destId="{9CDB8CC7-D097-8D4A-A9A7-B7219AE8A7DD}" srcOrd="0" destOrd="0" presId="urn:microsoft.com/office/officeart/2005/8/layout/cycle7"/>
    <dgm:cxn modelId="{80E998CC-1596-684C-B56F-B36C0B377895}" type="presOf" srcId="{D4022A17-1628-A148-931B-BFFB621492C9}" destId="{85ACA4B3-E95F-BC4D-B701-E232B808E12D}" srcOrd="1" destOrd="0" presId="urn:microsoft.com/office/officeart/2005/8/layout/cycle7"/>
    <dgm:cxn modelId="{C57B85D4-9A59-CC44-A05A-D1381030D6AB}" srcId="{3D78A696-33B8-C145-800A-1E70238FD8C6}" destId="{CA96C808-606C-0449-9BCC-1F1F352D89B6}" srcOrd="1" destOrd="0" parTransId="{6565746A-B472-9F4B-A76A-8D3214051DC6}" sibTransId="{D4022A17-1628-A148-931B-BFFB621492C9}"/>
    <dgm:cxn modelId="{AD6E3CDD-B632-0049-9427-874C673374EA}" type="presOf" srcId="{4B17F8F5-1B4E-E44D-AFB4-C897F6B82285}" destId="{C42CC80E-7C0C-FE42-ACD1-8252D3C8F57E}" srcOrd="0" destOrd="0" presId="urn:microsoft.com/office/officeart/2005/8/layout/cycle7"/>
    <dgm:cxn modelId="{984606F5-BEE2-1B49-84D6-416F23C081FB}" type="presOf" srcId="{3D78A696-33B8-C145-800A-1E70238FD8C6}" destId="{3573CBAD-F913-4147-99FE-7B24CBEC9321}" srcOrd="0" destOrd="0" presId="urn:microsoft.com/office/officeart/2005/8/layout/cycle7"/>
    <dgm:cxn modelId="{57B4F875-8A31-F64B-A410-31BB3C90A477}" type="presParOf" srcId="{3573CBAD-F913-4147-99FE-7B24CBEC9321}" destId="{C42CC80E-7C0C-FE42-ACD1-8252D3C8F57E}" srcOrd="0" destOrd="0" presId="urn:microsoft.com/office/officeart/2005/8/layout/cycle7"/>
    <dgm:cxn modelId="{7A041848-68D0-4348-A768-C29404DCDDF8}" type="presParOf" srcId="{3573CBAD-F913-4147-99FE-7B24CBEC9321}" destId="{9273CF60-CA62-4C49-A48E-00F90D5C6B14}" srcOrd="1" destOrd="0" presId="urn:microsoft.com/office/officeart/2005/8/layout/cycle7"/>
    <dgm:cxn modelId="{94A90D5D-8B5F-F942-9DDD-B52C8E9F4F8A}" type="presParOf" srcId="{9273CF60-CA62-4C49-A48E-00F90D5C6B14}" destId="{742D81E0-8C3E-694B-AB7D-13823B3EE596}" srcOrd="0" destOrd="0" presId="urn:microsoft.com/office/officeart/2005/8/layout/cycle7"/>
    <dgm:cxn modelId="{1517AC16-E175-704B-AAD7-4F0F8DF81F98}" type="presParOf" srcId="{3573CBAD-F913-4147-99FE-7B24CBEC9321}" destId="{34E70C1C-1C75-1A40-9B38-4EB71B4ACCFE}" srcOrd="2" destOrd="0" presId="urn:microsoft.com/office/officeart/2005/8/layout/cycle7"/>
    <dgm:cxn modelId="{0D31D140-954C-924E-9973-E62F8C4FFD17}" type="presParOf" srcId="{3573CBAD-F913-4147-99FE-7B24CBEC9321}" destId="{CB3D0801-83F4-2C40-9689-3E2070B3505F}" srcOrd="3" destOrd="0" presId="urn:microsoft.com/office/officeart/2005/8/layout/cycle7"/>
    <dgm:cxn modelId="{03040BCA-58FE-0C41-BB44-5C711E3B223E}" type="presParOf" srcId="{CB3D0801-83F4-2C40-9689-3E2070B3505F}" destId="{85ACA4B3-E95F-BC4D-B701-E232B808E12D}" srcOrd="0" destOrd="0" presId="urn:microsoft.com/office/officeart/2005/8/layout/cycle7"/>
    <dgm:cxn modelId="{2C1687F3-8685-E74F-9BBB-EB775F4D02FB}" type="presParOf" srcId="{3573CBAD-F913-4147-99FE-7B24CBEC9321}" destId="{26081C60-FB0F-BB4A-ABCB-023D37C83BC8}" srcOrd="4" destOrd="0" presId="urn:microsoft.com/office/officeart/2005/8/layout/cycle7"/>
    <dgm:cxn modelId="{07F8F210-0640-D840-AEA4-B9F0D28E232D}" type="presParOf" srcId="{3573CBAD-F913-4147-99FE-7B24CBEC9321}" destId="{9CDB8CC7-D097-8D4A-A9A7-B7219AE8A7DD}" srcOrd="5" destOrd="0" presId="urn:microsoft.com/office/officeart/2005/8/layout/cycle7"/>
    <dgm:cxn modelId="{3A702C27-4804-D948-A186-3A14E0B1B2EA}" type="presParOf" srcId="{9CDB8CC7-D097-8D4A-A9A7-B7219AE8A7DD}" destId="{1AF05E30-12FE-7C48-9EFA-0086811561F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78A696-33B8-C145-800A-1E70238FD8C6}" type="doc">
      <dgm:prSet loTypeId="urn:microsoft.com/office/officeart/2005/8/layout/cycle7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4B17F8F5-1B4E-E44D-AFB4-C897F6B82285}">
      <dgm:prSet phldrT="[Texte]"/>
      <dgm:spPr/>
      <dgm:t>
        <a:bodyPr/>
        <a:lstStyle/>
        <a:p>
          <a:r>
            <a:rPr lang="fr-FR" dirty="0"/>
            <a:t>au moins 2 phrases à deux pattes </a:t>
          </a:r>
          <a:br>
            <a:rPr lang="fr-FR" dirty="0"/>
          </a:br>
          <a:r>
            <a:rPr lang="fr-FR" b="1" dirty="0">
              <a:solidFill>
                <a:schemeClr val="bg1"/>
              </a:solidFill>
            </a:rPr>
            <a:t>reliées entre elles</a:t>
          </a:r>
        </a:p>
      </dgm:t>
    </dgm:pt>
    <dgm:pt modelId="{40C118D1-68D3-0E44-BEDB-E8910B5A88C7}" type="parTrans" cxnId="{71E93B87-9E1B-1D41-8895-64455C9191FD}">
      <dgm:prSet/>
      <dgm:spPr/>
      <dgm:t>
        <a:bodyPr/>
        <a:lstStyle/>
        <a:p>
          <a:endParaRPr lang="fr-FR"/>
        </a:p>
      </dgm:t>
    </dgm:pt>
    <dgm:pt modelId="{C9141D1F-2AAD-F64A-8BAE-F6DACC4CAE24}" type="sibTrans" cxnId="{71E93B87-9E1B-1D41-8895-64455C9191FD}">
      <dgm:prSet/>
      <dgm:spPr/>
      <dgm:t>
        <a:bodyPr/>
        <a:lstStyle/>
        <a:p>
          <a:endParaRPr lang="fr-FR"/>
        </a:p>
      </dgm:t>
    </dgm:pt>
    <dgm:pt modelId="{CA96C808-606C-0449-9BCC-1F1F352D89B6}">
      <dgm:prSet phldrT="[Texte]"/>
      <dgm:spPr/>
      <dgm:t>
        <a:bodyPr/>
        <a:lstStyle/>
        <a:p>
          <a:r>
            <a:rPr lang="fr-FR" dirty="0"/>
            <a:t>1 </a:t>
          </a:r>
          <a:r>
            <a:rPr lang="fr-FR" b="1" dirty="0"/>
            <a:t>phrase complexe</a:t>
          </a:r>
          <a:r>
            <a:rPr lang="fr-FR" dirty="0"/>
            <a:t>.</a:t>
          </a:r>
        </a:p>
      </dgm:t>
    </dgm:pt>
    <dgm:pt modelId="{6565746A-B472-9F4B-A76A-8D3214051DC6}" type="parTrans" cxnId="{C57B85D4-9A59-CC44-A05A-D1381030D6AB}">
      <dgm:prSet/>
      <dgm:spPr/>
      <dgm:t>
        <a:bodyPr/>
        <a:lstStyle/>
        <a:p>
          <a:endParaRPr lang="fr-FR"/>
        </a:p>
      </dgm:t>
    </dgm:pt>
    <dgm:pt modelId="{D4022A17-1628-A148-931B-BFFB621492C9}" type="sibTrans" cxnId="{C57B85D4-9A59-CC44-A05A-D1381030D6AB}">
      <dgm:prSet/>
      <dgm:spPr/>
      <dgm:t>
        <a:bodyPr/>
        <a:lstStyle/>
        <a:p>
          <a:endParaRPr lang="fr-FR"/>
        </a:p>
      </dgm:t>
    </dgm:pt>
    <dgm:pt modelId="{93192268-423F-584C-A125-2B99CD924D40}">
      <dgm:prSet phldrT="[Texte]"/>
      <dgm:spPr/>
      <dgm:t>
        <a:bodyPr/>
        <a:lstStyle/>
        <a:p>
          <a:r>
            <a:rPr lang="fr-FR" dirty="0">
              <a:solidFill>
                <a:schemeClr val="accent2">
                  <a:lumMod val="50000"/>
                </a:schemeClr>
              </a:solidFill>
            </a:rPr>
            <a:t>au moins 2 </a:t>
          </a:r>
          <a:r>
            <a:rPr lang="fr-FR" b="1" dirty="0">
              <a:solidFill>
                <a:schemeClr val="accent2">
                  <a:lumMod val="50000"/>
                </a:schemeClr>
              </a:solidFill>
            </a:rPr>
            <a:t>propositions</a:t>
          </a:r>
          <a:br>
            <a:rPr lang="fr-FR" dirty="0">
              <a:solidFill>
                <a:schemeClr val="accent2">
                  <a:lumMod val="50000"/>
                </a:schemeClr>
              </a:solidFill>
            </a:rPr>
          </a:br>
          <a:r>
            <a:rPr lang="fr-FR" dirty="0">
              <a:solidFill>
                <a:schemeClr val="accent2">
                  <a:lumMod val="50000"/>
                </a:schemeClr>
              </a:solidFill>
            </a:rPr>
            <a:t>(plusieurs verbes conjugués)</a:t>
          </a:r>
        </a:p>
      </dgm:t>
    </dgm:pt>
    <dgm:pt modelId="{AF21B62C-E006-C14E-8970-50FAC9795404}" type="parTrans" cxnId="{2F80F77D-E18E-1C43-853C-4423B12FC730}">
      <dgm:prSet/>
      <dgm:spPr/>
      <dgm:t>
        <a:bodyPr/>
        <a:lstStyle/>
        <a:p>
          <a:endParaRPr lang="fr-FR"/>
        </a:p>
      </dgm:t>
    </dgm:pt>
    <dgm:pt modelId="{05958B63-236A-324F-B456-B67A5EC43323}" type="sibTrans" cxnId="{2F80F77D-E18E-1C43-853C-4423B12FC730}">
      <dgm:prSet/>
      <dgm:spPr/>
      <dgm:t>
        <a:bodyPr/>
        <a:lstStyle/>
        <a:p>
          <a:endParaRPr lang="fr-FR"/>
        </a:p>
      </dgm:t>
    </dgm:pt>
    <dgm:pt modelId="{3573CBAD-F913-4147-99FE-7B24CBEC9321}" type="pres">
      <dgm:prSet presAssocID="{3D78A696-33B8-C145-800A-1E70238FD8C6}" presName="Name0" presStyleCnt="0">
        <dgm:presLayoutVars>
          <dgm:dir/>
          <dgm:resizeHandles val="exact"/>
        </dgm:presLayoutVars>
      </dgm:prSet>
      <dgm:spPr/>
    </dgm:pt>
    <dgm:pt modelId="{C42CC80E-7C0C-FE42-ACD1-8252D3C8F57E}" type="pres">
      <dgm:prSet presAssocID="{4B17F8F5-1B4E-E44D-AFB4-C897F6B82285}" presName="node" presStyleLbl="node1" presStyleIdx="0" presStyleCnt="3" custScaleX="112097" custScaleY="118745" custRadScaleRad="94642" custRadScaleInc="-2388">
        <dgm:presLayoutVars>
          <dgm:bulletEnabled val="1"/>
        </dgm:presLayoutVars>
      </dgm:prSet>
      <dgm:spPr/>
    </dgm:pt>
    <dgm:pt modelId="{9273CF60-CA62-4C49-A48E-00F90D5C6B14}" type="pres">
      <dgm:prSet presAssocID="{C9141D1F-2AAD-F64A-8BAE-F6DACC4CAE24}" presName="sibTrans" presStyleLbl="sibTrans2D1" presStyleIdx="0" presStyleCnt="3"/>
      <dgm:spPr/>
    </dgm:pt>
    <dgm:pt modelId="{742D81E0-8C3E-694B-AB7D-13823B3EE596}" type="pres">
      <dgm:prSet presAssocID="{C9141D1F-2AAD-F64A-8BAE-F6DACC4CAE24}" presName="connectorText" presStyleLbl="sibTrans2D1" presStyleIdx="0" presStyleCnt="3"/>
      <dgm:spPr/>
    </dgm:pt>
    <dgm:pt modelId="{34E70C1C-1C75-1A40-9B38-4EB71B4ACCFE}" type="pres">
      <dgm:prSet presAssocID="{CA96C808-606C-0449-9BCC-1F1F352D89B6}" presName="node" presStyleLbl="node1" presStyleIdx="1" presStyleCnt="3">
        <dgm:presLayoutVars>
          <dgm:bulletEnabled val="1"/>
        </dgm:presLayoutVars>
      </dgm:prSet>
      <dgm:spPr/>
    </dgm:pt>
    <dgm:pt modelId="{CB3D0801-83F4-2C40-9689-3E2070B3505F}" type="pres">
      <dgm:prSet presAssocID="{D4022A17-1628-A148-931B-BFFB621492C9}" presName="sibTrans" presStyleLbl="sibTrans2D1" presStyleIdx="1" presStyleCnt="3"/>
      <dgm:spPr/>
    </dgm:pt>
    <dgm:pt modelId="{85ACA4B3-E95F-BC4D-B701-E232B808E12D}" type="pres">
      <dgm:prSet presAssocID="{D4022A17-1628-A148-931B-BFFB621492C9}" presName="connectorText" presStyleLbl="sibTrans2D1" presStyleIdx="1" presStyleCnt="3"/>
      <dgm:spPr/>
    </dgm:pt>
    <dgm:pt modelId="{26081C60-FB0F-BB4A-ABCB-023D37C83BC8}" type="pres">
      <dgm:prSet presAssocID="{93192268-423F-584C-A125-2B99CD924D40}" presName="node" presStyleLbl="node1" presStyleIdx="2" presStyleCnt="3" custScaleX="109043" custScaleY="122486" custRadScaleRad="97474" custRadScaleInc="4468">
        <dgm:presLayoutVars>
          <dgm:bulletEnabled val="1"/>
        </dgm:presLayoutVars>
      </dgm:prSet>
      <dgm:spPr/>
    </dgm:pt>
    <dgm:pt modelId="{9CDB8CC7-D097-8D4A-A9A7-B7219AE8A7DD}" type="pres">
      <dgm:prSet presAssocID="{05958B63-236A-324F-B456-B67A5EC43323}" presName="sibTrans" presStyleLbl="sibTrans2D1" presStyleIdx="2" presStyleCnt="3"/>
      <dgm:spPr/>
    </dgm:pt>
    <dgm:pt modelId="{1AF05E30-12FE-7C48-9EFA-0086811561F0}" type="pres">
      <dgm:prSet presAssocID="{05958B63-236A-324F-B456-B67A5EC43323}" presName="connectorText" presStyleLbl="sibTrans2D1" presStyleIdx="2" presStyleCnt="3"/>
      <dgm:spPr/>
    </dgm:pt>
  </dgm:ptLst>
  <dgm:cxnLst>
    <dgm:cxn modelId="{ADD2BD15-9BB8-5B42-84D8-C9857389747E}" type="presOf" srcId="{93192268-423F-584C-A125-2B99CD924D40}" destId="{26081C60-FB0F-BB4A-ABCB-023D37C83BC8}" srcOrd="0" destOrd="0" presId="urn:microsoft.com/office/officeart/2005/8/layout/cycle7"/>
    <dgm:cxn modelId="{34B26133-1437-CB45-A1EE-45DB4BB927E5}" type="presOf" srcId="{D4022A17-1628-A148-931B-BFFB621492C9}" destId="{CB3D0801-83F4-2C40-9689-3E2070B3505F}" srcOrd="0" destOrd="0" presId="urn:microsoft.com/office/officeart/2005/8/layout/cycle7"/>
    <dgm:cxn modelId="{A6C20343-6B1A-1E4C-8509-D8F3B2F91144}" type="presOf" srcId="{CA96C808-606C-0449-9BCC-1F1F352D89B6}" destId="{34E70C1C-1C75-1A40-9B38-4EB71B4ACCFE}" srcOrd="0" destOrd="0" presId="urn:microsoft.com/office/officeart/2005/8/layout/cycle7"/>
    <dgm:cxn modelId="{013C5244-59B5-6648-BB6E-D442A2D1CF87}" type="presOf" srcId="{05958B63-236A-324F-B456-B67A5EC43323}" destId="{1AF05E30-12FE-7C48-9EFA-0086811561F0}" srcOrd="1" destOrd="0" presId="urn:microsoft.com/office/officeart/2005/8/layout/cycle7"/>
    <dgm:cxn modelId="{ABBEA64D-1F48-BC40-A1A1-1EB810C97DAC}" type="presOf" srcId="{C9141D1F-2AAD-F64A-8BAE-F6DACC4CAE24}" destId="{9273CF60-CA62-4C49-A48E-00F90D5C6B14}" srcOrd="0" destOrd="0" presId="urn:microsoft.com/office/officeart/2005/8/layout/cycle7"/>
    <dgm:cxn modelId="{5C59B97C-9163-2C4B-9620-2CB7EB485B7C}" type="presOf" srcId="{C9141D1F-2AAD-F64A-8BAE-F6DACC4CAE24}" destId="{742D81E0-8C3E-694B-AB7D-13823B3EE596}" srcOrd="1" destOrd="0" presId="urn:microsoft.com/office/officeart/2005/8/layout/cycle7"/>
    <dgm:cxn modelId="{2F80F77D-E18E-1C43-853C-4423B12FC730}" srcId="{3D78A696-33B8-C145-800A-1E70238FD8C6}" destId="{93192268-423F-584C-A125-2B99CD924D40}" srcOrd="2" destOrd="0" parTransId="{AF21B62C-E006-C14E-8970-50FAC9795404}" sibTransId="{05958B63-236A-324F-B456-B67A5EC43323}"/>
    <dgm:cxn modelId="{71E93B87-9E1B-1D41-8895-64455C9191FD}" srcId="{3D78A696-33B8-C145-800A-1E70238FD8C6}" destId="{4B17F8F5-1B4E-E44D-AFB4-C897F6B82285}" srcOrd="0" destOrd="0" parTransId="{40C118D1-68D3-0E44-BEDB-E8910B5A88C7}" sibTransId="{C9141D1F-2AAD-F64A-8BAE-F6DACC4CAE24}"/>
    <dgm:cxn modelId="{0116E1C5-8235-CF40-9E9D-9B6335276032}" type="presOf" srcId="{05958B63-236A-324F-B456-B67A5EC43323}" destId="{9CDB8CC7-D097-8D4A-A9A7-B7219AE8A7DD}" srcOrd="0" destOrd="0" presId="urn:microsoft.com/office/officeart/2005/8/layout/cycle7"/>
    <dgm:cxn modelId="{80E998CC-1596-684C-B56F-B36C0B377895}" type="presOf" srcId="{D4022A17-1628-A148-931B-BFFB621492C9}" destId="{85ACA4B3-E95F-BC4D-B701-E232B808E12D}" srcOrd="1" destOrd="0" presId="urn:microsoft.com/office/officeart/2005/8/layout/cycle7"/>
    <dgm:cxn modelId="{C57B85D4-9A59-CC44-A05A-D1381030D6AB}" srcId="{3D78A696-33B8-C145-800A-1E70238FD8C6}" destId="{CA96C808-606C-0449-9BCC-1F1F352D89B6}" srcOrd="1" destOrd="0" parTransId="{6565746A-B472-9F4B-A76A-8D3214051DC6}" sibTransId="{D4022A17-1628-A148-931B-BFFB621492C9}"/>
    <dgm:cxn modelId="{AD6E3CDD-B632-0049-9427-874C673374EA}" type="presOf" srcId="{4B17F8F5-1B4E-E44D-AFB4-C897F6B82285}" destId="{C42CC80E-7C0C-FE42-ACD1-8252D3C8F57E}" srcOrd="0" destOrd="0" presId="urn:microsoft.com/office/officeart/2005/8/layout/cycle7"/>
    <dgm:cxn modelId="{984606F5-BEE2-1B49-84D6-416F23C081FB}" type="presOf" srcId="{3D78A696-33B8-C145-800A-1E70238FD8C6}" destId="{3573CBAD-F913-4147-99FE-7B24CBEC9321}" srcOrd="0" destOrd="0" presId="urn:microsoft.com/office/officeart/2005/8/layout/cycle7"/>
    <dgm:cxn modelId="{57B4F875-8A31-F64B-A410-31BB3C90A477}" type="presParOf" srcId="{3573CBAD-F913-4147-99FE-7B24CBEC9321}" destId="{C42CC80E-7C0C-FE42-ACD1-8252D3C8F57E}" srcOrd="0" destOrd="0" presId="urn:microsoft.com/office/officeart/2005/8/layout/cycle7"/>
    <dgm:cxn modelId="{7A041848-68D0-4348-A768-C29404DCDDF8}" type="presParOf" srcId="{3573CBAD-F913-4147-99FE-7B24CBEC9321}" destId="{9273CF60-CA62-4C49-A48E-00F90D5C6B14}" srcOrd="1" destOrd="0" presId="urn:microsoft.com/office/officeart/2005/8/layout/cycle7"/>
    <dgm:cxn modelId="{94A90D5D-8B5F-F942-9DDD-B52C8E9F4F8A}" type="presParOf" srcId="{9273CF60-CA62-4C49-A48E-00F90D5C6B14}" destId="{742D81E0-8C3E-694B-AB7D-13823B3EE596}" srcOrd="0" destOrd="0" presId="urn:microsoft.com/office/officeart/2005/8/layout/cycle7"/>
    <dgm:cxn modelId="{1517AC16-E175-704B-AAD7-4F0F8DF81F98}" type="presParOf" srcId="{3573CBAD-F913-4147-99FE-7B24CBEC9321}" destId="{34E70C1C-1C75-1A40-9B38-4EB71B4ACCFE}" srcOrd="2" destOrd="0" presId="urn:microsoft.com/office/officeart/2005/8/layout/cycle7"/>
    <dgm:cxn modelId="{0D31D140-954C-924E-9973-E62F8C4FFD17}" type="presParOf" srcId="{3573CBAD-F913-4147-99FE-7B24CBEC9321}" destId="{CB3D0801-83F4-2C40-9689-3E2070B3505F}" srcOrd="3" destOrd="0" presId="urn:microsoft.com/office/officeart/2005/8/layout/cycle7"/>
    <dgm:cxn modelId="{03040BCA-58FE-0C41-BB44-5C711E3B223E}" type="presParOf" srcId="{CB3D0801-83F4-2C40-9689-3E2070B3505F}" destId="{85ACA4B3-E95F-BC4D-B701-E232B808E12D}" srcOrd="0" destOrd="0" presId="urn:microsoft.com/office/officeart/2005/8/layout/cycle7"/>
    <dgm:cxn modelId="{2C1687F3-8685-E74F-9BBB-EB775F4D02FB}" type="presParOf" srcId="{3573CBAD-F913-4147-99FE-7B24CBEC9321}" destId="{26081C60-FB0F-BB4A-ABCB-023D37C83BC8}" srcOrd="4" destOrd="0" presId="urn:microsoft.com/office/officeart/2005/8/layout/cycle7"/>
    <dgm:cxn modelId="{07F8F210-0640-D840-AEA4-B9F0D28E232D}" type="presParOf" srcId="{3573CBAD-F913-4147-99FE-7B24CBEC9321}" destId="{9CDB8CC7-D097-8D4A-A9A7-B7219AE8A7DD}" srcOrd="5" destOrd="0" presId="urn:microsoft.com/office/officeart/2005/8/layout/cycle7"/>
    <dgm:cxn modelId="{3A702C27-4804-D948-A186-3A14E0B1B2EA}" type="presParOf" srcId="{9CDB8CC7-D097-8D4A-A9A7-B7219AE8A7DD}" destId="{1AF05E30-12FE-7C48-9EFA-0086811561F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12749-0383-A047-97B2-0D13AE032E1B}">
      <dsp:nvSpPr>
        <dsp:cNvPr id="0" name=""/>
        <dsp:cNvSpPr/>
      </dsp:nvSpPr>
      <dsp:spPr>
        <a:xfrm>
          <a:off x="5496344" y="2556778"/>
          <a:ext cx="1293773" cy="1293773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TESTS</a:t>
          </a:r>
        </a:p>
      </dsp:txBody>
      <dsp:txXfrm>
        <a:off x="5685813" y="2746247"/>
        <a:ext cx="914835" cy="914835"/>
      </dsp:txXfrm>
    </dsp:sp>
    <dsp:sp modelId="{367A47E0-37BA-AB4B-A0AE-187081E73781}">
      <dsp:nvSpPr>
        <dsp:cNvPr id="0" name=""/>
        <dsp:cNvSpPr/>
      </dsp:nvSpPr>
      <dsp:spPr>
        <a:xfrm rot="16200000">
          <a:off x="5970700" y="1983706"/>
          <a:ext cx="345060" cy="514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6022459" y="2138388"/>
        <a:ext cx="241542" cy="308771"/>
      </dsp:txXfrm>
    </dsp:sp>
    <dsp:sp modelId="{0467AB29-F70A-1C44-A60F-73DDB760F2DB}">
      <dsp:nvSpPr>
        <dsp:cNvPr id="0" name=""/>
        <dsp:cNvSpPr/>
      </dsp:nvSpPr>
      <dsp:spPr>
        <a:xfrm>
          <a:off x="4958830" y="-257067"/>
          <a:ext cx="2368801" cy="2162787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Je mets au verbe, les lunettes de la négation : « ne…pas »</a:t>
          </a:r>
        </a:p>
      </dsp:txBody>
      <dsp:txXfrm>
        <a:off x="5305733" y="59666"/>
        <a:ext cx="1674995" cy="1529321"/>
      </dsp:txXfrm>
    </dsp:sp>
    <dsp:sp modelId="{C3E8813C-3F83-9244-83B0-C4E8AD1D771D}">
      <dsp:nvSpPr>
        <dsp:cNvPr id="0" name=""/>
        <dsp:cNvSpPr/>
      </dsp:nvSpPr>
      <dsp:spPr>
        <a:xfrm rot="21178390">
          <a:off x="6870084" y="2843957"/>
          <a:ext cx="207794" cy="514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87340"/>
            <a:satOff val="204"/>
            <a:lumOff val="160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6870318" y="2950693"/>
        <a:ext cx="145456" cy="308771"/>
      </dsp:txXfrm>
    </dsp:sp>
    <dsp:sp modelId="{5E3E95A7-65AD-524B-80D1-D5E440F5C41C}">
      <dsp:nvSpPr>
        <dsp:cNvPr id="0" name=""/>
        <dsp:cNvSpPr/>
      </dsp:nvSpPr>
      <dsp:spPr>
        <a:xfrm>
          <a:off x="7166359" y="1833334"/>
          <a:ext cx="2190228" cy="2218472"/>
        </a:xfrm>
        <a:prstGeom prst="ellipse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Je change le sujet du verbe</a:t>
          </a:r>
        </a:p>
      </dsp:txBody>
      <dsp:txXfrm>
        <a:off x="7487110" y="2158222"/>
        <a:ext cx="1548726" cy="1568696"/>
      </dsp:txXfrm>
    </dsp:sp>
    <dsp:sp modelId="{A8D5ACA2-2617-D843-AF5E-B6C36CD5FD79}">
      <dsp:nvSpPr>
        <dsp:cNvPr id="0" name=""/>
        <dsp:cNvSpPr/>
      </dsp:nvSpPr>
      <dsp:spPr>
        <a:xfrm rot="5495466">
          <a:off x="6097938" y="3640576"/>
          <a:ext cx="52017" cy="514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6105957" y="3735700"/>
        <a:ext cx="36412" cy="308771"/>
      </dsp:txXfrm>
    </dsp:sp>
    <dsp:sp modelId="{A34163FB-D7EF-3D4F-A45D-BF944624F64D}">
      <dsp:nvSpPr>
        <dsp:cNvPr id="0" name=""/>
        <dsp:cNvSpPr/>
      </dsp:nvSpPr>
      <dsp:spPr>
        <a:xfrm>
          <a:off x="4924706" y="3948166"/>
          <a:ext cx="2342661" cy="1909005"/>
        </a:xfrm>
        <a:prstGeom prst="ellipse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accent2">
                  <a:lumMod val="50000"/>
                </a:schemeClr>
              </a:solidFill>
            </a:rPr>
            <a:t>Je peux chercher l’infinitif en utilisant « en train de… »</a:t>
          </a:r>
        </a:p>
      </dsp:txBody>
      <dsp:txXfrm>
        <a:off x="5267781" y="4227733"/>
        <a:ext cx="1656511" cy="1349871"/>
      </dsp:txXfrm>
    </dsp:sp>
    <dsp:sp modelId="{4A7BB2ED-D750-CD4F-A416-F9B4696AC810}">
      <dsp:nvSpPr>
        <dsp:cNvPr id="0" name=""/>
        <dsp:cNvSpPr/>
      </dsp:nvSpPr>
      <dsp:spPr>
        <a:xfrm rot="11221610">
          <a:off x="5278759" y="2849536"/>
          <a:ext cx="157960" cy="514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87340"/>
            <a:satOff val="204"/>
            <a:lumOff val="160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5325969" y="2955358"/>
        <a:ext cx="110572" cy="308771"/>
      </dsp:txXfrm>
    </dsp:sp>
    <dsp:sp modelId="{36DC14B2-AC13-D648-A1C8-E3D4FFB79D8C}">
      <dsp:nvSpPr>
        <dsp:cNvPr id="0" name=""/>
        <dsp:cNvSpPr/>
      </dsp:nvSpPr>
      <dsp:spPr>
        <a:xfrm>
          <a:off x="2835410" y="1768022"/>
          <a:ext cx="2379153" cy="2349094"/>
        </a:xfrm>
        <a:prstGeom prst="ellipse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Je change le temps de la phrase </a:t>
          </a:r>
          <a:br>
            <a:rPr lang="fr-FR" sz="1800" kern="1200" dirty="0"/>
          </a:br>
          <a:r>
            <a:rPr lang="fr-FR" sz="1800" kern="1200" dirty="0"/>
            <a:t>(passé, présent, futur) </a:t>
          </a:r>
        </a:p>
      </dsp:txBody>
      <dsp:txXfrm>
        <a:off x="3183829" y="2112039"/>
        <a:ext cx="1682315" cy="1661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CC80E-7C0C-FE42-ACD1-8252D3C8F57E}">
      <dsp:nvSpPr>
        <dsp:cNvPr id="0" name=""/>
        <dsp:cNvSpPr/>
      </dsp:nvSpPr>
      <dsp:spPr>
        <a:xfrm>
          <a:off x="4321968" y="281"/>
          <a:ext cx="3548062" cy="177403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1 phrase à deux pattes</a:t>
          </a:r>
        </a:p>
      </dsp:txBody>
      <dsp:txXfrm>
        <a:off x="4373928" y="52241"/>
        <a:ext cx="3444142" cy="1670111"/>
      </dsp:txXfrm>
    </dsp:sp>
    <dsp:sp modelId="{9273CF60-CA62-4C49-A48E-00F90D5C6B14}">
      <dsp:nvSpPr>
        <dsp:cNvPr id="0" name=""/>
        <dsp:cNvSpPr/>
      </dsp:nvSpPr>
      <dsp:spPr>
        <a:xfrm rot="3600000">
          <a:off x="6634753" y="3118544"/>
          <a:ext cx="1857399" cy="620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/>
        </a:p>
      </dsp:txBody>
      <dsp:txXfrm>
        <a:off x="6821026" y="3242726"/>
        <a:ext cx="1484853" cy="372546"/>
      </dsp:txXfrm>
    </dsp:sp>
    <dsp:sp modelId="{34E70C1C-1C75-1A40-9B38-4EB71B4ACCFE}">
      <dsp:nvSpPr>
        <dsp:cNvPr id="0" name=""/>
        <dsp:cNvSpPr/>
      </dsp:nvSpPr>
      <dsp:spPr>
        <a:xfrm>
          <a:off x="7256874" y="5083687"/>
          <a:ext cx="3548062" cy="177403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1 </a:t>
          </a:r>
          <a:r>
            <a:rPr lang="fr-FR" sz="3300" b="1" kern="1200" dirty="0"/>
            <a:t>phrase simple</a:t>
          </a:r>
          <a:r>
            <a:rPr lang="fr-FR" sz="3300" kern="1200" dirty="0"/>
            <a:t>.</a:t>
          </a:r>
        </a:p>
      </dsp:txBody>
      <dsp:txXfrm>
        <a:off x="7308834" y="5135647"/>
        <a:ext cx="3444142" cy="1670111"/>
      </dsp:txXfrm>
    </dsp:sp>
    <dsp:sp modelId="{CB3D0801-83F4-2C40-9689-3E2070B3505F}">
      <dsp:nvSpPr>
        <dsp:cNvPr id="0" name=""/>
        <dsp:cNvSpPr/>
      </dsp:nvSpPr>
      <dsp:spPr>
        <a:xfrm rot="10800000">
          <a:off x="5167300" y="5660247"/>
          <a:ext cx="1857399" cy="620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726"/>
            <a:satOff val="1208"/>
            <a:lumOff val="121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/>
        </a:p>
      </dsp:txBody>
      <dsp:txXfrm rot="10800000">
        <a:off x="5353573" y="5784429"/>
        <a:ext cx="1484853" cy="372546"/>
      </dsp:txXfrm>
    </dsp:sp>
    <dsp:sp modelId="{26081C60-FB0F-BB4A-ABCB-023D37C83BC8}">
      <dsp:nvSpPr>
        <dsp:cNvPr id="0" name=""/>
        <dsp:cNvSpPr/>
      </dsp:nvSpPr>
      <dsp:spPr>
        <a:xfrm>
          <a:off x="1387062" y="5083687"/>
          <a:ext cx="3548062" cy="177403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>
              <a:solidFill>
                <a:schemeClr val="accent2">
                  <a:lumMod val="50000"/>
                </a:schemeClr>
              </a:solidFill>
            </a:rPr>
            <a:t>1 </a:t>
          </a:r>
          <a:r>
            <a:rPr lang="fr-FR" sz="3300" b="1" kern="1200" dirty="0">
              <a:solidFill>
                <a:schemeClr val="accent2">
                  <a:lumMod val="50000"/>
                </a:schemeClr>
              </a:solidFill>
            </a:rPr>
            <a:t>proposition</a:t>
          </a:r>
          <a:br>
            <a:rPr lang="fr-FR" sz="3300" kern="1200" dirty="0">
              <a:solidFill>
                <a:schemeClr val="accent2">
                  <a:lumMod val="50000"/>
                </a:schemeClr>
              </a:solidFill>
            </a:rPr>
          </a:br>
          <a:r>
            <a:rPr lang="fr-FR" sz="3300" kern="1200" dirty="0">
              <a:solidFill>
                <a:schemeClr val="accent2">
                  <a:lumMod val="50000"/>
                </a:schemeClr>
              </a:solidFill>
            </a:rPr>
            <a:t>(1 verbe conjugué)</a:t>
          </a:r>
        </a:p>
      </dsp:txBody>
      <dsp:txXfrm>
        <a:off x="1439022" y="5135647"/>
        <a:ext cx="3444142" cy="1670111"/>
      </dsp:txXfrm>
    </dsp:sp>
    <dsp:sp modelId="{9CDB8CC7-D097-8D4A-A9A7-B7219AE8A7DD}">
      <dsp:nvSpPr>
        <dsp:cNvPr id="0" name=""/>
        <dsp:cNvSpPr/>
      </dsp:nvSpPr>
      <dsp:spPr>
        <a:xfrm rot="18000000">
          <a:off x="3699847" y="3118544"/>
          <a:ext cx="1857399" cy="620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/>
        </a:p>
      </dsp:txBody>
      <dsp:txXfrm>
        <a:off x="3886120" y="3242726"/>
        <a:ext cx="1484853" cy="372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CC80E-7C0C-FE42-ACD1-8252D3C8F57E}">
      <dsp:nvSpPr>
        <dsp:cNvPr id="0" name=""/>
        <dsp:cNvSpPr/>
      </dsp:nvSpPr>
      <dsp:spPr>
        <a:xfrm>
          <a:off x="4107378" y="0"/>
          <a:ext cx="3977271" cy="210657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au moins 2 phrases à deux pattes </a:t>
          </a:r>
          <a:br>
            <a:rPr lang="fr-FR" sz="3200" kern="1200" dirty="0"/>
          </a:br>
          <a:r>
            <a:rPr lang="fr-FR" sz="3200" b="1" kern="1200" dirty="0">
              <a:solidFill>
                <a:schemeClr val="bg1"/>
              </a:solidFill>
            </a:rPr>
            <a:t>reliées entre elles</a:t>
          </a:r>
        </a:p>
      </dsp:txBody>
      <dsp:txXfrm>
        <a:off x="4169077" y="61699"/>
        <a:ext cx="3853873" cy="1983175"/>
      </dsp:txXfrm>
    </dsp:sp>
    <dsp:sp modelId="{9273CF60-CA62-4C49-A48E-00F90D5C6B14}">
      <dsp:nvSpPr>
        <dsp:cNvPr id="0" name=""/>
        <dsp:cNvSpPr/>
      </dsp:nvSpPr>
      <dsp:spPr>
        <a:xfrm rot="3503951">
          <a:off x="6789791" y="3276379"/>
          <a:ext cx="1729845" cy="620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/>
        </a:p>
      </dsp:txBody>
      <dsp:txXfrm>
        <a:off x="6976064" y="3400561"/>
        <a:ext cx="1357299" cy="372546"/>
      </dsp:txXfrm>
    </dsp:sp>
    <dsp:sp modelId="{34E70C1C-1C75-1A40-9B38-4EB71B4ACCFE}">
      <dsp:nvSpPr>
        <dsp:cNvPr id="0" name=""/>
        <dsp:cNvSpPr/>
      </dsp:nvSpPr>
      <dsp:spPr>
        <a:xfrm>
          <a:off x="7337087" y="5067095"/>
          <a:ext cx="3548062" cy="177403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1 </a:t>
          </a:r>
          <a:r>
            <a:rPr lang="fr-FR" sz="3200" b="1" kern="1200" dirty="0"/>
            <a:t>phrase complexe</a:t>
          </a:r>
          <a:r>
            <a:rPr lang="fr-FR" sz="3200" kern="1200" dirty="0"/>
            <a:t>.</a:t>
          </a:r>
        </a:p>
      </dsp:txBody>
      <dsp:txXfrm>
        <a:off x="7389047" y="5119055"/>
        <a:ext cx="3444142" cy="1670111"/>
      </dsp:txXfrm>
    </dsp:sp>
    <dsp:sp modelId="{CB3D0801-83F4-2C40-9689-3E2070B3505F}">
      <dsp:nvSpPr>
        <dsp:cNvPr id="0" name=""/>
        <dsp:cNvSpPr/>
      </dsp:nvSpPr>
      <dsp:spPr>
        <a:xfrm rot="10904458">
          <a:off x="5391510" y="5556887"/>
          <a:ext cx="1729845" cy="620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726"/>
            <a:satOff val="1208"/>
            <a:lumOff val="121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/>
        </a:p>
      </dsp:txBody>
      <dsp:txXfrm rot="10800000">
        <a:off x="5577783" y="5681069"/>
        <a:ext cx="1357299" cy="372546"/>
      </dsp:txXfrm>
    </dsp:sp>
    <dsp:sp modelId="{26081C60-FB0F-BB4A-ABCB-023D37C83BC8}">
      <dsp:nvSpPr>
        <dsp:cNvPr id="0" name=""/>
        <dsp:cNvSpPr/>
      </dsp:nvSpPr>
      <dsp:spPr>
        <a:xfrm>
          <a:off x="1306865" y="4689228"/>
          <a:ext cx="3868913" cy="217293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chemeClr val="accent2">
                  <a:lumMod val="50000"/>
                </a:schemeClr>
              </a:solidFill>
            </a:rPr>
            <a:t>au moins 2 </a:t>
          </a:r>
          <a:r>
            <a:rPr lang="fr-FR" sz="3200" b="1" kern="1200" dirty="0">
              <a:solidFill>
                <a:schemeClr val="accent2">
                  <a:lumMod val="50000"/>
                </a:schemeClr>
              </a:solidFill>
            </a:rPr>
            <a:t>propositions</a:t>
          </a:r>
          <a:br>
            <a:rPr lang="fr-FR" sz="3200" kern="1200" dirty="0">
              <a:solidFill>
                <a:schemeClr val="accent2">
                  <a:lumMod val="50000"/>
                </a:schemeClr>
              </a:solidFill>
            </a:rPr>
          </a:br>
          <a:r>
            <a:rPr lang="fr-FR" sz="3200" kern="1200" dirty="0">
              <a:solidFill>
                <a:schemeClr val="accent2">
                  <a:lumMod val="50000"/>
                </a:schemeClr>
              </a:solidFill>
            </a:rPr>
            <a:t>(plusieurs verbes conjugués)</a:t>
          </a:r>
        </a:p>
      </dsp:txBody>
      <dsp:txXfrm>
        <a:off x="1370508" y="4752871"/>
        <a:ext cx="3741627" cy="2045653"/>
      </dsp:txXfrm>
    </dsp:sp>
    <dsp:sp modelId="{9CDB8CC7-D097-8D4A-A9A7-B7219AE8A7DD}">
      <dsp:nvSpPr>
        <dsp:cNvPr id="0" name=""/>
        <dsp:cNvSpPr/>
      </dsp:nvSpPr>
      <dsp:spPr>
        <a:xfrm rot="18069175">
          <a:off x="3813775" y="3087445"/>
          <a:ext cx="1729845" cy="620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600" kern="1200"/>
        </a:p>
      </dsp:txBody>
      <dsp:txXfrm>
        <a:off x="4000048" y="3211627"/>
        <a:ext cx="1357299" cy="372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D8AA4-ABB1-B64B-B930-D0FFB53B0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36FFA4-52E9-7149-AE9D-7C0484771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92A44B-6B9C-0D4F-953F-FDEF65CF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7982-4B54-0E41-A45B-677CF1040D72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05D30B-1283-AD40-A3C3-4BC86EE5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429CAA-8981-A54F-9637-A1C292D4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E61F-F9E7-3D4A-ADF8-F54BAF96C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11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D4235-2917-694E-9435-E84F4718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E49BE9-274F-9946-9AEB-F883C4417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FBE0DF-F594-1949-9C3D-DAB8B3A81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7982-4B54-0E41-A45B-677CF1040D72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53E201-504F-AF41-8EA3-058AE80C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8738BE-708B-3D41-BC45-F15B97A5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E61F-F9E7-3D4A-ADF8-F54BAF96C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00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7DCB27-9881-5143-8293-77F38B663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5CC476-0BC2-C043-9237-A5143943B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037D30-0323-5D41-9E10-567B7229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7982-4B54-0E41-A45B-677CF1040D72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E00E58-50B5-7A49-AA92-FA94672F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B4CD9F-67F8-BC44-A77C-23BF4CB5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E61F-F9E7-3D4A-ADF8-F54BAF96C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36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F1610-F12E-8541-B323-3708BF7F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647619-3E6E-544E-8EC5-375599BA9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A0178C-06A8-8147-B418-7C0F5D33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7982-4B54-0E41-A45B-677CF1040D72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DCF782-4E02-EA4F-B4EA-40F49FB7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3EA76A-3B27-D548-B8E6-59774EC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E61F-F9E7-3D4A-ADF8-F54BAF96C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3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E8C86-2BD8-4E43-A0D7-F69D0C91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DB429C-49E6-9D41-9F9B-059EC7158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457D7E-D1CA-014D-A91D-981248E0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7982-4B54-0E41-A45B-677CF1040D72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8827C9-5EEA-1A46-AA90-A3CB1526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570411-96F5-DB48-A19B-5C410786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E61F-F9E7-3D4A-ADF8-F54BAF96C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47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FD8A8-9787-DF4E-B2BA-0A8DBF4A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9072F9-0A60-3648-8CFB-D0B586A1F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B22EAF-B001-D747-B147-7540C05D4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561D2B-DF98-084C-9986-214A3717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7982-4B54-0E41-A45B-677CF1040D72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4EF393-8D7E-A14D-AA6B-E67B94C2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4A62A7-FD9F-5544-882F-F2065E09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E61F-F9E7-3D4A-ADF8-F54BAF96C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06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5E6F1-DEF2-F945-8CA5-5EF05B8F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773F6-376D-FF41-B48D-BD5C4F25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570150-30D9-2444-BB54-E7D097FC9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E01B72-FF11-A047-BF68-BC3FBA5E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7F48C4-E488-9C4E-B89A-C1FB30A55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839B36-FE2E-F842-A4D7-6C0AA71DA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7982-4B54-0E41-A45B-677CF1040D72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3F61D5-3815-4640-B5A3-26134398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314488-90AD-C64D-84BF-F69D77F0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E61F-F9E7-3D4A-ADF8-F54BAF96C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04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9970A-BB9D-8441-A891-CD904BBF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2DDE73-0EBF-6B43-BB20-F28191E3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7982-4B54-0E41-A45B-677CF1040D72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01CEA-0B5B-9F44-9EAD-E1281F65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D7E8E5-7C1F-5440-AA80-CEEC298E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E61F-F9E7-3D4A-ADF8-F54BAF96C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24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93A6E1-2326-F347-ACD6-7BE198E6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7982-4B54-0E41-A45B-677CF1040D72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9270D4-8B00-5644-B362-C9F9FB61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202576-8796-A64C-BCFF-D75A1B7D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E61F-F9E7-3D4A-ADF8-F54BAF96C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76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19E00-EFEC-0D45-81FE-61EB2333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1A5F1D-FB7F-7D4F-9AF8-A0BF3BC3E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55C319-4A43-D14C-B85F-5BBC335DC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F822AF-2DFB-D64F-AB89-2B6DF372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7982-4B54-0E41-A45B-677CF1040D72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FC8A49-FCCB-AE44-B59E-B3738852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ADEB40-DC68-F44B-809F-C299222E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E61F-F9E7-3D4A-ADF8-F54BAF96C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96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677BB-2601-1F4F-838B-1F1480B2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153A95-228E-4449-B59D-12439F895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8EAB72-E350-4341-8E44-E0712ABF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1E8C9C-2065-0D47-B8B8-3EB6631A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7982-4B54-0E41-A45B-677CF1040D72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669644-0E38-F045-BB13-B22B1368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582D60-2D70-7D44-B792-FB841935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E61F-F9E7-3D4A-ADF8-F54BAF96C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61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E2DBE4-64CF-5345-9F12-4B8C957B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F5E196-046B-0F4C-91E3-EC7B3107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FF5862-DFBA-314B-A79C-3FBEC78C5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7982-4B54-0E41-A45B-677CF1040D72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30054C-FCAD-E649-A0A1-E4C005C25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F52850-FB14-4D4E-B0E4-DDD686D64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E61F-F9E7-3D4A-ADF8-F54BAF96C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C80CE-2D2D-0B45-8D17-1EA401B11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La phrase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8AFEE6-38E6-2A42-B8D9-D5E21E1A4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Comment ça marche?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CFDB55-F14D-BD4B-A06A-727A087DA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6334"/>
            <a:ext cx="4339999" cy="25316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32661B-1BA6-664E-A825-A768BFCBC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750" y="12700"/>
            <a:ext cx="3674250" cy="25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8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A9FC3-1F38-2B41-9539-5EEE244B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Le verbe est un MOT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BF5F08-F868-6142-ABB5-F58A03A8D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Qui exprime qu’une personne ou une chose :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-&gt; existe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-&gt; est dans tel ou tel état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-&gt; fait telle ou telle action.</a:t>
            </a: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Il se conjugue – il a des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terminaisons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bien spécifiques.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20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12765-7411-164C-A555-B88194B7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12192000" cy="1325563"/>
          </a:xfrm>
        </p:spPr>
        <p:txBody>
          <a:bodyPr>
            <a:normAutofit/>
          </a:bodyPr>
          <a:lstStyle/>
          <a:p>
            <a:r>
              <a:rPr lang="fr-FR" sz="4200" b="1" dirty="0">
                <a:solidFill>
                  <a:schemeClr val="accent2">
                    <a:lumMod val="50000"/>
                  </a:schemeClr>
                </a:solidFill>
              </a:rPr>
              <a:t>Je sais reconnaître un verbe conjugué dans une phrase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BA18074-7173-264D-8896-206E58524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886987"/>
              </p:ext>
            </p:extLst>
          </p:nvPr>
        </p:nvGraphicFramePr>
        <p:xfrm>
          <a:off x="-1" y="1099751"/>
          <a:ext cx="12191999" cy="575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7BB027D-C2DC-7F49-B911-C8EA110919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7886" y="1099751"/>
            <a:ext cx="3554112" cy="1755748"/>
          </a:xfrm>
          <a:prstGeom prst="rect">
            <a:avLst/>
          </a:prstGeom>
        </p:spPr>
      </p:pic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F18B7C10-21AD-8841-B6BB-0F4C084DE9FC}"/>
              </a:ext>
            </a:extLst>
          </p:cNvPr>
          <p:cNvSpPr/>
          <p:nvPr/>
        </p:nvSpPr>
        <p:spPr>
          <a:xfrm>
            <a:off x="7389341" y="1865870"/>
            <a:ext cx="1248032" cy="395416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2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9B0DF-3F79-8C42-877C-09BA57ED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Manipulons!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BDF0F2-C5A8-1A47-A62C-CB8EDDE1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" y="1531336"/>
            <a:ext cx="12165725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Le gilet en laine glissa derrière le canapé.</a:t>
            </a:r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 Les lunettes de soleil de M. Rousseau se retrouvent toujours dans des endroits improbables.</a:t>
            </a:r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Larme 3">
            <a:extLst>
              <a:ext uri="{FF2B5EF4-FFF2-40B4-BE49-F238E27FC236}">
                <a16:creationId xmlns:a16="http://schemas.microsoft.com/office/drawing/2014/main" id="{24EC15D2-9761-8348-80DE-F79E0A0DEA75}"/>
              </a:ext>
            </a:extLst>
          </p:cNvPr>
          <p:cNvSpPr/>
          <p:nvPr/>
        </p:nvSpPr>
        <p:spPr>
          <a:xfrm>
            <a:off x="8891751" y="0"/>
            <a:ext cx="3300249" cy="2724916"/>
          </a:xfrm>
          <a:prstGeom prst="teardrop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Coupe la phrase en deux parties!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820BB87-8158-2746-9840-11A43EFA9228}"/>
              </a:ext>
            </a:extLst>
          </p:cNvPr>
          <p:cNvSpPr txBox="1">
            <a:spLocks/>
          </p:cNvSpPr>
          <p:nvPr/>
        </p:nvSpPr>
        <p:spPr>
          <a:xfrm>
            <a:off x="26275" y="1815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B9A60D-9A7F-2540-BAC3-82A5539F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953335" cy="19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8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9B0DF-3F79-8C42-877C-09BA57ED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Manipulons!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BDF0F2-C5A8-1A47-A62C-CB8EDDE1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" y="1531336"/>
            <a:ext cx="12165725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Le gilet </a:t>
            </a:r>
            <a:r>
              <a:rPr lang="fr-FR" sz="3200">
                <a:solidFill>
                  <a:schemeClr val="accent2">
                    <a:lumMod val="50000"/>
                  </a:schemeClr>
                </a:solidFill>
              </a:rPr>
              <a:t>en laine </a:t>
            </a:r>
            <a:r>
              <a:rPr lang="fr-FR" sz="3200" dirty="0" err="1">
                <a:solidFill>
                  <a:schemeClr val="bg1"/>
                </a:solidFill>
                <a:highlight>
                  <a:srgbClr val="800000"/>
                </a:highlight>
              </a:rPr>
              <a:t>glissa</a:t>
            </a:r>
            <a:r>
              <a:rPr lang="fr-FR" sz="3200" dirty="0" err="1">
                <a:solidFill>
                  <a:schemeClr val="accent2">
                    <a:lumMod val="50000"/>
                  </a:schemeClr>
                </a:solidFill>
              </a:rPr>
              <a:t>derrière</a:t>
            </a:r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 le canapé.</a:t>
            </a:r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 Les lunettes de soleil de M. Rousseau </a:t>
            </a:r>
            <a:r>
              <a:rPr lang="fr-FR" sz="3200" dirty="0">
                <a:solidFill>
                  <a:schemeClr val="bg1"/>
                </a:solidFill>
                <a:highlight>
                  <a:srgbClr val="800000"/>
                </a:highlight>
              </a:rPr>
              <a:t>se retrouvent </a:t>
            </a:r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toujours dans des endroits improbables.</a:t>
            </a:r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Larme 3">
            <a:extLst>
              <a:ext uri="{FF2B5EF4-FFF2-40B4-BE49-F238E27FC236}">
                <a16:creationId xmlns:a16="http://schemas.microsoft.com/office/drawing/2014/main" id="{24EC15D2-9761-8348-80DE-F79E0A0DEA75}"/>
              </a:ext>
            </a:extLst>
          </p:cNvPr>
          <p:cNvSpPr/>
          <p:nvPr/>
        </p:nvSpPr>
        <p:spPr>
          <a:xfrm>
            <a:off x="8891751" y="0"/>
            <a:ext cx="3300249" cy="2724916"/>
          </a:xfrm>
          <a:prstGeom prst="teardrop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Coupe la phrase en deux parties!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820BB87-8158-2746-9840-11A43EFA9228}"/>
              </a:ext>
            </a:extLst>
          </p:cNvPr>
          <p:cNvSpPr txBox="1">
            <a:spLocks/>
          </p:cNvSpPr>
          <p:nvPr/>
        </p:nvSpPr>
        <p:spPr>
          <a:xfrm>
            <a:off x="26275" y="1815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B9A60D-9A7F-2540-BAC3-82A5539F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953335" cy="19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4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9B0DF-3F79-8C42-877C-09BA57ED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BDF0F2-C5A8-1A47-A62C-CB8EDDE1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" y="1531336"/>
            <a:ext cx="12165725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820BB87-8158-2746-9840-11A43EFA9228}"/>
              </a:ext>
            </a:extLst>
          </p:cNvPr>
          <p:cNvSpPr txBox="1">
            <a:spLocks/>
          </p:cNvSpPr>
          <p:nvPr/>
        </p:nvSpPr>
        <p:spPr>
          <a:xfrm>
            <a:off x="26275" y="1815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07777-1F79-0946-9D85-B537E209D882}"/>
              </a:ext>
            </a:extLst>
          </p:cNvPr>
          <p:cNvSpPr/>
          <p:nvPr/>
        </p:nvSpPr>
        <p:spPr>
          <a:xfrm>
            <a:off x="26275" y="1524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9789924-E406-F545-BA66-487D553356BD}"/>
              </a:ext>
            </a:extLst>
          </p:cNvPr>
          <p:cNvSpPr/>
          <p:nvPr/>
        </p:nvSpPr>
        <p:spPr>
          <a:xfrm>
            <a:off x="13137" y="2268374"/>
            <a:ext cx="4133983" cy="464152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 cultivateur de pommes de terre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 gilet en laine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Les lunettes de soleil de M. Rousseau</a:t>
            </a:r>
          </a:p>
          <a:p>
            <a:pPr algn="ctr"/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ur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 pommes de terre Le cultivateur de pommes de terre Le cultivateur de pommes de terre </a:t>
            </a:r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9C069A3-A90A-C245-AB9B-BD6670B1B19E}"/>
              </a:ext>
            </a:extLst>
          </p:cNvPr>
          <p:cNvSpPr/>
          <p:nvPr/>
        </p:nvSpPr>
        <p:spPr>
          <a:xfrm>
            <a:off x="8168376" y="2228669"/>
            <a:ext cx="3997349" cy="464152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b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b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chasse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fr-FR" dirty="0">
                <a:solidFill>
                  <a:srgbClr val="FFFF00"/>
                </a:solidFill>
              </a:rPr>
              <a:t>les rats de son jardin.</a:t>
            </a:r>
          </a:p>
          <a:p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glissa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fr-FR" dirty="0">
                <a:solidFill>
                  <a:srgbClr val="FFFF00"/>
                </a:solidFill>
              </a:rPr>
              <a:t>derrière le canapé.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b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se retrouvent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fr-FR" dirty="0">
                <a:solidFill>
                  <a:srgbClr val="FFFF00"/>
                </a:solidFill>
              </a:rPr>
              <a:t>toujours dans des endroits improbables.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ur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 pommes de terre Le cultivateur de pommes de terre Le cultivateur de pommes de terre 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818AE7-EA60-824F-92DF-62F404B1CA80}"/>
              </a:ext>
            </a:extLst>
          </p:cNvPr>
          <p:cNvSpPr txBox="1"/>
          <p:nvPr/>
        </p:nvSpPr>
        <p:spPr>
          <a:xfrm>
            <a:off x="6476541" y="2487567"/>
            <a:ext cx="236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7BA283D-92E4-F040-B7BF-E26676C4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207" y="5524078"/>
            <a:ext cx="786979" cy="7668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5E64305-0216-5740-B02A-E2E72D4C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606" y="4735589"/>
            <a:ext cx="787358" cy="76716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939C6F2-21A3-6D47-A279-7919C430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26" y="3959633"/>
            <a:ext cx="786979" cy="7668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74C17BC-130C-7247-AE9B-60C849F04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76" y="3185128"/>
            <a:ext cx="787358" cy="76716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F368765-EF20-FD42-81AD-9FBF00FE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76" y="2410623"/>
            <a:ext cx="787358" cy="76716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05EF286-8861-B34D-9EE7-772BA9F2DA44}"/>
              </a:ext>
            </a:extLst>
          </p:cNvPr>
          <p:cNvSpPr txBox="1"/>
          <p:nvPr/>
        </p:nvSpPr>
        <p:spPr>
          <a:xfrm>
            <a:off x="5522390" y="0"/>
            <a:ext cx="725214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4273F71-016F-8240-A3FB-D8F0F76A5453}"/>
              </a:ext>
            </a:extLst>
          </p:cNvPr>
          <p:cNvCxnSpPr>
            <a:endCxn id="8" idx="0"/>
          </p:cNvCxnSpPr>
          <p:nvPr/>
        </p:nvCxnSpPr>
        <p:spPr>
          <a:xfrm flipH="1">
            <a:off x="2080129" y="923330"/>
            <a:ext cx="3804868" cy="1345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E8D3100-208A-8245-B3EE-7243E90B8895}"/>
              </a:ext>
            </a:extLst>
          </p:cNvPr>
          <p:cNvCxnSpPr>
            <a:endCxn id="9" idx="0"/>
          </p:cNvCxnSpPr>
          <p:nvPr/>
        </p:nvCxnSpPr>
        <p:spPr>
          <a:xfrm>
            <a:off x="5882839" y="923330"/>
            <a:ext cx="4284212" cy="1305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8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AB1CA1-0BD7-0B40-97EC-22AD93732E8F}"/>
              </a:ext>
            </a:extLst>
          </p:cNvPr>
          <p:cNvSpPr/>
          <p:nvPr/>
        </p:nvSpPr>
        <p:spPr>
          <a:xfrm>
            <a:off x="3957638" y="0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« Phrase Modèle » </a:t>
            </a:r>
            <a:br>
              <a:rPr lang="fr-FR" sz="3600" dirty="0"/>
            </a:br>
            <a:r>
              <a:rPr lang="fr-FR" sz="3600" dirty="0"/>
              <a:t>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7D1B5-AA6A-2D43-A019-C57EB2E44B40}"/>
              </a:ext>
            </a:extLst>
          </p:cNvPr>
          <p:cNvSpPr/>
          <p:nvPr/>
        </p:nvSpPr>
        <p:spPr>
          <a:xfrm>
            <a:off x="0" y="4181475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sz="3600" dirty="0"/>
            </a:br>
            <a:r>
              <a:rPr lang="fr-FR" sz="3600" dirty="0"/>
              <a:t>Première patte</a:t>
            </a:r>
          </a:p>
          <a:p>
            <a:pPr algn="ctr"/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139414-1849-094B-BCBA-3C626774314C}"/>
              </a:ext>
            </a:extLst>
          </p:cNvPr>
          <p:cNvSpPr/>
          <p:nvPr/>
        </p:nvSpPr>
        <p:spPr>
          <a:xfrm>
            <a:off x="8205788" y="4181475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Deuxième patte</a:t>
            </a:r>
          </a:p>
          <a:p>
            <a:pPr algn="ctr"/>
            <a:endParaRPr lang="fr-FR" sz="3600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4D03299-EB2F-2849-A41F-3096BA9BD3AF}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5950744" y="1214438"/>
            <a:ext cx="4248150" cy="296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DB8C05-C12D-694C-AEAC-DB3627D5B6F1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1993106" y="1214438"/>
            <a:ext cx="3957638" cy="296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394AE6A3-78ED-634C-AA9F-D7BE99DA16CB}"/>
              </a:ext>
            </a:extLst>
          </p:cNvPr>
          <p:cNvSpPr txBox="1"/>
          <p:nvPr/>
        </p:nvSpPr>
        <p:spPr>
          <a:xfrm>
            <a:off x="1323844" y="4872693"/>
            <a:ext cx="10615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SUJET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F4A493-689E-944D-A2D0-9EDC8A550035}"/>
              </a:ext>
            </a:extLst>
          </p:cNvPr>
          <p:cNvSpPr txBox="1"/>
          <p:nvPr/>
        </p:nvSpPr>
        <p:spPr>
          <a:xfrm>
            <a:off x="8852486" y="4872693"/>
            <a:ext cx="26928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GROUPE VERBAL</a:t>
            </a:r>
          </a:p>
        </p:txBody>
      </p:sp>
    </p:spTree>
    <p:extLst>
      <p:ext uri="{BB962C8B-B14F-4D97-AF65-F5344CB8AC3E}">
        <p14:creationId xmlns:p14="http://schemas.microsoft.com/office/powerpoint/2010/main" val="121432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890BA-2BBF-FB4A-9D1D-C488CCEB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D03ECB3-1BCC-AF48-9788-6EB0BAED0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19648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8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890BA-2BBF-FB4A-9D1D-C488CCEB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D03ECB3-1BCC-AF48-9788-6EB0BAED0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1646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951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A49E9-5AB8-B94A-A28F-BCFE6AB2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802187"/>
          </a:xfrm>
        </p:spPr>
        <p:txBody>
          <a:bodyPr/>
          <a:lstStyle/>
          <a:p>
            <a:pPr marL="0" indent="0">
              <a:buNone/>
            </a:pP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offre 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de 6eA offre 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adorable offre 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très attentionné offre 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qui va au collège offre des fleurs à son professeur.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8B2DE-087D-5D4A-9D14-25347B9E62FC}"/>
              </a:ext>
            </a:extLst>
          </p:cNvPr>
          <p:cNvSpPr/>
          <p:nvPr/>
        </p:nvSpPr>
        <p:spPr>
          <a:xfrm>
            <a:off x="0" y="8286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sz="3600" dirty="0"/>
            </a:br>
            <a:r>
              <a:rPr lang="fr-FR" sz="3600" dirty="0"/>
              <a:t>Première patte</a:t>
            </a:r>
          </a:p>
          <a:p>
            <a:pPr algn="ctr"/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71E7E9-7414-8C47-975E-B3184DA90E81}"/>
              </a:ext>
            </a:extLst>
          </p:cNvPr>
          <p:cNvSpPr txBox="1"/>
          <p:nvPr/>
        </p:nvSpPr>
        <p:spPr>
          <a:xfrm>
            <a:off x="1334996" y="714148"/>
            <a:ext cx="10615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SUJET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E649AF0-366B-BA41-8C7F-D37CAEF2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610" y="30587"/>
            <a:ext cx="4330390" cy="2456135"/>
          </a:xfrm>
          <a:prstGeom prst="teardrop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2800" dirty="0"/>
              <a:t>Coupe la phrase en deux parties!</a:t>
            </a:r>
          </a:p>
        </p:txBody>
      </p:sp>
    </p:spTree>
    <p:extLst>
      <p:ext uri="{BB962C8B-B14F-4D97-AF65-F5344CB8AC3E}">
        <p14:creationId xmlns:p14="http://schemas.microsoft.com/office/powerpoint/2010/main" val="269554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A49E9-5AB8-B94A-A28F-BCFE6AB2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802187"/>
          </a:xfrm>
        </p:spPr>
        <p:txBody>
          <a:bodyPr/>
          <a:lstStyle/>
          <a:p>
            <a:pPr marL="0" indent="0">
              <a:buNone/>
            </a:pP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de 6eA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adorable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très attentionnée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qui va au collège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des fleurs à son professeur.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8B2DE-087D-5D4A-9D14-25347B9E62FC}"/>
              </a:ext>
            </a:extLst>
          </p:cNvPr>
          <p:cNvSpPr/>
          <p:nvPr/>
        </p:nvSpPr>
        <p:spPr>
          <a:xfrm>
            <a:off x="0" y="8286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sz="3600" dirty="0"/>
            </a:br>
            <a:r>
              <a:rPr lang="fr-FR" sz="3600" dirty="0"/>
              <a:t>Première patte</a:t>
            </a:r>
          </a:p>
          <a:p>
            <a:pPr algn="ctr"/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71E7E9-7414-8C47-975E-B3184DA90E81}"/>
              </a:ext>
            </a:extLst>
          </p:cNvPr>
          <p:cNvSpPr txBox="1"/>
          <p:nvPr/>
        </p:nvSpPr>
        <p:spPr>
          <a:xfrm>
            <a:off x="1334996" y="714148"/>
            <a:ext cx="10615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SUJET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E649AF0-366B-BA41-8C7F-D37CAEF2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610" y="30587"/>
            <a:ext cx="4330390" cy="2456135"/>
          </a:xfrm>
          <a:prstGeom prst="teardrop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2800" dirty="0"/>
              <a:t>Coupe la phrase en deux parties!</a:t>
            </a:r>
          </a:p>
        </p:txBody>
      </p:sp>
    </p:spTree>
    <p:extLst>
      <p:ext uri="{BB962C8B-B14F-4D97-AF65-F5344CB8AC3E}">
        <p14:creationId xmlns:p14="http://schemas.microsoft.com/office/powerpoint/2010/main" val="394245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4ECED-2C8B-7843-875F-0240A749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29435-DA3A-4344-AD22-43F78951E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rats des champs affamés rongeaient les pommes de terre.</a:t>
            </a: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La petite fille sage mettra son gilet.</a:t>
            </a: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Monsieur Rousseau, qui est très distrait, perd toujours ses lunettes.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597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A49E9-5AB8-B94A-A28F-BCFE6AB2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7527"/>
            <a:ext cx="12192000" cy="4802187"/>
          </a:xfrm>
        </p:spPr>
        <p:txBody>
          <a:bodyPr/>
          <a:lstStyle/>
          <a:p>
            <a:pPr marL="0" indent="0">
              <a:buNone/>
            </a:pP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				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de 6eA 			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adorable 			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très attentionnée 	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qui va au collège 			          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des fleurs à son professeur.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8B2DE-087D-5D4A-9D14-25347B9E62FC}"/>
              </a:ext>
            </a:extLst>
          </p:cNvPr>
          <p:cNvSpPr/>
          <p:nvPr/>
        </p:nvSpPr>
        <p:spPr>
          <a:xfrm>
            <a:off x="0" y="8286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sz="3600" dirty="0"/>
            </a:br>
            <a:r>
              <a:rPr lang="fr-FR" sz="3600" dirty="0"/>
              <a:t>Première patte</a:t>
            </a:r>
          </a:p>
          <a:p>
            <a:pPr algn="ctr"/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71E7E9-7414-8C47-975E-B3184DA90E81}"/>
              </a:ext>
            </a:extLst>
          </p:cNvPr>
          <p:cNvSpPr txBox="1"/>
          <p:nvPr/>
        </p:nvSpPr>
        <p:spPr>
          <a:xfrm>
            <a:off x="1334996" y="714148"/>
            <a:ext cx="10615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SUJET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E649AF0-366B-BA41-8C7F-D37CAEF2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610" y="30587"/>
            <a:ext cx="4330390" cy="2456135"/>
          </a:xfrm>
          <a:prstGeom prst="teardrop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2800" dirty="0"/>
              <a:t>Coupe la phrase en deux parties!</a:t>
            </a:r>
          </a:p>
        </p:txBody>
      </p:sp>
    </p:spTree>
    <p:extLst>
      <p:ext uri="{BB962C8B-B14F-4D97-AF65-F5344CB8AC3E}">
        <p14:creationId xmlns:p14="http://schemas.microsoft.com/office/powerpoint/2010/main" val="3445496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A49E9-5AB8-B94A-A28F-BCFE6AB2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7527"/>
            <a:ext cx="12192000" cy="4802187"/>
          </a:xfrm>
        </p:spPr>
        <p:txBody>
          <a:bodyPr/>
          <a:lstStyle/>
          <a:p>
            <a:pPr marL="0" indent="0">
              <a:buNone/>
            </a:pP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				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		</a:t>
            </a:r>
            <a:r>
              <a:rPr lang="fr-FR" i="1" dirty="0">
                <a:solidFill>
                  <a:schemeClr val="accent2">
                    <a:lumMod val="50000"/>
                  </a:schemeClr>
                </a:solidFill>
              </a:rPr>
              <a:t>de 6eA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		</a:t>
            </a:r>
            <a:r>
              <a:rPr lang="fr-FR" i="1" dirty="0">
                <a:solidFill>
                  <a:schemeClr val="accent2">
                    <a:lumMod val="50000"/>
                  </a:schemeClr>
                </a:solidFill>
              </a:rPr>
              <a:t>adorable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	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		</a:t>
            </a:r>
            <a:r>
              <a:rPr lang="fr-FR" i="1" dirty="0">
                <a:solidFill>
                  <a:schemeClr val="accent2">
                    <a:lumMod val="50000"/>
                  </a:schemeClr>
                </a:solidFill>
              </a:rPr>
              <a:t>très attentionnée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des fleurs à son professeur.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L’ élève 		</a:t>
            </a:r>
            <a:r>
              <a:rPr lang="fr-FR" i="1" dirty="0">
                <a:solidFill>
                  <a:schemeClr val="accent2">
                    <a:lumMod val="50000"/>
                  </a:schemeClr>
                </a:solidFill>
              </a:rPr>
              <a:t>qui va au collège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des fleurs à son professeur.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8B2DE-087D-5D4A-9D14-25347B9E62FC}"/>
              </a:ext>
            </a:extLst>
          </p:cNvPr>
          <p:cNvSpPr/>
          <p:nvPr/>
        </p:nvSpPr>
        <p:spPr>
          <a:xfrm>
            <a:off x="0" y="8286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sz="3600" dirty="0"/>
            </a:br>
            <a:r>
              <a:rPr lang="fr-FR" sz="3600" dirty="0"/>
              <a:t>Première patte</a:t>
            </a:r>
          </a:p>
          <a:p>
            <a:pPr algn="ctr"/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71E7E9-7414-8C47-975E-B3184DA90E81}"/>
              </a:ext>
            </a:extLst>
          </p:cNvPr>
          <p:cNvSpPr txBox="1"/>
          <p:nvPr/>
        </p:nvSpPr>
        <p:spPr>
          <a:xfrm>
            <a:off x="1334996" y="714148"/>
            <a:ext cx="10615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SUJET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E649AF0-366B-BA41-8C7F-D37CAEF2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610" y="30587"/>
            <a:ext cx="4330390" cy="2456135"/>
          </a:xfrm>
          <a:prstGeom prst="teardrop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2800" dirty="0"/>
              <a:t>Coupe la phrase en deux parties!</a:t>
            </a:r>
          </a:p>
        </p:txBody>
      </p:sp>
    </p:spTree>
    <p:extLst>
      <p:ext uri="{BB962C8B-B14F-4D97-AF65-F5344CB8AC3E}">
        <p14:creationId xmlns:p14="http://schemas.microsoft.com/office/powerpoint/2010/main" val="175917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AB1CA1-0BD7-0B40-97EC-22AD93732E8F}"/>
              </a:ext>
            </a:extLst>
          </p:cNvPr>
          <p:cNvSpPr/>
          <p:nvPr/>
        </p:nvSpPr>
        <p:spPr>
          <a:xfrm>
            <a:off x="3957638" y="0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« Phrase Modèle » </a:t>
            </a:r>
            <a:br>
              <a:rPr lang="fr-FR" sz="3600" dirty="0"/>
            </a:br>
            <a:r>
              <a:rPr lang="fr-FR" sz="3600" dirty="0"/>
              <a:t>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7D1B5-AA6A-2D43-A019-C57EB2E44B40}"/>
              </a:ext>
            </a:extLst>
          </p:cNvPr>
          <p:cNvSpPr/>
          <p:nvPr/>
        </p:nvSpPr>
        <p:spPr>
          <a:xfrm>
            <a:off x="0" y="4181475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sz="3600" dirty="0"/>
            </a:br>
            <a:r>
              <a:rPr lang="fr-FR" sz="3600" dirty="0"/>
              <a:t>Première patte</a:t>
            </a:r>
          </a:p>
          <a:p>
            <a:pPr algn="ctr"/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139414-1849-094B-BCBA-3C626774314C}"/>
              </a:ext>
            </a:extLst>
          </p:cNvPr>
          <p:cNvSpPr/>
          <p:nvPr/>
        </p:nvSpPr>
        <p:spPr>
          <a:xfrm>
            <a:off x="8205788" y="4181475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Deuxième patte</a:t>
            </a:r>
          </a:p>
          <a:p>
            <a:pPr algn="ctr"/>
            <a:endParaRPr lang="fr-FR" sz="3600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4D03299-EB2F-2849-A41F-3096BA9BD3AF}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5950744" y="1214438"/>
            <a:ext cx="4248150" cy="296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DB8C05-C12D-694C-AEAC-DB3627D5B6F1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1993106" y="1214438"/>
            <a:ext cx="3957638" cy="296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394AE6A3-78ED-634C-AA9F-D7BE99DA16CB}"/>
              </a:ext>
            </a:extLst>
          </p:cNvPr>
          <p:cNvSpPr txBox="1"/>
          <p:nvPr/>
        </p:nvSpPr>
        <p:spPr>
          <a:xfrm>
            <a:off x="1323844" y="4872693"/>
            <a:ext cx="10615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SUJET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F4A493-689E-944D-A2D0-9EDC8A550035}"/>
              </a:ext>
            </a:extLst>
          </p:cNvPr>
          <p:cNvSpPr txBox="1"/>
          <p:nvPr/>
        </p:nvSpPr>
        <p:spPr>
          <a:xfrm>
            <a:off x="8852486" y="4872693"/>
            <a:ext cx="26928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GROUPE VERBAL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9AA749-20B0-004F-9FF6-AEF1D52D898F}"/>
              </a:ext>
            </a:extLst>
          </p:cNvPr>
          <p:cNvSpPr txBox="1"/>
          <p:nvPr/>
        </p:nvSpPr>
        <p:spPr>
          <a:xfrm>
            <a:off x="1583473" y="5905932"/>
            <a:ext cx="264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Elle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793AF1-F2B3-B446-90D9-B897A7B140D0}"/>
              </a:ext>
            </a:extLst>
          </p:cNvPr>
          <p:cNvSpPr txBox="1"/>
          <p:nvPr/>
        </p:nvSpPr>
        <p:spPr>
          <a:xfrm>
            <a:off x="7044584" y="5763965"/>
            <a:ext cx="497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offre</a:t>
            </a:r>
            <a:r>
              <a:rPr lang="fr-FR" sz="28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des fleurs à son professeur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03470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A7CFE-7CE6-D64B-9CC9-B80C7E4B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ECBAE-7C55-FC41-AE28-37CE0090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62327"/>
            <a:ext cx="12192000" cy="4351338"/>
          </a:xfrm>
        </p:spPr>
        <p:txBody>
          <a:bodyPr/>
          <a:lstStyle/>
          <a:p>
            <a:pPr lvl="0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enfants mangent.</a:t>
            </a:r>
          </a:p>
          <a:p>
            <a:pPr marL="0" lv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enfants mangent le gâteau.</a:t>
            </a:r>
          </a:p>
          <a:p>
            <a:pPr marL="0" lv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enfants donnent les miettes du gâteau 	aux oiseaux.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F6B242-84AE-4644-8168-D3A51B8CE89C}"/>
              </a:ext>
            </a:extLst>
          </p:cNvPr>
          <p:cNvSpPr/>
          <p:nvPr/>
        </p:nvSpPr>
        <p:spPr>
          <a:xfrm>
            <a:off x="8205788" y="38358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Deuxième patte</a:t>
            </a:r>
          </a:p>
          <a:p>
            <a:pPr algn="ctr"/>
            <a:endParaRPr lang="fr-FR" sz="3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A95C3D-6965-8C4C-AED2-032941DE51A7}"/>
              </a:ext>
            </a:extLst>
          </p:cNvPr>
          <p:cNvSpPr txBox="1"/>
          <p:nvPr/>
        </p:nvSpPr>
        <p:spPr>
          <a:xfrm>
            <a:off x="8975149" y="729576"/>
            <a:ext cx="26928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GROUPE VERBAL</a:t>
            </a:r>
          </a:p>
        </p:txBody>
      </p:sp>
    </p:spTree>
    <p:extLst>
      <p:ext uri="{BB962C8B-B14F-4D97-AF65-F5344CB8AC3E}">
        <p14:creationId xmlns:p14="http://schemas.microsoft.com/office/powerpoint/2010/main" val="6913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A7CFE-7CE6-D64B-9CC9-B80C7E4B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ECBAE-7C55-FC41-AE28-37CE0090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62327"/>
            <a:ext cx="12192000" cy="4351338"/>
          </a:xfrm>
        </p:spPr>
        <p:txBody>
          <a:bodyPr/>
          <a:lstStyle/>
          <a:p>
            <a:pPr lvl="0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enfants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mangent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enfants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mangent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le gâteau.</a:t>
            </a:r>
          </a:p>
          <a:p>
            <a:pPr marL="0" lv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enfants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donnent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les miettes du gâteau 	aux oiseaux.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F6B242-84AE-4644-8168-D3A51B8CE89C}"/>
              </a:ext>
            </a:extLst>
          </p:cNvPr>
          <p:cNvSpPr/>
          <p:nvPr/>
        </p:nvSpPr>
        <p:spPr>
          <a:xfrm>
            <a:off x="8205788" y="38358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Deuxième patte</a:t>
            </a:r>
          </a:p>
          <a:p>
            <a:pPr algn="ctr"/>
            <a:endParaRPr lang="fr-FR" sz="3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A95C3D-6965-8C4C-AED2-032941DE51A7}"/>
              </a:ext>
            </a:extLst>
          </p:cNvPr>
          <p:cNvSpPr txBox="1"/>
          <p:nvPr/>
        </p:nvSpPr>
        <p:spPr>
          <a:xfrm>
            <a:off x="8975149" y="729576"/>
            <a:ext cx="26928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GROUPE VERBAL</a:t>
            </a:r>
          </a:p>
        </p:txBody>
      </p:sp>
    </p:spTree>
    <p:extLst>
      <p:ext uri="{BB962C8B-B14F-4D97-AF65-F5344CB8AC3E}">
        <p14:creationId xmlns:p14="http://schemas.microsoft.com/office/powerpoint/2010/main" val="1821492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A7CFE-7CE6-D64B-9CC9-B80C7E4B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ECBAE-7C55-FC41-AE28-37CE0090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62327"/>
            <a:ext cx="12192000" cy="4351338"/>
          </a:xfrm>
        </p:spPr>
        <p:txBody>
          <a:bodyPr/>
          <a:lstStyle/>
          <a:p>
            <a:pPr lvl="0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enfants 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mangent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enfants 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mangent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le gâteau.</a:t>
            </a:r>
          </a:p>
          <a:p>
            <a:pPr marL="0" lv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enfants 		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donnent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les miettes du gâteau 	aux oiseaux.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F6B242-84AE-4644-8168-D3A51B8CE89C}"/>
              </a:ext>
            </a:extLst>
          </p:cNvPr>
          <p:cNvSpPr/>
          <p:nvPr/>
        </p:nvSpPr>
        <p:spPr>
          <a:xfrm>
            <a:off x="8205788" y="38358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Deuxième patte</a:t>
            </a:r>
          </a:p>
          <a:p>
            <a:pPr algn="ctr"/>
            <a:endParaRPr lang="fr-FR" sz="3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A95C3D-6965-8C4C-AED2-032941DE51A7}"/>
              </a:ext>
            </a:extLst>
          </p:cNvPr>
          <p:cNvSpPr txBox="1"/>
          <p:nvPr/>
        </p:nvSpPr>
        <p:spPr>
          <a:xfrm>
            <a:off x="8975149" y="729576"/>
            <a:ext cx="26928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GROUPE VERBAL</a:t>
            </a:r>
          </a:p>
        </p:txBody>
      </p:sp>
    </p:spTree>
    <p:extLst>
      <p:ext uri="{BB962C8B-B14F-4D97-AF65-F5344CB8AC3E}">
        <p14:creationId xmlns:p14="http://schemas.microsoft.com/office/powerpoint/2010/main" val="597952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FF89D-22A6-244B-8500-5E8651E5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EF863-27E7-1D44-B0F1-ACC4A31B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3041650"/>
            <a:ext cx="10515600" cy="4351338"/>
          </a:xfrm>
        </p:spPr>
        <p:txBody>
          <a:bodyPr/>
          <a:lstStyle/>
          <a:p>
            <a:r>
              <a:rPr lang="fr-FR" dirty="0"/>
              <a:t>« Passionnant, ce cours! »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« Voilà une drôle de phrase! »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65FD36-3122-214B-B594-2F674557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81"/>
            <a:ext cx="2286000" cy="2743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7B88C6-2C28-F448-B07C-B2A0AA6D5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4152900"/>
            <a:ext cx="2286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23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FF89D-22A6-244B-8500-5E8651E5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EF863-27E7-1D44-B0F1-ACC4A31B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3041650"/>
            <a:ext cx="10515600" cy="4351338"/>
          </a:xfrm>
        </p:spPr>
        <p:txBody>
          <a:bodyPr/>
          <a:lstStyle/>
          <a:p>
            <a:r>
              <a:rPr lang="fr-FR" dirty="0"/>
              <a:t>« Passionnant, ce cours! »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« Voilà une drôle de phrase! »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65FD36-3122-214B-B594-2F674557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81"/>
            <a:ext cx="2286000" cy="2743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7B88C6-2C28-F448-B07C-B2A0AA6D5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4152900"/>
            <a:ext cx="2286000" cy="2705100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3B480464-2405-9A4D-8891-BEF7C2F265E4}"/>
              </a:ext>
            </a:extLst>
          </p:cNvPr>
          <p:cNvSpPr/>
          <p:nvPr/>
        </p:nvSpPr>
        <p:spPr>
          <a:xfrm>
            <a:off x="5252457" y="4800600"/>
            <a:ext cx="1915685" cy="2057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/>
              <a:t>!</a:t>
            </a:r>
          </a:p>
        </p:txBody>
      </p:sp>
      <p:sp>
        <p:nvSpPr>
          <p:cNvPr id="8" name="Larme 7">
            <a:extLst>
              <a:ext uri="{FF2B5EF4-FFF2-40B4-BE49-F238E27FC236}">
                <a16:creationId xmlns:a16="http://schemas.microsoft.com/office/drawing/2014/main" id="{861E6F8C-1E6E-864F-8D5E-FD7D0AE340C4}"/>
              </a:ext>
            </a:extLst>
          </p:cNvPr>
          <p:cNvSpPr/>
          <p:nvPr/>
        </p:nvSpPr>
        <p:spPr>
          <a:xfrm>
            <a:off x="8877764" y="38894"/>
            <a:ext cx="3278458" cy="2676525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PHRASE AVERBALE</a:t>
            </a:r>
          </a:p>
        </p:txBody>
      </p:sp>
    </p:spTree>
    <p:extLst>
      <p:ext uri="{BB962C8B-B14F-4D97-AF65-F5344CB8AC3E}">
        <p14:creationId xmlns:p14="http://schemas.microsoft.com/office/powerpoint/2010/main" val="1429214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81A46726-044A-E842-A697-D4DDA0483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3"/>
            <a:ext cx="3471863" cy="34718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D1FF89D-22A6-244B-8500-5E8651E5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5EF863-27E7-1D44-B0F1-ACC4A31B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276" y="4010287"/>
            <a:ext cx="10515600" cy="4351338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« Passionnant, ce cours! »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« Voilà une drôle de phrase! »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Larme 7">
            <a:extLst>
              <a:ext uri="{FF2B5EF4-FFF2-40B4-BE49-F238E27FC236}">
                <a16:creationId xmlns:a16="http://schemas.microsoft.com/office/drawing/2014/main" id="{861E6F8C-1E6E-864F-8D5E-FD7D0AE340C4}"/>
              </a:ext>
            </a:extLst>
          </p:cNvPr>
          <p:cNvSpPr/>
          <p:nvPr/>
        </p:nvSpPr>
        <p:spPr>
          <a:xfrm>
            <a:off x="8877764" y="38894"/>
            <a:ext cx="3278458" cy="2676525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PHRASE AVERBALE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CAB7322-61A2-C94C-B330-7C04945E05DE}"/>
              </a:ext>
            </a:extLst>
          </p:cNvPr>
          <p:cNvSpPr/>
          <p:nvPr/>
        </p:nvSpPr>
        <p:spPr>
          <a:xfrm>
            <a:off x="4404732" y="841772"/>
            <a:ext cx="3111190" cy="235029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Verbe </a:t>
            </a:r>
            <a:br>
              <a:rPr lang="fr-FR" sz="2800" dirty="0"/>
            </a:br>
            <a:r>
              <a:rPr lang="fr-FR" sz="2800" dirty="0"/>
              <a:t>sous-entendu</a:t>
            </a:r>
            <a:br>
              <a:rPr lang="fr-FR" sz="2800" dirty="0"/>
            </a:br>
            <a:r>
              <a:rPr lang="fr-FR" sz="2800" dirty="0"/>
              <a:t>?</a:t>
            </a:r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81C832D6-973D-5444-96FD-77E93DDAE338}"/>
              </a:ext>
            </a:extLst>
          </p:cNvPr>
          <p:cNvSpPr/>
          <p:nvPr/>
        </p:nvSpPr>
        <p:spPr>
          <a:xfrm>
            <a:off x="5361877" y="4019919"/>
            <a:ext cx="1639230" cy="44604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C202C4-A964-6544-83B1-8D09A8B0655B}"/>
              </a:ext>
            </a:extLst>
          </p:cNvPr>
          <p:cNvSpPr txBox="1"/>
          <p:nvPr/>
        </p:nvSpPr>
        <p:spPr>
          <a:xfrm>
            <a:off x="7748705" y="3927053"/>
            <a:ext cx="396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Ce cours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est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 passionnant!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40D11958-7C0D-FD42-9B0A-8E0E34BAE524}"/>
              </a:ext>
            </a:extLst>
          </p:cNvPr>
          <p:cNvSpPr/>
          <p:nvPr/>
        </p:nvSpPr>
        <p:spPr>
          <a:xfrm>
            <a:off x="5361877" y="4975109"/>
            <a:ext cx="1639230" cy="44604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CE0531-947D-B644-8C8C-6FF49CDD6AD5}"/>
              </a:ext>
            </a:extLst>
          </p:cNvPr>
          <p:cNvSpPr txBox="1"/>
          <p:nvPr/>
        </p:nvSpPr>
        <p:spPr>
          <a:xfrm>
            <a:off x="7748705" y="4936523"/>
            <a:ext cx="444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Vois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-là une drôle de phrase!</a:t>
            </a:r>
          </a:p>
        </p:txBody>
      </p:sp>
    </p:spTree>
    <p:extLst>
      <p:ext uri="{BB962C8B-B14F-4D97-AF65-F5344CB8AC3E}">
        <p14:creationId xmlns:p14="http://schemas.microsoft.com/office/powerpoint/2010/main" val="2219978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712A4B1-7097-CE45-842B-7C53C3C55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244"/>
            <a:ext cx="12192000" cy="45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3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46A16-3973-CF40-8796-BB552E12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1D9AA9-9F44-F24E-8F40-9CA93A3E9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76C88C-7334-4347-9462-C3E7EA84F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505075"/>
            <a:ext cx="640080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rats des champs affamés…</a:t>
            </a:r>
          </a:p>
          <a:p>
            <a:pPr marL="0" indent="0">
              <a:buNone/>
            </a:pP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La petite fille sage…</a:t>
            </a: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Monsieur Rousseau, qui est très distrait,…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0501C5-2CA3-AB4A-91B3-06C773D41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548957-E98D-3943-AA94-EDA41AF5B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43809" y="2505075"/>
            <a:ext cx="5448191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…rongeaient les pommes de terre.</a:t>
            </a: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…mettra son gilet.</a:t>
            </a: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….perd toujours ses lunettes.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802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E2023-D784-5649-9742-B8A90CEF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2CD61-19B5-8740-846E-D10B370B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pommes qui cuisaient dans le four</a:t>
            </a: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préparerons le dîner pour la fête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947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E2023-D784-5649-9742-B8A90CEF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2CD61-19B5-8740-846E-D10B370B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pommes qui cuisaient dans le four</a:t>
            </a: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préparerons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le dîner pour la fête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F5F54217-C3BD-0B4D-B8C1-A29FDF23EA6F}"/>
              </a:ext>
            </a:extLst>
          </p:cNvPr>
          <p:cNvSpPr/>
          <p:nvPr/>
        </p:nvSpPr>
        <p:spPr>
          <a:xfrm>
            <a:off x="6711175" y="1825625"/>
            <a:ext cx="1639230" cy="44604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F8C5794-2AF8-984C-9421-3C84766A2B6A}"/>
              </a:ext>
            </a:extLst>
          </p:cNvPr>
          <p:cNvSpPr/>
          <p:nvPr/>
        </p:nvSpPr>
        <p:spPr>
          <a:xfrm>
            <a:off x="8965581" y="930913"/>
            <a:ext cx="2787804" cy="215137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Il manque la deuxième patte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06684B3-B046-0F4F-B0C4-59BC8A529277}"/>
              </a:ext>
            </a:extLst>
          </p:cNvPr>
          <p:cNvSpPr/>
          <p:nvPr/>
        </p:nvSpPr>
        <p:spPr>
          <a:xfrm>
            <a:off x="9083599" y="3429000"/>
            <a:ext cx="2787804" cy="215137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Il manque la première patte</a:t>
            </a:r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1DE19DEE-933C-BC4E-9EB6-518BFB245EB0}"/>
              </a:ext>
            </a:extLst>
          </p:cNvPr>
          <p:cNvSpPr/>
          <p:nvPr/>
        </p:nvSpPr>
        <p:spPr>
          <a:xfrm>
            <a:off x="5891560" y="4363302"/>
            <a:ext cx="1639230" cy="44604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45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E2023-D784-5649-9742-B8A90CEF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2CD61-19B5-8740-846E-D10B370B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</a:rPr>
              <a:t>L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es pommes qui cuisaient dans le four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étaient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</a:rPr>
              <a:t> pour le dessert!</a:t>
            </a: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</a:rPr>
              <a:t>Les enfants et moi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préparerons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le dîner pour la fête.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242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E2023-D784-5649-9742-B8A90CEF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2CD61-19B5-8740-846E-D10B370B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29957"/>
            <a:ext cx="12192000" cy="4351338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</a:rPr>
              <a:t>L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es pommes qui cuisaient dans le four 			   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étaient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</a:rPr>
              <a:t> pour le dessert!</a:t>
            </a: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C0C0C0"/>
                </a:highlight>
              </a:rPr>
              <a:t>Les enfants et moi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préparerons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le dîner pour la fête.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0CE0B49-7C44-BE4C-BF8B-B53C6B6CD956}"/>
              </a:ext>
            </a:extLst>
          </p:cNvPr>
          <p:cNvSpPr/>
          <p:nvPr/>
        </p:nvSpPr>
        <p:spPr>
          <a:xfrm>
            <a:off x="282498" y="103480"/>
            <a:ext cx="2787805" cy="24235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 Hier soir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6C5DDF4-6E48-7E4A-ABB7-C68FA397EFB4}"/>
              </a:ext>
            </a:extLst>
          </p:cNvPr>
          <p:cNvSpPr/>
          <p:nvPr/>
        </p:nvSpPr>
        <p:spPr>
          <a:xfrm>
            <a:off x="8731405" y="103480"/>
            <a:ext cx="3460595" cy="24235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À la cérémonie</a:t>
            </a:r>
          </a:p>
        </p:txBody>
      </p:sp>
    </p:spTree>
    <p:extLst>
      <p:ext uri="{BB962C8B-B14F-4D97-AF65-F5344CB8AC3E}">
        <p14:creationId xmlns:p14="http://schemas.microsoft.com/office/powerpoint/2010/main" val="3497805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2CD61-19B5-8740-846E-D10B370B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88407"/>
            <a:ext cx="12192000" cy="435133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</a:rPr>
              <a:t>Hier soir,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les pommes qui cuisaient dans le four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étaient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pour le dessert.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pommes qui cuisaient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</a:rPr>
              <a:t>, hier soir,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dans le four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étaient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pour le dessert.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pommes qui cuisaient dans le four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étaient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pour le dessert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</a:rPr>
              <a:t>, hier soir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</a:rPr>
              <a:t>À la cérémonie,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les enfants et moi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préparerons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le dîner pour la fête.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enfants et moi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préparerons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le dîner pour la fête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</a:rPr>
              <a:t>, à la cérémonie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enfants et moi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</a:rPr>
              <a:t>, à la cérémonie,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préparerons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le dîner pour la fête.</a:t>
            </a: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3C92EE7-7A76-FF4B-8437-B4D8FB3C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879" y="18255"/>
            <a:ext cx="4163122" cy="2470152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Compléments circonstanciels</a:t>
            </a:r>
          </a:p>
        </p:txBody>
      </p:sp>
    </p:spTree>
    <p:extLst>
      <p:ext uri="{BB962C8B-B14F-4D97-AF65-F5344CB8AC3E}">
        <p14:creationId xmlns:p14="http://schemas.microsoft.com/office/powerpoint/2010/main" val="32825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9F938-32FB-B24D-8EA8-4A73D667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507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DEFI GRAMMATICAL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5C3343-10F2-4B4A-9AF9-55A2372DD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511720"/>
            <a:ext cx="5832088" cy="3684588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Le footballeur professionnel du club de Lyon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L’ éolienne qui tourne grâce au vent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 camion dont on parle aux informations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42C37E-EFF4-584E-9892-32BB2663A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8812" y="2650040"/>
            <a:ext cx="5183188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permet de fabriquer de l’électricité.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transporte des produits laitiers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s’engage quotidiennement dans  la lutte contre la pauvreté.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36340A2-10A4-C949-B711-E3B616CE0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59722"/>
            <a:ext cx="5157787" cy="10442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Première patte</a:t>
            </a:r>
          </a:p>
          <a:p>
            <a:pPr algn="ctr"/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57AE7A-4487-884D-9BF4-93D124AB2E9A}"/>
              </a:ext>
            </a:extLst>
          </p:cNvPr>
          <p:cNvSpPr txBox="1"/>
          <p:nvPr/>
        </p:nvSpPr>
        <p:spPr>
          <a:xfrm>
            <a:off x="1747591" y="1994257"/>
            <a:ext cx="10615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SUJET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E0F9845-72F3-1541-9D84-3A0F4A4E1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8812" y="1467455"/>
            <a:ext cx="5183188" cy="10442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Deuxième patte</a:t>
            </a:r>
          </a:p>
          <a:p>
            <a:pPr algn="ctr"/>
            <a:endParaRPr lang="fr-FR" sz="3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C7B365-3BC0-9C4D-AEA5-CEF22F40941C}"/>
              </a:ext>
            </a:extLst>
          </p:cNvPr>
          <p:cNvSpPr txBox="1"/>
          <p:nvPr/>
        </p:nvSpPr>
        <p:spPr>
          <a:xfrm>
            <a:off x="8253998" y="1977704"/>
            <a:ext cx="26928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GROUPE VERBAL</a:t>
            </a:r>
          </a:p>
        </p:txBody>
      </p:sp>
    </p:spTree>
    <p:extLst>
      <p:ext uri="{BB962C8B-B14F-4D97-AF65-F5344CB8AC3E}">
        <p14:creationId xmlns:p14="http://schemas.microsoft.com/office/powerpoint/2010/main" val="1819715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9F938-32FB-B24D-8EA8-4A73D667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507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DEFI GRAMMATICAL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5C3343-10F2-4B4A-9AF9-55A2372DD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511720"/>
            <a:ext cx="5832088" cy="3684588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Le footballeur professionnel du club de Lyon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L’ éolienne qui tourne grâce au vent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 camion dont on parle aux informations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42C37E-EFF4-584E-9892-32BB2663A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8812" y="2650040"/>
            <a:ext cx="5183188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s’engage quotidiennement dans  la lutte contre la pauvreté.</a:t>
            </a:r>
          </a:p>
          <a:p>
            <a:endParaRPr lang="fr-FR" dirty="0"/>
          </a:p>
          <a:p>
            <a:r>
              <a:rPr lang="fr-FR" dirty="0"/>
              <a:t>permet de fabriquer de l’électricité.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transporte des produits laitiers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36340A2-10A4-C949-B711-E3B616CE0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59722"/>
            <a:ext cx="5157787" cy="10442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Première patte</a:t>
            </a:r>
          </a:p>
          <a:p>
            <a:pPr algn="ctr"/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57AE7A-4487-884D-9BF4-93D124AB2E9A}"/>
              </a:ext>
            </a:extLst>
          </p:cNvPr>
          <p:cNvSpPr txBox="1"/>
          <p:nvPr/>
        </p:nvSpPr>
        <p:spPr>
          <a:xfrm>
            <a:off x="1747591" y="1994257"/>
            <a:ext cx="10615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SUJET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E0F9845-72F3-1541-9D84-3A0F4A4E1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8812" y="1467455"/>
            <a:ext cx="5183188" cy="10442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Deuxième patte</a:t>
            </a:r>
          </a:p>
          <a:p>
            <a:pPr algn="ctr"/>
            <a:endParaRPr lang="fr-FR" sz="3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C7B365-3BC0-9C4D-AEA5-CEF22F40941C}"/>
              </a:ext>
            </a:extLst>
          </p:cNvPr>
          <p:cNvSpPr txBox="1"/>
          <p:nvPr/>
        </p:nvSpPr>
        <p:spPr>
          <a:xfrm>
            <a:off x="8253998" y="1977704"/>
            <a:ext cx="26928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GROUPE VERBAL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65B3E3EB-CBA8-4B48-97FE-B4B21B3BBD1F}"/>
              </a:ext>
            </a:extLst>
          </p:cNvPr>
          <p:cNvSpPr/>
          <p:nvPr/>
        </p:nvSpPr>
        <p:spPr>
          <a:xfrm>
            <a:off x="5156959" y="3205975"/>
            <a:ext cx="1639230" cy="44604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EE753763-067B-D14C-ACC6-4A57F73F3B63}"/>
              </a:ext>
            </a:extLst>
          </p:cNvPr>
          <p:cNvSpPr/>
          <p:nvPr/>
        </p:nvSpPr>
        <p:spPr>
          <a:xfrm>
            <a:off x="5183189" y="4629663"/>
            <a:ext cx="1639230" cy="44604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69455A70-4C07-EE45-A3C4-0F2B4BEC2D36}"/>
              </a:ext>
            </a:extLst>
          </p:cNvPr>
          <p:cNvSpPr/>
          <p:nvPr/>
        </p:nvSpPr>
        <p:spPr>
          <a:xfrm>
            <a:off x="5115277" y="5698669"/>
            <a:ext cx="1639230" cy="44604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966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14CBDA-A22F-D240-A5A7-61A42D2F8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0679"/>
            <a:ext cx="10515600" cy="4351338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« Le cadavre exquis boira le vin nouveau. » 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(Marcel Duhamel, Jacques Prévert, Yves Tanguy)</a:t>
            </a: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« Princesse déglutira une petite mirabelle gaiement. » 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(André Breton)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6933A79-D753-3244-BCA3-A206B4F0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750" y="18255"/>
            <a:ext cx="3951249" cy="2613433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Des images stupéfiantes!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A73968-93CE-6549-9E63-C80F4FB8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1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AB1CA1-0BD7-0B40-97EC-22AD93732E8F}"/>
              </a:ext>
            </a:extLst>
          </p:cNvPr>
          <p:cNvSpPr/>
          <p:nvPr/>
        </p:nvSpPr>
        <p:spPr>
          <a:xfrm>
            <a:off x="3957638" y="0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« Phrase Modèle » </a:t>
            </a:r>
            <a:br>
              <a:rPr lang="fr-FR" sz="3600" dirty="0"/>
            </a:br>
            <a:r>
              <a:rPr lang="fr-FR" sz="3600" dirty="0"/>
              <a:t>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7D1B5-AA6A-2D43-A019-C57EB2E44B40}"/>
              </a:ext>
            </a:extLst>
          </p:cNvPr>
          <p:cNvSpPr/>
          <p:nvPr/>
        </p:nvSpPr>
        <p:spPr>
          <a:xfrm>
            <a:off x="-28574" y="2345747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sz="3600" dirty="0"/>
            </a:br>
            <a:r>
              <a:rPr lang="fr-FR" sz="3600" dirty="0"/>
              <a:t>Première patte</a:t>
            </a:r>
          </a:p>
          <a:p>
            <a:pPr algn="ctr"/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139414-1849-094B-BCBA-3C626774314C}"/>
              </a:ext>
            </a:extLst>
          </p:cNvPr>
          <p:cNvSpPr/>
          <p:nvPr/>
        </p:nvSpPr>
        <p:spPr>
          <a:xfrm>
            <a:off x="8205788" y="2345747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Deuxième patte</a:t>
            </a:r>
          </a:p>
          <a:p>
            <a:pPr algn="ctr"/>
            <a:endParaRPr lang="fr-FR" sz="3600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4D03299-EB2F-2849-A41F-3096BA9BD3AF}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5950744" y="1214438"/>
            <a:ext cx="4248150" cy="1131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DB8C05-C12D-694C-AEAC-DB3627D5B6F1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1964532" y="1214438"/>
            <a:ext cx="3986212" cy="1131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394AE6A3-78ED-634C-AA9F-D7BE99DA16CB}"/>
              </a:ext>
            </a:extLst>
          </p:cNvPr>
          <p:cNvSpPr txBox="1"/>
          <p:nvPr/>
        </p:nvSpPr>
        <p:spPr>
          <a:xfrm>
            <a:off x="1252407" y="3037620"/>
            <a:ext cx="10615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SUJET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F4A493-689E-944D-A2D0-9EDC8A550035}"/>
              </a:ext>
            </a:extLst>
          </p:cNvPr>
          <p:cNvSpPr txBox="1"/>
          <p:nvPr/>
        </p:nvSpPr>
        <p:spPr>
          <a:xfrm>
            <a:off x="8852486" y="3037620"/>
            <a:ext cx="26928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GROUPE VERBAL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9AA749-20B0-004F-9FF6-AEF1D52D898F}"/>
              </a:ext>
            </a:extLst>
          </p:cNvPr>
          <p:cNvSpPr txBox="1"/>
          <p:nvPr/>
        </p:nvSpPr>
        <p:spPr>
          <a:xfrm>
            <a:off x="643112" y="3990448"/>
            <a:ext cx="275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Le cadavre exquis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793AF1-F2B3-B446-90D9-B897A7B140D0}"/>
              </a:ext>
            </a:extLst>
          </p:cNvPr>
          <p:cNvSpPr txBox="1"/>
          <p:nvPr/>
        </p:nvSpPr>
        <p:spPr>
          <a:xfrm>
            <a:off x="6375792" y="3990448"/>
            <a:ext cx="3136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boira</a:t>
            </a:r>
            <a:r>
              <a:rPr lang="fr-FR" sz="28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le vin nouveau</a:t>
            </a:r>
            <a:endParaRPr lang="fr-FR" sz="36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3CA366-1C8C-4A42-8B12-9E599329F11E}"/>
              </a:ext>
            </a:extLst>
          </p:cNvPr>
          <p:cNvSpPr txBox="1"/>
          <p:nvPr/>
        </p:nvSpPr>
        <p:spPr>
          <a:xfrm>
            <a:off x="643112" y="5240745"/>
            <a:ext cx="264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Princesse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2444466-536D-3F46-9AD6-54FA5ACB3317}"/>
              </a:ext>
            </a:extLst>
          </p:cNvPr>
          <p:cNvSpPr txBox="1"/>
          <p:nvPr/>
        </p:nvSpPr>
        <p:spPr>
          <a:xfrm>
            <a:off x="6337694" y="5120342"/>
            <a:ext cx="595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déglutira 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une petite mirabelle gaiement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811970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0EFF3-8B74-7141-B2FC-6AB0A6C5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86D392-47BB-A44C-B6FA-3A573E953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fr-FR" dirty="0"/>
              <a:t>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Petit-Poucet rêveur, j’égrenais dans ma course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Des rimes. Mon auberge était à la Grande-Ourse.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– Mes étoiles au ciel avaient un doux frou-frou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Arthur Rimbaud</a:t>
            </a:r>
          </a:p>
        </p:txBody>
      </p:sp>
    </p:spTree>
    <p:extLst>
      <p:ext uri="{BB962C8B-B14F-4D97-AF65-F5344CB8AC3E}">
        <p14:creationId xmlns:p14="http://schemas.microsoft.com/office/powerpoint/2010/main" val="143407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46A16-3973-CF40-8796-BB552E12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LA PHRASE A DEUX PATTES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1D9AA9-9F44-F24E-8F40-9CA93A3E9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76C88C-7334-4347-9462-C3E7EA84F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505075"/>
            <a:ext cx="640080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Les rats des champs affamés…</a:t>
            </a: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La petite fille sage…</a:t>
            </a: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Monsieur Rousseau, qui est très distrait,…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0501C5-2CA3-AB4A-91B3-06C773D41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548957-E98D-3943-AA94-EDA41AF5B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43809" y="2505075"/>
            <a:ext cx="5448191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…rongeaient les pommes de terre.</a:t>
            </a:r>
          </a:p>
          <a:p>
            <a:pPr marL="0" indent="0">
              <a:buNone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…mettra son gilet.</a:t>
            </a: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…perd toujours ses lunettes.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569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AB1CA1-0BD7-0B40-97EC-22AD93732E8F}"/>
              </a:ext>
            </a:extLst>
          </p:cNvPr>
          <p:cNvSpPr/>
          <p:nvPr/>
        </p:nvSpPr>
        <p:spPr>
          <a:xfrm>
            <a:off x="3957638" y="0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« Phrase Modèle » </a:t>
            </a:r>
            <a:br>
              <a:rPr lang="fr-FR" sz="3600" dirty="0"/>
            </a:br>
            <a:r>
              <a:rPr lang="fr-FR" sz="3600" dirty="0"/>
              <a:t>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7D1B5-AA6A-2D43-A019-C57EB2E44B40}"/>
              </a:ext>
            </a:extLst>
          </p:cNvPr>
          <p:cNvSpPr/>
          <p:nvPr/>
        </p:nvSpPr>
        <p:spPr>
          <a:xfrm>
            <a:off x="0" y="1761660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sz="3600" dirty="0"/>
            </a:br>
            <a:r>
              <a:rPr lang="fr-FR" sz="3600" dirty="0"/>
              <a:t>Première patte</a:t>
            </a:r>
          </a:p>
          <a:p>
            <a:pPr algn="ctr"/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139414-1849-094B-BCBA-3C626774314C}"/>
              </a:ext>
            </a:extLst>
          </p:cNvPr>
          <p:cNvSpPr/>
          <p:nvPr/>
        </p:nvSpPr>
        <p:spPr>
          <a:xfrm>
            <a:off x="8027369" y="1761660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Deuxième patte</a:t>
            </a:r>
          </a:p>
          <a:p>
            <a:pPr algn="ctr"/>
            <a:endParaRPr lang="fr-FR" sz="3600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4D03299-EB2F-2849-A41F-3096BA9BD3AF}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5950744" y="1214438"/>
            <a:ext cx="4069731" cy="54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DB8C05-C12D-694C-AEAC-DB3627D5B6F1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1993106" y="1214438"/>
            <a:ext cx="3957638" cy="54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394AE6A3-78ED-634C-AA9F-D7BE99DA16CB}"/>
              </a:ext>
            </a:extLst>
          </p:cNvPr>
          <p:cNvSpPr txBox="1"/>
          <p:nvPr/>
        </p:nvSpPr>
        <p:spPr>
          <a:xfrm>
            <a:off x="1234634" y="2485942"/>
            <a:ext cx="10615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SUJET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F4A493-689E-944D-A2D0-9EDC8A550035}"/>
              </a:ext>
            </a:extLst>
          </p:cNvPr>
          <p:cNvSpPr txBox="1"/>
          <p:nvPr/>
        </p:nvSpPr>
        <p:spPr>
          <a:xfrm>
            <a:off x="8674067" y="2452878"/>
            <a:ext cx="26928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GROUPE VERBAL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D9BA51-3600-4542-AFF6-59F1CDA0CB52}"/>
              </a:ext>
            </a:extLst>
          </p:cNvPr>
          <p:cNvSpPr/>
          <p:nvPr/>
        </p:nvSpPr>
        <p:spPr>
          <a:xfrm>
            <a:off x="235025" y="3364112"/>
            <a:ext cx="3316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Petit-Poucet rêveur, j’</a:t>
            </a:r>
            <a:endParaRPr lang="fr-FR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F15D60-41F5-E14E-8E18-FCC7A403FDCC}"/>
              </a:ext>
            </a:extLst>
          </p:cNvPr>
          <p:cNvSpPr/>
          <p:nvPr/>
        </p:nvSpPr>
        <p:spPr>
          <a:xfrm>
            <a:off x="264931" y="4225642"/>
            <a:ext cx="222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Mon auberge </a:t>
            </a:r>
            <a:endParaRPr lang="fr-FR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D6FF4F-3458-4F46-9D6C-781717A20A77}"/>
              </a:ext>
            </a:extLst>
          </p:cNvPr>
          <p:cNvSpPr/>
          <p:nvPr/>
        </p:nvSpPr>
        <p:spPr>
          <a:xfrm>
            <a:off x="264931" y="5374217"/>
            <a:ext cx="2957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Mes étoiles au ciel </a:t>
            </a:r>
            <a:endParaRPr lang="fr-FR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1550DB-C509-5040-83B7-0C0587672285}"/>
              </a:ext>
            </a:extLst>
          </p:cNvPr>
          <p:cNvSpPr/>
          <p:nvPr/>
        </p:nvSpPr>
        <p:spPr>
          <a:xfrm>
            <a:off x="6972475" y="347560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égrenais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 dans ma course des rimes</a:t>
            </a:r>
            <a:endParaRPr lang="fr-FR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4148A5-0B3B-0349-B828-BB9616E02E6F}"/>
              </a:ext>
            </a:extLst>
          </p:cNvPr>
          <p:cNvSpPr/>
          <p:nvPr/>
        </p:nvSpPr>
        <p:spPr>
          <a:xfrm>
            <a:off x="6972475" y="4261982"/>
            <a:ext cx="3624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était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 à la Grande-Ourse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9B7470-217F-A449-AC87-1F2280744EEE}"/>
              </a:ext>
            </a:extLst>
          </p:cNvPr>
          <p:cNvSpPr/>
          <p:nvPr/>
        </p:nvSpPr>
        <p:spPr>
          <a:xfrm>
            <a:off x="6972475" y="5374217"/>
            <a:ext cx="391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avaient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 un doux frou-frou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39121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FCE42-76BB-0943-A5C2-8363FDC1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A toi de jouer !!!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9A8D7-E6D6-5945-8477-0008F48BC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Etape 1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: Invente des phrases à deux pattes!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Etape 2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: découpe-les au bon endroit!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Etape 3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: Mets toutes les premières pattes dans une boîte et toutes les deuxièmes pattes dans une autre boîte!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Etape 4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: associe les pattes entre elles pour en faire : 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des phrases qui transmettent un message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ou des phrases amusantes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ou des phrases poétiques 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8DE18-67EB-E649-BAF6-DB6587CE5E74}"/>
              </a:ext>
            </a:extLst>
          </p:cNvPr>
          <p:cNvSpPr/>
          <p:nvPr/>
        </p:nvSpPr>
        <p:spPr>
          <a:xfrm>
            <a:off x="-1" y="0"/>
            <a:ext cx="4271964" cy="9001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Proposition d’activité</a:t>
            </a:r>
          </a:p>
        </p:txBody>
      </p:sp>
    </p:spTree>
    <p:extLst>
      <p:ext uri="{BB962C8B-B14F-4D97-AF65-F5344CB8AC3E}">
        <p14:creationId xmlns:p14="http://schemas.microsoft.com/office/powerpoint/2010/main" val="3329811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4C708-4BBE-E74E-9B4A-DB0AC24A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BILAN DE LA SEANCE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80BDC0-FC33-5745-AB19-8BDA29DAA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6204"/>
            <a:ext cx="12192000" cy="5441795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la phrase simple s’organise en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deux groupes de mots : un sujet et un groupe verbal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. On l’appelle la phrase « P », ou « la phrase à deux pattes » : s’il lui manque une patte, elle ne peut pas marcher…Cette organisation s’appelle PROPOSITION. On peut en lier </a:t>
            </a:r>
            <a:r>
              <a:rPr lang="fr-FR">
                <a:solidFill>
                  <a:schemeClr val="accent2">
                    <a:lumMod val="50000"/>
                  </a:schemeClr>
                </a:solidFill>
              </a:rPr>
              <a:t>plusieurs entre elles.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Pour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identifier le verbe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dans une phrase, il faut faire des « tests »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Pour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identifier le sujet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, on fait le test d’encadrement « c’est…qui » à partir du verbe conjugué.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Parfois, nous entendons et lisons des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phrases averbales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Dans une phrase à deux pattes, la deuxième patte peut être très courte ou très longue.</a:t>
            </a:r>
          </a:p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complément circonstanciel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peut être supprimé, déplacé, il n’est pas indispensable à la phrase : s’il n’est pas là, la phrase peut marcher quand même ! 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La phrase peut être juste grammaticalement mais ne rien signifier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– sauf quand on veut jouer avec le langage!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6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AB1CA1-0BD7-0B40-97EC-22AD93732E8F}"/>
              </a:ext>
            </a:extLst>
          </p:cNvPr>
          <p:cNvSpPr/>
          <p:nvPr/>
        </p:nvSpPr>
        <p:spPr>
          <a:xfrm>
            <a:off x="3957638" y="0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« Phrase Modèle » </a:t>
            </a:r>
            <a:br>
              <a:rPr lang="fr-FR" sz="3600" dirty="0"/>
            </a:br>
            <a:r>
              <a:rPr lang="fr-FR" sz="3600" dirty="0"/>
              <a:t>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7D1B5-AA6A-2D43-A019-C57EB2E44B40}"/>
              </a:ext>
            </a:extLst>
          </p:cNvPr>
          <p:cNvSpPr/>
          <p:nvPr/>
        </p:nvSpPr>
        <p:spPr>
          <a:xfrm>
            <a:off x="0" y="4181475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Première patte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139414-1849-094B-BCBA-3C626774314C}"/>
              </a:ext>
            </a:extLst>
          </p:cNvPr>
          <p:cNvSpPr/>
          <p:nvPr/>
        </p:nvSpPr>
        <p:spPr>
          <a:xfrm>
            <a:off x="8205788" y="4181475"/>
            <a:ext cx="3986212" cy="12144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Deuxième patte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4D03299-EB2F-2849-A41F-3096BA9BD3AF}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5950744" y="1214438"/>
            <a:ext cx="4248150" cy="296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BDB8C05-C12D-694C-AEAC-DB3627D5B6F1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1993106" y="1214438"/>
            <a:ext cx="3957638" cy="296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42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9A409B1-9922-7145-BE69-61B7EE82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93" y="9643"/>
            <a:ext cx="9929813" cy="68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9B0DF-3F79-8C42-877C-09BA57ED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Manipulons!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BDF0F2-C5A8-1A47-A62C-CB8EDDE1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" y="1825625"/>
            <a:ext cx="12139450" cy="435133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br>
              <a:rPr lang="fr-FR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Le cultivateur de pommes de terre chasse les rats de son jardin.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Larme 3">
            <a:extLst>
              <a:ext uri="{FF2B5EF4-FFF2-40B4-BE49-F238E27FC236}">
                <a16:creationId xmlns:a16="http://schemas.microsoft.com/office/drawing/2014/main" id="{24EC15D2-9761-8348-80DE-F79E0A0DEA75}"/>
              </a:ext>
            </a:extLst>
          </p:cNvPr>
          <p:cNvSpPr/>
          <p:nvPr/>
        </p:nvSpPr>
        <p:spPr>
          <a:xfrm>
            <a:off x="8891751" y="0"/>
            <a:ext cx="3300249" cy="2724916"/>
          </a:xfrm>
          <a:prstGeom prst="teardrop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Coupe la phrase en deux parties!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820BB87-8158-2746-9840-11A43EFA9228}"/>
              </a:ext>
            </a:extLst>
          </p:cNvPr>
          <p:cNvSpPr txBox="1">
            <a:spLocks/>
          </p:cNvSpPr>
          <p:nvPr/>
        </p:nvSpPr>
        <p:spPr>
          <a:xfrm>
            <a:off x="26275" y="1815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E0D6FE-2286-2B46-A9B5-BDC933141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490" y="4293476"/>
            <a:ext cx="2562796" cy="24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4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9B0DF-3F79-8C42-877C-09BA57ED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BDF0F2-C5A8-1A47-A62C-CB8EDDE1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" y="1531336"/>
            <a:ext cx="12165725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820BB87-8158-2746-9840-11A43EFA9228}"/>
              </a:ext>
            </a:extLst>
          </p:cNvPr>
          <p:cNvSpPr txBox="1">
            <a:spLocks/>
          </p:cNvSpPr>
          <p:nvPr/>
        </p:nvSpPr>
        <p:spPr>
          <a:xfrm>
            <a:off x="26275" y="1815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07777-1F79-0946-9D85-B537E209D882}"/>
              </a:ext>
            </a:extLst>
          </p:cNvPr>
          <p:cNvSpPr/>
          <p:nvPr/>
        </p:nvSpPr>
        <p:spPr>
          <a:xfrm>
            <a:off x="26275" y="1524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9789924-E406-F545-BA66-487D553356BD}"/>
              </a:ext>
            </a:extLst>
          </p:cNvPr>
          <p:cNvSpPr/>
          <p:nvPr/>
        </p:nvSpPr>
        <p:spPr>
          <a:xfrm>
            <a:off x="13137" y="2268374"/>
            <a:ext cx="5184562" cy="464152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Le cultivateur de pommes de terre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ur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 pommes de terre Le cultivateur de pommes de terre Le cultivateur de pommes de terre </a:t>
            </a:r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9C069A3-A90A-C245-AB9B-BD6670B1B19E}"/>
              </a:ext>
            </a:extLst>
          </p:cNvPr>
          <p:cNvSpPr/>
          <p:nvPr/>
        </p:nvSpPr>
        <p:spPr>
          <a:xfrm>
            <a:off x="6472872" y="2228669"/>
            <a:ext cx="5692854" cy="464152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b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b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r>
              <a:rPr lang="fr-FR" sz="2400" b="1" dirty="0">
                <a:solidFill>
                  <a:srgbClr val="FFFF00"/>
                </a:solidFill>
              </a:rPr>
              <a:t>chasse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400" dirty="0">
                <a:solidFill>
                  <a:srgbClr val="FFFF00"/>
                </a:solidFill>
              </a:rPr>
              <a:t>les rats de son jardin.</a:t>
            </a:r>
          </a:p>
          <a:p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ur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 pommes de terre Le cultivateur de pommes de terre Le cultivateur de pommes de terre 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818AE7-EA60-824F-92DF-62F404B1CA80}"/>
              </a:ext>
            </a:extLst>
          </p:cNvPr>
          <p:cNvSpPr txBox="1"/>
          <p:nvPr/>
        </p:nvSpPr>
        <p:spPr>
          <a:xfrm>
            <a:off x="6476541" y="2487567"/>
            <a:ext cx="236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7BA283D-92E4-F040-B7BF-E26676C4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207" y="5524078"/>
            <a:ext cx="786979" cy="7668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5E64305-0216-5740-B02A-E2E72D4C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606" y="4735589"/>
            <a:ext cx="787358" cy="76716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939C6F2-21A3-6D47-A279-7919C430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26" y="3959633"/>
            <a:ext cx="786979" cy="7668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74C17BC-130C-7247-AE9B-60C849F04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76" y="3185128"/>
            <a:ext cx="787358" cy="76716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F368765-EF20-FD42-81AD-9FBF00FE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76" y="2410623"/>
            <a:ext cx="787358" cy="76716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05EF286-8861-B34D-9EE7-772BA9F2DA44}"/>
              </a:ext>
            </a:extLst>
          </p:cNvPr>
          <p:cNvSpPr txBox="1"/>
          <p:nvPr/>
        </p:nvSpPr>
        <p:spPr>
          <a:xfrm>
            <a:off x="5522390" y="0"/>
            <a:ext cx="725214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4273F71-016F-8240-A3FB-D8F0F76A5453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605418" y="923330"/>
            <a:ext cx="3279580" cy="1345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E8D3100-208A-8245-B3EE-7243E90B8895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882839" y="923330"/>
            <a:ext cx="3436460" cy="1305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00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9B0DF-3F79-8C42-877C-09BA57ED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BDF0F2-C5A8-1A47-A62C-CB8EDDE1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" y="1531336"/>
            <a:ext cx="12165725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820BB87-8158-2746-9840-11A43EFA9228}"/>
              </a:ext>
            </a:extLst>
          </p:cNvPr>
          <p:cNvSpPr txBox="1">
            <a:spLocks/>
          </p:cNvSpPr>
          <p:nvPr/>
        </p:nvSpPr>
        <p:spPr>
          <a:xfrm>
            <a:off x="26275" y="1815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07777-1F79-0946-9D85-B537E209D882}"/>
              </a:ext>
            </a:extLst>
          </p:cNvPr>
          <p:cNvSpPr/>
          <p:nvPr/>
        </p:nvSpPr>
        <p:spPr>
          <a:xfrm>
            <a:off x="26275" y="1524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9789924-E406-F545-BA66-487D553356BD}"/>
              </a:ext>
            </a:extLst>
          </p:cNvPr>
          <p:cNvSpPr/>
          <p:nvPr/>
        </p:nvSpPr>
        <p:spPr>
          <a:xfrm>
            <a:off x="13137" y="2268374"/>
            <a:ext cx="5184562" cy="464152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Le cultivateur de pommes de terre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ur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 pommes de terre Le cultivateur de pommes de terre Le cultivateur de pommes de terre </a:t>
            </a:r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9C069A3-A90A-C245-AB9B-BD6670B1B19E}"/>
              </a:ext>
            </a:extLst>
          </p:cNvPr>
          <p:cNvSpPr/>
          <p:nvPr/>
        </p:nvSpPr>
        <p:spPr>
          <a:xfrm>
            <a:off x="6472872" y="2228669"/>
            <a:ext cx="5692854" cy="464152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b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br>
              <a:rPr lang="fr-FR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</a:b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chasse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fr-FR" sz="2400" dirty="0">
                <a:solidFill>
                  <a:srgbClr val="FFFF00"/>
                </a:solidFill>
              </a:rPr>
              <a:t>les rats de son jardin.</a:t>
            </a:r>
          </a:p>
          <a:p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ur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de pommes de terre Le cultivateur de pommes de terre Le cultivateur de pommes de terre 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818AE7-EA60-824F-92DF-62F404B1CA80}"/>
              </a:ext>
            </a:extLst>
          </p:cNvPr>
          <p:cNvSpPr txBox="1"/>
          <p:nvPr/>
        </p:nvSpPr>
        <p:spPr>
          <a:xfrm>
            <a:off x="6476541" y="2487567"/>
            <a:ext cx="236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7BA283D-92E4-F040-B7BF-E26676C49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207" y="5524078"/>
            <a:ext cx="786979" cy="7668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5E64305-0216-5740-B02A-E2E72D4C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606" y="4735589"/>
            <a:ext cx="787358" cy="76716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939C6F2-21A3-6D47-A279-7919C430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26" y="3959633"/>
            <a:ext cx="786979" cy="7668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74C17BC-130C-7247-AE9B-60C849F04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76" y="3185128"/>
            <a:ext cx="787358" cy="76716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F368765-EF20-FD42-81AD-9FBF00FE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76" y="2410623"/>
            <a:ext cx="787358" cy="76716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05EF286-8861-B34D-9EE7-772BA9F2DA44}"/>
              </a:ext>
            </a:extLst>
          </p:cNvPr>
          <p:cNvSpPr txBox="1"/>
          <p:nvPr/>
        </p:nvSpPr>
        <p:spPr>
          <a:xfrm>
            <a:off x="5522390" y="0"/>
            <a:ext cx="725214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4273F71-016F-8240-A3FB-D8F0F76A5453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605418" y="923330"/>
            <a:ext cx="3279580" cy="1345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E8D3100-208A-8245-B3EE-7243E90B8895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882839" y="923330"/>
            <a:ext cx="3436460" cy="1305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078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1777</Words>
  <Application>Microsoft Macintosh PowerPoint</Application>
  <PresentationFormat>Grand écran</PresentationFormat>
  <Paragraphs>313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Thème Office</vt:lpstr>
      <vt:lpstr>La phrase</vt:lpstr>
      <vt:lpstr>Présentation PowerPoint</vt:lpstr>
      <vt:lpstr>Présentation PowerPoint</vt:lpstr>
      <vt:lpstr>LA PHRASE A DEUX PATTES</vt:lpstr>
      <vt:lpstr>Présentation PowerPoint</vt:lpstr>
      <vt:lpstr>Présentation PowerPoint</vt:lpstr>
      <vt:lpstr>Manipulons! </vt:lpstr>
      <vt:lpstr>Présentation PowerPoint</vt:lpstr>
      <vt:lpstr>Présentation PowerPoint</vt:lpstr>
      <vt:lpstr>Le verbe est un MOT</vt:lpstr>
      <vt:lpstr>Je sais reconnaître un verbe conjugué dans une phrase</vt:lpstr>
      <vt:lpstr>Manipulons! </vt:lpstr>
      <vt:lpstr>Manipulons! </vt:lpstr>
      <vt:lpstr>Présentation PowerPoint</vt:lpstr>
      <vt:lpstr>Présentation PowerPoint</vt:lpstr>
      <vt:lpstr>Présentation PowerPoint</vt:lpstr>
      <vt:lpstr>Présentation PowerPoint</vt:lpstr>
      <vt:lpstr>Coupe la phrase en deux parties!</vt:lpstr>
      <vt:lpstr>Coupe la phrase en deux parties!</vt:lpstr>
      <vt:lpstr>Coupe la phrase en deux parties!</vt:lpstr>
      <vt:lpstr>Coupe la phrase en deux parties!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Compléments circonstanciels</vt:lpstr>
      <vt:lpstr>DEFI GRAMMATICAL</vt:lpstr>
      <vt:lpstr>DEFI GRAMMATICAL</vt:lpstr>
      <vt:lpstr>Des images stupéfiantes!</vt:lpstr>
      <vt:lpstr>Présentation PowerPoint</vt:lpstr>
      <vt:lpstr>Présentation PowerPoint</vt:lpstr>
      <vt:lpstr>Présentation PowerPoint</vt:lpstr>
      <vt:lpstr>A toi de jouer !!!</vt:lpstr>
      <vt:lpstr>BILAN DE LA SEANCE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Busch</dc:creator>
  <cp:lastModifiedBy>Emilie Busch</cp:lastModifiedBy>
  <cp:revision>115</cp:revision>
  <dcterms:created xsi:type="dcterms:W3CDTF">2020-06-06T09:30:36Z</dcterms:created>
  <dcterms:modified xsi:type="dcterms:W3CDTF">2020-06-15T16:07:30Z</dcterms:modified>
</cp:coreProperties>
</file>