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Lst>
  <p:sldSz cy="5143500" cx="9144000"/>
  <p:notesSz cx="6858000" cy="9144000"/>
  <p:embeddedFontLst>
    <p:embeddedFont>
      <p:font typeface="Architects Daughter"/>
      <p:regular r:id="rId46"/>
    </p:embeddedFont>
    <p:embeddedFont>
      <p:font typeface="Pacifico"/>
      <p:regular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font" Target="fonts/ArchitectsDaughter-regular.fntdata"/><Relationship Id="rId23" Type="http://schemas.openxmlformats.org/officeDocument/2006/relationships/slide" Target="slides/slide18.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47" Type="http://schemas.openxmlformats.org/officeDocument/2006/relationships/font" Target="fonts/Pacifico-regular.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 name="Shape 48"/>
        <p:cNvGrpSpPr/>
        <p:nvPr/>
      </p:nvGrpSpPr>
      <p:grpSpPr>
        <a:xfrm>
          <a:off x="0" y="0"/>
          <a:ext cx="0" cy="0"/>
          <a:chOff x="0" y="0"/>
          <a:chExt cx="0" cy="0"/>
        </a:xfrm>
      </p:grpSpPr>
      <p:sp>
        <p:nvSpPr>
          <p:cNvPr id="49" name="Google Shape;4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806241d0b0_0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806241d0b0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806241d0b0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806241d0b0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g852ffa1e9a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852ffa1e9a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80512f1ee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80512f1ee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852ffa1e9a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852ffa1e9a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806241d0b0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806241d0b0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852ffa1e9a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852ffa1e9a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Google Shape;228;g806241d0b0_0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806241d0b0_0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g806241d0b0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806241d0b0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852ffa1e9a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852ffa1e9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 name="Shape 54"/>
        <p:cNvGrpSpPr/>
        <p:nvPr/>
      </p:nvGrpSpPr>
      <p:grpSpPr>
        <a:xfrm>
          <a:off x="0" y="0"/>
          <a:ext cx="0" cy="0"/>
          <a:chOff x="0" y="0"/>
          <a:chExt cx="0" cy="0"/>
        </a:xfrm>
      </p:grpSpPr>
      <p:sp>
        <p:nvSpPr>
          <p:cNvPr id="55" name="Google Shape;55;g729774361c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729774361c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g852ffa1e9a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852ffa1e9a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806241d0b0_0_3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806241d0b0_0_3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g806241d0b0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806241d0b0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806241d0b0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806241d0b0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0" name="Shape 320"/>
        <p:cNvGrpSpPr/>
        <p:nvPr/>
      </p:nvGrpSpPr>
      <p:grpSpPr>
        <a:xfrm>
          <a:off x="0" y="0"/>
          <a:ext cx="0" cy="0"/>
          <a:chOff x="0" y="0"/>
          <a:chExt cx="0" cy="0"/>
        </a:xfrm>
      </p:grpSpPr>
      <p:sp>
        <p:nvSpPr>
          <p:cNvPr id="321" name="Google Shape;321;g806241d0b0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806241d0b0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0" name="Shape 330"/>
        <p:cNvGrpSpPr/>
        <p:nvPr/>
      </p:nvGrpSpPr>
      <p:grpSpPr>
        <a:xfrm>
          <a:off x="0" y="0"/>
          <a:ext cx="0" cy="0"/>
          <a:chOff x="0" y="0"/>
          <a:chExt cx="0" cy="0"/>
        </a:xfrm>
      </p:grpSpPr>
      <p:sp>
        <p:nvSpPr>
          <p:cNvPr id="331" name="Google Shape;331;g806241d0b0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806241d0b0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806241d0b0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806241d0b0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Google Shape;363;g806241d0b0_0_3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806241d0b0_0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806241d0b0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0" name="Google Shape;370;g806241d0b0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g806241d0b0_0_4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806241d0b0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Google Shape;63;g806241d0b0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806241d0b0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Google Shape;402;g80512f1eef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80512f1eef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806241d0b0_0_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806241d0b0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2" name="Shape 432"/>
        <p:cNvGrpSpPr/>
        <p:nvPr/>
      </p:nvGrpSpPr>
      <p:grpSpPr>
        <a:xfrm>
          <a:off x="0" y="0"/>
          <a:ext cx="0" cy="0"/>
          <a:chOff x="0" y="0"/>
          <a:chExt cx="0" cy="0"/>
        </a:xfrm>
      </p:grpSpPr>
      <p:sp>
        <p:nvSpPr>
          <p:cNvPr id="433" name="Google Shape;433;g852ffa1e9a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852ffa1e9a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7" name="Shape 447"/>
        <p:cNvGrpSpPr/>
        <p:nvPr/>
      </p:nvGrpSpPr>
      <p:grpSpPr>
        <a:xfrm>
          <a:off x="0" y="0"/>
          <a:ext cx="0" cy="0"/>
          <a:chOff x="0" y="0"/>
          <a:chExt cx="0" cy="0"/>
        </a:xfrm>
      </p:grpSpPr>
      <p:sp>
        <p:nvSpPr>
          <p:cNvPr id="448" name="Google Shape;448;g806241d0b0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806241d0b0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Google Shape;465;g806241d0b0_0_3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806241d0b0_0_3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772d9be472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772d9be472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3" name="Shape 483"/>
        <p:cNvGrpSpPr/>
        <p:nvPr/>
      </p:nvGrpSpPr>
      <p:grpSpPr>
        <a:xfrm>
          <a:off x="0" y="0"/>
          <a:ext cx="0" cy="0"/>
          <a:chOff x="0" y="0"/>
          <a:chExt cx="0" cy="0"/>
        </a:xfrm>
      </p:grpSpPr>
      <p:sp>
        <p:nvSpPr>
          <p:cNvPr id="484" name="Google Shape;484;g80512f1eef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80512f1eef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0" name="Shape 510"/>
        <p:cNvGrpSpPr/>
        <p:nvPr/>
      </p:nvGrpSpPr>
      <p:grpSpPr>
        <a:xfrm>
          <a:off x="0" y="0"/>
          <a:ext cx="0" cy="0"/>
          <a:chOff x="0" y="0"/>
          <a:chExt cx="0" cy="0"/>
        </a:xfrm>
      </p:grpSpPr>
      <p:sp>
        <p:nvSpPr>
          <p:cNvPr id="511" name="Google Shape;511;g737967781a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2" name="Google Shape;512;g737967781a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g72ea0cb946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72ea0cb946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Google Shape;535;g806241d0b0_0_4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806241d0b0_0_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806241d0b0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806241d0b0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1" name="Shape 541"/>
        <p:cNvGrpSpPr/>
        <p:nvPr/>
      </p:nvGrpSpPr>
      <p:grpSpPr>
        <a:xfrm>
          <a:off x="0" y="0"/>
          <a:ext cx="0" cy="0"/>
          <a:chOff x="0" y="0"/>
          <a:chExt cx="0" cy="0"/>
        </a:xfrm>
      </p:grpSpPr>
      <p:sp>
        <p:nvSpPr>
          <p:cNvPr id="542" name="Google Shape;542;g76dbc70f8c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 name="Google Shape;543;g76dbc70f8c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76dbc70f8c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76dbc70f8c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g852ffa1e9a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852ffa1e9a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g806241d0b0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806241d0b0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80512f1eef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80512f1ee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806241d0b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806241d0b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rgbClr val="000000"/>
        </a:solidFill>
      </p:bgPr>
    </p:bg>
    <p:spTree>
      <p:nvGrpSpPr>
        <p:cNvPr id="9" name="Shape 9"/>
        <p:cNvGrpSpPr/>
        <p:nvPr/>
      </p:nvGrpSpPr>
      <p:grpSpPr>
        <a:xfrm>
          <a:off x="0" y="0"/>
          <a:ext cx="0" cy="0"/>
          <a:chOff x="0" y="0"/>
          <a:chExt cx="0" cy="0"/>
        </a:xfrm>
      </p:grpSpPr>
      <p:sp>
        <p:nvSpPr>
          <p:cNvPr id="10" name="Google Shape;10;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2" name="Shape 42"/>
        <p:cNvGrpSpPr/>
        <p:nvPr/>
      </p:nvGrpSpPr>
      <p:grpSpPr>
        <a:xfrm>
          <a:off x="0" y="0"/>
          <a:ext cx="0" cy="0"/>
          <a:chOff x="0" y="0"/>
          <a:chExt cx="0" cy="0"/>
        </a:xfrm>
      </p:grpSpPr>
      <p:sp>
        <p:nvSpPr>
          <p:cNvPr id="43" name="Google Shape;43;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4" name="Google Shape;44;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5" name="Google Shape;45;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6" name="Shape 46"/>
        <p:cNvGrpSpPr/>
        <p:nvPr/>
      </p:nvGrpSpPr>
      <p:grpSpPr>
        <a:xfrm>
          <a:off x="0" y="0"/>
          <a:ext cx="0" cy="0"/>
          <a:chOff x="0" y="0"/>
          <a:chExt cx="0" cy="0"/>
        </a:xfrm>
      </p:grpSpPr>
      <p:sp>
        <p:nvSpPr>
          <p:cNvPr id="47" name="Google Shape;47;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 name="Google Shape;13;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4" name="Shape 14"/>
        <p:cNvGrpSpPr/>
        <p:nvPr/>
      </p:nvGrpSpPr>
      <p:grpSpPr>
        <a:xfrm>
          <a:off x="0" y="0"/>
          <a:ext cx="0" cy="0"/>
          <a:chOff x="0" y="0"/>
          <a:chExt cx="0" cy="0"/>
        </a:xfrm>
      </p:grpSpPr>
      <p:sp>
        <p:nvSpPr>
          <p:cNvPr id="15" name="Google Shape;15;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 name="Google Shape;16;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7" name="Google Shape;17;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 name="Google Shape;20;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1" name="Google Shape;21;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2" name="Google Shape;22;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3" name="Shape 23"/>
        <p:cNvGrpSpPr/>
        <p:nvPr/>
      </p:nvGrpSpPr>
      <p:grpSpPr>
        <a:xfrm>
          <a:off x="0" y="0"/>
          <a:ext cx="0" cy="0"/>
          <a:chOff x="0" y="0"/>
          <a:chExt cx="0" cy="0"/>
        </a:xfrm>
      </p:grpSpPr>
      <p:sp>
        <p:nvSpPr>
          <p:cNvPr id="24" name="Google Shape;24;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 name="Google Shape;25;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6" name="Shape 26"/>
        <p:cNvGrpSpPr/>
        <p:nvPr/>
      </p:nvGrpSpPr>
      <p:grpSpPr>
        <a:xfrm>
          <a:off x="0" y="0"/>
          <a:ext cx="0" cy="0"/>
          <a:chOff x="0" y="0"/>
          <a:chExt cx="0" cy="0"/>
        </a:xfrm>
      </p:grpSpPr>
      <p:sp>
        <p:nvSpPr>
          <p:cNvPr id="27" name="Google Shape;27;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8" name="Google Shape;28;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9" name="Google Shape;29;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0" name="Shape 30"/>
        <p:cNvGrpSpPr/>
        <p:nvPr/>
      </p:nvGrpSpPr>
      <p:grpSpPr>
        <a:xfrm>
          <a:off x="0" y="0"/>
          <a:ext cx="0" cy="0"/>
          <a:chOff x="0" y="0"/>
          <a:chExt cx="0" cy="0"/>
        </a:xfrm>
      </p:grpSpPr>
      <p:sp>
        <p:nvSpPr>
          <p:cNvPr id="31" name="Google Shape;31;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2" name="Google Shape;32;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6" name="Google Shape;36;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7" name="Google Shape;37;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8" name="Google Shape;3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39" name="Shape 39"/>
        <p:cNvGrpSpPr/>
        <p:nvPr/>
      </p:nvGrpSpPr>
      <p:grpSpPr>
        <a:xfrm>
          <a:off x="0" y="0"/>
          <a:ext cx="0" cy="0"/>
          <a:chOff x="0" y="0"/>
          <a:chExt cx="0" cy="0"/>
        </a:xfrm>
      </p:grpSpPr>
      <p:sp>
        <p:nvSpPr>
          <p:cNvPr id="40" name="Google Shape;40;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1" name="Google Shape;41;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rgbClr val="000000"/>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rgbClr val="FFFFFF"/>
              </a:buClr>
              <a:buSzPts val="1800"/>
              <a:buChar char="●"/>
              <a:defRPr sz="1800">
                <a:solidFill>
                  <a:srgbClr val="FFFFFF"/>
                </a:solidFill>
              </a:defRPr>
            </a:lvl1pPr>
            <a:lvl2pPr indent="-317500" lvl="1" marL="914400">
              <a:lnSpc>
                <a:spcPct val="115000"/>
              </a:lnSpc>
              <a:spcBef>
                <a:spcPts val="1600"/>
              </a:spcBef>
              <a:spcAft>
                <a:spcPts val="0"/>
              </a:spcAft>
              <a:buClr>
                <a:srgbClr val="FFFFFF"/>
              </a:buClr>
              <a:buSzPts val="1400"/>
              <a:buChar char="○"/>
              <a:defRPr>
                <a:solidFill>
                  <a:srgbClr val="FFFFFF"/>
                </a:solidFill>
              </a:defRPr>
            </a:lvl2pPr>
            <a:lvl3pPr indent="-317500" lvl="2" marL="1371600">
              <a:lnSpc>
                <a:spcPct val="115000"/>
              </a:lnSpc>
              <a:spcBef>
                <a:spcPts val="1600"/>
              </a:spcBef>
              <a:spcAft>
                <a:spcPts val="0"/>
              </a:spcAft>
              <a:buClr>
                <a:srgbClr val="FFFFFF"/>
              </a:buClr>
              <a:buSzPts val="1400"/>
              <a:buChar char="■"/>
              <a:defRPr>
                <a:solidFill>
                  <a:srgbClr val="FFFFFF"/>
                </a:solidFill>
              </a:defRPr>
            </a:lvl3pPr>
            <a:lvl4pPr indent="-317500" lvl="3" marL="1828800">
              <a:lnSpc>
                <a:spcPct val="115000"/>
              </a:lnSpc>
              <a:spcBef>
                <a:spcPts val="1600"/>
              </a:spcBef>
              <a:spcAft>
                <a:spcPts val="0"/>
              </a:spcAft>
              <a:buClr>
                <a:srgbClr val="FFFFFF"/>
              </a:buClr>
              <a:buSzPts val="1400"/>
              <a:buChar char="●"/>
              <a:defRPr>
                <a:solidFill>
                  <a:srgbClr val="FFFFFF"/>
                </a:solidFill>
              </a:defRPr>
            </a:lvl4pPr>
            <a:lvl5pPr indent="-317500" lvl="4" marL="2286000">
              <a:lnSpc>
                <a:spcPct val="115000"/>
              </a:lnSpc>
              <a:spcBef>
                <a:spcPts val="1600"/>
              </a:spcBef>
              <a:spcAft>
                <a:spcPts val="0"/>
              </a:spcAft>
              <a:buClr>
                <a:srgbClr val="FFFFFF"/>
              </a:buClr>
              <a:buSzPts val="1400"/>
              <a:buChar char="○"/>
              <a:defRPr>
                <a:solidFill>
                  <a:srgbClr val="FFFFFF"/>
                </a:solidFill>
              </a:defRPr>
            </a:lvl5pPr>
            <a:lvl6pPr indent="-317500" lvl="5" marL="2743200">
              <a:lnSpc>
                <a:spcPct val="115000"/>
              </a:lnSpc>
              <a:spcBef>
                <a:spcPts val="1600"/>
              </a:spcBef>
              <a:spcAft>
                <a:spcPts val="0"/>
              </a:spcAft>
              <a:buClr>
                <a:srgbClr val="FFFFFF"/>
              </a:buClr>
              <a:buSzPts val="1400"/>
              <a:buChar char="■"/>
              <a:defRPr>
                <a:solidFill>
                  <a:srgbClr val="FFFFFF"/>
                </a:solidFill>
              </a:defRPr>
            </a:lvl6pPr>
            <a:lvl7pPr indent="-317500" lvl="6" marL="3200400">
              <a:lnSpc>
                <a:spcPct val="115000"/>
              </a:lnSpc>
              <a:spcBef>
                <a:spcPts val="1600"/>
              </a:spcBef>
              <a:spcAft>
                <a:spcPts val="0"/>
              </a:spcAft>
              <a:buClr>
                <a:srgbClr val="FFFFFF"/>
              </a:buClr>
              <a:buSzPts val="1400"/>
              <a:buChar char="●"/>
              <a:defRPr>
                <a:solidFill>
                  <a:srgbClr val="FFFFFF"/>
                </a:solidFill>
              </a:defRPr>
            </a:lvl7pPr>
            <a:lvl8pPr indent="-317500" lvl="7" marL="3657600">
              <a:lnSpc>
                <a:spcPct val="115000"/>
              </a:lnSpc>
              <a:spcBef>
                <a:spcPts val="1600"/>
              </a:spcBef>
              <a:spcAft>
                <a:spcPts val="0"/>
              </a:spcAft>
              <a:buClr>
                <a:srgbClr val="FFFFFF"/>
              </a:buClr>
              <a:buSzPts val="1400"/>
              <a:buChar char="○"/>
              <a:defRPr>
                <a:solidFill>
                  <a:srgbClr val="FFFFFF"/>
                </a:solidFill>
              </a:defRPr>
            </a:lvl8pPr>
            <a:lvl9pPr indent="-317500" lvl="8" marL="4114800">
              <a:lnSpc>
                <a:spcPct val="115000"/>
              </a:lnSpc>
              <a:spcBef>
                <a:spcPts val="1600"/>
              </a:spcBef>
              <a:spcAft>
                <a:spcPts val="1600"/>
              </a:spcAft>
              <a:buClr>
                <a:srgbClr val="FFFFFF"/>
              </a:buClr>
              <a:buSzPts val="1400"/>
              <a:buChar char="■"/>
              <a:defRPr>
                <a:solidFill>
                  <a:srgbClr val="FFFFFF"/>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mc:AlternateContent>
    <mc:Choice Requires="p14">
      <p:transition spd="slow" p14:dur="1000">
        <p14:gallery dir="l"/>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11.jpg"/><Relationship Id="rId6"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jpg"/><Relationship Id="rId4" Type="http://schemas.openxmlformats.org/officeDocument/2006/relationships/image" Target="../media/image12.jpg"/><Relationship Id="rId5"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jpg"/><Relationship Id="rId4" Type="http://schemas.openxmlformats.org/officeDocument/2006/relationships/image" Target="../media/image35.png"/><Relationship Id="rId5" Type="http://schemas.openxmlformats.org/officeDocument/2006/relationships/hyperlink" Target="http://drive.google.com/file/d/1RlS1RTWqQU_QNBUjlKWxQDAXlIxVi5Ci/view" TargetMode="External"/><Relationship Id="rId6"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jpg"/><Relationship Id="rId4" Type="http://schemas.openxmlformats.org/officeDocument/2006/relationships/image" Target="../media/image15.png"/><Relationship Id="rId9" Type="http://schemas.openxmlformats.org/officeDocument/2006/relationships/image" Target="../media/image6.png"/><Relationship Id="rId5" Type="http://schemas.openxmlformats.org/officeDocument/2006/relationships/hyperlink" Target="http://drive.google.com/file/d/1WRBbNtyv7HcwHxsjcnYQ3577WpRAnXmc/view" TargetMode="External"/><Relationship Id="rId6" Type="http://schemas.openxmlformats.org/officeDocument/2006/relationships/image" Target="../media/image5.png"/><Relationship Id="rId7" Type="http://schemas.openxmlformats.org/officeDocument/2006/relationships/hyperlink" Target="http://drive.google.com/file/d/1KMCnOyb_RwiNyCLCb8Jfar3Dt3tTW206/view" TargetMode="External"/><Relationship Id="rId8" Type="http://schemas.openxmlformats.org/officeDocument/2006/relationships/hyperlink" Target="http://drive.google.com/file/d/1GiIFfffn-4NP5AqBDFcNEFjElBxKfhV9/view"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jpg"/><Relationship Id="rId4" Type="http://schemas.openxmlformats.org/officeDocument/2006/relationships/image" Target="../media/image37.png"/><Relationship Id="rId5"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jp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3.jp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jp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jp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jpg"/><Relationship Id="rId4" Type="http://schemas.openxmlformats.org/officeDocument/2006/relationships/hyperlink" Target="http://www.youtube.com/watch?v=w96fi9SqYpU" TargetMode="External"/><Relationship Id="rId5" Type="http://schemas.openxmlformats.org/officeDocument/2006/relationships/image" Target="../media/image1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jpg"/><Relationship Id="rId4" Type="http://schemas.openxmlformats.org/officeDocument/2006/relationships/image" Target="../media/image34.png"/><Relationship Id="rId10" Type="http://schemas.openxmlformats.org/officeDocument/2006/relationships/image" Target="../media/image6.png"/><Relationship Id="rId9" Type="http://schemas.openxmlformats.org/officeDocument/2006/relationships/image" Target="../media/image20.png"/><Relationship Id="rId5" Type="http://schemas.openxmlformats.org/officeDocument/2006/relationships/image" Target="../media/image36.png"/><Relationship Id="rId6" Type="http://schemas.openxmlformats.org/officeDocument/2006/relationships/image" Target="../media/image40.png"/><Relationship Id="rId7" Type="http://schemas.openxmlformats.org/officeDocument/2006/relationships/image" Target="../media/image33.png"/><Relationship Id="rId8"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jpg"/><Relationship Id="rId4" Type="http://schemas.openxmlformats.org/officeDocument/2006/relationships/image" Target="../media/image34.png"/><Relationship Id="rId10" Type="http://schemas.openxmlformats.org/officeDocument/2006/relationships/image" Target="../media/image6.png"/><Relationship Id="rId9" Type="http://schemas.openxmlformats.org/officeDocument/2006/relationships/image" Target="../media/image20.png"/><Relationship Id="rId5" Type="http://schemas.openxmlformats.org/officeDocument/2006/relationships/image" Target="../media/image36.png"/><Relationship Id="rId6" Type="http://schemas.openxmlformats.org/officeDocument/2006/relationships/image" Target="../media/image40.png"/><Relationship Id="rId7" Type="http://schemas.openxmlformats.org/officeDocument/2006/relationships/image" Target="../media/image33.png"/><Relationship Id="rId8"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4.jp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jp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3.jpg"/><Relationship Id="rId4" Type="http://schemas.openxmlformats.org/officeDocument/2006/relationships/image" Target="../media/image16.jpg"/><Relationship Id="rId5" Type="http://schemas.openxmlformats.org/officeDocument/2006/relationships/image" Target="../media/image18.png"/><Relationship Id="rId6" Type="http://schemas.openxmlformats.org/officeDocument/2006/relationships/hyperlink" Target="http://drive.google.com/file/d/1IkjZeNOZesj4H-yPwXivqnaT-lNXY7mz/view" TargetMode="External"/><Relationship Id="rId7" Type="http://schemas.openxmlformats.org/officeDocument/2006/relationships/image" Target="../media/image5.png"/><Relationship Id="rId8"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jp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jp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jpg"/><Relationship Id="rId4" Type="http://schemas.openxmlformats.org/officeDocument/2006/relationships/image" Target="../media/image17.png"/><Relationship Id="rId5" Type="http://schemas.openxmlformats.org/officeDocument/2006/relationships/image" Target="../media/image19.jpg"/><Relationship Id="rId6" Type="http://schemas.openxmlformats.org/officeDocument/2006/relationships/image" Target="../media/image23.jpg"/><Relationship Id="rId7"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jpg"/><Relationship Id="rId4" Type="http://schemas.openxmlformats.org/officeDocument/2006/relationships/hyperlink" Target="https://wordart.com/8mpn1v1a0osi/word-art" TargetMode="External"/><Relationship Id="rId5" Type="http://schemas.openxmlformats.org/officeDocument/2006/relationships/image" Target="../media/image3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jpg"/><Relationship Id="rId4" Type="http://schemas.openxmlformats.org/officeDocument/2006/relationships/image" Target="../media/image41.png"/><Relationship Id="rId5" Type="http://schemas.openxmlformats.org/officeDocument/2006/relationships/image" Target="../media/image25.png"/><Relationship Id="rId6" Type="http://schemas.openxmlformats.org/officeDocument/2006/relationships/image" Target="../media/image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4.jp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jpg"/><Relationship Id="rId4" Type="http://schemas.openxmlformats.org/officeDocument/2006/relationships/image" Target="../media/image22.png"/><Relationship Id="rId10" Type="http://schemas.openxmlformats.org/officeDocument/2006/relationships/image" Target="../media/image6.png"/><Relationship Id="rId9" Type="http://schemas.openxmlformats.org/officeDocument/2006/relationships/image" Target="../media/image29.png"/><Relationship Id="rId5" Type="http://schemas.openxmlformats.org/officeDocument/2006/relationships/image" Target="../media/image26.png"/><Relationship Id="rId6" Type="http://schemas.openxmlformats.org/officeDocument/2006/relationships/image" Target="../media/image24.png"/><Relationship Id="rId7" Type="http://schemas.openxmlformats.org/officeDocument/2006/relationships/image" Target="../media/image27.png"/><Relationship Id="rId8"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1.jp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30.jpg"/><Relationship Id="rId4" Type="http://schemas.openxmlformats.org/officeDocument/2006/relationships/hyperlink" Target="https://www.whychristmas.com/customs/carols_history.shtml" TargetMode="External"/><Relationship Id="rId5" Type="http://schemas.openxmlformats.org/officeDocument/2006/relationships/hyperlink" Target="https://www.bbc.co.uk/food/recipes/christmaspudding_90194" TargetMode="External"/><Relationship Id="rId6" Type="http://schemas.openxmlformats.org/officeDocument/2006/relationships/hyperlink" Target="https://www.englisch-hilfen.de/en/" TargetMode="External"/><Relationship Id="rId7" Type="http://schemas.openxmlformats.org/officeDocument/2006/relationships/hyperlink" Target="https://learningapps.org/294515" TargetMode="External"/><Relationship Id="rId8" Type="http://schemas.openxmlformats.org/officeDocument/2006/relationships/image" Target="../media/image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40.xml.rels><?xml version="1.0" encoding="UTF-8" standalone="yes"?><Relationships xmlns="http://schemas.openxmlformats.org/package/2006/relationships"><Relationship Id="rId11" Type="http://schemas.openxmlformats.org/officeDocument/2006/relationships/hyperlink" Target="https://pixabay.com/fr/vectors/no%C3%ABl-pudding-de-no%C3%ABl-dessert-1294201/" TargetMode="External"/><Relationship Id="rId10" Type="http://schemas.openxmlformats.org/officeDocument/2006/relationships/hyperlink" Target="https://www.audio-lingua.eu/spip.php?article3721" TargetMode="External"/><Relationship Id="rId13" Type="http://schemas.openxmlformats.org/officeDocument/2006/relationships/hyperlink" Target="https://pixabay.com/fr/vectors/d%C3%A9s-roulant-lancer-un-dot-jeu-312625/" TargetMode="External"/><Relationship Id="rId12" Type="http://schemas.openxmlformats.org/officeDocument/2006/relationships/hyperlink" Target="https://pixabay.com/fr/vectors/santa-santa-claus-no%C3%ABl-dessin-anim%C3%A9-4705086/" TargetMode="External"/><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32.jpg"/><Relationship Id="rId4" Type="http://schemas.openxmlformats.org/officeDocument/2006/relationships/hyperlink" Target="https://pixabay.com/fr/illustrations/no%C3%ABl-christmas-le-temps-de-no%C3%ABl-1808556/" TargetMode="External"/><Relationship Id="rId9" Type="http://schemas.openxmlformats.org/officeDocument/2006/relationships/hyperlink" Target="https://www.publicdomainpictures.net/en/view-image.php?image=60830&amp;picture=christmas-gift-tag-blue" TargetMode="External"/><Relationship Id="rId14" Type="http://schemas.openxmlformats.org/officeDocument/2006/relationships/image" Target="../media/image6.png"/><Relationship Id="rId5" Type="http://schemas.openxmlformats.org/officeDocument/2006/relationships/hyperlink" Target="https://pixabay.com/fr/illustrations/no%C3%ABl-christmas-le-temps-de-no%C3%ABl-1808556/" TargetMode="External"/><Relationship Id="rId6" Type="http://schemas.openxmlformats.org/officeDocument/2006/relationships/hyperlink" Target="https://fr.wikipedia.org/wiki/Fichier:Musical_notes.svg" TargetMode="External"/><Relationship Id="rId7" Type="http://schemas.openxmlformats.org/officeDocument/2006/relationships/hyperlink" Target="https://pixabay.com/fr/vectors/christmas-cracker-no%C3%ABl-bon-bon-576254/" TargetMode="External"/><Relationship Id="rId8" Type="http://schemas.openxmlformats.org/officeDocument/2006/relationships/hyperlink" Target="https://pixabay.com/fr/illustrations/signet-un-signet-vide-1133851/"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jp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jpg"/><Relationship Id="rId4" Type="http://schemas.openxmlformats.org/officeDocument/2006/relationships/image" Target="../media/image7.jpg"/><Relationship Id="rId5"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jpg"/><Relationship Id="rId4" Type="http://schemas.openxmlformats.org/officeDocument/2006/relationships/image" Target="../media/image39.png"/><Relationship Id="rId5" Type="http://schemas.openxmlformats.org/officeDocument/2006/relationships/image" Target="../media/image8.jpg"/><Relationship Id="rId6"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1" name="Shape 51"/>
        <p:cNvGrpSpPr/>
        <p:nvPr/>
      </p:nvGrpSpPr>
      <p:grpSpPr>
        <a:xfrm>
          <a:off x="0" y="0"/>
          <a:ext cx="0" cy="0"/>
          <a:chOff x="0" y="0"/>
          <a:chExt cx="0" cy="0"/>
        </a:xfrm>
      </p:grpSpPr>
      <p:sp>
        <p:nvSpPr>
          <p:cNvPr id="52" name="Google Shape;52;p13"/>
          <p:cNvSpPr/>
          <p:nvPr/>
        </p:nvSpPr>
        <p:spPr>
          <a:xfrm>
            <a:off x="1104613" y="2183250"/>
            <a:ext cx="6934775" cy="1040275"/>
          </a:xfrm>
          <a:prstGeom prst="rect">
            <a:avLst/>
          </a:prstGeom>
        </p:spPr>
        <p:txBody>
          <a:bodyPr>
            <a:prstTxWarp prst="textPlain"/>
          </a:bodyPr>
          <a:lstStyle/>
          <a:p>
            <a:pPr lvl="0" algn="ctr"/>
            <a:r>
              <a:rPr b="0" i="0">
                <a:ln cap="flat" cmpd="sng" w="38100">
                  <a:solidFill>
                    <a:srgbClr val="FFFFFF"/>
                  </a:solidFill>
                  <a:prstDash val="solid"/>
                  <a:round/>
                  <a:headEnd len="sm" w="sm" type="none"/>
                  <a:tailEnd len="sm" w="sm" type="none"/>
                </a:ln>
                <a:solidFill>
                  <a:srgbClr val="FFFFFF"/>
                </a:solidFill>
                <a:latin typeface="Architects Daughter"/>
              </a:rPr>
              <a:t>My English Class</a:t>
            </a:r>
          </a:p>
        </p:txBody>
      </p:sp>
      <p:sp>
        <p:nvSpPr>
          <p:cNvPr id="53" name="Google Shape;53;p13"/>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3" name="Shape 133"/>
        <p:cNvGrpSpPr/>
        <p:nvPr/>
      </p:nvGrpSpPr>
      <p:grpSpPr>
        <a:xfrm>
          <a:off x="0" y="0"/>
          <a:ext cx="0" cy="0"/>
          <a:chOff x="0" y="0"/>
          <a:chExt cx="0" cy="0"/>
        </a:xfrm>
      </p:grpSpPr>
      <p:sp>
        <p:nvSpPr>
          <p:cNvPr id="134" name="Google Shape;134;p22"/>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135" name="Google Shape;135;p22"/>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What could you do with </a:t>
            </a:r>
            <a:endParaRPr sz="36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your cards after Christmas? </a:t>
            </a:r>
            <a:endParaRPr sz="3600">
              <a:solidFill>
                <a:srgbClr val="FFFFFF"/>
              </a:solidFill>
              <a:latin typeface="Architects Daughter"/>
              <a:ea typeface="Architects Daughter"/>
              <a:cs typeface="Architects Daughter"/>
              <a:sym typeface="Architects Daughter"/>
            </a:endParaRPr>
          </a:p>
        </p:txBody>
      </p:sp>
      <p:sp>
        <p:nvSpPr>
          <p:cNvPr id="136" name="Google Shape;136;p22"/>
          <p:cNvSpPr/>
          <p:nvPr/>
        </p:nvSpPr>
        <p:spPr>
          <a:xfrm>
            <a:off x="62925" y="467600"/>
            <a:ext cx="1863600" cy="714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2"/>
          <p:cNvSpPr/>
          <p:nvPr/>
        </p:nvSpPr>
        <p:spPr>
          <a:xfrm>
            <a:off x="7179050" y="467625"/>
            <a:ext cx="1772100" cy="714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2"/>
          <p:cNvSpPr txBox="1"/>
          <p:nvPr/>
        </p:nvSpPr>
        <p:spPr>
          <a:xfrm>
            <a:off x="138850" y="3867875"/>
            <a:ext cx="8390400" cy="5553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00"/>
                </a:solidFill>
                <a:latin typeface="Architects Daughter"/>
                <a:ea typeface="Architects Daughter"/>
                <a:cs typeface="Architects Daughter"/>
                <a:sym typeface="Architects Daughter"/>
              </a:rPr>
              <a:t>How about</a:t>
            </a:r>
            <a:r>
              <a:rPr lang="fr" sz="2400">
                <a:solidFill>
                  <a:srgbClr val="FFFFFF"/>
                </a:solidFill>
                <a:latin typeface="Architects Daughter"/>
                <a:ea typeface="Architects Daughter"/>
                <a:cs typeface="Architects Daughter"/>
                <a:sym typeface="Architects Daughter"/>
              </a:rPr>
              <a:t> keeping the most important cards in a scrapbook or a photo album?  </a:t>
            </a:r>
            <a:endParaRPr sz="2400">
              <a:solidFill>
                <a:srgbClr val="FFFFFF"/>
              </a:solidFill>
              <a:latin typeface="Architects Daughter"/>
              <a:ea typeface="Architects Daughter"/>
              <a:cs typeface="Architects Daughter"/>
              <a:sym typeface="Architects Daughter"/>
            </a:endParaRPr>
          </a:p>
        </p:txBody>
      </p:sp>
      <p:sp>
        <p:nvSpPr>
          <p:cNvPr id="139" name="Google Shape;139;p22"/>
          <p:cNvSpPr txBox="1"/>
          <p:nvPr/>
        </p:nvSpPr>
        <p:spPr>
          <a:xfrm>
            <a:off x="456200" y="1507475"/>
            <a:ext cx="4324200" cy="416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Here are some suggestions:  </a:t>
            </a:r>
            <a:endParaRPr sz="2400">
              <a:solidFill>
                <a:srgbClr val="FFFFFF"/>
              </a:solidFill>
              <a:latin typeface="Architects Daughter"/>
              <a:ea typeface="Architects Daughter"/>
              <a:cs typeface="Architects Daughter"/>
              <a:sym typeface="Architects Daughter"/>
            </a:endParaRPr>
          </a:p>
        </p:txBody>
      </p:sp>
      <p:sp>
        <p:nvSpPr>
          <p:cNvPr id="140" name="Google Shape;140;p22"/>
          <p:cNvSpPr txBox="1"/>
          <p:nvPr/>
        </p:nvSpPr>
        <p:spPr>
          <a:xfrm>
            <a:off x="218200" y="2005175"/>
            <a:ext cx="8231700" cy="5553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You </a:t>
            </a:r>
            <a:r>
              <a:rPr lang="fr" sz="2400">
                <a:solidFill>
                  <a:srgbClr val="FFFF00"/>
                </a:solidFill>
                <a:latin typeface="Architects Daughter"/>
                <a:ea typeface="Architects Daughter"/>
                <a:cs typeface="Architects Daughter"/>
                <a:sym typeface="Architects Daughter"/>
              </a:rPr>
              <a:t>could</a:t>
            </a:r>
            <a:r>
              <a:rPr lang="fr" sz="2400">
                <a:solidFill>
                  <a:srgbClr val="FFFFFF"/>
                </a:solidFill>
                <a:latin typeface="Architects Daughter"/>
                <a:ea typeface="Architects Daughter"/>
                <a:cs typeface="Architects Daughter"/>
                <a:sym typeface="Architects Daughter"/>
              </a:rPr>
              <a:t> upcycle the cards and transform them into gift tags, bookmarks...</a:t>
            </a:r>
            <a:endParaRPr sz="2400">
              <a:solidFill>
                <a:srgbClr val="FFFFFF"/>
              </a:solidFill>
              <a:latin typeface="Architects Daughter"/>
              <a:ea typeface="Architects Daughter"/>
              <a:cs typeface="Architects Daughter"/>
              <a:sym typeface="Architects Daughter"/>
            </a:endParaRPr>
          </a:p>
        </p:txBody>
      </p:sp>
      <p:sp>
        <p:nvSpPr>
          <p:cNvPr id="141" name="Google Shape;141;p22"/>
          <p:cNvSpPr txBox="1"/>
          <p:nvPr/>
        </p:nvSpPr>
        <p:spPr>
          <a:xfrm>
            <a:off x="218200" y="2847263"/>
            <a:ext cx="7347000" cy="7338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00"/>
                </a:solidFill>
                <a:latin typeface="Architects Daughter"/>
                <a:ea typeface="Architects Daughter"/>
                <a:cs typeface="Architects Daughter"/>
                <a:sym typeface="Architects Daughter"/>
              </a:rPr>
              <a:t>Why don’t</a:t>
            </a:r>
            <a:r>
              <a:rPr lang="fr" sz="2400">
                <a:solidFill>
                  <a:srgbClr val="FFFFFF"/>
                </a:solidFill>
                <a:latin typeface="Architects Daughter"/>
                <a:ea typeface="Architects Daughter"/>
                <a:cs typeface="Architects Daughter"/>
                <a:sym typeface="Architects Daughter"/>
              </a:rPr>
              <a:t> you bring the cards to a shop that recycles them? </a:t>
            </a:r>
            <a:endParaRPr sz="2400">
              <a:solidFill>
                <a:srgbClr val="FFFFFF"/>
              </a:solidFill>
              <a:latin typeface="Architects Daughter"/>
              <a:ea typeface="Architects Daughter"/>
              <a:cs typeface="Architects Daughter"/>
              <a:sym typeface="Architects Daughter"/>
            </a:endParaRPr>
          </a:p>
        </p:txBody>
      </p:sp>
      <p:pic>
        <p:nvPicPr>
          <p:cNvPr id="142" name="Google Shape;142;p22"/>
          <p:cNvPicPr preferRelativeResize="0"/>
          <p:nvPr/>
        </p:nvPicPr>
        <p:blipFill>
          <a:blip r:embed="rId4">
            <a:alphaModFix/>
          </a:blip>
          <a:stretch>
            <a:fillRect/>
          </a:stretch>
        </p:blipFill>
        <p:spPr>
          <a:xfrm>
            <a:off x="7973725" y="1273925"/>
            <a:ext cx="1071075" cy="1084649"/>
          </a:xfrm>
          <a:prstGeom prst="rect">
            <a:avLst/>
          </a:prstGeom>
          <a:noFill/>
          <a:ln>
            <a:noFill/>
          </a:ln>
        </p:spPr>
      </p:pic>
      <p:pic>
        <p:nvPicPr>
          <p:cNvPr id="143" name="Google Shape;143;p22"/>
          <p:cNvPicPr preferRelativeResize="0"/>
          <p:nvPr/>
        </p:nvPicPr>
        <p:blipFill>
          <a:blip r:embed="rId5">
            <a:alphaModFix/>
          </a:blip>
          <a:stretch>
            <a:fillRect/>
          </a:stretch>
        </p:blipFill>
        <p:spPr>
          <a:xfrm rot="-1322583">
            <a:off x="7701062" y="2847286"/>
            <a:ext cx="1100704" cy="733798"/>
          </a:xfrm>
          <a:prstGeom prst="rect">
            <a:avLst/>
          </a:prstGeom>
          <a:noFill/>
          <a:ln>
            <a:noFill/>
          </a:ln>
        </p:spPr>
      </p:pic>
      <p:pic>
        <p:nvPicPr>
          <p:cNvPr id="144" name="Google Shape;144;p22"/>
          <p:cNvPicPr preferRelativeResize="0"/>
          <p:nvPr/>
        </p:nvPicPr>
        <p:blipFill>
          <a:blip r:embed="rId6">
            <a:alphaModFix/>
          </a:blip>
          <a:stretch>
            <a:fillRect/>
          </a:stretch>
        </p:blipFill>
        <p:spPr>
          <a:xfrm>
            <a:off x="1389525" y="199525"/>
            <a:ext cx="653175" cy="607612"/>
          </a:xfrm>
          <a:prstGeom prst="rect">
            <a:avLst/>
          </a:prstGeom>
          <a:noFill/>
          <a:ln>
            <a:noFill/>
          </a:ln>
        </p:spPr>
      </p:pic>
      <p:pic>
        <p:nvPicPr>
          <p:cNvPr id="145" name="Google Shape;145;p22"/>
          <p:cNvPicPr preferRelativeResize="0"/>
          <p:nvPr/>
        </p:nvPicPr>
        <p:blipFill>
          <a:blip r:embed="rId6">
            <a:alphaModFix/>
          </a:blip>
          <a:stretch>
            <a:fillRect/>
          </a:stretch>
        </p:blipFill>
        <p:spPr>
          <a:xfrm>
            <a:off x="7101075" y="19952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gtEl>
                                        <p:attrNameLst>
                                          <p:attrName>style.visibility</p:attrName>
                                        </p:attrNameLst>
                                      </p:cBhvr>
                                      <p:to>
                                        <p:strVal val="visible"/>
                                      </p:to>
                                    </p:set>
                                    <p:animEffect filter="fade" transition="in">
                                      <p:cBhvr>
                                        <p:cTn dur="1000"/>
                                        <p:tgtEl>
                                          <p:spTgt spid="140"/>
                                        </p:tgtEl>
                                      </p:cBhvr>
                                    </p:animEffect>
                                  </p:childTnLst>
                                </p:cTn>
                              </p:par>
                              <p:par>
                                <p:cTn fill="hold" nodeType="with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1000"/>
                                        <p:tgtEl>
                                          <p:spTgt spid="142"/>
                                        </p:tgtEl>
                                      </p:cBhvr>
                                    </p:animEffect>
                                  </p:childTnLst>
                                </p:cTn>
                              </p:par>
                              <p:par>
                                <p:cTn fill="hold" nodeType="withEffect" presetClass="entr" presetID="10" presetSubtype="0">
                                  <p:stCondLst>
                                    <p:cond delay="0"/>
                                  </p:stCondLst>
                                  <p:childTnLst>
                                    <p:set>
                                      <p:cBhvr>
                                        <p:cTn dur="1" fill="hold">
                                          <p:stCondLst>
                                            <p:cond delay="0"/>
                                          </p:stCondLst>
                                        </p:cTn>
                                        <p:tgtEl>
                                          <p:spTgt spid="143"/>
                                        </p:tgtEl>
                                        <p:attrNameLst>
                                          <p:attrName>style.visibility</p:attrName>
                                        </p:attrNameLst>
                                      </p:cBhvr>
                                      <p:to>
                                        <p:strVal val="visible"/>
                                      </p:to>
                                    </p:set>
                                    <p:animEffect filter="fade" transition="in">
                                      <p:cBhvr>
                                        <p:cTn dur="1000"/>
                                        <p:tgtEl>
                                          <p:spTgt spid="1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10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9" name="Shape 149"/>
        <p:cNvGrpSpPr/>
        <p:nvPr/>
      </p:nvGrpSpPr>
      <p:grpSpPr>
        <a:xfrm>
          <a:off x="0" y="0"/>
          <a:ext cx="0" cy="0"/>
          <a:chOff x="0" y="0"/>
          <a:chExt cx="0" cy="0"/>
        </a:xfrm>
      </p:grpSpPr>
      <p:sp>
        <p:nvSpPr>
          <p:cNvPr id="150" name="Google Shape;150;p23"/>
          <p:cNvSpPr/>
          <p:nvPr/>
        </p:nvSpPr>
        <p:spPr>
          <a:xfrm>
            <a:off x="1641751" y="2200950"/>
            <a:ext cx="5442057" cy="831993"/>
          </a:xfrm>
          <a:prstGeom prst="rect">
            <a:avLst/>
          </a:prstGeom>
        </p:spPr>
        <p:txBody>
          <a:bodyPr>
            <a:prstTxWarp prst="textPlain"/>
          </a:bodyPr>
          <a:lstStyle/>
          <a:p>
            <a:pPr lvl="0" algn="ctr"/>
            <a:r>
              <a:rPr b="0" i="0">
                <a:ln cap="flat" cmpd="sng" w="38100">
                  <a:solidFill>
                    <a:srgbClr val="FFFFFF"/>
                  </a:solidFill>
                  <a:prstDash val="solid"/>
                  <a:round/>
                  <a:headEnd len="sm" w="sm" type="none"/>
                  <a:tailEnd len="sm" w="sm" type="none"/>
                </a:ln>
                <a:solidFill>
                  <a:srgbClr val="FFFFFF"/>
                </a:solidFill>
                <a:latin typeface="Alegreya"/>
              </a:rPr>
              <a:t>CAROLS</a:t>
            </a:r>
          </a:p>
        </p:txBody>
      </p:sp>
      <p:sp>
        <p:nvSpPr>
          <p:cNvPr id="151" name="Google Shape;151;p23"/>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55" name="Shape 155"/>
        <p:cNvGrpSpPr/>
        <p:nvPr/>
      </p:nvGrpSpPr>
      <p:grpSpPr>
        <a:xfrm>
          <a:off x="0" y="0"/>
          <a:ext cx="0" cy="0"/>
          <a:chOff x="0" y="0"/>
          <a:chExt cx="0" cy="0"/>
        </a:xfrm>
      </p:grpSpPr>
      <p:sp>
        <p:nvSpPr>
          <p:cNvPr id="156" name="Google Shape;156;p24"/>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157" name="Google Shape;157;p24"/>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CAROLS ? </a:t>
            </a:r>
            <a:endParaRPr sz="3600">
              <a:solidFill>
                <a:srgbClr val="FFFFFF"/>
              </a:solidFill>
              <a:latin typeface="Architects Daughter"/>
              <a:ea typeface="Architects Daughter"/>
              <a:cs typeface="Architects Daughter"/>
              <a:sym typeface="Architects Daughter"/>
            </a:endParaRPr>
          </a:p>
        </p:txBody>
      </p:sp>
      <p:sp>
        <p:nvSpPr>
          <p:cNvPr id="158" name="Google Shape;158;p24"/>
          <p:cNvSpPr/>
          <p:nvPr/>
        </p:nvSpPr>
        <p:spPr>
          <a:xfrm>
            <a:off x="403325" y="467700"/>
            <a:ext cx="2499300" cy="714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4"/>
          <p:cNvSpPr/>
          <p:nvPr/>
        </p:nvSpPr>
        <p:spPr>
          <a:xfrm>
            <a:off x="6348425" y="467600"/>
            <a:ext cx="2439600" cy="714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4"/>
          <p:cNvSpPr txBox="1"/>
          <p:nvPr/>
        </p:nvSpPr>
        <p:spPr>
          <a:xfrm>
            <a:off x="228600" y="912850"/>
            <a:ext cx="5808600" cy="3713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fr" sz="2000">
                <a:solidFill>
                  <a:srgbClr val="FFFFFF"/>
                </a:solidFill>
                <a:latin typeface="Times New Roman"/>
                <a:ea typeface="Times New Roman"/>
                <a:cs typeface="Times New Roman"/>
                <a:sym typeface="Times New Roman"/>
              </a:rPr>
              <a:t>Carols were first sung in Europe thousands of years ago, but these were not Christmas Carols. The word Carol actually means dance or a song of praise and joy! Carols used to be written and sung during all four seasons, but only the tradition of singing them at Christmas has really survived. In  the Victorian era carolers would sing on Christmas Eve in front of houses to get money or a gift. They would only leave when they got satisfaction. Sometimes they would </a:t>
            </a:r>
            <a:r>
              <a:rPr lang="fr" sz="2000">
                <a:solidFill>
                  <a:srgbClr val="FFFFFF"/>
                </a:solidFill>
                <a:latin typeface="Times New Roman"/>
                <a:ea typeface="Times New Roman"/>
                <a:cs typeface="Times New Roman"/>
                <a:sym typeface="Times New Roman"/>
              </a:rPr>
              <a:t>deliberately</a:t>
            </a:r>
            <a:r>
              <a:rPr lang="fr" sz="2000">
                <a:solidFill>
                  <a:srgbClr val="FFFFFF"/>
                </a:solidFill>
                <a:latin typeface="Times New Roman"/>
                <a:ea typeface="Times New Roman"/>
                <a:cs typeface="Times New Roman"/>
                <a:sym typeface="Times New Roman"/>
              </a:rPr>
              <a:t> sing badly. </a:t>
            </a:r>
            <a:endParaRPr sz="2000">
              <a:solidFill>
                <a:srgbClr val="FFFFFF"/>
              </a:solidFill>
              <a:latin typeface="Times New Roman"/>
              <a:ea typeface="Times New Roman"/>
              <a:cs typeface="Times New Roman"/>
              <a:sym typeface="Times New Roman"/>
            </a:endParaRPr>
          </a:p>
          <a:p>
            <a:pPr indent="0" lvl="0" marL="0" rtl="0" algn="l">
              <a:spcBef>
                <a:spcPts val="1600"/>
              </a:spcBef>
              <a:spcAft>
                <a:spcPts val="0"/>
              </a:spcAft>
              <a:buNone/>
            </a:pPr>
            <a:r>
              <a:t/>
            </a:r>
            <a:endParaRPr sz="2500">
              <a:solidFill>
                <a:srgbClr val="FFFFFF"/>
              </a:solidFill>
              <a:latin typeface="Architects Daughter"/>
              <a:ea typeface="Architects Daughter"/>
              <a:cs typeface="Architects Daughter"/>
              <a:sym typeface="Architects Daughter"/>
            </a:endParaRPr>
          </a:p>
        </p:txBody>
      </p:sp>
      <p:sp>
        <p:nvSpPr>
          <p:cNvPr id="161" name="Google Shape;161;p24"/>
          <p:cNvSpPr txBox="1"/>
          <p:nvPr/>
        </p:nvSpPr>
        <p:spPr>
          <a:xfrm>
            <a:off x="6288575" y="3114125"/>
            <a:ext cx="2499300" cy="43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4"/>
          <p:cNvSpPr/>
          <p:nvPr/>
        </p:nvSpPr>
        <p:spPr>
          <a:xfrm>
            <a:off x="6089400" y="2789450"/>
            <a:ext cx="2856300" cy="2101500"/>
          </a:xfrm>
          <a:prstGeom prst="flowChartAlternateProcess">
            <a:avLst/>
          </a:prstGeom>
          <a:noFill/>
          <a:ln cap="flat" cmpd="sng" w="9525">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fr" sz="2400">
                <a:solidFill>
                  <a:srgbClr val="FF0000"/>
                </a:solidFill>
                <a:latin typeface="Architects Daughter"/>
                <a:ea typeface="Architects Daughter"/>
                <a:cs typeface="Architects Daughter"/>
                <a:sym typeface="Architects Daughter"/>
              </a:rPr>
              <a:t> </a:t>
            </a:r>
            <a:r>
              <a:rPr lang="fr" sz="2400">
                <a:solidFill>
                  <a:srgbClr val="FFFF00"/>
                </a:solidFill>
                <a:latin typeface="Architects Daughter"/>
                <a:ea typeface="Architects Daughter"/>
                <a:cs typeface="Architects Daughter"/>
                <a:sym typeface="Architects Daughter"/>
              </a:rPr>
              <a:t>Past habits</a:t>
            </a:r>
            <a:r>
              <a:rPr lang="fr" sz="2400">
                <a:solidFill>
                  <a:srgbClr val="FF0000"/>
                </a:solidFill>
                <a:latin typeface="Architects Daughter"/>
                <a:ea typeface="Architects Daughter"/>
                <a:cs typeface="Architects Daughter"/>
                <a:sym typeface="Architects Daughter"/>
              </a:rPr>
              <a:t> </a:t>
            </a:r>
            <a:endParaRPr sz="2400">
              <a:solidFill>
                <a:srgbClr val="FF0000"/>
              </a:solidFill>
              <a:latin typeface="Architects Daughter"/>
              <a:ea typeface="Architects Daughter"/>
              <a:cs typeface="Architects Daughter"/>
              <a:sym typeface="Architects Daughter"/>
            </a:endParaRPr>
          </a:p>
        </p:txBody>
      </p:sp>
      <p:pic>
        <p:nvPicPr>
          <p:cNvPr id="163" name="Google Shape;163;p24"/>
          <p:cNvPicPr preferRelativeResize="0"/>
          <p:nvPr/>
        </p:nvPicPr>
        <p:blipFill>
          <a:blip r:embed="rId4">
            <a:alphaModFix/>
          </a:blip>
          <a:stretch>
            <a:fillRect/>
          </a:stretch>
        </p:blipFill>
        <p:spPr>
          <a:xfrm>
            <a:off x="6418600" y="832975"/>
            <a:ext cx="2369275" cy="1804075"/>
          </a:xfrm>
          <a:prstGeom prst="rect">
            <a:avLst/>
          </a:prstGeom>
          <a:noFill/>
          <a:ln>
            <a:noFill/>
          </a:ln>
        </p:spPr>
      </p:pic>
      <p:pic>
        <p:nvPicPr>
          <p:cNvPr id="164" name="Google Shape;164;p24"/>
          <p:cNvPicPr preferRelativeResize="0"/>
          <p:nvPr/>
        </p:nvPicPr>
        <p:blipFill>
          <a:blip r:embed="rId5">
            <a:alphaModFix/>
          </a:blip>
          <a:stretch>
            <a:fillRect/>
          </a:stretch>
        </p:blipFill>
        <p:spPr>
          <a:xfrm>
            <a:off x="2605275" y="173650"/>
            <a:ext cx="653175" cy="607612"/>
          </a:xfrm>
          <a:prstGeom prst="rect">
            <a:avLst/>
          </a:prstGeom>
          <a:noFill/>
          <a:ln>
            <a:noFill/>
          </a:ln>
        </p:spPr>
      </p:pic>
      <p:pic>
        <p:nvPicPr>
          <p:cNvPr id="165" name="Google Shape;165;p24"/>
          <p:cNvPicPr preferRelativeResize="0"/>
          <p:nvPr/>
        </p:nvPicPr>
        <p:blipFill>
          <a:blip r:embed="rId5">
            <a:alphaModFix/>
          </a:blip>
          <a:stretch>
            <a:fillRect/>
          </a:stretch>
        </p:blipFill>
        <p:spPr>
          <a:xfrm>
            <a:off x="5874950" y="173650"/>
            <a:ext cx="653175" cy="607612"/>
          </a:xfrm>
          <a:prstGeom prst="rect">
            <a:avLst/>
          </a:prstGeom>
          <a:noFill/>
          <a:ln>
            <a:noFill/>
          </a:ln>
        </p:spPr>
      </p:pic>
      <p:sp>
        <p:nvSpPr>
          <p:cNvPr id="166" name="Google Shape;166;p24"/>
          <p:cNvSpPr txBox="1"/>
          <p:nvPr/>
        </p:nvSpPr>
        <p:spPr>
          <a:xfrm>
            <a:off x="6328075" y="2951025"/>
            <a:ext cx="2499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Used to + verb</a:t>
            </a:r>
            <a:endParaRPr sz="2400">
              <a:solidFill>
                <a:srgbClr val="FFFFFF"/>
              </a:solidFill>
              <a:latin typeface="Architects Daughter"/>
              <a:ea typeface="Architects Daughter"/>
              <a:cs typeface="Architects Daughter"/>
              <a:sym typeface="Architects Daughter"/>
            </a:endParaRPr>
          </a:p>
        </p:txBody>
      </p:sp>
      <p:sp>
        <p:nvSpPr>
          <p:cNvPr id="167" name="Google Shape;167;p24"/>
          <p:cNvSpPr txBox="1"/>
          <p:nvPr/>
        </p:nvSpPr>
        <p:spPr>
          <a:xfrm>
            <a:off x="6380025" y="4156375"/>
            <a:ext cx="2306700" cy="54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Would + verb</a:t>
            </a:r>
            <a:endParaRPr sz="2400">
              <a:solidFill>
                <a:srgbClr val="FFFFFF"/>
              </a:solidFill>
              <a:latin typeface="Architects Daughter"/>
              <a:ea typeface="Architects Daughter"/>
              <a:cs typeface="Architects Daughter"/>
              <a:sym typeface="Architects Daugh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1000"/>
                                        <p:tgtEl>
                                          <p:spTgt spid="1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3"/>
                                        </p:tgtEl>
                                        <p:attrNameLst>
                                          <p:attrName>style.visibility</p:attrName>
                                        </p:attrNameLst>
                                      </p:cBhvr>
                                      <p:to>
                                        <p:strVal val="visible"/>
                                      </p:to>
                                    </p:set>
                                    <p:animEffect filter="fade" transition="in">
                                      <p:cBhvr>
                                        <p:cTn dur="1000"/>
                                        <p:tgtEl>
                                          <p:spTgt spid="1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100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71" name="Shape 171"/>
        <p:cNvGrpSpPr/>
        <p:nvPr/>
      </p:nvGrpSpPr>
      <p:grpSpPr>
        <a:xfrm>
          <a:off x="0" y="0"/>
          <a:ext cx="0" cy="0"/>
          <a:chOff x="0" y="0"/>
          <a:chExt cx="0" cy="0"/>
        </a:xfrm>
      </p:grpSpPr>
      <p:sp>
        <p:nvSpPr>
          <p:cNvPr id="172" name="Google Shape;172;p25"/>
          <p:cNvSpPr txBox="1"/>
          <p:nvPr/>
        </p:nvSpPr>
        <p:spPr>
          <a:xfrm>
            <a:off x="364300" y="110550"/>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The sound of</a:t>
            </a:r>
            <a:endParaRPr sz="36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 music</a:t>
            </a:r>
            <a:endParaRPr sz="3600">
              <a:solidFill>
                <a:srgbClr val="FFFFFF"/>
              </a:solidFill>
              <a:latin typeface="Architects Daughter"/>
              <a:ea typeface="Architects Daughter"/>
              <a:cs typeface="Architects Daughter"/>
              <a:sym typeface="Architects Daughter"/>
            </a:endParaRPr>
          </a:p>
        </p:txBody>
      </p:sp>
      <p:sp>
        <p:nvSpPr>
          <p:cNvPr id="173" name="Google Shape;173;p25"/>
          <p:cNvSpPr/>
          <p:nvPr/>
        </p:nvSpPr>
        <p:spPr>
          <a:xfrm>
            <a:off x="469325" y="415800"/>
            <a:ext cx="24993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5"/>
          <p:cNvSpPr/>
          <p:nvPr/>
        </p:nvSpPr>
        <p:spPr>
          <a:xfrm>
            <a:off x="6704275" y="415800"/>
            <a:ext cx="24396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5"/>
          <p:cNvSpPr txBox="1"/>
          <p:nvPr/>
        </p:nvSpPr>
        <p:spPr>
          <a:xfrm>
            <a:off x="660400" y="1320800"/>
            <a:ext cx="1435200" cy="28194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A</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B</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C</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D</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E</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F</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G</a:t>
            </a:r>
            <a:endParaRPr sz="2400">
              <a:solidFill>
                <a:srgbClr val="FFFFFF"/>
              </a:solidFill>
              <a:latin typeface="Architects Daughter"/>
              <a:ea typeface="Architects Daughter"/>
              <a:cs typeface="Architects Daughter"/>
              <a:sym typeface="Architects Daughter"/>
            </a:endParaRPr>
          </a:p>
        </p:txBody>
      </p:sp>
      <p:sp>
        <p:nvSpPr>
          <p:cNvPr id="176" name="Google Shape;176;p25"/>
          <p:cNvSpPr txBox="1"/>
          <p:nvPr/>
        </p:nvSpPr>
        <p:spPr>
          <a:xfrm>
            <a:off x="2300875" y="1384300"/>
            <a:ext cx="1740000" cy="26034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Do</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Char char="●"/>
            </a:pPr>
            <a:r>
              <a:rPr lang="fr" sz="2400">
                <a:solidFill>
                  <a:srgbClr val="FFFFFF"/>
                </a:solidFill>
              </a:rPr>
              <a:t>Re</a:t>
            </a:r>
            <a:endParaRPr sz="2400">
              <a:solidFill>
                <a:srgbClr val="FFFFFF"/>
              </a:solidFill>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Mi</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Fa</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La</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Si</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Sol</a:t>
            </a:r>
            <a:endParaRPr sz="2400">
              <a:solidFill>
                <a:srgbClr val="FFFFFF"/>
              </a:solidFill>
              <a:latin typeface="Architects Daughter"/>
              <a:ea typeface="Architects Daughter"/>
              <a:cs typeface="Architects Daughter"/>
              <a:sym typeface="Architects Daughter"/>
            </a:endParaRPr>
          </a:p>
        </p:txBody>
      </p:sp>
      <p:pic>
        <p:nvPicPr>
          <p:cNvPr id="177" name="Google Shape;177;p25"/>
          <p:cNvPicPr preferRelativeResize="0"/>
          <p:nvPr/>
        </p:nvPicPr>
        <p:blipFill>
          <a:blip r:embed="rId4">
            <a:alphaModFix/>
          </a:blip>
          <a:stretch>
            <a:fillRect/>
          </a:stretch>
        </p:blipFill>
        <p:spPr>
          <a:xfrm>
            <a:off x="4040875" y="1384300"/>
            <a:ext cx="4798325" cy="2669375"/>
          </a:xfrm>
          <a:prstGeom prst="rect">
            <a:avLst/>
          </a:prstGeom>
          <a:noFill/>
          <a:ln>
            <a:noFill/>
          </a:ln>
        </p:spPr>
      </p:pic>
      <p:pic>
        <p:nvPicPr>
          <p:cNvPr id="178" name="Google Shape;178;p25" title="Do-Re-Mi  'The Sound Of Music.mp3">
            <a:hlinkClick r:id="rId5"/>
          </p:cNvPr>
          <p:cNvPicPr preferRelativeResize="0"/>
          <p:nvPr/>
        </p:nvPicPr>
        <p:blipFill>
          <a:blip r:embed="rId6">
            <a:alphaModFix/>
          </a:blip>
          <a:stretch>
            <a:fillRect/>
          </a:stretch>
        </p:blipFill>
        <p:spPr>
          <a:xfrm>
            <a:off x="8153025" y="3530500"/>
            <a:ext cx="457200" cy="457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5"/>
                                        </p:tgtEl>
                                        <p:attrNameLst>
                                          <p:attrName>style.visibility</p:attrName>
                                        </p:attrNameLst>
                                      </p:cBhvr>
                                      <p:to>
                                        <p:strVal val="visible"/>
                                      </p:to>
                                    </p:set>
                                    <p:animEffect filter="fade" transition="in">
                                      <p:cBhvr>
                                        <p:cTn dur="1000"/>
                                        <p:tgtEl>
                                          <p:spTgt spid="1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gtEl>
                                        <p:attrNameLst>
                                          <p:attrName>style.visibility</p:attrName>
                                        </p:attrNameLst>
                                      </p:cBhvr>
                                      <p:to>
                                        <p:strVal val="visible"/>
                                      </p:to>
                                    </p:set>
                                    <p:animEffect filter="fade" transition="in">
                                      <p:cBhvr>
                                        <p:cTn dur="1000"/>
                                        <p:tgtEl>
                                          <p:spTgt spid="1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82" name="Shape 182"/>
        <p:cNvGrpSpPr/>
        <p:nvPr/>
      </p:nvGrpSpPr>
      <p:grpSpPr>
        <a:xfrm>
          <a:off x="0" y="0"/>
          <a:ext cx="0" cy="0"/>
          <a:chOff x="0" y="0"/>
          <a:chExt cx="0" cy="0"/>
        </a:xfrm>
      </p:grpSpPr>
      <p:sp>
        <p:nvSpPr>
          <p:cNvPr id="183" name="Google Shape;183;p26"/>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184" name="Google Shape;184;p26"/>
          <p:cNvSpPr txBox="1"/>
          <p:nvPr/>
        </p:nvSpPr>
        <p:spPr>
          <a:xfrm>
            <a:off x="79350" y="110550"/>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Blind test </a:t>
            </a:r>
            <a:endParaRPr sz="3600">
              <a:solidFill>
                <a:srgbClr val="FFFFFF"/>
              </a:solidFill>
              <a:latin typeface="Architects Daughter"/>
              <a:ea typeface="Architects Daughter"/>
              <a:cs typeface="Architects Daughter"/>
              <a:sym typeface="Architects Daughter"/>
            </a:endParaRPr>
          </a:p>
        </p:txBody>
      </p:sp>
      <p:sp>
        <p:nvSpPr>
          <p:cNvPr id="185" name="Google Shape;185;p26"/>
          <p:cNvSpPr/>
          <p:nvPr/>
        </p:nvSpPr>
        <p:spPr>
          <a:xfrm>
            <a:off x="292075" y="445475"/>
            <a:ext cx="2008800" cy="639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6"/>
          <p:cNvSpPr/>
          <p:nvPr/>
        </p:nvSpPr>
        <p:spPr>
          <a:xfrm>
            <a:off x="6625050" y="475175"/>
            <a:ext cx="2439600" cy="639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6"/>
          <p:cNvSpPr txBox="1"/>
          <p:nvPr/>
        </p:nvSpPr>
        <p:spPr>
          <a:xfrm>
            <a:off x="5421875" y="1353300"/>
            <a:ext cx="3441600" cy="28575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Silent night</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We Wish you a Merry Christmas</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Jingle Bells</a:t>
            </a:r>
            <a:endParaRPr sz="24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p:txBody>
      </p:sp>
      <p:sp>
        <p:nvSpPr>
          <p:cNvPr id="188" name="Google Shape;188;p26"/>
          <p:cNvSpPr txBox="1"/>
          <p:nvPr/>
        </p:nvSpPr>
        <p:spPr>
          <a:xfrm>
            <a:off x="622300" y="1295400"/>
            <a:ext cx="3949800" cy="29733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89" name="Google Shape;189;p26"/>
          <p:cNvPicPr preferRelativeResize="0"/>
          <p:nvPr/>
        </p:nvPicPr>
        <p:blipFill>
          <a:blip r:embed="rId4">
            <a:alphaModFix/>
          </a:blip>
          <a:stretch>
            <a:fillRect/>
          </a:stretch>
        </p:blipFill>
        <p:spPr>
          <a:xfrm>
            <a:off x="692200" y="1397050"/>
            <a:ext cx="3810000" cy="2857500"/>
          </a:xfrm>
          <a:prstGeom prst="rect">
            <a:avLst/>
          </a:prstGeom>
          <a:noFill/>
          <a:ln>
            <a:noFill/>
          </a:ln>
        </p:spPr>
      </p:pic>
      <p:sp>
        <p:nvSpPr>
          <p:cNvPr id="190" name="Google Shape;190;p26"/>
          <p:cNvSpPr txBox="1"/>
          <p:nvPr/>
        </p:nvSpPr>
        <p:spPr>
          <a:xfrm>
            <a:off x="2026850" y="3249125"/>
            <a:ext cx="154800" cy="21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26"/>
          <p:cNvSpPr/>
          <p:nvPr/>
        </p:nvSpPr>
        <p:spPr>
          <a:xfrm>
            <a:off x="1941800" y="3202775"/>
            <a:ext cx="324900" cy="3093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a:t>F</a:t>
            </a:r>
            <a:endParaRPr/>
          </a:p>
        </p:txBody>
      </p:sp>
      <p:sp>
        <p:nvSpPr>
          <p:cNvPr id="192" name="Google Shape;192;p26"/>
          <p:cNvSpPr/>
          <p:nvPr/>
        </p:nvSpPr>
        <p:spPr>
          <a:xfrm>
            <a:off x="2181650" y="2815925"/>
            <a:ext cx="324900" cy="355800"/>
          </a:xfrm>
          <a:prstGeom prst="ellipse">
            <a:avLst/>
          </a:prstGeom>
          <a:solidFill>
            <a:srgbClr val="FF00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a:t>A</a:t>
            </a:r>
            <a:endParaRPr/>
          </a:p>
        </p:txBody>
      </p:sp>
      <p:sp>
        <p:nvSpPr>
          <p:cNvPr id="193" name="Google Shape;193;p26"/>
          <p:cNvSpPr/>
          <p:nvPr/>
        </p:nvSpPr>
        <p:spPr>
          <a:xfrm>
            <a:off x="2434738" y="2498825"/>
            <a:ext cx="324900" cy="309300"/>
          </a:xfrm>
          <a:prstGeom prst="ellipse">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a:t>C</a:t>
            </a:r>
            <a:endParaRPr/>
          </a:p>
        </p:txBody>
      </p:sp>
      <p:pic>
        <p:nvPicPr>
          <p:cNvPr id="194" name="Google Shape;194;p26" title="Silent Night.mp3">
            <a:hlinkClick r:id="rId5"/>
          </p:cNvPr>
          <p:cNvPicPr preferRelativeResize="0"/>
          <p:nvPr/>
        </p:nvPicPr>
        <p:blipFill>
          <a:blip r:embed="rId6">
            <a:alphaModFix/>
          </a:blip>
          <a:stretch>
            <a:fillRect/>
          </a:stretch>
        </p:blipFill>
        <p:spPr>
          <a:xfrm flipH="1" rot="10800000">
            <a:off x="2300900" y="3179532"/>
            <a:ext cx="266600" cy="355800"/>
          </a:xfrm>
          <a:prstGeom prst="rect">
            <a:avLst/>
          </a:prstGeom>
          <a:noFill/>
          <a:ln>
            <a:noFill/>
          </a:ln>
        </p:spPr>
      </p:pic>
      <p:pic>
        <p:nvPicPr>
          <p:cNvPr id="195" name="Google Shape;195;p26" title="Jingle Bells.mp3">
            <a:hlinkClick r:id="rId7"/>
          </p:cNvPr>
          <p:cNvPicPr preferRelativeResize="0"/>
          <p:nvPr/>
        </p:nvPicPr>
        <p:blipFill>
          <a:blip r:embed="rId6">
            <a:alphaModFix/>
          </a:blip>
          <a:stretch>
            <a:fillRect/>
          </a:stretch>
        </p:blipFill>
        <p:spPr>
          <a:xfrm>
            <a:off x="2535700" y="2860525"/>
            <a:ext cx="266600" cy="266600"/>
          </a:xfrm>
          <a:prstGeom prst="rect">
            <a:avLst/>
          </a:prstGeom>
          <a:noFill/>
          <a:ln>
            <a:noFill/>
          </a:ln>
        </p:spPr>
      </p:pic>
      <p:pic>
        <p:nvPicPr>
          <p:cNvPr id="196" name="Google Shape;196;p26" title="We wish you a merry Christmas.mp3">
            <a:hlinkClick r:id="rId8"/>
          </p:cNvPr>
          <p:cNvPicPr preferRelativeResize="0"/>
          <p:nvPr/>
        </p:nvPicPr>
        <p:blipFill>
          <a:blip r:embed="rId6">
            <a:alphaModFix/>
          </a:blip>
          <a:stretch>
            <a:fillRect/>
          </a:stretch>
        </p:blipFill>
        <p:spPr>
          <a:xfrm>
            <a:off x="3006575" y="2571750"/>
            <a:ext cx="266600" cy="266600"/>
          </a:xfrm>
          <a:prstGeom prst="rect">
            <a:avLst/>
          </a:prstGeom>
          <a:noFill/>
          <a:ln>
            <a:noFill/>
          </a:ln>
        </p:spPr>
      </p:pic>
      <p:pic>
        <p:nvPicPr>
          <p:cNvPr id="197" name="Google Shape;197;p26"/>
          <p:cNvPicPr preferRelativeResize="0"/>
          <p:nvPr/>
        </p:nvPicPr>
        <p:blipFill>
          <a:blip r:embed="rId9">
            <a:alphaModFix/>
          </a:blip>
          <a:stretch>
            <a:fillRect/>
          </a:stretch>
        </p:blipFill>
        <p:spPr>
          <a:xfrm>
            <a:off x="2270612" y="173650"/>
            <a:ext cx="653175" cy="607612"/>
          </a:xfrm>
          <a:prstGeom prst="rect">
            <a:avLst/>
          </a:prstGeom>
          <a:noFill/>
          <a:ln>
            <a:noFill/>
          </a:ln>
        </p:spPr>
      </p:pic>
      <p:pic>
        <p:nvPicPr>
          <p:cNvPr id="198" name="Google Shape;198;p26"/>
          <p:cNvPicPr preferRelativeResize="0"/>
          <p:nvPr/>
        </p:nvPicPr>
        <p:blipFill>
          <a:blip r:embed="rId9">
            <a:alphaModFix/>
          </a:blip>
          <a:stretch>
            <a:fillRect/>
          </a:stretch>
        </p:blipFill>
        <p:spPr>
          <a:xfrm>
            <a:off x="6113925" y="162275"/>
            <a:ext cx="653175" cy="6076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02" name="Shape 202"/>
        <p:cNvGrpSpPr/>
        <p:nvPr/>
      </p:nvGrpSpPr>
      <p:grpSpPr>
        <a:xfrm>
          <a:off x="0" y="0"/>
          <a:ext cx="0" cy="0"/>
          <a:chOff x="0" y="0"/>
          <a:chExt cx="0" cy="0"/>
        </a:xfrm>
      </p:grpSpPr>
      <p:sp>
        <p:nvSpPr>
          <p:cNvPr id="203" name="Google Shape;203;p27"/>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04" name="Google Shape;204;p27"/>
          <p:cNvSpPr/>
          <p:nvPr/>
        </p:nvSpPr>
        <p:spPr>
          <a:xfrm>
            <a:off x="215325" y="438925"/>
            <a:ext cx="19665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7"/>
          <p:cNvSpPr/>
          <p:nvPr/>
        </p:nvSpPr>
        <p:spPr>
          <a:xfrm flipH="1" rot="10800000">
            <a:off x="7299325" y="495746"/>
            <a:ext cx="18447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27"/>
          <p:cNvSpPr txBox="1"/>
          <p:nvPr/>
        </p:nvSpPr>
        <p:spPr>
          <a:xfrm>
            <a:off x="376875" y="912425"/>
            <a:ext cx="8676000" cy="4086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wish you a Merry Christmas ( x2)</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wish you a Merry Christmas and  a Happy New Year</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Good tidings we bring to you and your kin</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wish you a Merry Christmas and  a Happy New Year</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Oh bring us some figgy pudding  (x3)</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And a cup of good cheer.</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won’t go until we get some (x2)</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won’t go until we get some so bring it right here!</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2400">
                <a:solidFill>
                  <a:srgbClr val="FFFFFF"/>
                </a:solidFill>
                <a:latin typeface="Architects Daughter"/>
                <a:ea typeface="Architects Daughter"/>
                <a:cs typeface="Architects Daughter"/>
                <a:sym typeface="Architects Daughter"/>
              </a:rPr>
              <a:t>(repeat chorus)</a:t>
            </a:r>
            <a:endParaRPr sz="2400">
              <a:solidFill>
                <a:srgbClr val="FFFFFF"/>
              </a:solidFill>
              <a:latin typeface="Architects Daughter"/>
              <a:ea typeface="Architects Daughter"/>
              <a:cs typeface="Architects Daughter"/>
              <a:sym typeface="Architects Daughter"/>
            </a:endParaRPr>
          </a:p>
        </p:txBody>
      </p:sp>
      <p:sp>
        <p:nvSpPr>
          <p:cNvPr id="207" name="Google Shape;207;p27"/>
          <p:cNvSpPr txBox="1"/>
          <p:nvPr/>
        </p:nvSpPr>
        <p:spPr>
          <a:xfrm>
            <a:off x="302850" y="616325"/>
            <a:ext cx="8795100" cy="4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00"/>
                </a:solidFill>
                <a:latin typeface="Architects Daughter"/>
                <a:ea typeface="Architects Daughter"/>
                <a:cs typeface="Architects Daughter"/>
                <a:sym typeface="Architects Daughter"/>
              </a:rPr>
              <a:t>Find the synonyms for : GREETINGS / FAMILY / HAPPINESS / DESSERT</a:t>
            </a:r>
            <a:endParaRPr sz="1800">
              <a:solidFill>
                <a:srgbClr val="FFFF00"/>
              </a:solidFill>
              <a:latin typeface="Architects Daughter"/>
              <a:ea typeface="Architects Daughter"/>
              <a:cs typeface="Architects Daughter"/>
              <a:sym typeface="Architects Daughter"/>
            </a:endParaRPr>
          </a:p>
        </p:txBody>
      </p:sp>
      <p:sp>
        <p:nvSpPr>
          <p:cNvPr id="208" name="Google Shape;208;p27"/>
          <p:cNvSpPr txBox="1"/>
          <p:nvPr/>
        </p:nvSpPr>
        <p:spPr>
          <a:xfrm>
            <a:off x="2286000" y="38525"/>
            <a:ext cx="4828800" cy="57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000">
                <a:solidFill>
                  <a:srgbClr val="FFFFFF"/>
                </a:solidFill>
                <a:latin typeface="Architects Daughter"/>
                <a:ea typeface="Architects Daughter"/>
                <a:cs typeface="Architects Daughter"/>
                <a:sym typeface="Architects Daughter"/>
              </a:rPr>
              <a:t>Top of the pops </a:t>
            </a:r>
            <a:endParaRPr sz="3000">
              <a:solidFill>
                <a:srgbClr val="FFFFFF"/>
              </a:solidFill>
              <a:latin typeface="Architects Daughter"/>
              <a:ea typeface="Architects Daughter"/>
              <a:cs typeface="Architects Daughter"/>
              <a:sym typeface="Architects Daughter"/>
            </a:endParaRPr>
          </a:p>
        </p:txBody>
      </p:sp>
      <p:pic>
        <p:nvPicPr>
          <p:cNvPr id="209" name="Google Shape;209;p27"/>
          <p:cNvPicPr preferRelativeResize="0"/>
          <p:nvPr/>
        </p:nvPicPr>
        <p:blipFill>
          <a:blip r:embed="rId4">
            <a:alphaModFix/>
          </a:blip>
          <a:stretch>
            <a:fillRect/>
          </a:stretch>
        </p:blipFill>
        <p:spPr>
          <a:xfrm>
            <a:off x="7460675" y="2642200"/>
            <a:ext cx="1135550" cy="1171249"/>
          </a:xfrm>
          <a:prstGeom prst="rect">
            <a:avLst/>
          </a:prstGeom>
          <a:noFill/>
          <a:ln>
            <a:noFill/>
          </a:ln>
        </p:spPr>
      </p:pic>
      <p:pic>
        <p:nvPicPr>
          <p:cNvPr id="210" name="Google Shape;210;p27"/>
          <p:cNvPicPr preferRelativeResize="0"/>
          <p:nvPr/>
        </p:nvPicPr>
        <p:blipFill>
          <a:blip r:embed="rId5">
            <a:alphaModFix/>
          </a:blip>
          <a:stretch>
            <a:fillRect/>
          </a:stretch>
        </p:blipFill>
        <p:spPr>
          <a:xfrm>
            <a:off x="2031650" y="219100"/>
            <a:ext cx="653175" cy="607612"/>
          </a:xfrm>
          <a:prstGeom prst="rect">
            <a:avLst/>
          </a:prstGeom>
          <a:noFill/>
          <a:ln>
            <a:noFill/>
          </a:ln>
        </p:spPr>
      </p:pic>
      <p:pic>
        <p:nvPicPr>
          <p:cNvPr id="211" name="Google Shape;211;p27"/>
          <p:cNvPicPr preferRelativeResize="0"/>
          <p:nvPr/>
        </p:nvPicPr>
        <p:blipFill>
          <a:blip r:embed="rId5">
            <a:alphaModFix/>
          </a:blip>
          <a:stretch>
            <a:fillRect/>
          </a:stretch>
        </p:blipFill>
        <p:spPr>
          <a:xfrm>
            <a:off x="6646150" y="16227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1000"/>
                                        <p:tgtEl>
                                          <p:spTgt spid="2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1000"/>
                                        <p:tgtEl>
                                          <p:spTgt spid="2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1000"/>
                                        <p:tgtEl>
                                          <p:spTgt spid="2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15" name="Shape 215"/>
        <p:cNvGrpSpPr/>
        <p:nvPr/>
      </p:nvGrpSpPr>
      <p:grpSpPr>
        <a:xfrm>
          <a:off x="0" y="0"/>
          <a:ext cx="0" cy="0"/>
          <a:chOff x="0" y="0"/>
          <a:chExt cx="0" cy="0"/>
        </a:xfrm>
      </p:grpSpPr>
      <p:sp>
        <p:nvSpPr>
          <p:cNvPr id="216" name="Google Shape;216;p28"/>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17" name="Google Shape;217;p28"/>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What are the lyrics about ? </a:t>
            </a:r>
            <a:endParaRPr sz="3600">
              <a:solidFill>
                <a:srgbClr val="FFFFFF"/>
              </a:solidFill>
              <a:latin typeface="Architects Daughter"/>
              <a:ea typeface="Architects Daughter"/>
              <a:cs typeface="Architects Daughter"/>
              <a:sym typeface="Architects Daughter"/>
            </a:endParaRPr>
          </a:p>
        </p:txBody>
      </p:sp>
      <p:sp>
        <p:nvSpPr>
          <p:cNvPr id="218" name="Google Shape;218;p28"/>
          <p:cNvSpPr/>
          <p:nvPr/>
        </p:nvSpPr>
        <p:spPr>
          <a:xfrm>
            <a:off x="150350" y="464525"/>
            <a:ext cx="990300" cy="639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8"/>
          <p:cNvSpPr/>
          <p:nvPr/>
        </p:nvSpPr>
        <p:spPr>
          <a:xfrm>
            <a:off x="7581300" y="475175"/>
            <a:ext cx="1463400" cy="639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8"/>
          <p:cNvSpPr txBox="1"/>
          <p:nvPr/>
        </p:nvSpPr>
        <p:spPr>
          <a:xfrm>
            <a:off x="150350" y="701500"/>
            <a:ext cx="4962300" cy="3264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fr" sz="1850">
                <a:solidFill>
                  <a:srgbClr val="FFFFFF"/>
                </a:solidFill>
                <a:latin typeface="Architects Daughter"/>
                <a:ea typeface="Architects Daughter"/>
                <a:cs typeface="Architects Daughter"/>
                <a:sym typeface="Architects Daughter"/>
              </a:rPr>
              <a:t>The intention of the carol is  :</a:t>
            </a:r>
            <a:endParaRPr sz="1850">
              <a:solidFill>
                <a:srgbClr val="FFFFFF"/>
              </a:solidFill>
              <a:latin typeface="Architects Daughter"/>
              <a:ea typeface="Architects Daughter"/>
              <a:cs typeface="Architects Daughter"/>
              <a:sym typeface="Architects Daughter"/>
            </a:endParaRPr>
          </a:p>
          <a:p>
            <a:pPr indent="-346075" lvl="0" marL="457200" rtl="0" algn="l">
              <a:lnSpc>
                <a:spcPct val="115000"/>
              </a:lnSpc>
              <a:spcBef>
                <a:spcPts val="1500"/>
              </a:spcBef>
              <a:spcAft>
                <a:spcPts val="0"/>
              </a:spcAft>
              <a:buClr>
                <a:srgbClr val="FFFFFF"/>
              </a:buClr>
              <a:buSzPts val="1850"/>
              <a:buFont typeface="Architects Daughter"/>
              <a:buChar char="●"/>
            </a:pPr>
            <a:r>
              <a:rPr lang="fr" sz="1850">
                <a:solidFill>
                  <a:srgbClr val="FFFFFF"/>
                </a:solidFill>
                <a:latin typeface="Architects Daughter"/>
                <a:ea typeface="Architects Daughter"/>
                <a:cs typeface="Architects Daughter"/>
                <a:sym typeface="Architects Daughter"/>
              </a:rPr>
              <a:t>to recognize the Christmas holiday.</a:t>
            </a:r>
            <a:endParaRPr sz="1850">
              <a:solidFill>
                <a:srgbClr val="FFFFFF"/>
              </a:solidFill>
              <a:latin typeface="Architects Daughter"/>
              <a:ea typeface="Architects Daughter"/>
              <a:cs typeface="Architects Daughter"/>
              <a:sym typeface="Architects Daughter"/>
            </a:endParaRPr>
          </a:p>
          <a:p>
            <a:pPr indent="-346075" lvl="0" marL="457200" rtl="0" algn="l">
              <a:lnSpc>
                <a:spcPct val="115000"/>
              </a:lnSpc>
              <a:spcBef>
                <a:spcPts val="0"/>
              </a:spcBef>
              <a:spcAft>
                <a:spcPts val="0"/>
              </a:spcAft>
              <a:buClr>
                <a:srgbClr val="FFFFFF"/>
              </a:buClr>
              <a:buSzPts val="1850"/>
              <a:buFont typeface="Architects Daughter"/>
              <a:buChar char="●"/>
            </a:pPr>
            <a:r>
              <a:rPr lang="fr" sz="1850">
                <a:solidFill>
                  <a:srgbClr val="FFFFFF"/>
                </a:solidFill>
                <a:latin typeface="Architects Daughter"/>
                <a:ea typeface="Architects Daughter"/>
                <a:cs typeface="Architects Daughter"/>
                <a:sym typeface="Architects Daughter"/>
              </a:rPr>
              <a:t>to humorously harass the person or the family you are singing the carol to.</a:t>
            </a:r>
            <a:endParaRPr sz="1850">
              <a:solidFill>
                <a:srgbClr val="FFFFFF"/>
              </a:solidFill>
              <a:latin typeface="Architects Daughter"/>
              <a:ea typeface="Architects Daughter"/>
              <a:cs typeface="Architects Daughter"/>
              <a:sym typeface="Architects Daughter"/>
            </a:endParaRPr>
          </a:p>
          <a:p>
            <a:pPr indent="-346075" lvl="0" marL="457200" rtl="0" algn="l">
              <a:lnSpc>
                <a:spcPct val="115000"/>
              </a:lnSpc>
              <a:spcBef>
                <a:spcPts val="0"/>
              </a:spcBef>
              <a:spcAft>
                <a:spcPts val="0"/>
              </a:spcAft>
              <a:buClr>
                <a:srgbClr val="FFFFFF"/>
              </a:buClr>
              <a:buSzPts val="1850"/>
              <a:buFont typeface="Architects Daughter"/>
              <a:buChar char="●"/>
            </a:pPr>
            <a:r>
              <a:rPr lang="fr" sz="1850">
                <a:solidFill>
                  <a:srgbClr val="FFFFFF"/>
                </a:solidFill>
                <a:latin typeface="Architects Daughter"/>
                <a:ea typeface="Architects Daughter"/>
                <a:cs typeface="Architects Daughter"/>
                <a:sym typeface="Architects Daughter"/>
              </a:rPr>
              <a:t>to remind us of the Victorian era when the carolers kindly would sing to the rich and would demand for something in return (money, food…)</a:t>
            </a:r>
            <a:endParaRPr sz="1850">
              <a:solidFill>
                <a:srgbClr val="FFFFFF"/>
              </a:solidFill>
              <a:latin typeface="Architects Daughter"/>
              <a:ea typeface="Architects Daughter"/>
              <a:cs typeface="Architects Daughter"/>
              <a:sym typeface="Architects Daughter"/>
            </a:endParaRPr>
          </a:p>
        </p:txBody>
      </p:sp>
      <p:sp>
        <p:nvSpPr>
          <p:cNvPr id="221" name="Google Shape;221;p28"/>
          <p:cNvSpPr txBox="1"/>
          <p:nvPr/>
        </p:nvSpPr>
        <p:spPr>
          <a:xfrm>
            <a:off x="5043900" y="789075"/>
            <a:ext cx="3713400" cy="39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8"/>
          <p:cNvSpPr txBox="1"/>
          <p:nvPr/>
        </p:nvSpPr>
        <p:spPr>
          <a:xfrm>
            <a:off x="5791850" y="3153775"/>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8"/>
          <p:cNvSpPr/>
          <p:nvPr/>
        </p:nvSpPr>
        <p:spPr>
          <a:xfrm>
            <a:off x="5112750" y="789075"/>
            <a:ext cx="3798600" cy="4263300"/>
          </a:xfrm>
          <a:prstGeom prst="roundRect">
            <a:avLst>
              <a:gd fmla="val 16667" name="adj"/>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fr" sz="1500">
                <a:solidFill>
                  <a:srgbClr val="FFFFFF"/>
                </a:solidFill>
                <a:latin typeface="Architects Daughter"/>
                <a:ea typeface="Architects Daughter"/>
                <a:cs typeface="Architects Daughter"/>
                <a:sym typeface="Architects Daughter"/>
              </a:rPr>
              <a:t>We wish you a Merry Christmas</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 ( x2)</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We wish you a Merry Christmas and  a Happy New Year</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Good tidings we bring to you and your kin</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We wish you a Merry Christmas and  a Happy New Year</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Oh bring us some figgy pudding  (x3)</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And a cup of good cheer.</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We won’t go until we get some (x2)</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We won’t go until we get some so bring it right here!</a:t>
            </a:r>
            <a:endParaRPr sz="15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Clr>
                <a:schemeClr val="dk1"/>
              </a:buClr>
              <a:buSzPts val="1100"/>
              <a:buFont typeface="Arial"/>
              <a:buNone/>
            </a:pPr>
            <a:r>
              <a:rPr lang="fr" sz="1500">
                <a:solidFill>
                  <a:srgbClr val="FFFFFF"/>
                </a:solidFill>
                <a:latin typeface="Architects Daughter"/>
                <a:ea typeface="Architects Daughter"/>
                <a:cs typeface="Architects Daughter"/>
                <a:sym typeface="Architects Daughter"/>
              </a:rPr>
              <a:t>(repeat chorus)</a:t>
            </a:r>
            <a:endParaRPr sz="15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300"/>
          </a:p>
        </p:txBody>
      </p:sp>
      <p:sp>
        <p:nvSpPr>
          <p:cNvPr id="224" name="Google Shape;224;p28"/>
          <p:cNvSpPr txBox="1"/>
          <p:nvPr/>
        </p:nvSpPr>
        <p:spPr>
          <a:xfrm>
            <a:off x="150350" y="4139175"/>
            <a:ext cx="5230800" cy="579900"/>
          </a:xfrm>
          <a:prstGeom prst="rect">
            <a:avLst/>
          </a:prstGeom>
          <a:noFill/>
          <a:ln>
            <a:noFill/>
          </a:ln>
        </p:spPr>
        <p:txBody>
          <a:bodyPr anchorCtr="0" anchor="t" bIns="91425" lIns="91425" spcFirstLastPara="1" rIns="91425" wrap="square" tIns="91425">
            <a:noAutofit/>
          </a:bodyPr>
          <a:lstStyle/>
          <a:p>
            <a:pPr indent="-349250" lvl="0" marL="457200" rtl="0" algn="l">
              <a:spcBef>
                <a:spcPts val="0"/>
              </a:spcBef>
              <a:spcAft>
                <a:spcPts val="0"/>
              </a:spcAft>
              <a:buClr>
                <a:srgbClr val="FFFFFF"/>
              </a:buClr>
              <a:buSzPts val="1900"/>
              <a:buFont typeface="Architects Daughter"/>
              <a:buChar char="➢"/>
            </a:pPr>
            <a:r>
              <a:rPr lang="fr" sz="1900">
                <a:solidFill>
                  <a:srgbClr val="FFFFFF"/>
                </a:solidFill>
                <a:latin typeface="Architects Daughter"/>
                <a:ea typeface="Architects Daughter"/>
                <a:cs typeface="Architects Daughter"/>
                <a:sym typeface="Architects Daughter"/>
              </a:rPr>
              <a:t>the tone should be teasing and </a:t>
            </a:r>
            <a:r>
              <a:rPr lang="fr" sz="1900">
                <a:solidFill>
                  <a:srgbClr val="FFFFFF"/>
                </a:solidFill>
                <a:latin typeface="Architects Daughter"/>
                <a:ea typeface="Architects Daughter"/>
                <a:cs typeface="Architects Daughter"/>
                <a:sym typeface="Architects Daughter"/>
              </a:rPr>
              <a:t>insistent</a:t>
            </a:r>
            <a:r>
              <a:rPr lang="fr" sz="1900">
                <a:solidFill>
                  <a:srgbClr val="FFFFFF"/>
                </a:solidFill>
                <a:latin typeface="Architects Daughter"/>
                <a:ea typeface="Architects Daughter"/>
                <a:cs typeface="Architects Daughter"/>
                <a:sym typeface="Architects Daughter"/>
              </a:rPr>
              <a:t>.</a:t>
            </a:r>
            <a:endParaRPr sz="1900">
              <a:solidFill>
                <a:srgbClr val="FFFFFF"/>
              </a:solidFill>
              <a:latin typeface="Architects Daughter"/>
              <a:ea typeface="Architects Daughter"/>
              <a:cs typeface="Architects Daughter"/>
              <a:sym typeface="Architects Daughter"/>
            </a:endParaRPr>
          </a:p>
        </p:txBody>
      </p:sp>
      <p:pic>
        <p:nvPicPr>
          <p:cNvPr id="225" name="Google Shape;225;p28"/>
          <p:cNvPicPr preferRelativeResize="0"/>
          <p:nvPr/>
        </p:nvPicPr>
        <p:blipFill>
          <a:blip r:embed="rId4">
            <a:alphaModFix/>
          </a:blip>
          <a:stretch>
            <a:fillRect/>
          </a:stretch>
        </p:blipFill>
        <p:spPr>
          <a:xfrm>
            <a:off x="1017100" y="173575"/>
            <a:ext cx="653175" cy="607612"/>
          </a:xfrm>
          <a:prstGeom prst="rect">
            <a:avLst/>
          </a:prstGeom>
          <a:noFill/>
          <a:ln>
            <a:noFill/>
          </a:ln>
        </p:spPr>
      </p:pic>
      <p:pic>
        <p:nvPicPr>
          <p:cNvPr id="226" name="Google Shape;226;p28"/>
          <p:cNvPicPr preferRelativeResize="0"/>
          <p:nvPr/>
        </p:nvPicPr>
        <p:blipFill>
          <a:blip r:embed="rId4">
            <a:alphaModFix/>
          </a:blip>
          <a:stretch>
            <a:fillRect/>
          </a:stretch>
        </p:blipFill>
        <p:spPr>
          <a:xfrm>
            <a:off x="7581300" y="99175"/>
            <a:ext cx="653175" cy="60761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30" name="Shape 230"/>
        <p:cNvGrpSpPr/>
        <p:nvPr/>
      </p:nvGrpSpPr>
      <p:grpSpPr>
        <a:xfrm>
          <a:off x="0" y="0"/>
          <a:ext cx="0" cy="0"/>
          <a:chOff x="0" y="0"/>
          <a:chExt cx="0" cy="0"/>
        </a:xfrm>
      </p:grpSpPr>
      <p:sp>
        <p:nvSpPr>
          <p:cNvPr id="231" name="Google Shape;231;p29"/>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32" name="Google Shape;232;p29"/>
          <p:cNvSpPr/>
          <p:nvPr/>
        </p:nvSpPr>
        <p:spPr>
          <a:xfrm>
            <a:off x="215325" y="438925"/>
            <a:ext cx="19665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29"/>
          <p:cNvSpPr/>
          <p:nvPr/>
        </p:nvSpPr>
        <p:spPr>
          <a:xfrm flipH="1" rot="10800000">
            <a:off x="7299325" y="495746"/>
            <a:ext cx="18447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9"/>
          <p:cNvSpPr txBox="1"/>
          <p:nvPr/>
        </p:nvSpPr>
        <p:spPr>
          <a:xfrm>
            <a:off x="376875" y="821925"/>
            <a:ext cx="8676000" cy="417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wish</a:t>
            </a:r>
            <a:r>
              <a:rPr lang="fr" sz="2400">
                <a:solidFill>
                  <a:srgbClr val="FF0000"/>
                </a:solidFill>
                <a:latin typeface="Architects Daughter"/>
                <a:ea typeface="Architects Daughter"/>
                <a:cs typeface="Architects Daughter"/>
                <a:sym typeface="Architects Daughter"/>
              </a:rPr>
              <a:t> </a:t>
            </a:r>
            <a:r>
              <a:rPr lang="fr" sz="2400">
                <a:solidFill>
                  <a:srgbClr val="FFFFFF"/>
                </a:solidFill>
                <a:latin typeface="Architects Daughter"/>
                <a:ea typeface="Architects Daughter"/>
                <a:cs typeface="Architects Daughter"/>
                <a:sym typeface="Architects Daughter"/>
              </a:rPr>
              <a:t>you a Merry </a:t>
            </a:r>
            <a:r>
              <a:rPr lang="fr" sz="2400">
                <a:solidFill>
                  <a:srgbClr val="FFFF00"/>
                </a:solidFill>
                <a:latin typeface="Architects Daughter"/>
                <a:ea typeface="Architects Daughter"/>
                <a:cs typeface="Architects Daughter"/>
                <a:sym typeface="Architects Daughter"/>
              </a:rPr>
              <a:t>Christmas</a:t>
            </a:r>
            <a:r>
              <a:rPr lang="fr" sz="2400">
                <a:solidFill>
                  <a:srgbClr val="FFFFFF"/>
                </a:solidFill>
                <a:latin typeface="Architects Daughter"/>
                <a:ea typeface="Architects Daughter"/>
                <a:cs typeface="Architects Daughter"/>
                <a:sym typeface="Architects Daughter"/>
              </a:rPr>
              <a:t> ( x2)</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wish</a:t>
            </a:r>
            <a:r>
              <a:rPr lang="fr" sz="2400">
                <a:solidFill>
                  <a:srgbClr val="FF0000"/>
                </a:solidFill>
                <a:latin typeface="Architects Daughter"/>
                <a:ea typeface="Architects Daughter"/>
                <a:cs typeface="Architects Daughter"/>
                <a:sym typeface="Architects Daughter"/>
              </a:rPr>
              <a:t> </a:t>
            </a:r>
            <a:r>
              <a:rPr lang="fr" sz="2400">
                <a:solidFill>
                  <a:srgbClr val="FFFFFF"/>
                </a:solidFill>
                <a:latin typeface="Architects Daughter"/>
                <a:ea typeface="Architects Daughter"/>
                <a:cs typeface="Architects Daughter"/>
                <a:sym typeface="Architects Daughter"/>
              </a:rPr>
              <a:t>you a Merry Christmas and  a Happy New </a:t>
            </a:r>
            <a:r>
              <a:rPr lang="fr" sz="2400">
                <a:solidFill>
                  <a:srgbClr val="FFFF00"/>
                </a:solidFill>
                <a:latin typeface="Architects Daughter"/>
                <a:ea typeface="Architects Daughter"/>
                <a:cs typeface="Architects Daughter"/>
                <a:sym typeface="Architects Daughter"/>
              </a:rPr>
              <a:t>Year</a:t>
            </a:r>
            <a:endParaRPr sz="2400">
              <a:solidFill>
                <a:srgbClr val="FFFF00"/>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Good </a:t>
            </a:r>
            <a:r>
              <a:rPr lang="fr" sz="2400">
                <a:solidFill>
                  <a:srgbClr val="FFFF00"/>
                </a:solidFill>
                <a:latin typeface="Architects Daughter"/>
                <a:ea typeface="Architects Daughter"/>
                <a:cs typeface="Architects Daughter"/>
                <a:sym typeface="Architects Daughter"/>
              </a:rPr>
              <a:t>tidings</a:t>
            </a:r>
            <a:r>
              <a:rPr lang="fr" sz="2400">
                <a:solidFill>
                  <a:srgbClr val="FFFFFF"/>
                </a:solidFill>
                <a:latin typeface="Architects Daughter"/>
                <a:ea typeface="Architects Daughter"/>
                <a:cs typeface="Architects Daughter"/>
                <a:sym typeface="Architects Daughter"/>
              </a:rPr>
              <a:t> we bring to you and your </a:t>
            </a:r>
            <a:r>
              <a:rPr lang="fr" sz="2400">
                <a:solidFill>
                  <a:srgbClr val="FFFF00"/>
                </a:solidFill>
                <a:latin typeface="Architects Daughter"/>
                <a:ea typeface="Architects Daughter"/>
                <a:cs typeface="Architects Daughter"/>
                <a:sym typeface="Architects Daughter"/>
              </a:rPr>
              <a:t>kin</a:t>
            </a:r>
            <a:endParaRPr sz="2400">
              <a:solidFill>
                <a:srgbClr val="FFFF00"/>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wish </a:t>
            </a:r>
            <a:r>
              <a:rPr lang="fr" sz="2400">
                <a:solidFill>
                  <a:srgbClr val="FFFFFF"/>
                </a:solidFill>
                <a:latin typeface="Architects Daughter"/>
                <a:ea typeface="Architects Daughter"/>
                <a:cs typeface="Architects Daughter"/>
                <a:sym typeface="Architects Daughter"/>
              </a:rPr>
              <a:t>you a Merry </a:t>
            </a:r>
            <a:r>
              <a:rPr lang="fr" sz="2400">
                <a:solidFill>
                  <a:srgbClr val="FFFF00"/>
                </a:solidFill>
                <a:latin typeface="Architects Daughter"/>
                <a:ea typeface="Architects Daughter"/>
                <a:cs typeface="Architects Daughter"/>
                <a:sym typeface="Architects Daughter"/>
              </a:rPr>
              <a:t>Christmas</a:t>
            </a:r>
            <a:r>
              <a:rPr lang="fr" sz="2400">
                <a:solidFill>
                  <a:srgbClr val="FFFFFF"/>
                </a:solidFill>
                <a:latin typeface="Architects Daughter"/>
                <a:ea typeface="Architects Daughter"/>
                <a:cs typeface="Architects Daughter"/>
                <a:sym typeface="Architects Daughter"/>
              </a:rPr>
              <a:t> and  a Happy New </a:t>
            </a:r>
            <a:r>
              <a:rPr lang="fr" sz="2400">
                <a:solidFill>
                  <a:srgbClr val="FFFF00"/>
                </a:solidFill>
                <a:latin typeface="Architects Daughter"/>
                <a:ea typeface="Architects Daughter"/>
                <a:cs typeface="Architects Daughter"/>
                <a:sym typeface="Architects Daughter"/>
              </a:rPr>
              <a:t>Year</a:t>
            </a:r>
            <a:endParaRPr sz="2400">
              <a:solidFill>
                <a:srgbClr val="FFFF00"/>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Oh </a:t>
            </a:r>
            <a:r>
              <a:rPr lang="fr" sz="2400">
                <a:solidFill>
                  <a:srgbClr val="FFFF00"/>
                </a:solidFill>
                <a:latin typeface="Architects Daughter"/>
                <a:ea typeface="Architects Daughter"/>
                <a:cs typeface="Architects Daughter"/>
                <a:sym typeface="Architects Daughter"/>
              </a:rPr>
              <a:t>bring</a:t>
            </a:r>
            <a:r>
              <a:rPr lang="fr" sz="2400">
                <a:solidFill>
                  <a:srgbClr val="FFFFFF"/>
                </a:solidFill>
                <a:latin typeface="Architects Daughter"/>
                <a:ea typeface="Architects Daughter"/>
                <a:cs typeface="Architects Daughter"/>
                <a:sym typeface="Architects Daughter"/>
              </a:rPr>
              <a:t> us some figgy </a:t>
            </a:r>
            <a:r>
              <a:rPr lang="fr" sz="2400">
                <a:solidFill>
                  <a:srgbClr val="FFFF00"/>
                </a:solidFill>
                <a:latin typeface="Architects Daughter"/>
                <a:ea typeface="Architects Daughter"/>
                <a:cs typeface="Architects Daughter"/>
                <a:sym typeface="Architects Daughter"/>
              </a:rPr>
              <a:t>pudding</a:t>
            </a:r>
            <a:r>
              <a:rPr lang="fr" sz="2400">
                <a:solidFill>
                  <a:srgbClr val="FFFFFF"/>
                </a:solidFill>
                <a:latin typeface="Architects Daughter"/>
                <a:ea typeface="Architects Daughter"/>
                <a:cs typeface="Architects Daughter"/>
                <a:sym typeface="Architects Daughter"/>
              </a:rPr>
              <a:t>  (x3)</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And a cup of good </a:t>
            </a:r>
            <a:r>
              <a:rPr lang="fr" sz="2400">
                <a:solidFill>
                  <a:srgbClr val="FFFF00"/>
                </a:solidFill>
                <a:latin typeface="Architects Daughter"/>
                <a:ea typeface="Architects Daughter"/>
                <a:cs typeface="Architects Daughter"/>
                <a:sym typeface="Architects Daughter"/>
              </a:rPr>
              <a:t>cheer</a:t>
            </a:r>
            <a:r>
              <a:rPr lang="fr" sz="2400">
                <a:solidFill>
                  <a:srgbClr val="FFFFFF"/>
                </a:solidFill>
                <a:latin typeface="Architects Daughter"/>
                <a:ea typeface="Architects Daughter"/>
                <a:cs typeface="Architects Daughter"/>
                <a:sym typeface="Architects Daughter"/>
              </a:rPr>
              <a:t>.</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won’t</a:t>
            </a:r>
            <a:r>
              <a:rPr lang="fr" sz="2400">
                <a:solidFill>
                  <a:srgbClr val="FF0000"/>
                </a:solidFill>
                <a:latin typeface="Architects Daughter"/>
                <a:ea typeface="Architects Daughter"/>
                <a:cs typeface="Architects Daughter"/>
                <a:sym typeface="Architects Daughter"/>
              </a:rPr>
              <a:t> </a:t>
            </a:r>
            <a:r>
              <a:rPr lang="fr" sz="2400">
                <a:solidFill>
                  <a:srgbClr val="FFFFFF"/>
                </a:solidFill>
                <a:latin typeface="Architects Daughter"/>
                <a:ea typeface="Architects Daughter"/>
                <a:cs typeface="Architects Daughter"/>
                <a:sym typeface="Architects Daughter"/>
              </a:rPr>
              <a:t>go until we get some (x2)</a:t>
            </a:r>
            <a:endParaRPr sz="24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won’t</a:t>
            </a:r>
            <a:r>
              <a:rPr lang="fr" sz="2400">
                <a:solidFill>
                  <a:srgbClr val="FFFFFF"/>
                </a:solidFill>
                <a:latin typeface="Architects Daughter"/>
                <a:ea typeface="Architects Daughter"/>
                <a:cs typeface="Architects Daughter"/>
                <a:sym typeface="Architects Daughter"/>
              </a:rPr>
              <a:t> go until we get some so bring it </a:t>
            </a:r>
            <a:r>
              <a:rPr lang="fr" sz="2400">
                <a:solidFill>
                  <a:srgbClr val="FFFF00"/>
                </a:solidFill>
                <a:latin typeface="Architects Daughter"/>
                <a:ea typeface="Architects Daughter"/>
                <a:cs typeface="Architects Daughter"/>
                <a:sym typeface="Architects Daughter"/>
              </a:rPr>
              <a:t>right here!</a:t>
            </a:r>
            <a:endParaRPr sz="2400">
              <a:solidFill>
                <a:srgbClr val="FFFF00"/>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p:txBody>
      </p:sp>
      <p:sp>
        <p:nvSpPr>
          <p:cNvPr id="235" name="Google Shape;235;p29"/>
          <p:cNvSpPr txBox="1"/>
          <p:nvPr/>
        </p:nvSpPr>
        <p:spPr>
          <a:xfrm>
            <a:off x="2181825" y="18450"/>
            <a:ext cx="4566900" cy="1008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chemeClr val="lt1"/>
                </a:solidFill>
                <a:latin typeface="Architects Daughter"/>
                <a:ea typeface="Architects Daughter"/>
                <a:cs typeface="Architects Daughter"/>
                <a:sym typeface="Architects Daughter"/>
              </a:rPr>
              <a:t>Let’s sing along</a:t>
            </a:r>
            <a:endParaRPr/>
          </a:p>
        </p:txBody>
      </p:sp>
      <p:sp>
        <p:nvSpPr>
          <p:cNvPr id="236" name="Google Shape;236;p29"/>
          <p:cNvSpPr txBox="1"/>
          <p:nvPr/>
        </p:nvSpPr>
        <p:spPr>
          <a:xfrm>
            <a:off x="2496950" y="1640275"/>
            <a:ext cx="1051200" cy="376800"/>
          </a:xfrm>
          <a:prstGeom prst="rect">
            <a:avLst/>
          </a:prstGeom>
          <a:solidFill>
            <a:srgbClr val="FF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29"/>
          <p:cNvSpPr txBox="1"/>
          <p:nvPr/>
        </p:nvSpPr>
        <p:spPr>
          <a:xfrm>
            <a:off x="7249825" y="1631725"/>
            <a:ext cx="535500" cy="393900"/>
          </a:xfrm>
          <a:prstGeom prst="rect">
            <a:avLst/>
          </a:prstGeom>
          <a:solidFill>
            <a:srgbClr val="FF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9"/>
          <p:cNvSpPr txBox="1"/>
          <p:nvPr/>
        </p:nvSpPr>
        <p:spPr>
          <a:xfrm>
            <a:off x="5514150" y="2713275"/>
            <a:ext cx="1051200" cy="393900"/>
          </a:xfrm>
          <a:prstGeom prst="rect">
            <a:avLst/>
          </a:prstGeom>
          <a:solidFill>
            <a:srgbClr val="FF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29"/>
          <p:cNvSpPr txBox="1"/>
          <p:nvPr/>
        </p:nvSpPr>
        <p:spPr>
          <a:xfrm>
            <a:off x="5593500" y="3165850"/>
            <a:ext cx="892500" cy="376800"/>
          </a:xfrm>
          <a:prstGeom prst="rect">
            <a:avLst/>
          </a:prstGeom>
          <a:solidFill>
            <a:srgbClr val="FF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40" name="Google Shape;240;p29"/>
          <p:cNvPicPr preferRelativeResize="0"/>
          <p:nvPr/>
        </p:nvPicPr>
        <p:blipFill>
          <a:blip r:embed="rId4">
            <a:alphaModFix/>
          </a:blip>
          <a:stretch>
            <a:fillRect/>
          </a:stretch>
        </p:blipFill>
        <p:spPr>
          <a:xfrm>
            <a:off x="1843775" y="162275"/>
            <a:ext cx="653175" cy="607612"/>
          </a:xfrm>
          <a:prstGeom prst="rect">
            <a:avLst/>
          </a:prstGeom>
          <a:noFill/>
          <a:ln>
            <a:noFill/>
          </a:ln>
        </p:spPr>
      </p:pic>
      <p:pic>
        <p:nvPicPr>
          <p:cNvPr id="241" name="Google Shape;241;p29"/>
          <p:cNvPicPr preferRelativeResize="0"/>
          <p:nvPr/>
        </p:nvPicPr>
        <p:blipFill>
          <a:blip r:embed="rId4">
            <a:alphaModFix/>
          </a:blip>
          <a:stretch>
            <a:fillRect/>
          </a:stretch>
        </p:blipFill>
        <p:spPr>
          <a:xfrm>
            <a:off x="6646150" y="219100"/>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23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23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23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23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45" name="Shape 245"/>
        <p:cNvGrpSpPr/>
        <p:nvPr/>
      </p:nvGrpSpPr>
      <p:grpSpPr>
        <a:xfrm>
          <a:off x="0" y="0"/>
          <a:ext cx="0" cy="0"/>
          <a:chOff x="0" y="0"/>
          <a:chExt cx="0" cy="0"/>
        </a:xfrm>
      </p:grpSpPr>
      <p:sp>
        <p:nvSpPr>
          <p:cNvPr id="246" name="Google Shape;246;p30"/>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47" name="Google Shape;247;p30"/>
          <p:cNvSpPr/>
          <p:nvPr/>
        </p:nvSpPr>
        <p:spPr>
          <a:xfrm>
            <a:off x="343000" y="515475"/>
            <a:ext cx="990300" cy="49500"/>
          </a:xfrm>
          <a:prstGeom prst="rect">
            <a:avLst/>
          </a:prstGeom>
          <a:solidFill>
            <a:srgbClr val="6D9EE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30"/>
          <p:cNvSpPr/>
          <p:nvPr/>
        </p:nvSpPr>
        <p:spPr>
          <a:xfrm>
            <a:off x="7517400" y="590775"/>
            <a:ext cx="1463400" cy="49500"/>
          </a:xfrm>
          <a:prstGeom prst="rect">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0"/>
          <p:cNvSpPr txBox="1"/>
          <p:nvPr/>
        </p:nvSpPr>
        <p:spPr>
          <a:xfrm>
            <a:off x="694225" y="1507475"/>
            <a:ext cx="8063100" cy="7338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won’t</a:t>
            </a:r>
            <a:r>
              <a:rPr lang="fr" sz="2400">
                <a:solidFill>
                  <a:srgbClr val="FFFFFF"/>
                </a:solidFill>
                <a:latin typeface="Architects Daughter"/>
                <a:ea typeface="Architects Daughter"/>
                <a:cs typeface="Architects Daughter"/>
                <a:sym typeface="Architects Daughter"/>
              </a:rPr>
              <a:t> go until we get some.  </a:t>
            </a:r>
            <a:endParaRPr sz="2400">
              <a:solidFill>
                <a:srgbClr val="FFFFFF"/>
              </a:solidFill>
              <a:latin typeface="Architects Daughter"/>
              <a:ea typeface="Architects Daughter"/>
              <a:cs typeface="Architects Daughter"/>
              <a:sym typeface="Architects Daughter"/>
            </a:endParaRPr>
          </a:p>
        </p:txBody>
      </p:sp>
      <p:sp>
        <p:nvSpPr>
          <p:cNvPr id="250" name="Google Shape;250;p30"/>
          <p:cNvSpPr txBox="1"/>
          <p:nvPr/>
        </p:nvSpPr>
        <p:spPr>
          <a:xfrm>
            <a:off x="1527300" y="178525"/>
            <a:ext cx="5990100" cy="105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Grammar practice </a:t>
            </a:r>
            <a:endParaRPr sz="36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Will / Won’t </a:t>
            </a:r>
            <a:endParaRPr sz="3600">
              <a:solidFill>
                <a:srgbClr val="FFFFFF"/>
              </a:solidFill>
              <a:latin typeface="Architects Daughter"/>
              <a:ea typeface="Architects Daughter"/>
              <a:cs typeface="Architects Daughter"/>
              <a:sym typeface="Architects Daughter"/>
            </a:endParaRPr>
          </a:p>
        </p:txBody>
      </p:sp>
      <p:sp>
        <p:nvSpPr>
          <p:cNvPr id="251" name="Google Shape;251;p30"/>
          <p:cNvSpPr txBox="1"/>
          <p:nvPr/>
        </p:nvSpPr>
        <p:spPr>
          <a:xfrm>
            <a:off x="813250" y="2519075"/>
            <a:ext cx="7438200" cy="73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Cela implique une prédiction ou une certitude future. </a:t>
            </a:r>
            <a:endParaRPr sz="2400">
              <a:solidFill>
                <a:srgbClr val="FFFFFF"/>
              </a:solidFill>
              <a:latin typeface="Architects Daughter"/>
              <a:ea typeface="Architects Daughter"/>
              <a:cs typeface="Architects Daughter"/>
              <a:sym typeface="Architects Daughter"/>
            </a:endParaRPr>
          </a:p>
        </p:txBody>
      </p:sp>
      <p:sp>
        <p:nvSpPr>
          <p:cNvPr id="252" name="Google Shape;252;p30"/>
          <p:cNvSpPr txBox="1"/>
          <p:nvPr/>
        </p:nvSpPr>
        <p:spPr>
          <a:xfrm>
            <a:off x="694225" y="3550500"/>
            <a:ext cx="7347000" cy="8571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We </a:t>
            </a:r>
            <a:r>
              <a:rPr lang="fr" sz="2400">
                <a:solidFill>
                  <a:srgbClr val="FFFF00"/>
                </a:solidFill>
                <a:latin typeface="Architects Daughter"/>
                <a:ea typeface="Architects Daughter"/>
                <a:cs typeface="Architects Daughter"/>
                <a:sym typeface="Architects Daughter"/>
              </a:rPr>
              <a:t>will</a:t>
            </a:r>
            <a:r>
              <a:rPr lang="fr" sz="2400">
                <a:solidFill>
                  <a:srgbClr val="FF0000"/>
                </a:solidFill>
                <a:latin typeface="Architects Daughter"/>
                <a:ea typeface="Architects Daughter"/>
                <a:cs typeface="Architects Daughter"/>
                <a:sym typeface="Architects Daughter"/>
              </a:rPr>
              <a:t> </a:t>
            </a:r>
            <a:r>
              <a:rPr lang="fr" sz="2400">
                <a:solidFill>
                  <a:srgbClr val="FFFFFF"/>
                </a:solidFill>
                <a:latin typeface="Architects Daughter"/>
                <a:ea typeface="Architects Daughter"/>
                <a:cs typeface="Architects Daughter"/>
                <a:sym typeface="Architects Daughter"/>
              </a:rPr>
              <a:t>go when we get some figgy pudding</a:t>
            </a:r>
            <a:endParaRPr sz="2400">
              <a:solidFill>
                <a:srgbClr val="FFFFFF"/>
              </a:solidFill>
              <a:latin typeface="Architects Daughter"/>
              <a:ea typeface="Architects Daughter"/>
              <a:cs typeface="Architects Daughter"/>
              <a:sym typeface="Architects Daughter"/>
            </a:endParaRPr>
          </a:p>
        </p:txBody>
      </p:sp>
      <p:pic>
        <p:nvPicPr>
          <p:cNvPr id="253" name="Google Shape;253;p30"/>
          <p:cNvPicPr preferRelativeResize="0"/>
          <p:nvPr/>
        </p:nvPicPr>
        <p:blipFill>
          <a:blip r:embed="rId4">
            <a:alphaModFix/>
          </a:blip>
          <a:stretch>
            <a:fillRect/>
          </a:stretch>
        </p:blipFill>
        <p:spPr>
          <a:xfrm>
            <a:off x="1389525" y="199525"/>
            <a:ext cx="653175" cy="607612"/>
          </a:xfrm>
          <a:prstGeom prst="rect">
            <a:avLst/>
          </a:prstGeom>
          <a:noFill/>
          <a:ln>
            <a:noFill/>
          </a:ln>
        </p:spPr>
      </p:pic>
      <p:pic>
        <p:nvPicPr>
          <p:cNvPr id="254" name="Google Shape;254;p30"/>
          <p:cNvPicPr preferRelativeResize="0"/>
          <p:nvPr/>
        </p:nvPicPr>
        <p:blipFill>
          <a:blip r:embed="rId4">
            <a:alphaModFix/>
          </a:blip>
          <a:stretch>
            <a:fillRect/>
          </a:stretch>
        </p:blipFill>
        <p:spPr>
          <a:xfrm>
            <a:off x="6864225" y="27487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1000"/>
                                        <p:tgtEl>
                                          <p:spTgt spid="2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1000"/>
                                        <p:tgtEl>
                                          <p:spTgt spid="2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58" name="Shape 258"/>
        <p:cNvGrpSpPr/>
        <p:nvPr/>
      </p:nvGrpSpPr>
      <p:grpSpPr>
        <a:xfrm>
          <a:off x="0" y="0"/>
          <a:ext cx="0" cy="0"/>
          <a:chOff x="0" y="0"/>
          <a:chExt cx="0" cy="0"/>
        </a:xfrm>
      </p:grpSpPr>
      <p:sp>
        <p:nvSpPr>
          <p:cNvPr id="259" name="Google Shape;259;p31"/>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60" name="Google Shape;260;p31"/>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Figgy Pudding </a:t>
            </a:r>
            <a:endParaRPr sz="36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3600">
                <a:solidFill>
                  <a:srgbClr val="FFFFFF"/>
                </a:solidFill>
                <a:latin typeface="Architects Daughter"/>
                <a:ea typeface="Architects Daughter"/>
                <a:cs typeface="Architects Daughter"/>
                <a:sym typeface="Architects Daughter"/>
              </a:rPr>
              <a:t> </a:t>
            </a:r>
            <a:endParaRPr sz="3600">
              <a:solidFill>
                <a:srgbClr val="FFFFFF"/>
              </a:solidFill>
              <a:latin typeface="Architects Daughter"/>
              <a:ea typeface="Architects Daughter"/>
              <a:cs typeface="Architects Daughter"/>
              <a:sym typeface="Architects Daughter"/>
            </a:endParaRPr>
          </a:p>
        </p:txBody>
      </p:sp>
      <p:sp>
        <p:nvSpPr>
          <p:cNvPr id="261" name="Google Shape;261;p31"/>
          <p:cNvSpPr/>
          <p:nvPr/>
        </p:nvSpPr>
        <p:spPr>
          <a:xfrm>
            <a:off x="62925" y="415725"/>
            <a:ext cx="24993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1"/>
          <p:cNvSpPr/>
          <p:nvPr/>
        </p:nvSpPr>
        <p:spPr>
          <a:xfrm>
            <a:off x="6704275" y="415800"/>
            <a:ext cx="24396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31"/>
          <p:cNvSpPr txBox="1"/>
          <p:nvPr/>
        </p:nvSpPr>
        <p:spPr>
          <a:xfrm>
            <a:off x="410925" y="2671325"/>
            <a:ext cx="2151300" cy="200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It has its origins in the Middle Ages and was popularised during the Victorian period. </a:t>
            </a:r>
            <a:endParaRPr sz="2000">
              <a:solidFill>
                <a:srgbClr val="FFFFFF"/>
              </a:solidFill>
              <a:latin typeface="Architects Daughter"/>
              <a:ea typeface="Architects Daughter"/>
              <a:cs typeface="Architects Daughter"/>
              <a:sym typeface="Architects Daughter"/>
            </a:endParaRPr>
          </a:p>
        </p:txBody>
      </p:sp>
      <p:pic>
        <p:nvPicPr>
          <p:cNvPr id="264" name="Google Shape;264;p31"/>
          <p:cNvPicPr preferRelativeResize="0"/>
          <p:nvPr/>
        </p:nvPicPr>
        <p:blipFill>
          <a:blip r:embed="rId4">
            <a:alphaModFix/>
          </a:blip>
          <a:stretch>
            <a:fillRect/>
          </a:stretch>
        </p:blipFill>
        <p:spPr>
          <a:xfrm>
            <a:off x="3110850" y="1293600"/>
            <a:ext cx="2409674" cy="2443624"/>
          </a:xfrm>
          <a:prstGeom prst="rect">
            <a:avLst/>
          </a:prstGeom>
          <a:noFill/>
          <a:ln>
            <a:noFill/>
          </a:ln>
        </p:spPr>
      </p:pic>
      <p:sp>
        <p:nvSpPr>
          <p:cNvPr id="265" name="Google Shape;265;p31"/>
          <p:cNvSpPr txBox="1"/>
          <p:nvPr/>
        </p:nvSpPr>
        <p:spPr>
          <a:xfrm>
            <a:off x="321075" y="976050"/>
            <a:ext cx="2499300" cy="106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There are 13 ingredients in the Christmas pudding. </a:t>
            </a:r>
            <a:endParaRPr sz="2000">
              <a:solidFill>
                <a:srgbClr val="FFFFFF"/>
              </a:solidFill>
              <a:latin typeface="Architects Daughter"/>
              <a:ea typeface="Architects Daughter"/>
              <a:cs typeface="Architects Daughter"/>
              <a:sym typeface="Architects Daughter"/>
            </a:endParaRPr>
          </a:p>
        </p:txBody>
      </p:sp>
      <p:sp>
        <p:nvSpPr>
          <p:cNvPr id="266" name="Google Shape;266;p31"/>
          <p:cNvSpPr txBox="1"/>
          <p:nvPr/>
        </p:nvSpPr>
        <p:spPr>
          <a:xfrm>
            <a:off x="5715000" y="976050"/>
            <a:ext cx="3172200" cy="14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The pudding is cooked for hours and is made a month or even a year before Christmas.</a:t>
            </a:r>
            <a:endParaRPr sz="2000">
              <a:solidFill>
                <a:srgbClr val="FFFFFF"/>
              </a:solidFill>
              <a:latin typeface="Architects Daughter"/>
              <a:ea typeface="Architects Daughter"/>
              <a:cs typeface="Architects Daughter"/>
              <a:sym typeface="Architects Daughter"/>
            </a:endParaRPr>
          </a:p>
        </p:txBody>
      </p:sp>
      <p:sp>
        <p:nvSpPr>
          <p:cNvPr id="267" name="Google Shape;267;p31"/>
          <p:cNvSpPr txBox="1"/>
          <p:nvPr/>
        </p:nvSpPr>
        <p:spPr>
          <a:xfrm>
            <a:off x="5753525" y="3005200"/>
            <a:ext cx="3146400" cy="15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A coin is placed inside to bring good fortune to the person who gets it in his or her serving. </a:t>
            </a:r>
            <a:endParaRPr sz="2000">
              <a:solidFill>
                <a:srgbClr val="FFFFFF"/>
              </a:solidFill>
              <a:latin typeface="Architects Daughter"/>
              <a:ea typeface="Architects Daughter"/>
              <a:cs typeface="Architects Daughter"/>
              <a:sym typeface="Architects Daughter"/>
            </a:endParaRPr>
          </a:p>
        </p:txBody>
      </p:sp>
      <p:sp>
        <p:nvSpPr>
          <p:cNvPr id="268" name="Google Shape;268;p31"/>
          <p:cNvSpPr txBox="1"/>
          <p:nvPr/>
        </p:nvSpPr>
        <p:spPr>
          <a:xfrm>
            <a:off x="2962100" y="3896450"/>
            <a:ext cx="2707200" cy="585600"/>
          </a:xfrm>
          <a:prstGeom prst="rect">
            <a:avLst/>
          </a:prstGeom>
          <a:solidFill>
            <a:srgbClr val="FF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2400">
                <a:latin typeface="Architects Daughter"/>
                <a:ea typeface="Architects Daughter"/>
                <a:cs typeface="Architects Daughter"/>
                <a:sym typeface="Architects Daughter"/>
              </a:rPr>
              <a:t>True or False</a:t>
            </a:r>
            <a:endParaRPr sz="2400">
              <a:latin typeface="Architects Daughter"/>
              <a:ea typeface="Architects Daughter"/>
              <a:cs typeface="Architects Daughter"/>
              <a:sym typeface="Architects Daugh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68"/>
                                        </p:tgtEl>
                                        <p:attrNameLst>
                                          <p:attrName>style.visibility</p:attrName>
                                        </p:attrNameLst>
                                      </p:cBhvr>
                                      <p:to>
                                        <p:strVal val="visible"/>
                                      </p:to>
                                    </p:set>
                                    <p:anim calcmode="lin" valueType="num">
                                      <p:cBhvr additive="base">
                                        <p:cTn dur="1000"/>
                                        <p:tgtEl>
                                          <p:spTgt spid="26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1000"/>
                                        <p:tgtEl>
                                          <p:spTgt spid="2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1000"/>
                                        <p:tgtEl>
                                          <p:spTgt spid="2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1000"/>
                                        <p:tgtEl>
                                          <p:spTgt spid="2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1000"/>
                                        <p:tgtEl>
                                          <p:spTgt spid="2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7" name="Shape 57"/>
        <p:cNvGrpSpPr/>
        <p:nvPr/>
      </p:nvGrpSpPr>
      <p:grpSpPr>
        <a:xfrm>
          <a:off x="0" y="0"/>
          <a:ext cx="0" cy="0"/>
          <a:chOff x="0" y="0"/>
          <a:chExt cx="0" cy="0"/>
        </a:xfrm>
      </p:grpSpPr>
      <p:sp>
        <p:nvSpPr>
          <p:cNvPr id="58" name="Google Shape;58;p14"/>
          <p:cNvSpPr txBox="1"/>
          <p:nvPr/>
        </p:nvSpPr>
        <p:spPr>
          <a:xfrm>
            <a:off x="39750" y="15925"/>
            <a:ext cx="9064500" cy="86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Objectifs</a:t>
            </a:r>
            <a:endParaRPr sz="3600">
              <a:solidFill>
                <a:srgbClr val="FFFFFF"/>
              </a:solidFill>
              <a:latin typeface="Architects Daughter"/>
              <a:ea typeface="Architects Daughter"/>
              <a:cs typeface="Architects Daughter"/>
              <a:sym typeface="Architects Daughter"/>
            </a:endParaRPr>
          </a:p>
        </p:txBody>
      </p:sp>
      <p:sp>
        <p:nvSpPr>
          <p:cNvPr id="59" name="Google Shape;59;p14"/>
          <p:cNvSpPr txBox="1"/>
          <p:nvPr/>
        </p:nvSpPr>
        <p:spPr>
          <a:xfrm>
            <a:off x="530825" y="989326"/>
            <a:ext cx="7763700" cy="32487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rPr lang="fr" sz="2800">
                <a:solidFill>
                  <a:srgbClr val="FFFFFF"/>
                </a:solidFill>
                <a:latin typeface="Architects Daughter"/>
                <a:ea typeface="Architects Daughter"/>
                <a:cs typeface="Architects Daughter"/>
                <a:sym typeface="Architects Daughter"/>
              </a:rPr>
              <a:t>Dans ce cours on va:</a:t>
            </a:r>
            <a:endParaRPr sz="2800">
              <a:solidFill>
                <a:srgbClr val="FFFFFF"/>
              </a:solidFill>
              <a:latin typeface="Architects Daughter"/>
              <a:ea typeface="Architects Daughter"/>
              <a:cs typeface="Architects Daughter"/>
              <a:sym typeface="Architects Daughter"/>
            </a:endParaRPr>
          </a:p>
          <a:p>
            <a:pPr indent="-406400" lvl="0" marL="457200" rtl="0" algn="l">
              <a:lnSpc>
                <a:spcPct val="115000"/>
              </a:lnSpc>
              <a:spcBef>
                <a:spcPts val="0"/>
              </a:spcBef>
              <a:spcAft>
                <a:spcPts val="0"/>
              </a:spcAft>
              <a:buClr>
                <a:srgbClr val="FFFFFF"/>
              </a:buClr>
              <a:buSzPts val="2800"/>
              <a:buFont typeface="Architects Daughter"/>
              <a:buChar char="➢"/>
            </a:pPr>
            <a:r>
              <a:rPr lang="fr" sz="2800">
                <a:solidFill>
                  <a:srgbClr val="FFFFFF"/>
                </a:solidFill>
                <a:latin typeface="Architects Daughter"/>
                <a:ea typeface="Architects Daughter"/>
                <a:cs typeface="Architects Daughter"/>
                <a:sym typeface="Architects Daughter"/>
              </a:rPr>
              <a:t>découvrir comment les Britanniques célèbrent une grande fête familiale,</a:t>
            </a:r>
            <a:endParaRPr sz="2800">
              <a:solidFill>
                <a:srgbClr val="FFFFFF"/>
              </a:solidFill>
              <a:latin typeface="Architects Daughter"/>
              <a:ea typeface="Architects Daughter"/>
              <a:cs typeface="Architects Daughter"/>
              <a:sym typeface="Architects Daughter"/>
            </a:endParaRPr>
          </a:p>
          <a:p>
            <a:pPr indent="-406400" lvl="0" marL="457200" rtl="0" algn="l">
              <a:lnSpc>
                <a:spcPct val="115000"/>
              </a:lnSpc>
              <a:spcBef>
                <a:spcPts val="0"/>
              </a:spcBef>
              <a:spcAft>
                <a:spcPts val="0"/>
              </a:spcAft>
              <a:buClr>
                <a:srgbClr val="FFFFFF"/>
              </a:buClr>
              <a:buSzPts val="2800"/>
              <a:buFont typeface="Architects Daughter"/>
              <a:buChar char="➢"/>
            </a:pPr>
            <a:r>
              <a:rPr lang="fr" sz="2800">
                <a:solidFill>
                  <a:srgbClr val="FFFFFF"/>
                </a:solidFill>
                <a:latin typeface="Architects Daughter"/>
                <a:ea typeface="Architects Daughter"/>
                <a:cs typeface="Architects Daughter"/>
                <a:sym typeface="Architects Daughter"/>
              </a:rPr>
              <a:t>s’initier à l’humour britannique,</a:t>
            </a:r>
            <a:endParaRPr sz="2800">
              <a:solidFill>
                <a:srgbClr val="FFFFFF"/>
              </a:solidFill>
              <a:latin typeface="Architects Daughter"/>
              <a:ea typeface="Architects Daughter"/>
              <a:cs typeface="Architects Daughter"/>
              <a:sym typeface="Architects Daughter"/>
            </a:endParaRPr>
          </a:p>
          <a:p>
            <a:pPr indent="-406400" lvl="0" marL="457200" rtl="0" algn="l">
              <a:lnSpc>
                <a:spcPct val="115000"/>
              </a:lnSpc>
              <a:spcBef>
                <a:spcPts val="0"/>
              </a:spcBef>
              <a:spcAft>
                <a:spcPts val="0"/>
              </a:spcAft>
              <a:buClr>
                <a:srgbClr val="FFFFFF"/>
              </a:buClr>
              <a:buSzPts val="2800"/>
              <a:buFont typeface="Architects Daughter"/>
              <a:buChar char="➢"/>
            </a:pPr>
            <a:r>
              <a:rPr lang="fr" sz="2800">
                <a:solidFill>
                  <a:srgbClr val="FFFFFF"/>
                </a:solidFill>
                <a:latin typeface="Architects Daughter"/>
                <a:ea typeface="Architects Daughter"/>
                <a:cs typeface="Architects Daughter"/>
                <a:sym typeface="Architects Daughter"/>
              </a:rPr>
              <a:t>pratiquer des jeux de mots,</a:t>
            </a:r>
            <a:endParaRPr sz="2800">
              <a:solidFill>
                <a:srgbClr val="FFFFFF"/>
              </a:solidFill>
              <a:latin typeface="Architects Daughter"/>
              <a:ea typeface="Architects Daughter"/>
              <a:cs typeface="Architects Daughter"/>
              <a:sym typeface="Architects Daughter"/>
            </a:endParaRPr>
          </a:p>
          <a:p>
            <a:pPr indent="-406400" lvl="0" marL="457200" rtl="0" algn="l">
              <a:lnSpc>
                <a:spcPct val="115000"/>
              </a:lnSpc>
              <a:spcBef>
                <a:spcPts val="0"/>
              </a:spcBef>
              <a:spcAft>
                <a:spcPts val="0"/>
              </a:spcAft>
              <a:buClr>
                <a:srgbClr val="FFFFFF"/>
              </a:buClr>
              <a:buSzPts val="2800"/>
              <a:buFont typeface="Architects Daughter"/>
              <a:buChar char="➢"/>
            </a:pPr>
            <a:r>
              <a:rPr lang="fr" sz="2800">
                <a:solidFill>
                  <a:srgbClr val="FFFFFF"/>
                </a:solidFill>
                <a:latin typeface="Architects Daughter"/>
                <a:ea typeface="Architects Daughter"/>
                <a:cs typeface="Architects Daughter"/>
                <a:sym typeface="Architects Daughter"/>
              </a:rPr>
              <a:t>voir comment recycler des objets, </a:t>
            </a:r>
            <a:endParaRPr sz="2800">
              <a:solidFill>
                <a:srgbClr val="FFFFFF"/>
              </a:solidFill>
              <a:latin typeface="Architects Daughter"/>
              <a:ea typeface="Architects Daughter"/>
              <a:cs typeface="Architects Daughter"/>
              <a:sym typeface="Architects Daughter"/>
            </a:endParaRPr>
          </a:p>
          <a:p>
            <a:pPr indent="-406400" lvl="0" marL="457200" rtl="0" algn="l">
              <a:lnSpc>
                <a:spcPct val="115000"/>
              </a:lnSpc>
              <a:spcBef>
                <a:spcPts val="0"/>
              </a:spcBef>
              <a:spcAft>
                <a:spcPts val="0"/>
              </a:spcAft>
              <a:buClr>
                <a:srgbClr val="FFFFFF"/>
              </a:buClr>
              <a:buSzPts val="2800"/>
              <a:buFont typeface="Architects Daughter"/>
              <a:buChar char="➢"/>
            </a:pPr>
            <a:r>
              <a:rPr lang="fr" sz="2800">
                <a:solidFill>
                  <a:srgbClr val="FFFFFF"/>
                </a:solidFill>
                <a:latin typeface="Architects Daughter"/>
                <a:ea typeface="Architects Daughter"/>
                <a:cs typeface="Architects Daughter"/>
                <a:sym typeface="Architects Daughter"/>
              </a:rPr>
              <a:t>parler et comprendre en anglais, </a:t>
            </a:r>
            <a:endParaRPr sz="2800">
              <a:solidFill>
                <a:srgbClr val="FFFFFF"/>
              </a:solidFill>
              <a:latin typeface="Architects Daughter"/>
              <a:ea typeface="Architects Daughter"/>
              <a:cs typeface="Architects Daughter"/>
              <a:sym typeface="Architects Daughter"/>
            </a:endParaRPr>
          </a:p>
          <a:p>
            <a:pPr indent="0" lvl="0" marL="0" rtl="0" algn="l">
              <a:lnSpc>
                <a:spcPct val="115000"/>
              </a:lnSpc>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p:txBody>
      </p:sp>
      <p:sp>
        <p:nvSpPr>
          <p:cNvPr id="60" name="Google Shape;60;p14"/>
          <p:cNvSpPr/>
          <p:nvPr/>
        </p:nvSpPr>
        <p:spPr>
          <a:xfrm>
            <a:off x="127525" y="339600"/>
            <a:ext cx="3138000" cy="123300"/>
          </a:xfrm>
          <a:prstGeom prst="rect">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4"/>
          <p:cNvSpPr/>
          <p:nvPr/>
        </p:nvSpPr>
        <p:spPr>
          <a:xfrm>
            <a:off x="6005875" y="339600"/>
            <a:ext cx="3138000" cy="123300"/>
          </a:xfrm>
          <a:prstGeom prst="rect">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72" name="Shape 272"/>
        <p:cNvGrpSpPr/>
        <p:nvPr/>
      </p:nvGrpSpPr>
      <p:grpSpPr>
        <a:xfrm>
          <a:off x="0" y="0"/>
          <a:ext cx="0" cy="0"/>
          <a:chOff x="0" y="0"/>
          <a:chExt cx="0" cy="0"/>
        </a:xfrm>
      </p:grpSpPr>
      <p:sp>
        <p:nvSpPr>
          <p:cNvPr id="273" name="Google Shape;273;p32"/>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74" name="Google Shape;274;p32"/>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Recipe </a:t>
            </a:r>
            <a:endParaRPr sz="3600">
              <a:solidFill>
                <a:srgbClr val="FFFFFF"/>
              </a:solidFill>
              <a:latin typeface="Architects Daughter"/>
              <a:ea typeface="Architects Daughter"/>
              <a:cs typeface="Architects Daughter"/>
              <a:sym typeface="Architects Daughter"/>
            </a:endParaRPr>
          </a:p>
        </p:txBody>
      </p:sp>
      <p:sp>
        <p:nvSpPr>
          <p:cNvPr id="275" name="Google Shape;275;p32"/>
          <p:cNvSpPr/>
          <p:nvPr/>
        </p:nvSpPr>
        <p:spPr>
          <a:xfrm>
            <a:off x="62925" y="415725"/>
            <a:ext cx="15462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2"/>
          <p:cNvSpPr/>
          <p:nvPr/>
        </p:nvSpPr>
        <p:spPr>
          <a:xfrm>
            <a:off x="7316900" y="415725"/>
            <a:ext cx="13785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32"/>
          <p:cNvSpPr txBox="1"/>
          <p:nvPr/>
        </p:nvSpPr>
        <p:spPr>
          <a:xfrm>
            <a:off x="662025" y="1365950"/>
            <a:ext cx="3221100" cy="29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descr="Right guys, it's coming up to Stir-up Sunday, and for all you millenials that have no idea what that is then watch this video! Christmas pudding is an absolute classic, Jamie shows us his version with a few little game changing tweaks, for a lighter and more delicious crowd pleasing pudding. Get involved with stirring or “scrunching” this sunday for amazing results on the big day. Enjoy you lovely lot!&#10;&#10;Links from the video:&#10;Classic Christmas Tips &amp; Hacks | Jamie Oliver&#10;https://jamieol.com/XmasHacks&#10;&#10;Fail-Safe Roast Turkey | Jamie Oliver&#10;https://jamieol.com/FailSafeTurkey&#10;&#10;For the recipe:&#10;https://jamieol.com/ChristmasPud&#10;&#10;For more information on any Jamie Oliver products featured on the channel click here: &#10;http://www.jamieoliver.com/shop/homeware/&#10;&#10;For more nutrition info, click here: http://jamieol.com/Nutrition&#10;&#10;Subscribe to Food Tube | http://jamieol.com/FoodTube&#10;Subscribe to Drinks Tube | http://jamieol.com/DrinksTube&#10;Subscribe to Family Food Tube | http://jamieol.com/FamilyFoodTube&#10;Twitter | http://jamieol.com/FTTwitter&#10;Instagram |http://jamieol.com/FTInstagram&#10;Facebook | http://jamieol.com/FTFacebook&#10;More great recipes | http://www.jamieoliver.com&#10;Jamie's Recipes App | http://jamieol.com/JamieApp&#10;&#10;#FOODTUBE&#10;&#10;x" id="278" name="Google Shape;278;p32" title="How to Make Christmas Pudding  | Jamie Oliver">
            <a:hlinkClick r:id="rId4"/>
          </p:cNvPr>
          <p:cNvPicPr preferRelativeResize="0"/>
          <p:nvPr/>
        </p:nvPicPr>
        <p:blipFill>
          <a:blip r:embed="rId5">
            <a:alphaModFix/>
          </a:blip>
          <a:stretch>
            <a:fillRect/>
          </a:stretch>
        </p:blipFill>
        <p:spPr>
          <a:xfrm>
            <a:off x="308225" y="924675"/>
            <a:ext cx="4263775" cy="2963500"/>
          </a:xfrm>
          <a:prstGeom prst="rect">
            <a:avLst/>
          </a:prstGeom>
          <a:noFill/>
          <a:ln>
            <a:noFill/>
          </a:ln>
        </p:spPr>
      </p:pic>
      <p:sp>
        <p:nvSpPr>
          <p:cNvPr id="279" name="Google Shape;279;p32"/>
          <p:cNvSpPr/>
          <p:nvPr/>
        </p:nvSpPr>
        <p:spPr>
          <a:xfrm>
            <a:off x="4867375" y="847225"/>
            <a:ext cx="3968400" cy="3789000"/>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fr">
                <a:solidFill>
                  <a:srgbClr val="FFFFFF"/>
                </a:solidFill>
                <a:latin typeface="Architects Daughter"/>
                <a:ea typeface="Architects Daughter"/>
                <a:cs typeface="Architects Daughter"/>
                <a:sym typeface="Architects Daughter"/>
              </a:rPr>
              <a:t>Ingredients</a:t>
            </a:r>
            <a:endParaRPr b="1">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150 grs of dried fruit ( cranberries, raisins, dates, apricots)</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150 grs of pecan nuts</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a sprig of rosemary</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75 grs of breadcrumbs</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150 grs of plain flour</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150 grs of suet (= animal fat)</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an egg</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Ustensils:  a bowl / a salad bowl / a pan / a string/ grease proof paper / tin foil</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a:solidFill>
                  <a:srgbClr val="FFFFFF"/>
                </a:solidFill>
                <a:latin typeface="Architects Daughter"/>
                <a:ea typeface="Architects Daughter"/>
                <a:cs typeface="Architects Daughter"/>
                <a:sym typeface="Architects Daughter"/>
              </a:rPr>
              <a:t>Actions : Mix / Add/ Cake / Pour / Level / Steam / Simmer </a:t>
            </a:r>
            <a:endParaRPr>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83" name="Shape 283"/>
        <p:cNvGrpSpPr/>
        <p:nvPr/>
      </p:nvGrpSpPr>
      <p:grpSpPr>
        <a:xfrm>
          <a:off x="0" y="0"/>
          <a:ext cx="0" cy="0"/>
          <a:chOff x="0" y="0"/>
          <a:chExt cx="0" cy="0"/>
        </a:xfrm>
      </p:grpSpPr>
      <p:sp>
        <p:nvSpPr>
          <p:cNvPr id="284" name="Google Shape;284;p33"/>
          <p:cNvSpPr/>
          <p:nvPr/>
        </p:nvSpPr>
        <p:spPr>
          <a:xfrm>
            <a:off x="1117325" y="2162575"/>
            <a:ext cx="6615179" cy="1139768"/>
          </a:xfrm>
          <a:prstGeom prst="rect">
            <a:avLst/>
          </a:prstGeom>
        </p:spPr>
        <p:txBody>
          <a:bodyPr>
            <a:prstTxWarp prst="textPlain"/>
          </a:bodyPr>
          <a:lstStyle/>
          <a:p>
            <a:pPr lvl="0" algn="ctr"/>
            <a:r>
              <a:rPr b="0" i="0">
                <a:ln cap="flat" cmpd="sng" w="28575">
                  <a:solidFill>
                    <a:srgbClr val="FFFFFF"/>
                  </a:solidFill>
                  <a:prstDash val="solid"/>
                  <a:round/>
                  <a:headEnd len="sm" w="sm" type="none"/>
                  <a:tailEnd len="sm" w="sm" type="none"/>
                </a:ln>
                <a:solidFill>
                  <a:srgbClr val="FFFFFF"/>
                </a:solidFill>
                <a:latin typeface="Times New Roman"/>
              </a:rPr>
              <a:t>Jolly jumpers</a:t>
            </a:r>
          </a:p>
        </p:txBody>
      </p:sp>
      <p:sp>
        <p:nvSpPr>
          <p:cNvPr id="285" name="Google Shape;285;p33"/>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89" name="Shape 289"/>
        <p:cNvGrpSpPr/>
        <p:nvPr/>
      </p:nvGrpSpPr>
      <p:grpSpPr>
        <a:xfrm>
          <a:off x="0" y="0"/>
          <a:ext cx="0" cy="0"/>
          <a:chOff x="0" y="0"/>
          <a:chExt cx="0" cy="0"/>
        </a:xfrm>
      </p:grpSpPr>
      <p:sp>
        <p:nvSpPr>
          <p:cNvPr id="290" name="Google Shape;290;p34"/>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291" name="Google Shape;291;p34"/>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000">
                <a:solidFill>
                  <a:srgbClr val="FFFFFF"/>
                </a:solidFill>
                <a:latin typeface="Architects Daughter"/>
                <a:ea typeface="Architects Daughter"/>
                <a:cs typeface="Architects Daughter"/>
                <a:sym typeface="Architects Daughter"/>
              </a:rPr>
              <a:t>Match the jumper with </a:t>
            </a:r>
            <a:endParaRPr sz="3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3000">
                <a:solidFill>
                  <a:srgbClr val="FFFFFF"/>
                </a:solidFill>
                <a:latin typeface="Architects Daughter"/>
                <a:ea typeface="Architects Daughter"/>
                <a:cs typeface="Architects Daughter"/>
                <a:sym typeface="Architects Daughter"/>
              </a:rPr>
              <a:t>the correct material  </a:t>
            </a:r>
            <a:endParaRPr sz="3000">
              <a:solidFill>
                <a:srgbClr val="FFFFFF"/>
              </a:solidFill>
              <a:latin typeface="Architects Daughter"/>
              <a:ea typeface="Architects Daughter"/>
              <a:cs typeface="Architects Daughter"/>
              <a:sym typeface="Architects Daughter"/>
            </a:endParaRPr>
          </a:p>
        </p:txBody>
      </p:sp>
      <p:sp>
        <p:nvSpPr>
          <p:cNvPr id="292" name="Google Shape;292;p34"/>
          <p:cNvSpPr/>
          <p:nvPr/>
        </p:nvSpPr>
        <p:spPr>
          <a:xfrm>
            <a:off x="127325" y="471075"/>
            <a:ext cx="13878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34"/>
          <p:cNvSpPr/>
          <p:nvPr/>
        </p:nvSpPr>
        <p:spPr>
          <a:xfrm>
            <a:off x="7640400" y="471075"/>
            <a:ext cx="13269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34"/>
          <p:cNvSpPr txBox="1"/>
          <p:nvPr/>
        </p:nvSpPr>
        <p:spPr>
          <a:xfrm>
            <a:off x="6437150" y="1168400"/>
            <a:ext cx="2607600" cy="3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100" u="sng">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AutoNum type="arabicPeriod"/>
            </a:pPr>
            <a:r>
              <a:rPr lang="fr" sz="2200">
                <a:solidFill>
                  <a:srgbClr val="FFFFFF"/>
                </a:solidFill>
                <a:latin typeface="Architects Daughter"/>
                <a:ea typeface="Architects Daughter"/>
                <a:cs typeface="Architects Daughter"/>
                <a:sym typeface="Architects Daughter"/>
              </a:rPr>
              <a:t>An old (red ) </a:t>
            </a:r>
            <a:r>
              <a:rPr lang="fr" sz="2200">
                <a:solidFill>
                  <a:srgbClr val="FFFF00"/>
                </a:solidFill>
                <a:latin typeface="Architects Daughter"/>
                <a:ea typeface="Architects Daughter"/>
                <a:cs typeface="Architects Daughter"/>
                <a:sym typeface="Architects Daughter"/>
              </a:rPr>
              <a:t>sweater</a:t>
            </a:r>
            <a:r>
              <a:rPr lang="fr" sz="2200">
                <a:solidFill>
                  <a:srgbClr val="FFFFFF"/>
                </a:solidFill>
                <a:latin typeface="Architects Daughter"/>
                <a:ea typeface="Architects Daughter"/>
                <a:cs typeface="Architects Daughter"/>
                <a:sym typeface="Architects Daughter"/>
              </a:rPr>
              <a:t> / jumper</a:t>
            </a:r>
            <a:endParaRPr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AutoNum type="arabicPeriod"/>
            </a:pPr>
            <a:r>
              <a:rPr lang="fr" sz="2200">
                <a:solidFill>
                  <a:srgbClr val="FFFFFF"/>
                </a:solidFill>
                <a:latin typeface="Architects Daughter"/>
                <a:ea typeface="Architects Daughter"/>
                <a:cs typeface="Architects Daughter"/>
                <a:sym typeface="Architects Daughter"/>
              </a:rPr>
              <a:t>Wreaths</a:t>
            </a:r>
            <a:endParaRPr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AutoNum type="arabicPeriod"/>
            </a:pPr>
            <a:r>
              <a:rPr lang="fr" sz="2200">
                <a:solidFill>
                  <a:srgbClr val="FFFFFF"/>
                </a:solidFill>
                <a:latin typeface="Architects Daughter"/>
                <a:ea typeface="Architects Daughter"/>
                <a:cs typeface="Architects Daughter"/>
                <a:sym typeface="Architects Daughter"/>
              </a:rPr>
              <a:t>Buttons</a:t>
            </a:r>
            <a:endParaRPr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AutoNum type="arabicPeriod"/>
            </a:pPr>
            <a:r>
              <a:rPr lang="fr" sz="2200">
                <a:solidFill>
                  <a:srgbClr val="FFFFFF"/>
                </a:solidFill>
                <a:latin typeface="Architects Daughter"/>
                <a:ea typeface="Architects Daughter"/>
                <a:cs typeface="Architects Daughter"/>
                <a:sym typeface="Architects Daughter"/>
              </a:rPr>
              <a:t>Bauble</a:t>
            </a:r>
            <a:r>
              <a:rPr lang="fr" sz="2200">
                <a:solidFill>
                  <a:srgbClr val="FFFFFF"/>
                </a:solidFill>
                <a:latin typeface="Architects Daughter"/>
                <a:ea typeface="Architects Daughter"/>
                <a:cs typeface="Architects Daughter"/>
                <a:sym typeface="Architects Daughter"/>
              </a:rPr>
              <a:t>s</a:t>
            </a:r>
            <a:endParaRPr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AutoNum type="arabicPeriod"/>
            </a:pPr>
            <a:r>
              <a:rPr lang="fr" sz="2200">
                <a:solidFill>
                  <a:srgbClr val="FFFF00"/>
                </a:solidFill>
                <a:latin typeface="Architects Daughter"/>
                <a:ea typeface="Architects Daughter"/>
                <a:cs typeface="Architects Daughter"/>
                <a:sym typeface="Architects Daughter"/>
              </a:rPr>
              <a:t>Garland</a:t>
            </a:r>
            <a:r>
              <a:rPr lang="fr" sz="2200">
                <a:solidFill>
                  <a:srgbClr val="FFFFFF"/>
                </a:solidFill>
                <a:latin typeface="Architects Daughter"/>
                <a:ea typeface="Architects Daughter"/>
                <a:cs typeface="Architects Daughter"/>
                <a:sym typeface="Architects Daughter"/>
              </a:rPr>
              <a:t> / tinsle</a:t>
            </a:r>
            <a:endParaRPr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AutoNum type="arabicPeriod"/>
            </a:pPr>
            <a:r>
              <a:rPr lang="fr" sz="2200">
                <a:solidFill>
                  <a:srgbClr val="FFFFFF"/>
                </a:solidFill>
                <a:latin typeface="Architects Daughter"/>
                <a:ea typeface="Architects Daughter"/>
                <a:cs typeface="Architects Daughter"/>
                <a:sym typeface="Architects Daughter"/>
              </a:rPr>
              <a:t>Glitter tape</a:t>
            </a:r>
            <a:endParaRPr sz="22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200">
              <a:solidFill>
                <a:srgbClr val="FFFFFF"/>
              </a:solidFill>
              <a:latin typeface="Architects Daughter"/>
              <a:ea typeface="Architects Daughter"/>
              <a:cs typeface="Architects Daughter"/>
              <a:sym typeface="Architects Daughter"/>
            </a:endParaRPr>
          </a:p>
        </p:txBody>
      </p:sp>
      <p:pic>
        <p:nvPicPr>
          <p:cNvPr id="295" name="Google Shape;295;p34"/>
          <p:cNvPicPr preferRelativeResize="0"/>
          <p:nvPr/>
        </p:nvPicPr>
        <p:blipFill>
          <a:blip r:embed="rId4">
            <a:alphaModFix/>
          </a:blip>
          <a:stretch>
            <a:fillRect/>
          </a:stretch>
        </p:blipFill>
        <p:spPr>
          <a:xfrm>
            <a:off x="127325" y="1168400"/>
            <a:ext cx="1843801" cy="1638625"/>
          </a:xfrm>
          <a:prstGeom prst="rect">
            <a:avLst/>
          </a:prstGeom>
          <a:noFill/>
          <a:ln>
            <a:noFill/>
          </a:ln>
        </p:spPr>
      </p:pic>
      <p:pic>
        <p:nvPicPr>
          <p:cNvPr id="296" name="Google Shape;296;p34"/>
          <p:cNvPicPr preferRelativeResize="0"/>
          <p:nvPr/>
        </p:nvPicPr>
        <p:blipFill>
          <a:blip r:embed="rId5">
            <a:alphaModFix/>
          </a:blip>
          <a:stretch>
            <a:fillRect/>
          </a:stretch>
        </p:blipFill>
        <p:spPr>
          <a:xfrm>
            <a:off x="127325" y="2891300"/>
            <a:ext cx="1843800" cy="2005025"/>
          </a:xfrm>
          <a:prstGeom prst="rect">
            <a:avLst/>
          </a:prstGeom>
          <a:noFill/>
          <a:ln>
            <a:noFill/>
          </a:ln>
        </p:spPr>
      </p:pic>
      <p:pic>
        <p:nvPicPr>
          <p:cNvPr id="297" name="Google Shape;297;p34"/>
          <p:cNvPicPr preferRelativeResize="0"/>
          <p:nvPr/>
        </p:nvPicPr>
        <p:blipFill>
          <a:blip r:embed="rId6">
            <a:alphaModFix/>
          </a:blip>
          <a:stretch>
            <a:fillRect/>
          </a:stretch>
        </p:blipFill>
        <p:spPr>
          <a:xfrm>
            <a:off x="2103100" y="1168400"/>
            <a:ext cx="2049500" cy="1638625"/>
          </a:xfrm>
          <a:prstGeom prst="rect">
            <a:avLst/>
          </a:prstGeom>
          <a:noFill/>
          <a:ln>
            <a:noFill/>
          </a:ln>
        </p:spPr>
      </p:pic>
      <p:pic>
        <p:nvPicPr>
          <p:cNvPr id="298" name="Google Shape;298;p34"/>
          <p:cNvPicPr preferRelativeResize="0"/>
          <p:nvPr/>
        </p:nvPicPr>
        <p:blipFill>
          <a:blip r:embed="rId7">
            <a:alphaModFix/>
          </a:blip>
          <a:stretch>
            <a:fillRect/>
          </a:stretch>
        </p:blipFill>
        <p:spPr>
          <a:xfrm>
            <a:off x="2103101" y="2891300"/>
            <a:ext cx="1898424" cy="2005025"/>
          </a:xfrm>
          <a:prstGeom prst="rect">
            <a:avLst/>
          </a:prstGeom>
          <a:noFill/>
          <a:ln>
            <a:noFill/>
          </a:ln>
        </p:spPr>
      </p:pic>
      <p:pic>
        <p:nvPicPr>
          <p:cNvPr id="299" name="Google Shape;299;p34"/>
          <p:cNvPicPr preferRelativeResize="0"/>
          <p:nvPr/>
        </p:nvPicPr>
        <p:blipFill>
          <a:blip r:embed="rId8">
            <a:alphaModFix/>
          </a:blip>
          <a:stretch>
            <a:fillRect/>
          </a:stretch>
        </p:blipFill>
        <p:spPr>
          <a:xfrm>
            <a:off x="4284575" y="1168400"/>
            <a:ext cx="1951524" cy="1638626"/>
          </a:xfrm>
          <a:prstGeom prst="rect">
            <a:avLst/>
          </a:prstGeom>
          <a:noFill/>
          <a:ln>
            <a:noFill/>
          </a:ln>
        </p:spPr>
      </p:pic>
      <p:pic>
        <p:nvPicPr>
          <p:cNvPr id="300" name="Google Shape;300;p34"/>
          <p:cNvPicPr preferRelativeResize="0"/>
          <p:nvPr/>
        </p:nvPicPr>
        <p:blipFill>
          <a:blip r:embed="rId9">
            <a:alphaModFix/>
          </a:blip>
          <a:stretch>
            <a:fillRect/>
          </a:stretch>
        </p:blipFill>
        <p:spPr>
          <a:xfrm>
            <a:off x="4133488" y="2891300"/>
            <a:ext cx="2171700" cy="2005025"/>
          </a:xfrm>
          <a:prstGeom prst="rect">
            <a:avLst/>
          </a:prstGeom>
          <a:noFill/>
          <a:ln>
            <a:noFill/>
          </a:ln>
        </p:spPr>
      </p:pic>
      <p:pic>
        <p:nvPicPr>
          <p:cNvPr id="301" name="Google Shape;301;p34"/>
          <p:cNvPicPr preferRelativeResize="0"/>
          <p:nvPr/>
        </p:nvPicPr>
        <p:blipFill>
          <a:blip r:embed="rId10">
            <a:alphaModFix/>
          </a:blip>
          <a:stretch>
            <a:fillRect/>
          </a:stretch>
        </p:blipFill>
        <p:spPr>
          <a:xfrm>
            <a:off x="1515125" y="201325"/>
            <a:ext cx="653175" cy="607612"/>
          </a:xfrm>
          <a:prstGeom prst="rect">
            <a:avLst/>
          </a:prstGeom>
          <a:noFill/>
          <a:ln>
            <a:noFill/>
          </a:ln>
        </p:spPr>
      </p:pic>
      <p:pic>
        <p:nvPicPr>
          <p:cNvPr id="302" name="Google Shape;302;p34"/>
          <p:cNvPicPr preferRelativeResize="0"/>
          <p:nvPr/>
        </p:nvPicPr>
        <p:blipFill>
          <a:blip r:embed="rId10">
            <a:alphaModFix/>
          </a:blip>
          <a:stretch>
            <a:fillRect/>
          </a:stretch>
        </p:blipFill>
        <p:spPr>
          <a:xfrm>
            <a:off x="6987225" y="20132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gtEl>
                                        <p:attrNameLst>
                                          <p:attrName>style.visibility</p:attrName>
                                        </p:attrNameLst>
                                      </p:cBhvr>
                                      <p:to>
                                        <p:strVal val="visible"/>
                                      </p:to>
                                    </p:set>
                                    <p:animEffect filter="fade" transition="in">
                                      <p:cBhvr>
                                        <p:cTn dur="1000"/>
                                        <p:tgtEl>
                                          <p:spTgt spid="2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06" name="Shape 306"/>
        <p:cNvGrpSpPr/>
        <p:nvPr/>
      </p:nvGrpSpPr>
      <p:grpSpPr>
        <a:xfrm>
          <a:off x="0" y="0"/>
          <a:ext cx="0" cy="0"/>
          <a:chOff x="0" y="0"/>
          <a:chExt cx="0" cy="0"/>
        </a:xfrm>
      </p:grpSpPr>
      <p:sp>
        <p:nvSpPr>
          <p:cNvPr id="307" name="Google Shape;307;p35"/>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308" name="Google Shape;308;p35"/>
          <p:cNvSpPr txBox="1"/>
          <p:nvPr/>
        </p:nvSpPr>
        <p:spPr>
          <a:xfrm>
            <a:off x="79350" y="57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000">
                <a:solidFill>
                  <a:srgbClr val="FFFFFF"/>
                </a:solidFill>
                <a:latin typeface="Architects Daughter"/>
                <a:ea typeface="Architects Daughter"/>
                <a:cs typeface="Architects Daughter"/>
                <a:sym typeface="Architects Daughter"/>
              </a:rPr>
              <a:t>Match the caption with </a:t>
            </a:r>
            <a:endParaRPr sz="3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3000">
                <a:solidFill>
                  <a:srgbClr val="FFFFFF"/>
                </a:solidFill>
                <a:latin typeface="Architects Daughter"/>
                <a:ea typeface="Architects Daughter"/>
                <a:cs typeface="Architects Daughter"/>
                <a:sym typeface="Architects Daughter"/>
              </a:rPr>
              <a:t>the correct jumper</a:t>
            </a:r>
            <a:endParaRPr sz="3000">
              <a:solidFill>
                <a:srgbClr val="FFFFFF"/>
              </a:solidFill>
              <a:latin typeface="Architects Daughter"/>
              <a:ea typeface="Architects Daughter"/>
              <a:cs typeface="Architects Daughter"/>
              <a:sym typeface="Architects Daughter"/>
            </a:endParaRPr>
          </a:p>
        </p:txBody>
      </p:sp>
      <p:sp>
        <p:nvSpPr>
          <p:cNvPr id="309" name="Google Shape;309;p35"/>
          <p:cNvSpPr/>
          <p:nvPr/>
        </p:nvSpPr>
        <p:spPr>
          <a:xfrm>
            <a:off x="236100" y="446425"/>
            <a:ext cx="1764900" cy="39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35"/>
          <p:cNvSpPr/>
          <p:nvPr/>
        </p:nvSpPr>
        <p:spPr>
          <a:xfrm>
            <a:off x="7035700" y="446425"/>
            <a:ext cx="2009100" cy="39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35"/>
          <p:cNvSpPr txBox="1"/>
          <p:nvPr/>
        </p:nvSpPr>
        <p:spPr>
          <a:xfrm>
            <a:off x="6290275" y="950350"/>
            <a:ext cx="2754300" cy="40485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All wrapped up </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Red-dy for it</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Wrapped in wreaths</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Button up</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Bauble trouble</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Garland get- up</a:t>
            </a:r>
            <a:endParaRPr sz="2000">
              <a:solidFill>
                <a:srgbClr val="FFFFFF"/>
              </a:solidFill>
              <a:latin typeface="Architects Daughter"/>
              <a:ea typeface="Architects Daughter"/>
              <a:cs typeface="Architects Daughter"/>
              <a:sym typeface="Architects Daughter"/>
            </a:endParaRPr>
          </a:p>
        </p:txBody>
      </p:sp>
      <p:pic>
        <p:nvPicPr>
          <p:cNvPr id="312" name="Google Shape;312;p35"/>
          <p:cNvPicPr preferRelativeResize="0"/>
          <p:nvPr/>
        </p:nvPicPr>
        <p:blipFill>
          <a:blip r:embed="rId4">
            <a:alphaModFix/>
          </a:blip>
          <a:stretch>
            <a:fillRect/>
          </a:stretch>
        </p:blipFill>
        <p:spPr>
          <a:xfrm>
            <a:off x="138650" y="1081275"/>
            <a:ext cx="1764900" cy="1638625"/>
          </a:xfrm>
          <a:prstGeom prst="rect">
            <a:avLst/>
          </a:prstGeom>
          <a:noFill/>
          <a:ln>
            <a:noFill/>
          </a:ln>
        </p:spPr>
      </p:pic>
      <p:pic>
        <p:nvPicPr>
          <p:cNvPr id="313" name="Google Shape;313;p35"/>
          <p:cNvPicPr preferRelativeResize="0"/>
          <p:nvPr/>
        </p:nvPicPr>
        <p:blipFill>
          <a:blip r:embed="rId5">
            <a:alphaModFix/>
          </a:blip>
          <a:stretch>
            <a:fillRect/>
          </a:stretch>
        </p:blipFill>
        <p:spPr>
          <a:xfrm>
            <a:off x="138650" y="2837699"/>
            <a:ext cx="1843800" cy="1888400"/>
          </a:xfrm>
          <a:prstGeom prst="rect">
            <a:avLst/>
          </a:prstGeom>
          <a:noFill/>
          <a:ln>
            <a:noFill/>
          </a:ln>
        </p:spPr>
      </p:pic>
      <p:pic>
        <p:nvPicPr>
          <p:cNvPr id="314" name="Google Shape;314;p35"/>
          <p:cNvPicPr preferRelativeResize="0"/>
          <p:nvPr/>
        </p:nvPicPr>
        <p:blipFill>
          <a:blip r:embed="rId6">
            <a:alphaModFix/>
          </a:blip>
          <a:stretch>
            <a:fillRect/>
          </a:stretch>
        </p:blipFill>
        <p:spPr>
          <a:xfrm>
            <a:off x="1997250" y="1129388"/>
            <a:ext cx="2009100" cy="1638600"/>
          </a:xfrm>
          <a:prstGeom prst="rect">
            <a:avLst/>
          </a:prstGeom>
          <a:noFill/>
          <a:ln>
            <a:noFill/>
          </a:ln>
        </p:spPr>
      </p:pic>
      <p:pic>
        <p:nvPicPr>
          <p:cNvPr id="315" name="Google Shape;315;p35"/>
          <p:cNvPicPr preferRelativeResize="0"/>
          <p:nvPr/>
        </p:nvPicPr>
        <p:blipFill>
          <a:blip r:embed="rId7">
            <a:alphaModFix/>
          </a:blip>
          <a:stretch>
            <a:fillRect/>
          </a:stretch>
        </p:blipFill>
        <p:spPr>
          <a:xfrm>
            <a:off x="2079900" y="2837700"/>
            <a:ext cx="1843800" cy="1888400"/>
          </a:xfrm>
          <a:prstGeom prst="rect">
            <a:avLst/>
          </a:prstGeom>
          <a:noFill/>
          <a:ln>
            <a:noFill/>
          </a:ln>
        </p:spPr>
      </p:pic>
      <p:pic>
        <p:nvPicPr>
          <p:cNvPr id="316" name="Google Shape;316;p35"/>
          <p:cNvPicPr preferRelativeResize="0"/>
          <p:nvPr/>
        </p:nvPicPr>
        <p:blipFill>
          <a:blip r:embed="rId8">
            <a:alphaModFix/>
          </a:blip>
          <a:stretch>
            <a:fillRect/>
          </a:stretch>
        </p:blipFill>
        <p:spPr>
          <a:xfrm>
            <a:off x="4100050" y="1129375"/>
            <a:ext cx="1951524" cy="1638626"/>
          </a:xfrm>
          <a:prstGeom prst="rect">
            <a:avLst/>
          </a:prstGeom>
          <a:noFill/>
          <a:ln>
            <a:noFill/>
          </a:ln>
        </p:spPr>
      </p:pic>
      <p:pic>
        <p:nvPicPr>
          <p:cNvPr id="317" name="Google Shape;317;p35"/>
          <p:cNvPicPr preferRelativeResize="0"/>
          <p:nvPr/>
        </p:nvPicPr>
        <p:blipFill>
          <a:blip r:embed="rId9">
            <a:alphaModFix/>
          </a:blip>
          <a:stretch>
            <a:fillRect/>
          </a:stretch>
        </p:blipFill>
        <p:spPr>
          <a:xfrm>
            <a:off x="4021150" y="2837699"/>
            <a:ext cx="2171675" cy="1888400"/>
          </a:xfrm>
          <a:prstGeom prst="rect">
            <a:avLst/>
          </a:prstGeom>
          <a:noFill/>
          <a:ln>
            <a:noFill/>
          </a:ln>
        </p:spPr>
      </p:pic>
      <p:pic>
        <p:nvPicPr>
          <p:cNvPr id="318" name="Google Shape;318;p35"/>
          <p:cNvPicPr preferRelativeResize="0"/>
          <p:nvPr/>
        </p:nvPicPr>
        <p:blipFill>
          <a:blip r:embed="rId10">
            <a:alphaModFix/>
          </a:blip>
          <a:stretch>
            <a:fillRect/>
          </a:stretch>
        </p:blipFill>
        <p:spPr>
          <a:xfrm>
            <a:off x="1389525" y="199525"/>
            <a:ext cx="653175" cy="607612"/>
          </a:xfrm>
          <a:prstGeom prst="rect">
            <a:avLst/>
          </a:prstGeom>
          <a:noFill/>
          <a:ln>
            <a:noFill/>
          </a:ln>
        </p:spPr>
      </p:pic>
      <p:pic>
        <p:nvPicPr>
          <p:cNvPr id="319" name="Google Shape;319;p35"/>
          <p:cNvPicPr preferRelativeResize="0"/>
          <p:nvPr/>
        </p:nvPicPr>
        <p:blipFill>
          <a:blip r:embed="rId10">
            <a:alphaModFix/>
          </a:blip>
          <a:stretch>
            <a:fillRect/>
          </a:stretch>
        </p:blipFill>
        <p:spPr>
          <a:xfrm>
            <a:off x="6688625" y="120275"/>
            <a:ext cx="653175" cy="60761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23" name="Shape 323"/>
        <p:cNvGrpSpPr/>
        <p:nvPr/>
      </p:nvGrpSpPr>
      <p:grpSpPr>
        <a:xfrm>
          <a:off x="0" y="0"/>
          <a:ext cx="0" cy="0"/>
          <a:chOff x="0" y="0"/>
          <a:chExt cx="0" cy="0"/>
        </a:xfrm>
      </p:grpSpPr>
      <p:sp>
        <p:nvSpPr>
          <p:cNvPr id="324" name="Google Shape;324;p36"/>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325" name="Google Shape;325;p36"/>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Play on words </a:t>
            </a:r>
            <a:endParaRPr sz="3600">
              <a:solidFill>
                <a:srgbClr val="FFFFFF"/>
              </a:solidFill>
              <a:latin typeface="Architects Daughter"/>
              <a:ea typeface="Architects Daughter"/>
              <a:cs typeface="Architects Daughter"/>
              <a:sym typeface="Architects Daughter"/>
            </a:endParaRPr>
          </a:p>
        </p:txBody>
      </p:sp>
      <p:sp>
        <p:nvSpPr>
          <p:cNvPr id="326" name="Google Shape;326;p36"/>
          <p:cNvSpPr/>
          <p:nvPr/>
        </p:nvSpPr>
        <p:spPr>
          <a:xfrm>
            <a:off x="127325" y="471075"/>
            <a:ext cx="13878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36"/>
          <p:cNvSpPr/>
          <p:nvPr/>
        </p:nvSpPr>
        <p:spPr>
          <a:xfrm>
            <a:off x="7817100" y="415800"/>
            <a:ext cx="13269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6"/>
          <p:cNvSpPr/>
          <p:nvPr/>
        </p:nvSpPr>
        <p:spPr>
          <a:xfrm>
            <a:off x="396700" y="832975"/>
            <a:ext cx="3966900" cy="3867900"/>
          </a:xfrm>
          <a:prstGeom prst="flowChartAlternateProcess">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All wrapped up </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Clr>
                <a:schemeClr val="dk1"/>
              </a:buClr>
              <a:buSzPts val="1100"/>
              <a:buFont typeface="Arial"/>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Red-dy for it</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Clr>
                <a:schemeClr val="dk1"/>
              </a:buClr>
              <a:buSzPts val="1100"/>
              <a:buFont typeface="Arial"/>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Wrapped in wreaths</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Clr>
                <a:schemeClr val="dk1"/>
              </a:buClr>
              <a:buSzPts val="1100"/>
              <a:buFont typeface="Arial"/>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Button up</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Clr>
                <a:schemeClr val="dk1"/>
              </a:buClr>
              <a:buSzPts val="1100"/>
              <a:buFont typeface="Arial"/>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Bauble trouble</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Garland get-up</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a:p>
        </p:txBody>
      </p:sp>
      <p:sp>
        <p:nvSpPr>
          <p:cNvPr id="329" name="Google Shape;329;p36"/>
          <p:cNvSpPr/>
          <p:nvPr/>
        </p:nvSpPr>
        <p:spPr>
          <a:xfrm>
            <a:off x="4572000" y="733900"/>
            <a:ext cx="4314300" cy="3966900"/>
          </a:xfrm>
          <a:prstGeom prst="flowChartAlternateProcess">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355600" lvl="0" marL="457200" rtl="0" algn="l">
              <a:spcBef>
                <a:spcPts val="0"/>
              </a:spcBef>
              <a:spcAft>
                <a:spcPts val="0"/>
              </a:spcAft>
              <a:buClr>
                <a:srgbClr val="FFFFFF"/>
              </a:buClr>
              <a:buSzPts val="2000"/>
              <a:buFont typeface="Architects Daughter"/>
              <a:buAutoNum type="alphaUcPeriod"/>
            </a:pPr>
            <a:r>
              <a:rPr lang="fr" sz="2000">
                <a:solidFill>
                  <a:srgbClr val="FFFFFF"/>
                </a:solidFill>
                <a:latin typeface="Architects Daughter"/>
                <a:ea typeface="Architects Daughter"/>
                <a:cs typeface="Architects Daughter"/>
                <a:sym typeface="Architects Daughter"/>
              </a:rPr>
              <a:t>Covered in a wreath </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lphaUcPeriod"/>
            </a:pPr>
            <a:r>
              <a:rPr lang="fr" sz="2000">
                <a:solidFill>
                  <a:srgbClr val="FFFFFF"/>
                </a:solidFill>
                <a:latin typeface="Architects Daughter"/>
                <a:ea typeface="Architects Daughter"/>
                <a:cs typeface="Architects Daughter"/>
                <a:sym typeface="Architects Daughter"/>
              </a:rPr>
              <a:t>Prepared for the party </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lphaUcPeriod"/>
            </a:pPr>
            <a:r>
              <a:rPr lang="fr" sz="2000">
                <a:solidFill>
                  <a:srgbClr val="FFFFFF"/>
                </a:solidFill>
                <a:latin typeface="Architects Daughter"/>
                <a:ea typeface="Architects Daughter"/>
                <a:cs typeface="Architects Daughter"/>
                <a:sym typeface="Architects Daughter"/>
              </a:rPr>
              <a:t>Shut up</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lphaUcPeriod"/>
            </a:pPr>
            <a:r>
              <a:rPr lang="fr" sz="2000">
                <a:solidFill>
                  <a:srgbClr val="FFFFFF"/>
                </a:solidFill>
                <a:latin typeface="Architects Daughter"/>
                <a:ea typeface="Architects Daughter"/>
                <a:cs typeface="Architects Daughter"/>
                <a:sym typeface="Architects Daughter"/>
              </a:rPr>
              <a:t>An outfit made of garlands</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lphaUcPeriod"/>
            </a:pPr>
            <a:r>
              <a:rPr lang="fr" sz="2000">
                <a:solidFill>
                  <a:srgbClr val="FFFFFF"/>
                </a:solidFill>
                <a:latin typeface="Architects Daughter"/>
                <a:ea typeface="Architects Daughter"/>
                <a:cs typeface="Architects Daughter"/>
                <a:sym typeface="Architects Daughter"/>
              </a:rPr>
              <a:t>Problem with baubles</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AutoNum type="alphaUcPeriod"/>
            </a:pPr>
            <a:r>
              <a:rPr lang="fr" sz="2000">
                <a:solidFill>
                  <a:srgbClr val="FFFFFF"/>
                </a:solidFill>
                <a:latin typeface="Architects Daughter"/>
                <a:ea typeface="Architects Daughter"/>
                <a:cs typeface="Architects Daughter"/>
                <a:sym typeface="Architects Daughter"/>
              </a:rPr>
              <a:t>All enclosed in tape</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1000"/>
                                        <p:tgtEl>
                                          <p:spTgt spid="3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3" name="Shape 333"/>
        <p:cNvGrpSpPr/>
        <p:nvPr/>
      </p:nvGrpSpPr>
      <p:grpSpPr>
        <a:xfrm>
          <a:off x="0" y="0"/>
          <a:ext cx="0" cy="0"/>
          <a:chOff x="0" y="0"/>
          <a:chExt cx="0" cy="0"/>
        </a:xfrm>
      </p:grpSpPr>
      <p:sp>
        <p:nvSpPr>
          <p:cNvPr id="334" name="Google Shape;334;p37"/>
          <p:cNvSpPr/>
          <p:nvPr/>
        </p:nvSpPr>
        <p:spPr>
          <a:xfrm>
            <a:off x="474625" y="539100"/>
            <a:ext cx="1419000" cy="51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7"/>
          <p:cNvSpPr/>
          <p:nvPr/>
        </p:nvSpPr>
        <p:spPr>
          <a:xfrm>
            <a:off x="7714475" y="575100"/>
            <a:ext cx="1139100" cy="51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37"/>
          <p:cNvSpPr txBox="1"/>
          <p:nvPr/>
        </p:nvSpPr>
        <p:spPr>
          <a:xfrm>
            <a:off x="2115275" y="140250"/>
            <a:ext cx="5599200" cy="67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Silly Sentences</a:t>
            </a:r>
            <a:endParaRPr sz="3600">
              <a:solidFill>
                <a:srgbClr val="FFFFFF"/>
              </a:solidFill>
              <a:latin typeface="Architects Daughter"/>
              <a:ea typeface="Architects Daughter"/>
              <a:cs typeface="Architects Daughter"/>
              <a:sym typeface="Architects Daughter"/>
            </a:endParaRPr>
          </a:p>
        </p:txBody>
      </p:sp>
      <p:sp>
        <p:nvSpPr>
          <p:cNvPr id="337" name="Google Shape;337;p37"/>
          <p:cNvSpPr/>
          <p:nvPr/>
        </p:nvSpPr>
        <p:spPr>
          <a:xfrm>
            <a:off x="115575" y="1111000"/>
            <a:ext cx="667800" cy="3326100"/>
          </a:xfrm>
          <a:prstGeom prst="flowChartAlternateProcess">
            <a:avLst/>
          </a:prstGeom>
          <a:noFill/>
          <a:ln cap="flat" cmpd="sng" w="9525">
            <a:solidFill>
              <a:srgbClr val="99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u="sng">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1800">
                <a:solidFill>
                  <a:srgbClr val="FFFFFF"/>
                </a:solidFill>
                <a:latin typeface="Architects Daughter"/>
                <a:ea typeface="Architects Daughter"/>
                <a:cs typeface="Architects Daughter"/>
                <a:sym typeface="Architects Daughter"/>
              </a:rPr>
              <a:t>A </a:t>
            </a:r>
            <a:endParaRPr sz="18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1800">
                <a:solidFill>
                  <a:srgbClr val="FFFFFF"/>
                </a:solidFill>
                <a:latin typeface="Architects Daughter"/>
                <a:ea typeface="Architects Daughter"/>
                <a:cs typeface="Architects Daughter"/>
                <a:sym typeface="Architects Daughter"/>
              </a:rPr>
              <a:t>An</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p:txBody>
      </p:sp>
      <p:sp>
        <p:nvSpPr>
          <p:cNvPr id="338" name="Google Shape;338;p37"/>
          <p:cNvSpPr/>
          <p:nvPr/>
        </p:nvSpPr>
        <p:spPr>
          <a:xfrm>
            <a:off x="928175" y="1111000"/>
            <a:ext cx="1139100" cy="3236400"/>
          </a:xfrm>
          <a:prstGeom prst="flowChartAlternateProcess">
            <a:avLst/>
          </a:prstGeom>
          <a:noFill/>
          <a:ln cap="flat" cmpd="sng" w="952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silly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rude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curious</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elegant</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p:txBody>
      </p:sp>
      <p:sp>
        <p:nvSpPr>
          <p:cNvPr id="339" name="Google Shape;339;p37"/>
          <p:cNvSpPr/>
          <p:nvPr/>
        </p:nvSpPr>
        <p:spPr>
          <a:xfrm>
            <a:off x="2212075" y="1111000"/>
            <a:ext cx="1198200" cy="3326100"/>
          </a:xfrm>
          <a:prstGeom prst="flowChartAlternateProcess">
            <a:avLst/>
          </a:prstGeom>
          <a:noFill/>
          <a:ln cap="flat" cmpd="sng" w="952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reindeer</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Santa</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elf</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child</a:t>
            </a:r>
            <a:endParaRPr sz="1800">
              <a:solidFill>
                <a:srgbClr val="FFFFFF"/>
              </a:solidFill>
              <a:latin typeface="Architects Daughter"/>
              <a:ea typeface="Architects Daughter"/>
              <a:cs typeface="Architects Daughter"/>
              <a:sym typeface="Architects Daughter"/>
            </a:endParaRPr>
          </a:p>
        </p:txBody>
      </p:sp>
      <p:sp>
        <p:nvSpPr>
          <p:cNvPr id="340" name="Google Shape;340;p37"/>
          <p:cNvSpPr/>
          <p:nvPr/>
        </p:nvSpPr>
        <p:spPr>
          <a:xfrm>
            <a:off x="3467475" y="1111000"/>
            <a:ext cx="1198200" cy="3326100"/>
          </a:xfrm>
          <a:prstGeom prst="flowChartAlternateProcess">
            <a:avLst/>
          </a:prstGeom>
          <a:noFill/>
          <a:ln cap="flat" cmpd="sng" w="9525">
            <a:solidFill>
              <a:srgbClr val="EA99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chats</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eats</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runs</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sings </a:t>
            </a:r>
            <a:endParaRPr sz="1800">
              <a:solidFill>
                <a:srgbClr val="FFFFFF"/>
              </a:solidFill>
              <a:latin typeface="Architects Daughter"/>
              <a:ea typeface="Architects Daughter"/>
              <a:cs typeface="Architects Daughter"/>
              <a:sym typeface="Architects Daughter"/>
            </a:endParaRPr>
          </a:p>
        </p:txBody>
      </p:sp>
      <p:sp>
        <p:nvSpPr>
          <p:cNvPr id="341" name="Google Shape;341;p37"/>
          <p:cNvSpPr/>
          <p:nvPr/>
        </p:nvSpPr>
        <p:spPr>
          <a:xfrm>
            <a:off x="4781275" y="1111000"/>
            <a:ext cx="1348800" cy="3326100"/>
          </a:xfrm>
          <a:prstGeom prst="flowChartAlternateProcess">
            <a:avLst/>
          </a:prstGeom>
          <a:noFill/>
          <a:ln cap="flat" cmpd="sng" w="9525">
            <a:solidFill>
              <a:srgbClr val="EA99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stupidly</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rapidly</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excitedly</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carefully</a:t>
            </a:r>
            <a:endParaRPr sz="1800">
              <a:solidFill>
                <a:srgbClr val="FFFFFF"/>
              </a:solidFill>
              <a:latin typeface="Architects Daughter"/>
              <a:ea typeface="Architects Daughter"/>
              <a:cs typeface="Architects Daughter"/>
              <a:sym typeface="Architects Daughter"/>
            </a:endParaRPr>
          </a:p>
        </p:txBody>
      </p:sp>
      <p:sp>
        <p:nvSpPr>
          <p:cNvPr id="342" name="Google Shape;342;p37"/>
          <p:cNvSpPr/>
          <p:nvPr/>
        </p:nvSpPr>
        <p:spPr>
          <a:xfrm flipH="1">
            <a:off x="6245775" y="1053100"/>
            <a:ext cx="2679900" cy="3441900"/>
          </a:xfrm>
          <a:prstGeom prst="flowChartAlternateProcess">
            <a:avLst/>
          </a:prstGeom>
          <a:noFill/>
          <a:ln cap="flat" cmpd="sng" w="9525">
            <a:solidFill>
              <a:srgbClr val="EA999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1800">
                <a:solidFill>
                  <a:schemeClr val="lt1"/>
                </a:solidFill>
                <a:latin typeface="Architects Daughter"/>
                <a:ea typeface="Architects Daughter"/>
                <a:cs typeface="Architects Daughter"/>
                <a:sym typeface="Architects Daughter"/>
              </a:rPr>
              <a:t>behind the carolers.</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on the ice rink.</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in his sleigh..</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chemeClr val="lt1"/>
              </a:solidFill>
              <a:latin typeface="Architects Daughter"/>
              <a:ea typeface="Architects Daughter"/>
              <a:cs typeface="Architects Daughter"/>
              <a:sym typeface="Architects Daughter"/>
            </a:endParaRPr>
          </a:p>
          <a:p>
            <a:pPr indent="0" lvl="0" marL="0" rtl="0" algn="l">
              <a:spcBef>
                <a:spcPts val="0"/>
              </a:spcBef>
              <a:spcAft>
                <a:spcPts val="0"/>
              </a:spcAft>
              <a:buClr>
                <a:schemeClr val="dk1"/>
              </a:buClr>
              <a:buSzPts val="1100"/>
              <a:buFont typeface="Arial"/>
              <a:buNone/>
            </a:pPr>
            <a:r>
              <a:rPr lang="fr" sz="1800">
                <a:solidFill>
                  <a:schemeClr val="lt1"/>
                </a:solidFill>
                <a:latin typeface="Architects Daughter"/>
                <a:ea typeface="Architects Daughter"/>
                <a:cs typeface="Architects Daughter"/>
                <a:sym typeface="Architects Daughter"/>
              </a:rPr>
              <a:t>next to an egg. </a:t>
            </a:r>
            <a:endParaRPr sz="1800">
              <a:solidFill>
                <a:schemeClr val="lt1"/>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p:txBody>
      </p:sp>
      <p:pic>
        <p:nvPicPr>
          <p:cNvPr id="343" name="Google Shape;343;p37"/>
          <p:cNvPicPr preferRelativeResize="0"/>
          <p:nvPr/>
        </p:nvPicPr>
        <p:blipFill>
          <a:blip r:embed="rId4">
            <a:alphaModFix/>
          </a:blip>
          <a:stretch>
            <a:fillRect/>
          </a:stretch>
        </p:blipFill>
        <p:spPr>
          <a:xfrm>
            <a:off x="2115275" y="173650"/>
            <a:ext cx="653175" cy="607612"/>
          </a:xfrm>
          <a:prstGeom prst="rect">
            <a:avLst/>
          </a:prstGeom>
          <a:noFill/>
          <a:ln>
            <a:noFill/>
          </a:ln>
        </p:spPr>
      </p:pic>
      <p:pic>
        <p:nvPicPr>
          <p:cNvPr id="344" name="Google Shape;344;p37"/>
          <p:cNvPicPr preferRelativeResize="0"/>
          <p:nvPr/>
        </p:nvPicPr>
        <p:blipFill>
          <a:blip r:embed="rId4">
            <a:alphaModFix/>
          </a:blip>
          <a:stretch>
            <a:fillRect/>
          </a:stretch>
        </p:blipFill>
        <p:spPr>
          <a:xfrm>
            <a:off x="7061300" y="296950"/>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1000"/>
                                        <p:tgtEl>
                                          <p:spTgt spid="3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1000"/>
                                        <p:tgtEl>
                                          <p:spTgt spid="3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9"/>
                                        </p:tgtEl>
                                        <p:attrNameLst>
                                          <p:attrName>style.visibility</p:attrName>
                                        </p:attrNameLst>
                                      </p:cBhvr>
                                      <p:to>
                                        <p:strVal val="visible"/>
                                      </p:to>
                                    </p:set>
                                    <p:animEffect filter="fade" transition="in">
                                      <p:cBhvr>
                                        <p:cTn dur="1000"/>
                                        <p:tgtEl>
                                          <p:spTgt spid="3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0"/>
                                        </p:tgtEl>
                                        <p:attrNameLst>
                                          <p:attrName>style.visibility</p:attrName>
                                        </p:attrNameLst>
                                      </p:cBhvr>
                                      <p:to>
                                        <p:strVal val="visible"/>
                                      </p:to>
                                    </p:set>
                                    <p:animEffect filter="fade" transition="in">
                                      <p:cBhvr>
                                        <p:cTn dur="1000"/>
                                        <p:tgtEl>
                                          <p:spTgt spid="3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1"/>
                                        </p:tgtEl>
                                        <p:attrNameLst>
                                          <p:attrName>style.visibility</p:attrName>
                                        </p:attrNameLst>
                                      </p:cBhvr>
                                      <p:to>
                                        <p:strVal val="visible"/>
                                      </p:to>
                                    </p:set>
                                    <p:animEffect filter="fade" transition="in">
                                      <p:cBhvr>
                                        <p:cTn dur="1000"/>
                                        <p:tgtEl>
                                          <p:spTgt spid="3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2"/>
                                        </p:tgtEl>
                                        <p:attrNameLst>
                                          <p:attrName>style.visibility</p:attrName>
                                        </p:attrNameLst>
                                      </p:cBhvr>
                                      <p:to>
                                        <p:strVal val="visible"/>
                                      </p:to>
                                    </p:set>
                                    <p:animEffect filter="fade" transition="in">
                                      <p:cBhvr>
                                        <p:cTn dur="1000"/>
                                        <p:tgtEl>
                                          <p:spTgt spid="3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48" name="Shape 348"/>
        <p:cNvGrpSpPr/>
        <p:nvPr/>
      </p:nvGrpSpPr>
      <p:grpSpPr>
        <a:xfrm>
          <a:off x="0" y="0"/>
          <a:ext cx="0" cy="0"/>
          <a:chOff x="0" y="0"/>
          <a:chExt cx="0" cy="0"/>
        </a:xfrm>
      </p:grpSpPr>
      <p:sp>
        <p:nvSpPr>
          <p:cNvPr id="349" name="Google Shape;349;p38"/>
          <p:cNvSpPr txBox="1"/>
          <p:nvPr/>
        </p:nvSpPr>
        <p:spPr>
          <a:xfrm>
            <a:off x="2170425" y="3113800"/>
            <a:ext cx="6703800" cy="13425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FFFFFF"/>
              </a:buClr>
              <a:buSzPts val="2000"/>
              <a:buFont typeface="Architects Daughter"/>
              <a:buChar char="●"/>
            </a:pPr>
            <a:r>
              <a:rPr lang="fr" sz="2000">
                <a:solidFill>
                  <a:srgbClr val="FFFFFF"/>
                </a:solidFill>
                <a:latin typeface="Architects Daughter"/>
                <a:ea typeface="Architects Daughter"/>
                <a:cs typeface="Architects Daughter"/>
                <a:sym typeface="Architects Daughter"/>
              </a:rPr>
              <a:t>Choose a consonant  (ex: “S”)</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Char char="●"/>
            </a:pPr>
            <a:r>
              <a:rPr lang="fr" sz="2000">
                <a:solidFill>
                  <a:srgbClr val="FFFFFF"/>
                </a:solidFill>
                <a:latin typeface="Architects Daughter"/>
                <a:ea typeface="Architects Daughter"/>
                <a:cs typeface="Architects Daughter"/>
                <a:sym typeface="Architects Daughter"/>
              </a:rPr>
              <a:t>Write words that start with the letter and that have the same sound.</a:t>
            </a:r>
            <a:endParaRPr sz="2000">
              <a:solidFill>
                <a:srgbClr val="FFFFFF"/>
              </a:solidFill>
              <a:latin typeface="Architects Daughter"/>
              <a:ea typeface="Architects Daughter"/>
              <a:cs typeface="Architects Daughter"/>
              <a:sym typeface="Architects Daughter"/>
            </a:endParaRPr>
          </a:p>
          <a:p>
            <a:pPr indent="-355600" lvl="0" marL="457200" rtl="0" algn="l">
              <a:spcBef>
                <a:spcPts val="0"/>
              </a:spcBef>
              <a:spcAft>
                <a:spcPts val="0"/>
              </a:spcAft>
              <a:buClr>
                <a:srgbClr val="FFFFFF"/>
              </a:buClr>
              <a:buSzPts val="2000"/>
              <a:buFont typeface="Architects Daughter"/>
              <a:buChar char="●"/>
            </a:pPr>
            <a:r>
              <a:rPr lang="fr" sz="2000">
                <a:solidFill>
                  <a:srgbClr val="FFFFFF"/>
                </a:solidFill>
                <a:latin typeface="Architects Daughter"/>
                <a:ea typeface="Architects Daughter"/>
                <a:cs typeface="Architects Daughter"/>
                <a:sym typeface="Architects Daughter"/>
              </a:rPr>
              <a:t>Make a sentence and you repeat several times.</a:t>
            </a:r>
            <a:endParaRPr sz="2000">
              <a:solidFill>
                <a:srgbClr val="FFFFFF"/>
              </a:solidFill>
              <a:latin typeface="Architects Daughter"/>
              <a:ea typeface="Architects Daughter"/>
              <a:cs typeface="Architects Daughter"/>
              <a:sym typeface="Architects Daughter"/>
            </a:endParaRPr>
          </a:p>
        </p:txBody>
      </p:sp>
      <p:sp>
        <p:nvSpPr>
          <p:cNvPr id="350" name="Google Shape;350;p38"/>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DIY - Tongue twister</a:t>
            </a:r>
            <a:endParaRPr sz="3600">
              <a:solidFill>
                <a:srgbClr val="FFFFFF"/>
              </a:solidFill>
              <a:latin typeface="Architects Daughter"/>
              <a:ea typeface="Architects Daughter"/>
              <a:cs typeface="Architects Daughter"/>
              <a:sym typeface="Architects Daughter"/>
            </a:endParaRPr>
          </a:p>
        </p:txBody>
      </p:sp>
      <p:sp>
        <p:nvSpPr>
          <p:cNvPr id="351" name="Google Shape;351;p38"/>
          <p:cNvSpPr/>
          <p:nvPr/>
        </p:nvSpPr>
        <p:spPr>
          <a:xfrm>
            <a:off x="127325" y="471075"/>
            <a:ext cx="13878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38"/>
          <p:cNvSpPr/>
          <p:nvPr/>
        </p:nvSpPr>
        <p:spPr>
          <a:xfrm>
            <a:off x="7717900" y="539175"/>
            <a:ext cx="13269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38"/>
          <p:cNvSpPr txBox="1"/>
          <p:nvPr/>
        </p:nvSpPr>
        <p:spPr>
          <a:xfrm>
            <a:off x="436650" y="832975"/>
            <a:ext cx="16566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Definition:</a:t>
            </a:r>
            <a:endParaRPr sz="2400">
              <a:solidFill>
                <a:srgbClr val="FFFFFF"/>
              </a:solidFill>
              <a:latin typeface="Architects Daughter"/>
              <a:ea typeface="Architects Daughter"/>
              <a:cs typeface="Architects Daughter"/>
              <a:sym typeface="Architects Daughter"/>
            </a:endParaRPr>
          </a:p>
        </p:txBody>
      </p:sp>
      <p:sp>
        <p:nvSpPr>
          <p:cNvPr id="354" name="Google Shape;354;p38"/>
          <p:cNvSpPr txBox="1"/>
          <p:nvPr/>
        </p:nvSpPr>
        <p:spPr>
          <a:xfrm>
            <a:off x="2170425" y="809100"/>
            <a:ext cx="6626700" cy="60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a sequence of words and sounds that are difficult to pronounce quickly and correctly.</a:t>
            </a:r>
            <a:endParaRPr sz="1800">
              <a:solidFill>
                <a:srgbClr val="FFFFFF"/>
              </a:solidFill>
              <a:latin typeface="Architects Daughter"/>
              <a:ea typeface="Architects Daughter"/>
              <a:cs typeface="Architects Daughter"/>
              <a:sym typeface="Architects Daughter"/>
            </a:endParaRPr>
          </a:p>
        </p:txBody>
      </p:sp>
      <p:sp>
        <p:nvSpPr>
          <p:cNvPr id="355" name="Google Shape;355;p38"/>
          <p:cNvSpPr txBox="1"/>
          <p:nvPr/>
        </p:nvSpPr>
        <p:spPr>
          <a:xfrm>
            <a:off x="436650" y="1682375"/>
            <a:ext cx="15027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2 types : </a:t>
            </a:r>
            <a:endParaRPr sz="2400">
              <a:solidFill>
                <a:srgbClr val="FFFFFF"/>
              </a:solidFill>
              <a:latin typeface="Architects Daughter"/>
              <a:ea typeface="Architects Daughter"/>
              <a:cs typeface="Architects Daughter"/>
              <a:sym typeface="Architects Daughter"/>
            </a:endParaRPr>
          </a:p>
        </p:txBody>
      </p:sp>
      <p:sp>
        <p:nvSpPr>
          <p:cNvPr id="356" name="Google Shape;356;p38"/>
          <p:cNvSpPr txBox="1"/>
          <p:nvPr/>
        </p:nvSpPr>
        <p:spPr>
          <a:xfrm>
            <a:off x="2157575" y="1746600"/>
            <a:ext cx="6626700" cy="7338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FFFFFF"/>
              </a:buClr>
              <a:buSzPts val="2000"/>
              <a:buFont typeface="Architects Daughter"/>
              <a:buAutoNum type="alphaLcParenR"/>
            </a:pPr>
            <a:r>
              <a:rPr lang="fr" sz="2000">
                <a:solidFill>
                  <a:srgbClr val="FFFFFF"/>
                </a:solidFill>
                <a:latin typeface="Architects Daughter"/>
                <a:ea typeface="Architects Daughter"/>
                <a:cs typeface="Architects Daughter"/>
                <a:sym typeface="Architects Daughter"/>
              </a:rPr>
              <a:t>Repeat several times words that have similar sounds</a:t>
            </a:r>
            <a:endParaRPr sz="20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 ex: presents/ parents)</a:t>
            </a:r>
            <a:endParaRPr sz="2000">
              <a:solidFill>
                <a:srgbClr val="FFFFFF"/>
              </a:solidFill>
              <a:latin typeface="Architects Daughter"/>
              <a:ea typeface="Architects Daughter"/>
              <a:cs typeface="Architects Daughter"/>
              <a:sym typeface="Architects Daughter"/>
            </a:endParaRPr>
          </a:p>
        </p:txBody>
      </p:sp>
      <p:sp>
        <p:nvSpPr>
          <p:cNvPr id="357" name="Google Shape;357;p38"/>
          <p:cNvSpPr txBox="1"/>
          <p:nvPr/>
        </p:nvSpPr>
        <p:spPr>
          <a:xfrm>
            <a:off x="2170425" y="2563000"/>
            <a:ext cx="6626700" cy="55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b)  Phrases that a hard to say </a:t>
            </a:r>
            <a:endParaRPr sz="2000">
              <a:solidFill>
                <a:srgbClr val="FFFFFF"/>
              </a:solidFill>
              <a:latin typeface="Architects Daughter"/>
              <a:ea typeface="Architects Daughter"/>
              <a:cs typeface="Architects Daughter"/>
              <a:sym typeface="Architects Daughter"/>
            </a:endParaRPr>
          </a:p>
        </p:txBody>
      </p:sp>
      <p:sp>
        <p:nvSpPr>
          <p:cNvPr id="358" name="Google Shape;358;p38"/>
          <p:cNvSpPr txBox="1"/>
          <p:nvPr/>
        </p:nvSpPr>
        <p:spPr>
          <a:xfrm>
            <a:off x="500875" y="2981175"/>
            <a:ext cx="12585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How ? </a:t>
            </a:r>
            <a:endParaRPr sz="2400">
              <a:solidFill>
                <a:srgbClr val="FFFFFF"/>
              </a:solidFill>
              <a:latin typeface="Architects Daughter"/>
              <a:ea typeface="Architects Daughter"/>
              <a:cs typeface="Architects Daughter"/>
              <a:sym typeface="Architects Daughter"/>
            </a:endParaRPr>
          </a:p>
        </p:txBody>
      </p:sp>
      <p:sp>
        <p:nvSpPr>
          <p:cNvPr id="359" name="Google Shape;359;p38"/>
          <p:cNvSpPr txBox="1"/>
          <p:nvPr/>
        </p:nvSpPr>
        <p:spPr>
          <a:xfrm>
            <a:off x="1875025" y="4533475"/>
            <a:ext cx="6922200" cy="449400"/>
          </a:xfrm>
          <a:prstGeom prst="rect">
            <a:avLst/>
          </a:prstGeom>
          <a:noFill/>
          <a:ln>
            <a:noFill/>
          </a:ln>
        </p:spPr>
        <p:txBody>
          <a:bodyPr anchorCtr="0" anchor="t" bIns="91425" lIns="91425" spcFirstLastPara="1" rIns="91425" wrap="square" tIns="91425">
            <a:noAutofit/>
          </a:bodyPr>
          <a:lstStyle/>
          <a:p>
            <a:pPr indent="-381000" lvl="0" marL="457200" rtl="0" algn="l">
              <a:spcBef>
                <a:spcPts val="0"/>
              </a:spcBef>
              <a:spcAft>
                <a:spcPts val="0"/>
              </a:spcAft>
              <a:buClr>
                <a:srgbClr val="FFFF00"/>
              </a:buClr>
              <a:buSzPts val="2400"/>
              <a:buFont typeface="Architects Daughter"/>
              <a:buChar char="➢"/>
            </a:pPr>
            <a:r>
              <a:rPr lang="fr" sz="2400">
                <a:solidFill>
                  <a:srgbClr val="FFFF00"/>
                </a:solidFill>
                <a:latin typeface="Architects Daughter"/>
                <a:ea typeface="Architects Daughter"/>
                <a:cs typeface="Architects Daughter"/>
                <a:sym typeface="Architects Daughter"/>
              </a:rPr>
              <a:t>Silly Santa sat on Sally’s Sleigh. </a:t>
            </a:r>
            <a:endParaRPr sz="2400">
              <a:solidFill>
                <a:srgbClr val="FFFF00"/>
              </a:solidFill>
              <a:latin typeface="Architects Daughter"/>
              <a:ea typeface="Architects Daughter"/>
              <a:cs typeface="Architects Daughter"/>
              <a:sym typeface="Architects Daughter"/>
            </a:endParaRPr>
          </a:p>
        </p:txBody>
      </p:sp>
      <p:pic>
        <p:nvPicPr>
          <p:cNvPr id="360" name="Google Shape;360;p38"/>
          <p:cNvPicPr preferRelativeResize="0"/>
          <p:nvPr/>
        </p:nvPicPr>
        <p:blipFill>
          <a:blip r:embed="rId4">
            <a:alphaModFix/>
          </a:blip>
          <a:stretch>
            <a:fillRect/>
          </a:stretch>
        </p:blipFill>
        <p:spPr>
          <a:xfrm>
            <a:off x="1389525" y="199525"/>
            <a:ext cx="653175" cy="607612"/>
          </a:xfrm>
          <a:prstGeom prst="rect">
            <a:avLst/>
          </a:prstGeom>
          <a:noFill/>
          <a:ln>
            <a:noFill/>
          </a:ln>
        </p:spPr>
      </p:pic>
      <p:pic>
        <p:nvPicPr>
          <p:cNvPr id="361" name="Google Shape;361;p38"/>
          <p:cNvPicPr preferRelativeResize="0"/>
          <p:nvPr/>
        </p:nvPicPr>
        <p:blipFill>
          <a:blip r:embed="rId4">
            <a:alphaModFix/>
          </a:blip>
          <a:stretch>
            <a:fillRect/>
          </a:stretch>
        </p:blipFill>
        <p:spPr>
          <a:xfrm>
            <a:off x="7163925" y="20132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3"/>
                                        </p:tgtEl>
                                        <p:attrNameLst>
                                          <p:attrName>style.visibility</p:attrName>
                                        </p:attrNameLst>
                                      </p:cBhvr>
                                      <p:to>
                                        <p:strVal val="visible"/>
                                      </p:to>
                                    </p:set>
                                    <p:animEffect filter="fade" transition="in">
                                      <p:cBhvr>
                                        <p:cTn dur="1000"/>
                                        <p:tgtEl>
                                          <p:spTgt spid="3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4"/>
                                        </p:tgtEl>
                                        <p:attrNameLst>
                                          <p:attrName>style.visibility</p:attrName>
                                        </p:attrNameLst>
                                      </p:cBhvr>
                                      <p:to>
                                        <p:strVal val="visible"/>
                                      </p:to>
                                    </p:set>
                                    <p:animEffect filter="fade" transition="in">
                                      <p:cBhvr>
                                        <p:cTn dur="1000"/>
                                        <p:tgtEl>
                                          <p:spTgt spid="3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5"/>
                                        </p:tgtEl>
                                        <p:attrNameLst>
                                          <p:attrName>style.visibility</p:attrName>
                                        </p:attrNameLst>
                                      </p:cBhvr>
                                      <p:to>
                                        <p:strVal val="visible"/>
                                      </p:to>
                                    </p:set>
                                    <p:animEffect filter="fade" transition="in">
                                      <p:cBhvr>
                                        <p:cTn dur="1000"/>
                                        <p:tgtEl>
                                          <p:spTgt spid="3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6"/>
                                        </p:tgtEl>
                                        <p:attrNameLst>
                                          <p:attrName>style.visibility</p:attrName>
                                        </p:attrNameLst>
                                      </p:cBhvr>
                                      <p:to>
                                        <p:strVal val="visible"/>
                                      </p:to>
                                    </p:set>
                                    <p:animEffect filter="fade" transition="in">
                                      <p:cBhvr>
                                        <p:cTn dur="1000"/>
                                        <p:tgtEl>
                                          <p:spTgt spid="3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7"/>
                                        </p:tgtEl>
                                        <p:attrNameLst>
                                          <p:attrName>style.visibility</p:attrName>
                                        </p:attrNameLst>
                                      </p:cBhvr>
                                      <p:to>
                                        <p:strVal val="visible"/>
                                      </p:to>
                                    </p:set>
                                    <p:animEffect filter="fade" transition="in">
                                      <p:cBhvr>
                                        <p:cTn dur="1000"/>
                                        <p:tgtEl>
                                          <p:spTgt spid="3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8"/>
                                        </p:tgtEl>
                                        <p:attrNameLst>
                                          <p:attrName>style.visibility</p:attrName>
                                        </p:attrNameLst>
                                      </p:cBhvr>
                                      <p:to>
                                        <p:strVal val="visible"/>
                                      </p:to>
                                    </p:set>
                                    <p:animEffect filter="fade" transition="in">
                                      <p:cBhvr>
                                        <p:cTn dur="1000"/>
                                        <p:tgtEl>
                                          <p:spTgt spid="3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9"/>
                                        </p:tgtEl>
                                        <p:attrNameLst>
                                          <p:attrName>style.visibility</p:attrName>
                                        </p:attrNameLst>
                                      </p:cBhvr>
                                      <p:to>
                                        <p:strVal val="visible"/>
                                      </p:to>
                                    </p:set>
                                    <p:animEffect filter="fade" transition="in">
                                      <p:cBhvr>
                                        <p:cTn dur="1000"/>
                                        <p:tgtEl>
                                          <p:spTgt spid="3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1000"/>
                                        <p:tgtEl>
                                          <p:spTgt spid="3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65" name="Shape 365"/>
        <p:cNvGrpSpPr/>
        <p:nvPr/>
      </p:nvGrpSpPr>
      <p:grpSpPr>
        <a:xfrm>
          <a:off x="0" y="0"/>
          <a:ext cx="0" cy="0"/>
          <a:chOff x="0" y="0"/>
          <a:chExt cx="0" cy="0"/>
        </a:xfrm>
      </p:grpSpPr>
      <p:sp>
        <p:nvSpPr>
          <p:cNvPr id="366" name="Google Shape;366;p39"/>
          <p:cNvSpPr/>
          <p:nvPr/>
        </p:nvSpPr>
        <p:spPr>
          <a:xfrm>
            <a:off x="1008538" y="2002488"/>
            <a:ext cx="7126921" cy="1138521"/>
          </a:xfrm>
          <a:prstGeom prst="rect">
            <a:avLst/>
          </a:prstGeom>
        </p:spPr>
        <p:txBody>
          <a:bodyPr>
            <a:prstTxWarp prst="textPlain"/>
          </a:bodyPr>
          <a:lstStyle/>
          <a:p>
            <a:pPr lvl="0" algn="ctr"/>
            <a:r>
              <a:rPr b="0" i="0">
                <a:ln cap="flat" cmpd="sng" w="28575">
                  <a:solidFill>
                    <a:srgbClr val="FFFFFF"/>
                  </a:solidFill>
                  <a:prstDash val="solid"/>
                  <a:round/>
                  <a:headEnd len="sm" w="sm" type="none"/>
                  <a:tailEnd len="sm" w="sm" type="none"/>
                </a:ln>
                <a:solidFill>
                  <a:srgbClr val="FFFFFF"/>
                </a:solidFill>
                <a:latin typeface="Times New Roman"/>
              </a:rPr>
              <a:t>Going Crackers</a:t>
            </a:r>
          </a:p>
        </p:txBody>
      </p:sp>
      <p:sp>
        <p:nvSpPr>
          <p:cNvPr id="367" name="Google Shape;367;p39"/>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71" name="Shape 371"/>
        <p:cNvGrpSpPr/>
        <p:nvPr/>
      </p:nvGrpSpPr>
      <p:grpSpPr>
        <a:xfrm>
          <a:off x="0" y="0"/>
          <a:ext cx="0" cy="0"/>
          <a:chOff x="0" y="0"/>
          <a:chExt cx="0" cy="0"/>
        </a:xfrm>
      </p:grpSpPr>
      <p:sp>
        <p:nvSpPr>
          <p:cNvPr id="372" name="Google Shape;372;p40"/>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373" name="Google Shape;373;p40"/>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Listening Comprehension</a:t>
            </a:r>
            <a:endParaRPr sz="3600">
              <a:solidFill>
                <a:srgbClr val="FFFFFF"/>
              </a:solidFill>
              <a:latin typeface="Architects Daughter"/>
              <a:ea typeface="Architects Daughter"/>
              <a:cs typeface="Architects Daughter"/>
              <a:sym typeface="Architects Daughter"/>
            </a:endParaRPr>
          </a:p>
        </p:txBody>
      </p:sp>
      <p:sp>
        <p:nvSpPr>
          <p:cNvPr id="374" name="Google Shape;374;p40"/>
          <p:cNvSpPr/>
          <p:nvPr/>
        </p:nvSpPr>
        <p:spPr>
          <a:xfrm>
            <a:off x="215325" y="570125"/>
            <a:ext cx="1592700" cy="198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40"/>
          <p:cNvSpPr/>
          <p:nvPr/>
        </p:nvSpPr>
        <p:spPr>
          <a:xfrm flipH="1">
            <a:off x="7480300" y="539087"/>
            <a:ext cx="1663500" cy="198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6" name="Google Shape;376;p40"/>
          <p:cNvPicPr preferRelativeResize="0"/>
          <p:nvPr/>
        </p:nvPicPr>
        <p:blipFill>
          <a:blip r:embed="rId4">
            <a:alphaModFix/>
          </a:blip>
          <a:stretch>
            <a:fillRect/>
          </a:stretch>
        </p:blipFill>
        <p:spPr>
          <a:xfrm>
            <a:off x="4944450" y="1023900"/>
            <a:ext cx="3367350" cy="1952013"/>
          </a:xfrm>
          <a:prstGeom prst="rect">
            <a:avLst/>
          </a:prstGeom>
          <a:noFill/>
          <a:ln>
            <a:noFill/>
          </a:ln>
        </p:spPr>
      </p:pic>
      <p:pic>
        <p:nvPicPr>
          <p:cNvPr id="377" name="Google Shape;377;p40"/>
          <p:cNvPicPr preferRelativeResize="0"/>
          <p:nvPr/>
        </p:nvPicPr>
        <p:blipFill>
          <a:blip r:embed="rId5">
            <a:alphaModFix/>
          </a:blip>
          <a:stretch>
            <a:fillRect/>
          </a:stretch>
        </p:blipFill>
        <p:spPr>
          <a:xfrm rot="620251">
            <a:off x="6118813" y="1489751"/>
            <a:ext cx="1018626" cy="572974"/>
          </a:xfrm>
          <a:prstGeom prst="rect">
            <a:avLst/>
          </a:prstGeom>
          <a:noFill/>
          <a:ln>
            <a:noFill/>
          </a:ln>
        </p:spPr>
      </p:pic>
      <p:sp>
        <p:nvSpPr>
          <p:cNvPr id="378" name="Google Shape;378;p40"/>
          <p:cNvSpPr txBox="1"/>
          <p:nvPr/>
        </p:nvSpPr>
        <p:spPr>
          <a:xfrm>
            <a:off x="423900" y="1217800"/>
            <a:ext cx="4148100" cy="12762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FFFFFF"/>
              </a:buClr>
              <a:buSzPts val="2000"/>
              <a:buFont typeface="Architects Daughter"/>
              <a:buAutoNum type="arabicPeriod"/>
            </a:pPr>
            <a:r>
              <a:rPr lang="fr" sz="2000">
                <a:solidFill>
                  <a:srgbClr val="FFFFFF"/>
                </a:solidFill>
                <a:latin typeface="Architects Daughter"/>
                <a:ea typeface="Architects Daughter"/>
                <a:cs typeface="Architects Daughter"/>
                <a:sym typeface="Architects Daughter"/>
              </a:rPr>
              <a:t>You always have a Christmas cracker on a dinner table.  </a:t>
            </a:r>
            <a:endParaRPr sz="2000">
              <a:solidFill>
                <a:srgbClr val="FFFFFF"/>
              </a:solidFill>
              <a:latin typeface="Architects Daughter"/>
              <a:ea typeface="Architects Daughter"/>
              <a:cs typeface="Architects Daughter"/>
              <a:sym typeface="Architects Daughter"/>
            </a:endParaRPr>
          </a:p>
        </p:txBody>
      </p:sp>
      <p:sp>
        <p:nvSpPr>
          <p:cNvPr id="379" name="Google Shape;379;p40"/>
          <p:cNvSpPr txBox="1"/>
          <p:nvPr/>
        </p:nvSpPr>
        <p:spPr>
          <a:xfrm>
            <a:off x="539475" y="1992300"/>
            <a:ext cx="4083900" cy="115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2. The quality of the cracker depends on the size of the cracker.</a:t>
            </a:r>
            <a:endParaRPr sz="2000">
              <a:solidFill>
                <a:srgbClr val="FFFFFF"/>
              </a:solidFill>
              <a:latin typeface="Architects Daughter"/>
              <a:ea typeface="Architects Daughter"/>
              <a:cs typeface="Architects Daughter"/>
              <a:sym typeface="Architects Daughter"/>
            </a:endParaRPr>
          </a:p>
        </p:txBody>
      </p:sp>
      <p:sp>
        <p:nvSpPr>
          <p:cNvPr id="380" name="Google Shape;380;p40"/>
          <p:cNvSpPr txBox="1"/>
          <p:nvPr/>
        </p:nvSpPr>
        <p:spPr>
          <a:xfrm>
            <a:off x="539475" y="3121875"/>
            <a:ext cx="4302300" cy="93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3. You pull the cracker with your arms.</a:t>
            </a:r>
            <a:endParaRPr sz="2000">
              <a:solidFill>
                <a:srgbClr val="FFFFFF"/>
              </a:solidFill>
              <a:latin typeface="Architects Daughter"/>
              <a:ea typeface="Architects Daughter"/>
              <a:cs typeface="Architects Daughter"/>
              <a:sym typeface="Architects Daughter"/>
            </a:endParaRPr>
          </a:p>
        </p:txBody>
      </p:sp>
      <p:sp>
        <p:nvSpPr>
          <p:cNvPr id="381" name="Google Shape;381;p40"/>
          <p:cNvSpPr txBox="1"/>
          <p:nvPr/>
        </p:nvSpPr>
        <p:spPr>
          <a:xfrm>
            <a:off x="539475" y="3929875"/>
            <a:ext cx="67296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4. You </a:t>
            </a:r>
            <a:r>
              <a:rPr lang="fr" sz="2000">
                <a:solidFill>
                  <a:srgbClr val="FFFF00"/>
                </a:solidFill>
                <a:latin typeface="Architects Daughter"/>
                <a:ea typeface="Architects Daughter"/>
                <a:cs typeface="Architects Daughter"/>
                <a:sym typeface="Architects Daughter"/>
              </a:rPr>
              <a:t>either </a:t>
            </a:r>
            <a:r>
              <a:rPr lang="fr" sz="2000">
                <a:solidFill>
                  <a:srgbClr val="FFFFFF"/>
                </a:solidFill>
                <a:latin typeface="Architects Daughter"/>
                <a:ea typeface="Architects Daughter"/>
                <a:cs typeface="Architects Daughter"/>
                <a:sym typeface="Architects Daughter"/>
              </a:rPr>
              <a:t>get the body of the cracker </a:t>
            </a:r>
            <a:r>
              <a:rPr lang="fr" sz="2000">
                <a:solidFill>
                  <a:srgbClr val="FFFF00"/>
                </a:solidFill>
                <a:latin typeface="Architects Daughter"/>
                <a:ea typeface="Architects Daughter"/>
                <a:cs typeface="Architects Daughter"/>
                <a:sym typeface="Architects Daughter"/>
              </a:rPr>
              <a:t>or</a:t>
            </a:r>
            <a:r>
              <a:rPr lang="fr" sz="2000">
                <a:solidFill>
                  <a:srgbClr val="FFFFFF"/>
                </a:solidFill>
                <a:latin typeface="Architects Daughter"/>
                <a:ea typeface="Architects Daughter"/>
                <a:cs typeface="Architects Daughter"/>
                <a:sym typeface="Architects Daughter"/>
              </a:rPr>
              <a:t> the end of the cracker. </a:t>
            </a:r>
            <a:endParaRPr sz="2000">
              <a:solidFill>
                <a:srgbClr val="FFFFFF"/>
              </a:solidFill>
              <a:latin typeface="Architects Daughter"/>
              <a:ea typeface="Architects Daughter"/>
              <a:cs typeface="Architects Daughter"/>
              <a:sym typeface="Architects Daughter"/>
            </a:endParaRPr>
          </a:p>
        </p:txBody>
      </p:sp>
      <p:pic>
        <p:nvPicPr>
          <p:cNvPr id="382" name="Google Shape;382;p40" title="Jenny_-_crackers_tradition.mp3">
            <a:hlinkClick r:id="rId6"/>
          </p:cNvPr>
          <p:cNvPicPr preferRelativeResize="0"/>
          <p:nvPr/>
        </p:nvPicPr>
        <p:blipFill>
          <a:blip r:embed="rId7">
            <a:alphaModFix/>
          </a:blip>
          <a:stretch>
            <a:fillRect/>
          </a:stretch>
        </p:blipFill>
        <p:spPr>
          <a:xfrm>
            <a:off x="5238100" y="2708775"/>
            <a:ext cx="215475" cy="215475"/>
          </a:xfrm>
          <a:prstGeom prst="rect">
            <a:avLst/>
          </a:prstGeom>
          <a:noFill/>
          <a:ln>
            <a:noFill/>
          </a:ln>
        </p:spPr>
      </p:pic>
      <p:sp>
        <p:nvSpPr>
          <p:cNvPr id="383" name="Google Shape;383;p40"/>
          <p:cNvSpPr txBox="1"/>
          <p:nvPr/>
        </p:nvSpPr>
        <p:spPr>
          <a:xfrm>
            <a:off x="256850" y="809100"/>
            <a:ext cx="1592700" cy="4044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latin typeface="Architects Daughter"/>
                <a:ea typeface="Architects Daughter"/>
                <a:cs typeface="Architects Daughter"/>
                <a:sym typeface="Architects Daughter"/>
              </a:rPr>
              <a:t>True or False</a:t>
            </a:r>
            <a:endParaRPr>
              <a:latin typeface="Architects Daughter"/>
              <a:ea typeface="Architects Daughter"/>
              <a:cs typeface="Architects Daughter"/>
              <a:sym typeface="Architects Daughter"/>
            </a:endParaRPr>
          </a:p>
        </p:txBody>
      </p:sp>
      <p:pic>
        <p:nvPicPr>
          <p:cNvPr id="384" name="Google Shape;384;p40"/>
          <p:cNvPicPr preferRelativeResize="0"/>
          <p:nvPr/>
        </p:nvPicPr>
        <p:blipFill>
          <a:blip r:embed="rId8">
            <a:alphaModFix/>
          </a:blip>
          <a:stretch>
            <a:fillRect/>
          </a:stretch>
        </p:blipFill>
        <p:spPr>
          <a:xfrm>
            <a:off x="1389525" y="199525"/>
            <a:ext cx="653175" cy="607612"/>
          </a:xfrm>
          <a:prstGeom prst="rect">
            <a:avLst/>
          </a:prstGeom>
          <a:noFill/>
          <a:ln>
            <a:noFill/>
          </a:ln>
        </p:spPr>
      </p:pic>
      <p:pic>
        <p:nvPicPr>
          <p:cNvPr id="385" name="Google Shape;385;p40"/>
          <p:cNvPicPr preferRelativeResize="0"/>
          <p:nvPr/>
        </p:nvPicPr>
        <p:blipFill>
          <a:blip r:embed="rId8">
            <a:alphaModFix/>
          </a:blip>
          <a:stretch>
            <a:fillRect/>
          </a:stretch>
        </p:blipFill>
        <p:spPr>
          <a:xfrm>
            <a:off x="7269075" y="24517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383"/>
                                        </p:tgtEl>
                                        <p:attrNameLst>
                                          <p:attrName>style.visibility</p:attrName>
                                        </p:attrNameLst>
                                      </p:cBhvr>
                                      <p:to>
                                        <p:strVal val="visible"/>
                                      </p:to>
                                    </p:set>
                                    <p:anim calcmode="lin" valueType="num">
                                      <p:cBhvr additive="base">
                                        <p:cTn dur="1000"/>
                                        <p:tgtEl>
                                          <p:spTgt spid="383"/>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1000"/>
                                        <p:tgtEl>
                                          <p:spTgt spid="3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1000"/>
                                        <p:tgtEl>
                                          <p:spTgt spid="3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1000"/>
                                        <p:tgtEl>
                                          <p:spTgt spid="3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1000"/>
                                        <p:tgtEl>
                                          <p:spTgt spid="3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89" name="Shape 389"/>
        <p:cNvGrpSpPr/>
        <p:nvPr/>
      </p:nvGrpSpPr>
      <p:grpSpPr>
        <a:xfrm>
          <a:off x="0" y="0"/>
          <a:ext cx="0" cy="0"/>
          <a:chOff x="0" y="0"/>
          <a:chExt cx="0" cy="0"/>
        </a:xfrm>
      </p:grpSpPr>
      <p:sp>
        <p:nvSpPr>
          <p:cNvPr id="390" name="Google Shape;390;p41"/>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391" name="Google Shape;391;p41"/>
          <p:cNvSpPr txBox="1"/>
          <p:nvPr/>
        </p:nvSpPr>
        <p:spPr>
          <a:xfrm>
            <a:off x="-120300" y="13642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Crack a joke</a:t>
            </a:r>
            <a:endParaRPr sz="3600">
              <a:solidFill>
                <a:srgbClr val="FFFFFF"/>
              </a:solidFill>
              <a:latin typeface="Architects Daughter"/>
              <a:ea typeface="Architects Daughter"/>
              <a:cs typeface="Architects Daughter"/>
              <a:sym typeface="Architects Daughter"/>
            </a:endParaRPr>
          </a:p>
        </p:txBody>
      </p:sp>
      <p:sp>
        <p:nvSpPr>
          <p:cNvPr id="392" name="Google Shape;392;p41"/>
          <p:cNvSpPr/>
          <p:nvPr/>
        </p:nvSpPr>
        <p:spPr>
          <a:xfrm>
            <a:off x="127325" y="471075"/>
            <a:ext cx="13878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41"/>
          <p:cNvSpPr/>
          <p:nvPr/>
        </p:nvSpPr>
        <p:spPr>
          <a:xfrm>
            <a:off x="7383550" y="415875"/>
            <a:ext cx="13269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41"/>
          <p:cNvSpPr/>
          <p:nvPr/>
        </p:nvSpPr>
        <p:spPr>
          <a:xfrm>
            <a:off x="4978825" y="930275"/>
            <a:ext cx="2945100" cy="1209000"/>
          </a:xfrm>
          <a:prstGeom prst="wedgeEllipseCallout">
            <a:avLst>
              <a:gd fmla="val 77473" name="adj1"/>
              <a:gd fmla="val 42566" name="adj2"/>
            </a:avLst>
          </a:prstGeom>
          <a:noFill/>
          <a:ln cap="flat" cmpd="sng" w="2857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Knock Knock</a:t>
            </a:r>
            <a:endParaRPr sz="2400">
              <a:solidFill>
                <a:srgbClr val="FFFFFF"/>
              </a:solidFill>
              <a:latin typeface="Architects Daughter"/>
              <a:ea typeface="Architects Daughter"/>
              <a:cs typeface="Architects Daughter"/>
              <a:sym typeface="Architects Daughter"/>
            </a:endParaRPr>
          </a:p>
        </p:txBody>
      </p:sp>
      <p:sp>
        <p:nvSpPr>
          <p:cNvPr id="395" name="Google Shape;395;p41"/>
          <p:cNvSpPr/>
          <p:nvPr/>
        </p:nvSpPr>
        <p:spPr>
          <a:xfrm>
            <a:off x="218300" y="1155850"/>
            <a:ext cx="2889600" cy="1040400"/>
          </a:xfrm>
          <a:prstGeom prst="wedgeEllipseCallout">
            <a:avLst>
              <a:gd fmla="val -43969" name="adj1"/>
              <a:gd fmla="val 80846" name="adj2"/>
            </a:avLst>
          </a:prstGeom>
          <a:noFill/>
          <a:ln cap="flat" cmpd="sng" w="28575">
            <a:solidFill>
              <a:srgbClr val="6D9E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Who’s there? </a:t>
            </a:r>
            <a:endParaRPr sz="2400">
              <a:solidFill>
                <a:srgbClr val="FFFFFF"/>
              </a:solidFill>
              <a:latin typeface="Architects Daughter"/>
              <a:ea typeface="Architects Daughter"/>
              <a:cs typeface="Architects Daughter"/>
              <a:sym typeface="Architects Daughter"/>
            </a:endParaRPr>
          </a:p>
        </p:txBody>
      </p:sp>
      <p:sp>
        <p:nvSpPr>
          <p:cNvPr id="396" name="Google Shape;396;p41"/>
          <p:cNvSpPr/>
          <p:nvPr/>
        </p:nvSpPr>
        <p:spPr>
          <a:xfrm>
            <a:off x="6498400" y="2312125"/>
            <a:ext cx="1644000" cy="1209000"/>
          </a:xfrm>
          <a:prstGeom prst="wedgeEllipseCallout">
            <a:avLst>
              <a:gd fmla="val 77473" name="adj1"/>
              <a:gd fmla="val 42566" name="adj2"/>
            </a:avLst>
          </a:prstGeom>
          <a:noFill/>
          <a:ln cap="flat" cmpd="sng" w="2857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Donut</a:t>
            </a:r>
            <a:r>
              <a:rPr lang="fr" sz="2400">
                <a:solidFill>
                  <a:srgbClr val="FFFFFF"/>
                </a:solidFill>
                <a:latin typeface="Architects Daughter"/>
                <a:ea typeface="Architects Daughter"/>
                <a:cs typeface="Architects Daughter"/>
                <a:sym typeface="Architects Daughter"/>
              </a:rPr>
              <a:t> </a:t>
            </a:r>
            <a:endParaRPr sz="2400">
              <a:solidFill>
                <a:srgbClr val="FFFFFF"/>
              </a:solidFill>
              <a:latin typeface="Architects Daughter"/>
              <a:ea typeface="Architects Daughter"/>
              <a:cs typeface="Architects Daughter"/>
              <a:sym typeface="Architects Daughter"/>
            </a:endParaRPr>
          </a:p>
        </p:txBody>
      </p:sp>
      <p:sp>
        <p:nvSpPr>
          <p:cNvPr id="397" name="Google Shape;397;p41"/>
          <p:cNvSpPr/>
          <p:nvPr/>
        </p:nvSpPr>
        <p:spPr>
          <a:xfrm>
            <a:off x="614700" y="2812925"/>
            <a:ext cx="2889600" cy="1040400"/>
          </a:xfrm>
          <a:prstGeom prst="wedgeEllipseCallout">
            <a:avLst>
              <a:gd fmla="val -47717" name="adj1"/>
              <a:gd fmla="val 61592" name="adj2"/>
            </a:avLst>
          </a:prstGeom>
          <a:noFill/>
          <a:ln cap="flat" cmpd="sng" w="28575">
            <a:solidFill>
              <a:srgbClr val="6D9E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Donut who</a:t>
            </a:r>
            <a:r>
              <a:rPr lang="fr" sz="2400">
                <a:solidFill>
                  <a:srgbClr val="FFFFFF"/>
                </a:solidFill>
                <a:latin typeface="Architects Daughter"/>
                <a:ea typeface="Architects Daughter"/>
                <a:cs typeface="Architects Daughter"/>
                <a:sym typeface="Architects Daughter"/>
              </a:rPr>
              <a:t> ? </a:t>
            </a:r>
            <a:endParaRPr sz="2400">
              <a:solidFill>
                <a:srgbClr val="FFFFFF"/>
              </a:solidFill>
              <a:latin typeface="Architects Daughter"/>
              <a:ea typeface="Architects Daughter"/>
              <a:cs typeface="Architects Daughter"/>
              <a:sym typeface="Architects Daughter"/>
            </a:endParaRPr>
          </a:p>
        </p:txBody>
      </p:sp>
      <p:sp>
        <p:nvSpPr>
          <p:cNvPr id="398" name="Google Shape;398;p41"/>
          <p:cNvSpPr/>
          <p:nvPr/>
        </p:nvSpPr>
        <p:spPr>
          <a:xfrm>
            <a:off x="4019775" y="3521125"/>
            <a:ext cx="3497400" cy="1209000"/>
          </a:xfrm>
          <a:prstGeom prst="wedgeEllipseCallout">
            <a:avLst>
              <a:gd fmla="val 77473" name="adj1"/>
              <a:gd fmla="val 42566" name="adj2"/>
            </a:avLst>
          </a:prstGeom>
          <a:noFill/>
          <a:ln cap="flat" cmpd="sng" w="2857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Donut open it until Christmas.</a:t>
            </a:r>
            <a:endParaRPr sz="2400">
              <a:solidFill>
                <a:srgbClr val="FFFFFF"/>
              </a:solidFill>
              <a:latin typeface="Architects Daughter"/>
              <a:ea typeface="Architects Daughter"/>
              <a:cs typeface="Architects Daughter"/>
              <a:sym typeface="Architects Daughter"/>
            </a:endParaRPr>
          </a:p>
        </p:txBody>
      </p:sp>
      <p:pic>
        <p:nvPicPr>
          <p:cNvPr id="399" name="Google Shape;399;p41"/>
          <p:cNvPicPr preferRelativeResize="0"/>
          <p:nvPr/>
        </p:nvPicPr>
        <p:blipFill>
          <a:blip r:embed="rId4">
            <a:alphaModFix/>
          </a:blip>
          <a:stretch>
            <a:fillRect/>
          </a:stretch>
        </p:blipFill>
        <p:spPr>
          <a:xfrm>
            <a:off x="1515125" y="201325"/>
            <a:ext cx="653175" cy="607612"/>
          </a:xfrm>
          <a:prstGeom prst="rect">
            <a:avLst/>
          </a:prstGeom>
          <a:noFill/>
          <a:ln>
            <a:noFill/>
          </a:ln>
        </p:spPr>
      </p:pic>
      <p:pic>
        <p:nvPicPr>
          <p:cNvPr id="400" name="Google Shape;400;p41"/>
          <p:cNvPicPr preferRelativeResize="0"/>
          <p:nvPr/>
        </p:nvPicPr>
        <p:blipFill>
          <a:blip r:embed="rId4">
            <a:alphaModFix/>
          </a:blip>
          <a:stretch>
            <a:fillRect/>
          </a:stretch>
        </p:blipFill>
        <p:spPr>
          <a:xfrm>
            <a:off x="6730375" y="20132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4"/>
                                        </p:tgtEl>
                                        <p:attrNameLst>
                                          <p:attrName>style.visibility</p:attrName>
                                        </p:attrNameLst>
                                      </p:cBhvr>
                                      <p:to>
                                        <p:strVal val="visible"/>
                                      </p:to>
                                    </p:set>
                                    <p:animEffect filter="fade" transition="in">
                                      <p:cBhvr>
                                        <p:cTn dur="1000"/>
                                        <p:tgtEl>
                                          <p:spTgt spid="3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5"/>
                                        </p:tgtEl>
                                        <p:attrNameLst>
                                          <p:attrName>style.visibility</p:attrName>
                                        </p:attrNameLst>
                                      </p:cBhvr>
                                      <p:to>
                                        <p:strVal val="visible"/>
                                      </p:to>
                                    </p:set>
                                    <p:animEffect filter="fade" transition="in">
                                      <p:cBhvr>
                                        <p:cTn dur="1000"/>
                                        <p:tgtEl>
                                          <p:spTgt spid="3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6"/>
                                        </p:tgtEl>
                                        <p:attrNameLst>
                                          <p:attrName>style.visibility</p:attrName>
                                        </p:attrNameLst>
                                      </p:cBhvr>
                                      <p:to>
                                        <p:strVal val="visible"/>
                                      </p:to>
                                    </p:set>
                                    <p:animEffect filter="fade" transition="in">
                                      <p:cBhvr>
                                        <p:cTn dur="1000"/>
                                        <p:tgtEl>
                                          <p:spTgt spid="3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gtEl>
                                        <p:attrNameLst>
                                          <p:attrName>style.visibility</p:attrName>
                                        </p:attrNameLst>
                                      </p:cBhvr>
                                      <p:to>
                                        <p:strVal val="visible"/>
                                      </p:to>
                                    </p:set>
                                    <p:animEffect filter="fade" transition="in">
                                      <p:cBhvr>
                                        <p:cTn dur="1000"/>
                                        <p:tgtEl>
                                          <p:spTgt spid="3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gtEl>
                                        <p:attrNameLst>
                                          <p:attrName>style.visibility</p:attrName>
                                        </p:attrNameLst>
                                      </p:cBhvr>
                                      <p:to>
                                        <p:strVal val="visible"/>
                                      </p:to>
                                    </p:set>
                                    <p:animEffect filter="fade" transition="in">
                                      <p:cBhvr>
                                        <p:cTn dur="1000"/>
                                        <p:tgtEl>
                                          <p:spTgt spid="3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5" name="Shape 65"/>
        <p:cNvGrpSpPr/>
        <p:nvPr/>
      </p:nvGrpSpPr>
      <p:grpSpPr>
        <a:xfrm>
          <a:off x="0" y="0"/>
          <a:ext cx="0" cy="0"/>
          <a:chOff x="0" y="0"/>
          <a:chExt cx="0" cy="0"/>
        </a:xfrm>
      </p:grpSpPr>
      <p:sp>
        <p:nvSpPr>
          <p:cNvPr id="66" name="Google Shape;66;p15"/>
          <p:cNvSpPr txBox="1"/>
          <p:nvPr/>
        </p:nvSpPr>
        <p:spPr>
          <a:xfrm>
            <a:off x="39750" y="15925"/>
            <a:ext cx="9064500" cy="86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Recommandation</a:t>
            </a:r>
            <a:r>
              <a:rPr lang="fr" sz="3600">
                <a:solidFill>
                  <a:srgbClr val="FFFFFF"/>
                </a:solidFill>
                <a:latin typeface="Architects Daughter"/>
                <a:ea typeface="Architects Daughter"/>
                <a:cs typeface="Architects Daughter"/>
                <a:sym typeface="Architects Daughter"/>
              </a:rPr>
              <a:t>s</a:t>
            </a:r>
            <a:endParaRPr sz="3600">
              <a:solidFill>
                <a:srgbClr val="FFFFFF"/>
              </a:solidFill>
              <a:latin typeface="Architects Daughter"/>
              <a:ea typeface="Architects Daughter"/>
              <a:cs typeface="Architects Daughter"/>
              <a:sym typeface="Architects Daughter"/>
            </a:endParaRPr>
          </a:p>
        </p:txBody>
      </p:sp>
      <p:sp>
        <p:nvSpPr>
          <p:cNvPr id="67" name="Google Shape;67;p15"/>
          <p:cNvSpPr/>
          <p:nvPr/>
        </p:nvSpPr>
        <p:spPr>
          <a:xfrm>
            <a:off x="127525" y="339600"/>
            <a:ext cx="2274000" cy="123300"/>
          </a:xfrm>
          <a:prstGeom prst="rect">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5"/>
          <p:cNvSpPr/>
          <p:nvPr/>
        </p:nvSpPr>
        <p:spPr>
          <a:xfrm>
            <a:off x="6869875" y="339600"/>
            <a:ext cx="2068800" cy="123300"/>
          </a:xfrm>
          <a:prstGeom prst="rect">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txBox="1"/>
          <p:nvPr/>
        </p:nvSpPr>
        <p:spPr>
          <a:xfrm>
            <a:off x="976050" y="1117325"/>
            <a:ext cx="7307400" cy="3261900"/>
          </a:xfrm>
          <a:prstGeom prst="rect">
            <a:avLst/>
          </a:prstGeom>
          <a:noFill/>
          <a:ln>
            <a:noFill/>
          </a:ln>
        </p:spPr>
        <p:txBody>
          <a:bodyPr anchorCtr="0" anchor="t" bIns="91425" lIns="91425" spcFirstLastPara="1" rIns="91425" wrap="square" tIns="91425">
            <a:noAutofit/>
          </a:bodyPr>
          <a:lstStyle/>
          <a:p>
            <a:pPr indent="-419100" lvl="0" marL="457200" rtl="0" algn="l">
              <a:spcBef>
                <a:spcPts val="0"/>
              </a:spcBef>
              <a:spcAft>
                <a:spcPts val="0"/>
              </a:spcAft>
              <a:buClr>
                <a:schemeClr val="lt1"/>
              </a:buClr>
              <a:buSzPts val="3000"/>
              <a:buFont typeface="Architects Daughter"/>
              <a:buChar char="➢"/>
            </a:pPr>
            <a:r>
              <a:rPr lang="fr" sz="3000">
                <a:solidFill>
                  <a:schemeClr val="lt1"/>
                </a:solidFill>
                <a:latin typeface="Architects Daughter"/>
                <a:ea typeface="Architects Daughter"/>
                <a:cs typeface="Architects Daughter"/>
                <a:sym typeface="Architects Daughter"/>
              </a:rPr>
              <a:t>Parler en anglais</a:t>
            </a:r>
            <a:endParaRPr sz="3000">
              <a:solidFill>
                <a:schemeClr val="lt1"/>
              </a:solidFill>
              <a:latin typeface="Architects Daughter"/>
              <a:ea typeface="Architects Daughter"/>
              <a:cs typeface="Architects Daughter"/>
              <a:sym typeface="Architects Daughter"/>
            </a:endParaRPr>
          </a:p>
          <a:p>
            <a:pPr indent="-419100" lvl="0" marL="457200" rtl="0" algn="l">
              <a:spcBef>
                <a:spcPts val="0"/>
              </a:spcBef>
              <a:spcAft>
                <a:spcPts val="0"/>
              </a:spcAft>
              <a:buClr>
                <a:schemeClr val="lt1"/>
              </a:buClr>
              <a:buSzPts val="3000"/>
              <a:buFont typeface="Architects Daughter"/>
              <a:buChar char="➢"/>
            </a:pPr>
            <a:r>
              <a:rPr lang="fr" sz="3000">
                <a:solidFill>
                  <a:schemeClr val="lt1"/>
                </a:solidFill>
                <a:latin typeface="Architects Daughter"/>
                <a:ea typeface="Architects Daughter"/>
                <a:cs typeface="Architects Daughter"/>
                <a:sym typeface="Architects Daughter"/>
              </a:rPr>
              <a:t>Participer activement </a:t>
            </a:r>
            <a:endParaRPr sz="3000">
              <a:solidFill>
                <a:schemeClr val="lt1"/>
              </a:solidFill>
              <a:latin typeface="Architects Daughter"/>
              <a:ea typeface="Architects Daughter"/>
              <a:cs typeface="Architects Daughter"/>
              <a:sym typeface="Architects Daughter"/>
            </a:endParaRPr>
          </a:p>
          <a:p>
            <a:pPr indent="-419100" lvl="0" marL="457200" rtl="0" algn="l">
              <a:spcBef>
                <a:spcPts val="0"/>
              </a:spcBef>
              <a:spcAft>
                <a:spcPts val="0"/>
              </a:spcAft>
              <a:buClr>
                <a:schemeClr val="lt1"/>
              </a:buClr>
              <a:buSzPts val="3000"/>
              <a:buFont typeface="Architects Daughter"/>
              <a:buChar char="➢"/>
            </a:pPr>
            <a:r>
              <a:rPr lang="fr" sz="3000">
                <a:solidFill>
                  <a:schemeClr val="lt1"/>
                </a:solidFill>
                <a:latin typeface="Architects Daughter"/>
                <a:ea typeface="Architects Daughter"/>
                <a:cs typeface="Architects Daughter"/>
                <a:sym typeface="Architects Daughter"/>
              </a:rPr>
              <a:t>Recopier les parties indiquées </a:t>
            </a:r>
            <a:r>
              <a:rPr lang="fr" sz="3000">
                <a:solidFill>
                  <a:srgbClr val="FF0000"/>
                </a:solidFill>
                <a:latin typeface="Architects Daughter"/>
                <a:ea typeface="Architects Daughter"/>
                <a:cs typeface="Architects Daughter"/>
                <a:sym typeface="Architects Daughter"/>
              </a:rPr>
              <a:t>COPY</a:t>
            </a:r>
            <a:endParaRPr sz="3000">
              <a:solidFill>
                <a:srgbClr val="FF0000"/>
              </a:solidFill>
              <a:latin typeface="Architects Daughter"/>
              <a:ea typeface="Architects Daughter"/>
              <a:cs typeface="Architects Daughter"/>
              <a:sym typeface="Architects Daughter"/>
            </a:endParaRPr>
          </a:p>
          <a:p>
            <a:pPr indent="-419100" lvl="0" marL="457200" rtl="0" algn="l">
              <a:spcBef>
                <a:spcPts val="0"/>
              </a:spcBef>
              <a:spcAft>
                <a:spcPts val="0"/>
              </a:spcAft>
              <a:buClr>
                <a:schemeClr val="lt1"/>
              </a:buClr>
              <a:buSzPts val="3000"/>
              <a:buFont typeface="Architects Daughter"/>
              <a:buChar char="➢"/>
            </a:pPr>
            <a:r>
              <a:rPr lang="fr" sz="3000">
                <a:solidFill>
                  <a:schemeClr val="lt1"/>
                </a:solidFill>
                <a:latin typeface="Architects Daughter"/>
                <a:ea typeface="Architects Daughter"/>
                <a:cs typeface="Architects Daughter"/>
                <a:sym typeface="Architects Daughter"/>
              </a:rPr>
              <a:t>Retrouver le cours et l’émission en </a:t>
            </a:r>
            <a:r>
              <a:rPr i="1" lang="fr" sz="3000">
                <a:solidFill>
                  <a:schemeClr val="lt1"/>
                </a:solidFill>
                <a:latin typeface="Architects Daughter"/>
                <a:ea typeface="Architects Daughter"/>
                <a:cs typeface="Architects Daughter"/>
                <a:sym typeface="Architects Daughter"/>
              </a:rPr>
              <a:t>Replay</a:t>
            </a:r>
            <a:r>
              <a:rPr lang="fr" sz="3000">
                <a:solidFill>
                  <a:schemeClr val="lt1"/>
                </a:solidFill>
                <a:latin typeface="Architects Daughter"/>
                <a:ea typeface="Architects Daughter"/>
                <a:cs typeface="Architects Daughter"/>
                <a:sym typeface="Architects Daughter"/>
              </a:rPr>
              <a:t> sur le site Lumni de France 4 </a:t>
            </a:r>
            <a:endParaRPr sz="3000">
              <a:solidFill>
                <a:schemeClr val="lt1"/>
              </a:solidFill>
              <a:latin typeface="Architects Daughter"/>
              <a:ea typeface="Architects Daughter"/>
              <a:cs typeface="Architects Daughter"/>
              <a:sym typeface="Architects Daughter"/>
            </a:endParaRPr>
          </a:p>
          <a:p>
            <a:pPr indent="0" lvl="0" marL="0" rtl="0" algn="l">
              <a:spcBef>
                <a:spcPts val="0"/>
              </a:spcBef>
              <a:spcAft>
                <a:spcPts val="0"/>
              </a:spcAft>
              <a:buClr>
                <a:schemeClr val="dk1"/>
              </a:buClr>
              <a:buSzPts val="1100"/>
              <a:buFont typeface="Arial"/>
              <a:buNone/>
            </a:pPr>
            <a:r>
              <a:t/>
            </a:r>
            <a:endParaRPr>
              <a:solidFill>
                <a:schemeClr val="dk1"/>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a:p>
        </p:txBody>
      </p:sp>
      <p:pic>
        <p:nvPicPr>
          <p:cNvPr id="70" name="Google Shape;70;p15"/>
          <p:cNvPicPr preferRelativeResize="0"/>
          <p:nvPr/>
        </p:nvPicPr>
        <p:blipFill>
          <a:blip r:embed="rId4">
            <a:alphaModFix/>
          </a:blip>
          <a:stretch>
            <a:fillRect/>
          </a:stretch>
        </p:blipFill>
        <p:spPr>
          <a:xfrm>
            <a:off x="3557400" y="3237900"/>
            <a:ext cx="2527099" cy="19056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04" name="Shape 404"/>
        <p:cNvGrpSpPr/>
        <p:nvPr/>
      </p:nvGrpSpPr>
      <p:grpSpPr>
        <a:xfrm>
          <a:off x="0" y="0"/>
          <a:ext cx="0" cy="0"/>
          <a:chOff x="0" y="0"/>
          <a:chExt cx="0" cy="0"/>
        </a:xfrm>
      </p:grpSpPr>
      <p:sp>
        <p:nvSpPr>
          <p:cNvPr id="405" name="Google Shape;405;p42"/>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406" name="Google Shape;406;p42"/>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Crack a joke</a:t>
            </a:r>
            <a:endParaRPr sz="3600">
              <a:solidFill>
                <a:srgbClr val="FFFFFF"/>
              </a:solidFill>
              <a:latin typeface="Architects Daughter"/>
              <a:ea typeface="Architects Daughter"/>
              <a:cs typeface="Architects Daughter"/>
              <a:sym typeface="Architects Daughter"/>
            </a:endParaRPr>
          </a:p>
        </p:txBody>
      </p:sp>
      <p:sp>
        <p:nvSpPr>
          <p:cNvPr id="407" name="Google Shape;407;p42"/>
          <p:cNvSpPr/>
          <p:nvPr/>
        </p:nvSpPr>
        <p:spPr>
          <a:xfrm>
            <a:off x="127325" y="471075"/>
            <a:ext cx="1387800" cy="681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42"/>
          <p:cNvSpPr/>
          <p:nvPr/>
        </p:nvSpPr>
        <p:spPr>
          <a:xfrm>
            <a:off x="7601875" y="391975"/>
            <a:ext cx="13269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42"/>
          <p:cNvSpPr/>
          <p:nvPr/>
        </p:nvSpPr>
        <p:spPr>
          <a:xfrm>
            <a:off x="4978825" y="930275"/>
            <a:ext cx="2945100" cy="1209000"/>
          </a:xfrm>
          <a:prstGeom prst="wedgeEllipseCallout">
            <a:avLst>
              <a:gd fmla="val 77473" name="adj1"/>
              <a:gd fmla="val 42566" name="adj2"/>
            </a:avLst>
          </a:prstGeom>
          <a:noFill/>
          <a:ln cap="flat" cmpd="sng" w="2857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Knock Knock</a:t>
            </a:r>
            <a:endParaRPr sz="2400">
              <a:solidFill>
                <a:srgbClr val="FFFFFF"/>
              </a:solidFill>
              <a:latin typeface="Architects Daughter"/>
              <a:ea typeface="Architects Daughter"/>
              <a:cs typeface="Architects Daughter"/>
              <a:sym typeface="Architects Daughter"/>
            </a:endParaRPr>
          </a:p>
        </p:txBody>
      </p:sp>
      <p:sp>
        <p:nvSpPr>
          <p:cNvPr id="410" name="Google Shape;410;p42"/>
          <p:cNvSpPr/>
          <p:nvPr/>
        </p:nvSpPr>
        <p:spPr>
          <a:xfrm>
            <a:off x="218300" y="1155850"/>
            <a:ext cx="2889600" cy="1040400"/>
          </a:xfrm>
          <a:prstGeom prst="wedgeEllipseCallout">
            <a:avLst>
              <a:gd fmla="val -43969" name="adj1"/>
              <a:gd fmla="val 80846" name="adj2"/>
            </a:avLst>
          </a:prstGeom>
          <a:noFill/>
          <a:ln cap="flat" cmpd="sng" w="28575">
            <a:solidFill>
              <a:srgbClr val="6D9E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Who’s there? </a:t>
            </a:r>
            <a:endParaRPr sz="2400">
              <a:solidFill>
                <a:srgbClr val="FFFFFF"/>
              </a:solidFill>
              <a:latin typeface="Architects Daughter"/>
              <a:ea typeface="Architects Daughter"/>
              <a:cs typeface="Architects Daughter"/>
              <a:sym typeface="Architects Daughter"/>
            </a:endParaRPr>
          </a:p>
        </p:txBody>
      </p:sp>
      <p:sp>
        <p:nvSpPr>
          <p:cNvPr id="411" name="Google Shape;411;p42"/>
          <p:cNvSpPr/>
          <p:nvPr/>
        </p:nvSpPr>
        <p:spPr>
          <a:xfrm>
            <a:off x="6498400" y="2312125"/>
            <a:ext cx="1644000" cy="1209000"/>
          </a:xfrm>
          <a:prstGeom prst="wedgeEllipseCallout">
            <a:avLst>
              <a:gd fmla="val 77473" name="adj1"/>
              <a:gd fmla="val 42566" name="adj2"/>
            </a:avLst>
          </a:prstGeom>
          <a:noFill/>
          <a:ln cap="flat" cmpd="sng" w="2857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Mary </a:t>
            </a:r>
            <a:endParaRPr sz="2400">
              <a:solidFill>
                <a:srgbClr val="FFFFFF"/>
              </a:solidFill>
              <a:latin typeface="Architects Daughter"/>
              <a:ea typeface="Architects Daughter"/>
              <a:cs typeface="Architects Daughter"/>
              <a:sym typeface="Architects Daughter"/>
            </a:endParaRPr>
          </a:p>
        </p:txBody>
      </p:sp>
      <p:sp>
        <p:nvSpPr>
          <p:cNvPr id="412" name="Google Shape;412;p42"/>
          <p:cNvSpPr/>
          <p:nvPr/>
        </p:nvSpPr>
        <p:spPr>
          <a:xfrm>
            <a:off x="614700" y="2812925"/>
            <a:ext cx="2889600" cy="1040400"/>
          </a:xfrm>
          <a:prstGeom prst="wedgeEllipseCallout">
            <a:avLst>
              <a:gd fmla="val -47717" name="adj1"/>
              <a:gd fmla="val 61592" name="adj2"/>
            </a:avLst>
          </a:prstGeom>
          <a:noFill/>
          <a:ln cap="flat" cmpd="sng" w="28575">
            <a:solidFill>
              <a:srgbClr val="6D9E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Mary who </a:t>
            </a:r>
            <a:r>
              <a:rPr lang="fr" sz="2400">
                <a:solidFill>
                  <a:srgbClr val="FFFFFF"/>
                </a:solidFill>
                <a:latin typeface="Architects Daughter"/>
                <a:ea typeface="Architects Daughter"/>
                <a:cs typeface="Architects Daughter"/>
                <a:sym typeface="Architects Daughter"/>
              </a:rPr>
              <a:t>? </a:t>
            </a:r>
            <a:endParaRPr sz="2400">
              <a:solidFill>
                <a:srgbClr val="FFFFFF"/>
              </a:solidFill>
              <a:latin typeface="Architects Daughter"/>
              <a:ea typeface="Architects Daughter"/>
              <a:cs typeface="Architects Daughter"/>
              <a:sym typeface="Architects Daughter"/>
            </a:endParaRPr>
          </a:p>
        </p:txBody>
      </p:sp>
      <p:sp>
        <p:nvSpPr>
          <p:cNvPr id="413" name="Google Shape;413;p42"/>
          <p:cNvSpPr/>
          <p:nvPr/>
        </p:nvSpPr>
        <p:spPr>
          <a:xfrm>
            <a:off x="4572000" y="3521125"/>
            <a:ext cx="2945100" cy="1209000"/>
          </a:xfrm>
          <a:prstGeom prst="wedgeEllipseCallout">
            <a:avLst>
              <a:gd fmla="val 77473" name="adj1"/>
              <a:gd fmla="val 42566" name="adj2"/>
            </a:avLst>
          </a:prstGeom>
          <a:noFill/>
          <a:ln cap="flat" cmpd="sng" w="28575">
            <a:solidFill>
              <a:srgbClr val="E0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Mary Christmas</a:t>
            </a:r>
            <a:endParaRPr sz="2400">
              <a:solidFill>
                <a:srgbClr val="FFFFFF"/>
              </a:solidFill>
              <a:latin typeface="Architects Daughter"/>
              <a:ea typeface="Architects Daughter"/>
              <a:cs typeface="Architects Daughter"/>
              <a:sym typeface="Architects Daughter"/>
            </a:endParaRPr>
          </a:p>
        </p:txBody>
      </p:sp>
      <p:pic>
        <p:nvPicPr>
          <p:cNvPr id="414" name="Google Shape;414;p42"/>
          <p:cNvPicPr preferRelativeResize="0"/>
          <p:nvPr/>
        </p:nvPicPr>
        <p:blipFill>
          <a:blip r:embed="rId4">
            <a:alphaModFix/>
          </a:blip>
          <a:stretch>
            <a:fillRect/>
          </a:stretch>
        </p:blipFill>
        <p:spPr>
          <a:xfrm>
            <a:off x="1515125" y="201325"/>
            <a:ext cx="653175" cy="607612"/>
          </a:xfrm>
          <a:prstGeom prst="rect">
            <a:avLst/>
          </a:prstGeom>
          <a:noFill/>
          <a:ln>
            <a:noFill/>
          </a:ln>
        </p:spPr>
      </p:pic>
      <p:pic>
        <p:nvPicPr>
          <p:cNvPr id="415" name="Google Shape;415;p42"/>
          <p:cNvPicPr preferRelativeResize="0"/>
          <p:nvPr/>
        </p:nvPicPr>
        <p:blipFill>
          <a:blip r:embed="rId4">
            <a:alphaModFix/>
          </a:blip>
          <a:stretch>
            <a:fillRect/>
          </a:stretch>
        </p:blipFill>
        <p:spPr>
          <a:xfrm>
            <a:off x="6717525" y="14982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1000"/>
                                        <p:tgtEl>
                                          <p:spTgt spid="4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1000"/>
                                        <p:tgtEl>
                                          <p:spTgt spid="4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1000"/>
                                        <p:tgtEl>
                                          <p:spTgt spid="4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1000"/>
                                        <p:tgtEl>
                                          <p:spTgt spid="4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3"/>
                                        </p:tgtEl>
                                        <p:attrNameLst>
                                          <p:attrName>style.visibility</p:attrName>
                                        </p:attrNameLst>
                                      </p:cBhvr>
                                      <p:to>
                                        <p:strVal val="visible"/>
                                      </p:to>
                                    </p:set>
                                    <p:animEffect filter="fade" transition="in">
                                      <p:cBhvr>
                                        <p:cTn dur="1000"/>
                                        <p:tgtEl>
                                          <p:spTgt spid="4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19" name="Shape 419"/>
        <p:cNvGrpSpPr/>
        <p:nvPr/>
      </p:nvGrpSpPr>
      <p:grpSpPr>
        <a:xfrm>
          <a:off x="0" y="0"/>
          <a:ext cx="0" cy="0"/>
          <a:chOff x="0" y="0"/>
          <a:chExt cx="0" cy="0"/>
        </a:xfrm>
      </p:grpSpPr>
      <p:sp>
        <p:nvSpPr>
          <p:cNvPr id="420" name="Google Shape;420;p43"/>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421" name="Google Shape;421;p43"/>
          <p:cNvSpPr txBox="1"/>
          <p:nvPr/>
        </p:nvSpPr>
        <p:spPr>
          <a:xfrm>
            <a:off x="2679700" y="99175"/>
            <a:ext cx="38481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Going Crackers</a:t>
            </a:r>
            <a:r>
              <a:rPr lang="fr" sz="3600">
                <a:solidFill>
                  <a:srgbClr val="FFFFFF"/>
                </a:solidFill>
                <a:latin typeface="Architects Daughter"/>
                <a:ea typeface="Architects Daughter"/>
                <a:cs typeface="Architects Daughter"/>
                <a:sym typeface="Architects Daughter"/>
              </a:rPr>
              <a:t> </a:t>
            </a:r>
            <a:endParaRPr sz="3600">
              <a:solidFill>
                <a:srgbClr val="FFFFFF"/>
              </a:solidFill>
              <a:latin typeface="Architects Daughter"/>
              <a:ea typeface="Architects Daughter"/>
              <a:cs typeface="Architects Daughter"/>
              <a:sym typeface="Architects Daughter"/>
            </a:endParaRPr>
          </a:p>
        </p:txBody>
      </p:sp>
      <p:sp>
        <p:nvSpPr>
          <p:cNvPr id="422" name="Google Shape;422;p43"/>
          <p:cNvSpPr/>
          <p:nvPr/>
        </p:nvSpPr>
        <p:spPr>
          <a:xfrm>
            <a:off x="215325" y="438925"/>
            <a:ext cx="22047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43"/>
          <p:cNvSpPr/>
          <p:nvPr/>
        </p:nvSpPr>
        <p:spPr>
          <a:xfrm flipH="1" rot="10800000">
            <a:off x="6664600" y="506402"/>
            <a:ext cx="20727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4" name="Google Shape;424;p43"/>
          <p:cNvPicPr preferRelativeResize="0"/>
          <p:nvPr/>
        </p:nvPicPr>
        <p:blipFill>
          <a:blip r:embed="rId4">
            <a:alphaModFix/>
          </a:blip>
          <a:stretch>
            <a:fillRect/>
          </a:stretch>
        </p:blipFill>
        <p:spPr>
          <a:xfrm>
            <a:off x="4953000" y="783750"/>
            <a:ext cx="3684149" cy="1491125"/>
          </a:xfrm>
          <a:prstGeom prst="rect">
            <a:avLst/>
          </a:prstGeom>
          <a:noFill/>
          <a:ln>
            <a:noFill/>
          </a:ln>
        </p:spPr>
      </p:pic>
      <p:sp>
        <p:nvSpPr>
          <p:cNvPr id="425" name="Google Shape;425;p43"/>
          <p:cNvSpPr txBox="1"/>
          <p:nvPr/>
        </p:nvSpPr>
        <p:spPr>
          <a:xfrm>
            <a:off x="241300" y="736600"/>
            <a:ext cx="3684300" cy="39498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You need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an empty toilet roll</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ribbon</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glue</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cellotape</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a paper hat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a toy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wrapping paper</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a joke </a:t>
            </a:r>
            <a:endParaRPr sz="2400">
              <a:solidFill>
                <a:srgbClr val="FFFFFF"/>
              </a:solidFill>
              <a:latin typeface="Architects Daughter"/>
              <a:ea typeface="Architects Daughter"/>
              <a:cs typeface="Architects Daughter"/>
              <a:sym typeface="Architects Daughter"/>
            </a:endParaRPr>
          </a:p>
        </p:txBody>
      </p:sp>
      <p:sp>
        <p:nvSpPr>
          <p:cNvPr id="426" name="Google Shape;426;p43"/>
          <p:cNvSpPr txBox="1"/>
          <p:nvPr/>
        </p:nvSpPr>
        <p:spPr>
          <a:xfrm>
            <a:off x="3644900" y="2432050"/>
            <a:ext cx="54228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Countable nouns   Uncountable nouns</a:t>
            </a:r>
            <a:endParaRPr sz="2400">
              <a:solidFill>
                <a:srgbClr val="FFFFFF"/>
              </a:solidFill>
              <a:latin typeface="Architects Daughter"/>
              <a:ea typeface="Architects Daughter"/>
              <a:cs typeface="Architects Daughter"/>
              <a:sym typeface="Architects Daughter"/>
            </a:endParaRPr>
          </a:p>
        </p:txBody>
      </p:sp>
      <p:cxnSp>
        <p:nvCxnSpPr>
          <p:cNvPr id="427" name="Google Shape;427;p43"/>
          <p:cNvCxnSpPr/>
          <p:nvPr/>
        </p:nvCxnSpPr>
        <p:spPr>
          <a:xfrm>
            <a:off x="6197600" y="2565400"/>
            <a:ext cx="12600" cy="2108100"/>
          </a:xfrm>
          <a:prstGeom prst="straightConnector1">
            <a:avLst/>
          </a:prstGeom>
          <a:noFill/>
          <a:ln cap="flat" cmpd="sng" w="9525">
            <a:solidFill>
              <a:srgbClr val="FFFFFF"/>
            </a:solidFill>
            <a:prstDash val="solid"/>
            <a:round/>
            <a:headEnd len="med" w="med" type="none"/>
            <a:tailEnd len="med" w="med" type="none"/>
          </a:ln>
        </p:spPr>
      </p:cxnSp>
      <p:pic>
        <p:nvPicPr>
          <p:cNvPr id="428" name="Google Shape;428;p43"/>
          <p:cNvPicPr preferRelativeResize="0"/>
          <p:nvPr/>
        </p:nvPicPr>
        <p:blipFill>
          <a:blip r:embed="rId5">
            <a:alphaModFix/>
          </a:blip>
          <a:stretch>
            <a:fillRect/>
          </a:stretch>
        </p:blipFill>
        <p:spPr>
          <a:xfrm>
            <a:off x="3831375" y="3217096"/>
            <a:ext cx="2204699" cy="1466728"/>
          </a:xfrm>
          <a:prstGeom prst="rect">
            <a:avLst/>
          </a:prstGeom>
          <a:noFill/>
          <a:ln>
            <a:noFill/>
          </a:ln>
        </p:spPr>
      </p:pic>
      <p:pic>
        <p:nvPicPr>
          <p:cNvPr id="429" name="Google Shape;429;p43"/>
          <p:cNvPicPr preferRelativeResize="0"/>
          <p:nvPr/>
        </p:nvPicPr>
        <p:blipFill>
          <a:blip r:embed="rId6">
            <a:alphaModFix/>
          </a:blip>
          <a:stretch>
            <a:fillRect/>
          </a:stretch>
        </p:blipFill>
        <p:spPr>
          <a:xfrm>
            <a:off x="6664591" y="3231525"/>
            <a:ext cx="1909074" cy="1412700"/>
          </a:xfrm>
          <a:prstGeom prst="rect">
            <a:avLst/>
          </a:prstGeom>
          <a:noFill/>
          <a:ln>
            <a:noFill/>
          </a:ln>
        </p:spPr>
      </p:pic>
      <p:pic>
        <p:nvPicPr>
          <p:cNvPr id="430" name="Google Shape;430;p43"/>
          <p:cNvPicPr preferRelativeResize="0"/>
          <p:nvPr/>
        </p:nvPicPr>
        <p:blipFill>
          <a:blip r:embed="rId7">
            <a:alphaModFix/>
          </a:blip>
          <a:stretch>
            <a:fillRect/>
          </a:stretch>
        </p:blipFill>
        <p:spPr>
          <a:xfrm>
            <a:off x="1821062" y="229750"/>
            <a:ext cx="653175" cy="607612"/>
          </a:xfrm>
          <a:prstGeom prst="rect">
            <a:avLst/>
          </a:prstGeom>
          <a:noFill/>
          <a:ln>
            <a:noFill/>
          </a:ln>
        </p:spPr>
      </p:pic>
      <p:pic>
        <p:nvPicPr>
          <p:cNvPr id="431" name="Google Shape;431;p43"/>
          <p:cNvPicPr preferRelativeResize="0"/>
          <p:nvPr/>
        </p:nvPicPr>
        <p:blipFill>
          <a:blip r:embed="rId7">
            <a:alphaModFix/>
          </a:blip>
          <a:stretch>
            <a:fillRect/>
          </a:stretch>
        </p:blipFill>
        <p:spPr>
          <a:xfrm>
            <a:off x="6468487" y="229750"/>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6"/>
                                        </p:tgtEl>
                                        <p:attrNameLst>
                                          <p:attrName>style.visibility</p:attrName>
                                        </p:attrNameLst>
                                      </p:cBhvr>
                                      <p:to>
                                        <p:strVal val="visible"/>
                                      </p:to>
                                    </p:set>
                                    <p:animEffect filter="fade" transition="in">
                                      <p:cBhvr>
                                        <p:cTn dur="1000"/>
                                        <p:tgtEl>
                                          <p:spTgt spid="426"/>
                                        </p:tgtEl>
                                      </p:cBhvr>
                                    </p:animEffect>
                                  </p:childTnLst>
                                </p:cTn>
                              </p:par>
                              <p:par>
                                <p:cTn fill="hold" nodeType="withEffect" presetClass="entr" presetID="10" presetSubtype="0">
                                  <p:stCondLst>
                                    <p:cond delay="0"/>
                                  </p:stCondLst>
                                  <p:childTnLst>
                                    <p:set>
                                      <p:cBhvr>
                                        <p:cTn dur="1" fill="hold">
                                          <p:stCondLst>
                                            <p:cond delay="0"/>
                                          </p:stCondLst>
                                        </p:cTn>
                                        <p:tgtEl>
                                          <p:spTgt spid="427"/>
                                        </p:tgtEl>
                                        <p:attrNameLst>
                                          <p:attrName>style.visibility</p:attrName>
                                        </p:attrNameLst>
                                      </p:cBhvr>
                                      <p:to>
                                        <p:strVal val="visible"/>
                                      </p:to>
                                    </p:set>
                                    <p:animEffect filter="fade" transition="in">
                                      <p:cBhvr>
                                        <p:cTn dur="1000"/>
                                        <p:tgtEl>
                                          <p:spTgt spid="4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8"/>
                                        </p:tgtEl>
                                        <p:attrNameLst>
                                          <p:attrName>style.visibility</p:attrName>
                                        </p:attrNameLst>
                                      </p:cBhvr>
                                      <p:to>
                                        <p:strVal val="visible"/>
                                      </p:to>
                                    </p:set>
                                    <p:animEffect filter="fade" transition="in">
                                      <p:cBhvr>
                                        <p:cTn dur="1000"/>
                                        <p:tgtEl>
                                          <p:spTgt spid="4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9"/>
                                        </p:tgtEl>
                                        <p:attrNameLst>
                                          <p:attrName>style.visibility</p:attrName>
                                        </p:attrNameLst>
                                      </p:cBhvr>
                                      <p:to>
                                        <p:strVal val="visible"/>
                                      </p:to>
                                    </p:set>
                                    <p:animEffect filter="fade" transition="in">
                                      <p:cBhvr>
                                        <p:cTn dur="1000"/>
                                        <p:tgtEl>
                                          <p:spTgt spid="4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35" name="Shape 435"/>
        <p:cNvGrpSpPr/>
        <p:nvPr/>
      </p:nvGrpSpPr>
      <p:grpSpPr>
        <a:xfrm>
          <a:off x="0" y="0"/>
          <a:ext cx="0" cy="0"/>
          <a:chOff x="0" y="0"/>
          <a:chExt cx="0" cy="0"/>
        </a:xfrm>
      </p:grpSpPr>
      <p:sp>
        <p:nvSpPr>
          <p:cNvPr id="436" name="Google Shape;436;p44"/>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437" name="Google Shape;437;p44"/>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Grammar Recap - </a:t>
            </a:r>
            <a:endParaRPr sz="36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Uncountable nouns </a:t>
            </a:r>
            <a:endParaRPr sz="3600">
              <a:solidFill>
                <a:srgbClr val="FFFFFF"/>
              </a:solidFill>
              <a:latin typeface="Architects Daughter"/>
              <a:ea typeface="Architects Daughter"/>
              <a:cs typeface="Architects Daughter"/>
              <a:sym typeface="Architects Daughter"/>
            </a:endParaRPr>
          </a:p>
        </p:txBody>
      </p:sp>
      <p:sp>
        <p:nvSpPr>
          <p:cNvPr id="438" name="Google Shape;438;p44"/>
          <p:cNvSpPr/>
          <p:nvPr/>
        </p:nvSpPr>
        <p:spPr>
          <a:xfrm>
            <a:off x="0" y="443400"/>
            <a:ext cx="1145700" cy="957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44"/>
          <p:cNvSpPr/>
          <p:nvPr/>
        </p:nvSpPr>
        <p:spPr>
          <a:xfrm>
            <a:off x="7998300" y="443400"/>
            <a:ext cx="1145700" cy="957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44"/>
          <p:cNvSpPr txBox="1"/>
          <p:nvPr/>
        </p:nvSpPr>
        <p:spPr>
          <a:xfrm>
            <a:off x="952075" y="1586800"/>
            <a:ext cx="3292800" cy="73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 </a:t>
            </a:r>
            <a:endParaRPr sz="2400">
              <a:solidFill>
                <a:srgbClr val="FFFFFF"/>
              </a:solidFill>
              <a:latin typeface="Architects Daughter"/>
              <a:ea typeface="Architects Daughter"/>
              <a:cs typeface="Architects Daughter"/>
              <a:sym typeface="Architects Daughter"/>
            </a:endParaRPr>
          </a:p>
        </p:txBody>
      </p:sp>
      <p:sp>
        <p:nvSpPr>
          <p:cNvPr id="441" name="Google Shape;441;p44"/>
          <p:cNvSpPr txBox="1"/>
          <p:nvPr/>
        </p:nvSpPr>
        <p:spPr>
          <a:xfrm>
            <a:off x="317350" y="1408300"/>
            <a:ext cx="7446300" cy="53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Uncountable nouns are often used for :</a:t>
            </a:r>
            <a:endParaRPr sz="1800">
              <a:solidFill>
                <a:srgbClr val="FFFFFF"/>
              </a:solidFill>
              <a:latin typeface="Architects Daughter"/>
              <a:ea typeface="Architects Daughter"/>
              <a:cs typeface="Architects Daughter"/>
              <a:sym typeface="Architects Daughter"/>
            </a:endParaRPr>
          </a:p>
        </p:txBody>
      </p:sp>
      <p:sp>
        <p:nvSpPr>
          <p:cNvPr id="442" name="Google Shape;442;p44"/>
          <p:cNvSpPr txBox="1"/>
          <p:nvPr/>
        </p:nvSpPr>
        <p:spPr>
          <a:xfrm>
            <a:off x="317350" y="2102525"/>
            <a:ext cx="4720800" cy="733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abstract ideas</a:t>
            </a:r>
            <a:endParaRPr sz="1800">
              <a:solidFill>
                <a:srgbClr val="FFFFFF"/>
              </a:solidFill>
              <a:latin typeface="Architects Daughter"/>
              <a:ea typeface="Architects Daughter"/>
              <a:cs typeface="Architects Daughter"/>
              <a:sym typeface="Architects Daughter"/>
            </a:endParaRPr>
          </a:p>
        </p:txBody>
      </p:sp>
      <p:sp>
        <p:nvSpPr>
          <p:cNvPr id="443" name="Google Shape;443;p44">
            <a:hlinkClick r:id="rId4"/>
          </p:cNvPr>
          <p:cNvSpPr txBox="1"/>
          <p:nvPr/>
        </p:nvSpPr>
        <p:spPr>
          <a:xfrm>
            <a:off x="307450" y="2697575"/>
            <a:ext cx="4740600" cy="535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some food</a:t>
            </a:r>
            <a:endParaRPr sz="1800">
              <a:solidFill>
                <a:srgbClr val="FFFFFF"/>
              </a:solidFill>
              <a:latin typeface="Architects Daughter"/>
              <a:ea typeface="Architects Daughter"/>
              <a:cs typeface="Architects Daughter"/>
              <a:sym typeface="Architects Daughter"/>
            </a:endParaRPr>
          </a:p>
        </p:txBody>
      </p:sp>
      <p:sp>
        <p:nvSpPr>
          <p:cNvPr id="444" name="Google Shape;444;p44"/>
          <p:cNvSpPr txBox="1"/>
          <p:nvPr/>
        </p:nvSpPr>
        <p:spPr>
          <a:xfrm>
            <a:off x="317350" y="3233075"/>
            <a:ext cx="4006800" cy="535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liquids and gases </a:t>
            </a:r>
            <a:endParaRPr sz="1800">
              <a:solidFill>
                <a:srgbClr val="FFFFFF"/>
              </a:solidFill>
              <a:latin typeface="Architects Daughter"/>
              <a:ea typeface="Architects Daughter"/>
              <a:cs typeface="Architects Daughter"/>
              <a:sym typeface="Architects Daughter"/>
            </a:endParaRPr>
          </a:p>
        </p:txBody>
      </p:sp>
      <p:sp>
        <p:nvSpPr>
          <p:cNvPr id="445" name="Google Shape;445;p44"/>
          <p:cNvSpPr txBox="1"/>
          <p:nvPr/>
        </p:nvSpPr>
        <p:spPr>
          <a:xfrm>
            <a:off x="337200" y="3788500"/>
            <a:ext cx="4234800" cy="535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materials</a:t>
            </a:r>
            <a:endParaRPr sz="1800">
              <a:solidFill>
                <a:srgbClr val="FFFFFF"/>
              </a:solidFill>
              <a:latin typeface="Architects Daughter"/>
              <a:ea typeface="Architects Daughter"/>
              <a:cs typeface="Architects Daughter"/>
              <a:sym typeface="Architects Daughter"/>
            </a:endParaRPr>
          </a:p>
        </p:txBody>
      </p:sp>
      <p:pic>
        <p:nvPicPr>
          <p:cNvPr id="446" name="Google Shape;446;p44"/>
          <p:cNvPicPr preferRelativeResize="0"/>
          <p:nvPr/>
        </p:nvPicPr>
        <p:blipFill>
          <a:blip r:embed="rId5">
            <a:alphaModFix/>
          </a:blip>
          <a:stretch>
            <a:fillRect/>
          </a:stretch>
        </p:blipFill>
        <p:spPr>
          <a:xfrm>
            <a:off x="4921825" y="1408300"/>
            <a:ext cx="4006801" cy="34040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50" name="Shape 450"/>
        <p:cNvGrpSpPr/>
        <p:nvPr/>
      </p:nvGrpSpPr>
      <p:grpSpPr>
        <a:xfrm>
          <a:off x="0" y="0"/>
          <a:ext cx="0" cy="0"/>
          <a:chOff x="0" y="0"/>
          <a:chExt cx="0" cy="0"/>
        </a:xfrm>
      </p:grpSpPr>
      <p:sp>
        <p:nvSpPr>
          <p:cNvPr id="451" name="Google Shape;451;p45"/>
          <p:cNvSpPr txBox="1"/>
          <p:nvPr/>
        </p:nvSpPr>
        <p:spPr>
          <a:xfrm>
            <a:off x="3141875" y="1394425"/>
            <a:ext cx="2751000" cy="3337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1800">
                <a:solidFill>
                  <a:srgbClr val="FFFFFF"/>
                </a:solidFill>
                <a:latin typeface="Architects Daughter"/>
                <a:ea typeface="Architects Daughter"/>
                <a:cs typeface="Architects Daughter"/>
                <a:sym typeface="Architects Daughter"/>
              </a:rPr>
              <a:t>Wear an upcycled</a:t>
            </a:r>
            <a:endParaRPr sz="18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rPr lang="fr" sz="1800">
                <a:solidFill>
                  <a:srgbClr val="FFFFFF"/>
                </a:solidFill>
                <a:latin typeface="Architects Daughter"/>
                <a:ea typeface="Architects Daughter"/>
                <a:cs typeface="Architects Daughter"/>
                <a:sym typeface="Architects Daughter"/>
              </a:rPr>
              <a:t> jolly jumper </a:t>
            </a:r>
            <a:endParaRPr sz="1800">
              <a:solidFill>
                <a:srgbClr val="FFFFFF"/>
              </a:solidFill>
              <a:latin typeface="Architects Daughter"/>
              <a:ea typeface="Architects Daughter"/>
              <a:cs typeface="Architects Daughter"/>
              <a:sym typeface="Architects Daughter"/>
            </a:endParaRPr>
          </a:p>
        </p:txBody>
      </p:sp>
      <p:sp>
        <p:nvSpPr>
          <p:cNvPr id="452" name="Google Shape;452;p45"/>
          <p:cNvSpPr txBox="1"/>
          <p:nvPr/>
        </p:nvSpPr>
        <p:spPr>
          <a:xfrm>
            <a:off x="1669550" y="99175"/>
            <a:ext cx="58281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Why don’t we g</a:t>
            </a:r>
            <a:r>
              <a:rPr lang="fr" sz="3600">
                <a:solidFill>
                  <a:srgbClr val="FFFFFF"/>
                </a:solidFill>
                <a:latin typeface="Architects Daughter"/>
                <a:ea typeface="Architects Daughter"/>
                <a:cs typeface="Architects Daughter"/>
                <a:sym typeface="Architects Daughter"/>
              </a:rPr>
              <a:t>ive it a crack ?  </a:t>
            </a:r>
            <a:endParaRPr sz="3600">
              <a:solidFill>
                <a:srgbClr val="FFFFFF"/>
              </a:solidFill>
              <a:latin typeface="Architects Daughter"/>
              <a:ea typeface="Architects Daughter"/>
              <a:cs typeface="Architects Daughter"/>
              <a:sym typeface="Architects Daughter"/>
            </a:endParaRPr>
          </a:p>
        </p:txBody>
      </p:sp>
      <p:sp>
        <p:nvSpPr>
          <p:cNvPr id="453" name="Google Shape;453;p45"/>
          <p:cNvSpPr/>
          <p:nvPr/>
        </p:nvSpPr>
        <p:spPr>
          <a:xfrm>
            <a:off x="215325" y="438925"/>
            <a:ext cx="1331700" cy="795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45"/>
          <p:cNvSpPr/>
          <p:nvPr/>
        </p:nvSpPr>
        <p:spPr>
          <a:xfrm flipH="1" rot="10800000">
            <a:off x="7818725" y="438927"/>
            <a:ext cx="1239900" cy="795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45"/>
          <p:cNvSpPr txBox="1"/>
          <p:nvPr/>
        </p:nvSpPr>
        <p:spPr>
          <a:xfrm>
            <a:off x="393175" y="1394425"/>
            <a:ext cx="2335800" cy="5526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Take a toilet roll</a:t>
            </a:r>
            <a:endParaRPr sz="2000">
              <a:solidFill>
                <a:srgbClr val="FFFFFF"/>
              </a:solidFill>
              <a:latin typeface="Architects Daughter"/>
              <a:ea typeface="Architects Daughter"/>
              <a:cs typeface="Architects Daughter"/>
              <a:sym typeface="Architects Daughter"/>
            </a:endParaRPr>
          </a:p>
        </p:txBody>
      </p:sp>
      <p:sp>
        <p:nvSpPr>
          <p:cNvPr id="456" name="Google Shape;456;p45"/>
          <p:cNvSpPr txBox="1"/>
          <p:nvPr/>
        </p:nvSpPr>
        <p:spPr>
          <a:xfrm>
            <a:off x="393175" y="3145075"/>
            <a:ext cx="2335800" cy="700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Wrap it </a:t>
            </a:r>
            <a:endParaRPr sz="2000">
              <a:solidFill>
                <a:srgbClr val="FFFFFF"/>
              </a:solidFill>
              <a:latin typeface="Architects Daughter"/>
              <a:ea typeface="Architects Daughter"/>
              <a:cs typeface="Architects Daughter"/>
              <a:sym typeface="Architects Daughter"/>
            </a:endParaRPr>
          </a:p>
        </p:txBody>
      </p:sp>
      <p:sp>
        <p:nvSpPr>
          <p:cNvPr id="457" name="Google Shape;457;p45"/>
          <p:cNvSpPr txBox="1"/>
          <p:nvPr/>
        </p:nvSpPr>
        <p:spPr>
          <a:xfrm>
            <a:off x="393300" y="2065525"/>
            <a:ext cx="2335800" cy="9492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Place a joke and a toy inside the roll</a:t>
            </a:r>
            <a:endParaRPr sz="2000">
              <a:solidFill>
                <a:srgbClr val="FFFFFF"/>
              </a:solidFill>
              <a:latin typeface="Architects Daughter"/>
              <a:ea typeface="Architects Daughter"/>
              <a:cs typeface="Architects Daughter"/>
              <a:sym typeface="Architects Daughter"/>
            </a:endParaRPr>
          </a:p>
        </p:txBody>
      </p:sp>
      <p:sp>
        <p:nvSpPr>
          <p:cNvPr id="458" name="Google Shape;458;p45"/>
          <p:cNvSpPr txBox="1"/>
          <p:nvPr/>
        </p:nvSpPr>
        <p:spPr>
          <a:xfrm>
            <a:off x="393300" y="3998475"/>
            <a:ext cx="2335800" cy="733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Tie a ribbon at each end </a:t>
            </a:r>
            <a:endParaRPr sz="2000">
              <a:solidFill>
                <a:srgbClr val="FFFFFF"/>
              </a:solidFill>
              <a:latin typeface="Architects Daughter"/>
              <a:ea typeface="Architects Daughter"/>
              <a:cs typeface="Architects Daughter"/>
              <a:sym typeface="Architects Daughter"/>
            </a:endParaRPr>
          </a:p>
        </p:txBody>
      </p:sp>
      <p:sp>
        <p:nvSpPr>
          <p:cNvPr id="459" name="Google Shape;459;p45"/>
          <p:cNvSpPr txBox="1"/>
          <p:nvPr/>
        </p:nvSpPr>
        <p:spPr>
          <a:xfrm>
            <a:off x="6305650" y="1394425"/>
            <a:ext cx="2406300" cy="3337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2000">
                <a:solidFill>
                  <a:srgbClr val="FFFFFF"/>
                </a:solidFill>
                <a:latin typeface="Architects Daughter"/>
                <a:ea typeface="Architects Daughter"/>
                <a:cs typeface="Architects Daughter"/>
                <a:sym typeface="Architects Daughter"/>
              </a:rPr>
              <a:t>Sing a carol </a:t>
            </a:r>
            <a:endParaRPr sz="2000">
              <a:solidFill>
                <a:srgbClr val="FFFFFF"/>
              </a:solidFill>
              <a:latin typeface="Architects Daughter"/>
              <a:ea typeface="Architects Daughter"/>
              <a:cs typeface="Architects Daughter"/>
              <a:sym typeface="Architects Daughter"/>
            </a:endParaRPr>
          </a:p>
        </p:txBody>
      </p:sp>
      <p:pic>
        <p:nvPicPr>
          <p:cNvPr id="460" name="Google Shape;460;p45"/>
          <p:cNvPicPr preferRelativeResize="0"/>
          <p:nvPr/>
        </p:nvPicPr>
        <p:blipFill>
          <a:blip r:embed="rId4">
            <a:alphaModFix/>
          </a:blip>
          <a:stretch>
            <a:fillRect/>
          </a:stretch>
        </p:blipFill>
        <p:spPr>
          <a:xfrm>
            <a:off x="3607850" y="2440101"/>
            <a:ext cx="1951500" cy="1816250"/>
          </a:xfrm>
          <a:prstGeom prst="rect">
            <a:avLst/>
          </a:prstGeom>
          <a:noFill/>
          <a:ln>
            <a:noFill/>
          </a:ln>
        </p:spPr>
      </p:pic>
      <p:pic>
        <p:nvPicPr>
          <p:cNvPr id="461" name="Google Shape;461;p45"/>
          <p:cNvPicPr preferRelativeResize="0"/>
          <p:nvPr/>
        </p:nvPicPr>
        <p:blipFill>
          <a:blip r:embed="rId5">
            <a:alphaModFix/>
          </a:blip>
          <a:stretch>
            <a:fillRect/>
          </a:stretch>
        </p:blipFill>
        <p:spPr>
          <a:xfrm>
            <a:off x="6549775" y="2440100"/>
            <a:ext cx="1656525" cy="1816250"/>
          </a:xfrm>
          <a:prstGeom prst="rect">
            <a:avLst/>
          </a:prstGeom>
          <a:noFill/>
          <a:ln>
            <a:noFill/>
          </a:ln>
        </p:spPr>
      </p:pic>
      <p:pic>
        <p:nvPicPr>
          <p:cNvPr id="462" name="Google Shape;462;p45"/>
          <p:cNvPicPr preferRelativeResize="0"/>
          <p:nvPr/>
        </p:nvPicPr>
        <p:blipFill>
          <a:blip r:embed="rId6">
            <a:alphaModFix/>
          </a:blip>
          <a:stretch>
            <a:fillRect/>
          </a:stretch>
        </p:blipFill>
        <p:spPr>
          <a:xfrm>
            <a:off x="1389525" y="199525"/>
            <a:ext cx="653175" cy="607612"/>
          </a:xfrm>
          <a:prstGeom prst="rect">
            <a:avLst/>
          </a:prstGeom>
          <a:noFill/>
          <a:ln>
            <a:noFill/>
          </a:ln>
        </p:spPr>
      </p:pic>
      <p:pic>
        <p:nvPicPr>
          <p:cNvPr id="463" name="Google Shape;463;p45"/>
          <p:cNvPicPr preferRelativeResize="0"/>
          <p:nvPr/>
        </p:nvPicPr>
        <p:blipFill>
          <a:blip r:embed="rId6">
            <a:alphaModFix/>
          </a:blip>
          <a:stretch>
            <a:fillRect/>
          </a:stretch>
        </p:blipFill>
        <p:spPr>
          <a:xfrm>
            <a:off x="7182212" y="174875"/>
            <a:ext cx="653175" cy="60761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67" name="Shape 467"/>
        <p:cNvGrpSpPr/>
        <p:nvPr/>
      </p:nvGrpSpPr>
      <p:grpSpPr>
        <a:xfrm>
          <a:off x="0" y="0"/>
          <a:ext cx="0" cy="0"/>
          <a:chOff x="0" y="0"/>
          <a:chExt cx="0" cy="0"/>
        </a:xfrm>
      </p:grpSpPr>
      <p:sp>
        <p:nvSpPr>
          <p:cNvPr id="468" name="Google Shape;468;p46"/>
          <p:cNvSpPr/>
          <p:nvPr/>
        </p:nvSpPr>
        <p:spPr>
          <a:xfrm>
            <a:off x="1939251" y="2047000"/>
            <a:ext cx="5683928" cy="1357468"/>
          </a:xfrm>
          <a:prstGeom prst="rect">
            <a:avLst/>
          </a:prstGeom>
        </p:spPr>
        <p:txBody>
          <a:bodyPr>
            <a:prstTxWarp prst="textPlain"/>
          </a:bodyPr>
          <a:lstStyle/>
          <a:p>
            <a:pPr lvl="0" algn="ctr"/>
            <a:r>
              <a:rPr b="0" i="0">
                <a:ln cap="flat" cmpd="sng" w="28575">
                  <a:solidFill>
                    <a:srgbClr val="FFFFFF"/>
                  </a:solidFill>
                  <a:prstDash val="solid"/>
                  <a:round/>
                  <a:headEnd len="sm" w="sm" type="none"/>
                  <a:tailEnd len="sm" w="sm" type="none"/>
                </a:ln>
                <a:solidFill>
                  <a:srgbClr val="FFFFFF"/>
                </a:solidFill>
                <a:latin typeface="Architects Daughter"/>
              </a:rPr>
              <a:t>Boxing Day</a:t>
            </a:r>
          </a:p>
        </p:txBody>
      </p:sp>
      <p:sp>
        <p:nvSpPr>
          <p:cNvPr id="469" name="Google Shape;469;p46"/>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73" name="Shape 473"/>
        <p:cNvGrpSpPr/>
        <p:nvPr/>
      </p:nvGrpSpPr>
      <p:grpSpPr>
        <a:xfrm>
          <a:off x="0" y="0"/>
          <a:ext cx="0" cy="0"/>
          <a:chOff x="0" y="0"/>
          <a:chExt cx="0" cy="0"/>
        </a:xfrm>
      </p:grpSpPr>
      <p:sp>
        <p:nvSpPr>
          <p:cNvPr id="474" name="Google Shape;474;p47"/>
          <p:cNvSpPr txBox="1"/>
          <p:nvPr/>
        </p:nvSpPr>
        <p:spPr>
          <a:xfrm>
            <a:off x="-100" y="79350"/>
            <a:ext cx="9144000" cy="83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The story behind it </a:t>
            </a:r>
            <a:endParaRPr sz="3600">
              <a:solidFill>
                <a:srgbClr val="FFFFFF"/>
              </a:solidFill>
              <a:latin typeface="Architects Daughter"/>
              <a:ea typeface="Architects Daughter"/>
              <a:cs typeface="Architects Daughter"/>
              <a:sym typeface="Architects Daughter"/>
            </a:endParaRPr>
          </a:p>
        </p:txBody>
      </p:sp>
      <p:sp>
        <p:nvSpPr>
          <p:cNvPr id="475" name="Google Shape;475;p47"/>
          <p:cNvSpPr/>
          <p:nvPr/>
        </p:nvSpPr>
        <p:spPr>
          <a:xfrm>
            <a:off x="127325" y="506550"/>
            <a:ext cx="1520400" cy="510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47"/>
          <p:cNvSpPr/>
          <p:nvPr/>
        </p:nvSpPr>
        <p:spPr>
          <a:xfrm>
            <a:off x="7078675" y="488025"/>
            <a:ext cx="1975500" cy="510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47"/>
          <p:cNvSpPr txBox="1"/>
          <p:nvPr/>
        </p:nvSpPr>
        <p:spPr>
          <a:xfrm>
            <a:off x="546900" y="732825"/>
            <a:ext cx="5457900" cy="3576600"/>
          </a:xfrm>
          <a:prstGeom prst="rect">
            <a:avLst/>
          </a:prstGeom>
          <a:noFill/>
          <a:ln>
            <a:noFill/>
          </a:ln>
        </p:spPr>
        <p:txBody>
          <a:bodyPr anchorCtr="0" anchor="t" bIns="91425" lIns="91425" spcFirstLastPara="1" rIns="91425" wrap="square" tIns="91425">
            <a:noAutofit/>
          </a:bodyPr>
          <a:lstStyle/>
          <a:p>
            <a:pPr indent="0" lvl="0" marL="0" rtl="0" algn="just">
              <a:spcBef>
                <a:spcPts val="0"/>
              </a:spcBef>
              <a:spcAft>
                <a:spcPts val="0"/>
              </a:spcAft>
              <a:buNone/>
            </a:pPr>
            <a:r>
              <a:rPr lang="fr" sz="2000">
                <a:solidFill>
                  <a:srgbClr val="FFFFFF"/>
                </a:solidFill>
                <a:latin typeface="Architects Daughter"/>
                <a:ea typeface="Architects Daughter"/>
                <a:cs typeface="Architects Daughter"/>
                <a:sym typeface="Architects Daughter"/>
              </a:rPr>
              <a:t>The term dates back to 1833 when it was first used in Charles Dickens’ novel, </a:t>
            </a:r>
            <a:r>
              <a:rPr lang="fr" sz="2000" u="sng">
                <a:solidFill>
                  <a:srgbClr val="FFFFFF"/>
                </a:solidFill>
                <a:latin typeface="Architects Daughter"/>
                <a:ea typeface="Architects Daughter"/>
                <a:cs typeface="Architects Daughter"/>
                <a:sym typeface="Architects Daughter"/>
              </a:rPr>
              <a:t>The Pickwick Papers</a:t>
            </a:r>
            <a:r>
              <a:rPr lang="fr" sz="2000">
                <a:solidFill>
                  <a:srgbClr val="FFFFFF"/>
                </a:solidFill>
                <a:latin typeface="Architects Daughter"/>
                <a:ea typeface="Architects Daughter"/>
                <a:cs typeface="Architects Daughter"/>
                <a:sym typeface="Architects Daughter"/>
              </a:rPr>
              <a:t>. The exact roots are unknown but the idea is connected to charity. On 26th December Lords would give small  boxes containing money or food leftover from Christmas dinner to their employees. Today, it has become a bank holiday and people often watch sport events or go shopping as it usual marks the first day of the winter sales.</a:t>
            </a:r>
            <a:endParaRPr sz="2000">
              <a:solidFill>
                <a:srgbClr val="FFFFFF"/>
              </a:solidFill>
              <a:latin typeface="Architects Daughter"/>
              <a:ea typeface="Architects Daughter"/>
              <a:cs typeface="Architects Daughter"/>
              <a:sym typeface="Architects Daughter"/>
            </a:endParaRPr>
          </a:p>
        </p:txBody>
      </p:sp>
      <p:sp>
        <p:nvSpPr>
          <p:cNvPr id="478" name="Google Shape;478;p47"/>
          <p:cNvSpPr txBox="1"/>
          <p:nvPr/>
        </p:nvSpPr>
        <p:spPr>
          <a:xfrm>
            <a:off x="6157975" y="2877600"/>
            <a:ext cx="1107900" cy="71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00"/>
                </a:solidFill>
                <a:latin typeface="Architects Daughter"/>
                <a:ea typeface="Architects Daughter"/>
                <a:cs typeface="Architects Daughter"/>
                <a:sym typeface="Architects Daughter"/>
              </a:rPr>
              <a:t>What</a:t>
            </a:r>
            <a:r>
              <a:rPr lang="fr" sz="2000">
                <a:solidFill>
                  <a:srgbClr val="FFFF00"/>
                </a:solidFill>
              </a:rPr>
              <a:t> ?</a:t>
            </a:r>
            <a:r>
              <a:rPr lang="fr" sz="2000">
                <a:solidFill>
                  <a:srgbClr val="FF0000"/>
                </a:solidFill>
              </a:rPr>
              <a:t> </a:t>
            </a:r>
            <a:endParaRPr sz="2000">
              <a:solidFill>
                <a:srgbClr val="FF0000"/>
              </a:solidFill>
            </a:endParaRPr>
          </a:p>
        </p:txBody>
      </p:sp>
      <p:sp>
        <p:nvSpPr>
          <p:cNvPr id="479" name="Google Shape;479;p47"/>
          <p:cNvSpPr txBox="1"/>
          <p:nvPr/>
        </p:nvSpPr>
        <p:spPr>
          <a:xfrm>
            <a:off x="6157975" y="912450"/>
            <a:ext cx="2071800" cy="71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00"/>
                </a:solidFill>
                <a:latin typeface="Architects Daughter"/>
                <a:ea typeface="Architects Daughter"/>
                <a:cs typeface="Architects Daughter"/>
                <a:sym typeface="Architects Daughter"/>
              </a:rPr>
              <a:t>When ? </a:t>
            </a:r>
            <a:endParaRPr sz="2000">
              <a:solidFill>
                <a:srgbClr val="FFFF00"/>
              </a:solidFill>
              <a:latin typeface="Architects Daughter"/>
              <a:ea typeface="Architects Daughter"/>
              <a:cs typeface="Architects Daughter"/>
              <a:sym typeface="Architects Daughter"/>
            </a:endParaRPr>
          </a:p>
        </p:txBody>
      </p:sp>
      <p:sp>
        <p:nvSpPr>
          <p:cNvPr id="480" name="Google Shape;480;p47"/>
          <p:cNvSpPr txBox="1"/>
          <p:nvPr/>
        </p:nvSpPr>
        <p:spPr>
          <a:xfrm>
            <a:off x="6122850" y="2003100"/>
            <a:ext cx="1274400" cy="71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000">
                <a:solidFill>
                  <a:srgbClr val="FFFF00"/>
                </a:solidFill>
                <a:latin typeface="Architects Daughter"/>
                <a:ea typeface="Architects Daughter"/>
                <a:cs typeface="Architects Daughter"/>
                <a:sym typeface="Architects Daughter"/>
              </a:rPr>
              <a:t>Who?</a:t>
            </a:r>
            <a:endParaRPr sz="2000">
              <a:solidFill>
                <a:srgbClr val="FFFF00"/>
              </a:solidFill>
              <a:latin typeface="Architects Daughter"/>
              <a:ea typeface="Architects Daughter"/>
              <a:cs typeface="Architects Daughter"/>
              <a:sym typeface="Architects Daughter"/>
            </a:endParaRPr>
          </a:p>
        </p:txBody>
      </p:sp>
      <p:pic>
        <p:nvPicPr>
          <p:cNvPr id="481" name="Google Shape;481;p47"/>
          <p:cNvPicPr preferRelativeResize="0"/>
          <p:nvPr/>
        </p:nvPicPr>
        <p:blipFill>
          <a:blip r:embed="rId4">
            <a:alphaModFix/>
          </a:blip>
          <a:stretch>
            <a:fillRect/>
          </a:stretch>
        </p:blipFill>
        <p:spPr>
          <a:xfrm>
            <a:off x="1389525" y="199525"/>
            <a:ext cx="653175" cy="607612"/>
          </a:xfrm>
          <a:prstGeom prst="rect">
            <a:avLst/>
          </a:prstGeom>
          <a:noFill/>
          <a:ln>
            <a:noFill/>
          </a:ln>
        </p:spPr>
      </p:pic>
      <p:pic>
        <p:nvPicPr>
          <p:cNvPr id="482" name="Google Shape;482;p47"/>
          <p:cNvPicPr preferRelativeResize="0"/>
          <p:nvPr/>
        </p:nvPicPr>
        <p:blipFill>
          <a:blip r:embed="rId4">
            <a:alphaModFix/>
          </a:blip>
          <a:stretch>
            <a:fillRect/>
          </a:stretch>
        </p:blipFill>
        <p:spPr>
          <a:xfrm>
            <a:off x="6867287" y="199525"/>
            <a:ext cx="653175" cy="60761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86" name="Shape 486"/>
        <p:cNvGrpSpPr/>
        <p:nvPr/>
      </p:nvGrpSpPr>
      <p:grpSpPr>
        <a:xfrm>
          <a:off x="0" y="0"/>
          <a:ext cx="0" cy="0"/>
          <a:chOff x="0" y="0"/>
          <a:chExt cx="0" cy="0"/>
        </a:xfrm>
      </p:grpSpPr>
      <p:sp>
        <p:nvSpPr>
          <p:cNvPr id="487" name="Google Shape;487;p48"/>
          <p:cNvSpPr txBox="1"/>
          <p:nvPr/>
        </p:nvSpPr>
        <p:spPr>
          <a:xfrm>
            <a:off x="2679700" y="99175"/>
            <a:ext cx="3848100" cy="73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3600">
                <a:solidFill>
                  <a:srgbClr val="FFFFFF"/>
                </a:solidFill>
                <a:latin typeface="Architects Daughter"/>
                <a:ea typeface="Architects Daughter"/>
                <a:cs typeface="Architects Daughter"/>
                <a:sym typeface="Architects Daughter"/>
              </a:rPr>
              <a:t> Let’s sum it up </a:t>
            </a:r>
            <a:endParaRPr sz="3600">
              <a:solidFill>
                <a:srgbClr val="FFFFFF"/>
              </a:solidFill>
              <a:latin typeface="Architects Daughter"/>
              <a:ea typeface="Architects Daughter"/>
              <a:cs typeface="Architects Daughter"/>
              <a:sym typeface="Architects Daughter"/>
            </a:endParaRPr>
          </a:p>
        </p:txBody>
      </p:sp>
      <p:sp>
        <p:nvSpPr>
          <p:cNvPr id="488" name="Google Shape;488;p48"/>
          <p:cNvSpPr/>
          <p:nvPr/>
        </p:nvSpPr>
        <p:spPr>
          <a:xfrm>
            <a:off x="74075" y="493225"/>
            <a:ext cx="24816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48"/>
          <p:cNvSpPr/>
          <p:nvPr/>
        </p:nvSpPr>
        <p:spPr>
          <a:xfrm>
            <a:off x="6299400" y="438925"/>
            <a:ext cx="2844600" cy="54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90" name="Google Shape;490;p48"/>
          <p:cNvPicPr preferRelativeResize="0"/>
          <p:nvPr/>
        </p:nvPicPr>
        <p:blipFill>
          <a:blip r:embed="rId4">
            <a:alphaModFix/>
          </a:blip>
          <a:stretch>
            <a:fillRect/>
          </a:stretch>
        </p:blipFill>
        <p:spPr>
          <a:xfrm>
            <a:off x="216625" y="776975"/>
            <a:ext cx="1106175" cy="1329224"/>
          </a:xfrm>
          <a:prstGeom prst="rect">
            <a:avLst/>
          </a:prstGeom>
          <a:noFill/>
          <a:ln>
            <a:noFill/>
          </a:ln>
        </p:spPr>
      </p:pic>
      <p:sp>
        <p:nvSpPr>
          <p:cNvPr id="491" name="Google Shape;491;p48"/>
          <p:cNvSpPr txBox="1"/>
          <p:nvPr/>
        </p:nvSpPr>
        <p:spPr>
          <a:xfrm>
            <a:off x="1823675" y="12200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1</a:t>
            </a:r>
            <a:endParaRPr sz="3600">
              <a:solidFill>
                <a:srgbClr val="FFFFFF"/>
              </a:solidFill>
              <a:latin typeface="Architects Daughter"/>
              <a:ea typeface="Architects Daughter"/>
              <a:cs typeface="Architects Daughter"/>
              <a:sym typeface="Architects Daughter"/>
            </a:endParaRPr>
          </a:p>
        </p:txBody>
      </p:sp>
      <p:sp>
        <p:nvSpPr>
          <p:cNvPr id="492" name="Google Shape;492;p48"/>
          <p:cNvSpPr txBox="1"/>
          <p:nvPr/>
        </p:nvSpPr>
        <p:spPr>
          <a:xfrm>
            <a:off x="3957275" y="211590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4</a:t>
            </a:r>
            <a:endParaRPr sz="3600">
              <a:solidFill>
                <a:srgbClr val="FFFFFF"/>
              </a:solidFill>
              <a:latin typeface="Architects Daughter"/>
              <a:ea typeface="Architects Daughter"/>
              <a:cs typeface="Architects Daughter"/>
              <a:sym typeface="Architects Daughter"/>
            </a:endParaRPr>
          </a:p>
        </p:txBody>
      </p:sp>
      <p:sp>
        <p:nvSpPr>
          <p:cNvPr id="493" name="Google Shape;493;p48"/>
          <p:cNvSpPr txBox="1"/>
          <p:nvPr/>
        </p:nvSpPr>
        <p:spPr>
          <a:xfrm>
            <a:off x="5024075" y="30434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6</a:t>
            </a:r>
            <a:endParaRPr sz="3600">
              <a:solidFill>
                <a:srgbClr val="FFFFFF"/>
              </a:solidFill>
              <a:latin typeface="Architects Daughter"/>
              <a:ea typeface="Architects Daughter"/>
              <a:cs typeface="Architects Daughter"/>
              <a:sym typeface="Architects Daughter"/>
            </a:endParaRPr>
          </a:p>
        </p:txBody>
      </p:sp>
      <p:sp>
        <p:nvSpPr>
          <p:cNvPr id="494" name="Google Shape;494;p48"/>
          <p:cNvSpPr txBox="1"/>
          <p:nvPr/>
        </p:nvSpPr>
        <p:spPr>
          <a:xfrm>
            <a:off x="6090875" y="30434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7</a:t>
            </a:r>
            <a:endParaRPr sz="3600">
              <a:solidFill>
                <a:srgbClr val="FFFFFF"/>
              </a:solidFill>
              <a:latin typeface="Architects Daughter"/>
              <a:ea typeface="Architects Daughter"/>
              <a:cs typeface="Architects Daughter"/>
              <a:sym typeface="Architects Daughter"/>
            </a:endParaRPr>
          </a:p>
        </p:txBody>
      </p:sp>
      <p:sp>
        <p:nvSpPr>
          <p:cNvPr id="495" name="Google Shape;495;p48"/>
          <p:cNvSpPr txBox="1"/>
          <p:nvPr/>
        </p:nvSpPr>
        <p:spPr>
          <a:xfrm>
            <a:off x="7157675" y="30434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8</a:t>
            </a:r>
            <a:endParaRPr sz="3600">
              <a:solidFill>
                <a:srgbClr val="FFFFFF"/>
              </a:solidFill>
              <a:latin typeface="Architects Daughter"/>
              <a:ea typeface="Architects Daughter"/>
              <a:cs typeface="Architects Daughter"/>
              <a:sym typeface="Architects Daughter"/>
            </a:endParaRPr>
          </a:p>
        </p:txBody>
      </p:sp>
      <p:sp>
        <p:nvSpPr>
          <p:cNvPr id="496" name="Google Shape;496;p48"/>
          <p:cNvSpPr txBox="1"/>
          <p:nvPr/>
        </p:nvSpPr>
        <p:spPr>
          <a:xfrm>
            <a:off x="3957275" y="30434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5</a:t>
            </a:r>
            <a:endParaRPr sz="3600">
              <a:solidFill>
                <a:srgbClr val="FFFFFF"/>
              </a:solidFill>
              <a:latin typeface="Architects Daughter"/>
              <a:ea typeface="Architects Daughter"/>
              <a:cs typeface="Architects Daughter"/>
              <a:sym typeface="Architects Daughter"/>
            </a:endParaRPr>
          </a:p>
        </p:txBody>
      </p:sp>
      <p:sp>
        <p:nvSpPr>
          <p:cNvPr id="497" name="Google Shape;497;p48"/>
          <p:cNvSpPr txBox="1"/>
          <p:nvPr/>
        </p:nvSpPr>
        <p:spPr>
          <a:xfrm>
            <a:off x="3957275" y="12200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3</a:t>
            </a:r>
            <a:endParaRPr sz="3600">
              <a:solidFill>
                <a:srgbClr val="FFFFFF"/>
              </a:solidFill>
              <a:latin typeface="Architects Daughter"/>
              <a:ea typeface="Architects Daughter"/>
              <a:cs typeface="Architects Daughter"/>
              <a:sym typeface="Architects Daughter"/>
            </a:endParaRPr>
          </a:p>
        </p:txBody>
      </p:sp>
      <p:sp>
        <p:nvSpPr>
          <p:cNvPr id="498" name="Google Shape;498;p48"/>
          <p:cNvSpPr txBox="1"/>
          <p:nvPr/>
        </p:nvSpPr>
        <p:spPr>
          <a:xfrm>
            <a:off x="2890475" y="1220050"/>
            <a:ext cx="1040400" cy="9117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2</a:t>
            </a:r>
            <a:endParaRPr sz="3600">
              <a:solidFill>
                <a:srgbClr val="FFFFFF"/>
              </a:solidFill>
              <a:latin typeface="Architects Daughter"/>
              <a:ea typeface="Architects Daughter"/>
              <a:cs typeface="Architects Daughter"/>
              <a:sym typeface="Architects Daughter"/>
            </a:endParaRPr>
          </a:p>
        </p:txBody>
      </p:sp>
      <p:pic>
        <p:nvPicPr>
          <p:cNvPr id="499" name="Google Shape;499;p48"/>
          <p:cNvPicPr preferRelativeResize="0"/>
          <p:nvPr/>
        </p:nvPicPr>
        <p:blipFill>
          <a:blip r:embed="rId5">
            <a:alphaModFix/>
          </a:blip>
          <a:stretch>
            <a:fillRect/>
          </a:stretch>
        </p:blipFill>
        <p:spPr>
          <a:xfrm>
            <a:off x="7365000" y="3931600"/>
            <a:ext cx="1667126" cy="1027426"/>
          </a:xfrm>
          <a:prstGeom prst="rect">
            <a:avLst/>
          </a:prstGeom>
          <a:noFill/>
          <a:ln>
            <a:noFill/>
          </a:ln>
        </p:spPr>
      </p:pic>
      <p:pic>
        <p:nvPicPr>
          <p:cNvPr id="500" name="Google Shape;500;p48"/>
          <p:cNvPicPr preferRelativeResize="0"/>
          <p:nvPr/>
        </p:nvPicPr>
        <p:blipFill>
          <a:blip r:embed="rId6">
            <a:alphaModFix/>
          </a:blip>
          <a:stretch>
            <a:fillRect/>
          </a:stretch>
        </p:blipFill>
        <p:spPr>
          <a:xfrm>
            <a:off x="701807" y="3066988"/>
            <a:ext cx="864617" cy="864617"/>
          </a:xfrm>
          <a:prstGeom prst="rect">
            <a:avLst/>
          </a:prstGeom>
          <a:noFill/>
          <a:ln>
            <a:noFill/>
          </a:ln>
        </p:spPr>
      </p:pic>
      <p:sp>
        <p:nvSpPr>
          <p:cNvPr id="501" name="Google Shape;501;p48"/>
          <p:cNvSpPr/>
          <p:nvPr/>
        </p:nvSpPr>
        <p:spPr>
          <a:xfrm>
            <a:off x="5285346" y="1018132"/>
            <a:ext cx="2781600" cy="1698600"/>
          </a:xfrm>
          <a:prstGeom prst="wedgeEllipseCallout">
            <a:avLst>
              <a:gd fmla="val 71220" name="adj1"/>
              <a:gd fmla="val 48967" name="adj2"/>
            </a:avLst>
          </a:prstGeom>
          <a:noFill/>
          <a:ln cap="flat" cmpd="sng" w="381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When do you send a Christmas card? </a:t>
            </a:r>
            <a:endParaRPr sz="2400">
              <a:solidFill>
                <a:srgbClr val="FFFFFF"/>
              </a:solidFill>
              <a:latin typeface="Architects Daughter"/>
              <a:ea typeface="Architects Daughter"/>
              <a:cs typeface="Architects Daughter"/>
              <a:sym typeface="Architects Daughter"/>
            </a:endParaRPr>
          </a:p>
        </p:txBody>
      </p:sp>
      <p:pic>
        <p:nvPicPr>
          <p:cNvPr id="502" name="Google Shape;502;p48"/>
          <p:cNvPicPr preferRelativeResize="0"/>
          <p:nvPr/>
        </p:nvPicPr>
        <p:blipFill>
          <a:blip r:embed="rId7">
            <a:alphaModFix/>
          </a:blip>
          <a:stretch>
            <a:fillRect/>
          </a:stretch>
        </p:blipFill>
        <p:spPr>
          <a:xfrm>
            <a:off x="701800" y="3066987"/>
            <a:ext cx="864625" cy="864625"/>
          </a:xfrm>
          <a:prstGeom prst="rect">
            <a:avLst/>
          </a:prstGeom>
          <a:noFill/>
          <a:ln>
            <a:noFill/>
          </a:ln>
        </p:spPr>
      </p:pic>
      <p:sp>
        <p:nvSpPr>
          <p:cNvPr id="503" name="Google Shape;503;p48"/>
          <p:cNvSpPr/>
          <p:nvPr/>
        </p:nvSpPr>
        <p:spPr>
          <a:xfrm>
            <a:off x="5329450" y="1046613"/>
            <a:ext cx="2693400" cy="1641600"/>
          </a:xfrm>
          <a:prstGeom prst="wedgeEllipseCallout">
            <a:avLst>
              <a:gd fmla="val 62372" name="adj1"/>
              <a:gd fmla="val 43270" name="adj2"/>
            </a:avLst>
          </a:prstGeom>
          <a:noFill/>
          <a:ln cap="flat" cmpd="sng" w="285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What is a carol and give an example? </a:t>
            </a:r>
            <a:endParaRPr sz="2400">
              <a:solidFill>
                <a:srgbClr val="FFFFFF"/>
              </a:solidFill>
              <a:latin typeface="Architects Daughter"/>
              <a:ea typeface="Architects Daughter"/>
              <a:cs typeface="Architects Daughter"/>
              <a:sym typeface="Architects Daughter"/>
            </a:endParaRPr>
          </a:p>
        </p:txBody>
      </p:sp>
      <p:pic>
        <p:nvPicPr>
          <p:cNvPr id="504" name="Google Shape;504;p48"/>
          <p:cNvPicPr preferRelativeResize="0"/>
          <p:nvPr/>
        </p:nvPicPr>
        <p:blipFill>
          <a:blip r:embed="rId8">
            <a:alphaModFix/>
          </a:blip>
          <a:stretch>
            <a:fillRect/>
          </a:stretch>
        </p:blipFill>
        <p:spPr>
          <a:xfrm>
            <a:off x="678262" y="3043438"/>
            <a:ext cx="911699" cy="911699"/>
          </a:xfrm>
          <a:prstGeom prst="rect">
            <a:avLst/>
          </a:prstGeom>
          <a:noFill/>
          <a:ln>
            <a:noFill/>
          </a:ln>
        </p:spPr>
      </p:pic>
      <p:sp>
        <p:nvSpPr>
          <p:cNvPr id="505" name="Google Shape;505;p48"/>
          <p:cNvSpPr/>
          <p:nvPr/>
        </p:nvSpPr>
        <p:spPr>
          <a:xfrm>
            <a:off x="5329450" y="1032363"/>
            <a:ext cx="3032700" cy="1811700"/>
          </a:xfrm>
          <a:prstGeom prst="wedgeEllipseCallout">
            <a:avLst>
              <a:gd fmla="val 51896" name="adj1"/>
              <a:gd fmla="val 57088"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`What is obligatory on a Christmas table? </a:t>
            </a:r>
            <a:endParaRPr sz="2400">
              <a:solidFill>
                <a:srgbClr val="FFFFFF"/>
              </a:solidFill>
              <a:latin typeface="Architects Daughter"/>
              <a:ea typeface="Architects Daughter"/>
              <a:cs typeface="Architects Daughter"/>
              <a:sym typeface="Architects Daughter"/>
            </a:endParaRPr>
          </a:p>
        </p:txBody>
      </p:sp>
      <p:pic>
        <p:nvPicPr>
          <p:cNvPr id="506" name="Google Shape;506;p48"/>
          <p:cNvPicPr preferRelativeResize="0"/>
          <p:nvPr/>
        </p:nvPicPr>
        <p:blipFill>
          <a:blip r:embed="rId9">
            <a:alphaModFix/>
          </a:blip>
          <a:stretch>
            <a:fillRect/>
          </a:stretch>
        </p:blipFill>
        <p:spPr>
          <a:xfrm>
            <a:off x="678250" y="2940600"/>
            <a:ext cx="991001" cy="991001"/>
          </a:xfrm>
          <a:prstGeom prst="rect">
            <a:avLst/>
          </a:prstGeom>
          <a:noFill/>
          <a:ln cap="flat" cmpd="sng" w="28575">
            <a:solidFill>
              <a:srgbClr val="FFFFFF"/>
            </a:solidFill>
            <a:prstDash val="solid"/>
            <a:round/>
            <a:headEnd len="sm" w="sm" type="none"/>
            <a:tailEnd len="sm" w="sm" type="none"/>
          </a:ln>
        </p:spPr>
      </p:pic>
      <p:sp>
        <p:nvSpPr>
          <p:cNvPr id="507" name="Google Shape;507;p48"/>
          <p:cNvSpPr/>
          <p:nvPr/>
        </p:nvSpPr>
        <p:spPr>
          <a:xfrm>
            <a:off x="5253850" y="1018113"/>
            <a:ext cx="2844600" cy="1698600"/>
          </a:xfrm>
          <a:prstGeom prst="wedgeEllipseCallout">
            <a:avLst>
              <a:gd fmla="val 47898" name="adj1"/>
              <a:gd fmla="val 44528" name="adj2"/>
            </a:avLst>
          </a:prstGeom>
          <a:noFill/>
          <a:ln cap="flat" cmpd="sng" w="2857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When do you use ‘will’ ?  </a:t>
            </a:r>
            <a:endParaRPr sz="2400">
              <a:solidFill>
                <a:srgbClr val="FFFFFF"/>
              </a:solidFill>
              <a:latin typeface="Architects Daughter"/>
              <a:ea typeface="Architects Daughter"/>
              <a:cs typeface="Architects Daughter"/>
              <a:sym typeface="Architects Daughter"/>
            </a:endParaRPr>
          </a:p>
        </p:txBody>
      </p:sp>
      <p:pic>
        <p:nvPicPr>
          <p:cNvPr id="508" name="Google Shape;508;p48"/>
          <p:cNvPicPr preferRelativeResize="0"/>
          <p:nvPr/>
        </p:nvPicPr>
        <p:blipFill>
          <a:blip r:embed="rId10">
            <a:alphaModFix/>
          </a:blip>
          <a:stretch>
            <a:fillRect/>
          </a:stretch>
        </p:blipFill>
        <p:spPr>
          <a:xfrm>
            <a:off x="1954600" y="216575"/>
            <a:ext cx="653175" cy="607612"/>
          </a:xfrm>
          <a:prstGeom prst="rect">
            <a:avLst/>
          </a:prstGeom>
          <a:noFill/>
          <a:ln>
            <a:noFill/>
          </a:ln>
        </p:spPr>
      </p:pic>
      <p:pic>
        <p:nvPicPr>
          <p:cNvPr id="509" name="Google Shape;509;p48"/>
          <p:cNvPicPr preferRelativeResize="0"/>
          <p:nvPr/>
        </p:nvPicPr>
        <p:blipFill>
          <a:blip r:embed="rId10">
            <a:alphaModFix/>
          </a:blip>
          <a:stretch>
            <a:fillRect/>
          </a:stretch>
        </p:blipFill>
        <p:spPr>
          <a:xfrm>
            <a:off x="6284487" y="225400"/>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500"/>
                                        </p:tgtEl>
                                        <p:attrNameLst>
                                          <p:attrName>style.visibility</p:attrName>
                                        </p:attrNameLst>
                                      </p:cBhvr>
                                      <p:to>
                                        <p:strVal val="visible"/>
                                      </p:to>
                                    </p:set>
                                    <p:anim calcmode="lin" valueType="num">
                                      <p:cBhvr additive="base">
                                        <p:cTn dur="1000"/>
                                        <p:tgtEl>
                                          <p:spTgt spid="50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1000"/>
                                        <p:tgtEl>
                                          <p:spTgt spid="5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1">
                                  <p:stCondLst>
                                    <p:cond delay="0"/>
                                  </p:stCondLst>
                                  <p:childTnLst>
                                    <p:anim calcmode="lin" valueType="num">
                                      <p:cBhvr additive="base">
                                        <p:cTn dur="1000"/>
                                        <p:tgtEl>
                                          <p:spTgt spid="500"/>
                                        </p:tgtEl>
                                        <p:attrNameLst>
                                          <p:attrName>ppt_y</p:attrName>
                                        </p:attrNameLst>
                                      </p:cBhvr>
                                      <p:tavLst>
                                        <p:tav fmla="" tm="0">
                                          <p:val>
                                            <p:strVal val="#ppt_y"/>
                                          </p:val>
                                        </p:tav>
                                        <p:tav fmla="" tm="100000">
                                          <p:val>
                                            <p:strVal val="#ppt_y-1"/>
                                          </p:val>
                                        </p:tav>
                                      </p:tavLst>
                                    </p:anim>
                                    <p:set>
                                      <p:cBhvr>
                                        <p:cTn dur="1" fill="hold">
                                          <p:stCondLst>
                                            <p:cond delay="1000"/>
                                          </p:stCondLst>
                                        </p:cTn>
                                        <p:tgtEl>
                                          <p:spTgt spid="50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000"/>
                                          </p:stCondLst>
                                        </p:cTn>
                                        <p:tgtEl>
                                          <p:spTgt spid="50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02"/>
                                        </p:tgtEl>
                                        <p:attrNameLst>
                                          <p:attrName>style.visibility</p:attrName>
                                        </p:attrNameLst>
                                      </p:cBhvr>
                                      <p:to>
                                        <p:strVal val="visible"/>
                                      </p:to>
                                    </p:set>
                                    <p:anim calcmode="lin" valueType="num">
                                      <p:cBhvr additive="base">
                                        <p:cTn dur="1000"/>
                                        <p:tgtEl>
                                          <p:spTgt spid="50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1000"/>
                                        <p:tgtEl>
                                          <p:spTgt spid="5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50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000"/>
                                          </p:stCondLst>
                                        </p:cTn>
                                        <p:tgtEl>
                                          <p:spTgt spid="50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04"/>
                                        </p:tgtEl>
                                        <p:attrNameLst>
                                          <p:attrName>style.visibility</p:attrName>
                                        </p:attrNameLst>
                                      </p:cBhvr>
                                      <p:to>
                                        <p:strVal val="visible"/>
                                      </p:to>
                                    </p:set>
                                    <p:anim calcmode="lin" valueType="num">
                                      <p:cBhvr additive="base">
                                        <p:cTn dur="1500"/>
                                        <p:tgtEl>
                                          <p:spTgt spid="504"/>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1000"/>
                                        <p:tgtEl>
                                          <p:spTgt spid="5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300"/>
                                          </p:stCondLst>
                                        </p:cTn>
                                        <p:tgtEl>
                                          <p:spTgt spid="505"/>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2000"/>
                                          </p:stCondLst>
                                        </p:cTn>
                                        <p:tgtEl>
                                          <p:spTgt spid="50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506"/>
                                        </p:tgtEl>
                                        <p:attrNameLst>
                                          <p:attrName>style.visibility</p:attrName>
                                        </p:attrNameLst>
                                      </p:cBhvr>
                                      <p:to>
                                        <p:strVal val="visible"/>
                                      </p:to>
                                    </p:set>
                                    <p:anim calcmode="lin" valueType="num">
                                      <p:cBhvr additive="base">
                                        <p:cTn dur="1300"/>
                                        <p:tgtEl>
                                          <p:spTgt spid="506"/>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7"/>
                                        </p:tgtEl>
                                        <p:attrNameLst>
                                          <p:attrName>style.visibility</p:attrName>
                                        </p:attrNameLst>
                                      </p:cBhvr>
                                      <p:to>
                                        <p:strVal val="visible"/>
                                      </p:to>
                                    </p:set>
                                    <p:animEffect filter="fade" transition="in">
                                      <p:cBhvr>
                                        <p:cTn dur="1000"/>
                                        <p:tgtEl>
                                          <p:spTgt spid="5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50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000"/>
                                          </p:stCondLst>
                                        </p:cTn>
                                        <p:tgtEl>
                                          <p:spTgt spid="50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13" name="Shape 513"/>
        <p:cNvGrpSpPr/>
        <p:nvPr/>
      </p:nvGrpSpPr>
      <p:grpSpPr>
        <a:xfrm>
          <a:off x="0" y="0"/>
          <a:ext cx="0" cy="0"/>
          <a:chOff x="0" y="0"/>
          <a:chExt cx="0" cy="0"/>
        </a:xfrm>
      </p:grpSpPr>
      <p:sp>
        <p:nvSpPr>
          <p:cNvPr id="514" name="Google Shape;514;p49"/>
          <p:cNvSpPr txBox="1"/>
          <p:nvPr/>
        </p:nvSpPr>
        <p:spPr>
          <a:xfrm>
            <a:off x="207425" y="781825"/>
            <a:ext cx="2744700" cy="4165200"/>
          </a:xfrm>
          <a:prstGeom prst="rect">
            <a:avLst/>
          </a:prstGeom>
          <a:noFill/>
          <a:ln cap="flat" cmpd="sng" w="9525">
            <a:solidFill>
              <a:srgbClr val="A4C2F4"/>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fr" sz="2400">
                <a:solidFill>
                  <a:srgbClr val="FFFFFF"/>
                </a:solidFill>
                <a:latin typeface="Architects Daughter"/>
                <a:ea typeface="Architects Daughter"/>
                <a:cs typeface="Architects Daughter"/>
                <a:sym typeface="Architects Daughter"/>
              </a:rPr>
              <a:t>Vocabulary:</a:t>
            </a:r>
            <a:endParaRPr b="1" sz="24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greetings = tidings</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family= kin</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cheer= happiness</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pudding = dessert</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a carol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a caroler</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Chrimbo / Xmas</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a garland= tinsle</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a wreath</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a bauble</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to go crackers</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2000">
                <a:solidFill>
                  <a:srgbClr val="FFFFFF"/>
                </a:solidFill>
                <a:latin typeface="Architects Daughter"/>
                <a:ea typeface="Architects Daughter"/>
                <a:cs typeface="Architects Daughter"/>
                <a:sym typeface="Architects Daughter"/>
              </a:rPr>
              <a:t>to crack a joke</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Clr>
                <a:schemeClr val="dk1"/>
              </a:buClr>
              <a:buSzPts val="1100"/>
              <a:buFont typeface="Arial"/>
              <a:buNone/>
            </a:pPr>
            <a:r>
              <a:t/>
            </a:r>
            <a:endParaRPr sz="2400">
              <a:solidFill>
                <a:schemeClr val="dk1"/>
              </a:solidFill>
            </a:endParaRPr>
          </a:p>
          <a:p>
            <a:pPr indent="0" lvl="0" marL="0" rtl="0" algn="l">
              <a:spcBef>
                <a:spcPts val="0"/>
              </a:spcBef>
              <a:spcAft>
                <a:spcPts val="0"/>
              </a:spcAft>
              <a:buClr>
                <a:schemeClr val="dk1"/>
              </a:buClr>
              <a:buSzPts val="1100"/>
              <a:buFont typeface="Arial"/>
              <a:buNone/>
            </a:pPr>
            <a:r>
              <a:t/>
            </a:r>
            <a:endParaRPr sz="2400">
              <a:solidFill>
                <a:schemeClr val="dk1"/>
              </a:solidFill>
            </a:endParaRPr>
          </a:p>
          <a:p>
            <a:pPr indent="0" lvl="0" marL="0" rtl="0" algn="l">
              <a:spcBef>
                <a:spcPts val="0"/>
              </a:spcBef>
              <a:spcAft>
                <a:spcPts val="0"/>
              </a:spcAft>
              <a:buNone/>
            </a:pPr>
            <a:r>
              <a:t/>
            </a:r>
            <a:endParaRPr/>
          </a:p>
        </p:txBody>
      </p:sp>
      <p:sp>
        <p:nvSpPr>
          <p:cNvPr id="515" name="Google Shape;515;p49"/>
          <p:cNvSpPr txBox="1"/>
          <p:nvPr/>
        </p:nvSpPr>
        <p:spPr>
          <a:xfrm>
            <a:off x="3136550" y="829825"/>
            <a:ext cx="3156300" cy="4165200"/>
          </a:xfrm>
          <a:prstGeom prst="rect">
            <a:avLst/>
          </a:prstGeom>
          <a:noFill/>
          <a:ln cap="flat" cmpd="sng" w="9525">
            <a:solidFill>
              <a:srgbClr val="6D9EEB"/>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fr" sz="2400">
                <a:solidFill>
                  <a:srgbClr val="FFFFFF"/>
                </a:solidFill>
                <a:latin typeface="Architects Daughter"/>
                <a:ea typeface="Architects Daughter"/>
                <a:cs typeface="Architects Daughter"/>
                <a:sym typeface="Architects Daughter"/>
              </a:rPr>
              <a:t>Grammar : </a:t>
            </a:r>
            <a:endParaRPr b="1" sz="2400">
              <a:solidFill>
                <a:srgbClr val="FFFFFF"/>
              </a:solidFill>
              <a:latin typeface="Architects Daughter"/>
              <a:ea typeface="Architects Daughter"/>
              <a:cs typeface="Architects Daughter"/>
              <a:sym typeface="Architects Daughter"/>
            </a:endParaRPr>
          </a:p>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suggestions </a:t>
            </a:r>
            <a:endParaRPr sz="1800">
              <a:solidFill>
                <a:srgbClr val="FFFFFF"/>
              </a:solidFill>
              <a:latin typeface="Architects Daughter"/>
              <a:ea typeface="Architects Daughter"/>
              <a:cs typeface="Architects Daughter"/>
              <a:sym typeface="Architects Daughter"/>
            </a:endParaRPr>
          </a:p>
          <a:p>
            <a:pPr indent="-342900" lvl="1" marL="9144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Could + verb</a:t>
            </a:r>
            <a:endParaRPr sz="1800">
              <a:solidFill>
                <a:srgbClr val="FFFFFF"/>
              </a:solidFill>
              <a:latin typeface="Architects Daughter"/>
              <a:ea typeface="Architects Daughter"/>
              <a:cs typeface="Architects Daughter"/>
              <a:sym typeface="Architects Daughter"/>
            </a:endParaRPr>
          </a:p>
          <a:p>
            <a:pPr indent="-342900" lvl="1" marL="9144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Why don’t +verb…….? </a:t>
            </a:r>
            <a:endParaRPr sz="1800">
              <a:solidFill>
                <a:srgbClr val="FFFFFF"/>
              </a:solidFill>
              <a:latin typeface="Architects Daughter"/>
              <a:ea typeface="Architects Daughter"/>
              <a:cs typeface="Architects Daughter"/>
              <a:sym typeface="Architects Daughter"/>
            </a:endParaRPr>
          </a:p>
          <a:p>
            <a:pPr indent="-342900" lvl="1" marL="9144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How about + verb+ing….?</a:t>
            </a:r>
            <a:endParaRPr sz="1800">
              <a:solidFill>
                <a:srgbClr val="FFFFFF"/>
              </a:solidFill>
              <a:latin typeface="Architects Daughter"/>
              <a:ea typeface="Architects Daughter"/>
              <a:cs typeface="Architects Daughter"/>
              <a:sym typeface="Architects Daughter"/>
            </a:endParaRPr>
          </a:p>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Past </a:t>
            </a:r>
            <a:r>
              <a:rPr lang="fr" sz="1800">
                <a:solidFill>
                  <a:srgbClr val="FFFFFF"/>
                </a:solidFill>
                <a:latin typeface="Architects Daughter"/>
                <a:ea typeface="Architects Daughter"/>
                <a:cs typeface="Architects Daughter"/>
                <a:sym typeface="Architects Daughter"/>
              </a:rPr>
              <a:t>habits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    would /used to +          verb</a:t>
            </a:r>
            <a:endParaRPr sz="1800">
              <a:solidFill>
                <a:srgbClr val="FFFFFF"/>
              </a:solidFill>
              <a:latin typeface="Architects Daughter"/>
              <a:ea typeface="Architects Daughter"/>
              <a:cs typeface="Architects Daughter"/>
              <a:sym typeface="Architects Daughter"/>
            </a:endParaRPr>
          </a:p>
          <a:p>
            <a:pPr indent="-342900" lvl="0" marL="457200" rtl="0" algn="l">
              <a:spcBef>
                <a:spcPts val="0"/>
              </a:spcBef>
              <a:spcAft>
                <a:spcPts val="0"/>
              </a:spcAft>
              <a:buClr>
                <a:srgbClr val="FFFFFF"/>
              </a:buClr>
              <a:buSzPts val="1800"/>
              <a:buFont typeface="Architects Daughter"/>
              <a:buChar char="●"/>
            </a:pPr>
            <a:r>
              <a:rPr lang="fr" sz="1800">
                <a:solidFill>
                  <a:srgbClr val="FFFFFF"/>
                </a:solidFill>
                <a:latin typeface="Architects Daughter"/>
                <a:ea typeface="Architects Daughter"/>
                <a:cs typeface="Architects Daughter"/>
                <a:sym typeface="Architects Daughter"/>
              </a:rPr>
              <a:t>Future predictions :Will / won’t + verb</a:t>
            </a:r>
            <a:endParaRPr sz="18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Char char="●"/>
            </a:pPr>
            <a:r>
              <a:rPr lang="fr" sz="1800">
                <a:solidFill>
                  <a:srgbClr val="FFFFFF"/>
                </a:solidFill>
                <a:latin typeface="Architects Daughter"/>
                <a:ea typeface="Architects Daughter"/>
                <a:cs typeface="Architects Daughter"/>
                <a:sym typeface="Architects Daughter"/>
              </a:rPr>
              <a:t>countable/ uncountable nou</a:t>
            </a:r>
            <a:r>
              <a:rPr lang="fr" sz="2200">
                <a:solidFill>
                  <a:srgbClr val="FFFFFF"/>
                </a:solidFill>
                <a:latin typeface="Architects Daughter"/>
                <a:ea typeface="Architects Daughter"/>
                <a:cs typeface="Architects Daughter"/>
                <a:sym typeface="Architects Daughter"/>
              </a:rPr>
              <a:t>ns</a:t>
            </a:r>
            <a:endParaRPr sz="22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914400" rtl="0" algn="l">
              <a:spcBef>
                <a:spcPts val="0"/>
              </a:spcBef>
              <a:spcAft>
                <a:spcPts val="0"/>
              </a:spcAft>
              <a:buNone/>
            </a:pPr>
            <a:r>
              <a:t/>
            </a:r>
            <a:endParaRPr sz="2400">
              <a:solidFill>
                <a:srgbClr val="FFFFFF"/>
              </a:solidFill>
            </a:endParaRPr>
          </a:p>
          <a:p>
            <a:pPr indent="0" lvl="0" marL="0" rtl="0" algn="l">
              <a:spcBef>
                <a:spcPts val="0"/>
              </a:spcBef>
              <a:spcAft>
                <a:spcPts val="0"/>
              </a:spcAft>
              <a:buNone/>
            </a:pPr>
            <a:r>
              <a:t/>
            </a:r>
            <a:endParaRPr i="1" sz="2400">
              <a:solidFill>
                <a:srgbClr val="FFFFFF"/>
              </a:solidFill>
            </a:endParaRPr>
          </a:p>
        </p:txBody>
      </p:sp>
      <p:sp>
        <p:nvSpPr>
          <p:cNvPr id="516" name="Google Shape;516;p49"/>
          <p:cNvSpPr txBox="1"/>
          <p:nvPr/>
        </p:nvSpPr>
        <p:spPr>
          <a:xfrm>
            <a:off x="6368675" y="829825"/>
            <a:ext cx="2592900" cy="4165200"/>
          </a:xfrm>
          <a:prstGeom prst="rect">
            <a:avLst/>
          </a:prstGeom>
          <a:noFill/>
          <a:ln cap="flat" cmpd="sng" w="9525">
            <a:solidFill>
              <a:srgbClr val="6D9EEB"/>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fr" sz="2400">
                <a:solidFill>
                  <a:srgbClr val="FFFFFF"/>
                </a:solidFill>
                <a:latin typeface="Architects Daughter"/>
                <a:ea typeface="Architects Daughter"/>
                <a:cs typeface="Architects Daughter"/>
                <a:sym typeface="Architects Daughter"/>
              </a:rPr>
              <a:t>Do it yourself:</a:t>
            </a:r>
            <a:endParaRPr b="1" sz="24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b="1" lang="fr" sz="2400">
                <a:solidFill>
                  <a:srgbClr val="FFFFFF"/>
                </a:solidFill>
                <a:latin typeface="Architects Daughter"/>
                <a:ea typeface="Architects Daughter"/>
                <a:cs typeface="Architects Daughter"/>
                <a:sym typeface="Architects Daughter"/>
              </a:rPr>
              <a:t> </a:t>
            </a:r>
            <a:endParaRPr b="1" sz="24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b="1" lang="fr" sz="2200">
                <a:solidFill>
                  <a:srgbClr val="FFFFFF"/>
                </a:solidFill>
                <a:latin typeface="Architects Daughter"/>
                <a:ea typeface="Architects Daughter"/>
                <a:cs typeface="Architects Daughter"/>
                <a:sym typeface="Architects Daughter"/>
              </a:rPr>
              <a:t>Make: </a:t>
            </a:r>
            <a:endParaRPr b="1"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Char char="●"/>
            </a:pPr>
            <a:r>
              <a:rPr b="1" lang="fr" sz="2200">
                <a:solidFill>
                  <a:srgbClr val="FFFFFF"/>
                </a:solidFill>
                <a:latin typeface="Architects Daughter"/>
                <a:ea typeface="Architects Daughter"/>
                <a:cs typeface="Architects Daughter"/>
                <a:sym typeface="Architects Daughter"/>
              </a:rPr>
              <a:t>a jolly jumper</a:t>
            </a:r>
            <a:endParaRPr b="1"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Char char="●"/>
            </a:pPr>
            <a:r>
              <a:rPr b="1" lang="fr" sz="2200">
                <a:solidFill>
                  <a:srgbClr val="FFFFFF"/>
                </a:solidFill>
                <a:latin typeface="Architects Daughter"/>
                <a:ea typeface="Architects Daughter"/>
                <a:cs typeface="Architects Daughter"/>
                <a:sym typeface="Architects Daughter"/>
              </a:rPr>
              <a:t>a silly sentence</a:t>
            </a:r>
            <a:endParaRPr b="1"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Char char="●"/>
            </a:pPr>
            <a:r>
              <a:rPr b="1" lang="fr" sz="2200">
                <a:solidFill>
                  <a:srgbClr val="FFFFFF"/>
                </a:solidFill>
                <a:latin typeface="Architects Daughter"/>
                <a:ea typeface="Architects Daughter"/>
                <a:cs typeface="Architects Daughter"/>
                <a:sym typeface="Architects Daughter"/>
              </a:rPr>
              <a:t>a tongue twister</a:t>
            </a:r>
            <a:endParaRPr b="1"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Char char="●"/>
            </a:pPr>
            <a:r>
              <a:rPr b="1" lang="fr" sz="2200">
                <a:solidFill>
                  <a:srgbClr val="FFFFFF"/>
                </a:solidFill>
                <a:latin typeface="Architects Daughter"/>
                <a:ea typeface="Architects Daughter"/>
                <a:cs typeface="Architects Daughter"/>
                <a:sym typeface="Architects Daughter"/>
              </a:rPr>
              <a:t>a joke </a:t>
            </a:r>
            <a:endParaRPr b="1" sz="2200">
              <a:solidFill>
                <a:srgbClr val="FFFFFF"/>
              </a:solidFill>
              <a:latin typeface="Architects Daughter"/>
              <a:ea typeface="Architects Daughter"/>
              <a:cs typeface="Architects Daughter"/>
              <a:sym typeface="Architects Daughter"/>
            </a:endParaRPr>
          </a:p>
          <a:p>
            <a:pPr indent="-368300" lvl="0" marL="457200" rtl="0" algn="l">
              <a:spcBef>
                <a:spcPts val="0"/>
              </a:spcBef>
              <a:spcAft>
                <a:spcPts val="0"/>
              </a:spcAft>
              <a:buClr>
                <a:srgbClr val="FFFFFF"/>
              </a:buClr>
              <a:buSzPts val="2200"/>
              <a:buFont typeface="Architects Daughter"/>
              <a:buChar char="●"/>
            </a:pPr>
            <a:r>
              <a:rPr b="1" lang="fr" sz="2200">
                <a:solidFill>
                  <a:srgbClr val="FFFFFF"/>
                </a:solidFill>
                <a:latin typeface="Architects Daughter"/>
                <a:ea typeface="Architects Daughter"/>
                <a:cs typeface="Architects Daughter"/>
                <a:sym typeface="Architects Daughter"/>
              </a:rPr>
              <a:t>a cracker</a:t>
            </a:r>
            <a:endParaRPr b="1" sz="22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2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p:txBody>
      </p:sp>
      <p:sp>
        <p:nvSpPr>
          <p:cNvPr id="517" name="Google Shape;517;p49"/>
          <p:cNvSpPr txBox="1"/>
          <p:nvPr/>
        </p:nvSpPr>
        <p:spPr>
          <a:xfrm>
            <a:off x="63825" y="31925"/>
            <a:ext cx="1611900" cy="54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49"/>
          <p:cNvSpPr txBox="1"/>
          <p:nvPr/>
        </p:nvSpPr>
        <p:spPr>
          <a:xfrm>
            <a:off x="2655425" y="16025"/>
            <a:ext cx="3478800" cy="67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3600">
                <a:solidFill>
                  <a:srgbClr val="FFFFFF"/>
                </a:solidFill>
                <a:latin typeface="Architects Daughter"/>
                <a:ea typeface="Architects Daughter"/>
                <a:cs typeface="Architects Daughter"/>
                <a:sym typeface="Architects Daughter"/>
              </a:rPr>
              <a:t>On récapitule...</a:t>
            </a:r>
            <a:endParaRPr sz="3600">
              <a:solidFill>
                <a:srgbClr val="FFFFFF"/>
              </a:solidFill>
              <a:latin typeface="Architects Daughter"/>
              <a:ea typeface="Architects Daughter"/>
              <a:cs typeface="Architects Daughter"/>
              <a:sym typeface="Architects Daughter"/>
            </a:endParaRPr>
          </a:p>
        </p:txBody>
      </p:sp>
      <p:sp>
        <p:nvSpPr>
          <p:cNvPr id="519" name="Google Shape;519;p49"/>
          <p:cNvSpPr txBox="1"/>
          <p:nvPr/>
        </p:nvSpPr>
        <p:spPr>
          <a:xfrm>
            <a:off x="7745475" y="4534225"/>
            <a:ext cx="1085100" cy="412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0000"/>
                </a:solidFill>
              </a:rPr>
              <a:t>COPY</a:t>
            </a:r>
            <a:endParaRPr sz="2400">
              <a:solidFill>
                <a:srgbClr val="FF0000"/>
              </a:solidFill>
            </a:endParaRPr>
          </a:p>
        </p:txBody>
      </p:sp>
      <p:sp>
        <p:nvSpPr>
          <p:cNvPr id="520" name="Google Shape;520;p49"/>
          <p:cNvSpPr txBox="1"/>
          <p:nvPr/>
        </p:nvSpPr>
        <p:spPr>
          <a:xfrm>
            <a:off x="141275" y="509675"/>
            <a:ext cx="1787700" cy="79200"/>
          </a:xfrm>
          <a:prstGeom prst="rect">
            <a:avLst/>
          </a:prstGeom>
          <a:solidFill>
            <a:srgbClr val="6D9EEB"/>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49"/>
          <p:cNvSpPr txBox="1"/>
          <p:nvPr/>
        </p:nvSpPr>
        <p:spPr>
          <a:xfrm>
            <a:off x="6459875" y="543800"/>
            <a:ext cx="2663700" cy="79200"/>
          </a:xfrm>
          <a:prstGeom prst="rect">
            <a:avLst/>
          </a:prstGeom>
          <a:solidFill>
            <a:srgbClr val="6D9EEB"/>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22" name="Google Shape;522;p49"/>
          <p:cNvPicPr preferRelativeResize="0"/>
          <p:nvPr/>
        </p:nvPicPr>
        <p:blipFill>
          <a:blip r:embed="rId4">
            <a:alphaModFix/>
          </a:blip>
          <a:stretch>
            <a:fillRect/>
          </a:stretch>
        </p:blipFill>
        <p:spPr>
          <a:xfrm>
            <a:off x="1928925" y="96875"/>
            <a:ext cx="653175" cy="607612"/>
          </a:xfrm>
          <a:prstGeom prst="rect">
            <a:avLst/>
          </a:prstGeom>
          <a:noFill/>
          <a:ln>
            <a:noFill/>
          </a:ln>
        </p:spPr>
      </p:pic>
      <p:pic>
        <p:nvPicPr>
          <p:cNvPr id="523" name="Google Shape;523;p49"/>
          <p:cNvPicPr preferRelativeResize="0"/>
          <p:nvPr/>
        </p:nvPicPr>
        <p:blipFill>
          <a:blip r:embed="rId4">
            <a:alphaModFix/>
          </a:blip>
          <a:stretch>
            <a:fillRect/>
          </a:stretch>
        </p:blipFill>
        <p:spPr>
          <a:xfrm>
            <a:off x="5862575" y="174225"/>
            <a:ext cx="653175" cy="60761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27" name="Shape 527"/>
        <p:cNvGrpSpPr/>
        <p:nvPr/>
      </p:nvGrpSpPr>
      <p:grpSpPr>
        <a:xfrm>
          <a:off x="0" y="0"/>
          <a:ext cx="0" cy="0"/>
          <a:chOff x="0" y="0"/>
          <a:chExt cx="0" cy="0"/>
        </a:xfrm>
      </p:grpSpPr>
      <p:sp>
        <p:nvSpPr>
          <p:cNvPr id="528" name="Google Shape;528;p50"/>
          <p:cNvSpPr txBox="1"/>
          <p:nvPr/>
        </p:nvSpPr>
        <p:spPr>
          <a:xfrm>
            <a:off x="2439175" y="79350"/>
            <a:ext cx="4586700" cy="750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Pour aller plus loin</a:t>
            </a:r>
            <a:endParaRPr sz="3600">
              <a:solidFill>
                <a:srgbClr val="FFFFFF"/>
              </a:solidFill>
              <a:latin typeface="Architects Daughter"/>
              <a:ea typeface="Architects Daughter"/>
              <a:cs typeface="Architects Daughter"/>
              <a:sym typeface="Architects Daughter"/>
            </a:endParaRPr>
          </a:p>
        </p:txBody>
      </p:sp>
      <p:sp>
        <p:nvSpPr>
          <p:cNvPr id="529" name="Google Shape;529;p50"/>
          <p:cNvSpPr txBox="1"/>
          <p:nvPr/>
        </p:nvSpPr>
        <p:spPr>
          <a:xfrm>
            <a:off x="498150" y="567325"/>
            <a:ext cx="8299200" cy="431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Christmas : </a:t>
            </a:r>
            <a:r>
              <a:rPr lang="fr" sz="2400" u="sng">
                <a:solidFill>
                  <a:schemeClr val="hlink"/>
                </a:solidFill>
                <a:latin typeface="Architects Daughter"/>
                <a:ea typeface="Architects Daughter"/>
                <a:cs typeface="Architects Daughter"/>
                <a:sym typeface="Architects Daughter"/>
                <a:hlinkClick r:id="rId4"/>
              </a:rPr>
              <a:t>https://www.whychristmas.com/customs/carols_history.shtml</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Make your pudding </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rPr lang="fr" sz="2400" u="sng">
                <a:solidFill>
                  <a:schemeClr val="hlink"/>
                </a:solidFill>
                <a:latin typeface="Architects Daughter"/>
                <a:ea typeface="Architects Daughter"/>
                <a:cs typeface="Architects Daughter"/>
                <a:sym typeface="Architects Daughter"/>
                <a:hlinkClick r:id="rId5"/>
              </a:rPr>
              <a:t>https://www.bbc.co.uk/food/recipes/christmaspudding_90194</a:t>
            </a:r>
            <a:endParaRPr sz="2400">
              <a:solidFill>
                <a:srgbClr val="FFFFFF"/>
              </a:solidFill>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Create your own jolly jumper, tongue twister, joke, cracker </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Grammar : </a:t>
            </a:r>
            <a:r>
              <a:rPr lang="fr" sz="2400" u="sng">
                <a:solidFill>
                  <a:schemeClr val="accent5"/>
                </a:solidFill>
                <a:latin typeface="Architects Daughter"/>
                <a:ea typeface="Architects Daughter"/>
                <a:cs typeface="Architects Daughter"/>
                <a:sym typeface="Architects Daughter"/>
                <a:hlinkClick r:id="rId6"/>
              </a:rPr>
              <a:t>https://www.englisch-hilfen.de/en/</a:t>
            </a:r>
            <a:endParaRPr sz="2400">
              <a:solidFill>
                <a:srgbClr val="FFFFFF"/>
              </a:solidFill>
              <a:latin typeface="Architects Daughter"/>
              <a:ea typeface="Architects Daughter"/>
              <a:cs typeface="Architects Daughter"/>
              <a:sym typeface="Architects Daughter"/>
            </a:endParaRPr>
          </a:p>
          <a:p>
            <a:pPr indent="-381000" lvl="0" marL="457200" rtl="0" algn="l">
              <a:spcBef>
                <a:spcPts val="0"/>
              </a:spcBef>
              <a:spcAft>
                <a:spcPts val="0"/>
              </a:spcAft>
              <a:buClr>
                <a:srgbClr val="FFFFFF"/>
              </a:buClr>
              <a:buSzPts val="2400"/>
              <a:buFont typeface="Architects Daughter"/>
              <a:buChar char="●"/>
            </a:pPr>
            <a:r>
              <a:rPr lang="fr" sz="2400">
                <a:solidFill>
                  <a:srgbClr val="FFFFFF"/>
                </a:solidFill>
                <a:latin typeface="Architects Daughter"/>
                <a:ea typeface="Architects Daughter"/>
                <a:cs typeface="Architects Daughter"/>
                <a:sym typeface="Architects Daughter"/>
              </a:rPr>
              <a:t>Christmas Games : </a:t>
            </a:r>
            <a:r>
              <a:rPr lang="fr" sz="2400" u="sng">
                <a:solidFill>
                  <a:schemeClr val="hlink"/>
                </a:solidFill>
                <a:latin typeface="Architects Daughter"/>
                <a:ea typeface="Architects Daughter"/>
                <a:cs typeface="Architects Daughter"/>
                <a:sym typeface="Architects Daughter"/>
                <a:hlinkClick r:id="rId7"/>
              </a:rPr>
              <a:t>https://learningapps.org/294515</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4572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a:p>
            <a:pPr indent="0" lvl="0" marL="914400" rtl="0" algn="l">
              <a:spcBef>
                <a:spcPts val="0"/>
              </a:spcBef>
              <a:spcAft>
                <a:spcPts val="0"/>
              </a:spcAft>
              <a:buNone/>
            </a:pPr>
            <a:r>
              <a:t/>
            </a:r>
            <a:endParaRPr sz="2400">
              <a:solidFill>
                <a:srgbClr val="FFFFFF"/>
              </a:solidFill>
              <a:latin typeface="Architects Daughter"/>
              <a:ea typeface="Architects Daughter"/>
              <a:cs typeface="Architects Daughter"/>
              <a:sym typeface="Architects Daughter"/>
            </a:endParaRPr>
          </a:p>
        </p:txBody>
      </p:sp>
      <p:sp>
        <p:nvSpPr>
          <p:cNvPr id="530" name="Google Shape;530;p50"/>
          <p:cNvSpPr txBox="1"/>
          <p:nvPr/>
        </p:nvSpPr>
        <p:spPr>
          <a:xfrm>
            <a:off x="66175" y="488025"/>
            <a:ext cx="1939800" cy="79200"/>
          </a:xfrm>
          <a:prstGeom prst="rect">
            <a:avLst/>
          </a:prstGeom>
          <a:solidFill>
            <a:srgbClr val="3C78D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50"/>
          <p:cNvSpPr txBox="1"/>
          <p:nvPr/>
        </p:nvSpPr>
        <p:spPr>
          <a:xfrm>
            <a:off x="7333175" y="488125"/>
            <a:ext cx="1590300" cy="79200"/>
          </a:xfrm>
          <a:prstGeom prst="rect">
            <a:avLst/>
          </a:prstGeom>
          <a:solidFill>
            <a:srgbClr val="3C78D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32" name="Google Shape;532;p50"/>
          <p:cNvPicPr preferRelativeResize="0"/>
          <p:nvPr/>
        </p:nvPicPr>
        <p:blipFill>
          <a:blip r:embed="rId8">
            <a:alphaModFix/>
          </a:blip>
          <a:stretch>
            <a:fillRect/>
          </a:stretch>
        </p:blipFill>
        <p:spPr>
          <a:xfrm>
            <a:off x="2005975" y="185675"/>
            <a:ext cx="653175" cy="607612"/>
          </a:xfrm>
          <a:prstGeom prst="rect">
            <a:avLst/>
          </a:prstGeom>
          <a:noFill/>
          <a:ln>
            <a:noFill/>
          </a:ln>
        </p:spPr>
      </p:pic>
      <p:pic>
        <p:nvPicPr>
          <p:cNvPr id="533" name="Google Shape;533;p50"/>
          <p:cNvPicPr preferRelativeResize="0"/>
          <p:nvPr/>
        </p:nvPicPr>
        <p:blipFill>
          <a:blip r:embed="rId8">
            <a:alphaModFix/>
          </a:blip>
          <a:stretch>
            <a:fillRect/>
          </a:stretch>
        </p:blipFill>
        <p:spPr>
          <a:xfrm>
            <a:off x="6781725" y="223825"/>
            <a:ext cx="653175" cy="607612"/>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7" name="Shape 537"/>
        <p:cNvGrpSpPr/>
        <p:nvPr/>
      </p:nvGrpSpPr>
      <p:grpSpPr>
        <a:xfrm>
          <a:off x="0" y="0"/>
          <a:ext cx="0" cy="0"/>
          <a:chOff x="0" y="0"/>
          <a:chExt cx="0" cy="0"/>
        </a:xfrm>
      </p:grpSpPr>
      <p:sp>
        <p:nvSpPr>
          <p:cNvPr id="538" name="Google Shape;538;p51"/>
          <p:cNvSpPr/>
          <p:nvPr/>
        </p:nvSpPr>
        <p:spPr>
          <a:xfrm>
            <a:off x="1939225" y="2123925"/>
            <a:ext cx="4705149" cy="1138526"/>
          </a:xfrm>
          <a:prstGeom prst="rect">
            <a:avLst/>
          </a:prstGeom>
        </p:spPr>
        <p:txBody>
          <a:bodyPr>
            <a:prstTxWarp prst="textPlain"/>
          </a:bodyPr>
          <a:lstStyle/>
          <a:p>
            <a:pPr lvl="0" algn="ctr"/>
            <a:r>
              <a:rPr b="0" i="0">
                <a:ln cap="flat" cmpd="sng" w="28575">
                  <a:solidFill>
                    <a:srgbClr val="FFFFFF"/>
                  </a:solidFill>
                  <a:prstDash val="solid"/>
                  <a:round/>
                  <a:headEnd len="sm" w="sm" type="none"/>
                  <a:tailEnd len="sm" w="sm" type="none"/>
                </a:ln>
                <a:solidFill>
                  <a:srgbClr val="FFFFFF"/>
                </a:solidFill>
                <a:latin typeface="Times New Roman"/>
              </a:rPr>
              <a:t>Good bye</a:t>
            </a:r>
          </a:p>
        </p:txBody>
      </p:sp>
      <p:sp>
        <p:nvSpPr>
          <p:cNvPr id="539" name="Google Shape;539;p51"/>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
        <p:nvSpPr>
          <p:cNvPr id="540" name="Google Shape;540;p51"/>
          <p:cNvSpPr txBox="1"/>
          <p:nvPr/>
        </p:nvSpPr>
        <p:spPr>
          <a:xfrm>
            <a:off x="6883675" y="4931600"/>
            <a:ext cx="7335600" cy="8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74" name="Shape 74"/>
        <p:cNvGrpSpPr/>
        <p:nvPr/>
      </p:nvGrpSpPr>
      <p:grpSpPr>
        <a:xfrm>
          <a:off x="0" y="0"/>
          <a:ext cx="0" cy="0"/>
          <a:chOff x="0" y="0"/>
          <a:chExt cx="0" cy="0"/>
        </a:xfrm>
      </p:grpSpPr>
      <p:sp>
        <p:nvSpPr>
          <p:cNvPr id="75" name="Google Shape;75;p16"/>
          <p:cNvSpPr/>
          <p:nvPr/>
        </p:nvSpPr>
        <p:spPr>
          <a:xfrm>
            <a:off x="589150" y="2144725"/>
            <a:ext cx="7174467" cy="732049"/>
          </a:xfrm>
          <a:prstGeom prst="rect">
            <a:avLst/>
          </a:prstGeom>
        </p:spPr>
        <p:txBody>
          <a:bodyPr>
            <a:prstTxWarp prst="textPlain"/>
          </a:bodyPr>
          <a:lstStyle/>
          <a:p>
            <a:pPr lvl="0" algn="ctr"/>
            <a:r>
              <a:rPr b="0" i="0">
                <a:ln cap="flat" cmpd="sng" w="38100">
                  <a:solidFill>
                    <a:srgbClr val="FFFFFF"/>
                  </a:solidFill>
                  <a:prstDash val="solid"/>
                  <a:round/>
                  <a:headEnd len="sm" w="sm" type="none"/>
                  <a:tailEnd len="sm" w="sm" type="none"/>
                </a:ln>
                <a:solidFill>
                  <a:srgbClr val="FFFFFF"/>
                </a:solidFill>
                <a:latin typeface="Times New Roman"/>
              </a:rPr>
              <a:t>The guessing game</a:t>
            </a:r>
          </a:p>
        </p:txBody>
      </p:sp>
      <p:sp>
        <p:nvSpPr>
          <p:cNvPr id="76" name="Google Shape;76;p16"/>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44" name="Shape 544"/>
        <p:cNvGrpSpPr/>
        <p:nvPr/>
      </p:nvGrpSpPr>
      <p:grpSpPr>
        <a:xfrm>
          <a:off x="0" y="0"/>
          <a:ext cx="0" cy="0"/>
          <a:chOff x="0" y="0"/>
          <a:chExt cx="0" cy="0"/>
        </a:xfrm>
      </p:grpSpPr>
      <p:sp>
        <p:nvSpPr>
          <p:cNvPr id="545" name="Google Shape;545;p52"/>
          <p:cNvSpPr txBox="1"/>
          <p:nvPr/>
        </p:nvSpPr>
        <p:spPr>
          <a:xfrm>
            <a:off x="75" y="-103300"/>
            <a:ext cx="9144000" cy="8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Ressources</a:t>
            </a:r>
            <a:endParaRPr sz="3600">
              <a:solidFill>
                <a:srgbClr val="FFFFFF"/>
              </a:solidFill>
              <a:latin typeface="Architects Daughter"/>
              <a:ea typeface="Architects Daughter"/>
              <a:cs typeface="Architects Daughter"/>
              <a:sym typeface="Architects Daughter"/>
            </a:endParaRPr>
          </a:p>
        </p:txBody>
      </p:sp>
      <p:sp>
        <p:nvSpPr>
          <p:cNvPr id="546" name="Google Shape;546;p52"/>
          <p:cNvSpPr txBox="1"/>
          <p:nvPr/>
        </p:nvSpPr>
        <p:spPr>
          <a:xfrm>
            <a:off x="231075" y="552250"/>
            <a:ext cx="8820000" cy="4475100"/>
          </a:xfrm>
          <a:prstGeom prst="rect">
            <a:avLst/>
          </a:prstGeom>
          <a:noFill/>
          <a:ln>
            <a:noFill/>
          </a:ln>
        </p:spPr>
        <p:txBody>
          <a:bodyPr anchorCtr="0" anchor="t" bIns="91425" lIns="91425" spcFirstLastPara="1" rIns="91425" wrap="square" tIns="91425">
            <a:noAutofit/>
          </a:bodyPr>
          <a:lstStyle/>
          <a:p>
            <a:pPr indent="-323850" lvl="0" marL="457200" rtl="0" algn="just">
              <a:lnSpc>
                <a:spcPct val="50000"/>
              </a:lnSpc>
              <a:spcBef>
                <a:spcPts val="120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Union jack : https://pixabay.com/fr/illustrations/union-jack-colombie-drapeau-uk-1027894/</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Christmas: </a:t>
            </a:r>
            <a:r>
              <a:rPr lang="fr" sz="1500" u="sng">
                <a:solidFill>
                  <a:schemeClr val="hlink"/>
                </a:solidFill>
                <a:latin typeface="Architects Daughter"/>
                <a:ea typeface="Architects Daughter"/>
                <a:cs typeface="Architects Daughter"/>
                <a:sym typeface="Architects Daughter"/>
                <a:hlinkClick r:id="rId4"/>
              </a:rPr>
              <a:t>https://pixabay.com/fr/illustrations/noël-christmas-le-temps-de-noël-1808556</a:t>
            </a:r>
            <a:r>
              <a:rPr lang="fr" sz="1500" u="sng">
                <a:solidFill>
                  <a:schemeClr val="hlink"/>
                </a:solidFill>
                <a:latin typeface="Architects Daughter"/>
                <a:ea typeface="Architects Daughter"/>
                <a:cs typeface="Architects Daughter"/>
                <a:sym typeface="Architects Daughter"/>
                <a:hlinkClick r:id="rId5"/>
              </a:rPr>
              <a:t>/</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Holly : https://pixabay.com/fr/vectors/mail-noël-houx-décoration-1841718/</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Cards : personal </a:t>
            </a:r>
            <a:endParaRPr sz="13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Music notes : </a:t>
            </a:r>
            <a:r>
              <a:rPr lang="fr" sz="1500" u="sng">
                <a:solidFill>
                  <a:schemeClr val="hlink"/>
                </a:solidFill>
                <a:latin typeface="Architects Daughter"/>
                <a:ea typeface="Architects Daughter"/>
                <a:cs typeface="Architects Daughter"/>
                <a:sym typeface="Architects Daughter"/>
                <a:hlinkClick r:id="rId6"/>
              </a:rPr>
              <a:t>https://fr.wikipedia.org/wiki/Fichier:Musical_notes.svg</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Carolers : https://pixabay.com/fr/illustrations/chanteurs-de-carol-victorienne-rue-2908069/</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Jingle Bells /Silent Night/ We Wish You A Merry Christmas : credits Elias and Loïc Cavalier</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ChristmasCracker :</a:t>
            </a:r>
            <a:r>
              <a:rPr lang="fr" sz="1500" u="sng">
                <a:solidFill>
                  <a:schemeClr val="hlink"/>
                </a:solidFill>
                <a:latin typeface="Architects Daughter"/>
                <a:ea typeface="Architects Daughter"/>
                <a:cs typeface="Architects Daughter"/>
                <a:sym typeface="Architects Daughter"/>
                <a:hlinkClick r:id="rId7"/>
              </a:rPr>
              <a:t>https://pixabay.com/fr/vectors/christmas-cracker-noël-bon-bon-576254/</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a bookmark : </a:t>
            </a:r>
            <a:r>
              <a:rPr lang="fr" sz="1500" u="sng">
                <a:solidFill>
                  <a:schemeClr val="hlink"/>
                </a:solidFill>
                <a:latin typeface="Architects Daughter"/>
                <a:ea typeface="Architects Daughter"/>
                <a:cs typeface="Architects Daughter"/>
                <a:sym typeface="Architects Daughter"/>
                <a:hlinkClick r:id="rId8"/>
              </a:rPr>
              <a:t>https://pixabay.com/fr/illustrations/signet-un-signet-vide-1133851/</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a gift tag : </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u="sng">
                <a:solidFill>
                  <a:schemeClr val="hlink"/>
                </a:solidFill>
                <a:latin typeface="Architects Daughter"/>
                <a:ea typeface="Architects Daughter"/>
                <a:cs typeface="Architects Daughter"/>
                <a:sym typeface="Architects Daughter"/>
                <a:hlinkClick r:id="rId9"/>
              </a:rPr>
              <a:t>https://www.publicdomainpictures.net/en/view-image.php?image=60830&amp;picture=christmas-gift-tag-blue</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Audio : </a:t>
            </a:r>
            <a:r>
              <a:rPr lang="fr" sz="1500">
                <a:solidFill>
                  <a:srgbClr val="333333"/>
                </a:solidFill>
                <a:highlight>
                  <a:srgbClr val="EAF9F9"/>
                </a:highlight>
                <a:latin typeface="Architects Daughter"/>
                <a:ea typeface="Architects Daughter"/>
                <a:cs typeface="Architects Daughter"/>
                <a:sym typeface="Architects Daughter"/>
              </a:rPr>
              <a:t> </a:t>
            </a:r>
            <a:r>
              <a:rPr lang="fr" sz="1500">
                <a:solidFill>
                  <a:srgbClr val="007099"/>
                </a:solidFill>
                <a:uFill>
                  <a:noFill/>
                </a:uFill>
                <a:latin typeface="Architects Daughter"/>
                <a:ea typeface="Architects Daughter"/>
                <a:cs typeface="Architects Daughter"/>
                <a:sym typeface="Architects Daughter"/>
                <a:hlinkClick r:id="rId10"/>
              </a:rPr>
              <a:t>https://www.audio-lingua.eu/spip.php?article3721</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Christmas pudding : </a:t>
            </a:r>
            <a:r>
              <a:rPr lang="fr" sz="1500" u="sng">
                <a:solidFill>
                  <a:schemeClr val="hlink"/>
                </a:solidFill>
                <a:latin typeface="Architects Daughter"/>
                <a:ea typeface="Architects Daughter"/>
                <a:cs typeface="Architects Daughter"/>
                <a:sym typeface="Architects Daughter"/>
                <a:hlinkClick r:id="rId11"/>
              </a:rPr>
              <a:t>https://pixabay.com/fr/vectors/noël-pudding-de-noël-dessert-1294201/</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Santa : </a:t>
            </a:r>
            <a:r>
              <a:rPr lang="fr" sz="1500" u="sng">
                <a:solidFill>
                  <a:schemeClr val="hlink"/>
                </a:solidFill>
                <a:latin typeface="Architects Daughter"/>
                <a:ea typeface="Architects Daughter"/>
                <a:cs typeface="Architects Daughter"/>
                <a:sym typeface="Architects Daughter"/>
                <a:hlinkClick r:id="rId12"/>
              </a:rPr>
              <a:t>https://pixabay.com/fr/vectors/santa-santa-claus-noël-dessin-animé-4705086/</a:t>
            </a:r>
            <a:endParaRPr sz="1500">
              <a:solidFill>
                <a:srgbClr val="FFFFFF"/>
              </a:solidFill>
              <a:latin typeface="Architects Daughter"/>
              <a:ea typeface="Architects Daughter"/>
              <a:cs typeface="Architects Daughter"/>
              <a:sym typeface="Architects Daughter"/>
            </a:endParaRPr>
          </a:p>
          <a:p>
            <a:pPr indent="-323850" lvl="0" marL="457200" rtl="0" algn="just">
              <a:lnSpc>
                <a:spcPct val="50000"/>
              </a:lnSpc>
              <a:spcBef>
                <a:spcPts val="0"/>
              </a:spcBef>
              <a:spcAft>
                <a:spcPts val="0"/>
              </a:spcAft>
              <a:buClr>
                <a:srgbClr val="FFFFFF"/>
              </a:buClr>
              <a:buSzPts val="1500"/>
              <a:buFont typeface="Architects Daughter"/>
              <a:buChar char="●"/>
            </a:pPr>
            <a:r>
              <a:rPr lang="fr" sz="1500">
                <a:solidFill>
                  <a:srgbClr val="FFFFFF"/>
                </a:solidFill>
                <a:latin typeface="Architects Daughter"/>
                <a:ea typeface="Architects Daughter"/>
                <a:cs typeface="Architects Daughter"/>
                <a:sym typeface="Architects Daughter"/>
              </a:rPr>
              <a:t>Dice : </a:t>
            </a:r>
            <a:r>
              <a:rPr lang="fr" sz="1500" u="sng">
                <a:solidFill>
                  <a:schemeClr val="hlink"/>
                </a:solidFill>
                <a:latin typeface="Architects Daughter"/>
                <a:ea typeface="Architects Daughter"/>
                <a:cs typeface="Architects Daughter"/>
                <a:sym typeface="Architects Daughter"/>
                <a:hlinkClick r:id="rId13"/>
              </a:rPr>
              <a:t>https://pixabay.com/fr/vectors/dés-roulant-lancer-un-dot-jeu-312625/</a:t>
            </a:r>
            <a:endParaRPr sz="1500">
              <a:solidFill>
                <a:srgbClr val="FFFFFF"/>
              </a:solidFill>
              <a:latin typeface="Architects Daughter"/>
              <a:ea typeface="Architects Daughter"/>
              <a:cs typeface="Architects Daughter"/>
              <a:sym typeface="Architects Daughter"/>
            </a:endParaRPr>
          </a:p>
          <a:p>
            <a:pPr indent="0" lvl="0" marL="457200" rtl="0" algn="just">
              <a:lnSpc>
                <a:spcPct val="50000"/>
              </a:lnSpc>
              <a:spcBef>
                <a:spcPts val="1200"/>
              </a:spcBef>
              <a:spcAft>
                <a:spcPts val="0"/>
              </a:spcAft>
              <a:buNone/>
            </a:pPr>
            <a:r>
              <a:t/>
            </a:r>
            <a:endParaRPr sz="1200">
              <a:solidFill>
                <a:srgbClr val="FFFFFF"/>
              </a:solidFill>
            </a:endParaRPr>
          </a:p>
          <a:p>
            <a:pPr indent="0" lvl="0" marL="457200" rtl="0" algn="just">
              <a:lnSpc>
                <a:spcPct val="50000"/>
              </a:lnSpc>
              <a:spcBef>
                <a:spcPts val="1200"/>
              </a:spcBef>
              <a:spcAft>
                <a:spcPts val="0"/>
              </a:spcAft>
              <a:buNone/>
            </a:pPr>
            <a:r>
              <a:t/>
            </a:r>
            <a:endParaRPr sz="1200">
              <a:solidFill>
                <a:srgbClr val="FFFFFF"/>
              </a:solidFill>
            </a:endParaRPr>
          </a:p>
          <a:p>
            <a:pPr indent="0" lvl="0" marL="457200" rtl="0" algn="just">
              <a:lnSpc>
                <a:spcPct val="50000"/>
              </a:lnSpc>
              <a:spcBef>
                <a:spcPts val="1200"/>
              </a:spcBef>
              <a:spcAft>
                <a:spcPts val="0"/>
              </a:spcAft>
              <a:buNone/>
            </a:pPr>
            <a:r>
              <a:t/>
            </a:r>
            <a:endParaRPr sz="1600">
              <a:solidFill>
                <a:srgbClr val="FFFFFF"/>
              </a:solidFill>
              <a:latin typeface="Architects Daughter"/>
              <a:ea typeface="Architects Daughter"/>
              <a:cs typeface="Architects Daughter"/>
              <a:sym typeface="Architects Daughter"/>
            </a:endParaRPr>
          </a:p>
        </p:txBody>
      </p:sp>
      <p:sp>
        <p:nvSpPr>
          <p:cNvPr id="547" name="Google Shape;547;p52"/>
          <p:cNvSpPr txBox="1"/>
          <p:nvPr/>
        </p:nvSpPr>
        <p:spPr>
          <a:xfrm>
            <a:off x="120150" y="333900"/>
            <a:ext cx="2750100" cy="78300"/>
          </a:xfrm>
          <a:prstGeom prst="rect">
            <a:avLst/>
          </a:prstGeom>
          <a:solidFill>
            <a:srgbClr val="3C78D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52"/>
          <p:cNvSpPr txBox="1"/>
          <p:nvPr/>
        </p:nvSpPr>
        <p:spPr>
          <a:xfrm>
            <a:off x="6548775" y="333900"/>
            <a:ext cx="2403600" cy="78300"/>
          </a:xfrm>
          <a:prstGeom prst="rect">
            <a:avLst/>
          </a:prstGeom>
          <a:solidFill>
            <a:srgbClr val="3C78D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49" name="Google Shape;549;p52"/>
          <p:cNvPicPr preferRelativeResize="0"/>
          <p:nvPr/>
        </p:nvPicPr>
        <p:blipFill>
          <a:blip r:embed="rId14">
            <a:alphaModFix/>
          </a:blip>
          <a:stretch>
            <a:fillRect/>
          </a:stretch>
        </p:blipFill>
        <p:spPr>
          <a:xfrm>
            <a:off x="2429775" y="161800"/>
            <a:ext cx="653175" cy="607612"/>
          </a:xfrm>
          <a:prstGeom prst="rect">
            <a:avLst/>
          </a:prstGeom>
          <a:noFill/>
          <a:ln>
            <a:noFill/>
          </a:ln>
        </p:spPr>
      </p:pic>
      <p:pic>
        <p:nvPicPr>
          <p:cNvPr id="550" name="Google Shape;550;p52"/>
          <p:cNvPicPr preferRelativeResize="0"/>
          <p:nvPr/>
        </p:nvPicPr>
        <p:blipFill>
          <a:blip r:embed="rId14">
            <a:alphaModFix/>
          </a:blip>
          <a:stretch>
            <a:fillRect/>
          </a:stretch>
        </p:blipFill>
        <p:spPr>
          <a:xfrm>
            <a:off x="5895600" y="69250"/>
            <a:ext cx="653175" cy="60761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80" name="Shape 80"/>
        <p:cNvGrpSpPr/>
        <p:nvPr/>
      </p:nvGrpSpPr>
      <p:grpSpPr>
        <a:xfrm>
          <a:off x="0" y="0"/>
          <a:ext cx="0" cy="0"/>
          <a:chOff x="0" y="0"/>
          <a:chExt cx="0" cy="0"/>
        </a:xfrm>
      </p:grpSpPr>
      <p:sp>
        <p:nvSpPr>
          <p:cNvPr id="81" name="Google Shape;81;p17"/>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82" name="Google Shape;82;p17"/>
          <p:cNvSpPr txBox="1"/>
          <p:nvPr/>
        </p:nvSpPr>
        <p:spPr>
          <a:xfrm>
            <a:off x="336956" y="0"/>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000">
                <a:solidFill>
                  <a:srgbClr val="FFFFFF"/>
                </a:solidFill>
                <a:latin typeface="Architects Daughter"/>
                <a:ea typeface="Architects Daughter"/>
                <a:cs typeface="Architects Daughter"/>
                <a:sym typeface="Architects Daughter"/>
              </a:rPr>
              <a:t>What do these words have in common? </a:t>
            </a:r>
            <a:r>
              <a:rPr lang="fr" sz="3600">
                <a:solidFill>
                  <a:srgbClr val="FFFFFF"/>
                </a:solidFill>
                <a:latin typeface="Architects Daughter"/>
                <a:ea typeface="Architects Daughter"/>
                <a:cs typeface="Architects Daughter"/>
                <a:sym typeface="Architects Daughter"/>
              </a:rPr>
              <a:t> </a:t>
            </a:r>
            <a:endParaRPr sz="3600">
              <a:solidFill>
                <a:srgbClr val="FFFFFF"/>
              </a:solidFill>
              <a:latin typeface="Architects Daughter"/>
              <a:ea typeface="Architects Daughter"/>
              <a:cs typeface="Architects Daughter"/>
              <a:sym typeface="Architects Daughter"/>
            </a:endParaRPr>
          </a:p>
        </p:txBody>
      </p:sp>
      <p:sp>
        <p:nvSpPr>
          <p:cNvPr id="83" name="Google Shape;83;p17"/>
          <p:cNvSpPr/>
          <p:nvPr/>
        </p:nvSpPr>
        <p:spPr>
          <a:xfrm>
            <a:off x="199625" y="415800"/>
            <a:ext cx="9435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7"/>
          <p:cNvSpPr/>
          <p:nvPr/>
        </p:nvSpPr>
        <p:spPr>
          <a:xfrm>
            <a:off x="8591775" y="415800"/>
            <a:ext cx="552000" cy="1233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 name="Google Shape;85;p17"/>
          <p:cNvPicPr preferRelativeResize="0"/>
          <p:nvPr/>
        </p:nvPicPr>
        <p:blipFill>
          <a:blip r:embed="rId4">
            <a:alphaModFix/>
          </a:blip>
          <a:stretch>
            <a:fillRect/>
          </a:stretch>
        </p:blipFill>
        <p:spPr>
          <a:xfrm>
            <a:off x="2515288" y="719175"/>
            <a:ext cx="4113425" cy="42381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
                                        </p:tgtEl>
                                        <p:attrNameLst>
                                          <p:attrName>style.visibility</p:attrName>
                                        </p:attrNameLst>
                                      </p:cBhvr>
                                      <p:to>
                                        <p:strVal val="visible"/>
                                      </p:to>
                                    </p:set>
                                    <p:animEffect filter="fade" transition="in">
                                      <p:cBhvr>
                                        <p:cTn dur="1000"/>
                                        <p:tgtEl>
                                          <p:spTgt spid="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89" name="Shape 89"/>
        <p:cNvGrpSpPr/>
        <p:nvPr/>
      </p:nvGrpSpPr>
      <p:grpSpPr>
        <a:xfrm>
          <a:off x="0" y="0"/>
          <a:ext cx="0" cy="0"/>
          <a:chOff x="0" y="0"/>
          <a:chExt cx="0" cy="0"/>
        </a:xfrm>
      </p:grpSpPr>
      <p:sp>
        <p:nvSpPr>
          <p:cNvPr id="90" name="Google Shape;90;p18"/>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91" name="Google Shape;91;p18"/>
          <p:cNvSpPr txBox="1"/>
          <p:nvPr/>
        </p:nvSpPr>
        <p:spPr>
          <a:xfrm>
            <a:off x="3446725" y="883225"/>
            <a:ext cx="5445300" cy="138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4000">
                <a:solidFill>
                  <a:srgbClr val="FFFFFF"/>
                </a:solidFill>
                <a:latin typeface="Architects Daughter"/>
                <a:ea typeface="Architects Daughter"/>
                <a:cs typeface="Architects Daughter"/>
                <a:sym typeface="Architects Daughter"/>
              </a:rPr>
              <a:t> </a:t>
            </a:r>
            <a:endParaRPr sz="40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4000">
                <a:solidFill>
                  <a:srgbClr val="FFFFFF"/>
                </a:solidFill>
                <a:latin typeface="Architects Daughter"/>
                <a:ea typeface="Architects Daughter"/>
                <a:cs typeface="Architects Daughter"/>
                <a:sym typeface="Architects Daughter"/>
              </a:rPr>
              <a:t>Christmas … but from another perspective...</a:t>
            </a:r>
            <a:endParaRPr sz="4000">
              <a:solidFill>
                <a:srgbClr val="FFFFFF"/>
              </a:solidFill>
              <a:latin typeface="Architects Daughter"/>
              <a:ea typeface="Architects Daughter"/>
              <a:cs typeface="Architects Daughter"/>
              <a:sym typeface="Architects Daugh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95" name="Shape 95"/>
        <p:cNvGrpSpPr/>
        <p:nvPr/>
      </p:nvGrpSpPr>
      <p:grpSpPr>
        <a:xfrm>
          <a:off x="0" y="0"/>
          <a:ext cx="0" cy="0"/>
          <a:chOff x="0" y="0"/>
          <a:chExt cx="0" cy="0"/>
        </a:xfrm>
      </p:grpSpPr>
      <p:sp>
        <p:nvSpPr>
          <p:cNvPr id="96" name="Google Shape;96;p19"/>
          <p:cNvSpPr/>
          <p:nvPr/>
        </p:nvSpPr>
        <p:spPr>
          <a:xfrm>
            <a:off x="1190888" y="2232487"/>
            <a:ext cx="5472161" cy="678524"/>
          </a:xfrm>
          <a:prstGeom prst="rect">
            <a:avLst/>
          </a:prstGeom>
        </p:spPr>
        <p:txBody>
          <a:bodyPr>
            <a:prstTxWarp prst="textPlain"/>
          </a:bodyPr>
          <a:lstStyle/>
          <a:p>
            <a:pPr lvl="0" algn="ctr"/>
            <a:r>
              <a:rPr b="0" i="0">
                <a:ln cap="flat" cmpd="sng" w="38100">
                  <a:solidFill>
                    <a:srgbClr val="FFFFFF"/>
                  </a:solidFill>
                  <a:prstDash val="solid"/>
                  <a:round/>
                  <a:headEnd len="sm" w="sm" type="none"/>
                  <a:tailEnd len="sm" w="sm" type="none"/>
                </a:ln>
                <a:solidFill>
                  <a:srgbClr val="FFFFFF"/>
                </a:solidFill>
                <a:latin typeface="Times New Roman"/>
              </a:rPr>
              <a:t>Chrimbo cards</a:t>
            </a:r>
          </a:p>
        </p:txBody>
      </p:sp>
      <p:sp>
        <p:nvSpPr>
          <p:cNvPr id="97" name="Google Shape;97;p19"/>
          <p:cNvSpPr txBox="1"/>
          <p:nvPr/>
        </p:nvSpPr>
        <p:spPr>
          <a:xfrm>
            <a:off x="4222475" y="657600"/>
            <a:ext cx="674400" cy="67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4800">
              <a:latin typeface="Pacifico"/>
              <a:ea typeface="Pacifico"/>
              <a:cs typeface="Pacifico"/>
              <a:sym typeface="Pacific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1" name="Shape 101"/>
        <p:cNvGrpSpPr/>
        <p:nvPr/>
      </p:nvGrpSpPr>
      <p:grpSpPr>
        <a:xfrm>
          <a:off x="0" y="0"/>
          <a:ext cx="0" cy="0"/>
          <a:chOff x="0" y="0"/>
          <a:chExt cx="0" cy="0"/>
        </a:xfrm>
      </p:grpSpPr>
      <p:sp>
        <p:nvSpPr>
          <p:cNvPr id="102" name="Google Shape;102;p20"/>
          <p:cNvSpPr txBox="1"/>
          <p:nvPr/>
        </p:nvSpPr>
        <p:spPr>
          <a:xfrm>
            <a:off x="2300875" y="3649675"/>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103" name="Google Shape;103;p20"/>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Chrimbo cards ? </a:t>
            </a:r>
            <a:endParaRPr sz="3600">
              <a:solidFill>
                <a:srgbClr val="FFFFFF"/>
              </a:solidFill>
              <a:latin typeface="Architects Daughter"/>
              <a:ea typeface="Architects Daughter"/>
              <a:cs typeface="Architects Daughter"/>
              <a:sym typeface="Architects Daughter"/>
            </a:endParaRPr>
          </a:p>
        </p:txBody>
      </p:sp>
      <p:sp>
        <p:nvSpPr>
          <p:cNvPr id="104" name="Google Shape;104;p20"/>
          <p:cNvSpPr/>
          <p:nvPr/>
        </p:nvSpPr>
        <p:spPr>
          <a:xfrm flipH="1" rot="10800000">
            <a:off x="59500" y="539776"/>
            <a:ext cx="1923900" cy="390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20"/>
          <p:cNvSpPr/>
          <p:nvPr/>
        </p:nvSpPr>
        <p:spPr>
          <a:xfrm>
            <a:off x="7220200" y="539775"/>
            <a:ext cx="1824600" cy="390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6" name="Google Shape;106;p20"/>
          <p:cNvPicPr preferRelativeResize="0"/>
          <p:nvPr/>
        </p:nvPicPr>
        <p:blipFill>
          <a:blip r:embed="rId4">
            <a:alphaModFix/>
          </a:blip>
          <a:stretch>
            <a:fillRect/>
          </a:stretch>
        </p:blipFill>
        <p:spPr>
          <a:xfrm>
            <a:off x="2562225" y="1011600"/>
            <a:ext cx="4142049" cy="3352124"/>
          </a:xfrm>
          <a:prstGeom prst="rect">
            <a:avLst/>
          </a:prstGeom>
          <a:noFill/>
          <a:ln>
            <a:noFill/>
          </a:ln>
        </p:spPr>
      </p:pic>
      <p:sp>
        <p:nvSpPr>
          <p:cNvPr id="107" name="Google Shape;107;p20"/>
          <p:cNvSpPr txBox="1"/>
          <p:nvPr/>
        </p:nvSpPr>
        <p:spPr>
          <a:xfrm>
            <a:off x="6991975" y="1011604"/>
            <a:ext cx="1923900" cy="13341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Christmas cards must be sent  before 15th December.</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t/>
            </a:r>
            <a:endParaRPr sz="1800">
              <a:solidFill>
                <a:srgbClr val="FFFFFF"/>
              </a:solidFill>
              <a:latin typeface="Architects Daughter"/>
              <a:ea typeface="Architects Daughter"/>
              <a:cs typeface="Architects Daughter"/>
              <a:sym typeface="Architects Daughter"/>
            </a:endParaRPr>
          </a:p>
        </p:txBody>
      </p:sp>
      <p:sp>
        <p:nvSpPr>
          <p:cNvPr id="108" name="Google Shape;108;p20"/>
          <p:cNvSpPr txBox="1"/>
          <p:nvPr/>
        </p:nvSpPr>
        <p:spPr>
          <a:xfrm>
            <a:off x="350625" y="1011600"/>
            <a:ext cx="1923900" cy="9918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Sir Henry Cole </a:t>
            </a:r>
            <a:endParaRPr sz="1800">
              <a:solidFill>
                <a:srgbClr val="FFFFFF"/>
              </a:solidFill>
              <a:latin typeface="Architects Daughter"/>
              <a:ea typeface="Architects Daughter"/>
              <a:cs typeface="Architects Daughter"/>
              <a:sym typeface="Architects Daughter"/>
            </a:endParaRPr>
          </a:p>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started the tradition in 1843.</a:t>
            </a:r>
            <a:endParaRPr sz="1800">
              <a:solidFill>
                <a:srgbClr val="FFFFFF"/>
              </a:solidFill>
              <a:latin typeface="Architects Daughter"/>
              <a:ea typeface="Architects Daughter"/>
              <a:cs typeface="Architects Daughter"/>
              <a:sym typeface="Architects Daughter"/>
            </a:endParaRPr>
          </a:p>
        </p:txBody>
      </p:sp>
      <p:sp>
        <p:nvSpPr>
          <p:cNvPr id="109" name="Google Shape;109;p20"/>
          <p:cNvSpPr txBox="1"/>
          <p:nvPr/>
        </p:nvSpPr>
        <p:spPr>
          <a:xfrm>
            <a:off x="376875" y="2459550"/>
            <a:ext cx="1923900" cy="19041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1 billion Americans and 1 million Britons send Christmas cards every year. </a:t>
            </a:r>
            <a:endParaRPr sz="1800">
              <a:solidFill>
                <a:srgbClr val="FFFFFF"/>
              </a:solidFill>
              <a:latin typeface="Architects Daughter"/>
              <a:ea typeface="Architects Daughter"/>
              <a:cs typeface="Architects Daughter"/>
              <a:sym typeface="Architects Daughter"/>
            </a:endParaRPr>
          </a:p>
        </p:txBody>
      </p:sp>
      <p:sp>
        <p:nvSpPr>
          <p:cNvPr id="110" name="Google Shape;110;p20"/>
          <p:cNvSpPr txBox="1"/>
          <p:nvPr/>
        </p:nvSpPr>
        <p:spPr>
          <a:xfrm>
            <a:off x="6965725" y="3044526"/>
            <a:ext cx="1923900" cy="10872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fr" sz="1800">
                <a:solidFill>
                  <a:srgbClr val="FFFFFF"/>
                </a:solidFill>
                <a:latin typeface="Architects Daughter"/>
                <a:ea typeface="Architects Daughter"/>
                <a:cs typeface="Architects Daughter"/>
                <a:sym typeface="Architects Daughter"/>
              </a:rPr>
              <a:t>Xmas is the abbreviation for Christmas.</a:t>
            </a:r>
            <a:endParaRPr sz="1800">
              <a:solidFill>
                <a:srgbClr val="FFFFFF"/>
              </a:solidFill>
              <a:latin typeface="Architects Daughter"/>
              <a:ea typeface="Architects Daughter"/>
              <a:cs typeface="Architects Daughter"/>
              <a:sym typeface="Architects Daughter"/>
            </a:endParaRPr>
          </a:p>
        </p:txBody>
      </p:sp>
      <p:sp>
        <p:nvSpPr>
          <p:cNvPr id="111" name="Google Shape;111;p20"/>
          <p:cNvSpPr txBox="1"/>
          <p:nvPr/>
        </p:nvSpPr>
        <p:spPr>
          <a:xfrm rot="-614248">
            <a:off x="2677735" y="1229317"/>
            <a:ext cx="2464435" cy="530780"/>
          </a:xfrm>
          <a:prstGeom prst="rect">
            <a:avLst/>
          </a:prstGeom>
          <a:solidFill>
            <a:srgbClr val="FF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latin typeface="Architects Daughter"/>
                <a:ea typeface="Architects Daughter"/>
                <a:cs typeface="Architects Daughter"/>
                <a:sym typeface="Architects Daughter"/>
              </a:rPr>
              <a:t>True or False ?</a:t>
            </a:r>
            <a:endParaRPr sz="2400">
              <a:latin typeface="Architects Daughter"/>
              <a:ea typeface="Architects Daughter"/>
              <a:cs typeface="Architects Daughter"/>
              <a:sym typeface="Architects Daughter"/>
            </a:endParaRPr>
          </a:p>
        </p:txBody>
      </p:sp>
      <p:pic>
        <p:nvPicPr>
          <p:cNvPr id="112" name="Google Shape;112;p20"/>
          <p:cNvPicPr preferRelativeResize="0"/>
          <p:nvPr/>
        </p:nvPicPr>
        <p:blipFill>
          <a:blip r:embed="rId5">
            <a:alphaModFix/>
          </a:blip>
          <a:stretch>
            <a:fillRect/>
          </a:stretch>
        </p:blipFill>
        <p:spPr>
          <a:xfrm>
            <a:off x="1909050" y="225375"/>
            <a:ext cx="653175" cy="607612"/>
          </a:xfrm>
          <a:prstGeom prst="rect">
            <a:avLst/>
          </a:prstGeom>
          <a:noFill/>
          <a:ln>
            <a:noFill/>
          </a:ln>
        </p:spPr>
      </p:pic>
      <p:pic>
        <p:nvPicPr>
          <p:cNvPr id="113" name="Google Shape;113;p20"/>
          <p:cNvPicPr preferRelativeResize="0"/>
          <p:nvPr/>
        </p:nvPicPr>
        <p:blipFill>
          <a:blip r:embed="rId5">
            <a:alphaModFix/>
          </a:blip>
          <a:stretch>
            <a:fillRect/>
          </a:stretch>
        </p:blipFill>
        <p:spPr>
          <a:xfrm>
            <a:off x="6487975" y="25547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gtEl>
                                        <p:attrNameLst>
                                          <p:attrName>style.visibility</p:attrName>
                                        </p:attrNameLst>
                                      </p:cBhvr>
                                      <p:to>
                                        <p:strVal val="visible"/>
                                      </p:to>
                                    </p:set>
                                    <p:animEffect filter="fade" transition="in">
                                      <p:cBhvr>
                                        <p:cTn dur="1000"/>
                                        <p:tgtEl>
                                          <p:spTgt spid="1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additive="base">
                                        <p:cTn dur="2200"/>
                                        <p:tgtEl>
                                          <p:spTgt spid="111"/>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
                                        </p:tgtEl>
                                        <p:attrNameLst>
                                          <p:attrName>style.visibility</p:attrName>
                                        </p:attrNameLst>
                                      </p:cBhvr>
                                      <p:to>
                                        <p:strVal val="visible"/>
                                      </p:to>
                                    </p:set>
                                    <p:animEffect filter="fade" transition="in">
                                      <p:cBhvr>
                                        <p:cTn dur="1000"/>
                                        <p:tgtEl>
                                          <p:spTgt spid="1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7"/>
                                        </p:tgtEl>
                                        <p:attrNameLst>
                                          <p:attrName>style.visibility</p:attrName>
                                        </p:attrNameLst>
                                      </p:cBhvr>
                                      <p:to>
                                        <p:strVal val="visible"/>
                                      </p:to>
                                    </p:set>
                                    <p:animEffect filter="fade" transition="in">
                                      <p:cBhvr>
                                        <p:cTn dur="1000"/>
                                        <p:tgtEl>
                                          <p:spTgt spid="1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gtEl>
                                        <p:attrNameLst>
                                          <p:attrName>style.visibility</p:attrName>
                                        </p:attrNameLst>
                                      </p:cBhvr>
                                      <p:to>
                                        <p:strVal val="visible"/>
                                      </p:to>
                                    </p:set>
                                    <p:animEffect filter="fade" transition="in">
                                      <p:cBhvr>
                                        <p:cTn dur="1000"/>
                                        <p:tgtEl>
                                          <p:spTgt spid="1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7" name="Shape 117"/>
        <p:cNvGrpSpPr/>
        <p:nvPr/>
      </p:nvGrpSpPr>
      <p:grpSpPr>
        <a:xfrm>
          <a:off x="0" y="0"/>
          <a:ext cx="0" cy="0"/>
          <a:chOff x="0" y="0"/>
          <a:chExt cx="0" cy="0"/>
        </a:xfrm>
      </p:grpSpPr>
      <p:sp>
        <p:nvSpPr>
          <p:cNvPr id="118" name="Google Shape;118;p21"/>
          <p:cNvSpPr txBox="1"/>
          <p:nvPr/>
        </p:nvSpPr>
        <p:spPr>
          <a:xfrm>
            <a:off x="2300875" y="3411650"/>
            <a:ext cx="73470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latin typeface="Architects Daughter"/>
              <a:ea typeface="Architects Daughter"/>
              <a:cs typeface="Architects Daughter"/>
              <a:sym typeface="Architects Daughter"/>
            </a:endParaRPr>
          </a:p>
        </p:txBody>
      </p:sp>
      <p:sp>
        <p:nvSpPr>
          <p:cNvPr id="119" name="Google Shape;119;p21"/>
          <p:cNvSpPr txBox="1"/>
          <p:nvPr/>
        </p:nvSpPr>
        <p:spPr>
          <a:xfrm>
            <a:off x="59500" y="99175"/>
            <a:ext cx="8985300" cy="733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3600">
                <a:solidFill>
                  <a:srgbClr val="FFFFFF"/>
                </a:solidFill>
                <a:latin typeface="Architects Daughter"/>
                <a:ea typeface="Architects Daughter"/>
                <a:cs typeface="Architects Daughter"/>
                <a:sym typeface="Architects Daughter"/>
              </a:rPr>
              <a:t>What do you expect in a card ?</a:t>
            </a:r>
            <a:endParaRPr sz="3600">
              <a:solidFill>
                <a:srgbClr val="FFFFFF"/>
              </a:solidFill>
              <a:latin typeface="Architects Daughter"/>
              <a:ea typeface="Architects Daughter"/>
              <a:cs typeface="Architects Daughter"/>
              <a:sym typeface="Architects Daughter"/>
            </a:endParaRPr>
          </a:p>
          <a:p>
            <a:pPr indent="0" lvl="0" marL="0" rtl="0" algn="ctr">
              <a:spcBef>
                <a:spcPts val="0"/>
              </a:spcBef>
              <a:spcAft>
                <a:spcPts val="0"/>
              </a:spcAft>
              <a:buNone/>
            </a:pPr>
            <a:r>
              <a:t/>
            </a:r>
            <a:endParaRPr sz="3600">
              <a:solidFill>
                <a:srgbClr val="FFFFFF"/>
              </a:solidFill>
              <a:latin typeface="Architects Daughter"/>
              <a:ea typeface="Architects Daughter"/>
              <a:cs typeface="Architects Daughter"/>
              <a:sym typeface="Architects Daughter"/>
            </a:endParaRPr>
          </a:p>
        </p:txBody>
      </p:sp>
      <p:sp>
        <p:nvSpPr>
          <p:cNvPr id="120" name="Google Shape;120;p21"/>
          <p:cNvSpPr/>
          <p:nvPr/>
        </p:nvSpPr>
        <p:spPr>
          <a:xfrm>
            <a:off x="152750" y="507625"/>
            <a:ext cx="784800" cy="189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1"/>
          <p:cNvSpPr/>
          <p:nvPr/>
        </p:nvSpPr>
        <p:spPr>
          <a:xfrm>
            <a:off x="8052600" y="456625"/>
            <a:ext cx="1091400" cy="189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 name="Google Shape;122;p21"/>
          <p:cNvPicPr preferRelativeResize="0"/>
          <p:nvPr/>
        </p:nvPicPr>
        <p:blipFill>
          <a:blip r:embed="rId4">
            <a:alphaModFix/>
          </a:blip>
          <a:stretch>
            <a:fillRect/>
          </a:stretch>
        </p:blipFill>
        <p:spPr>
          <a:xfrm>
            <a:off x="6172025" y="1695800"/>
            <a:ext cx="2805050" cy="2846375"/>
          </a:xfrm>
          <a:prstGeom prst="rect">
            <a:avLst/>
          </a:prstGeom>
          <a:noFill/>
          <a:ln>
            <a:noFill/>
          </a:ln>
        </p:spPr>
      </p:pic>
      <p:sp>
        <p:nvSpPr>
          <p:cNvPr id="123" name="Google Shape;123;p21"/>
          <p:cNvSpPr txBox="1"/>
          <p:nvPr/>
        </p:nvSpPr>
        <p:spPr>
          <a:xfrm>
            <a:off x="357025" y="3986875"/>
            <a:ext cx="2499300" cy="55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Architects Daughter"/>
              <a:ea typeface="Architects Daughter"/>
              <a:cs typeface="Architects Daughter"/>
              <a:sym typeface="Architects Daughter"/>
            </a:endParaRPr>
          </a:p>
        </p:txBody>
      </p:sp>
      <p:sp>
        <p:nvSpPr>
          <p:cNvPr id="124" name="Google Shape;124;p21"/>
          <p:cNvSpPr txBox="1"/>
          <p:nvPr/>
        </p:nvSpPr>
        <p:spPr>
          <a:xfrm>
            <a:off x="3625663" y="2070875"/>
            <a:ext cx="2439600" cy="229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2000">
                <a:solidFill>
                  <a:srgbClr val="FFFFFF"/>
                </a:solidFill>
                <a:latin typeface="Architects Daughter"/>
                <a:ea typeface="Architects Daughter"/>
                <a:cs typeface="Architects Daughter"/>
                <a:sym typeface="Architects Daughter"/>
              </a:rPr>
              <a:t>What makes the card  funny because it is </a:t>
            </a:r>
            <a:r>
              <a:rPr b="1" lang="fr" sz="2000" u="sng">
                <a:solidFill>
                  <a:srgbClr val="FFFFFF"/>
                </a:solidFill>
                <a:latin typeface="Architects Daughter"/>
                <a:ea typeface="Architects Daughter"/>
                <a:cs typeface="Architects Daughter"/>
                <a:sym typeface="Architects Daughter"/>
              </a:rPr>
              <a:t>unexpected</a:t>
            </a:r>
            <a:r>
              <a:rPr b="1" lang="fr" sz="2000">
                <a:solidFill>
                  <a:srgbClr val="FFFFFF"/>
                </a:solidFill>
                <a:latin typeface="Architects Daughter"/>
                <a:ea typeface="Architects Daughter"/>
                <a:cs typeface="Architects Daughter"/>
                <a:sym typeface="Architects Daughter"/>
              </a:rPr>
              <a:t> even if there is a connection with the situation. </a:t>
            </a:r>
            <a:endParaRPr b="1" sz="2000">
              <a:solidFill>
                <a:srgbClr val="222222"/>
              </a:solidFill>
            </a:endParaRPr>
          </a:p>
          <a:p>
            <a:pPr indent="0" lvl="0" marL="0" rtl="0" algn="l">
              <a:spcBef>
                <a:spcPts val="0"/>
              </a:spcBef>
              <a:spcAft>
                <a:spcPts val="0"/>
              </a:spcAft>
              <a:buNone/>
            </a:pPr>
            <a:r>
              <a:t/>
            </a:r>
            <a:endParaRPr b="1" sz="2000">
              <a:solidFill>
                <a:srgbClr val="222222"/>
              </a:solidFill>
            </a:endParaRPr>
          </a:p>
          <a:p>
            <a:pPr indent="0" lvl="0" marL="0" rtl="0" algn="l">
              <a:spcBef>
                <a:spcPts val="0"/>
              </a:spcBef>
              <a:spcAft>
                <a:spcPts val="0"/>
              </a:spcAft>
              <a:buNone/>
            </a:pPr>
            <a:r>
              <a:t/>
            </a:r>
            <a:endParaRPr b="1" sz="2000">
              <a:solidFill>
                <a:srgbClr val="222222"/>
              </a:solidFill>
            </a:endParaRPr>
          </a:p>
          <a:p>
            <a:pPr indent="0" lvl="0" marL="0" rtl="0" algn="l">
              <a:spcBef>
                <a:spcPts val="0"/>
              </a:spcBef>
              <a:spcAft>
                <a:spcPts val="0"/>
              </a:spcAft>
              <a:buNone/>
            </a:pPr>
            <a:r>
              <a:t/>
            </a:r>
            <a:endParaRPr b="1" sz="1800">
              <a:solidFill>
                <a:srgbClr val="222222"/>
              </a:solidFill>
            </a:endParaRPr>
          </a:p>
          <a:p>
            <a:pPr indent="0" lvl="0" marL="0" rtl="0" algn="l">
              <a:spcBef>
                <a:spcPts val="0"/>
              </a:spcBef>
              <a:spcAft>
                <a:spcPts val="0"/>
              </a:spcAft>
              <a:buNone/>
            </a:pPr>
            <a:r>
              <a:t/>
            </a:r>
            <a:endParaRPr b="1" sz="1200">
              <a:solidFill>
                <a:srgbClr val="222222"/>
              </a:solidFill>
            </a:endParaRPr>
          </a:p>
          <a:p>
            <a:pPr indent="0" lvl="0" marL="0" rtl="0" algn="l">
              <a:spcBef>
                <a:spcPts val="0"/>
              </a:spcBef>
              <a:spcAft>
                <a:spcPts val="0"/>
              </a:spcAft>
              <a:buNone/>
            </a:pPr>
            <a:r>
              <a:t/>
            </a:r>
            <a:endParaRPr b="1" sz="1200">
              <a:solidFill>
                <a:srgbClr val="222222"/>
              </a:solidFill>
            </a:endParaRPr>
          </a:p>
          <a:p>
            <a:pPr indent="0" lvl="0" marL="0" rtl="0" algn="l">
              <a:spcBef>
                <a:spcPts val="0"/>
              </a:spcBef>
              <a:spcAft>
                <a:spcPts val="0"/>
              </a:spcAft>
              <a:buNone/>
            </a:pPr>
            <a:r>
              <a:rPr b="1" lang="fr" sz="1200">
                <a:solidFill>
                  <a:srgbClr val="222222"/>
                </a:solidFill>
              </a:rPr>
              <a:t>y</a:t>
            </a:r>
            <a:endParaRPr sz="1200">
              <a:solidFill>
                <a:srgbClr val="222222"/>
              </a:solidFill>
              <a:highlight>
                <a:srgbClr val="FFFFFF"/>
              </a:highlight>
            </a:endParaRPr>
          </a:p>
        </p:txBody>
      </p:sp>
      <p:sp>
        <p:nvSpPr>
          <p:cNvPr id="125" name="Google Shape;125;p21"/>
          <p:cNvSpPr txBox="1"/>
          <p:nvPr/>
        </p:nvSpPr>
        <p:spPr>
          <a:xfrm>
            <a:off x="235400" y="987663"/>
            <a:ext cx="2892300" cy="46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You would expect...</a:t>
            </a:r>
            <a:endParaRPr sz="2400">
              <a:solidFill>
                <a:srgbClr val="FFFFFF"/>
              </a:solidFill>
              <a:latin typeface="Architects Daughter"/>
              <a:ea typeface="Architects Daughter"/>
              <a:cs typeface="Architects Daughter"/>
              <a:sym typeface="Architects Daughter"/>
            </a:endParaRPr>
          </a:p>
        </p:txBody>
      </p:sp>
      <p:pic>
        <p:nvPicPr>
          <p:cNvPr id="126" name="Google Shape;126;p21"/>
          <p:cNvPicPr preferRelativeResize="0"/>
          <p:nvPr/>
        </p:nvPicPr>
        <p:blipFill>
          <a:blip r:embed="rId5">
            <a:alphaModFix/>
          </a:blip>
          <a:stretch>
            <a:fillRect/>
          </a:stretch>
        </p:blipFill>
        <p:spPr>
          <a:xfrm>
            <a:off x="152750" y="1789850"/>
            <a:ext cx="3366149" cy="2974801"/>
          </a:xfrm>
          <a:prstGeom prst="rect">
            <a:avLst/>
          </a:prstGeom>
          <a:noFill/>
          <a:ln>
            <a:noFill/>
          </a:ln>
        </p:spPr>
      </p:pic>
      <p:sp>
        <p:nvSpPr>
          <p:cNvPr id="127" name="Google Shape;127;p21"/>
          <p:cNvSpPr txBox="1"/>
          <p:nvPr/>
        </p:nvSpPr>
        <p:spPr>
          <a:xfrm>
            <a:off x="5676475" y="924788"/>
            <a:ext cx="3300600" cy="41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400">
                <a:solidFill>
                  <a:srgbClr val="FFFFFF"/>
                </a:solidFill>
                <a:latin typeface="Architects Daughter"/>
                <a:ea typeface="Architects Daughter"/>
                <a:cs typeface="Architects Daughter"/>
                <a:sym typeface="Architects Daughter"/>
              </a:rPr>
              <a:t>You wouldn’t expect...</a:t>
            </a:r>
            <a:endParaRPr sz="2400">
              <a:solidFill>
                <a:srgbClr val="FFFFFF"/>
              </a:solidFill>
              <a:latin typeface="Architects Daughter"/>
              <a:ea typeface="Architects Daughter"/>
              <a:cs typeface="Architects Daughter"/>
              <a:sym typeface="Architects Daughter"/>
            </a:endParaRPr>
          </a:p>
        </p:txBody>
      </p:sp>
      <p:pic>
        <p:nvPicPr>
          <p:cNvPr id="128" name="Google Shape;128;p21"/>
          <p:cNvPicPr preferRelativeResize="0"/>
          <p:nvPr/>
        </p:nvPicPr>
        <p:blipFill>
          <a:blip r:embed="rId6">
            <a:alphaModFix/>
          </a:blip>
          <a:stretch>
            <a:fillRect/>
          </a:stretch>
        </p:blipFill>
        <p:spPr>
          <a:xfrm>
            <a:off x="443975" y="213275"/>
            <a:ext cx="653175" cy="607612"/>
          </a:xfrm>
          <a:prstGeom prst="rect">
            <a:avLst/>
          </a:prstGeom>
          <a:noFill/>
          <a:ln>
            <a:noFill/>
          </a:ln>
        </p:spPr>
      </p:pic>
      <p:pic>
        <p:nvPicPr>
          <p:cNvPr id="129" name="Google Shape;129;p21"/>
          <p:cNvPicPr preferRelativeResize="0"/>
          <p:nvPr/>
        </p:nvPicPr>
        <p:blipFill>
          <a:blip r:embed="rId6">
            <a:alphaModFix/>
          </a:blip>
          <a:stretch>
            <a:fillRect/>
          </a:stretch>
        </p:blipFill>
        <p:spPr>
          <a:xfrm>
            <a:off x="7990250" y="162275"/>
            <a:ext cx="653175" cy="60761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1000"/>
                                        <p:tgtEl>
                                          <p:spTgt spid="125"/>
                                        </p:tgtEl>
                                      </p:cBhvr>
                                    </p:animEffect>
                                  </p:childTnLst>
                                </p:cTn>
                              </p:par>
                              <p:par>
                                <p:cTn fill="hold" nodeType="withEffect" presetClass="entr" presetID="10" presetSubtype="0">
                                  <p:stCondLst>
                                    <p:cond delay="0"/>
                                  </p:stCondLst>
                                  <p:childTnLst>
                                    <p:set>
                                      <p:cBhvr>
                                        <p:cTn dur="1" fill="hold">
                                          <p:stCondLst>
                                            <p:cond delay="0"/>
                                          </p:stCondLst>
                                        </p:cTn>
                                        <p:tgtEl>
                                          <p:spTgt spid="126"/>
                                        </p:tgtEl>
                                        <p:attrNameLst>
                                          <p:attrName>style.visibility</p:attrName>
                                        </p:attrNameLst>
                                      </p:cBhvr>
                                      <p:to>
                                        <p:strVal val="visible"/>
                                      </p:to>
                                    </p:set>
                                    <p:animEffect filter="fade" transition="in">
                                      <p:cBhvr>
                                        <p:cTn dur="1000"/>
                                        <p:tgtEl>
                                          <p:spTgt spid="1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1000"/>
                                        <p:tgtEl>
                                          <p:spTgt spid="127"/>
                                        </p:tgtEl>
                                      </p:cBhvr>
                                    </p:animEffect>
                                  </p:childTnLst>
                                </p:cTn>
                              </p:par>
                              <p:par>
                                <p:cTn fill="hold" nodeType="withEffect" presetClass="entr" presetID="10" presetSubtype="0">
                                  <p:stCondLst>
                                    <p:cond delay="0"/>
                                  </p:stCondLst>
                                  <p:childTnLst>
                                    <p:set>
                                      <p:cBhvr>
                                        <p:cTn dur="1" fill="hold">
                                          <p:stCondLst>
                                            <p:cond delay="0"/>
                                          </p:stCondLst>
                                        </p:cTn>
                                        <p:tgtEl>
                                          <p:spTgt spid="122"/>
                                        </p:tgtEl>
                                        <p:attrNameLst>
                                          <p:attrName>style.visibility</p:attrName>
                                        </p:attrNameLst>
                                      </p:cBhvr>
                                      <p:to>
                                        <p:strVal val="visible"/>
                                      </p:to>
                                    </p:set>
                                    <p:animEffect filter="fade" transition="in">
                                      <p:cBhvr>
                                        <p:cTn dur="1000"/>
                                        <p:tgtEl>
                                          <p:spTgt spid="1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
                                        </p:tgtEl>
                                        <p:attrNameLst>
                                          <p:attrName>style.visibility</p:attrName>
                                        </p:attrNameLst>
                                      </p:cBhvr>
                                      <p:to>
                                        <p:strVal val="visible"/>
                                      </p:to>
                                    </p:set>
                                    <p:animEffect filter="fade" transition="in">
                                      <p:cBhvr>
                                        <p:cTn dur="1000"/>
                                        <p:tgtEl>
                                          <p:spTgt spid="1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