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5" r:id="rId2"/>
    <p:sldId id="257" r:id="rId3"/>
    <p:sldId id="265" r:id="rId4"/>
    <p:sldId id="333" r:id="rId5"/>
    <p:sldId id="323" r:id="rId6"/>
    <p:sldId id="334" r:id="rId7"/>
    <p:sldId id="331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22" r:id="rId16"/>
    <p:sldId id="342" r:id="rId17"/>
    <p:sldId id="321" r:id="rId18"/>
    <p:sldId id="328" r:id="rId19"/>
    <p:sldId id="320" r:id="rId20"/>
    <p:sldId id="347" r:id="rId21"/>
    <p:sldId id="325" r:id="rId22"/>
    <p:sldId id="329" r:id="rId23"/>
    <p:sldId id="326" r:id="rId24"/>
    <p:sldId id="327" r:id="rId25"/>
    <p:sldId id="330" r:id="rId26"/>
    <p:sldId id="346" r:id="rId27"/>
    <p:sldId id="343" r:id="rId28"/>
    <p:sldId id="344" r:id="rId29"/>
    <p:sldId id="314" r:id="rId30"/>
    <p:sldId id="287" r:id="rId31"/>
    <p:sldId id="31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inka Natalie" initials="HN" lastIdx="2" clrIdx="0">
    <p:extLst>
      <p:ext uri="{19B8F6BF-5375-455C-9EA6-DF929625EA0E}">
        <p15:presenceInfo xmlns:p15="http://schemas.microsoft.com/office/powerpoint/2012/main" userId="09aca63a04aff2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CC"/>
    <a:srgbClr val="9A6438"/>
    <a:srgbClr val="BD4F05"/>
    <a:srgbClr val="ED7D31"/>
    <a:srgbClr val="BB8566"/>
    <a:srgbClr val="A6A6A6"/>
    <a:srgbClr val="DEA782"/>
    <a:srgbClr val="FFCCFF"/>
    <a:srgbClr val="975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F87E-F698-491E-BB77-AF600E6D3E63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3438-DAB3-46ED-B59E-42531EBFD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D11F1-C026-4B4F-B2A2-665324C6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E23CCF-F8E6-4F20-8C0A-3416FFA2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A7146-363A-401C-A415-A0170F7E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71A0D-1C52-4BE1-B3CA-38E1DAAF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7AE54-EDCD-4672-A0D0-4335C24A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7B95B-1831-4018-8559-4EB360F2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FC995B-C748-40FF-BE94-22E85DC6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ED3DD-0A01-47C8-A118-FBBD21B8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EC1DF7-ACDD-489D-BB60-4CE3F134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6037F-C41A-4F82-8EC7-5D009BDA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6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AF8E11-9DFC-47DB-95B3-4BBBB19FA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ADBFF0-3A4F-47EB-80D1-235915B2C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415D1-C43D-4D38-95CC-334C214B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59C00-FF5E-4236-80E6-9E47A92A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062CEB-969B-4403-8475-950A1E1A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3E527-44B3-4ACF-9065-C7C5152D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04F9C-FF88-4531-9275-9C9F122A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354AA3-4455-4C77-B8E5-D32A2EE0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E124F-E71F-4608-8699-BD36A750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F668F-ED8B-408F-801F-34180CD0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79EA6-CC86-4E72-817D-926DF989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64496-8A01-4A34-BE0A-E6D6AB9DD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3F1E6-4E4C-4C8E-BF9B-E04D0D75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B88C0-0863-4544-9CA6-69A0632A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0AA62-51AC-4B88-B5ED-A039D63F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0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C91B5-6075-4743-8B67-879D36EC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FE595F-D5A1-42E8-84F4-55679ABFC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EE1167-6985-4038-9226-626D42BA1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0C618-3F1B-4268-AAB9-5A84981F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BA85EF-E1B7-453C-A695-67E5CAD9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4AF3F9-2386-4D28-8DF7-05B57861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0D735-1D38-42DA-9530-A18CA766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8F6F7-8DC3-48F5-8439-335974753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2567B1-8F78-4D1A-A46F-1A151EA2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6729F8-FDB8-45AF-9B06-06E391D51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4357E0-9441-4650-AC63-F42671575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D5DDE6-86C9-40C0-A2A6-519656B6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4EFE27-B151-4C4B-976B-434ABCD4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43A7AF-6483-472C-805B-4D80C856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BD68B-4BB5-42E2-8D37-A78B589A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7076C1-A9CB-48D2-9293-E612D796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CC996-DC07-4F27-AA23-276AEAC9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18412-A52E-46B1-BCA9-6FD18BE2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3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F3A622-E334-485D-9C45-8DB79066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149349-B146-4003-903F-930939A5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7EBFEA-1086-43B8-9C5A-7030A4B3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1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F06A8-72C6-4DD3-B31D-EB1196F9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B5720-9344-4991-98BE-AB283D004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2D836-8CD2-4E95-A08C-E6DF0E687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69328B-8A6C-4AB0-8AAD-94320A7C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09E16D-FA15-4D07-96D8-F76471E4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F33D62-4EB5-4E87-A760-03675527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9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E96AE-ECA5-4309-A7CB-C0AB5C88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9991C8-A555-4A68-82AC-DFFD7CA49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327AED-722E-4F2F-9030-A28898A6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258876-44CF-47BF-B7F7-8889F636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70B2B0-0BA5-48E2-8031-4E0411DC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4E982C-6CF0-4104-ADB8-0EB7466C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70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F81CEA-7FA8-429D-B76B-E307A759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145F99-CAB4-47EE-B382-E5466A41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AD299-8EC7-4CC4-975B-700C8038F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463C-C6A7-4608-88C6-EF4919C961E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E3754-476E-4B76-BBB3-8DABF8A5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BD2F3A-25A6-4640-832C-CE96B0237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1FAA-7659-4F50-8DC2-35E1C8AAA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8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jpg"/><Relationship Id="rId7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G"/><Relationship Id="rId9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jpeg"/><Relationship Id="rId7" Type="http://schemas.openxmlformats.org/officeDocument/2006/relationships/image" Target="../media/image46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2.png"/><Relationship Id="rId4" Type="http://schemas.openxmlformats.org/officeDocument/2006/relationships/image" Target="../media/image49.png"/><Relationship Id="rId9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A8D0E-E68E-428D-A251-AFA6D759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15834"/>
            <a:ext cx="5777102" cy="2076333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9600" b="1" dirty="0">
                <a:solidFill>
                  <a:schemeClr val="bg1"/>
                </a:solidFill>
              </a:rPr>
              <a:t>KEEP CALM</a:t>
            </a: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AND SPEAK</a:t>
            </a: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 ENGLISH</a:t>
            </a:r>
            <a:br>
              <a:rPr lang="en-US" sz="9600" b="1" dirty="0"/>
            </a:br>
            <a:endParaRPr lang="fr-FR" sz="9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926ED6-86C5-4156-8157-EB5EBACC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49" y="272039"/>
            <a:ext cx="5962914" cy="59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939D3-E1C1-4E42-BC8C-4A731868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oper Black" panose="0208090404030B020404" pitchFamily="18" charset="0"/>
              </a:rPr>
              <a:t>Social networks can </a:t>
            </a:r>
            <a:r>
              <a:rPr lang="fr-FR" dirty="0" err="1">
                <a:latin typeface="Cooper Black" panose="0208090404030B020404" pitchFamily="18" charset="0"/>
              </a:rPr>
              <a:t>be</a:t>
            </a:r>
            <a:r>
              <a:rPr lang="fr-FR" dirty="0">
                <a:latin typeface="Cooper Black" panose="0208090404030B020404" pitchFamily="18" charset="0"/>
              </a:rPr>
              <a:t> </a:t>
            </a:r>
            <a:r>
              <a:rPr lang="fr-FR" dirty="0" err="1">
                <a:latin typeface="Cooper Black" panose="0208090404030B020404" pitchFamily="18" charset="0"/>
              </a:rPr>
              <a:t>dangerous</a:t>
            </a:r>
            <a:r>
              <a:rPr lang="fr-FR" dirty="0">
                <a:latin typeface="Cooper Black" panose="0208090404030B020404" pitchFamily="18" charset="0"/>
              </a:rPr>
              <a:t>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0F3CF9-4881-4251-AA22-1F9753568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77219"/>
            <a:ext cx="6096000" cy="42481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E34F1E-57E2-4864-8B45-9487958D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1458568"/>
            <a:ext cx="2675812" cy="23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82819-6D3D-448C-93F0-C963AC46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-128441"/>
            <a:ext cx="10515600" cy="1325563"/>
          </a:xfrm>
        </p:spPr>
        <p:txBody>
          <a:bodyPr/>
          <a:lstStyle/>
          <a:p>
            <a:r>
              <a:rPr lang="fr-FR" dirty="0"/>
              <a:t>Dangers : correct the </a:t>
            </a:r>
            <a:r>
              <a:rPr lang="fr-FR" dirty="0" err="1"/>
              <a:t>problems</a:t>
            </a:r>
            <a:r>
              <a:rPr lang="fr-FR" dirty="0"/>
              <a:t>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331A0E-7A86-40D6-B46B-8C809004EF6B}"/>
              </a:ext>
            </a:extLst>
          </p:cNvPr>
          <p:cNvSpPr txBox="1"/>
          <p:nvPr/>
        </p:nvSpPr>
        <p:spPr>
          <a:xfrm>
            <a:off x="159310" y="2674969"/>
            <a:ext cx="11873379" cy="58477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Young people are </a:t>
            </a:r>
            <a:r>
              <a:rPr lang="fr-FR" sz="3200" dirty="0" err="1">
                <a:latin typeface="Arial Black" panose="020B0A04020102020204" pitchFamily="34" charset="0"/>
              </a:rPr>
              <a:t>never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addicted</a:t>
            </a:r>
            <a:r>
              <a:rPr lang="fr-FR" sz="3200" dirty="0">
                <a:latin typeface="Arial Black" panose="020B0A04020102020204" pitchFamily="34" charset="0"/>
              </a:rPr>
              <a:t> to social networks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4CD5FF-9FB6-4B9E-AF45-32F5205278AE}"/>
              </a:ext>
            </a:extLst>
          </p:cNvPr>
          <p:cNvSpPr txBox="1"/>
          <p:nvPr/>
        </p:nvSpPr>
        <p:spPr>
          <a:xfrm>
            <a:off x="318043" y="1526083"/>
            <a:ext cx="1091952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Your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photos are </a:t>
            </a:r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never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on the net for a long time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FF8199-2FBD-4DB9-B220-DCA193C54E8F}"/>
              </a:ext>
            </a:extLst>
          </p:cNvPr>
          <p:cNvSpPr txBox="1"/>
          <p:nvPr/>
        </p:nvSpPr>
        <p:spPr>
          <a:xfrm>
            <a:off x="474303" y="3821710"/>
            <a:ext cx="724211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 Black" panose="020B0A04020102020204" pitchFamily="34" charset="0"/>
              </a:rPr>
              <a:t>Your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pictures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usually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disappear</a:t>
            </a:r>
            <a:endParaRPr lang="fr-FR" sz="3200" dirty="0">
              <a:latin typeface="Arial Black" panose="020B0A040201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EB8672-6275-4ECF-9280-B7BFCEFFAB7C}"/>
              </a:ext>
            </a:extLst>
          </p:cNvPr>
          <p:cNvSpPr txBox="1"/>
          <p:nvPr/>
        </p:nvSpPr>
        <p:spPr>
          <a:xfrm>
            <a:off x="5094436" y="5128987"/>
            <a:ext cx="717773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People </a:t>
            </a:r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rarely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steal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your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photos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863DB3-AFC0-4D2F-BD7D-2DF1B01945C0}"/>
              </a:ext>
            </a:extLst>
          </p:cNvPr>
          <p:cNvSpPr txBox="1"/>
          <p:nvPr/>
        </p:nvSpPr>
        <p:spPr>
          <a:xfrm>
            <a:off x="474303" y="6028774"/>
            <a:ext cx="7101816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You are </a:t>
            </a:r>
            <a:r>
              <a:rPr lang="fr-FR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always</a:t>
            </a:r>
            <a:r>
              <a:rPr lang="fr-FR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safe</a:t>
            </a:r>
            <a:r>
              <a:rPr lang="fr-FR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on the net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FE41F8-51EB-490C-9E9B-11CE9502FA09}"/>
              </a:ext>
            </a:extLst>
          </p:cNvPr>
          <p:cNvSpPr txBox="1"/>
          <p:nvPr/>
        </p:nvSpPr>
        <p:spPr>
          <a:xfrm>
            <a:off x="3895716" y="915066"/>
            <a:ext cx="175259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always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5F5CA66-2FBD-4A8F-B856-24ACC02253AC}"/>
              </a:ext>
            </a:extLst>
          </p:cNvPr>
          <p:cNvCxnSpPr/>
          <p:nvPr/>
        </p:nvCxnSpPr>
        <p:spPr>
          <a:xfrm>
            <a:off x="4025211" y="1818470"/>
            <a:ext cx="12417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D1CC83-A283-461B-8341-BDD4984C6B97}"/>
              </a:ext>
            </a:extLst>
          </p:cNvPr>
          <p:cNvCxnSpPr/>
          <p:nvPr/>
        </p:nvCxnSpPr>
        <p:spPr>
          <a:xfrm>
            <a:off x="4264034" y="2967356"/>
            <a:ext cx="12417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3ED8F7E-7F79-4CF9-982E-6E93B80897B8}"/>
              </a:ext>
            </a:extLst>
          </p:cNvPr>
          <p:cNvSpPr txBox="1"/>
          <p:nvPr/>
        </p:nvSpPr>
        <p:spPr>
          <a:xfrm>
            <a:off x="4095358" y="2195755"/>
            <a:ext cx="1350050" cy="58477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 Black" panose="020B0A04020102020204" pitchFamily="34" charset="0"/>
              </a:rPr>
              <a:t>often</a:t>
            </a:r>
            <a:endParaRPr lang="fr-FR" sz="3200" dirty="0">
              <a:latin typeface="Arial Black" panose="020B0A040201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9F3A5B1-31DA-4B2C-99DF-CB27155E85F4}"/>
              </a:ext>
            </a:extLst>
          </p:cNvPr>
          <p:cNvCxnSpPr>
            <a:cxnSpLocks/>
          </p:cNvCxnSpPr>
          <p:nvPr/>
        </p:nvCxnSpPr>
        <p:spPr>
          <a:xfrm>
            <a:off x="3708801" y="4128864"/>
            <a:ext cx="1536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6F26365-D23D-4414-A2D8-47FA36F2023C}"/>
              </a:ext>
            </a:extLst>
          </p:cNvPr>
          <p:cNvSpPr txBox="1"/>
          <p:nvPr/>
        </p:nvSpPr>
        <p:spPr>
          <a:xfrm>
            <a:off x="3748557" y="3327784"/>
            <a:ext cx="150528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 Black" panose="020B0A04020102020204" pitchFamily="34" charset="0"/>
              </a:rPr>
              <a:t>rarely</a:t>
            </a:r>
            <a:endParaRPr lang="fr-FR" sz="3200" dirty="0">
              <a:latin typeface="Arial Black" panose="020B0A04020102020204" pitchFamily="34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C3A6AEA-A4DA-4DE0-8CAE-182D382CCE0C}"/>
              </a:ext>
            </a:extLst>
          </p:cNvPr>
          <p:cNvCxnSpPr>
            <a:cxnSpLocks/>
          </p:cNvCxnSpPr>
          <p:nvPr/>
        </p:nvCxnSpPr>
        <p:spPr>
          <a:xfrm>
            <a:off x="6753686" y="5416943"/>
            <a:ext cx="1407835" cy="44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A08CAD8-388A-40B8-B08A-16861AA51F64}"/>
              </a:ext>
            </a:extLst>
          </p:cNvPr>
          <p:cNvSpPr txBox="1"/>
          <p:nvPr/>
        </p:nvSpPr>
        <p:spPr>
          <a:xfrm>
            <a:off x="5617121" y="4497242"/>
            <a:ext cx="419858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often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/ </a:t>
            </a:r>
            <a:r>
              <a:rPr lang="fr-FR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sometimes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51BFDCA-0676-40BB-A9C4-708866A88BFD}"/>
              </a:ext>
            </a:extLst>
          </p:cNvPr>
          <p:cNvCxnSpPr>
            <a:cxnSpLocks/>
          </p:cNvCxnSpPr>
          <p:nvPr/>
        </p:nvCxnSpPr>
        <p:spPr>
          <a:xfrm>
            <a:off x="2476394" y="6316730"/>
            <a:ext cx="1407835" cy="44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63F4262-A78C-4E57-8646-214314202C82}"/>
              </a:ext>
            </a:extLst>
          </p:cNvPr>
          <p:cNvSpPr txBox="1"/>
          <p:nvPr/>
        </p:nvSpPr>
        <p:spPr>
          <a:xfrm>
            <a:off x="2427669" y="5530417"/>
            <a:ext cx="1505284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rarely</a:t>
            </a:r>
            <a:endParaRPr lang="fr-FR" sz="3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DF464-93B9-445F-8231-52EB8219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395" y="127119"/>
            <a:ext cx="4430270" cy="84188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b="1" dirty="0" err="1">
                <a:latin typeface="Arial Black" panose="020B0A04020102020204" pitchFamily="34" charset="0"/>
              </a:rPr>
              <a:t>Let’s</a:t>
            </a:r>
            <a:r>
              <a:rPr lang="fr-FR" b="1" dirty="0">
                <a:latin typeface="Arial Black" panose="020B0A04020102020204" pitchFamily="34" charset="0"/>
              </a:rPr>
              <a:t> observe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F0CBD-E915-4EA4-8DED-6AB649CF6B1F}"/>
              </a:ext>
            </a:extLst>
          </p:cNvPr>
          <p:cNvSpPr txBox="1"/>
          <p:nvPr/>
        </p:nvSpPr>
        <p:spPr>
          <a:xfrm>
            <a:off x="432816" y="698194"/>
            <a:ext cx="11759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You are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rarely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safe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on the net. 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Young people are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often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addicted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to social networks. People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sometimes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steal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photos.</a:t>
            </a:r>
          </a:p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329F5B-28A9-4EB6-9E61-A268A5916B07}"/>
              </a:ext>
            </a:extLst>
          </p:cNvPr>
          <p:cNvSpPr txBox="1"/>
          <p:nvPr/>
        </p:nvSpPr>
        <p:spPr>
          <a:xfrm>
            <a:off x="313822" y="3183499"/>
            <a:ext cx="11489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anglais l’adverbe de fréquence se place avant le verbe</a:t>
            </a:r>
            <a:r>
              <a:rPr lang="fr-FR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1879D4-48E3-4771-BCE0-B1CEB801D344}"/>
              </a:ext>
            </a:extLst>
          </p:cNvPr>
          <p:cNvSpPr txBox="1"/>
          <p:nvPr/>
        </p:nvSpPr>
        <p:spPr>
          <a:xfrm>
            <a:off x="2070550" y="3714676"/>
            <a:ext cx="6500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Toujours vrai?   </a:t>
            </a:r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   oui      non</a:t>
            </a:r>
            <a:r>
              <a:rPr lang="fr-FR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120924-F8AA-48F4-B21A-5C53F8C2C3C5}"/>
              </a:ext>
            </a:extLst>
          </p:cNvPr>
          <p:cNvSpPr txBox="1"/>
          <p:nvPr/>
        </p:nvSpPr>
        <p:spPr>
          <a:xfrm>
            <a:off x="351477" y="4447079"/>
            <a:ext cx="112065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anglais l’adverbe de fréquence se place</a:t>
            </a:r>
          </a:p>
          <a:p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le verbe « </a:t>
            </a:r>
            <a:r>
              <a:rPr lang="fr-FR" sz="3200" dirty="0" err="1">
                <a:solidFill>
                  <a:srgbClr val="FF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</a:t>
            </a:r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» </a:t>
            </a:r>
          </a:p>
          <a:p>
            <a:r>
              <a:rPr lang="fr-FR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les autres </a:t>
            </a:r>
            <a:r>
              <a:rPr lang="fr-FR" sz="3200" dirty="0">
                <a:solidFill>
                  <a:schemeClr val="bg1"/>
                </a:solidFill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verbes.</a:t>
            </a:r>
            <a:endParaRPr lang="fr-FR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741D53-EB4A-4085-8F8D-07A8E4AECFEC}"/>
              </a:ext>
            </a:extLst>
          </p:cNvPr>
          <p:cNvSpPr txBox="1"/>
          <p:nvPr/>
        </p:nvSpPr>
        <p:spPr>
          <a:xfrm>
            <a:off x="486328" y="5410560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avant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88554B-0550-401C-9491-87843F663BB7}"/>
              </a:ext>
            </a:extLst>
          </p:cNvPr>
          <p:cNvSpPr txBox="1"/>
          <p:nvPr/>
        </p:nvSpPr>
        <p:spPr>
          <a:xfrm>
            <a:off x="510373" y="4939046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après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1AB76A-FA67-408E-873E-5C81DCBE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72" y="3670203"/>
            <a:ext cx="612566" cy="468708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19F3019-B7BF-4887-A7A9-8DAFAA8D8312}"/>
              </a:ext>
            </a:extLst>
          </p:cNvPr>
          <p:cNvCxnSpPr/>
          <p:nvPr/>
        </p:nvCxnSpPr>
        <p:spPr>
          <a:xfrm>
            <a:off x="2377440" y="1510862"/>
            <a:ext cx="1243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68544DE-7018-4119-8EF9-200B38ED6105}"/>
              </a:ext>
            </a:extLst>
          </p:cNvPr>
          <p:cNvCxnSpPr/>
          <p:nvPr/>
        </p:nvCxnSpPr>
        <p:spPr>
          <a:xfrm>
            <a:off x="4558798" y="2285054"/>
            <a:ext cx="1243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8AC01C3-0B77-4599-92EA-2E45341C0F9C}"/>
              </a:ext>
            </a:extLst>
          </p:cNvPr>
          <p:cNvCxnSpPr>
            <a:cxnSpLocks/>
          </p:cNvCxnSpPr>
          <p:nvPr/>
        </p:nvCxnSpPr>
        <p:spPr>
          <a:xfrm>
            <a:off x="2070550" y="3089726"/>
            <a:ext cx="24882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D2546E6-32E9-4AD2-93E7-E6CF078FB399}"/>
              </a:ext>
            </a:extLst>
          </p:cNvPr>
          <p:cNvSpPr/>
          <p:nvPr/>
        </p:nvSpPr>
        <p:spPr>
          <a:xfrm>
            <a:off x="1495540" y="969002"/>
            <a:ext cx="749808" cy="584764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C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565A9-8769-4800-B543-DEAA86828407}"/>
              </a:ext>
            </a:extLst>
          </p:cNvPr>
          <p:cNvSpPr/>
          <p:nvPr/>
        </p:nvSpPr>
        <p:spPr>
          <a:xfrm>
            <a:off x="3694176" y="1767593"/>
            <a:ext cx="749808" cy="584764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CC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4D3A59-3B6D-4A59-AC86-49BDC97FB435}"/>
              </a:ext>
            </a:extLst>
          </p:cNvPr>
          <p:cNvSpPr txBox="1"/>
          <p:nvPr/>
        </p:nvSpPr>
        <p:spPr>
          <a:xfrm>
            <a:off x="4524213" y="2537735"/>
            <a:ext cx="122180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steal</a:t>
            </a:r>
            <a:endParaRPr lang="fr-FR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20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0CF638-0739-4883-A250-DE7E59E630C7}"/>
              </a:ext>
            </a:extLst>
          </p:cNvPr>
          <p:cNvSpPr txBox="1"/>
          <p:nvPr/>
        </p:nvSpPr>
        <p:spPr>
          <a:xfrm>
            <a:off x="2188383" y="92793"/>
            <a:ext cx="7266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err="1"/>
              <a:t>Let’s</a:t>
            </a:r>
            <a:r>
              <a:rPr lang="fr-FR" sz="4000" dirty="0"/>
              <a:t> </a:t>
            </a:r>
            <a:r>
              <a:rPr lang="fr-FR" sz="4000" dirty="0" err="1"/>
              <a:t>practise</a:t>
            </a:r>
            <a:endParaRPr lang="fr-FR" sz="4000" dirty="0"/>
          </a:p>
          <a:p>
            <a:pPr algn="ctr"/>
            <a:r>
              <a:rPr lang="fr-FR" sz="4000" dirty="0" err="1"/>
              <a:t>Add</a:t>
            </a:r>
            <a:r>
              <a:rPr lang="fr-FR" sz="4000" dirty="0"/>
              <a:t> the </a:t>
            </a:r>
            <a:r>
              <a:rPr lang="fr-FR" sz="4000" dirty="0" err="1"/>
              <a:t>adverbs</a:t>
            </a:r>
            <a:r>
              <a:rPr lang="fr-FR" sz="4000" dirty="0"/>
              <a:t> in the sentences!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C9A4A1-0639-4CC9-AAE4-A889A4577546}"/>
              </a:ext>
            </a:extLst>
          </p:cNvPr>
          <p:cNvSpPr txBox="1"/>
          <p:nvPr/>
        </p:nvSpPr>
        <p:spPr>
          <a:xfrm>
            <a:off x="575810" y="1920240"/>
            <a:ext cx="11616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online.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chat on the Internet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their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.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rarely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bored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at the week-end.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always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upload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personal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photos.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often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download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series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.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sometimes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do 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 do at the week-end? (</a:t>
            </a:r>
            <a:r>
              <a:rPr lang="fr-FR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usually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endParaRPr lang="fr-FR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EC617-3965-4670-9B17-56E02A33761A}"/>
              </a:ext>
            </a:extLst>
          </p:cNvPr>
          <p:cNvSpPr txBox="1"/>
          <p:nvPr/>
        </p:nvSpPr>
        <p:spPr>
          <a:xfrm>
            <a:off x="568057" y="1924316"/>
            <a:ext cx="524964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online.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137F20-0F28-442F-9F94-C5738CAB3EFF}"/>
              </a:ext>
            </a:extLst>
          </p:cNvPr>
          <p:cNvSpPr txBox="1"/>
          <p:nvPr/>
        </p:nvSpPr>
        <p:spPr>
          <a:xfrm>
            <a:off x="575810" y="2505015"/>
            <a:ext cx="112382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rarely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chat on the Internet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751F41-0BCF-4435-9FE9-16B9B41137B6}"/>
              </a:ext>
            </a:extLst>
          </p:cNvPr>
          <p:cNvSpPr txBox="1"/>
          <p:nvPr/>
        </p:nvSpPr>
        <p:spPr>
          <a:xfrm>
            <a:off x="575810" y="3065019"/>
            <a:ext cx="87998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bored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at the week-end.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BD0237-FFB8-422F-B213-C73E7EFE1BCE}"/>
              </a:ext>
            </a:extLst>
          </p:cNvPr>
          <p:cNvSpPr txBox="1"/>
          <p:nvPr/>
        </p:nvSpPr>
        <p:spPr>
          <a:xfrm>
            <a:off x="568059" y="3625023"/>
            <a:ext cx="863080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often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upload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photos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3FDB50-6E0C-4478-9F03-9FBCBAD19C6A}"/>
              </a:ext>
            </a:extLst>
          </p:cNvPr>
          <p:cNvSpPr txBox="1"/>
          <p:nvPr/>
        </p:nvSpPr>
        <p:spPr>
          <a:xfrm>
            <a:off x="568059" y="4160256"/>
            <a:ext cx="895998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sometimes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download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series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53C88F-C495-4F1D-B42C-EA6F68F3DB17}"/>
              </a:ext>
            </a:extLst>
          </p:cNvPr>
          <p:cNvSpPr txBox="1"/>
          <p:nvPr/>
        </p:nvSpPr>
        <p:spPr>
          <a:xfrm>
            <a:off x="568058" y="4713806"/>
            <a:ext cx="963664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usually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 at the week-end?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EAB7DA-78BA-4E8C-B3A3-3317ED169C4C}"/>
              </a:ext>
            </a:extLst>
          </p:cNvPr>
          <p:cNvSpPr/>
          <p:nvPr/>
        </p:nvSpPr>
        <p:spPr>
          <a:xfrm>
            <a:off x="2139696" y="1986354"/>
            <a:ext cx="365760" cy="4581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53BF3-173E-43AF-A267-F4F3A4A89208}"/>
              </a:ext>
            </a:extLst>
          </p:cNvPr>
          <p:cNvSpPr/>
          <p:nvPr/>
        </p:nvSpPr>
        <p:spPr>
          <a:xfrm>
            <a:off x="3721608" y="2542032"/>
            <a:ext cx="905256" cy="46699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CC743-6075-4859-A12F-AF96FC935737}"/>
              </a:ext>
            </a:extLst>
          </p:cNvPr>
          <p:cNvSpPr/>
          <p:nvPr/>
        </p:nvSpPr>
        <p:spPr>
          <a:xfrm>
            <a:off x="1664208" y="3113733"/>
            <a:ext cx="694944" cy="4617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D47D1-1C93-486C-8DCC-40A8219FA3E1}"/>
              </a:ext>
            </a:extLst>
          </p:cNvPr>
          <p:cNvSpPr/>
          <p:nvPr/>
        </p:nvSpPr>
        <p:spPr>
          <a:xfrm>
            <a:off x="3808476" y="3726885"/>
            <a:ext cx="1421892" cy="4581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71568D-8C43-4E1C-9FF6-14F16DB5028F}"/>
              </a:ext>
            </a:extLst>
          </p:cNvPr>
          <p:cNvSpPr/>
          <p:nvPr/>
        </p:nvSpPr>
        <p:spPr>
          <a:xfrm>
            <a:off x="4264782" y="4243062"/>
            <a:ext cx="2062865" cy="4581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6C954-2A0B-46D3-A5A9-912CC7AA0996}"/>
              </a:ext>
            </a:extLst>
          </p:cNvPr>
          <p:cNvSpPr/>
          <p:nvPr/>
        </p:nvSpPr>
        <p:spPr>
          <a:xfrm>
            <a:off x="5408585" y="4815668"/>
            <a:ext cx="589879" cy="4581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8A0C735-8CBA-4E99-AA9E-2BC3FE819B0F}"/>
              </a:ext>
            </a:extLst>
          </p:cNvPr>
          <p:cNvCxnSpPr/>
          <p:nvPr/>
        </p:nvCxnSpPr>
        <p:spPr>
          <a:xfrm>
            <a:off x="2584174" y="2409431"/>
            <a:ext cx="1110930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F77B0B6-F8EC-4642-A4BC-B9A410DA26EE}"/>
              </a:ext>
            </a:extLst>
          </p:cNvPr>
          <p:cNvCxnSpPr/>
          <p:nvPr/>
        </p:nvCxnSpPr>
        <p:spPr>
          <a:xfrm>
            <a:off x="2505456" y="2973428"/>
            <a:ext cx="1110930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1E1EAA1-6722-4F0B-BC13-9F3A9CB9FAC9}"/>
              </a:ext>
            </a:extLst>
          </p:cNvPr>
          <p:cNvCxnSpPr>
            <a:cxnSpLocks/>
          </p:cNvCxnSpPr>
          <p:nvPr/>
        </p:nvCxnSpPr>
        <p:spPr>
          <a:xfrm>
            <a:off x="2505456" y="3562924"/>
            <a:ext cx="1303020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E285FF4-7B37-4CB5-A591-1AB293D5FB57}"/>
              </a:ext>
            </a:extLst>
          </p:cNvPr>
          <p:cNvCxnSpPr>
            <a:cxnSpLocks/>
          </p:cNvCxnSpPr>
          <p:nvPr/>
        </p:nvCxnSpPr>
        <p:spPr>
          <a:xfrm>
            <a:off x="2756452" y="4185027"/>
            <a:ext cx="965156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E9672C4-5BEC-4C10-B4F2-69CFC295ED31}"/>
              </a:ext>
            </a:extLst>
          </p:cNvPr>
          <p:cNvCxnSpPr>
            <a:cxnSpLocks/>
          </p:cNvCxnSpPr>
          <p:nvPr/>
        </p:nvCxnSpPr>
        <p:spPr>
          <a:xfrm>
            <a:off x="2180778" y="4692113"/>
            <a:ext cx="1993458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15A4F7B-6228-4319-A032-D401008485F5}"/>
              </a:ext>
            </a:extLst>
          </p:cNvPr>
          <p:cNvCxnSpPr>
            <a:cxnSpLocks/>
          </p:cNvCxnSpPr>
          <p:nvPr/>
        </p:nvCxnSpPr>
        <p:spPr>
          <a:xfrm>
            <a:off x="3948136" y="5248484"/>
            <a:ext cx="1282232" cy="627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E8E33-B8FE-40D5-BFDC-8AB2502E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44" y="24316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Caladea" panose="02040503050406030204" pitchFamily="18" charset="0"/>
              </a:rPr>
              <a:t>Social networks </a:t>
            </a:r>
            <a:r>
              <a:rPr lang="fr-FR" sz="4800" b="1" dirty="0" err="1">
                <a:latin typeface="Caladea" panose="02040503050406030204" pitchFamily="18" charset="0"/>
              </a:rPr>
              <a:t>aren’t</a:t>
            </a:r>
            <a:r>
              <a:rPr lang="fr-FR" sz="4800" b="1" dirty="0">
                <a:latin typeface="Caladea" panose="02040503050406030204" pitchFamily="18" charset="0"/>
              </a:rPr>
              <a:t> the </a:t>
            </a:r>
            <a:r>
              <a:rPr lang="fr-FR" sz="4800" b="1" dirty="0" err="1">
                <a:latin typeface="Caladea" panose="02040503050406030204" pitchFamily="18" charset="0"/>
              </a:rPr>
              <a:t>only</a:t>
            </a:r>
            <a:r>
              <a:rPr lang="fr-FR" sz="4800" b="1" dirty="0">
                <a:latin typeface="Caladea" panose="02040503050406030204" pitchFamily="18" charset="0"/>
              </a:rPr>
              <a:t> solution!</a:t>
            </a:r>
            <a:br>
              <a:rPr lang="fr-FR" sz="4800" b="1" dirty="0">
                <a:latin typeface="Caladea" panose="02040503050406030204" pitchFamily="18" charset="0"/>
              </a:rPr>
            </a:br>
            <a:br>
              <a:rPr lang="fr-FR" sz="4800" b="1" dirty="0">
                <a:latin typeface="Caladea" panose="02040503050406030204" pitchFamily="18" charset="0"/>
              </a:rPr>
            </a:br>
            <a:r>
              <a:rPr lang="fr-FR" sz="4800" b="1" dirty="0" err="1">
                <a:latin typeface="Caladea" panose="02040503050406030204" pitchFamily="18" charset="0"/>
              </a:rPr>
              <a:t>What</a:t>
            </a:r>
            <a:r>
              <a:rPr lang="fr-FR" sz="4800" b="1" dirty="0">
                <a:latin typeface="Caladea" panose="02040503050406030204" pitchFamily="18" charset="0"/>
              </a:rPr>
              <a:t> </a:t>
            </a:r>
            <a:r>
              <a:rPr lang="fr-FR" sz="4800" b="1" dirty="0" err="1">
                <a:latin typeface="Caladea" panose="02040503050406030204" pitchFamily="18" charset="0"/>
              </a:rPr>
              <a:t>else</a:t>
            </a:r>
            <a:r>
              <a:rPr lang="fr-FR" sz="4800" b="1" dirty="0">
                <a:latin typeface="Caladea" panose="02040503050406030204" pitchFamily="18" charset="0"/>
              </a:rPr>
              <a:t> can </a:t>
            </a:r>
            <a:r>
              <a:rPr lang="fr-FR" sz="4800" b="1" dirty="0" err="1">
                <a:latin typeface="Caladea" panose="02040503050406030204" pitchFamily="18" charset="0"/>
              </a:rPr>
              <a:t>you</a:t>
            </a:r>
            <a:r>
              <a:rPr lang="fr-FR" sz="4800" b="1" dirty="0">
                <a:latin typeface="Caladea" panose="02040503050406030204" pitchFamily="18" charset="0"/>
              </a:rPr>
              <a:t> do at home?</a:t>
            </a:r>
          </a:p>
        </p:txBody>
      </p:sp>
    </p:spTree>
    <p:extLst>
      <p:ext uri="{BB962C8B-B14F-4D97-AF65-F5344CB8AC3E}">
        <p14:creationId xmlns:p14="http://schemas.microsoft.com/office/powerpoint/2010/main" val="425005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13EACD-20B1-42F8-A08C-D6F289F2F1CA}"/>
              </a:ext>
            </a:extLst>
          </p:cNvPr>
          <p:cNvSpPr txBox="1"/>
          <p:nvPr/>
        </p:nvSpPr>
        <p:spPr>
          <a:xfrm>
            <a:off x="4197884" y="140366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Arial Rounded MT Bold" panose="020F0704030504030204" pitchFamily="34" charset="0"/>
              </a:rPr>
              <a:t>Indoor </a:t>
            </a:r>
            <a:r>
              <a:rPr lang="fr-FR" sz="3600" dirty="0" err="1">
                <a:latin typeface="Arial Rounded MT Bold" panose="020F0704030504030204" pitchFamily="34" charset="0"/>
              </a:rPr>
              <a:t>activities</a:t>
            </a:r>
            <a:endParaRPr lang="fr-FR" sz="3600" dirty="0">
              <a:latin typeface="Arial Rounded MT Bold" panose="020F07040305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DDCDA4-B43C-43A6-8747-B66E2C53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80" y="1082638"/>
            <a:ext cx="2340367" cy="13566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AC245B-6949-4245-9ECA-EEB1754FF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81" y="3928943"/>
            <a:ext cx="1950720" cy="12984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479F94A-E8A7-4E57-854E-CA9918A2A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1" y="386532"/>
            <a:ext cx="2615821" cy="18637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8A16BE2-057A-4A5B-8D0A-9C41B2A33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5" y="4126387"/>
            <a:ext cx="2355874" cy="15570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0D2017-4B10-4394-8ED8-FD2F96665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05" y="869372"/>
            <a:ext cx="1950720" cy="129844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06FD299-2FC1-435D-A829-70B3E320DE32}"/>
              </a:ext>
            </a:extLst>
          </p:cNvPr>
          <p:cNvSpPr txBox="1"/>
          <p:nvPr/>
        </p:nvSpPr>
        <p:spPr>
          <a:xfrm>
            <a:off x="2067339" y="5898710"/>
            <a:ext cx="108074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relax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DD0801-89EF-463B-880B-A86A00895935}"/>
              </a:ext>
            </a:extLst>
          </p:cNvPr>
          <p:cNvSpPr txBox="1"/>
          <p:nvPr/>
        </p:nvSpPr>
        <p:spPr>
          <a:xfrm>
            <a:off x="3738145" y="5299825"/>
            <a:ext cx="888385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rest</a:t>
            </a:r>
            <a:endParaRPr lang="fr-FR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AE7D3B-AA73-491B-B281-7501EDA1CCED}"/>
              </a:ext>
            </a:extLst>
          </p:cNvPr>
          <p:cNvSpPr txBox="1"/>
          <p:nvPr/>
        </p:nvSpPr>
        <p:spPr>
          <a:xfrm>
            <a:off x="4978119" y="6088029"/>
            <a:ext cx="26588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lie on </a:t>
            </a:r>
            <a:r>
              <a:rPr lang="fr-FR" sz="3200" dirty="0" err="1">
                <a:solidFill>
                  <a:srgbClr val="FF0000"/>
                </a:solidFill>
                <a:latin typeface="Franklin Gothic Demi" panose="020B0703020102020204" pitchFamily="34" charset="0"/>
              </a:rPr>
              <a:t>my</a:t>
            </a:r>
            <a:r>
              <a:rPr lang="fr-FR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 sofa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5A7C72-C803-4CD2-A13E-D343C581D330}"/>
              </a:ext>
            </a:extLst>
          </p:cNvPr>
          <p:cNvSpPr txBox="1"/>
          <p:nvPr/>
        </p:nvSpPr>
        <p:spPr>
          <a:xfrm>
            <a:off x="3471634" y="6155296"/>
            <a:ext cx="990977" cy="58477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read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CD8CA5-96D5-484A-AE3C-CDA8C4E8D5D3}"/>
              </a:ext>
            </a:extLst>
          </p:cNvPr>
          <p:cNvSpPr txBox="1"/>
          <p:nvPr/>
        </p:nvSpPr>
        <p:spPr>
          <a:xfrm>
            <a:off x="7636988" y="3978002"/>
            <a:ext cx="2113569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anklin Gothic Demi" panose="020B0703020102020204" pitchFamily="34" charset="0"/>
              </a:rPr>
              <a:t>do </a:t>
            </a:r>
            <a:r>
              <a:rPr lang="fr-FR" sz="3200" dirty="0" err="1">
                <a:latin typeface="Franklin Gothic Demi" panose="020B0703020102020204" pitchFamily="34" charset="0"/>
              </a:rPr>
              <a:t>some</a:t>
            </a:r>
            <a:r>
              <a:rPr lang="fr-FR" sz="3200" dirty="0">
                <a:latin typeface="Franklin Gothic Demi" panose="020B0703020102020204" pitchFamily="34" charset="0"/>
              </a:rPr>
              <a:t> sport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0B4000-E648-4C21-BBF8-B9D82557BB06}"/>
              </a:ext>
            </a:extLst>
          </p:cNvPr>
          <p:cNvSpPr txBox="1"/>
          <p:nvPr/>
        </p:nvSpPr>
        <p:spPr>
          <a:xfrm>
            <a:off x="7975516" y="6009838"/>
            <a:ext cx="1056700" cy="584775"/>
          </a:xfrm>
          <a:prstGeom prst="rect">
            <a:avLst/>
          </a:prstGeom>
          <a:solidFill>
            <a:srgbClr val="DEA782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cook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F6D55E-AA72-434E-9DB5-1183FFBE0E8A}"/>
              </a:ext>
            </a:extLst>
          </p:cNvPr>
          <p:cNvSpPr txBox="1"/>
          <p:nvPr/>
        </p:nvSpPr>
        <p:spPr>
          <a:xfrm>
            <a:off x="9467023" y="5516684"/>
            <a:ext cx="2607512" cy="107721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accent1"/>
                </a:solidFill>
                <a:latin typeface="Franklin Gothic Demi" panose="020B0703020102020204" pitchFamily="34" charset="0"/>
              </a:rPr>
              <a:t>watch</a:t>
            </a:r>
            <a:r>
              <a:rPr lang="fr-FR" sz="32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</a:t>
            </a:r>
            <a:r>
              <a:rPr lang="fr-FR" sz="3200" dirty="0" err="1">
                <a:solidFill>
                  <a:schemeClr val="accent1"/>
                </a:solidFill>
                <a:latin typeface="Franklin Gothic Demi" panose="020B0703020102020204" pitchFamily="34" charset="0"/>
              </a:rPr>
              <a:t>series</a:t>
            </a:r>
            <a:r>
              <a:rPr lang="fr-FR" sz="32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 on TV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CBC3126-CAAF-4CC7-A8DF-582B051ECAF9}"/>
              </a:ext>
            </a:extLst>
          </p:cNvPr>
          <p:cNvSpPr txBox="1"/>
          <p:nvPr/>
        </p:nvSpPr>
        <p:spPr>
          <a:xfrm>
            <a:off x="4523482" y="3817634"/>
            <a:ext cx="2416427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Franklin Gothic Demi" panose="020B0703020102020204" pitchFamily="34" charset="0"/>
              </a:rPr>
              <a:t>play</a:t>
            </a:r>
            <a:r>
              <a:rPr lang="fr-FR" sz="3200" dirty="0">
                <a:latin typeface="Franklin Gothic Demi" panose="020B0703020102020204" pitchFamily="34" charset="0"/>
              </a:rPr>
              <a:t> </a:t>
            </a:r>
            <a:r>
              <a:rPr lang="fr-FR" sz="3200" dirty="0" err="1">
                <a:latin typeface="Franklin Gothic Demi" panose="020B0703020102020204" pitchFamily="34" charset="0"/>
              </a:rPr>
              <a:t>videogames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5589330-029E-4799-AA01-BBE7DC56FA5D}"/>
              </a:ext>
            </a:extLst>
          </p:cNvPr>
          <p:cNvSpPr txBox="1"/>
          <p:nvPr/>
        </p:nvSpPr>
        <p:spPr>
          <a:xfrm>
            <a:off x="5253148" y="5279237"/>
            <a:ext cx="282923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listen</a:t>
            </a:r>
            <a:r>
              <a:rPr lang="fr-FR" sz="3200" dirty="0">
                <a:latin typeface="Franklin Gothic Demi" panose="020B0703020102020204" pitchFamily="34" charset="0"/>
              </a:rPr>
              <a:t> to music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D09162-D436-46E3-B3EE-27BA6BE8B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05" y="786697"/>
            <a:ext cx="2205148" cy="14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-0.06158 L -0.03776 -0.06135 C -0.03932 -0.0676 -0.04036 -0.07408 -0.04232 -0.07963 C -0.05026 -0.10186 -0.04987 -0.09491 -0.05794 -0.11135 C -0.06081 -0.11713 -0.06302 -0.12361 -0.06575 -0.1294 C -0.06862 -0.13496 -0.072 -0.13959 -0.07474 -0.14514 C -0.07721 -0.15024 -0.07917 -0.15602 -0.08151 -0.16111 C -0.0862 -0.1713 -0.09154 -0.18056 -0.09609 -0.19098 C -0.09831 -0.1963 -0.10039 -0.20186 -0.10273 -0.20695 C -0.11055 -0.22408 -0.11875 -0.23635 -0.12513 -0.25672 C -0.12695 -0.26274 -0.12865 -0.26875 -0.13073 -0.27454 C -0.13867 -0.29699 -0.13359 -0.28033 -0.14075 -0.29838 C -0.14206 -0.30162 -0.14297 -0.3051 -0.14414 -0.30834 C -0.14557 -0.3125 -0.14766 -0.31598 -0.1487 -0.32037 C -0.15143 -0.33241 -0.14974 -0.32732 -0.15312 -0.33635 C -0.15351 -0.34028 -0.15365 -0.34422 -0.1543 -0.34815 C -0.15482 -0.35232 -0.15612 -0.35602 -0.15651 -0.36019 C -0.15781 -0.375 -0.15664 -0.36852 -0.15976 -0.3801 C -0.16016 -0.38334 -0.16029 -0.38681 -0.16094 -0.39005 C -0.1668 -0.41783 -0.16016 -0.37593 -0.16432 -0.40186 C -0.16471 -0.4044 -0.16497 -0.40718 -0.16536 -0.40973 C -0.16575 -0.41181 -0.16628 -0.41366 -0.16654 -0.41574 C -0.16823 -0.43102 -0.16979 -0.4463 -0.17096 -0.46158 C -0.17135 -0.46551 -0.17096 -0.46945 -0.17096 -0.47338 L -0.17096 -0.47315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5116 L -0.01055 -0.05116 C -0.01172 -0.06111 -0.01224 -0.07153 -0.01393 -0.08102 C -0.01524 -0.0882 -0.01771 -0.09445 -0.01953 -0.10093 C -0.02669 -0.12639 -0.02005 -0.10463 -0.03633 -0.14491 C -0.03867 -0.1507 -0.04063 -0.15695 -0.0431 -0.16273 C -0.04922 -0.17685 -0.05651 -0.18959 -0.06211 -0.2044 C -0.06511 -0.2125 -0.06315 -0.20926 -0.06771 -0.21435 C -0.06836 -0.21852 -0.06901 -0.22269 -0.06992 -0.22639 C -0.07044 -0.22871 -0.07162 -0.23009 -0.07214 -0.23241 C -0.07357 -0.23889 -0.07422 -0.24584 -0.07552 -0.25232 C -0.07604 -0.25509 -0.07708 -0.25741 -0.07774 -0.26019 C -0.08047 -0.27199 -0.08333 -0.2838 -0.08555 -0.29607 C -0.08633 -0.3 -0.08633 -0.30463 -0.08776 -0.3081 L -0.0957 -0.32593 C -0.09688 -0.33264 -0.09675 -0.33287 -0.09896 -0.33982 C -0.10143 -0.34746 -0.10117 -0.34306 -0.10117 -0.34769 L -0.10117 -0.34769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949 L -2.08333E-6 -0.00926 C -0.00117 -0.01482 -0.00156 -0.0206 -0.00338 -0.025 C -0.00456 -0.02847 -0.00677 -0.03056 -0.00872 -0.03287 C -0.01666 -0.04213 -0.02474 -0.0507 -0.03268 -0.05996 C -0.05612 -0.08727 -0.03008 -0.05949 -0.06523 -0.1081 C -0.06849 -0.11273 -0.072 -0.11667 -0.075 -0.12176 C -0.07825 -0.12709 -0.08073 -0.13334 -0.08372 -0.13912 C -0.08685 -0.14514 -0.09049 -0.15023 -0.09349 -0.15648 C -0.10976 -0.18935 -0.10325 -0.17755 -0.11302 -0.20093 C -0.11445 -0.20417 -0.11614 -0.20718 -0.11745 -0.21065 C -0.12044 -0.21829 -0.12317 -0.22616 -0.12617 -0.2338 C -0.1276 -0.23773 -0.12864 -0.24213 -0.13047 -0.24537 C -0.13294 -0.24977 -0.13646 -0.25324 -0.13802 -0.2588 C -0.14401 -0.28009 -0.1362 -0.25417 -0.14349 -0.27246 C -0.1444 -0.27477 -0.14479 -0.27778 -0.1457 -0.28009 C -0.14622 -0.28172 -0.14726 -0.28264 -0.14791 -0.28403 C -0.14909 -0.28704 -0.15 -0.29051 -0.15117 -0.29375 C -0.15143 -0.2963 -0.15156 -0.29908 -0.15221 -0.30139 C -0.15273 -0.30347 -0.15403 -0.30509 -0.15442 -0.30718 C -0.15508 -0.31158 -0.15508 -0.31621 -0.15547 -0.32084 C -0.15651 -0.35232 -0.15729 -0.35232 -0.15547 -0.38449 C -0.15534 -0.38658 -0.15469 -0.38843 -0.15442 -0.39028 C -0.1539 -0.39283 -0.15377 -0.3956 -0.15325 -0.39815 C -0.1526 -0.40185 -0.15117 -0.40972 -0.15117 -0.40949 L -0.15 -0.43658 L -0.15 -0.43634 " pathEditMode="relative" rAng="0" ptsTypes="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3 -0.07685 L -0.17513 -0.07662 C -0.17813 -0.08078 -0.18086 -0.08495 -0.18386 -0.08865 C -0.20586 -0.11412 -0.22917 -0.13588 -0.25013 -0.16388 C -0.2711 -0.19189 -0.26185 -0.18819 -0.26966 -0.21018 C -0.27097 -0.21365 -0.27279 -0.21643 -0.27409 -0.2199 C -0.27539 -0.22361 -0.27604 -0.22777 -0.27735 -0.23148 C -0.27865 -0.23564 -0.28034 -0.23912 -0.28164 -0.24305 C -0.28294 -0.24676 -0.28373 -0.25092 -0.2849 -0.25463 C -0.28594 -0.2581 -0.28711 -0.26111 -0.28815 -0.26435 C -0.28893 -0.26689 -0.28946 -0.26967 -0.29037 -0.27222 C -0.29128 -0.2743 -0.29271 -0.27569 -0.29362 -0.27801 C -0.2987 -0.29004 -0.29518 -0.28426 -0.29909 -0.29537 C -0.30326 -0.3074 -0.30143 -0.29838 -0.30443 -0.31064 C -0.30599 -0.31689 -0.30638 -0.32384 -0.30781 -0.33009 C -0.30899 -0.33541 -0.31081 -0.34027 -0.31211 -0.3456 C -0.32123 -0.3831 -0.31315 -0.35833 -0.32292 -0.38611 C -0.32709 -0.41527 -0.32058 -0.37129 -0.32617 -0.40162 C -0.32995 -0.42152 -0.32383 -0.40069 -0.3306 -0.42083 C -0.33477 -0.45856 -0.33047 -0.42615 -0.3349 -0.44976 C -0.33542 -0.45231 -0.33542 -0.45509 -0.33594 -0.45763 C -0.33646 -0.45972 -0.3375 -0.46134 -0.33815 -0.46342 C -0.33893 -0.46597 -0.33959 -0.46851 -0.34037 -0.47106 C -0.34297 -0.49027 -0.33946 -0.47037 -0.34362 -0.48263 C -0.34414 -0.48449 -0.34401 -0.4868 -0.34466 -0.48842 C -0.34584 -0.49143 -0.34792 -0.49328 -0.34909 -0.49629 C -0.36224 -0.53032 -0.35156 -0.51041 -0.3599 -0.52523 C -0.36107 -0.53125 -0.36081 -0.53148 -0.36315 -0.5368 C -0.3638 -0.53819 -0.36472 -0.53912 -0.36537 -0.54074 C -0.36888 -0.5493 -0.36888 -0.54953 -0.37071 -0.55601 L -0.37071 -0.55578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9005 L 0.0013 -0.08982 C -0.00286 -0.09144 -0.00703 -0.09213 -0.01107 -0.09422 C -0.01237 -0.09491 -0.01315 -0.09723 -0.01445 -0.09815 C -0.01614 -0.09931 -0.0181 -0.09954 -0.02005 -0.1 C -0.02226 -0.10278 -0.02448 -0.10556 -0.02669 -0.10811 C -0.03112 -0.11297 -0.03646 -0.1169 -0.03906 -0.12593 C -0.04206 -0.13681 -0.04023 -0.13149 -0.04466 -0.1419 C -0.04505 -0.14375 -0.04505 -0.14607 -0.0457 -0.14792 C -0.05495 -0.17246 -0.04401 -0.13704 -0.0513 -0.15973 C -0.05221 -0.16227 -0.05286 -0.16505 -0.05351 -0.16783 C -0.05403 -0.16968 -0.05416 -0.17176 -0.05469 -0.17362 C -0.05534 -0.17593 -0.05638 -0.17755 -0.0569 -0.17963 C -0.05742 -0.18149 -0.05755 -0.1838 -0.05807 -0.18565 C -0.06224 -0.20325 -0.05833 -0.18311 -0.0625 -0.20348 C -0.06601 -0.22084 -0.06367 -0.2095 -0.06588 -0.22338 C -0.06706 -0.23102 -0.06692 -0.22686 -0.06692 -0.23125 L -0.06692 -0.23102 " pathEditMode="relative" rAng="0" ptsTypes="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9 -0.03912 L -0.11549 -0.03889 C -0.11823 -0.04329 -0.12109 -0.04653 -0.12343 -0.05116 C -0.12448 -0.05347 -0.12474 -0.05648 -0.12565 -0.05903 C -0.1263 -0.06111 -0.12721 -0.06296 -0.12786 -0.06505 C -0.12864 -0.06759 -0.12916 -0.0706 -0.13007 -0.07315 C -0.13216 -0.07847 -0.13685 -0.08889 -0.13685 -0.08866 C -0.13789 -0.09491 -0.13776 -0.09583 -0.14023 -0.10093 C -0.14114 -0.10301 -0.14244 -0.10486 -0.14349 -0.10694 C -0.14505 -0.10995 -0.14648 -0.11366 -0.14804 -0.1169 C -0.14909 -0.11898 -0.15039 -0.1206 -0.1513 -0.12268 C -0.15221 -0.12454 -0.15286 -0.12685 -0.15364 -0.1287 C -0.15468 -0.13148 -0.15573 -0.13426 -0.1569 -0.13681 C -0.15794 -0.13889 -0.15937 -0.14051 -0.16028 -0.14259 C -0.16159 -0.14583 -0.16237 -0.14954 -0.16367 -0.15255 C -0.16458 -0.15486 -0.16601 -0.15648 -0.16705 -0.15856 C -0.16784 -0.16042 -0.16849 -0.1625 -0.16927 -0.16458 C -0.17031 -0.16736 -0.17135 -0.16991 -0.17265 -0.17245 C -0.17369 -0.17454 -0.175 -0.17616 -0.17591 -0.17847 C -0.17695 -0.18079 -0.17734 -0.18403 -0.17825 -0.18634 C -0.17916 -0.18935 -0.18047 -0.19167 -0.18151 -0.19444 C -0.18307 -0.19838 -0.18437 -0.20255 -0.18606 -0.20625 C -0.18854 -0.21227 -0.18958 -0.21435 -0.19166 -0.22014 C -0.19284 -0.22361 -0.19375 -0.22708 -0.19505 -0.23009 C -0.19596 -0.23287 -0.19739 -0.23518 -0.1983 -0.23819 C -0.19935 -0.2412 -0.19987 -0.24468 -0.20052 -0.24815 C -0.20182 -0.25393 -0.20195 -0.26065 -0.2039 -0.26597 C -0.20468 -0.26806 -0.20547 -0.26991 -0.20612 -0.27199 C -0.20703 -0.27454 -0.20742 -0.27755 -0.20846 -0.27986 C -0.2125 -0.29028 -0.21106 -0.28125 -0.21406 -0.2919 C -0.21862 -0.30833 -0.21093 -0.28657 -0.21731 -0.3037 C -0.22226 -0.33843 -0.21705 -0.30625 -0.22187 -0.32755 C -0.22578 -0.34537 -0.222 -0.33403 -0.2263 -0.3456 C -0.22812 -0.3588 -0.22656 -0.34838 -0.22968 -0.36343 C -0.23007 -0.36551 -0.2302 -0.36759 -0.23073 -0.36944 C -0.23203 -0.37361 -0.23528 -0.38125 -0.23528 -0.38102 C -0.23841 -0.40417 -0.23398 -0.37616 -0.23867 -0.39537 C -0.24075 -0.40417 -0.23867 -0.40139 -0.24088 -0.40926 C -0.2414 -0.41134 -0.24244 -0.41296 -0.2431 -0.41528 C -0.24635 -0.42662 -0.24114 -0.41574 -0.24752 -0.42708 C -0.24882 -0.43403 -0.24791 -0.43171 -0.24974 -0.43495 L -0.24974 -0.43472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10509 L 0.09167 -0.10486 C 0.09753 -0.11458 0.10378 -0.12337 0.10951 -0.1331 C 0.11081 -0.13541 0.11159 -0.13865 0.11289 -0.14097 C 0.11419 -0.14328 0.11602 -0.14467 0.11732 -0.14699 C 0.12617 -0.16273 0.1155 -0.14791 0.12409 -0.16087 C 0.13086 -0.17129 0.12591 -0.16296 0.13307 -0.17083 C 0.13464 -0.17268 0.13594 -0.17476 0.1375 -0.17685 C 0.13854 -0.17824 0.13971 -0.17939 0.14089 -0.18078 C 0.14622 -0.19513 0.14349 -0.18935 0.1487 -0.19861 C 0.15117 -0.21203 0.14766 -0.19745 0.15313 -0.20856 C 0.15638 -0.21504 0.15768 -0.21921 0.15872 -0.22662 C 0.1612 -0.24236 0.16094 -0.23726 0.16094 -0.24629 L 0.16094 -0.24606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56 0.00046 L -0.03256 0.0007 C -0.0375 -0.00162 -0.04232 -0.00417 -0.04714 -0.00555 C -0.05534 -0.0081 -0.06355 -0.00972 -0.07175 -0.01157 C -0.07461 -0.01227 -0.08555 -0.01458 -0.08855 -0.01551 C -0.10235 -0.02014 -0.09493 -0.01805 -0.10756 -0.02546 C -0.11133 -0.02778 -0.11511 -0.0294 -0.11875 -0.03148 C -0.12175 -0.03472 -0.12461 -0.03889 -0.12774 -0.04143 C -0.13933 -0.05069 -0.15248 -0.0581 -0.16472 -0.06528 C -0.16914 -0.06805 -0.1737 -0.07037 -0.17813 -0.07338 C -0.18295 -0.07662 -0.18776 -0.08032 -0.19271 -0.08333 C -0.20938 -0.09282 -0.20235 -0.08449 -0.21732 -0.09722 C -0.22084 -0.1 -0.22396 -0.10417 -0.22735 -0.10717 C -0.23073 -0.10995 -0.23412 -0.11227 -0.2375 -0.11504 C -0.24206 -0.11921 -0.24922 -0.12708 -0.25313 -0.1331 C -0.25599 -0.13727 -0.25821 -0.14259 -0.26094 -0.14699 C -0.26628 -0.15532 -0.26641 -0.15231 -0.27331 -0.16088 C -0.27461 -0.1625 -0.27539 -0.16504 -0.2767 -0.1669 C -0.27761 -0.16829 -0.27891 -0.16921 -0.27995 -0.17083 C -0.28125 -0.17268 -0.28217 -0.175 -0.28334 -0.17685 C -0.28529 -0.17963 -0.28894 -0.1831 -0.29115 -0.18472 C -0.2948 -0.1875 -0.29701 -0.18727 -0.30131 -0.18866 C -0.30651 -0.19051 -0.30651 -0.19028 -0.31133 -0.19282 C -0.3181 -0.20069 -0.31094 -0.19329 -0.31914 -0.19861 C -0.32071 -0.19977 -0.32214 -0.20162 -0.3237 -0.20278 C -0.32579 -0.20417 -0.32813 -0.20532 -0.33034 -0.20671 C -0.33151 -0.20741 -0.33256 -0.20833 -0.33373 -0.20856 L -0.34154 -0.21065 C -0.35118 -0.2162 -0.34597 -0.21412 -0.35717 -0.21667 L -0.36394 -0.2206 C -0.36511 -0.22129 -0.36615 -0.22222 -0.36732 -0.22268 L -0.37631 -0.22454 C -0.38685 -0.23079 -0.3806 -0.22824 -0.39532 -0.23055 C -0.40209 -0.23449 -0.39896 -0.23356 -0.41094 -0.23055 C -0.41394 -0.22986 -0.41381 -0.2294 -0.41537 -0.22662 L -0.41537 -0.22639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-0.08843 L -0.01745 -0.08819 C -0.01303 -0.0912 -0.0086 -0.09398 -0.00403 -0.09653 C -0.00078 -0.09838 0.01185 -0.10347 0.01498 -0.1044 C 0.02123 -0.10671 0.02774 -0.10787 0.03399 -0.11042 C 0.05821 -0.12037 0.02865 -0.11389 0.05639 -0.11852 C 0.06928 -0.12407 0.05339 -0.1162 0.0642 -0.12431 C 0.06563 -0.12546 0.07331 -0.12801 0.07435 -0.12824 C 0.0836 -0.12778 0.09297 -0.12755 0.10235 -0.12639 C 0.11029 -0.12546 0.10391 -0.12199 0.11355 -0.11644 C 0.11576 -0.11505 0.11823 -0.11481 0.12019 -0.1125 C 0.12487 -0.10694 0.12227 -0.10903 0.128 -0.10648 C 0.13777 -0.09491 0.13112 -0.10069 0.14037 -0.09653 C 0.14532 -0.09421 0.14219 -0.09444 0.14493 -0.09444 L 0.14493 -0.09421 " pathEditMode="relative" rAng="0" ptsTypes="AAAAAAAAAAAAA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671F2-9A59-484C-B257-F8804617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81" y="160524"/>
            <a:ext cx="5635752" cy="1325563"/>
          </a:xfrm>
        </p:spPr>
        <p:txBody>
          <a:bodyPr/>
          <a:lstStyle/>
          <a:p>
            <a:r>
              <a:rPr lang="fr-FR" dirty="0"/>
              <a:t>Check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vocabulary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7499C2-4D38-4D19-94E8-396D457C5FC7}"/>
              </a:ext>
            </a:extLst>
          </p:cNvPr>
          <p:cNvSpPr txBox="1"/>
          <p:nvPr/>
        </p:nvSpPr>
        <p:spPr>
          <a:xfrm>
            <a:off x="6859383" y="1649402"/>
            <a:ext cx="108074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relax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981A8F-9C2C-4FCE-B615-700714BEF2B2}"/>
              </a:ext>
            </a:extLst>
          </p:cNvPr>
          <p:cNvSpPr txBox="1"/>
          <p:nvPr/>
        </p:nvSpPr>
        <p:spPr>
          <a:xfrm>
            <a:off x="4959509" y="1638022"/>
            <a:ext cx="888385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rest</a:t>
            </a:r>
            <a:endParaRPr lang="fr-FR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F7A327-F69D-4F8F-8DF4-A19D3602BE90}"/>
              </a:ext>
            </a:extLst>
          </p:cNvPr>
          <p:cNvSpPr txBox="1"/>
          <p:nvPr/>
        </p:nvSpPr>
        <p:spPr>
          <a:xfrm>
            <a:off x="8795227" y="1599907"/>
            <a:ext cx="26588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lie on </a:t>
            </a:r>
            <a:r>
              <a:rPr lang="fr-FR" sz="3200" dirty="0" err="1">
                <a:solidFill>
                  <a:srgbClr val="FF0000"/>
                </a:solidFill>
                <a:latin typeface="Franklin Gothic Demi" panose="020B0703020102020204" pitchFamily="34" charset="0"/>
              </a:rPr>
              <a:t>my</a:t>
            </a:r>
            <a:r>
              <a:rPr lang="fr-FR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 sofa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8FE261-1DEC-4494-B215-AA14354C7FDA}"/>
              </a:ext>
            </a:extLst>
          </p:cNvPr>
          <p:cNvSpPr txBox="1"/>
          <p:nvPr/>
        </p:nvSpPr>
        <p:spPr>
          <a:xfrm>
            <a:off x="2957043" y="1633180"/>
            <a:ext cx="990977" cy="58477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read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78AA12-70C2-458E-990A-A05485C01D28}"/>
              </a:ext>
            </a:extLst>
          </p:cNvPr>
          <p:cNvSpPr txBox="1"/>
          <p:nvPr/>
        </p:nvSpPr>
        <p:spPr>
          <a:xfrm>
            <a:off x="7399756" y="2810185"/>
            <a:ext cx="2113569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anklin Gothic Demi" panose="020B0703020102020204" pitchFamily="34" charset="0"/>
              </a:rPr>
              <a:t>do </a:t>
            </a:r>
            <a:r>
              <a:rPr lang="fr-FR" sz="3200" dirty="0" err="1">
                <a:latin typeface="Franklin Gothic Demi" panose="020B0703020102020204" pitchFamily="34" charset="0"/>
              </a:rPr>
              <a:t>some</a:t>
            </a:r>
            <a:r>
              <a:rPr lang="fr-FR" sz="3200" dirty="0">
                <a:latin typeface="Franklin Gothic Demi" panose="020B0703020102020204" pitchFamily="34" charset="0"/>
              </a:rPr>
              <a:t> sport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454EB8-4599-40BF-9BBD-12887E5944D2}"/>
              </a:ext>
            </a:extLst>
          </p:cNvPr>
          <p:cNvSpPr txBox="1"/>
          <p:nvPr/>
        </p:nvSpPr>
        <p:spPr>
          <a:xfrm>
            <a:off x="9596312" y="5266348"/>
            <a:ext cx="1056700" cy="584775"/>
          </a:xfrm>
          <a:prstGeom prst="rect">
            <a:avLst/>
          </a:prstGeom>
          <a:solidFill>
            <a:srgbClr val="DEA782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cook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AC6A2F-4690-4E48-887C-8199FE9E6CD3}"/>
              </a:ext>
            </a:extLst>
          </p:cNvPr>
          <p:cNvSpPr txBox="1"/>
          <p:nvPr/>
        </p:nvSpPr>
        <p:spPr>
          <a:xfrm>
            <a:off x="5717881" y="4916210"/>
            <a:ext cx="2607512" cy="107721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watch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fr-FR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series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on TV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17EDEC-A569-4ECB-8092-92B94A01B516}"/>
              </a:ext>
            </a:extLst>
          </p:cNvPr>
          <p:cNvSpPr txBox="1"/>
          <p:nvPr/>
        </p:nvSpPr>
        <p:spPr>
          <a:xfrm>
            <a:off x="1708569" y="2810185"/>
            <a:ext cx="2416427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Franklin Gothic Demi" panose="020B0703020102020204" pitchFamily="34" charset="0"/>
              </a:rPr>
              <a:t>play</a:t>
            </a:r>
            <a:r>
              <a:rPr lang="fr-FR" sz="3200" dirty="0">
                <a:latin typeface="Franklin Gothic Demi" panose="020B0703020102020204" pitchFamily="34" charset="0"/>
              </a:rPr>
              <a:t> </a:t>
            </a:r>
            <a:r>
              <a:rPr lang="fr-FR" sz="3200" dirty="0" err="1">
                <a:latin typeface="Franklin Gothic Demi" panose="020B0703020102020204" pitchFamily="34" charset="0"/>
              </a:rPr>
              <a:t>videogames</a:t>
            </a:r>
            <a:endParaRPr lang="fr-FR" sz="3200" dirty="0">
              <a:latin typeface="Franklin Gothic Demi" panose="020B07030201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3D0DA4-88E7-495D-86C1-CB72B99B735D}"/>
              </a:ext>
            </a:extLst>
          </p:cNvPr>
          <p:cNvSpPr txBox="1"/>
          <p:nvPr/>
        </p:nvSpPr>
        <p:spPr>
          <a:xfrm>
            <a:off x="259845" y="5883376"/>
            <a:ext cx="282923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Franklin Gothic Demi" panose="020B0703020102020204" pitchFamily="34" charset="0"/>
              </a:rPr>
              <a:t>listen</a:t>
            </a:r>
            <a:r>
              <a:rPr lang="fr-FR" sz="3200" dirty="0">
                <a:latin typeface="Franklin Gothic Demi" panose="020B0703020102020204" pitchFamily="34" charset="0"/>
              </a:rPr>
              <a:t> to music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CC9C83E-3E12-4F09-9C53-D6607CAB0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" y="430104"/>
            <a:ext cx="2546537" cy="197356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F6A1559-B1A7-4048-8629-D5B3169C2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35" y="2519136"/>
            <a:ext cx="1905184" cy="152117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AF6BF81-638F-49AA-9034-A58E82A3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6" y="4047815"/>
            <a:ext cx="847037" cy="169407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95346E2-3911-4AC0-B405-51345680B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98" y="2680827"/>
            <a:ext cx="1991456" cy="132556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8D6BCF2-FC07-49F6-B3E9-EBBC5C7BA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29" y="4224718"/>
            <a:ext cx="986783" cy="1973566"/>
          </a:xfrm>
          <a:prstGeom prst="rect">
            <a:avLst/>
          </a:prstGeom>
        </p:spPr>
      </p:pic>
      <p:pic>
        <p:nvPicPr>
          <p:cNvPr id="1026" name="Picture 2" descr="Les Enfants Tv Enfant - Photo gratuite sur Pixabay">
            <a:extLst>
              <a:ext uri="{FF2B5EF4-FFF2-40B4-BE49-F238E27FC236}">
                <a16:creationId xmlns:a16="http://schemas.microsoft.com/office/drawing/2014/main" id="{73C2AD9A-A86B-4819-92DA-8479150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62" y="4377918"/>
            <a:ext cx="1956358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D67622C-0FF4-4EED-B8CF-0C1F99DE9C55}"/>
              </a:ext>
            </a:extLst>
          </p:cNvPr>
          <p:cNvSpPr txBox="1"/>
          <p:nvPr/>
        </p:nvSpPr>
        <p:spPr>
          <a:xfrm>
            <a:off x="462448" y="1225689"/>
            <a:ext cx="563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latin typeface="Ink Free" panose="03080402000500000000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4D08C5-BFB3-4F7A-A8EA-4232DC2D67EE}"/>
              </a:ext>
            </a:extLst>
          </p:cNvPr>
          <p:cNvSpPr txBox="1"/>
          <p:nvPr/>
        </p:nvSpPr>
        <p:spPr>
          <a:xfrm>
            <a:off x="1418050" y="223967"/>
            <a:ext cx="1011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Cooper Black" panose="0208090404030B020404" pitchFamily="18" charset="0"/>
              </a:rPr>
              <a:t>Discover </a:t>
            </a:r>
            <a:r>
              <a:rPr lang="fr-FR" sz="3200" dirty="0" err="1">
                <a:latin typeface="Cooper Black" panose="0208090404030B020404" pitchFamily="18" charset="0"/>
              </a:rPr>
              <a:t>Kevin’s</a:t>
            </a:r>
            <a:r>
              <a:rPr lang="fr-FR" sz="3200" dirty="0">
                <a:latin typeface="Cooper Black" panose="0208090404030B020404" pitchFamily="18" charset="0"/>
              </a:rPr>
              <a:t> and </a:t>
            </a:r>
            <a:r>
              <a:rPr lang="fr-FR" sz="3200" dirty="0" err="1">
                <a:latin typeface="Cooper Black" panose="0208090404030B020404" pitchFamily="18" charset="0"/>
              </a:rPr>
              <a:t>Sandra’s</a:t>
            </a:r>
            <a:r>
              <a:rPr lang="fr-FR" sz="3200" dirty="0">
                <a:latin typeface="Cooper Black" panose="0208090404030B020404" pitchFamily="18" charset="0"/>
              </a:rPr>
              <a:t> likes and dislikes</a:t>
            </a:r>
          </a:p>
        </p:txBody>
      </p:sp>
      <p:pic>
        <p:nvPicPr>
          <p:cNvPr id="7" name="1590388019-text2voice">
            <a:hlinkClick r:id="" action="ppaction://media"/>
            <a:extLst>
              <a:ext uri="{FF2B5EF4-FFF2-40B4-BE49-F238E27FC236}">
                <a16:creationId xmlns:a16="http://schemas.microsoft.com/office/drawing/2014/main" id="{535BB98D-A8C3-46AE-8D89-CDCFBAFCB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5305" y="1209124"/>
            <a:ext cx="609600" cy="609600"/>
          </a:xfrm>
          <a:prstGeom prst="rect">
            <a:avLst/>
          </a:prstGeom>
        </p:spPr>
      </p:pic>
      <p:pic>
        <p:nvPicPr>
          <p:cNvPr id="8" name="1590388256-text2voice">
            <a:hlinkClick r:id="" action="ppaction://media"/>
            <a:extLst>
              <a:ext uri="{FF2B5EF4-FFF2-40B4-BE49-F238E27FC236}">
                <a16:creationId xmlns:a16="http://schemas.microsoft.com/office/drawing/2014/main" id="{9A99D40A-0460-4ED7-A5E7-0D06940CB9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6034" y="1274832"/>
            <a:ext cx="609600" cy="609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19BB66-B03C-4F50-8FA3-931B48EBFC8D}"/>
              </a:ext>
            </a:extLst>
          </p:cNvPr>
          <p:cNvSpPr txBox="1"/>
          <p:nvPr/>
        </p:nvSpPr>
        <p:spPr>
          <a:xfrm>
            <a:off x="2703443" y="2027356"/>
            <a:ext cx="629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</a:t>
            </a:r>
            <a:r>
              <a:rPr lang="fr-FR" sz="3600" dirty="0" err="1"/>
              <a:t>activities</a:t>
            </a:r>
            <a:r>
              <a:rPr lang="fr-FR" sz="3600" dirty="0"/>
              <a:t> are </a:t>
            </a:r>
            <a:r>
              <a:rPr lang="fr-FR" sz="3600" dirty="0" err="1"/>
              <a:t>mentionned</a:t>
            </a:r>
            <a:r>
              <a:rPr lang="fr-FR" sz="3600" dirty="0"/>
              <a:t>?</a:t>
            </a:r>
          </a:p>
        </p:txBody>
      </p:sp>
      <p:pic>
        <p:nvPicPr>
          <p:cNvPr id="1026" name="Picture 2" descr="Silhouette Cooking Woman - Free vector graphic on Pixabay">
            <a:extLst>
              <a:ext uri="{FF2B5EF4-FFF2-40B4-BE49-F238E27FC236}">
                <a16:creationId xmlns:a16="http://schemas.microsoft.com/office/drawing/2014/main" id="{02D2D312-D5F5-4066-B3C4-4780C419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11" y="4929199"/>
            <a:ext cx="1462648" cy="16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0+ Free Headset &amp; Headphones Vectors - Pixabay">
            <a:extLst>
              <a:ext uri="{FF2B5EF4-FFF2-40B4-BE49-F238E27FC236}">
                <a16:creationId xmlns:a16="http://schemas.microsoft.com/office/drawing/2014/main" id="{F794352B-0681-4065-94D3-7A1E3B0F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7" y="2551383"/>
            <a:ext cx="1462648" cy="14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otball Boule Le Sport - Images vectorielles gratuites sur Pixabay">
            <a:extLst>
              <a:ext uri="{FF2B5EF4-FFF2-40B4-BE49-F238E27FC236}">
                <a16:creationId xmlns:a16="http://schemas.microsoft.com/office/drawing/2014/main" id="{E94DA6B2-3B52-4CD9-BD6A-C1106286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8" y="4697548"/>
            <a:ext cx="151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rôleur Pad Jeu Vidéo - Images vectorielles gratuites sur Pixabay">
            <a:extLst>
              <a:ext uri="{FF2B5EF4-FFF2-40B4-BE49-F238E27FC236}">
                <a16:creationId xmlns:a16="http://schemas.microsoft.com/office/drawing/2014/main" id="{54B9AD5E-4A9F-4FD7-9DCB-B310A3F8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02" y="2928425"/>
            <a:ext cx="1563757" cy="10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élévision Grand Écran Off À - Image gratuite sur Pixabay">
            <a:extLst>
              <a:ext uri="{FF2B5EF4-FFF2-40B4-BE49-F238E27FC236}">
                <a16:creationId xmlns:a16="http://schemas.microsoft.com/office/drawing/2014/main" id="{B6B1921B-D372-4CE4-B7E5-47104C24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4" y="4183316"/>
            <a:ext cx="2249557" cy="22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tness,workout,strong,silhouette,free pictures - free image from ...">
            <a:extLst>
              <a:ext uri="{FF2B5EF4-FFF2-40B4-BE49-F238E27FC236}">
                <a16:creationId xmlns:a16="http://schemas.microsoft.com/office/drawing/2014/main" id="{3D39F9BA-1FA7-4417-B21D-C46816D7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46" y="4399999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rdinateur Portable Plage Voyage - Image gratuite sur Pixabay">
            <a:extLst>
              <a:ext uri="{FF2B5EF4-FFF2-40B4-BE49-F238E27FC236}">
                <a16:creationId xmlns:a16="http://schemas.microsoft.com/office/drawing/2014/main" id="{B91A15D4-1DD0-4FDF-B452-D7634B48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67" y="189731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éléphone Portable - Image gratuite sur Pixabay">
            <a:extLst>
              <a:ext uri="{FF2B5EF4-FFF2-40B4-BE49-F238E27FC236}">
                <a16:creationId xmlns:a16="http://schemas.microsoft.com/office/drawing/2014/main" id="{CF54A32E-5EC2-4762-BBBB-E627CAE9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50" y="2700393"/>
            <a:ext cx="1153767" cy="15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FF72D384-782B-4D89-B77A-9C4111740A60}"/>
              </a:ext>
            </a:extLst>
          </p:cNvPr>
          <p:cNvSpPr/>
          <p:nvPr/>
        </p:nvSpPr>
        <p:spPr>
          <a:xfrm>
            <a:off x="3691990" y="2767468"/>
            <a:ext cx="2286000" cy="12728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1572B55-CCE1-4F0F-AAC8-EB82D68568EE}"/>
              </a:ext>
            </a:extLst>
          </p:cNvPr>
          <p:cNvSpPr/>
          <p:nvPr/>
        </p:nvSpPr>
        <p:spPr>
          <a:xfrm>
            <a:off x="10013257" y="2535054"/>
            <a:ext cx="1933575" cy="1987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318D9EE-4DE0-428C-8DCD-B3A22E5DDAD2}"/>
              </a:ext>
            </a:extLst>
          </p:cNvPr>
          <p:cNvSpPr/>
          <p:nvPr/>
        </p:nvSpPr>
        <p:spPr>
          <a:xfrm>
            <a:off x="653946" y="4489069"/>
            <a:ext cx="1924904" cy="18687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94426D4-5C2C-4E5E-924B-1F08682C3C5E}"/>
              </a:ext>
            </a:extLst>
          </p:cNvPr>
          <p:cNvSpPr/>
          <p:nvPr/>
        </p:nvSpPr>
        <p:spPr>
          <a:xfrm>
            <a:off x="3279224" y="4183316"/>
            <a:ext cx="2286000" cy="20854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AE02C6E-9C4D-4BC5-BEEB-CF6437C4DD13}"/>
              </a:ext>
            </a:extLst>
          </p:cNvPr>
          <p:cNvSpPr/>
          <p:nvPr/>
        </p:nvSpPr>
        <p:spPr>
          <a:xfrm rot="574983">
            <a:off x="8360099" y="4540539"/>
            <a:ext cx="2596872" cy="15026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4" name="Picture 20" descr="Ordinateur Images vectorielles - Téléchargez des images gratuites ...">
            <a:extLst>
              <a:ext uri="{FF2B5EF4-FFF2-40B4-BE49-F238E27FC236}">
                <a16:creationId xmlns:a16="http://schemas.microsoft.com/office/drawing/2014/main" id="{596F0017-C296-44BB-A3D5-02E0CA48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73" y="3216889"/>
            <a:ext cx="1867314" cy="13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75CBBAA8-7CB7-4DE5-9E5A-21BF9B8D5366}"/>
              </a:ext>
            </a:extLst>
          </p:cNvPr>
          <p:cNvSpPr/>
          <p:nvPr/>
        </p:nvSpPr>
        <p:spPr>
          <a:xfrm>
            <a:off x="6243072" y="3026675"/>
            <a:ext cx="1902907" cy="1987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07A73-7963-4F92-A8DA-48368FE2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849" y="182468"/>
            <a:ext cx="10515600" cy="1325563"/>
          </a:xfrm>
        </p:spPr>
        <p:txBody>
          <a:bodyPr/>
          <a:lstStyle/>
          <a:p>
            <a:r>
              <a:rPr lang="fr-FR" b="1" dirty="0" err="1"/>
              <a:t>Whose</a:t>
            </a:r>
            <a:r>
              <a:rPr lang="fr-FR" b="1" dirty="0"/>
              <a:t> </a:t>
            </a:r>
            <a:r>
              <a:rPr lang="fr-FR" b="1" dirty="0" err="1"/>
              <a:t>objects</a:t>
            </a:r>
            <a:r>
              <a:rPr lang="fr-FR" b="1" dirty="0"/>
              <a:t> are </a:t>
            </a:r>
            <a:r>
              <a:rPr lang="fr-FR" b="1" dirty="0" err="1"/>
              <a:t>they</a:t>
            </a:r>
            <a:r>
              <a:rPr lang="fr-FR" b="1" dirty="0"/>
              <a:t>? </a:t>
            </a:r>
            <a:r>
              <a:rPr lang="fr-FR" b="1" dirty="0" err="1"/>
              <a:t>Why</a:t>
            </a:r>
            <a:r>
              <a:rPr lang="fr-FR" b="1" dirty="0"/>
              <a:t>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AA73F8D-7AE2-47E8-84F0-A98BE0761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1" y="1356429"/>
            <a:ext cx="1962072" cy="19406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9DC527-E367-4A35-BA9F-72F42C808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26" y="960760"/>
            <a:ext cx="1016138" cy="20322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12797E-DFD0-4A67-A862-425B4322C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65" y="1536890"/>
            <a:ext cx="1759363" cy="17263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B79B956-D61E-4F8B-9FE8-6D2EFC061805}"/>
              </a:ext>
            </a:extLst>
          </p:cNvPr>
          <p:cNvSpPr txBox="1"/>
          <p:nvPr/>
        </p:nvSpPr>
        <p:spPr>
          <a:xfrm>
            <a:off x="214875" y="3452227"/>
            <a:ext cx="2816797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Kevin’s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console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5D46CB-3C48-4621-8C2B-36AD59DB8373}"/>
              </a:ext>
            </a:extLst>
          </p:cNvPr>
          <p:cNvSpPr txBox="1"/>
          <p:nvPr/>
        </p:nvSpPr>
        <p:spPr>
          <a:xfrm>
            <a:off x="3241800" y="3429000"/>
            <a:ext cx="1818001" cy="95410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Sandra’s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mobile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C749C6-6702-4ADE-A32A-A3BDA270635A}"/>
              </a:ext>
            </a:extLst>
          </p:cNvPr>
          <p:cNvSpPr txBox="1"/>
          <p:nvPr/>
        </p:nvSpPr>
        <p:spPr>
          <a:xfrm>
            <a:off x="9382366" y="3052466"/>
            <a:ext cx="2920944" cy="95410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Kevin’s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remote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control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42EC7FF-A99F-4621-9E98-3B665A1503FC}"/>
              </a:ext>
            </a:extLst>
          </p:cNvPr>
          <p:cNvCxnSpPr>
            <a:cxnSpLocks/>
          </p:cNvCxnSpPr>
          <p:nvPr/>
        </p:nvCxnSpPr>
        <p:spPr>
          <a:xfrm>
            <a:off x="7918704" y="1481928"/>
            <a:ext cx="1358233" cy="1904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052C74-B6C0-4C2C-AFDA-10CEA2E1E2DB}"/>
              </a:ext>
            </a:extLst>
          </p:cNvPr>
          <p:cNvCxnSpPr>
            <a:cxnSpLocks/>
          </p:cNvCxnSpPr>
          <p:nvPr/>
        </p:nvCxnSpPr>
        <p:spPr>
          <a:xfrm flipH="1">
            <a:off x="7737793" y="1452702"/>
            <a:ext cx="1539145" cy="1904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B092398-94E7-4883-8C52-017C92989117}"/>
              </a:ext>
            </a:extLst>
          </p:cNvPr>
          <p:cNvSpPr txBox="1"/>
          <p:nvPr/>
        </p:nvSpPr>
        <p:spPr>
          <a:xfrm>
            <a:off x="26205" y="4262468"/>
            <a:ext cx="2816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He loves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videogames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fr-FR" sz="2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EA28E24-F030-41AC-B19B-B5182BE2B05B}"/>
              </a:ext>
            </a:extLst>
          </p:cNvPr>
          <p:cNvSpPr txBox="1"/>
          <p:nvPr/>
        </p:nvSpPr>
        <p:spPr>
          <a:xfrm>
            <a:off x="3241800" y="4544509"/>
            <a:ext cx="3280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loves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chatting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/ sharing photos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fr-FR" sz="28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612DD02-B80B-4237-BD09-6620EC2B626C}"/>
              </a:ext>
            </a:extLst>
          </p:cNvPr>
          <p:cNvSpPr txBox="1"/>
          <p:nvPr/>
        </p:nvSpPr>
        <p:spPr>
          <a:xfrm>
            <a:off x="9645392" y="4047787"/>
            <a:ext cx="2433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hates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watching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TV</a:t>
            </a:r>
          </a:p>
          <a:p>
            <a:pPr algn="ctr"/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prefers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watching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matches on TV.</a:t>
            </a:r>
            <a:endParaRPr lang="fr-FR" sz="28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E3D52F1-AADD-4238-9DB7-C9C444947EE5}"/>
              </a:ext>
            </a:extLst>
          </p:cNvPr>
          <p:cNvSpPr txBox="1"/>
          <p:nvPr/>
        </p:nvSpPr>
        <p:spPr>
          <a:xfrm>
            <a:off x="7013972" y="4212180"/>
            <a:ext cx="2539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Kevin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doesn’t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like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football.</a:t>
            </a:r>
          </a:p>
          <a:p>
            <a:pPr algn="ctr"/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Sandra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practises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sports.</a:t>
            </a:r>
            <a:endParaRPr lang="fr-FR" sz="2800" dirty="0"/>
          </a:p>
        </p:txBody>
      </p:sp>
      <p:pic>
        <p:nvPicPr>
          <p:cNvPr id="30" name="Espace réservé du contenu 29">
            <a:extLst>
              <a:ext uri="{FF2B5EF4-FFF2-40B4-BE49-F238E27FC236}">
                <a16:creationId xmlns:a16="http://schemas.microsoft.com/office/drawing/2014/main" id="{8C1F103F-8FF4-468F-9E67-43F75B6AC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98" y="1171860"/>
            <a:ext cx="2326534" cy="2326534"/>
          </a:xfr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E304D33-7B0A-4D0A-ACA2-826924FE94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54" y="1369545"/>
            <a:ext cx="2127504" cy="1987887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27FC3DE9-C5EA-4EF5-AA9C-5BEB3D58D1D9}"/>
              </a:ext>
            </a:extLst>
          </p:cNvPr>
          <p:cNvSpPr txBox="1"/>
          <p:nvPr/>
        </p:nvSpPr>
        <p:spPr>
          <a:xfrm>
            <a:off x="5195971" y="3411913"/>
            <a:ext cx="1818001" cy="95410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Sandra’s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computer</a:t>
            </a:r>
          </a:p>
        </p:txBody>
      </p:sp>
      <p:pic>
        <p:nvPicPr>
          <p:cNvPr id="19" name="1590388019-text2voice">
            <a:hlinkClick r:id="" action="ppaction://media"/>
            <a:extLst>
              <a:ext uri="{FF2B5EF4-FFF2-40B4-BE49-F238E27FC236}">
                <a16:creationId xmlns:a16="http://schemas.microsoft.com/office/drawing/2014/main" id="{78F4D1B8-6D79-4CE9-9418-25FB534EE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3627" y="459808"/>
            <a:ext cx="609600" cy="609600"/>
          </a:xfrm>
          <a:prstGeom prst="rect">
            <a:avLst/>
          </a:prstGeom>
        </p:spPr>
      </p:pic>
      <p:pic>
        <p:nvPicPr>
          <p:cNvPr id="21" name="1590388256-text2voice">
            <a:hlinkClick r:id="" action="ppaction://media"/>
            <a:extLst>
              <a:ext uri="{FF2B5EF4-FFF2-40B4-BE49-F238E27FC236}">
                <a16:creationId xmlns:a16="http://schemas.microsoft.com/office/drawing/2014/main" id="{42FB3D04-B9B6-42B5-A6FD-45DF2A57FD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49904" y="459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3" grpId="0"/>
      <p:bldP spid="24" grpId="0"/>
      <p:bldP spid="25" grpId="0"/>
      <p:bldP spid="26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E92945-5707-4247-904D-3892711F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43" y="1703813"/>
            <a:ext cx="1558121" cy="14656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0FC457-0B98-49E3-805C-A0BED906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08" y="1627241"/>
            <a:ext cx="1558121" cy="14656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90E4EE-4E1E-4645-8145-C81D9B4F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05" y="1661908"/>
            <a:ext cx="1558121" cy="14656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F51210-960D-4D14-ABFF-26B87710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76" y="3725931"/>
            <a:ext cx="1558121" cy="14656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98ECA5-9EEA-4A41-BD70-D871FA00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04" y="3828636"/>
            <a:ext cx="1558121" cy="14656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ADB147-429D-4A09-A447-CAFC95D7B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17" y="4093680"/>
            <a:ext cx="1558121" cy="1465608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E0300BE-4A67-4F8C-BB0F-B14E9270982D}"/>
              </a:ext>
            </a:extLst>
          </p:cNvPr>
          <p:cNvCxnSpPr/>
          <p:nvPr/>
        </p:nvCxnSpPr>
        <p:spPr>
          <a:xfrm flipH="1">
            <a:off x="2263303" y="3670852"/>
            <a:ext cx="1699097" cy="14709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00AAD91-E4BB-4D7B-B6A8-F2D7BF049F1D}"/>
              </a:ext>
            </a:extLst>
          </p:cNvPr>
          <p:cNvCxnSpPr/>
          <p:nvPr/>
        </p:nvCxnSpPr>
        <p:spPr>
          <a:xfrm>
            <a:off x="2067339" y="3828636"/>
            <a:ext cx="1921565" cy="12601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4B0F423-D4C7-49EA-A408-4222176987B8}"/>
              </a:ext>
            </a:extLst>
          </p:cNvPr>
          <p:cNvCxnSpPr/>
          <p:nvPr/>
        </p:nvCxnSpPr>
        <p:spPr>
          <a:xfrm>
            <a:off x="6676870" y="4031354"/>
            <a:ext cx="2782956" cy="13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839ECBA-2AF6-4EB8-9EA2-1D92E7F4009E}"/>
              </a:ext>
            </a:extLst>
          </p:cNvPr>
          <p:cNvCxnSpPr/>
          <p:nvPr/>
        </p:nvCxnSpPr>
        <p:spPr>
          <a:xfrm flipV="1">
            <a:off x="6987059" y="3993046"/>
            <a:ext cx="2162579" cy="14656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98ECDAF-C899-4340-961E-0EF9FD481961}"/>
              </a:ext>
            </a:extLst>
          </p:cNvPr>
          <p:cNvSpPr txBox="1"/>
          <p:nvPr/>
        </p:nvSpPr>
        <p:spPr>
          <a:xfrm>
            <a:off x="1338470" y="2809461"/>
            <a:ext cx="139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ooper Black" panose="0208090404030B020404" pitchFamily="18" charset="0"/>
                <a:cs typeface="Aharoni" panose="02010803020104030203" pitchFamily="2" charset="-79"/>
              </a:rPr>
              <a:t>I like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37B3FD-3E18-470B-A466-36EA2B0D81D1}"/>
              </a:ext>
            </a:extLst>
          </p:cNvPr>
          <p:cNvSpPr/>
          <p:nvPr/>
        </p:nvSpPr>
        <p:spPr>
          <a:xfrm>
            <a:off x="1211789" y="5294244"/>
            <a:ext cx="304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4000" dirty="0" err="1">
                <a:latin typeface="Cooper Black" panose="0208090404030B020404" pitchFamily="18" charset="0"/>
                <a:cs typeface="Aharoni" panose="02010803020104030203" pitchFamily="2" charset="-79"/>
              </a:rPr>
              <a:t>don’t</a:t>
            </a:r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 like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A92E86-4E83-43AD-BEB1-4C553E5E85AD}"/>
              </a:ext>
            </a:extLst>
          </p:cNvPr>
          <p:cNvSpPr/>
          <p:nvPr/>
        </p:nvSpPr>
        <p:spPr>
          <a:xfrm>
            <a:off x="9597764" y="2118766"/>
            <a:ext cx="158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love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D734A-CED6-4827-B6A2-9F988B55838A}"/>
              </a:ext>
            </a:extLst>
          </p:cNvPr>
          <p:cNvSpPr/>
          <p:nvPr/>
        </p:nvSpPr>
        <p:spPr>
          <a:xfrm>
            <a:off x="9459826" y="4586358"/>
            <a:ext cx="1668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4000" dirty="0" err="1">
                <a:latin typeface="Cooper Black" panose="0208090404030B020404" pitchFamily="18" charset="0"/>
                <a:cs typeface="Aharoni" panose="02010803020104030203" pitchFamily="2" charset="-79"/>
              </a:rPr>
              <a:t>hate</a:t>
            </a:r>
            <a:endParaRPr lang="fr-FR" sz="4000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674948-F48F-4ADC-ADB3-12B3A7F076BC}"/>
              </a:ext>
            </a:extLst>
          </p:cNvPr>
          <p:cNvSpPr txBox="1"/>
          <p:nvPr/>
        </p:nvSpPr>
        <p:spPr>
          <a:xfrm>
            <a:off x="1783473" y="326426"/>
            <a:ext cx="891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latin typeface="Cooper Black" panose="0208090404030B020404" pitchFamily="18" charset="0"/>
              </a:rPr>
              <a:t>Let’s</a:t>
            </a:r>
            <a:r>
              <a:rPr lang="fr-FR" sz="4000" dirty="0">
                <a:latin typeface="Cooper Black" panose="0208090404030B020404" pitchFamily="18" charset="0"/>
              </a:rPr>
              <a:t> </a:t>
            </a:r>
            <a:r>
              <a:rPr lang="fr-FR" sz="4000" dirty="0" err="1">
                <a:latin typeface="Cooper Black" panose="0208090404030B020404" pitchFamily="18" charset="0"/>
              </a:rPr>
              <a:t>recap</a:t>
            </a:r>
            <a:r>
              <a:rPr lang="fr-FR" sz="4000" dirty="0">
                <a:latin typeface="Cooper Black" panose="0208090404030B020404" pitchFamily="18" charset="0"/>
              </a:rPr>
              <a:t> </a:t>
            </a:r>
            <a:r>
              <a:rPr lang="fr-FR" sz="4000" dirty="0" err="1">
                <a:latin typeface="Cooper Black" panose="0208090404030B020404" pitchFamily="18" charset="0"/>
              </a:rPr>
              <a:t>some</a:t>
            </a:r>
            <a:r>
              <a:rPr lang="fr-FR" sz="4000" dirty="0">
                <a:latin typeface="Cooper Black" panose="0208090404030B020404" pitchFamily="18" charset="0"/>
              </a:rPr>
              <a:t> basic </a:t>
            </a:r>
            <a:r>
              <a:rPr lang="fr-FR" sz="4000" dirty="0" err="1">
                <a:latin typeface="Cooper Black" panose="0208090404030B020404" pitchFamily="18" charset="0"/>
              </a:rPr>
              <a:t>vocabulary</a:t>
            </a:r>
            <a:endParaRPr lang="fr-FR" sz="4000" dirty="0">
              <a:latin typeface="Cooper Black" panose="0208090404030B0204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94FDC1-1A6C-4C53-B7AD-238111F2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50" y="1487138"/>
            <a:ext cx="1558121" cy="14656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0B937D-B88F-4D7B-BF90-531B6A731290}"/>
              </a:ext>
            </a:extLst>
          </p:cNvPr>
          <p:cNvSpPr txBox="1"/>
          <p:nvPr/>
        </p:nvSpPr>
        <p:spPr>
          <a:xfrm>
            <a:off x="5918707" y="721557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+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9308D0-70A1-4515-BFAE-FBC7D8E6EC68}"/>
              </a:ext>
            </a:extLst>
          </p:cNvPr>
          <p:cNvSpPr txBox="1"/>
          <p:nvPr/>
        </p:nvSpPr>
        <p:spPr>
          <a:xfrm>
            <a:off x="4619828" y="3024521"/>
            <a:ext cx="196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3600" dirty="0" err="1">
                <a:latin typeface="Cooper Black" panose="0208090404030B020404" pitchFamily="18" charset="0"/>
                <a:cs typeface="Aharoni" panose="02010803020104030203" pitchFamily="2" charset="-79"/>
              </a:rPr>
              <a:t>prefer</a:t>
            </a:r>
            <a:endParaRPr lang="fr-FR" sz="3600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82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EC229B-C078-4FFA-A0A1-8CDB0DCF8B61}"/>
              </a:ext>
            </a:extLst>
          </p:cNvPr>
          <p:cNvSpPr txBox="1"/>
          <p:nvPr/>
        </p:nvSpPr>
        <p:spPr>
          <a:xfrm>
            <a:off x="2494291" y="502808"/>
            <a:ext cx="6343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Likes , dislikes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B5972D-5C31-47C0-8A8A-7F014DB5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1422432"/>
            <a:ext cx="3922643" cy="3922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EB3762-D930-45AF-80C2-ABD75D9B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32" y="1795224"/>
            <a:ext cx="3088350" cy="30883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CC6E5E-2356-4BA3-8CBC-0C1E5FC01A63}"/>
              </a:ext>
            </a:extLst>
          </p:cNvPr>
          <p:cNvSpPr txBox="1"/>
          <p:nvPr/>
        </p:nvSpPr>
        <p:spPr>
          <a:xfrm>
            <a:off x="2414142" y="4975661"/>
            <a:ext cx="6503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fr-FR" sz="7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frequency</a:t>
            </a:r>
            <a:endParaRPr lang="fr-FR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747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994FDC1-1A6C-4C53-B7AD-238111F2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50" y="1487138"/>
            <a:ext cx="1558121" cy="14656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E92945-5707-4247-904D-3892711F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53" y="1694267"/>
            <a:ext cx="1853357" cy="17433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0FC457-0B98-49E3-805C-A0BED906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08" y="1627241"/>
            <a:ext cx="1558121" cy="14656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90E4EE-4E1E-4645-8145-C81D9B4F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05" y="1661908"/>
            <a:ext cx="1558121" cy="14656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F51210-960D-4D14-ABFF-26B87710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76" y="3725931"/>
            <a:ext cx="1558121" cy="14656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98ECA5-9EEA-4A41-BD70-D871FA00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04" y="3828636"/>
            <a:ext cx="1558121" cy="14656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ADB147-429D-4A09-A447-CAFC95D7B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45" y="3892500"/>
            <a:ext cx="1558121" cy="1465608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E0300BE-4A67-4F8C-BB0F-B14E9270982D}"/>
              </a:ext>
            </a:extLst>
          </p:cNvPr>
          <p:cNvCxnSpPr/>
          <p:nvPr/>
        </p:nvCxnSpPr>
        <p:spPr>
          <a:xfrm flipH="1">
            <a:off x="2263303" y="3670852"/>
            <a:ext cx="1699097" cy="14709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00AAD91-E4BB-4D7B-B6A8-F2D7BF049F1D}"/>
              </a:ext>
            </a:extLst>
          </p:cNvPr>
          <p:cNvCxnSpPr/>
          <p:nvPr/>
        </p:nvCxnSpPr>
        <p:spPr>
          <a:xfrm>
            <a:off x="2067339" y="3828636"/>
            <a:ext cx="1921565" cy="12601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4B0F423-D4C7-49EA-A408-4222176987B8}"/>
              </a:ext>
            </a:extLst>
          </p:cNvPr>
          <p:cNvCxnSpPr/>
          <p:nvPr/>
        </p:nvCxnSpPr>
        <p:spPr>
          <a:xfrm>
            <a:off x="6872098" y="1592800"/>
            <a:ext cx="2782956" cy="13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839ECBA-2AF6-4EB8-9EA2-1D92E7F4009E}"/>
              </a:ext>
            </a:extLst>
          </p:cNvPr>
          <p:cNvCxnSpPr/>
          <p:nvPr/>
        </p:nvCxnSpPr>
        <p:spPr>
          <a:xfrm flipV="1">
            <a:off x="7182287" y="1648569"/>
            <a:ext cx="2162579" cy="14656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98ECDAF-C899-4340-961E-0EF9FD481961}"/>
              </a:ext>
            </a:extLst>
          </p:cNvPr>
          <p:cNvSpPr txBox="1"/>
          <p:nvPr/>
        </p:nvSpPr>
        <p:spPr>
          <a:xfrm>
            <a:off x="4670585" y="2818912"/>
            <a:ext cx="139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ooper Black" panose="0208090404030B020404" pitchFamily="18" charset="0"/>
                <a:cs typeface="Aharoni" panose="02010803020104030203" pitchFamily="2" charset="-79"/>
              </a:rPr>
              <a:t>I like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37B3FD-3E18-470B-A466-36EA2B0D81D1}"/>
              </a:ext>
            </a:extLst>
          </p:cNvPr>
          <p:cNvSpPr/>
          <p:nvPr/>
        </p:nvSpPr>
        <p:spPr>
          <a:xfrm>
            <a:off x="1211789" y="5294244"/>
            <a:ext cx="304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4000" dirty="0" err="1">
                <a:latin typeface="Cooper Black" panose="0208090404030B020404" pitchFamily="18" charset="0"/>
                <a:cs typeface="Aharoni" panose="02010803020104030203" pitchFamily="2" charset="-79"/>
              </a:rPr>
              <a:t>don’t</a:t>
            </a:r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 like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A92E86-4E83-43AD-BEB1-4C553E5E85AD}"/>
              </a:ext>
            </a:extLst>
          </p:cNvPr>
          <p:cNvSpPr/>
          <p:nvPr/>
        </p:nvSpPr>
        <p:spPr>
          <a:xfrm>
            <a:off x="6689960" y="5141843"/>
            <a:ext cx="158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love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D734A-CED6-4827-B6A2-9F988B55838A}"/>
              </a:ext>
            </a:extLst>
          </p:cNvPr>
          <p:cNvSpPr/>
          <p:nvPr/>
        </p:nvSpPr>
        <p:spPr>
          <a:xfrm>
            <a:off x="7444558" y="968579"/>
            <a:ext cx="1668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4000" dirty="0" err="1">
                <a:latin typeface="Cooper Black" panose="0208090404030B020404" pitchFamily="18" charset="0"/>
                <a:cs typeface="Aharoni" panose="02010803020104030203" pitchFamily="2" charset="-79"/>
              </a:rPr>
              <a:t>hate</a:t>
            </a:r>
            <a:endParaRPr lang="fr-FR" sz="4000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674948-F48F-4ADC-ADB3-12B3A7F076BC}"/>
              </a:ext>
            </a:extLst>
          </p:cNvPr>
          <p:cNvSpPr txBox="1"/>
          <p:nvPr/>
        </p:nvSpPr>
        <p:spPr>
          <a:xfrm>
            <a:off x="1783473" y="326426"/>
            <a:ext cx="3227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latin typeface="Cooper Black" panose="0208090404030B020404" pitchFamily="18" charset="0"/>
              </a:rPr>
              <a:t>Let’s</a:t>
            </a:r>
            <a:r>
              <a:rPr lang="fr-FR" sz="4000" dirty="0">
                <a:latin typeface="Cooper Black" panose="0208090404030B020404" pitchFamily="18" charset="0"/>
              </a:rPr>
              <a:t> check!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0B937D-B88F-4D7B-BF90-531B6A731290}"/>
              </a:ext>
            </a:extLst>
          </p:cNvPr>
          <p:cNvSpPr txBox="1"/>
          <p:nvPr/>
        </p:nvSpPr>
        <p:spPr>
          <a:xfrm>
            <a:off x="3344800" y="96857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+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9308D0-70A1-4515-BFAE-FBC7D8E6EC68}"/>
              </a:ext>
            </a:extLst>
          </p:cNvPr>
          <p:cNvSpPr txBox="1"/>
          <p:nvPr/>
        </p:nvSpPr>
        <p:spPr>
          <a:xfrm>
            <a:off x="415291" y="2604099"/>
            <a:ext cx="196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ooper Black" panose="0208090404030B020404" pitchFamily="18" charset="0"/>
                <a:cs typeface="Aharoni" panose="02010803020104030203" pitchFamily="2" charset="-79"/>
              </a:rPr>
              <a:t>I </a:t>
            </a:r>
            <a:r>
              <a:rPr lang="fr-FR" sz="3600" dirty="0" err="1">
                <a:latin typeface="Cooper Black" panose="0208090404030B020404" pitchFamily="18" charset="0"/>
                <a:cs typeface="Aharoni" panose="02010803020104030203" pitchFamily="2" charset="-79"/>
              </a:rPr>
              <a:t>prefer</a:t>
            </a:r>
            <a:endParaRPr lang="fr-FR" sz="3600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16D2E8-6DFD-40C4-BBBB-2BE33C8ADD88}"/>
              </a:ext>
            </a:extLst>
          </p:cNvPr>
          <p:cNvSpPr txBox="1"/>
          <p:nvPr/>
        </p:nvSpPr>
        <p:spPr>
          <a:xfrm>
            <a:off x="5127977" y="825082"/>
            <a:ext cx="634430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3600" b="1" dirty="0"/>
              <a:t>He </a:t>
            </a:r>
            <a:r>
              <a:rPr lang="fr-FR" sz="3600" b="1" dirty="0" err="1"/>
              <a:t>doesn’t</a:t>
            </a:r>
            <a:r>
              <a:rPr lang="fr-FR" sz="3600" b="1" dirty="0"/>
              <a:t> like </a:t>
            </a:r>
            <a:r>
              <a:rPr lang="fr-FR" sz="3600" b="1" dirty="0" err="1"/>
              <a:t>playing</a:t>
            </a:r>
            <a:r>
              <a:rPr lang="fr-FR" sz="3600" b="1" dirty="0"/>
              <a:t> football.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DDD98F-24D6-4E5D-8061-B880B5DE12E1}"/>
              </a:ext>
            </a:extLst>
          </p:cNvPr>
          <p:cNvSpPr txBox="1"/>
          <p:nvPr/>
        </p:nvSpPr>
        <p:spPr>
          <a:xfrm>
            <a:off x="5633628" y="3697869"/>
            <a:ext cx="583865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He </a:t>
            </a:r>
            <a:r>
              <a:rPr lang="fr-FR" sz="3600" b="1" dirty="0" err="1">
                <a:solidFill>
                  <a:schemeClr val="bg1"/>
                </a:solidFill>
              </a:rPr>
              <a:t>prefers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watching</a:t>
            </a:r>
            <a:r>
              <a:rPr lang="fr-FR" sz="3600" b="1" dirty="0">
                <a:solidFill>
                  <a:schemeClr val="bg1"/>
                </a:solidFill>
              </a:rPr>
              <a:t> football.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23B53A-EB3E-4287-B96C-B844547E99CA}"/>
              </a:ext>
            </a:extLst>
          </p:cNvPr>
          <p:cNvSpPr txBox="1"/>
          <p:nvPr/>
        </p:nvSpPr>
        <p:spPr>
          <a:xfrm>
            <a:off x="1494565" y="2834237"/>
            <a:ext cx="698851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loves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chatting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her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friends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791728-21EE-4EA7-BA45-A1BC92BC31AA}"/>
              </a:ext>
            </a:extLst>
          </p:cNvPr>
          <p:cNvSpPr txBox="1"/>
          <p:nvPr/>
        </p:nvSpPr>
        <p:spPr>
          <a:xfrm>
            <a:off x="6553816" y="1859162"/>
            <a:ext cx="4619854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</a:rPr>
              <a:t>She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hates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watching</a:t>
            </a:r>
            <a:r>
              <a:rPr lang="fr-FR" sz="3600" b="1" dirty="0">
                <a:solidFill>
                  <a:schemeClr val="bg1"/>
                </a:solidFill>
              </a:rPr>
              <a:t> TV.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8F0F6E-8728-48F8-91CB-FE61E8507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1" y="4850544"/>
            <a:ext cx="1257009" cy="11823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16F315-93F3-44B3-882D-76E2A04325A5}"/>
              </a:ext>
            </a:extLst>
          </p:cNvPr>
          <p:cNvSpPr txBox="1"/>
          <p:nvPr/>
        </p:nvSpPr>
        <p:spPr>
          <a:xfrm>
            <a:off x="2963640" y="5057010"/>
            <a:ext cx="231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+ 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A5ED14-3BC8-463E-9938-9693B835C6B2}"/>
              </a:ext>
            </a:extLst>
          </p:cNvPr>
          <p:cNvSpPr txBox="1"/>
          <p:nvPr/>
        </p:nvSpPr>
        <p:spPr>
          <a:xfrm>
            <a:off x="1124598" y="799132"/>
            <a:ext cx="3497689" cy="646331"/>
          </a:xfrm>
          <a:prstGeom prst="rect">
            <a:avLst/>
          </a:prstGeom>
          <a:solidFill>
            <a:srgbClr val="BB8566"/>
          </a:solidFill>
        </p:spPr>
        <p:txBody>
          <a:bodyPr wrap="none" rtlCol="0">
            <a:spAutoFit/>
          </a:bodyPr>
          <a:lstStyle/>
          <a:p>
            <a:r>
              <a:rPr lang="fr-FR" sz="3600" b="1" dirty="0"/>
              <a:t>He likes football.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1CFA3F-F4FF-446A-B0DE-DF44BA83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6" y="4850544"/>
            <a:ext cx="1257009" cy="11823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7B40D8-0FD9-4E4A-B789-46E1FA5EF10A}"/>
              </a:ext>
            </a:extLst>
          </p:cNvPr>
          <p:cNvSpPr txBox="1"/>
          <p:nvPr/>
        </p:nvSpPr>
        <p:spPr>
          <a:xfrm>
            <a:off x="6909229" y="5106955"/>
            <a:ext cx="231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+ V-</a:t>
            </a:r>
            <a:r>
              <a:rPr lang="fr-FR" sz="4400" b="1" dirty="0" err="1"/>
              <a:t>ing</a:t>
            </a:r>
            <a:endParaRPr lang="fr-FR" sz="4400" b="1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0190003-611E-43F3-B942-32F39148B40A}"/>
              </a:ext>
            </a:extLst>
          </p:cNvPr>
          <p:cNvSpPr/>
          <p:nvPr/>
        </p:nvSpPr>
        <p:spPr>
          <a:xfrm>
            <a:off x="3328416" y="5106955"/>
            <a:ext cx="1257009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3F8E6AE-54D9-4FDA-B7F3-96B9A451FF5D}"/>
              </a:ext>
            </a:extLst>
          </p:cNvPr>
          <p:cNvSpPr/>
          <p:nvPr/>
        </p:nvSpPr>
        <p:spPr>
          <a:xfrm>
            <a:off x="2679739" y="693746"/>
            <a:ext cx="1905686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191CCB-809D-4BD9-8035-C9373E5D8A22}"/>
              </a:ext>
            </a:extLst>
          </p:cNvPr>
          <p:cNvSpPr txBox="1"/>
          <p:nvPr/>
        </p:nvSpPr>
        <p:spPr>
          <a:xfrm>
            <a:off x="1124598" y="1871563"/>
            <a:ext cx="4350037" cy="64633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</a:rPr>
              <a:t>She</a:t>
            </a:r>
            <a:r>
              <a:rPr lang="fr-FR" sz="3600" b="1" dirty="0">
                <a:solidFill>
                  <a:schemeClr val="bg1"/>
                </a:solidFill>
              </a:rPr>
              <a:t> loves </a:t>
            </a:r>
            <a:r>
              <a:rPr lang="fr-FR" sz="3600" b="1" dirty="0" err="1">
                <a:solidFill>
                  <a:schemeClr val="bg1"/>
                </a:solidFill>
              </a:rPr>
              <a:t>her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friends</a:t>
            </a:r>
            <a:r>
              <a:rPr lang="fr-FR" sz="3600" b="1" dirty="0">
                <a:solidFill>
                  <a:schemeClr val="bg1"/>
                </a:solidFill>
              </a:rPr>
              <a:t>.</a:t>
            </a:r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A2A3D14-DF91-4894-A199-4BA2DE68A0B0}"/>
              </a:ext>
            </a:extLst>
          </p:cNvPr>
          <p:cNvSpPr/>
          <p:nvPr/>
        </p:nvSpPr>
        <p:spPr>
          <a:xfrm>
            <a:off x="3718100" y="1845052"/>
            <a:ext cx="1734650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727EDF-1D46-4923-BF88-200C48F3EFEC}"/>
              </a:ext>
            </a:extLst>
          </p:cNvPr>
          <p:cNvSpPr/>
          <p:nvPr/>
        </p:nvSpPr>
        <p:spPr>
          <a:xfrm>
            <a:off x="7211099" y="5106954"/>
            <a:ext cx="1905686" cy="76944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90A985-F382-4EAC-9E16-95DD6F9313C4}"/>
              </a:ext>
            </a:extLst>
          </p:cNvPr>
          <p:cNvSpPr/>
          <p:nvPr/>
        </p:nvSpPr>
        <p:spPr>
          <a:xfrm>
            <a:off x="8046720" y="772620"/>
            <a:ext cx="1465541" cy="76944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30F438C-334F-4259-A26F-5C0999908E35}"/>
              </a:ext>
            </a:extLst>
          </p:cNvPr>
          <p:cNvSpPr/>
          <p:nvPr/>
        </p:nvSpPr>
        <p:spPr>
          <a:xfrm>
            <a:off x="8483081" y="1803317"/>
            <a:ext cx="1959367" cy="76944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6974AC3-F27F-4108-8A53-8D16268C79E3}"/>
              </a:ext>
            </a:extLst>
          </p:cNvPr>
          <p:cNvSpPr/>
          <p:nvPr/>
        </p:nvSpPr>
        <p:spPr>
          <a:xfrm>
            <a:off x="3417305" y="2772681"/>
            <a:ext cx="1710672" cy="76944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EE83F0B-5408-470E-AC0C-48364B38552A}"/>
              </a:ext>
            </a:extLst>
          </p:cNvPr>
          <p:cNvSpPr/>
          <p:nvPr/>
        </p:nvSpPr>
        <p:spPr>
          <a:xfrm>
            <a:off x="7651244" y="3636313"/>
            <a:ext cx="1959367" cy="76944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8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DDCDA4-B43C-43A6-8747-B66E2C53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33" y="1027384"/>
            <a:ext cx="2340367" cy="135668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660C06AE-F8B4-474B-8400-EF71308E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61" y="2020200"/>
            <a:ext cx="1149884" cy="11113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13EACD-20B1-42F8-A08C-D6F289F2F1CA}"/>
              </a:ext>
            </a:extLst>
          </p:cNvPr>
          <p:cNvSpPr txBox="1"/>
          <p:nvPr/>
        </p:nvSpPr>
        <p:spPr>
          <a:xfrm>
            <a:off x="3576471" y="156568"/>
            <a:ext cx="799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Talk about John’s likes and dislikes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479F94A-E8A7-4E57-854E-CA9918A2A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1" y="386532"/>
            <a:ext cx="2615821" cy="18637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0D2017-4B10-4394-8ED8-FD2F96665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00" y="2227483"/>
            <a:ext cx="1950720" cy="12984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8A16BE2-057A-4A5B-8D0A-9C41B2A33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44" y="2250304"/>
            <a:ext cx="2355874" cy="15570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244C3EF-AFDA-48DD-9F38-E072EA2C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93" y="1525358"/>
            <a:ext cx="1149884" cy="10816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3D4A89C-EAED-4BA0-B223-4C5AA236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6" y="1892089"/>
            <a:ext cx="1149884" cy="1111317"/>
          </a:xfrm>
          <a:prstGeom prst="rect">
            <a:avLst/>
          </a:prstGeom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B86F453B-1B4C-46EA-9766-F80BCA910BC0}"/>
              </a:ext>
            </a:extLst>
          </p:cNvPr>
          <p:cNvGrpSpPr/>
          <p:nvPr/>
        </p:nvGrpSpPr>
        <p:grpSpPr>
          <a:xfrm>
            <a:off x="461826" y="1818680"/>
            <a:ext cx="1375143" cy="1065246"/>
            <a:chOff x="4500282" y="5006057"/>
            <a:chExt cx="1375143" cy="1065246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68FEE0A-3005-45FC-9ADB-808BC0748BC1}"/>
                </a:ext>
              </a:extLst>
            </p:cNvPr>
            <p:cNvCxnSpPr/>
            <p:nvPr/>
          </p:nvCxnSpPr>
          <p:spPr>
            <a:xfrm>
              <a:off x="4500282" y="5077495"/>
              <a:ext cx="1375143" cy="9109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63E4E2C-E592-4AA9-A167-C4F14C7D8727}"/>
                </a:ext>
              </a:extLst>
            </p:cNvPr>
            <p:cNvCxnSpPr/>
            <p:nvPr/>
          </p:nvCxnSpPr>
          <p:spPr>
            <a:xfrm flipH="1">
              <a:off x="4725541" y="5006057"/>
              <a:ext cx="1149884" cy="1065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id="{9381EC10-8A1F-4C5F-A58F-192597A91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54" y="1628115"/>
            <a:ext cx="1149884" cy="108161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DD5709F-53E5-4D5E-B0EA-8688B707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41" y="2010492"/>
            <a:ext cx="1149884" cy="111131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34BC18EB-85C0-4E81-BBAC-B0B8F0888EAD}"/>
              </a:ext>
            </a:extLst>
          </p:cNvPr>
          <p:cNvGrpSpPr/>
          <p:nvPr/>
        </p:nvGrpSpPr>
        <p:grpSpPr>
          <a:xfrm>
            <a:off x="6697553" y="1875644"/>
            <a:ext cx="1375143" cy="1065246"/>
            <a:chOff x="4500282" y="5006057"/>
            <a:chExt cx="1375143" cy="1065246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C53C7FEB-2FAC-483F-9E66-0BB1D063F72B}"/>
                </a:ext>
              </a:extLst>
            </p:cNvPr>
            <p:cNvCxnSpPr/>
            <p:nvPr/>
          </p:nvCxnSpPr>
          <p:spPr>
            <a:xfrm>
              <a:off x="4500282" y="5077495"/>
              <a:ext cx="1375143" cy="9109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8A5EEB7-410D-424F-83E7-A006753C688E}"/>
                </a:ext>
              </a:extLst>
            </p:cNvPr>
            <p:cNvCxnSpPr/>
            <p:nvPr/>
          </p:nvCxnSpPr>
          <p:spPr>
            <a:xfrm flipH="1">
              <a:off x="4725541" y="5006057"/>
              <a:ext cx="1149884" cy="1065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27D8DB81-E05F-43F4-9366-47D725268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62" y="2408267"/>
            <a:ext cx="1096208" cy="125057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DC546D2-E8C9-4D23-9953-D473568C2B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99" y="840612"/>
            <a:ext cx="2115671" cy="193716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4E40D12-C503-44A9-B212-8D0E7BCF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24" y="2306534"/>
            <a:ext cx="1149884" cy="108161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C0C8032E-FEFA-4A5A-B12C-3B87FD22BF47}"/>
              </a:ext>
            </a:extLst>
          </p:cNvPr>
          <p:cNvSpPr txBox="1"/>
          <p:nvPr/>
        </p:nvSpPr>
        <p:spPr>
          <a:xfrm>
            <a:off x="352280" y="4107092"/>
            <a:ext cx="112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John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doesn’t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like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resting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relaxing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or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lying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on the sofa.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226E517-8FAC-4519-8629-5870A9B26AE3}"/>
              </a:ext>
            </a:extLst>
          </p:cNvPr>
          <p:cNvSpPr txBox="1"/>
          <p:nvPr/>
        </p:nvSpPr>
        <p:spPr>
          <a:xfrm>
            <a:off x="352280" y="4724890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He loves cooking,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29920B3-7DF3-4206-BC1F-3A0E29508297}"/>
              </a:ext>
            </a:extLst>
          </p:cNvPr>
          <p:cNvSpPr txBox="1"/>
          <p:nvPr/>
        </p:nvSpPr>
        <p:spPr>
          <a:xfrm>
            <a:off x="3508260" y="4738076"/>
            <a:ext cx="653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but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hates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watching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series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on TV or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547B9D7-5C85-4198-864F-97A734EBE05C}"/>
              </a:ext>
            </a:extLst>
          </p:cNvPr>
          <p:cNvSpPr txBox="1"/>
          <p:nvPr/>
        </p:nvSpPr>
        <p:spPr>
          <a:xfrm>
            <a:off x="352280" y="5320818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videogames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B231E2A-3962-44D6-99F4-AC0FEA25BF0F}"/>
              </a:ext>
            </a:extLst>
          </p:cNvPr>
          <p:cNvSpPr txBox="1"/>
          <p:nvPr/>
        </p:nvSpPr>
        <p:spPr>
          <a:xfrm>
            <a:off x="4084392" y="5318575"/>
            <a:ext cx="633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He likes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chatting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his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but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DC34AAE-DB03-4163-B2D0-47E2415189E9}"/>
              </a:ext>
            </a:extLst>
          </p:cNvPr>
          <p:cNvSpPr txBox="1"/>
          <p:nvPr/>
        </p:nvSpPr>
        <p:spPr>
          <a:xfrm>
            <a:off x="11420998" y="219802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/>
              <a:t>+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FA05D55-1907-427F-B529-DE2704E984D9}"/>
              </a:ext>
            </a:extLst>
          </p:cNvPr>
          <p:cNvSpPr txBox="1"/>
          <p:nvPr/>
        </p:nvSpPr>
        <p:spPr>
          <a:xfrm>
            <a:off x="377946" y="6028448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prefers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listening</a:t>
            </a:r>
            <a:r>
              <a:rPr lang="fr-FR" sz="2800" dirty="0">
                <a:latin typeface="Aharoni" panose="02010803020104030203" pitchFamily="2" charset="-79"/>
                <a:cs typeface="Aharoni" panose="02010803020104030203" pitchFamily="2" charset="-79"/>
              </a:rPr>
              <a:t> to music.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2A7A2700-BC64-4FCA-8F19-0CA5BB27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66" y="630851"/>
            <a:ext cx="1149884" cy="108161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E041991-BF37-4377-A4AF-1B0806838663}"/>
              </a:ext>
            </a:extLst>
          </p:cNvPr>
          <p:cNvCxnSpPr/>
          <p:nvPr/>
        </p:nvCxnSpPr>
        <p:spPr>
          <a:xfrm>
            <a:off x="4253948" y="4566699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BDB0845-5620-4EA4-B12B-8F71EC3D64C3}"/>
              </a:ext>
            </a:extLst>
          </p:cNvPr>
          <p:cNvCxnSpPr/>
          <p:nvPr/>
        </p:nvCxnSpPr>
        <p:spPr>
          <a:xfrm>
            <a:off x="5718315" y="4566699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1D0E328-3724-4B19-9818-DA09F5B50685}"/>
              </a:ext>
            </a:extLst>
          </p:cNvPr>
          <p:cNvCxnSpPr/>
          <p:nvPr/>
        </p:nvCxnSpPr>
        <p:spPr>
          <a:xfrm>
            <a:off x="7431187" y="4579951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550979-04AD-4E29-A618-8C27FAEDF9BF}"/>
              </a:ext>
            </a:extLst>
          </p:cNvPr>
          <p:cNvCxnSpPr/>
          <p:nvPr/>
        </p:nvCxnSpPr>
        <p:spPr>
          <a:xfrm>
            <a:off x="8819425" y="4569351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384DBC4-13E9-4541-8DCC-4434BE43D517}"/>
              </a:ext>
            </a:extLst>
          </p:cNvPr>
          <p:cNvCxnSpPr/>
          <p:nvPr/>
        </p:nvCxnSpPr>
        <p:spPr>
          <a:xfrm>
            <a:off x="2837209" y="5203053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33968BC-BFB9-4E3E-9C78-EF1991EFE198}"/>
              </a:ext>
            </a:extLst>
          </p:cNvPr>
          <p:cNvCxnSpPr/>
          <p:nvPr/>
        </p:nvCxnSpPr>
        <p:spPr>
          <a:xfrm>
            <a:off x="6824641" y="5229491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293D969-21DE-4329-BEDD-B5EEB7AA2C54}"/>
              </a:ext>
            </a:extLst>
          </p:cNvPr>
          <p:cNvCxnSpPr/>
          <p:nvPr/>
        </p:nvCxnSpPr>
        <p:spPr>
          <a:xfrm>
            <a:off x="1239738" y="5809990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7F1F145-38FB-4A0B-AFED-7B5E47EEEADE}"/>
              </a:ext>
            </a:extLst>
          </p:cNvPr>
          <p:cNvCxnSpPr/>
          <p:nvPr/>
        </p:nvCxnSpPr>
        <p:spPr>
          <a:xfrm>
            <a:off x="6445734" y="5841795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86679AB-FF9A-4CD3-A9FF-31717419A075}"/>
              </a:ext>
            </a:extLst>
          </p:cNvPr>
          <p:cNvCxnSpPr/>
          <p:nvPr/>
        </p:nvCxnSpPr>
        <p:spPr>
          <a:xfrm>
            <a:off x="3177244" y="6533115"/>
            <a:ext cx="47707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15A9022-455E-4F3D-A745-47684C4ECDDC}"/>
              </a:ext>
            </a:extLst>
          </p:cNvPr>
          <p:cNvSpPr/>
          <p:nvPr/>
        </p:nvSpPr>
        <p:spPr>
          <a:xfrm>
            <a:off x="1743321" y="4107092"/>
            <a:ext cx="403532" cy="499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5CCD46A-B971-47FC-86B3-2E0A547871CE}"/>
              </a:ext>
            </a:extLst>
          </p:cNvPr>
          <p:cNvSpPr/>
          <p:nvPr/>
        </p:nvSpPr>
        <p:spPr>
          <a:xfrm>
            <a:off x="1714211" y="4749759"/>
            <a:ext cx="247111" cy="499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EFDC10A-1D83-4E54-A5FA-F65976D31398}"/>
              </a:ext>
            </a:extLst>
          </p:cNvPr>
          <p:cNvSpPr/>
          <p:nvPr/>
        </p:nvSpPr>
        <p:spPr>
          <a:xfrm>
            <a:off x="5471204" y="4766617"/>
            <a:ext cx="247111" cy="499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F00D224-10A0-477E-ADAF-182BC55CB7CF}"/>
              </a:ext>
            </a:extLst>
          </p:cNvPr>
          <p:cNvSpPr/>
          <p:nvPr/>
        </p:nvSpPr>
        <p:spPr>
          <a:xfrm>
            <a:off x="5347648" y="5353625"/>
            <a:ext cx="247111" cy="499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584266B-68C3-46EA-AF98-E1F9C5A58BBA}"/>
              </a:ext>
            </a:extLst>
          </p:cNvPr>
          <p:cNvSpPr/>
          <p:nvPr/>
        </p:nvSpPr>
        <p:spPr>
          <a:xfrm>
            <a:off x="2023297" y="6056268"/>
            <a:ext cx="247111" cy="499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1" grpId="0"/>
      <p:bldP spid="5" grpId="0" animBg="1"/>
      <p:bldP spid="40" grpId="0" animBg="1"/>
      <p:bldP spid="42" grpId="0" animBg="1"/>
      <p:bldP spid="50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B5EE5-9400-4A7E-B390-0BE76166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52" y="2458968"/>
            <a:ext cx="10515600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Discover </a:t>
            </a:r>
            <a:r>
              <a:rPr lang="fr-FR" b="1" dirty="0" err="1">
                <a:latin typeface="Arial Black" panose="020B0A04020102020204" pitchFamily="34" charset="0"/>
              </a:rPr>
              <a:t>Amy’s</a:t>
            </a:r>
            <a:r>
              <a:rPr lang="fr-FR" b="1" dirty="0">
                <a:latin typeface="Arial Black" panose="020B0A04020102020204" pitchFamily="34" charset="0"/>
              </a:rPr>
              <a:t> likes and dislikes</a:t>
            </a:r>
          </a:p>
        </p:txBody>
      </p:sp>
    </p:spTree>
    <p:extLst>
      <p:ext uri="{BB962C8B-B14F-4D97-AF65-F5344CB8AC3E}">
        <p14:creationId xmlns:p14="http://schemas.microsoft.com/office/powerpoint/2010/main" val="109181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DEE026-B74D-4C44-B409-5551CF4C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3" y="765451"/>
            <a:ext cx="11315651" cy="266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>
                <a:latin typeface="Ink Free" panose="03080402000500000000" pitchFamily="66" charset="0"/>
              </a:rPr>
              <a:t>I’m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keen</a:t>
            </a:r>
            <a:r>
              <a:rPr lang="fr-FR" b="1" dirty="0">
                <a:latin typeface="Ink Free" panose="03080402000500000000" pitchFamily="66" charset="0"/>
              </a:rPr>
              <a:t> on </a:t>
            </a:r>
            <a:r>
              <a:rPr lang="fr-FR" b="1" dirty="0" err="1">
                <a:latin typeface="Ink Free" panose="03080402000500000000" pitchFamily="66" charset="0"/>
              </a:rPr>
              <a:t>listening</a:t>
            </a:r>
            <a:r>
              <a:rPr lang="fr-FR" b="1" dirty="0">
                <a:latin typeface="Ink Free" panose="03080402000500000000" pitchFamily="66" charset="0"/>
              </a:rPr>
              <a:t> to music and I </a:t>
            </a:r>
            <a:r>
              <a:rPr lang="fr-FR" b="1" dirty="0" err="1">
                <a:latin typeface="Ink Free" panose="03080402000500000000" pitchFamily="66" charset="0"/>
              </a:rPr>
              <a:t>am</a:t>
            </a:r>
            <a:r>
              <a:rPr lang="fr-FR" b="1" dirty="0">
                <a:latin typeface="Ink Free" panose="03080402000500000000" pitchFamily="66" charset="0"/>
              </a:rPr>
              <a:t> fond of </a:t>
            </a:r>
            <a:r>
              <a:rPr lang="fr-FR" b="1" dirty="0" err="1">
                <a:latin typeface="Ink Free" panose="03080402000500000000" pitchFamily="66" charset="0"/>
              </a:rPr>
              <a:t>reading</a:t>
            </a:r>
            <a:r>
              <a:rPr lang="fr-FR" b="1" dirty="0">
                <a:latin typeface="Ink Free" panose="03080402000500000000" pitchFamily="66" charset="0"/>
              </a:rPr>
              <a:t> magazines about </a:t>
            </a:r>
            <a:r>
              <a:rPr lang="fr-FR" b="1" dirty="0" err="1">
                <a:latin typeface="Ink Free" panose="03080402000500000000" pitchFamily="66" charset="0"/>
              </a:rPr>
              <a:t>horses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fancy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resting</a:t>
            </a:r>
            <a:r>
              <a:rPr lang="fr-FR" b="1" dirty="0">
                <a:latin typeface="Ink Free" panose="03080402000500000000" pitchFamily="66" charset="0"/>
              </a:rPr>
              <a:t> on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bed</a:t>
            </a:r>
            <a:r>
              <a:rPr lang="fr-FR" b="1" dirty="0">
                <a:latin typeface="Ink Free" panose="03080402000500000000" pitchFamily="66" charset="0"/>
              </a:rPr>
              <a:t>, I </a:t>
            </a:r>
            <a:r>
              <a:rPr lang="fr-FR" b="1" dirty="0" err="1">
                <a:latin typeface="Ink Free" panose="03080402000500000000" pitchFamily="66" charset="0"/>
              </a:rPr>
              <a:t>enjoy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decorating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room and </a:t>
            </a:r>
            <a:r>
              <a:rPr lang="fr-FR" b="1" dirty="0" err="1">
                <a:latin typeface="Ink Free" panose="03080402000500000000" pitchFamily="66" charset="0"/>
              </a:rPr>
              <a:t>I’m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crazy</a:t>
            </a:r>
            <a:r>
              <a:rPr lang="fr-FR" b="1" dirty="0">
                <a:latin typeface="Ink Free" panose="03080402000500000000" pitchFamily="66" charset="0"/>
              </a:rPr>
              <a:t> about </a:t>
            </a:r>
            <a:r>
              <a:rPr lang="fr-FR" b="1" dirty="0" err="1">
                <a:latin typeface="Ink Free" panose="03080402000500000000" pitchFamily="66" charset="0"/>
              </a:rPr>
              <a:t>chatting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with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friends</a:t>
            </a:r>
            <a:r>
              <a:rPr lang="fr-FR" b="1" dirty="0">
                <a:latin typeface="Ink Free" panose="03080402000500000000" pitchFamily="66" charset="0"/>
              </a:rPr>
              <a:t>! </a:t>
            </a:r>
          </a:p>
          <a:p>
            <a:pPr marL="0" indent="0">
              <a:buNone/>
            </a:pPr>
            <a:r>
              <a:rPr lang="fr-FR" b="1" dirty="0">
                <a:latin typeface="Ink Free" panose="03080402000500000000" pitchFamily="66" charset="0"/>
              </a:rPr>
              <a:t>On the </a:t>
            </a:r>
            <a:r>
              <a:rPr lang="fr-FR" b="1" dirty="0" err="1">
                <a:latin typeface="Ink Free" panose="03080402000500000000" pitchFamily="66" charset="0"/>
              </a:rPr>
              <a:t>other</a:t>
            </a:r>
            <a:r>
              <a:rPr lang="fr-FR" b="1" dirty="0">
                <a:latin typeface="Ink Free" panose="03080402000500000000" pitchFamily="66" charset="0"/>
              </a:rPr>
              <a:t> hand, I </a:t>
            </a:r>
            <a:r>
              <a:rPr lang="fr-FR" b="1" dirty="0" err="1">
                <a:latin typeface="Ink Free" panose="03080402000500000000" pitchFamily="66" charset="0"/>
              </a:rPr>
              <a:t>don’t</a:t>
            </a:r>
            <a:r>
              <a:rPr lang="fr-FR" b="1" dirty="0">
                <a:latin typeface="Ink Free" panose="03080402000500000000" pitchFamily="66" charset="0"/>
              </a:rPr>
              <a:t> like running and I dislike </a:t>
            </a:r>
            <a:r>
              <a:rPr lang="fr-FR" b="1" dirty="0" err="1">
                <a:latin typeface="Ink Free" panose="03080402000500000000" pitchFamily="66" charset="0"/>
              </a:rPr>
              <a:t>doing</a:t>
            </a:r>
            <a:r>
              <a:rPr lang="fr-FR" b="1" dirty="0">
                <a:latin typeface="Ink Free" panose="03080402000500000000" pitchFamily="66" charset="0"/>
              </a:rPr>
              <a:t> sport in </a:t>
            </a:r>
            <a:r>
              <a:rPr lang="fr-FR" b="1" dirty="0" err="1">
                <a:latin typeface="Ink Free" panose="03080402000500000000" pitchFamily="66" charset="0"/>
              </a:rPr>
              <a:t>general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can’t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bear</a:t>
            </a:r>
            <a:r>
              <a:rPr lang="fr-FR" b="1" dirty="0">
                <a:latin typeface="Ink Free" panose="03080402000500000000" pitchFamily="66" charset="0"/>
              </a:rPr>
              <a:t>  </a:t>
            </a:r>
            <a:r>
              <a:rPr lang="fr-FR" b="1" dirty="0" err="1">
                <a:latin typeface="Ink Free" panose="03080402000500000000" pitchFamily="66" charset="0"/>
              </a:rPr>
              <a:t>doing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nothing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can’t</a:t>
            </a:r>
            <a:r>
              <a:rPr lang="fr-FR" b="1" dirty="0">
                <a:latin typeface="Ink Free" panose="03080402000500000000" pitchFamily="66" charset="0"/>
              </a:rPr>
              <a:t> stand </a:t>
            </a:r>
            <a:r>
              <a:rPr lang="fr-FR" b="1" dirty="0" err="1">
                <a:latin typeface="Ink Free" panose="03080402000500000000" pitchFamily="66" charset="0"/>
              </a:rPr>
              <a:t>working</a:t>
            </a:r>
            <a:r>
              <a:rPr lang="fr-FR" b="1" dirty="0">
                <a:latin typeface="Ink Free" panose="03080402000500000000" pitchFamily="66" charset="0"/>
              </a:rPr>
              <a:t> in the </a:t>
            </a:r>
            <a:r>
              <a:rPr lang="fr-FR" b="1" dirty="0" err="1">
                <a:latin typeface="Ink Free" panose="03080402000500000000" pitchFamily="66" charset="0"/>
              </a:rPr>
              <a:t>garden</a:t>
            </a:r>
            <a:r>
              <a:rPr lang="fr-FR" b="1" dirty="0">
                <a:latin typeface="Ink Free" panose="03080402000500000000" pitchFamily="66" charset="0"/>
              </a:rPr>
              <a:t> and I </a:t>
            </a:r>
            <a:r>
              <a:rPr lang="fr-FR" b="1" dirty="0" err="1">
                <a:latin typeface="Ink Free" panose="03080402000500000000" pitchFamily="66" charset="0"/>
              </a:rPr>
              <a:t>hate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going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into</a:t>
            </a:r>
            <a:r>
              <a:rPr lang="fr-FR" b="1" dirty="0">
                <a:latin typeface="Ink Free" panose="03080402000500000000" pitchFamily="66" charset="0"/>
              </a:rPr>
              <a:t> the garage, </a:t>
            </a:r>
            <a:r>
              <a:rPr lang="fr-FR" b="1" dirty="0" err="1">
                <a:latin typeface="Ink Free" panose="03080402000500000000" pitchFamily="66" charset="0"/>
              </a:rPr>
              <a:t>it’s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so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scary</a:t>
            </a:r>
            <a:r>
              <a:rPr lang="fr-FR" b="1" dirty="0">
                <a:latin typeface="Ink Free" panose="03080402000500000000" pitchFamily="66" charset="0"/>
              </a:rPr>
              <a:t>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FCA7CD-5507-4228-B412-9F0F201E3F65}"/>
              </a:ext>
            </a:extLst>
          </p:cNvPr>
          <p:cNvSpPr txBox="1"/>
          <p:nvPr/>
        </p:nvSpPr>
        <p:spPr>
          <a:xfrm>
            <a:off x="895283" y="119492"/>
            <a:ext cx="439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  <a:cs typeface="Aharoni" panose="02010803020104030203" pitchFamily="2" charset="-79"/>
              </a:rPr>
              <a:t>1. Spot the </a:t>
            </a:r>
            <a:r>
              <a:rPr lang="fr-FR" sz="2800" dirty="0" err="1">
                <a:latin typeface="Arial Black" panose="020B0A04020102020204" pitchFamily="34" charset="0"/>
                <a:cs typeface="Aharoni" panose="02010803020104030203" pitchFamily="2" charset="-79"/>
              </a:rPr>
              <a:t>activities</a:t>
            </a:r>
            <a:r>
              <a:rPr lang="fr-FR" sz="2800" dirty="0"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5F437-3739-42D4-9EA9-686EF5C3CDBF}"/>
              </a:ext>
            </a:extLst>
          </p:cNvPr>
          <p:cNvSpPr/>
          <p:nvPr/>
        </p:nvSpPr>
        <p:spPr>
          <a:xfrm>
            <a:off x="2623930" y="765451"/>
            <a:ext cx="2690192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D0EEA-8505-4B0B-A524-853CE16DC4B4}"/>
              </a:ext>
            </a:extLst>
          </p:cNvPr>
          <p:cNvSpPr/>
          <p:nvPr/>
        </p:nvSpPr>
        <p:spPr>
          <a:xfrm>
            <a:off x="7977809" y="765452"/>
            <a:ext cx="2863569" cy="401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55280-472C-43DE-8E08-4DB0766EF86A}"/>
              </a:ext>
            </a:extLst>
          </p:cNvPr>
          <p:cNvSpPr/>
          <p:nvPr/>
        </p:nvSpPr>
        <p:spPr>
          <a:xfrm>
            <a:off x="3107613" y="1194238"/>
            <a:ext cx="1232452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AF855-CC64-4172-BF01-164FB8098942}"/>
              </a:ext>
            </a:extLst>
          </p:cNvPr>
          <p:cNvSpPr/>
          <p:nvPr/>
        </p:nvSpPr>
        <p:spPr>
          <a:xfrm>
            <a:off x="7060094" y="1167223"/>
            <a:ext cx="3030603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34219-369F-4BB4-95AC-C4B9E0EBB73A}"/>
              </a:ext>
            </a:extLst>
          </p:cNvPr>
          <p:cNvSpPr/>
          <p:nvPr/>
        </p:nvSpPr>
        <p:spPr>
          <a:xfrm>
            <a:off x="2623930" y="1568477"/>
            <a:ext cx="3952461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F3952-2165-4710-8420-7A63CC4E85FF}"/>
              </a:ext>
            </a:extLst>
          </p:cNvPr>
          <p:cNvSpPr/>
          <p:nvPr/>
        </p:nvSpPr>
        <p:spPr>
          <a:xfrm>
            <a:off x="5512904" y="2020680"/>
            <a:ext cx="1179444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A30DC-A5E6-440C-BE45-FF7BC9A01F17}"/>
              </a:ext>
            </a:extLst>
          </p:cNvPr>
          <p:cNvSpPr/>
          <p:nvPr/>
        </p:nvSpPr>
        <p:spPr>
          <a:xfrm>
            <a:off x="8666922" y="2020680"/>
            <a:ext cx="1749287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E2B1B-74B3-4A8E-8B72-11353264BFE5}"/>
              </a:ext>
            </a:extLst>
          </p:cNvPr>
          <p:cNvSpPr/>
          <p:nvPr/>
        </p:nvSpPr>
        <p:spPr>
          <a:xfrm>
            <a:off x="4082621" y="2500933"/>
            <a:ext cx="2156791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032A0-7662-4C4E-8A08-8DB1CBECF7EE}"/>
              </a:ext>
            </a:extLst>
          </p:cNvPr>
          <p:cNvSpPr/>
          <p:nvPr/>
        </p:nvSpPr>
        <p:spPr>
          <a:xfrm>
            <a:off x="8421485" y="2473011"/>
            <a:ext cx="3353900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13A33-5822-4D2D-8398-3A6A098970A2}"/>
              </a:ext>
            </a:extLst>
          </p:cNvPr>
          <p:cNvSpPr/>
          <p:nvPr/>
        </p:nvSpPr>
        <p:spPr>
          <a:xfrm>
            <a:off x="2535287" y="2860499"/>
            <a:ext cx="3353900" cy="387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B5CA70D-C83E-476B-8575-3A1AB2EF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085">
            <a:off x="11678395" y="570196"/>
            <a:ext cx="436127" cy="4102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9F325CE-57F3-49ED-9ADA-4F253C934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358">
            <a:off x="256717" y="1437670"/>
            <a:ext cx="514887" cy="4843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5626865-929F-4870-B88A-3767F7E022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8" y="2578298"/>
            <a:ext cx="551437" cy="62024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2939D5B-48A0-47B4-A7F0-72CF57E5B662}"/>
              </a:ext>
            </a:extLst>
          </p:cNvPr>
          <p:cNvSpPr txBox="1"/>
          <p:nvPr/>
        </p:nvSpPr>
        <p:spPr>
          <a:xfrm>
            <a:off x="5260701" y="121632"/>
            <a:ext cx="6524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2. Put </a:t>
            </a:r>
            <a:r>
              <a:rPr lang="fr-FR" sz="2800" dirty="0" err="1">
                <a:latin typeface="Arial Black" panose="020B0A04020102020204" pitchFamily="34" charset="0"/>
              </a:rPr>
              <a:t>them</a:t>
            </a:r>
            <a:r>
              <a:rPr lang="fr-FR" sz="2800" dirty="0">
                <a:latin typeface="Arial Black" panose="020B0A04020102020204" pitchFamily="34" charset="0"/>
              </a:rPr>
              <a:t> </a:t>
            </a:r>
            <a:r>
              <a:rPr lang="fr-FR" sz="2800" dirty="0" err="1">
                <a:latin typeface="Arial Black" panose="020B0A04020102020204" pitchFamily="34" charset="0"/>
              </a:rPr>
              <a:t>into</a:t>
            </a:r>
            <a:r>
              <a:rPr lang="fr-FR" sz="2800" dirty="0">
                <a:latin typeface="Arial Black" panose="020B0A04020102020204" pitchFamily="34" charset="0"/>
              </a:rPr>
              <a:t> the chart </a:t>
            </a:r>
            <a:r>
              <a:rPr lang="fr-FR" sz="2800" dirty="0" err="1">
                <a:latin typeface="Arial Black" panose="020B0A04020102020204" pitchFamily="34" charset="0"/>
              </a:rPr>
              <a:t>below</a:t>
            </a:r>
            <a:endParaRPr lang="fr-FR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6E7C3C1F-5468-4D5A-A2CB-77B98A9B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49539"/>
              </p:ext>
            </p:extLst>
          </p:nvPr>
        </p:nvGraphicFramePr>
        <p:xfrm>
          <a:off x="234465" y="3476970"/>
          <a:ext cx="11527229" cy="277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77">
                  <a:extLst>
                    <a:ext uri="{9D8B030D-6E8A-4147-A177-3AD203B41FA5}">
                      <a16:colId xmlns:a16="http://schemas.microsoft.com/office/drawing/2014/main" val="2204989889"/>
                    </a:ext>
                  </a:extLst>
                </a:gridCol>
                <a:gridCol w="2740077">
                  <a:extLst>
                    <a:ext uri="{9D8B030D-6E8A-4147-A177-3AD203B41FA5}">
                      <a16:colId xmlns:a16="http://schemas.microsoft.com/office/drawing/2014/main" val="3168068541"/>
                    </a:ext>
                  </a:extLst>
                </a:gridCol>
                <a:gridCol w="2568769">
                  <a:extLst>
                    <a:ext uri="{9D8B030D-6E8A-4147-A177-3AD203B41FA5}">
                      <a16:colId xmlns:a16="http://schemas.microsoft.com/office/drawing/2014/main" val="4232865125"/>
                    </a:ext>
                  </a:extLst>
                </a:gridCol>
                <a:gridCol w="3478306">
                  <a:extLst>
                    <a:ext uri="{9D8B030D-6E8A-4147-A177-3AD203B41FA5}">
                      <a16:colId xmlns:a16="http://schemas.microsoft.com/office/drawing/2014/main" val="196138951"/>
                    </a:ext>
                  </a:extLst>
                </a:gridCol>
              </a:tblGrid>
              <a:tr h="5930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21086"/>
                  </a:ext>
                </a:extLst>
              </a:tr>
              <a:tr h="21832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538224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641A1244-43DE-4BA7-950F-A88852F3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9" y="3531353"/>
            <a:ext cx="514887" cy="48431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31AA859-3112-4E2E-B857-EB8890992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358">
            <a:off x="176564" y="1643033"/>
            <a:ext cx="514887" cy="4843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10C4CF0-097C-412E-8F8E-277958C9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78" y="3539309"/>
            <a:ext cx="514887" cy="48431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E15D2C-2A72-42D9-9159-A52397594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9" y="3554978"/>
            <a:ext cx="514887" cy="4843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B135EAD-77D5-4674-880C-3620E043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56" y="3547265"/>
            <a:ext cx="514887" cy="48431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CA5C88D-8CD1-41E7-9568-92F1EB53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21" y="3516832"/>
            <a:ext cx="514887" cy="48431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24D556D-85D6-4ABB-B0CC-41F12740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3" y="3544074"/>
            <a:ext cx="514887" cy="48431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05E7957-F9AC-4EF3-9789-A6EAD180E1FC}"/>
              </a:ext>
            </a:extLst>
          </p:cNvPr>
          <p:cNvCxnSpPr/>
          <p:nvPr/>
        </p:nvCxnSpPr>
        <p:spPr>
          <a:xfrm flipH="1">
            <a:off x="6609890" y="3531353"/>
            <a:ext cx="754614" cy="484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5E8DECF-C285-45CB-AC2B-99951EB486A9}"/>
              </a:ext>
            </a:extLst>
          </p:cNvPr>
          <p:cNvCxnSpPr/>
          <p:nvPr/>
        </p:nvCxnSpPr>
        <p:spPr>
          <a:xfrm>
            <a:off x="6579101" y="3539309"/>
            <a:ext cx="852425" cy="484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692D42B-CBB1-49E1-A240-BA4D63DE4855}"/>
              </a:ext>
            </a:extLst>
          </p:cNvPr>
          <p:cNvCxnSpPr>
            <a:cxnSpLocks/>
          </p:cNvCxnSpPr>
          <p:nvPr/>
        </p:nvCxnSpPr>
        <p:spPr>
          <a:xfrm>
            <a:off x="9378600" y="3578262"/>
            <a:ext cx="974673" cy="4151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AB33B74-002D-4395-BB45-1E37B61F4F19}"/>
              </a:ext>
            </a:extLst>
          </p:cNvPr>
          <p:cNvCxnSpPr/>
          <p:nvPr/>
        </p:nvCxnSpPr>
        <p:spPr>
          <a:xfrm flipH="1">
            <a:off x="9457158" y="3476970"/>
            <a:ext cx="850264" cy="5271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797914F7-FFF4-47E8-9806-9BB68541F482}"/>
              </a:ext>
            </a:extLst>
          </p:cNvPr>
          <p:cNvSpPr txBox="1"/>
          <p:nvPr/>
        </p:nvSpPr>
        <p:spPr>
          <a:xfrm>
            <a:off x="234465" y="4240142"/>
            <a:ext cx="278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listening</a:t>
            </a:r>
            <a:r>
              <a:rPr lang="fr-FR" sz="2800" b="1" dirty="0"/>
              <a:t> to music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F3E9964-A851-432E-B6AA-85AA58569192}"/>
              </a:ext>
            </a:extLst>
          </p:cNvPr>
          <p:cNvSpPr txBox="1"/>
          <p:nvPr/>
        </p:nvSpPr>
        <p:spPr>
          <a:xfrm>
            <a:off x="751555" y="4719540"/>
            <a:ext cx="131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reading</a:t>
            </a:r>
            <a:endParaRPr lang="fr-FR" sz="2800" b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922607-A083-4576-9A09-9181C07FC449}"/>
              </a:ext>
            </a:extLst>
          </p:cNvPr>
          <p:cNvSpPr txBox="1"/>
          <p:nvPr/>
        </p:nvSpPr>
        <p:spPr>
          <a:xfrm>
            <a:off x="836134" y="5166020"/>
            <a:ext cx="120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resting</a:t>
            </a:r>
            <a:endParaRPr lang="fr-FR" sz="2800" b="1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6E311E7-8F85-466A-8554-C710993020A3}"/>
              </a:ext>
            </a:extLst>
          </p:cNvPr>
          <p:cNvSpPr txBox="1"/>
          <p:nvPr/>
        </p:nvSpPr>
        <p:spPr>
          <a:xfrm>
            <a:off x="765379" y="5645418"/>
            <a:ext cx="176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decorating</a:t>
            </a:r>
            <a:endParaRPr lang="fr-FR" sz="2800" b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17E6928-0924-45A6-9CDC-D2266A1D9068}"/>
              </a:ext>
            </a:extLst>
          </p:cNvPr>
          <p:cNvSpPr txBox="1"/>
          <p:nvPr/>
        </p:nvSpPr>
        <p:spPr>
          <a:xfrm>
            <a:off x="3640771" y="4509381"/>
            <a:ext cx="1398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chatting</a:t>
            </a:r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ACD91A1-18C4-44BC-88BA-5161C7077E30}"/>
              </a:ext>
            </a:extLst>
          </p:cNvPr>
          <p:cNvSpPr txBox="1"/>
          <p:nvPr/>
        </p:nvSpPr>
        <p:spPr>
          <a:xfrm>
            <a:off x="6389878" y="4294772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running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B46EC05-604F-463A-A7A8-1503DC0B00BE}"/>
              </a:ext>
            </a:extLst>
          </p:cNvPr>
          <p:cNvSpPr txBox="1"/>
          <p:nvPr/>
        </p:nvSpPr>
        <p:spPr>
          <a:xfrm>
            <a:off x="6140775" y="4846065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doing</a:t>
            </a:r>
            <a:r>
              <a:rPr lang="fr-FR" sz="2800" b="1" dirty="0"/>
              <a:t> sports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34F100B-B1A8-402C-A7A1-0BA84B226038}"/>
              </a:ext>
            </a:extLst>
          </p:cNvPr>
          <p:cNvSpPr txBox="1"/>
          <p:nvPr/>
        </p:nvSpPr>
        <p:spPr>
          <a:xfrm>
            <a:off x="8940631" y="4206727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doing</a:t>
            </a:r>
            <a:r>
              <a:rPr lang="fr-FR" sz="2800" b="1" dirty="0"/>
              <a:t> </a:t>
            </a:r>
            <a:r>
              <a:rPr lang="fr-FR" sz="2800" b="1" dirty="0" err="1"/>
              <a:t>nothing</a:t>
            </a:r>
            <a:endParaRPr lang="fr-FR" sz="2800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CE15514-BD06-4482-B9C7-89130CE2B1DA}"/>
              </a:ext>
            </a:extLst>
          </p:cNvPr>
          <p:cNvSpPr txBox="1"/>
          <p:nvPr/>
        </p:nvSpPr>
        <p:spPr>
          <a:xfrm>
            <a:off x="8373764" y="4661942"/>
            <a:ext cx="344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working</a:t>
            </a:r>
            <a:r>
              <a:rPr lang="fr-FR" sz="2800" b="1" dirty="0"/>
              <a:t> in the </a:t>
            </a:r>
            <a:r>
              <a:rPr lang="fr-FR" sz="2800" b="1" dirty="0" err="1"/>
              <a:t>garden</a:t>
            </a:r>
            <a:endParaRPr lang="fr-FR" sz="2800" b="1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465D793-3E6A-4A44-A33F-C1045D4D9A4B}"/>
              </a:ext>
            </a:extLst>
          </p:cNvPr>
          <p:cNvSpPr txBox="1"/>
          <p:nvPr/>
        </p:nvSpPr>
        <p:spPr>
          <a:xfrm>
            <a:off x="8780174" y="5258116"/>
            <a:ext cx="2439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/>
              <a:t>going</a:t>
            </a:r>
            <a:r>
              <a:rPr lang="fr-FR" sz="2800" b="1" dirty="0"/>
              <a:t> </a:t>
            </a:r>
            <a:r>
              <a:rPr lang="fr-FR" sz="2800" b="1" dirty="0" err="1"/>
              <a:t>into</a:t>
            </a:r>
            <a:r>
              <a:rPr lang="fr-FR" sz="2800" b="1" dirty="0"/>
              <a:t> the garage</a:t>
            </a:r>
          </a:p>
        </p:txBody>
      </p:sp>
    </p:spTree>
    <p:extLst>
      <p:ext uri="{BB962C8B-B14F-4D97-AF65-F5344CB8AC3E}">
        <p14:creationId xmlns:p14="http://schemas.microsoft.com/office/powerpoint/2010/main" val="38165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4B7D7-1063-497E-91C5-F8AAA9D2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-146353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Expressing</a:t>
            </a:r>
            <a:r>
              <a:rPr lang="fr-FR" b="1" dirty="0"/>
              <a:t> likes and dislikes</a:t>
            </a:r>
          </a:p>
        </p:txBody>
      </p:sp>
      <p:graphicFrame>
        <p:nvGraphicFramePr>
          <p:cNvPr id="4" name="Tableau 22">
            <a:extLst>
              <a:ext uri="{FF2B5EF4-FFF2-40B4-BE49-F238E27FC236}">
                <a16:creationId xmlns:a16="http://schemas.microsoft.com/office/drawing/2014/main" id="{8709DF6C-6628-4386-8E5A-FDFA9A225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6356"/>
              </p:ext>
            </p:extLst>
          </p:nvPr>
        </p:nvGraphicFramePr>
        <p:xfrm>
          <a:off x="590386" y="3387682"/>
          <a:ext cx="11527229" cy="355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77">
                  <a:extLst>
                    <a:ext uri="{9D8B030D-6E8A-4147-A177-3AD203B41FA5}">
                      <a16:colId xmlns:a16="http://schemas.microsoft.com/office/drawing/2014/main" val="2204989889"/>
                    </a:ext>
                  </a:extLst>
                </a:gridCol>
                <a:gridCol w="2740077">
                  <a:extLst>
                    <a:ext uri="{9D8B030D-6E8A-4147-A177-3AD203B41FA5}">
                      <a16:colId xmlns:a16="http://schemas.microsoft.com/office/drawing/2014/main" val="3168068541"/>
                    </a:ext>
                  </a:extLst>
                </a:gridCol>
                <a:gridCol w="2568769">
                  <a:extLst>
                    <a:ext uri="{9D8B030D-6E8A-4147-A177-3AD203B41FA5}">
                      <a16:colId xmlns:a16="http://schemas.microsoft.com/office/drawing/2014/main" val="4232865125"/>
                    </a:ext>
                  </a:extLst>
                </a:gridCol>
                <a:gridCol w="3478306">
                  <a:extLst>
                    <a:ext uri="{9D8B030D-6E8A-4147-A177-3AD203B41FA5}">
                      <a16:colId xmlns:a16="http://schemas.microsoft.com/office/drawing/2014/main" val="196138951"/>
                    </a:ext>
                  </a:extLst>
                </a:gridCol>
              </a:tblGrid>
              <a:tr h="5930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21086"/>
                  </a:ext>
                </a:extLst>
              </a:tr>
              <a:tr h="29600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53822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03103F2-DF78-41AB-BC4A-856FEB9E2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13" y="3459348"/>
            <a:ext cx="514887" cy="4843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E6054D-0F9D-4FAE-843E-040CE2D3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467304"/>
            <a:ext cx="514887" cy="4843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BA613D-42F0-453C-8C96-207AA653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13" y="3482973"/>
            <a:ext cx="514887" cy="4843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D73678-4801-4394-8369-AC0F99FC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85" y="3487600"/>
            <a:ext cx="514887" cy="484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D17E86-2A30-4D9C-ABCB-7F8A072D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45" y="3444827"/>
            <a:ext cx="514887" cy="4843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C439EE-8E79-406F-9175-DC2A7392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90" y="3456801"/>
            <a:ext cx="514887" cy="484316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DCCB413-90B7-4B90-819E-31801C9341F8}"/>
              </a:ext>
            </a:extLst>
          </p:cNvPr>
          <p:cNvCxnSpPr/>
          <p:nvPr/>
        </p:nvCxnSpPr>
        <p:spPr>
          <a:xfrm flipH="1">
            <a:off x="7269093" y="3431321"/>
            <a:ext cx="754614" cy="484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7B03A1C-342E-4642-9F28-B70E7F4A48BA}"/>
              </a:ext>
            </a:extLst>
          </p:cNvPr>
          <p:cNvCxnSpPr/>
          <p:nvPr/>
        </p:nvCxnSpPr>
        <p:spPr>
          <a:xfrm>
            <a:off x="7182517" y="3456801"/>
            <a:ext cx="852425" cy="484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C296656-0A35-4778-9203-EB457D05D25F}"/>
              </a:ext>
            </a:extLst>
          </p:cNvPr>
          <p:cNvCxnSpPr>
            <a:cxnSpLocks/>
          </p:cNvCxnSpPr>
          <p:nvPr/>
        </p:nvCxnSpPr>
        <p:spPr>
          <a:xfrm>
            <a:off x="9543104" y="3475230"/>
            <a:ext cx="974673" cy="4151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9F7746A-4641-4D60-BAA2-08D55A50B7A4}"/>
              </a:ext>
            </a:extLst>
          </p:cNvPr>
          <p:cNvCxnSpPr/>
          <p:nvPr/>
        </p:nvCxnSpPr>
        <p:spPr>
          <a:xfrm flipH="1">
            <a:off x="9635310" y="3429000"/>
            <a:ext cx="850264" cy="5271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2683CA5-B020-4E76-ACB0-F9B0CC3D696B}"/>
              </a:ext>
            </a:extLst>
          </p:cNvPr>
          <p:cNvSpPr txBox="1"/>
          <p:nvPr/>
        </p:nvSpPr>
        <p:spPr>
          <a:xfrm>
            <a:off x="1603473" y="6115101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= like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9937CC-3535-48C9-8937-310DD1A58926}"/>
              </a:ext>
            </a:extLst>
          </p:cNvPr>
          <p:cNvSpPr txBox="1"/>
          <p:nvPr/>
        </p:nvSpPr>
        <p:spPr>
          <a:xfrm>
            <a:off x="1457735" y="5530326"/>
            <a:ext cx="1128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enjoy</a:t>
            </a:r>
            <a:endParaRPr lang="fr-FR" sz="32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23353E-603D-4660-9D78-3A96D697B487}"/>
              </a:ext>
            </a:extLst>
          </p:cNvPr>
          <p:cNvSpPr txBox="1"/>
          <p:nvPr/>
        </p:nvSpPr>
        <p:spPr>
          <a:xfrm>
            <a:off x="1097038" y="4029672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</a:t>
            </a:r>
            <a:r>
              <a:rPr lang="fr-FR" sz="3200" b="1" dirty="0" err="1"/>
              <a:t>keen</a:t>
            </a:r>
            <a:r>
              <a:rPr lang="fr-FR" sz="3200" b="1" dirty="0"/>
              <a:t> 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DC34795-3F45-498D-B890-98B0B6EB29C8}"/>
              </a:ext>
            </a:extLst>
          </p:cNvPr>
          <p:cNvSpPr txBox="1"/>
          <p:nvPr/>
        </p:nvSpPr>
        <p:spPr>
          <a:xfrm>
            <a:off x="1123020" y="4557793"/>
            <a:ext cx="1932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fond of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ABFCD6-8369-4844-AC9F-AB19453E8B5B}"/>
              </a:ext>
            </a:extLst>
          </p:cNvPr>
          <p:cNvSpPr txBox="1"/>
          <p:nvPr/>
        </p:nvSpPr>
        <p:spPr>
          <a:xfrm>
            <a:off x="4069402" y="5190558"/>
            <a:ext cx="120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= love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9CE524-B721-46B9-9F09-C53F22EE1CA6}"/>
              </a:ext>
            </a:extLst>
          </p:cNvPr>
          <p:cNvSpPr txBox="1"/>
          <p:nvPr/>
        </p:nvSpPr>
        <p:spPr>
          <a:xfrm>
            <a:off x="6354001" y="4279081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don’t</a:t>
            </a:r>
            <a:r>
              <a:rPr lang="fr-FR" sz="3200" b="1" dirty="0"/>
              <a:t> like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91BF9B-4532-4360-B919-17ABCC709761}"/>
              </a:ext>
            </a:extLst>
          </p:cNvPr>
          <p:cNvSpPr txBox="1"/>
          <p:nvPr/>
        </p:nvSpPr>
        <p:spPr>
          <a:xfrm>
            <a:off x="6608344" y="5072981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dislike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34B3FF-CE04-412D-97CD-63068AFF970C}"/>
              </a:ext>
            </a:extLst>
          </p:cNvPr>
          <p:cNvSpPr txBox="1"/>
          <p:nvPr/>
        </p:nvSpPr>
        <p:spPr>
          <a:xfrm>
            <a:off x="9689988" y="5502828"/>
            <a:ext cx="1338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= </a:t>
            </a:r>
            <a:r>
              <a:rPr lang="fr-FR" sz="3200" b="1" dirty="0" err="1"/>
              <a:t>hate</a:t>
            </a:r>
            <a:r>
              <a:rPr lang="fr-FR" sz="3200" b="1" dirty="0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F057378-188A-41C4-8980-1255B1E94ECD}"/>
              </a:ext>
            </a:extLst>
          </p:cNvPr>
          <p:cNvSpPr txBox="1"/>
          <p:nvPr/>
        </p:nvSpPr>
        <p:spPr>
          <a:xfrm>
            <a:off x="9216482" y="4871837"/>
            <a:ext cx="205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can’t</a:t>
            </a:r>
            <a:r>
              <a:rPr lang="fr-FR" sz="3200" b="1" dirty="0"/>
              <a:t> stand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541888-55F6-4C16-A31E-D34E51A1A2DD}"/>
              </a:ext>
            </a:extLst>
          </p:cNvPr>
          <p:cNvSpPr txBox="1"/>
          <p:nvPr/>
        </p:nvSpPr>
        <p:spPr>
          <a:xfrm>
            <a:off x="8978099" y="4218480"/>
            <a:ext cx="24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can’t</a:t>
            </a:r>
            <a:r>
              <a:rPr lang="fr-FR" sz="3200" b="1" dirty="0"/>
              <a:t> </a:t>
            </a:r>
            <a:r>
              <a:rPr lang="fr-FR" sz="3200" b="1" dirty="0" err="1"/>
              <a:t>bear</a:t>
            </a:r>
            <a:endParaRPr lang="fr-FR" sz="32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40B80E5-FAD5-4A73-AB60-23849C174D2E}"/>
              </a:ext>
            </a:extLst>
          </p:cNvPr>
          <p:cNvSpPr txBox="1"/>
          <p:nvPr/>
        </p:nvSpPr>
        <p:spPr>
          <a:xfrm>
            <a:off x="1462112" y="5044060"/>
            <a:ext cx="109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fancy</a:t>
            </a:r>
            <a:endParaRPr lang="fr-FR" sz="3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6828C64-B45E-4BC5-A44C-7F31A93FFF6F}"/>
              </a:ext>
            </a:extLst>
          </p:cNvPr>
          <p:cNvSpPr txBox="1"/>
          <p:nvPr/>
        </p:nvSpPr>
        <p:spPr>
          <a:xfrm>
            <a:off x="3380961" y="4474422"/>
            <a:ext cx="2666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</a:t>
            </a:r>
            <a:r>
              <a:rPr lang="fr-FR" sz="3200" b="1" dirty="0" err="1"/>
              <a:t>crazy</a:t>
            </a:r>
            <a:r>
              <a:rPr lang="fr-FR" sz="3200" b="1" dirty="0"/>
              <a:t> about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D0234B3-ABDF-4584-A64D-0391B127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4" y="875289"/>
            <a:ext cx="12117615" cy="266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>
                <a:latin typeface="Ink Free" panose="03080402000500000000" pitchFamily="66" charset="0"/>
              </a:rPr>
              <a:t>I’m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keen</a:t>
            </a:r>
            <a:r>
              <a:rPr lang="fr-FR" b="1" dirty="0">
                <a:latin typeface="Ink Free" panose="03080402000500000000" pitchFamily="66" charset="0"/>
              </a:rPr>
              <a:t> on </a:t>
            </a:r>
            <a:r>
              <a:rPr lang="fr-FR" b="1" dirty="0" err="1">
                <a:latin typeface="Ink Free" panose="03080402000500000000" pitchFamily="66" charset="0"/>
              </a:rPr>
              <a:t>listening</a:t>
            </a:r>
            <a:r>
              <a:rPr lang="fr-FR" b="1" dirty="0">
                <a:latin typeface="Ink Free" panose="03080402000500000000" pitchFamily="66" charset="0"/>
              </a:rPr>
              <a:t> to music and I </a:t>
            </a:r>
            <a:r>
              <a:rPr lang="fr-FR" b="1" dirty="0" err="1">
                <a:latin typeface="Ink Free" panose="03080402000500000000" pitchFamily="66" charset="0"/>
              </a:rPr>
              <a:t>am</a:t>
            </a:r>
            <a:r>
              <a:rPr lang="fr-FR" b="1" dirty="0">
                <a:latin typeface="Ink Free" panose="03080402000500000000" pitchFamily="66" charset="0"/>
              </a:rPr>
              <a:t> fond of </a:t>
            </a:r>
            <a:r>
              <a:rPr lang="fr-FR" b="1" dirty="0" err="1">
                <a:latin typeface="Ink Free" panose="03080402000500000000" pitchFamily="66" charset="0"/>
              </a:rPr>
              <a:t>reading</a:t>
            </a:r>
            <a:r>
              <a:rPr lang="fr-FR" b="1" dirty="0">
                <a:latin typeface="Ink Free" panose="03080402000500000000" pitchFamily="66" charset="0"/>
              </a:rPr>
              <a:t> magazines about </a:t>
            </a:r>
            <a:r>
              <a:rPr lang="fr-FR" b="1" dirty="0" err="1">
                <a:latin typeface="Ink Free" panose="03080402000500000000" pitchFamily="66" charset="0"/>
              </a:rPr>
              <a:t>horses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fancy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resting</a:t>
            </a:r>
            <a:r>
              <a:rPr lang="fr-FR" b="1" dirty="0">
                <a:latin typeface="Ink Free" panose="03080402000500000000" pitchFamily="66" charset="0"/>
              </a:rPr>
              <a:t> on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bed</a:t>
            </a:r>
            <a:r>
              <a:rPr lang="fr-FR" b="1" dirty="0">
                <a:latin typeface="Ink Free" panose="03080402000500000000" pitchFamily="66" charset="0"/>
              </a:rPr>
              <a:t>, I </a:t>
            </a:r>
            <a:r>
              <a:rPr lang="fr-FR" b="1" dirty="0" err="1">
                <a:latin typeface="Ink Free" panose="03080402000500000000" pitchFamily="66" charset="0"/>
              </a:rPr>
              <a:t>enjoy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decorating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room and </a:t>
            </a:r>
            <a:r>
              <a:rPr lang="fr-FR" b="1" dirty="0" err="1">
                <a:latin typeface="Ink Free" panose="03080402000500000000" pitchFamily="66" charset="0"/>
              </a:rPr>
              <a:t>I’m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crazy</a:t>
            </a:r>
            <a:r>
              <a:rPr lang="fr-FR" b="1" dirty="0">
                <a:latin typeface="Ink Free" panose="03080402000500000000" pitchFamily="66" charset="0"/>
              </a:rPr>
              <a:t> about </a:t>
            </a:r>
            <a:r>
              <a:rPr lang="fr-FR" b="1" dirty="0" err="1">
                <a:latin typeface="Ink Free" panose="03080402000500000000" pitchFamily="66" charset="0"/>
              </a:rPr>
              <a:t>chatting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with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my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friends</a:t>
            </a:r>
            <a:r>
              <a:rPr lang="fr-FR" b="1" dirty="0">
                <a:latin typeface="Ink Free" panose="03080402000500000000" pitchFamily="66" charset="0"/>
              </a:rPr>
              <a:t>! </a:t>
            </a:r>
          </a:p>
          <a:p>
            <a:pPr marL="0" indent="0">
              <a:buNone/>
            </a:pPr>
            <a:r>
              <a:rPr lang="fr-FR" b="1" dirty="0">
                <a:latin typeface="Ink Free" panose="03080402000500000000" pitchFamily="66" charset="0"/>
              </a:rPr>
              <a:t>On the </a:t>
            </a:r>
            <a:r>
              <a:rPr lang="fr-FR" b="1" dirty="0" err="1">
                <a:latin typeface="Ink Free" panose="03080402000500000000" pitchFamily="66" charset="0"/>
              </a:rPr>
              <a:t>other</a:t>
            </a:r>
            <a:r>
              <a:rPr lang="fr-FR" b="1" dirty="0">
                <a:latin typeface="Ink Free" panose="03080402000500000000" pitchFamily="66" charset="0"/>
              </a:rPr>
              <a:t> hand, I </a:t>
            </a:r>
            <a:r>
              <a:rPr lang="fr-FR" b="1" dirty="0" err="1">
                <a:latin typeface="Ink Free" panose="03080402000500000000" pitchFamily="66" charset="0"/>
              </a:rPr>
              <a:t>don’t</a:t>
            </a:r>
            <a:r>
              <a:rPr lang="fr-FR" b="1" dirty="0">
                <a:latin typeface="Ink Free" panose="03080402000500000000" pitchFamily="66" charset="0"/>
              </a:rPr>
              <a:t> like running and I dislike </a:t>
            </a:r>
            <a:r>
              <a:rPr lang="fr-FR" b="1" dirty="0" err="1">
                <a:latin typeface="Ink Free" panose="03080402000500000000" pitchFamily="66" charset="0"/>
              </a:rPr>
              <a:t>doing</a:t>
            </a:r>
            <a:r>
              <a:rPr lang="fr-FR" b="1" dirty="0">
                <a:latin typeface="Ink Free" panose="03080402000500000000" pitchFamily="66" charset="0"/>
              </a:rPr>
              <a:t> sports in </a:t>
            </a:r>
            <a:r>
              <a:rPr lang="fr-FR" b="1" dirty="0" err="1">
                <a:latin typeface="Ink Free" panose="03080402000500000000" pitchFamily="66" charset="0"/>
              </a:rPr>
              <a:t>general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can’t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bear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doing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nothing</a:t>
            </a:r>
            <a:r>
              <a:rPr lang="fr-FR" b="1" dirty="0">
                <a:latin typeface="Ink Free" panose="03080402000500000000" pitchFamily="66" charset="0"/>
              </a:rPr>
              <a:t>. I </a:t>
            </a:r>
            <a:r>
              <a:rPr lang="fr-FR" b="1" dirty="0" err="1">
                <a:latin typeface="Ink Free" panose="03080402000500000000" pitchFamily="66" charset="0"/>
              </a:rPr>
              <a:t>can’t</a:t>
            </a:r>
            <a:r>
              <a:rPr lang="fr-FR" b="1" dirty="0">
                <a:latin typeface="Ink Free" panose="03080402000500000000" pitchFamily="66" charset="0"/>
              </a:rPr>
              <a:t> stand </a:t>
            </a:r>
            <a:r>
              <a:rPr lang="fr-FR" b="1" dirty="0" err="1">
                <a:latin typeface="Ink Free" panose="03080402000500000000" pitchFamily="66" charset="0"/>
              </a:rPr>
              <a:t>working</a:t>
            </a:r>
            <a:r>
              <a:rPr lang="fr-FR" b="1" dirty="0">
                <a:latin typeface="Ink Free" panose="03080402000500000000" pitchFamily="66" charset="0"/>
              </a:rPr>
              <a:t> in the </a:t>
            </a:r>
            <a:r>
              <a:rPr lang="fr-FR" b="1" dirty="0" err="1">
                <a:latin typeface="Ink Free" panose="03080402000500000000" pitchFamily="66" charset="0"/>
              </a:rPr>
              <a:t>garden</a:t>
            </a:r>
            <a:r>
              <a:rPr lang="fr-FR" b="1" dirty="0">
                <a:latin typeface="Ink Free" panose="03080402000500000000" pitchFamily="66" charset="0"/>
              </a:rPr>
              <a:t> and I </a:t>
            </a:r>
            <a:r>
              <a:rPr lang="fr-FR" b="1" dirty="0" err="1">
                <a:latin typeface="Ink Free" panose="03080402000500000000" pitchFamily="66" charset="0"/>
              </a:rPr>
              <a:t>hate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going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into</a:t>
            </a:r>
            <a:r>
              <a:rPr lang="fr-FR" b="1" dirty="0">
                <a:latin typeface="Ink Free" panose="03080402000500000000" pitchFamily="66" charset="0"/>
              </a:rPr>
              <a:t> the garage, </a:t>
            </a:r>
            <a:r>
              <a:rPr lang="fr-FR" b="1" dirty="0" err="1">
                <a:latin typeface="Ink Free" panose="03080402000500000000" pitchFamily="66" charset="0"/>
              </a:rPr>
              <a:t>it’s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so</a:t>
            </a:r>
            <a:r>
              <a:rPr lang="fr-FR" b="1" dirty="0">
                <a:latin typeface="Ink Free" panose="03080402000500000000" pitchFamily="66" charset="0"/>
              </a:rPr>
              <a:t> </a:t>
            </a:r>
            <a:r>
              <a:rPr lang="fr-FR" b="1" dirty="0" err="1">
                <a:latin typeface="Ink Free" panose="03080402000500000000" pitchFamily="66" charset="0"/>
              </a:rPr>
              <a:t>scary</a:t>
            </a:r>
            <a:r>
              <a:rPr lang="fr-FR" b="1" dirty="0">
                <a:latin typeface="Ink Free" panose="03080402000500000000" pitchFamily="66" charset="0"/>
              </a:rPr>
              <a:t>!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D1B163B-F733-40CA-8EB9-04BF169CF291}"/>
              </a:ext>
            </a:extLst>
          </p:cNvPr>
          <p:cNvCxnSpPr/>
          <p:nvPr/>
        </p:nvCxnSpPr>
        <p:spPr>
          <a:xfrm>
            <a:off x="437322" y="1298713"/>
            <a:ext cx="1563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9892CE3-CFFE-4F50-AB2B-AA48FA49FA23}"/>
              </a:ext>
            </a:extLst>
          </p:cNvPr>
          <p:cNvCxnSpPr/>
          <p:nvPr/>
        </p:nvCxnSpPr>
        <p:spPr>
          <a:xfrm>
            <a:off x="5705337" y="1305339"/>
            <a:ext cx="1563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8BF5585-9C6B-494C-AF92-18D5D575D70F}"/>
              </a:ext>
            </a:extLst>
          </p:cNvPr>
          <p:cNvCxnSpPr>
            <a:cxnSpLocks/>
          </p:cNvCxnSpPr>
          <p:nvPr/>
        </p:nvCxnSpPr>
        <p:spPr>
          <a:xfrm>
            <a:off x="1656220" y="1736034"/>
            <a:ext cx="75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2B3926F-424F-451F-845D-C18C688AA549}"/>
              </a:ext>
            </a:extLst>
          </p:cNvPr>
          <p:cNvCxnSpPr>
            <a:cxnSpLocks/>
          </p:cNvCxnSpPr>
          <p:nvPr/>
        </p:nvCxnSpPr>
        <p:spPr>
          <a:xfrm>
            <a:off x="5670007" y="1742659"/>
            <a:ext cx="75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0B43D5B-6764-4BDC-B421-362383FFDCD2}"/>
              </a:ext>
            </a:extLst>
          </p:cNvPr>
          <p:cNvCxnSpPr>
            <a:cxnSpLocks/>
          </p:cNvCxnSpPr>
          <p:nvPr/>
        </p:nvCxnSpPr>
        <p:spPr>
          <a:xfrm>
            <a:off x="10485574" y="1742659"/>
            <a:ext cx="1164245" cy="198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1D6F9BB-3722-4A5D-9986-3F1B7F5B075A}"/>
              </a:ext>
            </a:extLst>
          </p:cNvPr>
          <p:cNvCxnSpPr>
            <a:cxnSpLocks/>
          </p:cNvCxnSpPr>
          <p:nvPr/>
        </p:nvCxnSpPr>
        <p:spPr>
          <a:xfrm>
            <a:off x="241039" y="2073964"/>
            <a:ext cx="75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9C11A51-6E76-47BC-B218-3B7391A792DD}"/>
              </a:ext>
            </a:extLst>
          </p:cNvPr>
          <p:cNvCxnSpPr>
            <a:cxnSpLocks/>
          </p:cNvCxnSpPr>
          <p:nvPr/>
        </p:nvCxnSpPr>
        <p:spPr>
          <a:xfrm>
            <a:off x="3598648" y="2564295"/>
            <a:ext cx="11588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E63FC7F-8276-4CBE-B8A1-348A65001C79}"/>
              </a:ext>
            </a:extLst>
          </p:cNvPr>
          <p:cNvCxnSpPr>
            <a:cxnSpLocks/>
          </p:cNvCxnSpPr>
          <p:nvPr/>
        </p:nvCxnSpPr>
        <p:spPr>
          <a:xfrm flipV="1">
            <a:off x="7110496" y="2564295"/>
            <a:ext cx="924446" cy="198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D103B54-5750-4B0C-B92A-AFE67DE316B8}"/>
              </a:ext>
            </a:extLst>
          </p:cNvPr>
          <p:cNvCxnSpPr>
            <a:cxnSpLocks/>
          </p:cNvCxnSpPr>
          <p:nvPr/>
        </p:nvCxnSpPr>
        <p:spPr>
          <a:xfrm>
            <a:off x="172641" y="2988365"/>
            <a:ext cx="14835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80EE1BD-9305-42CA-A0D2-72AB4808347D}"/>
              </a:ext>
            </a:extLst>
          </p:cNvPr>
          <p:cNvCxnSpPr>
            <a:cxnSpLocks/>
          </p:cNvCxnSpPr>
          <p:nvPr/>
        </p:nvCxnSpPr>
        <p:spPr>
          <a:xfrm>
            <a:off x="4273524" y="2988365"/>
            <a:ext cx="17743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3452432-966C-4312-8413-9B32B3CDD49D}"/>
              </a:ext>
            </a:extLst>
          </p:cNvPr>
          <p:cNvCxnSpPr>
            <a:cxnSpLocks/>
          </p:cNvCxnSpPr>
          <p:nvPr/>
        </p:nvCxnSpPr>
        <p:spPr>
          <a:xfrm>
            <a:off x="10516305" y="2988365"/>
            <a:ext cx="75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FA8067B-E5EE-4387-AF69-261538F36451}"/>
              </a:ext>
            </a:extLst>
          </p:cNvPr>
          <p:cNvSpPr/>
          <p:nvPr/>
        </p:nvSpPr>
        <p:spPr>
          <a:xfrm>
            <a:off x="4996070" y="4863034"/>
            <a:ext cx="6334539" cy="117995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661C0EC-C499-49A4-B933-B610118FE90B}"/>
              </a:ext>
            </a:extLst>
          </p:cNvPr>
          <p:cNvSpPr/>
          <p:nvPr/>
        </p:nvSpPr>
        <p:spPr>
          <a:xfrm>
            <a:off x="4876800" y="2570923"/>
            <a:ext cx="6453809" cy="1809098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068A187-589A-40E6-ABBF-3614D9730D8E}"/>
              </a:ext>
            </a:extLst>
          </p:cNvPr>
          <p:cNvSpPr/>
          <p:nvPr/>
        </p:nvSpPr>
        <p:spPr>
          <a:xfrm>
            <a:off x="4876800" y="980661"/>
            <a:ext cx="645380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0BC9ED-8E2C-4C98-A4EB-FD865A2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034" y="-171300"/>
            <a:ext cx="10515600" cy="1325563"/>
          </a:xfrm>
        </p:spPr>
        <p:txBody>
          <a:bodyPr/>
          <a:lstStyle/>
          <a:p>
            <a:r>
              <a:rPr lang="fr-FR" dirty="0"/>
              <a:t>Rappels conjugaison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FFD2D6-E14C-436B-BF4A-500AE7901B63}"/>
              </a:ext>
            </a:extLst>
          </p:cNvPr>
          <p:cNvSpPr txBox="1"/>
          <p:nvPr/>
        </p:nvSpPr>
        <p:spPr>
          <a:xfrm>
            <a:off x="458636" y="2854021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like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99699D-5B5D-44EC-A6A5-69FDB328F16D}"/>
              </a:ext>
            </a:extLst>
          </p:cNvPr>
          <p:cNvSpPr txBox="1"/>
          <p:nvPr/>
        </p:nvSpPr>
        <p:spPr>
          <a:xfrm>
            <a:off x="540308" y="2315684"/>
            <a:ext cx="1128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enjoy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3AB0E8-FC6F-41BB-8D50-E7DFDDB7B0E4}"/>
              </a:ext>
            </a:extLst>
          </p:cNvPr>
          <p:cNvSpPr txBox="1"/>
          <p:nvPr/>
        </p:nvSpPr>
        <p:spPr>
          <a:xfrm>
            <a:off x="534267" y="764031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</a:t>
            </a:r>
            <a:r>
              <a:rPr lang="fr-FR" sz="3200" b="1" dirty="0" err="1"/>
              <a:t>keen</a:t>
            </a:r>
            <a:r>
              <a:rPr lang="fr-FR" sz="3200" b="1" dirty="0"/>
              <a:t> 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0AC35C-F96C-41A5-A6C3-379183D4F857}"/>
              </a:ext>
            </a:extLst>
          </p:cNvPr>
          <p:cNvSpPr txBox="1"/>
          <p:nvPr/>
        </p:nvSpPr>
        <p:spPr>
          <a:xfrm>
            <a:off x="516092" y="1807356"/>
            <a:ext cx="1932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fond of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A3E665-4E98-4E88-AE65-AD674C67ACC6}"/>
              </a:ext>
            </a:extLst>
          </p:cNvPr>
          <p:cNvSpPr txBox="1"/>
          <p:nvPr/>
        </p:nvSpPr>
        <p:spPr>
          <a:xfrm>
            <a:off x="516092" y="4278259"/>
            <a:ext cx="902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love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0345B4-1C1C-4141-BDFB-091D088A2294}"/>
              </a:ext>
            </a:extLst>
          </p:cNvPr>
          <p:cNvSpPr txBox="1"/>
          <p:nvPr/>
        </p:nvSpPr>
        <p:spPr>
          <a:xfrm>
            <a:off x="485816" y="4797287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dislike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28FA01-29B2-4EDC-A114-965C46B2492E}"/>
              </a:ext>
            </a:extLst>
          </p:cNvPr>
          <p:cNvSpPr txBox="1"/>
          <p:nvPr/>
        </p:nvSpPr>
        <p:spPr>
          <a:xfrm>
            <a:off x="459105" y="5799329"/>
            <a:ext cx="1039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hate</a:t>
            </a:r>
            <a:r>
              <a:rPr lang="fr-FR" sz="3200" b="1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31E19C-0370-4F3E-A0A0-3249747AD5BA}"/>
              </a:ext>
            </a:extLst>
          </p:cNvPr>
          <p:cNvSpPr txBox="1"/>
          <p:nvPr/>
        </p:nvSpPr>
        <p:spPr>
          <a:xfrm>
            <a:off x="453613" y="5301682"/>
            <a:ext cx="205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can’t</a:t>
            </a:r>
            <a:r>
              <a:rPr lang="fr-FR" sz="3200" b="1" dirty="0"/>
              <a:t> stand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FAC74B-D662-466C-B1E0-79A7507717EB}"/>
              </a:ext>
            </a:extLst>
          </p:cNvPr>
          <p:cNvSpPr txBox="1"/>
          <p:nvPr/>
        </p:nvSpPr>
        <p:spPr>
          <a:xfrm>
            <a:off x="231085" y="3795245"/>
            <a:ext cx="24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can’t</a:t>
            </a:r>
            <a:r>
              <a:rPr lang="fr-FR" sz="3200" b="1" dirty="0"/>
              <a:t> </a:t>
            </a:r>
            <a:r>
              <a:rPr lang="fr-FR" sz="3200" b="1" dirty="0" err="1"/>
              <a:t>bear</a:t>
            </a:r>
            <a:endParaRPr lang="fr-FR" sz="32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6F5AE0-8DB4-46A4-9811-9F5E49605D00}"/>
              </a:ext>
            </a:extLst>
          </p:cNvPr>
          <p:cNvSpPr txBox="1"/>
          <p:nvPr/>
        </p:nvSpPr>
        <p:spPr>
          <a:xfrm>
            <a:off x="519577" y="1295644"/>
            <a:ext cx="109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fancy</a:t>
            </a:r>
            <a:endParaRPr lang="fr-FR" sz="3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261E66-2A6A-49DA-B7A9-DFD63E0EE52C}"/>
              </a:ext>
            </a:extLst>
          </p:cNvPr>
          <p:cNvSpPr txBox="1"/>
          <p:nvPr/>
        </p:nvSpPr>
        <p:spPr>
          <a:xfrm>
            <a:off x="527056" y="3351604"/>
            <a:ext cx="2666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be</a:t>
            </a:r>
            <a:r>
              <a:rPr lang="fr-FR" sz="3200" b="1" dirty="0"/>
              <a:t> </a:t>
            </a:r>
            <a:r>
              <a:rPr lang="fr-FR" sz="3200" b="1" dirty="0" err="1"/>
              <a:t>crazy</a:t>
            </a:r>
            <a:r>
              <a:rPr lang="fr-FR" sz="3200" b="1" dirty="0"/>
              <a:t> about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8D5804-E64A-48CD-B1A5-6BBC05507B5D}"/>
              </a:ext>
            </a:extLst>
          </p:cNvPr>
          <p:cNvSpPr txBox="1"/>
          <p:nvPr/>
        </p:nvSpPr>
        <p:spPr>
          <a:xfrm>
            <a:off x="231085" y="1060676"/>
            <a:ext cx="47887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Be :</a:t>
            </a:r>
          </a:p>
          <a:p>
            <a:pPr algn="ctr"/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I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are,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fr-FR" sz="3600" dirty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80CDED1-04E1-42FA-8349-C78B0788CA4B}"/>
              </a:ext>
            </a:extLst>
          </p:cNvPr>
          <p:cNvSpPr txBox="1"/>
          <p:nvPr/>
        </p:nvSpPr>
        <p:spPr>
          <a:xfrm>
            <a:off x="53858" y="2849620"/>
            <a:ext cx="478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Présent simple:</a:t>
            </a:r>
          </a:p>
          <a:p>
            <a:pPr algn="ctr"/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fancies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likes,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hate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fr-FR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74AE8D-D7EF-457B-874C-DD19A46F7873}"/>
              </a:ext>
            </a:extLst>
          </p:cNvPr>
          <p:cNvSpPr txBox="1"/>
          <p:nvPr/>
        </p:nvSpPr>
        <p:spPr>
          <a:xfrm>
            <a:off x="196874" y="4776661"/>
            <a:ext cx="4788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invariable</a:t>
            </a:r>
            <a:endParaRPr lang="fr-FR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12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04 0.0162 L 0.13204 0.01643 L 0.17331 0.03148 C 0.17696 0.03287 0.18047 0.03425 0.18412 0.03541 C 0.18737 0.03634 0.19063 0.03634 0.19389 0.03726 C 0.2211 0.0449 0.19011 0.03657 0.21355 0.04699 C 0.21915 0.04953 0.22501 0.05092 0.23086 0.05277 C 0.23412 0.0537 0.23737 0.05393 0.24063 0.05462 C 0.24323 0.05509 0.24571 0.05578 0.24831 0.05648 C 0.27279 0.06319 0.2306 0.05231 0.26459 0.06041 C 0.2668 0.06087 0.26889 0.06203 0.2711 0.06226 C 0.28086 0.06342 0.29063 0.06365 0.3004 0.06435 C 0.30378 0.06388 0.31589 0.06296 0.3211 0.06041 C 0.32292 0.05949 0.32474 0.05763 0.32657 0.05648 C 0.32761 0.05578 0.32865 0.05532 0.32982 0.05462 C 0.34128 0.04097 0.33295 0.0493 0.36342 0.05277 C 0.36459 0.05277 0.36563 0.05439 0.36667 0.05462 C 0.36889 0.05509 0.3711 0.05462 0.37331 0.05462 L 0.37331 0.0548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-0.04838 L 0.15938 -0.04815 C 0.17266 -0.04583 0.18607 -0.0419 0.19948 -0.04074 L 0.26368 -0.03496 C 0.27709 -0.03403 0.2905 -0.03357 0.30391 -0.03287 C 0.32019 -0.03125 0.32149 -0.03125 0.33646 -0.02917 C 0.3392 -0.02871 0.35482 -0.02616 0.35821 -0.02523 C 0.38776 -0.01644 0.35 -0.02546 0.3767 -0.01945 C 0.3793 -0.01806 0.38178 -0.01644 0.38438 -0.01551 C 0.39571 -0.01158 0.403 -0.01458 0.41589 -0.01551 C 0.42657 -0.02037 0.41589 -0.01621 0.43763 -0.01945 C 0.44011 -0.01991 0.44271 -0.02083 0.44519 -0.0213 C 0.45261 -0.0257 0.44532 -0.02199 0.45938 -0.02523 C 0.4612 -0.0257 0.4629 -0.02708 0.46472 -0.02708 L 0.56472 -0.02917 C 0.56589 -0.02986 0.56706 -0.03009 0.56797 -0.03102 C 0.57123 -0.0338 0.57097 -0.03611 0.57461 -0.03681 C 0.57956 -0.03796 0.58464 -0.0382 0.58972 -0.03866 C 0.628 -0.03704 0.63021 -0.03542 0.66472 -0.03866 C 0.66758 -0.03912 0.67553 -0.04097 0.67891 -0.04259 C 0.68112 -0.04375 0.68321 -0.04514 0.68542 -0.04653 L 0.68868 -0.04838 C 0.68959 -0.05 0.6931 -0.05556 0.6931 -0.0581 C 0.6931 -0.06042 0.69167 -0.06204 0.69089 -0.06389 C 0.68737 -0.07176 0.68998 -0.06389 0.68438 -0.07153 C 0.6823 -0.07431 0.67891 -0.08125 0.67891 -0.08102 C 0.67852 -0.0831 0.67839 -0.08519 0.67787 -0.08704 C 0.67722 -0.08912 0.67631 -0.09074 0.67566 -0.09283 C 0.67526 -0.09398 0.67487 -0.09537 0.67461 -0.09653 L 0.67461 -0.0963 " pathEditMode="relative" rAng="0" ptsTypes="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44 0.02361 L 0.17644 0.02384 C 0.18034 0.01759 0.18412 0.01134 0.18829 0.00602 C 0.22904 -0.04606 0.23086 -0.04097 0.29167 -0.09259 C 0.29883 -0.09861 0.30573 -0.10579 0.31342 -0.10995 C 0.3181 -0.1125 0.32292 -0.11458 0.32748 -0.11759 C 0.3306 -0.11968 0.34011 -0.12755 0.34375 -0.13125 C 0.34571 -0.13287 0.34753 -0.13472 0.34922 -0.13704 C 0.35053 -0.13866 0.35118 -0.14144 0.35248 -0.14282 C 0.35378 -0.14398 0.35534 -0.14398 0.35691 -0.14468 C 0.35795 -0.14653 0.35886 -0.14884 0.36016 -0.15046 C 0.37201 -0.1669 0.36146 -0.14884 0.37318 -0.16782 C 0.3793 -0.17801 0.37696 -0.17708 0.38399 -0.18333 C 0.38503 -0.18426 0.3862 -0.18449 0.38724 -0.18542 C 0.40066 -0.19537 0.38399 -0.18333 0.39493 -0.19306 C 0.40287 -0.20023 0.39818 -0.19329 0.40691 -0.20278 C 0.42826 -0.22593 0.41368 -0.20926 0.42422 -0.22593 C 0.42566 -0.22801 0.42709 -0.22986 0.42865 -0.23171 C 0.42969 -0.2331 0.43086 -0.23403 0.43191 -0.23565 C 0.43347 -0.23796 0.43425 -0.24213 0.4362 -0.24329 C 0.4431 -0.24745 0.44375 -0.24815 0.45144 -0.25093 C 0.45365 -0.25185 0.45573 -0.25278 0.45795 -0.25301 C 0.46042 -0.25324 0.46303 -0.25301 0.46563 -0.25301 L 0.46563 -0.25278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0.09236 L 0.09141 0.09259 C 0.0974 0.09722 0.10938 0.10764 0.11641 0.11158 C 0.13307 0.12107 0.13581 0.12037 0.14896 0.12894 C 0.1526 0.13125 0.15612 0.13449 0.1599 0.13658 C 0.16771 0.14144 0.17591 0.14514 0.18372 0.15023 C 0.18607 0.15162 0.18802 0.15417 0.19023 0.15602 C 0.19245 0.15741 0.19466 0.15833 0.19674 0.15972 C 0.20339 0.16389 0.20846 0.16806 0.21523 0.1713 C 0.22044 0.17384 0.23099 0.17708 0.23594 0.17917 C 0.24206 0.18148 0.24818 0.18449 0.25443 0.18681 C 0.25872 0.18843 0.26315 0.18935 0.26745 0.19074 L 0.27396 0.19259 L 0.28047 0.19653 C 0.29102 0.20278 0.28268 0.19838 0.30664 0.20023 C 0.31211 0.20185 0.31641 0.20301 0.32188 0.20602 C 0.32292 0.20671 0.32396 0.20764 0.32513 0.2081 C 0.32799 0.20903 0.33086 0.20926 0.33372 0.20996 C 0.33555 0.21134 0.33737 0.21273 0.33919 0.21389 C 0.34063 0.21458 0.34219 0.21482 0.34362 0.21574 C 0.35495 0.22338 0.34115 0.21667 0.35221 0.22153 C 0.35339 0.22292 0.3543 0.22431 0.35547 0.22546 C 0.35781 0.22732 0.36211 0.22847 0.36419 0.2294 C 0.37148 0.22871 0.37878 0.22871 0.38594 0.22732 C 0.38893 0.22685 0.3918 0.22477 0.39466 0.22338 C 0.40013 0.22107 0.39766 0.22246 0.40221 0.21968 C 0.40469 0.2132 0.40352 0.21551 0.4056 0.21181 L 0.4056 0.21204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6 0.03311 L 0.04636 0.03334 C 0.05131 0.03496 0.05652 0.03635 0.06146 0.03889 C 0.07826 0.04699 0.09428 0.05649 0.11042 0.06783 C 0.11732 0.07269 0.12422 0.07778 0.13112 0.08334 C 0.13438 0.08588 0.13777 0.08797 0.14089 0.09098 C 0.14389 0.09375 0.14649 0.09769 0.14961 0.1007 C 0.15274 0.10371 0.15612 0.10556 0.15938 0.10834 C 0.18737 0.13195 0.15014 0.10116 0.17566 0.12385 C 0.17878 0.12662 0.18217 0.12894 0.18542 0.13149 C 0.18842 0.13403 0.19115 0.13681 0.19415 0.13936 C 0.2017 0.14537 0.21172 0.15371 0.22019 0.15672 C 0.22383 0.15787 0.22748 0.15834 0.23112 0.15857 C 0.24558 0.15973 0.26003 0.15996 0.27461 0.16065 C 0.27891 0.16204 0.28477 0.16412 0.28868 0.16644 C 0.29454 0.16991 0.30014 0.17477 0.30612 0.17801 C 0.31329 0.18172 0.32032 0.18797 0.32787 0.18959 C 0.3405 0.19213 0.33438 0.19074 0.34623 0.19352 C 0.35248 0.19283 0.3586 0.19306 0.36472 0.19144 C 0.36641 0.19098 0.36758 0.18843 0.36915 0.1875 C 0.37058 0.18681 0.37995 0.18403 0.38112 0.1838 C 0.39076 0.17686 0.38464 0.18102 0.39961 0.17223 L 0.40612 0.16829 C 0.41576 0.15533 0.40521 0.16783 0.41472 0.16065 C 0.41602 0.15973 0.4168 0.15764 0.41797 0.15672 C 0.42344 0.15186 0.42266 0.15371 0.42787 0.15093 C 0.42995 0.14977 0.43217 0.14838 0.43438 0.14699 C 0.43542 0.1463 0.43646 0.14537 0.43764 0.14514 L 0.44415 0.14306 C 0.44558 0.1419 0.44701 0.14074 0.44844 0.13936 C 0.45066 0.13681 0.45261 0.13334 0.45495 0.13149 C 0.4586 0.12894 0.46316 0.12547 0.46693 0.12385 L 0.47123 0.12199 C 0.4724 0.12061 0.47344 0.11899 0.47461 0.11806 C 0.47553 0.11713 0.4767 0.1169 0.47787 0.11621 C 0.48594 0.11065 0.48034 0.11343 0.48764 0.11019 C 0.49766 0.09838 0.48529 0.11366 0.49297 0.10255 C 0.49402 0.10116 0.49532 0.10024 0.49623 0.09862 C 0.49714 0.09746 0.49753 0.09561 0.49844 0.09491 C 0.50014 0.09352 0.50209 0.09352 0.50391 0.09283 C 0.50808 0.08542 0.50378 0.09167 0.51146 0.08704 C 0.51303 0.08612 0.51433 0.08426 0.51589 0.08334 C 0.51693 0.08241 0.51797 0.08195 0.51915 0.08125 C 0.52409 0.07246 0.52253 0.07686 0.52461 0.06968 L 0.52461 0.06991 " pathEditMode="relative" rAng="0" ptsTypes="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93 L 0.0375 -0.00093 C 0.05924 0.01759 0.06888 0.02731 0.09401 0.03958 C 0.10495 0.0449 0.1164 0.04722 0.1276 0.05115 C 0.14127 0.05601 0.1414 0.05787 0.15482 0.06088 C 0.16237 0.0625 0.17005 0.06319 0.1776 0.06458 C 0.18086 0.06527 0.18424 0.06574 0.1875 0.06666 C 0.19114 0.06759 0.19466 0.06921 0.1983 0.0706 L 0.24075 0.06851 C 0.2483 0.06805 0.25586 0.06689 0.26354 0.06666 L 0.35052 0.06458 C 0.38685 0.06597 0.41888 0.06921 0.45482 0.06273 C 0.45794 0.06226 0.46067 0.05902 0.46354 0.05694 C 0.4694 0.05254 0.47526 0.04838 0.48099 0.04351 C 0.48672 0.03842 0.49205 0.03287 0.4983 0.02986 C 0.50078 0.0287 0.50338 0.0287 0.50599 0.02801 C 0.51992 0.02083 0.50742 0.02662 0.52005 0.02222 C 0.52148 0.02176 0.52291 0.0206 0.52435 0.02037 C 0.52877 0.01921 0.53307 0.01898 0.5375 0.01828 C 0.54336 0.01481 0.53906 0.01713 0.5483 0.01458 C 0.55052 0.01389 0.55273 0.01342 0.55482 0.0125 C 0.55625 0.01203 0.55768 0.01088 0.55924 0.01064 C 0.56354 0.00972 0.56784 0.00972 0.57226 0.00879 C 0.57968 0.00694 0.58867 0.0037 0.59609 0.00092 C 0.59935 -0.00024 0.60495 -0.00232 0.60807 -0.00278 C 0.6125 -0.00371 0.61679 -0.00394 0.62109 -0.00486 C 0.6237 -0.00533 0.62617 -0.00625 0.62877 -0.00672 C 0.63268 -0.00764 0.63672 -0.00811 0.64075 -0.00857 C 0.65169 -0.01505 0.63463 -0.00533 0.6483 -0.0125 C 0.65052 -0.01366 0.6526 -0.01505 0.65482 -0.01644 L 0.65807 -0.01829 L 0.66133 -0.02014 C 0.6625 -0.01968 0.66354 -0.01922 0.66458 -0.01829 C 0.66575 -0.01736 0.66666 -0.01551 0.66784 -0.01436 C 0.66992 -0.01274 0.67435 -0.01065 0.67435 -0.01065 L 0.67773 -0.01436 L 0.67773 -0.01436 " pathEditMode="relative" ptsTypes="AAAAAAAAAAAAAA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0.02916 L 0.07708 0.02939 C 0.08138 0.02638 0.08567 0.02337 0.0901 0.02129 C 0.10013 0.01689 0.10664 0.01574 0.11614 0.01365 C 0.12356 0.00925 0.12109 0.0125 0.12487 0.00578 L 0.14544 0.00787 C 0.14987 0.00833 0.15416 0.00972 0.15846 0.00972 C 0.16432 0.00972 0.17005 0.00833 0.17591 0.00787 C 0.17773 0.00717 0.17955 0.00648 0.18138 0.00578 C 0.18932 0.00347 0.1957 0.00254 0.20416 0.00208 C 0.21862 0.00115 0.2332 0.00069 0.24765 4.81481E-6 L 0.26172 -0.00186 C 0.26575 -0.00255 0.26966 -0.00325 0.27369 -0.00371 C 0.30091 -0.00695 0.28789 -0.0044 0.31067 -0.00764 C 0.31432 -0.00811 0.31797 -0.00903 0.32148 -0.0095 L 0.33463 -0.01158 C 0.33633 -0.01274 0.33828 -0.01389 0.33997 -0.01551 C 0.35091 -0.025 0.33424 -0.01297 0.34765 -0.02315 C 0.34974 -0.02477 0.35299 -0.02593 0.35521 -0.02709 C 0.35664 -0.02894 0.3582 -0.03079 0.3595 -0.03288 C 0.36041 -0.03403 0.3608 -0.03588 0.36172 -0.03658 C 0.36341 -0.03797 0.36536 -0.03797 0.36718 -0.03866 C 0.36823 -0.03982 0.3694 -0.04098 0.37044 -0.04237 C 0.37122 -0.04352 0.37174 -0.04538 0.37265 -0.0463 C 0.37565 -0.04954 0.38281 -0.05556 0.38672 -0.05788 C 0.38815 -0.0588 0.38958 -0.05926 0.39114 -0.05996 C 0.39218 -0.06112 0.39336 -0.06204 0.3944 -0.06366 C 0.40156 -0.07663 0.39101 -0.06297 0.39974 -0.07338 C 0.40052 -0.07524 0.40104 -0.07755 0.40195 -0.07917 C 0.40286 -0.08079 0.40416 -0.08149 0.40521 -0.08311 C 0.40638 -0.08473 0.40742 -0.08681 0.40846 -0.08889 C 0.40963 -0.09584 0.4095 -0.0926 0.4095 -0.09838 L 0.4095 -0.09815 " pathEditMode="relative" rAng="0" ptsTypes="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0.00949 L 0.05403 0.00949 C 0.07422 0.00324 0.1039 -0.00648 0.12239 -0.00995 C 0.13255 -0.01181 0.14284 -0.0125 0.15286 -0.01574 C 0.17734 -0.02338 0.20143 -0.03357 0.22565 -0.04282 L 0.26588 -0.0581 L 0.28229 -0.06204 C 0.28724 -0.06458 0.29231 -0.06759 0.29739 -0.06968 C 0.32161 -0.07963 0.29935 -0.0669 0.32356 -0.0794 C 0.34127 -0.08866 0.34401 -0.09514 0.36705 -0.10069 C 0.37239 -0.10185 0.37786 -0.10278 0.38333 -0.10463 C 0.38841 -0.10602 0.39349 -0.10787 0.39856 -0.11042 C 0.41718 -0.11968 0.40351 -0.11713 0.42135 -0.12199 C 0.425 -0.12292 0.42864 -0.12315 0.43216 -0.12384 C 0.47669 -0.13287 0.42448 -0.12269 0.46484 -0.13148 C 0.46771 -0.13218 0.4707 -0.13264 0.47356 -0.13357 C 0.47929 -0.13519 0.50351 -0.14468 0.50507 -0.14514 C 0.51627 -0.14745 0.5108 -0.1463 0.52135 -0.14884 C 0.525 -0.15116 0.52526 -0.15093 0.5289 -0.15463 C 0.53489 -0.16065 0.52955 -0.15694 0.53554 -0.16042 C 0.53294 -0.16204 0.53151 -0.16181 0.53007 -0.1662 C 0.52942 -0.16806 0.52942 -0.17037 0.5289 -0.17199 C 0.52838 -0.17407 0.52682 -0.17778 0.52682 -0.17778 L 0.52682 -0.17778 " pathEditMode="relative" ptsTypes="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3 0.03172 L 0.04153 0.03172 C 0.05234 0.02963 0.06328 0.02917 0.07409 0.0257 C 0.17448 -0.00578 0.10234 0.01389 0.15456 -0.00717 C 0.16211 -0.01018 0.16979 -0.01203 0.17734 -0.01481 C 0.20781 -0.02569 0.18776 -0.01875 0.21536 -0.03032 C 0.23997 -0.0405 0.22969 -0.03611 0.25456 -0.04375 C 0.26028 -0.0456 0.26614 -0.04768 0.27187 -0.04953 C 0.27838 -0.05162 0.28502 -0.053 0.29153 -0.05532 C 0.29726 -0.05763 0.30299 -0.06088 0.30885 -0.06319 C 0.31458 -0.06527 0.32057 -0.06643 0.3263 -0.06898 C 0.33099 -0.07106 0.33568 -0.0743 0.34036 -0.07662 C 0.34505 -0.07893 0.34987 -0.08032 0.35456 -0.0824 C 0.36198 -0.08588 0.36901 -0.08935 0.3763 -0.09398 C 0.37995 -0.09652 0.38346 -0.09953 0.38711 -0.10185 C 0.39075 -0.10393 0.3944 -0.10555 0.39805 -0.10763 C 0.40495 -0.11134 0.41185 -0.11481 0.41862 -0.11921 C 0.42265 -0.12175 0.42656 -0.12476 0.4306 -0.12685 C 0.45703 -0.14027 0.44974 -0.13588 0.46979 -0.14236 C 0.47331 -0.14351 0.47695 -0.1449 0.4806 -0.14629 C 0.48385 -0.14745 0.48711 -0.14907 0.49036 -0.15023 C 0.49297 -0.15092 0.50677 -0.15347 0.50885 -0.15393 C 0.51172 -0.15532 0.51471 -0.15601 0.51758 -0.15787 C 0.53359 -0.16828 0.52838 -0.16643 0.53932 -0.17523 C 0.5418 -0.17731 0.5444 -0.17893 0.54687 -0.18101 C 0.55859 -0.19074 0.54935 -0.18518 0.56653 -0.19652 C 0.56823 -0.19768 0.57474 -0.19976 0.5763 -0.20046 C 0.58073 -0.20439 0.58177 -0.20578 0.58711 -0.2081 C 0.58854 -0.20879 0.5901 -0.20925 0.59153 -0.20995 C 0.59336 -0.21111 0.59505 -0.21273 0.59687 -0.21388 C 0.59909 -0.21527 0.6013 -0.2162 0.60338 -0.21782 C 0.6125 -0.22476 0.61042 -0.2243 0.61758 -0.23125 C 0.61901 -0.23263 0.62044 -0.23379 0.62187 -0.23518 C 0.62305 -0.23634 0.62396 -0.23819 0.62513 -0.23912 C 0.63424 -0.24629 0.6289 -0.23958 0.63711 -0.24675 C 0.63828 -0.24791 0.63932 -0.24907 0.64036 -0.25069 C 0.64153 -0.25231 0.64232 -0.25509 0.64362 -0.25648 C 0.65078 -0.26342 0.64883 -0.25694 0.65456 -0.26412 C 0.65573 -0.26574 0.65664 -0.26828 0.65781 -0.2699 C 0.66094 -0.27476 0.66458 -0.27824 0.66758 -0.28356 C 0.67044 -0.28865 0.67265 -0.29398 0.6763 -0.29699 C 0.67734 -0.29791 0.67838 -0.29838 0.67956 -0.29907 C 0.68125 -0.3037 0.68346 -0.30625 0.6806 -0.3125 C 0.67995 -0.31412 0.67734 -0.31435 0.67734 -0.31435 L 0.67734 -0.31435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01852 L 0.13828 0.01875 C 0.14258 0.02477 0.14662 0.03195 0.1513 0.03774 C 0.1556 0.04306 0.16641 0.04977 0.17083 0.05325 C 0.17669 0.05764 0.18229 0.06274 0.18815 0.06667 C 0.19401 0.07061 0.19948 0.07639 0.2056 0.07825 C 0.20885 0.07917 0.21328 0.08033 0.21654 0.08218 C 0.2194 0.0838 0.22227 0.08612 0.22513 0.08797 C 0.22956 0.09075 0.23815 0.09561 0.23815 0.09584 C 0.23971 0.09769 0.24089 0.10024 0.24258 0.10139 C 0.24675 0.10463 0.2513 0.10672 0.2556 0.10926 C 0.25781 0.11042 0.2599 0.11227 0.26211 0.11297 C 0.26393 0.11366 0.26576 0.11413 0.26758 0.11505 C 0.27201 0.11737 0.27604 0.1213 0.2806 0.12269 C 0.28281 0.12338 0.2849 0.12408 0.28711 0.12454 C 0.2905 0.12547 0.30599 0.12871 0.31211 0.13056 C 0.31719 0.13195 0.32122 0.13403 0.3263 0.13635 L 0.3306 0.1382 C 0.33203 0.13889 0.33346 0.13959 0.3349 0.14005 C 0.33672 0.14075 0.33854 0.14121 0.34037 0.14213 C 0.34154 0.1426 0.34258 0.14352 0.34362 0.14399 C 0.34609 0.14491 0.3487 0.14514 0.3513 0.14584 C 0.35872 0.15024 0.34948 0.14514 0.3599 0.14977 C 0.36107 0.15024 0.36211 0.15116 0.36315 0.15163 C 0.36497 0.15255 0.3668 0.15278 0.36862 0.15371 C 0.37083 0.15463 0.37292 0.15649 0.37513 0.15741 L 0.37956 0.1595 C 0.3806 0.16065 0.38177 0.16181 0.38281 0.1632 C 0.38359 0.16436 0.38412 0.16598 0.3849 0.16713 C 0.38698 0.16991 0.38958 0.17153 0.39141 0.17477 C 0.39219 0.17616 0.39284 0.17755 0.39362 0.17871 C 0.39805 0.18496 0.39609 0.17963 0.39805 0.18658 L 0.39805 0.18681 " pathEditMode="relative" rAng="0" ptsTypes="AAAAAAAAAAAAAAAAAAAAAAAAAAAAAAA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8 -0.00833 L 0.1198 -0.0081 C 0.12305 -0.00764 0.12618 -0.00625 0.12956 -0.00625 C 0.14323 -0.00625 0.15704 -0.00694 0.17084 -0.00833 C 0.18021 -0.00926 0.21094 -0.02199 0.21433 -0.02384 C 0.22448 -0.02893 0.24909 -0.0419 0.25665 -0.04305 C 0.25964 -0.04352 0.27474 -0.04583 0.27839 -0.04699 C 0.28178 -0.04792 0.2849 -0.04954 0.28816 -0.05069 L 0.3948 -0.04305 C 0.39766 -0.04282 0.40053 -0.04143 0.40326 -0.0412 C 0.41094 -0.04028 0.41862 -0.03981 0.42631 -0.03912 C 0.4974 -0.03264 0.40079 -0.04143 0.46211 -0.03542 L 0.4849 -0.03333 C 0.51068 -0.03588 0.5224 -0.03727 0.55235 -0.03727 C 0.55886 -0.03727 0.56537 -0.03588 0.57188 -0.03542 C 0.58099 -0.03009 0.56654 -0.03819 0.58282 -0.03148 C 0.58868 -0.02917 0.58842 -0.0287 0.59258 -0.02384 C 0.61498 -0.02569 0.60704 -0.02569 0.61654 -0.02569 L 0.61654 -0.02546 " pathEditMode="relative" rAng="0" ptsTypes="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8B49AD-793A-4F75-97C2-1AAB6A78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8" y="1585682"/>
            <a:ext cx="1950720" cy="19507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E1438C-FCC8-4C52-B849-61618989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88" y="92901"/>
            <a:ext cx="10515600" cy="1325563"/>
          </a:xfrm>
        </p:spPr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r>
              <a:rPr lang="fr-FR" dirty="0"/>
              <a:t> to talk about Mr Jenkins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46997B-9C51-4F5F-A3E7-8981B5BF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7355"/>
            <a:ext cx="1628313" cy="108639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67132E-1D73-47BA-B09D-1E78BEEDB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3" y="1289444"/>
            <a:ext cx="1211771" cy="791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CBCF5E-54E8-4BF5-9EE2-E163F79E6BC6}"/>
              </a:ext>
            </a:extLst>
          </p:cNvPr>
          <p:cNvSpPr txBox="1"/>
          <p:nvPr/>
        </p:nvSpPr>
        <p:spPr>
          <a:xfrm>
            <a:off x="1497074" y="2413304"/>
            <a:ext cx="139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5"/>
                  <a:tile tx="0" ty="0" sx="100000" sy="100000" flip="none" algn="tl"/>
                </a:blipFill>
                <a:latin typeface="Bodoni MT Black" panose="02070A03080606020203" pitchFamily="18" charset="0"/>
              </a:rPr>
              <a:t>never</a:t>
            </a:r>
            <a:endParaRPr lang="fr-FR" sz="3200" dirty="0">
              <a:blipFill>
                <a:blip r:embed="rId5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506F7D-540D-48D5-9110-0489326FC0A5}"/>
              </a:ext>
            </a:extLst>
          </p:cNvPr>
          <p:cNvSpPr txBox="1"/>
          <p:nvPr/>
        </p:nvSpPr>
        <p:spPr>
          <a:xfrm>
            <a:off x="5682406" y="1051137"/>
            <a:ext cx="269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5"/>
                  <a:tile tx="0" ty="0" sx="100000" sy="100000" flip="none" algn="tl"/>
                </a:blipFill>
                <a:latin typeface="Bodoni MT Black" panose="02070A03080606020203" pitchFamily="18" charset="0"/>
              </a:rPr>
              <a:t>often</a:t>
            </a:r>
            <a:endParaRPr lang="fr-FR" sz="3200" dirty="0">
              <a:blipFill>
                <a:blip r:embed="rId5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EBDE33-C6C8-4412-B0FC-667CDD2C8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0251"/>
            <a:ext cx="1211771" cy="15604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58F9E92-A303-4A32-A0CA-DCBE6806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0" y="1980550"/>
            <a:ext cx="514887" cy="4843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60F735-8CF0-4939-B2FE-5CF648C4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47" y="1738392"/>
            <a:ext cx="514887" cy="4843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335D189-799D-443C-A9B5-A0C4497207D8}"/>
              </a:ext>
            </a:extLst>
          </p:cNvPr>
          <p:cNvSpPr txBox="1"/>
          <p:nvPr/>
        </p:nvSpPr>
        <p:spPr>
          <a:xfrm>
            <a:off x="9329210" y="3406697"/>
            <a:ext cx="269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5"/>
                  <a:tile tx="0" ty="0" sx="100000" sy="100000" flip="none" algn="tl"/>
                </a:blipFill>
                <a:latin typeface="Bodoni MT Black" panose="02070A03080606020203" pitchFamily="18" charset="0"/>
              </a:rPr>
              <a:t>usually</a:t>
            </a:r>
            <a:endParaRPr lang="fr-FR" sz="3200" dirty="0">
              <a:blipFill>
                <a:blip r:embed="rId5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C46C9FD-38E1-4FB2-A6E0-A8B6DD82F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97" y="3005453"/>
            <a:ext cx="2167928" cy="178176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9773884-0AC9-461A-98CF-E60EE81C2538}"/>
              </a:ext>
            </a:extLst>
          </p:cNvPr>
          <p:cNvSpPr txBox="1"/>
          <p:nvPr/>
        </p:nvSpPr>
        <p:spPr>
          <a:xfrm>
            <a:off x="5058671" y="3808360"/>
            <a:ext cx="165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5"/>
                  <a:tile tx="0" ty="0" sx="100000" sy="100000" flip="none" algn="tl"/>
                </a:blipFill>
                <a:latin typeface="Bodoni MT Black" panose="02070A03080606020203" pitchFamily="18" charset="0"/>
              </a:rPr>
              <a:t>rarely</a:t>
            </a:r>
            <a:endParaRPr lang="fr-FR" sz="3200" dirty="0">
              <a:blipFill>
                <a:blip r:embed="rId5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FB6CAB3-1B02-431E-BCA4-A07A1E965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77" y="3612889"/>
            <a:ext cx="1079348" cy="8813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97D886-E752-456C-96C8-E66944C68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8" y="1643753"/>
            <a:ext cx="514887" cy="4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2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1438C-FCC8-4C52-B849-61618989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88" y="92901"/>
            <a:ext cx="10515600" cy="1325563"/>
          </a:xfrm>
        </p:spPr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r>
              <a:rPr lang="fr-FR" dirty="0"/>
              <a:t> to talk about Mr Jenkins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67132E-1D73-47BA-B09D-1E78BEEDB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10" y="1102606"/>
            <a:ext cx="1211771" cy="7916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755955-8374-4074-9914-29C058AFC14F}"/>
              </a:ext>
            </a:extLst>
          </p:cNvPr>
          <p:cNvSpPr txBox="1"/>
          <p:nvPr/>
        </p:nvSpPr>
        <p:spPr>
          <a:xfrm>
            <a:off x="3371139" y="1241675"/>
            <a:ext cx="9001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Mr Jenkins </a:t>
            </a:r>
            <a:r>
              <a:rPr lang="fr-FR" sz="3200" dirty="0" err="1"/>
              <a:t>can’t</a:t>
            </a:r>
            <a:r>
              <a:rPr lang="fr-FR" sz="3200" dirty="0"/>
              <a:t> stand </a:t>
            </a:r>
            <a:r>
              <a:rPr lang="fr-FR" sz="3200" dirty="0" err="1"/>
              <a:t>doing</a:t>
            </a:r>
            <a:r>
              <a:rPr lang="fr-FR" sz="3200" dirty="0"/>
              <a:t> sport (He </a:t>
            </a:r>
            <a:r>
              <a:rPr lang="fr-FR" sz="3200" dirty="0" err="1"/>
              <a:t>can’t</a:t>
            </a:r>
            <a:r>
              <a:rPr lang="fr-FR" sz="3200" dirty="0"/>
              <a:t> </a:t>
            </a:r>
            <a:r>
              <a:rPr lang="fr-FR" sz="3200" dirty="0" err="1"/>
              <a:t>bear</a:t>
            </a:r>
            <a:r>
              <a:rPr lang="fr-FR" sz="3200" dirty="0"/>
              <a:t> /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hates</a:t>
            </a:r>
            <a:r>
              <a:rPr lang="fr-FR" sz="3200" dirty="0"/>
              <a:t> </a:t>
            </a:r>
            <a:r>
              <a:rPr lang="fr-FR" sz="3200" dirty="0" err="1"/>
              <a:t>doing</a:t>
            </a:r>
            <a:r>
              <a:rPr lang="fr-FR" sz="3200" dirty="0"/>
              <a:t> sport.) He </a:t>
            </a:r>
            <a:r>
              <a:rPr lang="fr-FR" sz="3200" dirty="0" err="1"/>
              <a:t>never</a:t>
            </a:r>
            <a:r>
              <a:rPr lang="fr-FR" sz="3200" dirty="0"/>
              <a:t> </a:t>
            </a:r>
            <a:r>
              <a:rPr lang="fr-FR" sz="3200" dirty="0" err="1"/>
              <a:t>does</a:t>
            </a:r>
            <a:r>
              <a:rPr lang="fr-FR" sz="3200" dirty="0"/>
              <a:t> sport at home.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B7A6F9-0800-429C-8EE4-1B2B21B30F34}"/>
              </a:ext>
            </a:extLst>
          </p:cNvPr>
          <p:cNvSpPr txBox="1"/>
          <p:nvPr/>
        </p:nvSpPr>
        <p:spPr>
          <a:xfrm>
            <a:off x="95851" y="2359425"/>
            <a:ext cx="269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3"/>
                  <a:tile tx="0" ty="0" sx="100000" sy="100000" flip="none" algn="tl"/>
                </a:blipFill>
                <a:latin typeface="Bodoni MT Black" panose="02070A03080606020203" pitchFamily="18" charset="0"/>
              </a:rPr>
              <a:t>sometimes</a:t>
            </a:r>
            <a:endParaRPr lang="fr-FR" sz="3200" dirty="0">
              <a:blipFill>
                <a:blip r:embed="rId3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614F85E-A2FC-41B1-ACB7-2601435D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66" y="2480969"/>
            <a:ext cx="1211771" cy="156043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A2EC2D-86FA-4D0E-B3D6-413DFAC8D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" y="3360741"/>
            <a:ext cx="514887" cy="48431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46997B-9C51-4F5F-A3E7-8981B5BF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2" y="1117999"/>
            <a:ext cx="1628313" cy="108639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CBCF5E-54E8-4BF5-9EE2-E163F79E6BC6}"/>
              </a:ext>
            </a:extLst>
          </p:cNvPr>
          <p:cNvSpPr txBox="1"/>
          <p:nvPr/>
        </p:nvSpPr>
        <p:spPr>
          <a:xfrm>
            <a:off x="1596506" y="1811824"/>
            <a:ext cx="139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3"/>
                  <a:tile tx="0" ty="0" sx="100000" sy="100000" flip="none" algn="tl"/>
                </a:blipFill>
                <a:latin typeface="Bodoni MT Black" panose="02070A03080606020203" pitchFamily="18" charset="0"/>
              </a:rPr>
              <a:t>never</a:t>
            </a:r>
            <a:endParaRPr lang="fr-FR" sz="3200" dirty="0">
              <a:blipFill>
                <a:blip r:embed="rId3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6805090-82DF-4863-9FFF-FD473A2AEC9F}"/>
              </a:ext>
            </a:extLst>
          </p:cNvPr>
          <p:cNvSpPr txBox="1"/>
          <p:nvPr/>
        </p:nvSpPr>
        <p:spPr>
          <a:xfrm>
            <a:off x="3229553" y="2318893"/>
            <a:ext cx="927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But,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keen</a:t>
            </a:r>
            <a:r>
              <a:rPr lang="fr-FR" sz="3200" dirty="0"/>
              <a:t> on (=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fond of,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enjoys</a:t>
            </a:r>
            <a:r>
              <a:rPr lang="fr-FR" sz="3200" dirty="0"/>
              <a:t>,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fancies</a:t>
            </a:r>
            <a:r>
              <a:rPr lang="fr-FR" sz="3200" dirty="0"/>
              <a:t>) </a:t>
            </a:r>
            <a:r>
              <a:rPr lang="fr-FR" sz="3200" dirty="0" err="1"/>
              <a:t>resting</a:t>
            </a:r>
            <a:r>
              <a:rPr lang="fr-FR" sz="3200" dirty="0"/>
              <a:t> / </a:t>
            </a:r>
            <a:r>
              <a:rPr lang="fr-FR" sz="3200" dirty="0" err="1"/>
              <a:t>relaxing</a:t>
            </a:r>
            <a:r>
              <a:rPr lang="fr-FR" sz="3200" dirty="0"/>
              <a:t> in </a:t>
            </a:r>
            <a:r>
              <a:rPr lang="fr-FR" sz="3200" dirty="0" err="1"/>
              <a:t>his</a:t>
            </a:r>
            <a:r>
              <a:rPr lang="fr-FR" sz="3200" dirty="0"/>
              <a:t> </a:t>
            </a:r>
            <a:r>
              <a:rPr lang="fr-FR" sz="3200" dirty="0" err="1"/>
              <a:t>armchair</a:t>
            </a:r>
            <a:r>
              <a:rPr lang="fr-FR" sz="3200" dirty="0"/>
              <a:t>. He </a:t>
            </a:r>
            <a:r>
              <a:rPr lang="fr-FR" sz="3200" dirty="0" err="1"/>
              <a:t>sometimes</a:t>
            </a:r>
            <a:r>
              <a:rPr lang="fr-FR" sz="3200" dirty="0"/>
              <a:t> </a:t>
            </a:r>
            <a:r>
              <a:rPr lang="fr-FR" sz="3200" dirty="0" err="1"/>
              <a:t>rests</a:t>
            </a:r>
            <a:r>
              <a:rPr lang="fr-FR" sz="3200" dirty="0"/>
              <a:t> / relaxes in </a:t>
            </a:r>
            <a:r>
              <a:rPr lang="fr-FR" sz="3200" dirty="0" err="1"/>
              <a:t>his</a:t>
            </a:r>
            <a:r>
              <a:rPr lang="fr-FR" sz="3200" dirty="0"/>
              <a:t> </a:t>
            </a:r>
            <a:r>
              <a:rPr lang="fr-FR" sz="3200" dirty="0" err="1"/>
              <a:t>armchair</a:t>
            </a:r>
            <a:r>
              <a:rPr lang="fr-FR" sz="3200" dirty="0"/>
              <a:t> </a:t>
            </a:r>
            <a:r>
              <a:rPr lang="fr-FR" sz="3200" dirty="0" err="1"/>
              <a:t>after</a:t>
            </a:r>
            <a:r>
              <a:rPr lang="fr-FR" sz="3200" dirty="0"/>
              <a:t> </a:t>
            </a:r>
            <a:r>
              <a:rPr lang="fr-FR" sz="3200" dirty="0" err="1"/>
              <a:t>dinner</a:t>
            </a:r>
            <a:r>
              <a:rPr lang="fr-FR" sz="3200" dirty="0"/>
              <a:t>.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C6D3FC3-1EDE-479A-9250-A89B9EEFB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" y="3876223"/>
            <a:ext cx="1540516" cy="154051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3F32705-99B6-4C40-9614-07AE1E3D5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49" y="4229559"/>
            <a:ext cx="514887" cy="48431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0D5414E-9943-4F48-8682-5DDA2E549DD9}"/>
              </a:ext>
            </a:extLst>
          </p:cNvPr>
          <p:cNvSpPr txBox="1"/>
          <p:nvPr/>
        </p:nvSpPr>
        <p:spPr>
          <a:xfrm>
            <a:off x="1313688" y="4558640"/>
            <a:ext cx="269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3"/>
                  <a:tile tx="0" ty="0" sx="100000" sy="100000" flip="none" algn="tl"/>
                </a:blipFill>
                <a:latin typeface="Bodoni MT Black" panose="02070A03080606020203" pitchFamily="18" charset="0"/>
              </a:rPr>
              <a:t>usually</a:t>
            </a:r>
            <a:endParaRPr lang="fr-FR" sz="3200" dirty="0">
              <a:blipFill>
                <a:blip r:embed="rId3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57D7878-036E-4915-95EA-0405A81D2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30" y="4134920"/>
            <a:ext cx="514887" cy="48431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17B97E5-D5F7-4938-B821-731EFD247204}"/>
              </a:ext>
            </a:extLst>
          </p:cNvPr>
          <p:cNvSpPr txBox="1"/>
          <p:nvPr/>
        </p:nvSpPr>
        <p:spPr>
          <a:xfrm>
            <a:off x="3356100" y="4066197"/>
            <a:ext cx="9001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And,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crazy</a:t>
            </a:r>
            <a:r>
              <a:rPr lang="fr-FR" sz="3200" dirty="0"/>
              <a:t> about (= </a:t>
            </a:r>
            <a:r>
              <a:rPr lang="fr-FR" sz="3200" dirty="0" err="1"/>
              <a:t>he</a:t>
            </a:r>
            <a:r>
              <a:rPr lang="fr-FR" sz="3200" dirty="0"/>
              <a:t> loves) cooking </a:t>
            </a:r>
            <a:r>
              <a:rPr lang="fr-FR" sz="3200" dirty="0" err="1"/>
              <a:t>so</a:t>
            </a:r>
            <a:r>
              <a:rPr lang="fr-FR" sz="3200" dirty="0"/>
              <a:t>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usually</a:t>
            </a:r>
            <a:r>
              <a:rPr lang="fr-FR" sz="3200" dirty="0"/>
              <a:t> </a:t>
            </a:r>
            <a:r>
              <a:rPr lang="fr-FR" sz="3200" dirty="0" err="1"/>
              <a:t>cooks</a:t>
            </a:r>
            <a:r>
              <a:rPr lang="fr-FR" sz="3200" dirty="0"/>
              <a:t> at home!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56F222F-B697-41F0-940B-0682D76B8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2" y="5308437"/>
            <a:ext cx="1295433" cy="106468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CD5AE029-64ED-49B3-B2CD-EC1AEF36C46E}"/>
              </a:ext>
            </a:extLst>
          </p:cNvPr>
          <p:cNvSpPr txBox="1"/>
          <p:nvPr/>
        </p:nvSpPr>
        <p:spPr>
          <a:xfrm>
            <a:off x="99799" y="6041421"/>
            <a:ext cx="199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blipFill>
                  <a:blip r:embed="rId3"/>
                  <a:tile tx="0" ty="0" sx="100000" sy="100000" flip="none" algn="tl"/>
                </a:blipFill>
                <a:latin typeface="Bodoni MT Black" panose="02070A03080606020203" pitchFamily="18" charset="0"/>
              </a:rPr>
              <a:t>rarely</a:t>
            </a:r>
            <a:endParaRPr lang="fr-FR" sz="3200" dirty="0">
              <a:blipFill>
                <a:blip r:embed="rId3"/>
                <a:tile tx="0" ty="0" sx="100000" sy="100000" flip="none" algn="tl"/>
              </a:blipFill>
              <a:latin typeface="Bodoni MT Black" panose="02070A03080606020203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421D836-9E78-441B-BEC4-758E88191F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5" y="5308437"/>
            <a:ext cx="644958" cy="526652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4EFE20F-1918-41D5-B425-122D7A419373}"/>
              </a:ext>
            </a:extLst>
          </p:cNvPr>
          <p:cNvSpPr txBox="1"/>
          <p:nvPr/>
        </p:nvSpPr>
        <p:spPr>
          <a:xfrm>
            <a:off x="3432600" y="5296480"/>
            <a:ext cx="9001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He dislikes ( =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doesn’t</a:t>
            </a:r>
            <a:r>
              <a:rPr lang="fr-FR" sz="3200" dirty="0"/>
              <a:t> like) </a:t>
            </a:r>
            <a:r>
              <a:rPr lang="fr-FR" sz="3200" dirty="0" err="1"/>
              <a:t>watching</a:t>
            </a:r>
            <a:r>
              <a:rPr lang="fr-FR" sz="3200" dirty="0"/>
              <a:t> TV </a:t>
            </a:r>
            <a:r>
              <a:rPr lang="fr-FR" sz="3200" dirty="0" err="1"/>
              <a:t>so</a:t>
            </a:r>
            <a:r>
              <a:rPr lang="fr-FR" sz="3200" dirty="0"/>
              <a:t> </a:t>
            </a:r>
            <a:r>
              <a:rPr lang="fr-FR" sz="3200" dirty="0" err="1"/>
              <a:t>he</a:t>
            </a:r>
            <a:r>
              <a:rPr lang="fr-FR" sz="3200" dirty="0"/>
              <a:t> </a:t>
            </a:r>
            <a:r>
              <a:rPr lang="fr-FR" sz="3200" dirty="0" err="1"/>
              <a:t>rarely</a:t>
            </a:r>
            <a:r>
              <a:rPr lang="fr-FR" sz="3200" dirty="0"/>
              <a:t> watches TV at home.</a:t>
            </a:r>
          </a:p>
        </p:txBody>
      </p:sp>
    </p:spTree>
    <p:extLst>
      <p:ext uri="{BB962C8B-B14F-4D97-AF65-F5344CB8AC3E}">
        <p14:creationId xmlns:p14="http://schemas.microsoft.com/office/powerpoint/2010/main" val="36271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8" grpId="0"/>
      <p:bldP spid="24" grpId="0"/>
      <p:bldP spid="27" grpId="0"/>
      <p:bldP spid="29" grpId="0"/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22E75AB-0638-43A1-8831-7BD23DC03440}"/>
              </a:ext>
            </a:extLst>
          </p:cNvPr>
          <p:cNvSpPr txBox="1"/>
          <p:nvPr/>
        </p:nvSpPr>
        <p:spPr>
          <a:xfrm>
            <a:off x="1046922" y="1643274"/>
            <a:ext cx="70262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never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run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because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can’t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!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sometimes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sing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but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it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isn’t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always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nice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!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usually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wear pyjamas.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often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eat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many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times a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day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and at night.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usually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lie on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my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back.</a:t>
            </a:r>
          </a:p>
          <a:p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I’m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crazy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about sleeping.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fancy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eating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everything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around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me!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And 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can’t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stand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being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hungry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!</a:t>
            </a:r>
          </a:p>
          <a:p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always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cry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when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I’m</a:t>
            </a:r>
            <a:r>
              <a:rPr lang="fr-FR" sz="2800" dirty="0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2800" dirty="0" err="1"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hungry</a:t>
            </a:r>
            <a:endParaRPr lang="fr-FR" sz="2800" dirty="0"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0E1117-C4E5-4B94-9A93-4871D105C6B0}"/>
              </a:ext>
            </a:extLst>
          </p:cNvPr>
          <p:cNvSpPr txBox="1"/>
          <p:nvPr/>
        </p:nvSpPr>
        <p:spPr>
          <a:xfrm>
            <a:off x="3059491" y="768626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Ravie" panose="04040805050809020602" pitchFamily="82" charset="0"/>
              </a:rPr>
              <a:t>Who</a:t>
            </a:r>
            <a:r>
              <a:rPr lang="fr-FR" sz="3200" dirty="0">
                <a:latin typeface="Ravie" panose="04040805050809020602" pitchFamily="82" charset="0"/>
              </a:rPr>
              <a:t> </a:t>
            </a:r>
            <a:r>
              <a:rPr lang="fr-FR" sz="3200" dirty="0" err="1">
                <a:latin typeface="Ravie" panose="04040805050809020602" pitchFamily="82" charset="0"/>
              </a:rPr>
              <a:t>am</a:t>
            </a:r>
            <a:r>
              <a:rPr lang="fr-FR" sz="3200" dirty="0">
                <a:latin typeface="Ravie" panose="04040805050809020602" pitchFamily="82" charset="0"/>
              </a:rPr>
              <a:t> I?</a:t>
            </a:r>
          </a:p>
        </p:txBody>
      </p:sp>
      <p:pic>
        <p:nvPicPr>
          <p:cNvPr id="2050" name="Picture 2" descr="Bébé Garçon Peluche - Images vectorielles gratuites sur Pixabay">
            <a:extLst>
              <a:ext uri="{FF2B5EF4-FFF2-40B4-BE49-F238E27FC236}">
                <a16:creationId xmlns:a16="http://schemas.microsoft.com/office/drawing/2014/main" id="{6868CBCC-2FE5-4558-913B-FDFA1157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90" y="1259760"/>
            <a:ext cx="3603349" cy="43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rganigramme : Bande perforée 23">
            <a:extLst>
              <a:ext uri="{FF2B5EF4-FFF2-40B4-BE49-F238E27FC236}">
                <a16:creationId xmlns:a16="http://schemas.microsoft.com/office/drawing/2014/main" id="{2F3F15C2-795A-47D6-9AC1-66410BB5B8DC}"/>
              </a:ext>
            </a:extLst>
          </p:cNvPr>
          <p:cNvSpPr/>
          <p:nvPr/>
        </p:nvSpPr>
        <p:spPr>
          <a:xfrm>
            <a:off x="1033648" y="3855324"/>
            <a:ext cx="4214539" cy="24668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Bande perforée 22">
            <a:extLst>
              <a:ext uri="{FF2B5EF4-FFF2-40B4-BE49-F238E27FC236}">
                <a16:creationId xmlns:a16="http://schemas.microsoft.com/office/drawing/2014/main" id="{A2F6BF3E-1BA2-445B-BE90-378DC1571F5B}"/>
              </a:ext>
            </a:extLst>
          </p:cNvPr>
          <p:cNvSpPr/>
          <p:nvPr/>
        </p:nvSpPr>
        <p:spPr>
          <a:xfrm>
            <a:off x="6248266" y="1203726"/>
            <a:ext cx="4214539" cy="24668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1506E2-D200-4057-ACC9-C36C5651D56F}"/>
              </a:ext>
            </a:extLst>
          </p:cNvPr>
          <p:cNvSpPr txBox="1"/>
          <p:nvPr/>
        </p:nvSpPr>
        <p:spPr>
          <a:xfrm>
            <a:off x="1033648" y="408357"/>
            <a:ext cx="387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rial Rounded MT Bold" panose="020F0704030504030204" pitchFamily="34" charset="0"/>
              </a:rPr>
              <a:t>Dans ce cours,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07DCB8-7F2F-476F-BE58-76E4B8F2C235}"/>
              </a:ext>
            </a:extLst>
          </p:cNvPr>
          <p:cNvSpPr txBox="1"/>
          <p:nvPr/>
        </p:nvSpPr>
        <p:spPr>
          <a:xfrm>
            <a:off x="1998813" y="25402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200" dirty="0">
              <a:latin typeface="Arial Rounded MT Bold" panose="020F07040305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A921D0-B5EA-4E25-A3AE-280F7428D0DF}"/>
              </a:ext>
            </a:extLst>
          </p:cNvPr>
          <p:cNvSpPr txBox="1"/>
          <p:nvPr/>
        </p:nvSpPr>
        <p:spPr>
          <a:xfrm rot="20737994">
            <a:off x="828529" y="4278009"/>
            <a:ext cx="4441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Du vocabulaire sur les activités d’intérieur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3947CB-4B8C-48A4-8770-13BAB66D386D}"/>
              </a:ext>
            </a:extLst>
          </p:cNvPr>
          <p:cNvSpPr txBox="1"/>
          <p:nvPr/>
        </p:nvSpPr>
        <p:spPr>
          <a:xfrm rot="21008918">
            <a:off x="6440152" y="1898552"/>
            <a:ext cx="4288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 Rounded MT Bold" panose="020F0704030504030204" pitchFamily="34" charset="0"/>
              </a:rPr>
              <a:t> Les adverbes de fréquences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FFC04E-25AE-4122-897B-C180174A4EF0}"/>
              </a:ext>
            </a:extLst>
          </p:cNvPr>
          <p:cNvSpPr txBox="1"/>
          <p:nvPr/>
        </p:nvSpPr>
        <p:spPr>
          <a:xfrm>
            <a:off x="4813647" y="404325"/>
            <a:ext cx="338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rial Rounded MT Bold" panose="020F0704030504030204" pitchFamily="34" charset="0"/>
              </a:rPr>
              <a:t>tu vas revoir:</a:t>
            </a:r>
          </a:p>
        </p:txBody>
      </p:sp>
      <p:sp>
        <p:nvSpPr>
          <p:cNvPr id="7" name="Organigramme : Bande perforée 6">
            <a:extLst>
              <a:ext uri="{FF2B5EF4-FFF2-40B4-BE49-F238E27FC236}">
                <a16:creationId xmlns:a16="http://schemas.microsoft.com/office/drawing/2014/main" id="{17D05936-2C75-4325-8468-5FCAB83934DD}"/>
              </a:ext>
            </a:extLst>
          </p:cNvPr>
          <p:cNvSpPr/>
          <p:nvPr/>
        </p:nvSpPr>
        <p:spPr>
          <a:xfrm>
            <a:off x="1033648" y="1388454"/>
            <a:ext cx="4214539" cy="24668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B8DD74-B6EF-44FF-AF23-4770F47D0A35}"/>
              </a:ext>
            </a:extLst>
          </p:cNvPr>
          <p:cNvSpPr txBox="1"/>
          <p:nvPr/>
        </p:nvSpPr>
        <p:spPr>
          <a:xfrm rot="21017084">
            <a:off x="1274631" y="1867527"/>
            <a:ext cx="3964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 Du vocabulaire sur les réseaux sociaux</a:t>
            </a:r>
          </a:p>
        </p:txBody>
      </p:sp>
      <p:sp>
        <p:nvSpPr>
          <p:cNvPr id="25" name="Organigramme : Bande perforée 24">
            <a:extLst>
              <a:ext uri="{FF2B5EF4-FFF2-40B4-BE49-F238E27FC236}">
                <a16:creationId xmlns:a16="http://schemas.microsoft.com/office/drawing/2014/main" id="{A9F20E8A-43CF-47B5-AFF1-17746D14E98F}"/>
              </a:ext>
            </a:extLst>
          </p:cNvPr>
          <p:cNvSpPr/>
          <p:nvPr/>
        </p:nvSpPr>
        <p:spPr>
          <a:xfrm>
            <a:off x="6379620" y="3670596"/>
            <a:ext cx="4214539" cy="24668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F2C907-6C59-4256-A2A4-D9332B466435}"/>
              </a:ext>
            </a:extLst>
          </p:cNvPr>
          <p:cNvSpPr txBox="1"/>
          <p:nvPr/>
        </p:nvSpPr>
        <p:spPr>
          <a:xfrm rot="20944463">
            <a:off x="6443460" y="4396592"/>
            <a:ext cx="4219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Comment exprimer tes goûts</a:t>
            </a:r>
          </a:p>
        </p:txBody>
      </p:sp>
    </p:spTree>
    <p:extLst>
      <p:ext uri="{BB962C8B-B14F-4D97-AF65-F5344CB8AC3E}">
        <p14:creationId xmlns:p14="http://schemas.microsoft.com/office/powerpoint/2010/main" val="24491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6" grpId="0"/>
      <p:bldP spid="15" grpId="0"/>
      <p:bldP spid="11" grpId="0"/>
      <p:bldP spid="7" grpId="0" animBg="1"/>
      <p:bldP spid="5" grpId="0"/>
      <p:bldP spid="25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78E185-935B-4747-A80F-F90A1F30EEE4}"/>
              </a:ext>
            </a:extLst>
          </p:cNvPr>
          <p:cNvSpPr txBox="1"/>
          <p:nvPr/>
        </p:nvSpPr>
        <p:spPr>
          <a:xfrm>
            <a:off x="2705100" y="537523"/>
            <a:ext cx="7073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Dans ce cours tu as appris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85A1F5-A848-4C07-AB34-0A103BD27E23}"/>
              </a:ext>
            </a:extLst>
          </p:cNvPr>
          <p:cNvSpPr txBox="1"/>
          <p:nvPr/>
        </p:nvSpPr>
        <p:spPr>
          <a:xfrm>
            <a:off x="1280514" y="1727558"/>
            <a:ext cx="10771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4800" b="1" dirty="0"/>
              <a:t>Du vocabulaire pour parler d’activités en ligne ou à la maison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D87D23-C9BA-44C4-A974-581FC294B8AE}"/>
              </a:ext>
            </a:extLst>
          </p:cNvPr>
          <p:cNvSpPr txBox="1"/>
          <p:nvPr/>
        </p:nvSpPr>
        <p:spPr>
          <a:xfrm>
            <a:off x="1280514" y="3429000"/>
            <a:ext cx="96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4800" b="1" dirty="0"/>
              <a:t>Les adverbes de fréquence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F8EB01-C53C-440F-8093-DC54D97102D3}"/>
              </a:ext>
            </a:extLst>
          </p:cNvPr>
          <p:cNvSpPr txBox="1"/>
          <p:nvPr/>
        </p:nvSpPr>
        <p:spPr>
          <a:xfrm>
            <a:off x="1280514" y="4470674"/>
            <a:ext cx="1077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4800" b="1" dirty="0"/>
              <a:t>À exprimer des goûts de façon variée</a:t>
            </a:r>
          </a:p>
        </p:txBody>
      </p:sp>
    </p:spTree>
    <p:extLst>
      <p:ext uri="{BB962C8B-B14F-4D97-AF65-F5344CB8AC3E}">
        <p14:creationId xmlns:p14="http://schemas.microsoft.com/office/powerpoint/2010/main" val="305149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BE09D6-BCFE-4701-982E-C279557BEABE}"/>
              </a:ext>
            </a:extLst>
          </p:cNvPr>
          <p:cNvSpPr txBox="1"/>
          <p:nvPr/>
        </p:nvSpPr>
        <p:spPr>
          <a:xfrm>
            <a:off x="1776702" y="878541"/>
            <a:ext cx="900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noProof="1">
                <a:latin typeface="Aharoni" panose="02010803020104030203" pitchFamily="2" charset="-79"/>
                <a:cs typeface="Aharoni" panose="02010803020104030203" pitchFamily="2" charset="-79"/>
              </a:rPr>
              <a:t>Thank you very much, see you soon!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052378-D800-409C-BF76-2638FD50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5" y="1586427"/>
            <a:ext cx="7977809" cy="4876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21C465-6383-486D-A935-6D57980A40CB}"/>
              </a:ext>
            </a:extLst>
          </p:cNvPr>
          <p:cNvSpPr txBox="1"/>
          <p:nvPr/>
        </p:nvSpPr>
        <p:spPr>
          <a:xfrm>
            <a:off x="4412285" y="3105834"/>
            <a:ext cx="2317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STAY SAFE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86049-7C71-4BC6-A4A9-0B9CC41FFC49}"/>
              </a:ext>
            </a:extLst>
          </p:cNvPr>
          <p:cNvSpPr/>
          <p:nvPr/>
        </p:nvSpPr>
        <p:spPr>
          <a:xfrm rot="21405859">
            <a:off x="4262323" y="4208718"/>
            <a:ext cx="2986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English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79D51E-727D-47B1-A2A9-FD4BC987880A}"/>
              </a:ext>
            </a:extLst>
          </p:cNvPr>
          <p:cNvSpPr txBox="1"/>
          <p:nvPr/>
        </p:nvSpPr>
        <p:spPr>
          <a:xfrm>
            <a:off x="4887222" y="3873172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58716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B9BF01-168A-45F9-ADF9-4E563EF22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35" y="1920240"/>
            <a:ext cx="6203929" cy="35478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47A064-8189-4E82-85EE-5D973548024F}"/>
              </a:ext>
            </a:extLst>
          </p:cNvPr>
          <p:cNvSpPr txBox="1"/>
          <p:nvPr/>
        </p:nvSpPr>
        <p:spPr>
          <a:xfrm>
            <a:off x="1606468" y="558891"/>
            <a:ext cx="8979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rial Black" panose="020B0A04020102020204" pitchFamily="34" charset="0"/>
              </a:rPr>
              <a:t>Social networks </a:t>
            </a:r>
            <a:r>
              <a:rPr lang="fr-FR" sz="4800" dirty="0" err="1">
                <a:latin typeface="Arial Black" panose="020B0A04020102020204" pitchFamily="34" charset="0"/>
              </a:rPr>
              <a:t>activities</a:t>
            </a:r>
            <a:endParaRPr lang="fr-FR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329CB-FF1D-4E38-A596-CDF3B279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981" y="101145"/>
            <a:ext cx="5885329" cy="1325563"/>
          </a:xfrm>
        </p:spPr>
        <p:txBody>
          <a:bodyPr/>
          <a:lstStyle/>
          <a:p>
            <a:r>
              <a:rPr lang="fr-FR" b="1" dirty="0"/>
              <a:t>Social networks </a:t>
            </a:r>
            <a:r>
              <a:rPr lang="fr-FR" b="1" dirty="0" err="1"/>
              <a:t>activities</a:t>
            </a:r>
            <a:endParaRPr lang="fr-FR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6FEF9E-58CE-45DB-9E8D-2E497C06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2" y="1690688"/>
            <a:ext cx="1607012" cy="160701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2E4A0D-4047-4DF5-8E49-6F3CA4AF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10" y="1824430"/>
            <a:ext cx="1892490" cy="13395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C08A2F-4672-4117-BF2E-5B4994FF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43" y="3806333"/>
            <a:ext cx="3229970" cy="25082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9E06CB-F461-4D4E-AE9B-4F6DA9D7D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79" y="4551014"/>
            <a:ext cx="1607012" cy="16070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ABC878-588B-4175-ADE4-90E3061DE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74" y="1335332"/>
            <a:ext cx="2165445" cy="21654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59B8E4-2355-4DEE-86A5-080D73DB6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0735"/>
            <a:ext cx="2342866" cy="23428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F44B5C-A473-4488-BAC9-D3EA19337C39}"/>
              </a:ext>
            </a:extLst>
          </p:cNvPr>
          <p:cNvSpPr txBox="1"/>
          <p:nvPr/>
        </p:nvSpPr>
        <p:spPr>
          <a:xfrm>
            <a:off x="334795" y="3297700"/>
            <a:ext cx="206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upload</a:t>
            </a:r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0F28B-53AA-43E0-A2A5-DFC7E7A639CF}"/>
              </a:ext>
            </a:extLst>
          </p:cNvPr>
          <p:cNvSpPr/>
          <p:nvPr/>
        </p:nvSpPr>
        <p:spPr>
          <a:xfrm>
            <a:off x="2864739" y="3297700"/>
            <a:ext cx="287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download</a:t>
            </a:r>
            <a:endParaRPr lang="fr-FR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37B78-B8CF-413C-B9BB-4CB9C92CA312}"/>
              </a:ext>
            </a:extLst>
          </p:cNvPr>
          <p:cNvSpPr/>
          <p:nvPr/>
        </p:nvSpPr>
        <p:spPr>
          <a:xfrm>
            <a:off x="6388698" y="3322957"/>
            <a:ext cx="1757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share</a:t>
            </a:r>
            <a:endParaRPr lang="fr-FR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A6C12-7AEC-4109-87E2-0D36C48F1ADD}"/>
              </a:ext>
            </a:extLst>
          </p:cNvPr>
          <p:cNvSpPr/>
          <p:nvPr/>
        </p:nvSpPr>
        <p:spPr>
          <a:xfrm>
            <a:off x="9777170" y="3243003"/>
            <a:ext cx="1419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chat</a:t>
            </a:r>
            <a:endParaRPr lang="fr-FR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B41E8-E365-4B05-9B0D-C8F8AA62BD2D}"/>
              </a:ext>
            </a:extLst>
          </p:cNvPr>
          <p:cNvSpPr/>
          <p:nvPr/>
        </p:nvSpPr>
        <p:spPr>
          <a:xfrm>
            <a:off x="1146509" y="4841656"/>
            <a:ext cx="1521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send</a:t>
            </a:r>
            <a:endParaRPr lang="fr-FR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D8BC0-A3CB-4AE8-B4CE-98BDF4E14778}"/>
              </a:ext>
            </a:extLst>
          </p:cNvPr>
          <p:cNvSpPr/>
          <p:nvPr/>
        </p:nvSpPr>
        <p:spPr>
          <a:xfrm>
            <a:off x="6388698" y="4428565"/>
            <a:ext cx="1912620" cy="55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0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329CB-FF1D-4E38-A596-CDF3B279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49" y="101145"/>
            <a:ext cx="6791262" cy="1325563"/>
          </a:xfrm>
        </p:spPr>
        <p:txBody>
          <a:bodyPr/>
          <a:lstStyle/>
          <a:p>
            <a:r>
              <a:rPr lang="fr-FR" b="1" dirty="0" err="1"/>
              <a:t>Let’s</a:t>
            </a:r>
            <a:r>
              <a:rPr lang="fr-FR" b="1" dirty="0"/>
              <a:t> check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vocabulary</a:t>
            </a:r>
            <a:endParaRPr lang="fr-FR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6FEF9E-58CE-45DB-9E8D-2E497C06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3" y="1216348"/>
            <a:ext cx="1325563" cy="132556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2E4A0D-4047-4DF5-8E49-6F3CA4AF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11" y="2493033"/>
            <a:ext cx="1652573" cy="11697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C08A2F-4672-4117-BF2E-5B4994FF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11" y="4027136"/>
            <a:ext cx="2748546" cy="21344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9E06CB-F461-4D4E-AE9B-4F6DA9D7D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0" y="4359076"/>
            <a:ext cx="1430463" cy="14304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ABC878-588B-4175-ADE4-90E3061DE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6" y="2638796"/>
            <a:ext cx="1580408" cy="15804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59B8E4-2355-4DEE-86A5-080D73DB6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11" y="603614"/>
            <a:ext cx="1874988" cy="18749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F44B5C-A473-4488-BAC9-D3EA19337C39}"/>
              </a:ext>
            </a:extLst>
          </p:cNvPr>
          <p:cNvSpPr txBox="1"/>
          <p:nvPr/>
        </p:nvSpPr>
        <p:spPr>
          <a:xfrm>
            <a:off x="4863094" y="3982476"/>
            <a:ext cx="206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upload</a:t>
            </a:r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0F28B-53AA-43E0-A2A5-DFC7E7A639CF}"/>
              </a:ext>
            </a:extLst>
          </p:cNvPr>
          <p:cNvSpPr/>
          <p:nvPr/>
        </p:nvSpPr>
        <p:spPr>
          <a:xfrm>
            <a:off x="4581253" y="2372979"/>
            <a:ext cx="287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download</a:t>
            </a:r>
            <a:endParaRPr lang="fr-FR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37B78-B8CF-413C-B9BB-4CB9C92CA312}"/>
              </a:ext>
            </a:extLst>
          </p:cNvPr>
          <p:cNvSpPr/>
          <p:nvPr/>
        </p:nvSpPr>
        <p:spPr>
          <a:xfrm>
            <a:off x="4930388" y="3103457"/>
            <a:ext cx="1757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share</a:t>
            </a:r>
            <a:endParaRPr lang="fr-FR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A6C12-7AEC-4109-87E2-0D36C48F1ADD}"/>
              </a:ext>
            </a:extLst>
          </p:cNvPr>
          <p:cNvSpPr/>
          <p:nvPr/>
        </p:nvSpPr>
        <p:spPr>
          <a:xfrm>
            <a:off x="5099602" y="1597445"/>
            <a:ext cx="1419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chat</a:t>
            </a:r>
            <a:endParaRPr lang="fr-FR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B41E8-E365-4B05-9B0D-C8F8AA62BD2D}"/>
              </a:ext>
            </a:extLst>
          </p:cNvPr>
          <p:cNvSpPr/>
          <p:nvPr/>
        </p:nvSpPr>
        <p:spPr>
          <a:xfrm>
            <a:off x="4997075" y="4816439"/>
            <a:ext cx="1521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send</a:t>
            </a:r>
            <a:endParaRPr lang="fr-FR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D8BC0-A3CB-4AE8-B4CE-98BDF4E14778}"/>
              </a:ext>
            </a:extLst>
          </p:cNvPr>
          <p:cNvSpPr/>
          <p:nvPr/>
        </p:nvSpPr>
        <p:spPr>
          <a:xfrm>
            <a:off x="9220793" y="4538534"/>
            <a:ext cx="1587415" cy="55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F2B1794-9449-4D16-B73C-C7222E3A93DE}"/>
              </a:ext>
            </a:extLst>
          </p:cNvPr>
          <p:cNvCxnSpPr>
            <a:endCxn id="3" idx="1"/>
          </p:cNvCxnSpPr>
          <p:nvPr/>
        </p:nvCxnSpPr>
        <p:spPr>
          <a:xfrm>
            <a:off x="1998943" y="2165963"/>
            <a:ext cx="2864151" cy="21704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0304F60-0755-4628-BC10-3A9A576A949D}"/>
              </a:ext>
            </a:extLst>
          </p:cNvPr>
          <p:cNvCxnSpPr/>
          <p:nvPr/>
        </p:nvCxnSpPr>
        <p:spPr>
          <a:xfrm flipV="1">
            <a:off x="2063863" y="2811682"/>
            <a:ext cx="2306538" cy="856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6CEBFFA-A549-4486-9D0D-85060AF85156}"/>
              </a:ext>
            </a:extLst>
          </p:cNvPr>
          <p:cNvCxnSpPr/>
          <p:nvPr/>
        </p:nvCxnSpPr>
        <p:spPr>
          <a:xfrm>
            <a:off x="2021534" y="5266944"/>
            <a:ext cx="2841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44EF9E8-B77D-4937-BA0C-DF4E4A6CF0D6}"/>
              </a:ext>
            </a:extLst>
          </p:cNvPr>
          <p:cNvCxnSpPr>
            <a:cxnSpLocks/>
          </p:cNvCxnSpPr>
          <p:nvPr/>
        </p:nvCxnSpPr>
        <p:spPr>
          <a:xfrm flipH="1">
            <a:off x="7205472" y="1737360"/>
            <a:ext cx="2255839" cy="174909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CC0BC74-454B-4329-A2EC-A4D85F87AEE9}"/>
              </a:ext>
            </a:extLst>
          </p:cNvPr>
          <p:cNvCxnSpPr/>
          <p:nvPr/>
        </p:nvCxnSpPr>
        <p:spPr>
          <a:xfrm flipH="1" flipV="1">
            <a:off x="6926479" y="1951388"/>
            <a:ext cx="2144369" cy="11520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29AEF5F-AA1C-45F7-A95A-54DE8E0B93E8}"/>
              </a:ext>
            </a:extLst>
          </p:cNvPr>
          <p:cNvSpPr/>
          <p:nvPr/>
        </p:nvSpPr>
        <p:spPr>
          <a:xfrm>
            <a:off x="4997075" y="5591973"/>
            <a:ext cx="1876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follow</a:t>
            </a:r>
            <a:endParaRPr lang="fr-FR" sz="4000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443557E-37DF-4A87-8834-09C30F07EDA5}"/>
              </a:ext>
            </a:extLst>
          </p:cNvPr>
          <p:cNvCxnSpPr/>
          <p:nvPr/>
        </p:nvCxnSpPr>
        <p:spPr>
          <a:xfrm flipH="1">
            <a:off x="7077456" y="5260555"/>
            <a:ext cx="1607955" cy="5289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B8286-4CE3-46B9-A63A-581F92F5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70" y="37192"/>
            <a:ext cx="10515600" cy="1325563"/>
          </a:xfrm>
        </p:spPr>
        <p:txBody>
          <a:bodyPr/>
          <a:lstStyle/>
          <a:p>
            <a:r>
              <a:rPr lang="fr-FR" b="1" dirty="0"/>
              <a:t>Discover </a:t>
            </a:r>
            <a:r>
              <a:rPr lang="fr-FR" b="1" dirty="0" err="1"/>
              <a:t>Sandra’s</a:t>
            </a:r>
            <a:r>
              <a:rPr lang="fr-FR" b="1" dirty="0"/>
              <a:t> habits on social networks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1CB2A06-AD28-412E-85C2-17C9FBF33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78" y="5002193"/>
            <a:ext cx="1383141" cy="1383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70CEF9-8E64-488C-8207-EEF0E792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07" y="5180351"/>
            <a:ext cx="1724945" cy="13395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55D391-177C-4263-A31D-4D882CA2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89" y="4921789"/>
            <a:ext cx="1339528" cy="13395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2F0110-AF00-4BF8-929D-F2610A1E3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2" y="4871260"/>
            <a:ext cx="1648619" cy="16486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F3DB22-5A7C-45F2-8BCE-2FB68A2EE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84" y="4871260"/>
            <a:ext cx="1749677" cy="174967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6B68CCE-9901-425E-AA21-93E646A85984}"/>
              </a:ext>
            </a:extLst>
          </p:cNvPr>
          <p:cNvSpPr txBox="1"/>
          <p:nvPr/>
        </p:nvSpPr>
        <p:spPr>
          <a:xfrm>
            <a:off x="514163" y="1029166"/>
            <a:ext cx="11510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Sandra </a:t>
            </a:r>
            <a:r>
              <a:rPr lang="fr-FR" sz="2800" b="1" dirty="0" err="1"/>
              <a:t>never</a:t>
            </a:r>
            <a:r>
              <a:rPr lang="fr-FR" sz="2800" dirty="0"/>
              <a:t> </a:t>
            </a:r>
            <a:r>
              <a:rPr lang="fr-FR" sz="2800" dirty="0" err="1"/>
              <a:t>uploads</a:t>
            </a:r>
            <a:r>
              <a:rPr lang="fr-FR" sz="2800" dirty="0"/>
              <a:t> </a:t>
            </a:r>
            <a:r>
              <a:rPr lang="fr-FR" sz="2800" dirty="0" err="1"/>
              <a:t>personal</a:t>
            </a:r>
            <a:r>
              <a:rPr lang="fr-FR" sz="2800" dirty="0"/>
              <a:t> photos but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dirty="0" err="1"/>
              <a:t>sometimes</a:t>
            </a:r>
            <a:r>
              <a:rPr lang="fr-FR" sz="2800" dirty="0"/>
              <a:t> </a:t>
            </a:r>
            <a:r>
              <a:rPr lang="fr-FR" sz="2800" dirty="0" err="1"/>
              <a:t>shares</a:t>
            </a:r>
            <a:r>
              <a:rPr lang="fr-FR" sz="2800" dirty="0"/>
              <a:t> </a:t>
            </a:r>
            <a:r>
              <a:rPr lang="fr-FR" sz="2800" dirty="0" err="1"/>
              <a:t>pictures</a:t>
            </a:r>
            <a:r>
              <a:rPr lang="fr-FR" sz="2800" dirty="0"/>
              <a:t> of </a:t>
            </a:r>
            <a:r>
              <a:rPr lang="fr-FR" sz="2800" dirty="0" err="1"/>
              <a:t>horses</a:t>
            </a:r>
            <a:r>
              <a:rPr lang="fr-FR" sz="2800" dirty="0"/>
              <a:t> </a:t>
            </a:r>
            <a:r>
              <a:rPr lang="fr-FR" sz="2800" dirty="0" err="1"/>
              <a:t>because</a:t>
            </a:r>
            <a:r>
              <a:rPr lang="fr-FR" sz="2800" dirty="0"/>
              <a:t> </a:t>
            </a:r>
            <a:r>
              <a:rPr lang="fr-FR" sz="2800" dirty="0" err="1"/>
              <a:t>she</a:t>
            </a:r>
            <a:r>
              <a:rPr lang="fr-FR" sz="2800" dirty="0"/>
              <a:t> loves horse riding.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dirty="0" err="1"/>
              <a:t>rarely</a:t>
            </a:r>
            <a:r>
              <a:rPr lang="fr-FR" sz="2800" dirty="0"/>
              <a:t> downloads </a:t>
            </a:r>
            <a:r>
              <a:rPr lang="fr-FR" sz="2800" dirty="0" err="1"/>
              <a:t>series</a:t>
            </a:r>
            <a:r>
              <a:rPr lang="fr-FR" sz="2800" dirty="0"/>
              <a:t> on </a:t>
            </a:r>
            <a:r>
              <a:rPr lang="fr-FR" sz="2800" dirty="0" err="1"/>
              <a:t>her</a:t>
            </a:r>
            <a:r>
              <a:rPr lang="fr-FR" sz="2800" dirty="0"/>
              <a:t> phone.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dirty="0" err="1"/>
              <a:t>always</a:t>
            </a:r>
            <a:r>
              <a:rPr lang="fr-FR" sz="2800" dirty="0"/>
              <a:t> chats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her</a:t>
            </a:r>
            <a:r>
              <a:rPr lang="fr-FR" sz="2800" dirty="0"/>
              <a:t> </a:t>
            </a:r>
            <a:r>
              <a:rPr lang="fr-FR" sz="2800" dirty="0" err="1"/>
              <a:t>friends</a:t>
            </a:r>
            <a:r>
              <a:rPr lang="fr-FR" sz="2800" dirty="0"/>
              <a:t>.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dirty="0" err="1"/>
              <a:t>usually</a:t>
            </a:r>
            <a:r>
              <a:rPr lang="fr-FR" sz="2800" dirty="0"/>
              <a:t> </a:t>
            </a:r>
            <a:r>
              <a:rPr lang="fr-FR" sz="2800" dirty="0" err="1"/>
              <a:t>follows</a:t>
            </a:r>
            <a:r>
              <a:rPr lang="fr-FR" sz="2800" dirty="0"/>
              <a:t> </a:t>
            </a:r>
            <a:r>
              <a:rPr lang="fr-FR" sz="2800" dirty="0" err="1"/>
              <a:t>her</a:t>
            </a:r>
            <a:r>
              <a:rPr lang="fr-FR" sz="2800" dirty="0"/>
              <a:t> </a:t>
            </a:r>
            <a:r>
              <a:rPr lang="fr-FR" sz="2800" dirty="0" err="1"/>
              <a:t>favourite</a:t>
            </a:r>
            <a:r>
              <a:rPr lang="fr-FR" sz="2800" dirty="0"/>
              <a:t> stars on social networks and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dirty="0" err="1"/>
              <a:t>often</a:t>
            </a:r>
            <a:r>
              <a:rPr lang="fr-FR" sz="2800" dirty="0"/>
              <a:t> </a:t>
            </a:r>
            <a:r>
              <a:rPr lang="fr-FR" sz="2800" dirty="0" err="1"/>
              <a:t>sends</a:t>
            </a:r>
            <a:r>
              <a:rPr lang="fr-FR" sz="2800" dirty="0"/>
              <a:t> </a:t>
            </a:r>
            <a:r>
              <a:rPr lang="fr-FR" sz="2800" dirty="0" err="1"/>
              <a:t>funny</a:t>
            </a:r>
            <a:r>
              <a:rPr lang="fr-FR" sz="2800" dirty="0"/>
              <a:t> </a:t>
            </a:r>
            <a:r>
              <a:rPr lang="fr-FR" sz="2800" dirty="0" err="1"/>
              <a:t>pictures</a:t>
            </a:r>
            <a:r>
              <a:rPr lang="fr-FR" sz="2800" dirty="0"/>
              <a:t> to </a:t>
            </a:r>
            <a:r>
              <a:rPr lang="fr-FR" sz="2800" dirty="0" err="1"/>
              <a:t>her</a:t>
            </a:r>
            <a:r>
              <a:rPr lang="fr-FR" sz="2800" dirty="0"/>
              <a:t> </a:t>
            </a:r>
            <a:r>
              <a:rPr lang="fr-FR" sz="2800" dirty="0" err="1"/>
              <a:t>friends</a:t>
            </a:r>
            <a:r>
              <a:rPr lang="fr-FR" sz="28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72FA93-05DC-42F5-82EC-A62629C44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92" y="5354273"/>
            <a:ext cx="1281475" cy="907044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26238C5-4E28-4519-BD5E-27CCE2076036}"/>
              </a:ext>
            </a:extLst>
          </p:cNvPr>
          <p:cNvCxnSpPr/>
          <p:nvPr/>
        </p:nvCxnSpPr>
        <p:spPr>
          <a:xfrm>
            <a:off x="467421" y="3624534"/>
            <a:ext cx="113547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D46B97A-169C-4B75-96E0-A1833B27FE7B}"/>
              </a:ext>
            </a:extLst>
          </p:cNvPr>
          <p:cNvSpPr txBox="1"/>
          <p:nvPr/>
        </p:nvSpPr>
        <p:spPr>
          <a:xfrm>
            <a:off x="430789" y="2945190"/>
            <a:ext cx="118494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NEVER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E60D8FF-CD2B-4912-9ACF-954FBA31132F}"/>
              </a:ext>
            </a:extLst>
          </p:cNvPr>
          <p:cNvSpPr txBox="1"/>
          <p:nvPr/>
        </p:nvSpPr>
        <p:spPr>
          <a:xfrm>
            <a:off x="2322575" y="2947765"/>
            <a:ext cx="128804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RARELY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104A074-9B1A-4A7F-8640-B5B684A648DC}"/>
              </a:ext>
            </a:extLst>
          </p:cNvPr>
          <p:cNvSpPr txBox="1"/>
          <p:nvPr/>
        </p:nvSpPr>
        <p:spPr>
          <a:xfrm>
            <a:off x="4066219" y="2942356"/>
            <a:ext cx="201497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SOMETIMES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D9F0074-A997-4692-8C22-304BB8FAE92A}"/>
              </a:ext>
            </a:extLst>
          </p:cNvPr>
          <p:cNvSpPr txBox="1"/>
          <p:nvPr/>
        </p:nvSpPr>
        <p:spPr>
          <a:xfrm>
            <a:off x="6341071" y="2945190"/>
            <a:ext cx="118173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OFTEN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EBF24F1-514B-4D52-9E60-611AD1474077}"/>
              </a:ext>
            </a:extLst>
          </p:cNvPr>
          <p:cNvSpPr txBox="1"/>
          <p:nvPr/>
        </p:nvSpPr>
        <p:spPr>
          <a:xfrm>
            <a:off x="7854450" y="2930700"/>
            <a:ext cx="149002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USUALLY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F0404FF-4249-4648-87FA-37D2E773CAC9}"/>
              </a:ext>
            </a:extLst>
          </p:cNvPr>
          <p:cNvSpPr txBox="1"/>
          <p:nvPr/>
        </p:nvSpPr>
        <p:spPr>
          <a:xfrm>
            <a:off x="9793695" y="2912412"/>
            <a:ext cx="138281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ALWAYS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BBBB0F-3E7C-4AD6-A77B-6607EEB95C8A}"/>
              </a:ext>
            </a:extLst>
          </p:cNvPr>
          <p:cNvSpPr txBox="1"/>
          <p:nvPr/>
        </p:nvSpPr>
        <p:spPr>
          <a:xfrm>
            <a:off x="11822" y="291241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62A85F-EB19-4BAC-8F18-6683837E3A46}"/>
              </a:ext>
            </a:extLst>
          </p:cNvPr>
          <p:cNvSpPr txBox="1"/>
          <p:nvPr/>
        </p:nvSpPr>
        <p:spPr>
          <a:xfrm>
            <a:off x="11647307" y="263355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E7CF05-F19D-4754-A1E9-3548E4FBC748}"/>
              </a:ext>
            </a:extLst>
          </p:cNvPr>
          <p:cNvCxnSpPr>
            <a:cxnSpLocks/>
          </p:cNvCxnSpPr>
          <p:nvPr/>
        </p:nvCxnSpPr>
        <p:spPr>
          <a:xfrm>
            <a:off x="2543332" y="1508529"/>
            <a:ext cx="1120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616353F-E0EE-47BB-BF5C-7E2164E342D8}"/>
              </a:ext>
            </a:extLst>
          </p:cNvPr>
          <p:cNvCxnSpPr>
            <a:cxnSpLocks/>
          </p:cNvCxnSpPr>
          <p:nvPr/>
        </p:nvCxnSpPr>
        <p:spPr>
          <a:xfrm>
            <a:off x="7842344" y="1912720"/>
            <a:ext cx="1502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4FFF867-0B9F-43BE-A048-3B173AD3AA22}"/>
              </a:ext>
            </a:extLst>
          </p:cNvPr>
          <p:cNvCxnSpPr>
            <a:cxnSpLocks/>
          </p:cNvCxnSpPr>
          <p:nvPr/>
        </p:nvCxnSpPr>
        <p:spPr>
          <a:xfrm>
            <a:off x="9090991" y="1508529"/>
            <a:ext cx="953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48DA099-FCC3-4BE9-A951-D0015B0B7FCB}"/>
              </a:ext>
            </a:extLst>
          </p:cNvPr>
          <p:cNvCxnSpPr>
            <a:cxnSpLocks/>
          </p:cNvCxnSpPr>
          <p:nvPr/>
        </p:nvCxnSpPr>
        <p:spPr>
          <a:xfrm>
            <a:off x="6120607" y="2778788"/>
            <a:ext cx="9687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F71B999-645F-40C7-8744-C27521FAFAEB}"/>
              </a:ext>
            </a:extLst>
          </p:cNvPr>
          <p:cNvCxnSpPr>
            <a:cxnSpLocks/>
          </p:cNvCxnSpPr>
          <p:nvPr/>
        </p:nvCxnSpPr>
        <p:spPr>
          <a:xfrm>
            <a:off x="8402492" y="2376546"/>
            <a:ext cx="1120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637032F-B396-4ADE-A330-50A5E6284218}"/>
              </a:ext>
            </a:extLst>
          </p:cNvPr>
          <p:cNvCxnSpPr>
            <a:cxnSpLocks/>
          </p:cNvCxnSpPr>
          <p:nvPr/>
        </p:nvCxnSpPr>
        <p:spPr>
          <a:xfrm>
            <a:off x="3390956" y="2372108"/>
            <a:ext cx="796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-0.07453 L -0.01536 -0.0743 C -0.02187 -0.08449 -0.02812 -0.0949 -0.03489 -0.10393 C -0.03672 -0.10648 -0.03906 -0.10717 -0.04088 -0.10926 C -0.04401 -0.11273 -0.04674 -0.1169 -0.05 -0.1199 C -0.05416 -0.12407 -0.05885 -0.12615 -0.06341 -0.12801 C -0.06588 -0.12893 -0.06849 -0.12986 -0.07096 -0.13055 C -0.07448 -0.13171 -0.07799 -0.13217 -0.08151 -0.13333 C -0.08554 -0.13472 -0.08945 -0.1375 -0.09349 -0.13865 C -0.09648 -0.13958 -0.09948 -0.14028 -0.10247 -0.14143 C -0.10403 -0.1419 -0.10547 -0.14328 -0.10703 -0.14398 C -0.11198 -0.14606 -0.11718 -0.14653 -0.122 -0.1493 C -0.12343 -0.15023 -0.125 -0.15092 -0.12643 -0.15208 C -0.13138 -0.15532 -0.13476 -0.15879 -0.13997 -0.15995 C -0.14544 -0.16134 -0.15104 -0.16157 -0.15651 -0.16273 C -0.16002 -0.16342 -0.16354 -0.16435 -0.16705 -0.16528 C -0.16849 -0.16713 -0.16979 -0.16944 -0.17148 -0.1706 C -0.17435 -0.17291 -0.17786 -0.17291 -0.18047 -0.17592 C -0.18203 -0.17778 -0.18333 -0.17986 -0.18502 -0.18125 C -0.18646 -0.18264 -0.18802 -0.18287 -0.18945 -0.18403 C -0.19049 -0.18472 -0.19153 -0.18588 -0.19245 -0.18657 L -0.19245 -0.18634 " pathEditMode="relative" rAng="0" ptsTypes="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1 -0.11297 L 0.05131 -0.11274 C 0.05326 -0.11482 0.0642 -0.12362 0.06771 -0.12917 C 0.07084 -0.13403 0.07318 -0.14098 0.0767 -0.14514 C 0.08789 -0.15834 0.07422 -0.14121 0.08568 -0.15834 C 0.08711 -0.16042 0.08894 -0.16158 0.09024 -0.16366 C 0.09336 -0.16875 0.09571 -0.17547 0.09922 -0.17963 C 0.10495 -0.18635 0.10248 -0.18287 0.10677 -0.19028 L 0.10677 -0.19005 " pathEditMode="relative" rAng="0" ptsTypes="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-0.08541 L -0.00455 -0.08518 C -0.00416 -0.09884 -0.00416 -0.11227 -0.00312 -0.12546 C -0.00156 -0.1449 -0.00078 -0.1368 0.00287 -0.14953 C 0.00352 -0.15208 0.00391 -0.15486 0.00443 -0.15764 C 0.00287 -0.18518 0.00287 -0.17523 0.00287 -0.1868 L 0.00287 -0.18657 " pathEditMode="relative" rAng="0" ptsTypes="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0371 L 0.01302 -0.10347 C -0.02071 -0.09167 0.00117 -0.09722 -0.06055 -0.10371 C -0.075 -0.10533 -0.08946 -0.10718 -0.10404 -0.10903 C -0.11198 -0.1125 -0.11993 -0.11667 -0.128 -0.11968 C -0.13399 -0.12199 -0.14011 -0.12222 -0.14597 -0.125 C -0.15118 -0.12755 -0.15586 -0.13241 -0.16094 -0.13565 C -0.16446 -0.13797 -0.16797 -0.13935 -0.17149 -0.14097 C -0.18073 -0.15093 -0.17891 -0.14792 -0.18802 -0.16227 C -0.18959 -0.16482 -0.19063 -0.16852 -0.19245 -0.17037 C -0.19519 -0.17315 -0.19857 -0.17338 -0.20144 -0.1757 C -0.20508 -0.17871 -0.20821 -0.1838 -0.21198 -0.18634 C -0.21576 -0.18912 -0.22006 -0.18982 -0.22396 -0.19167 C -0.24453 -0.20209 -0.21901 -0.19283 -0.24792 -0.19977 C -0.25912 -0.20232 -0.25235 -0.20232 -0.26446 -0.20764 C -0.26641 -0.20857 -0.26849 -0.20903 -0.27045 -0.21042 C -0.27253 -0.21181 -0.27435 -0.21435 -0.27644 -0.21574 C -0.27839 -0.2169 -0.28047 -0.21736 -0.28243 -0.21829 C -0.28555 -0.21991 -0.29141 -0.22361 -0.29141 -0.22338 C -0.30144 -0.22292 -0.31146 -0.22269 -0.32149 -0.22107 C -0.32552 -0.22037 -0.32709 -0.21644 -0.33047 -0.21297 C -0.33516 -0.20834 -0.33698 -0.20834 -0.34089 -0.20232 C -0.34258 -0.2 -0.34388 -0.19699 -0.34545 -0.19445 C -0.3487 -0.17709 -0.34623 -0.18241 -0.34987 -0.1757 L -0.34987 -0.17547 " pathEditMode="relative" rAng="0" ptsTypes="AAAAAAAAAAAAAAAAAAA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48 -0.13148 L 0.04648 -0.13125 C 0.05195 -0.13519 0.05729 -0.13912 0.06289 -0.14236 C 0.06536 -0.14375 0.06784 -0.14421 0.07044 -0.14491 C 0.08411 -0.14954 0.08138 -0.14792 0.10039 -0.15023 C 0.11172 -0.15695 0.09778 -0.14792 0.10937 -0.15833 C 0.11302 -0.16157 0.11601 -0.16111 0.11992 -0.16366 C 0.122 -0.16505 0.12382 -0.16759 0.12591 -0.16898 C 0.12916 -0.1713 0.1388 -0.17338 0.14088 -0.17708 L 0.14244 -0.17963 L 0.14244 -0.1794 " pathEditMode="relative" rAng="0" ptsTypes="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9 -0.12593 L 0.01119 -0.1257 C 0.01744 -0.13472 0.02617 -0.14792 0.03359 -0.15532 C 0.0375 -0.15926 0.04166 -0.16227 0.04557 -0.16597 C 0.05013 -0.17037 0.05455 -0.17523 0.05911 -0.1794 C 0.06901 -0.18866 0.07981 -0.19514 0.08919 -0.20602 C 0.09909 -0.21782 0.08802 -0.20394 0.09817 -0.21945 C 0.1 -0.22245 0.10247 -0.22407 0.10416 -0.22755 C 0.10651 -0.23218 0.10716 -0.23982 0.11015 -0.24352 C 0.11159 -0.24514 0.11328 -0.24676 0.11458 -0.24884 C 0.12617 -0.26597 0.1125 -0.24884 0.12369 -0.26204 C 0.12513 -0.26134 0.12721 -0.26181 0.12812 -0.25949 C 0.13242 -0.24884 0.13112 -0.2338 0.13112 -0.22222 L 0.13112 -0.22199 " pathEditMode="relative" rAng="0" ptsTypes="AAAAAAAAAAAA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CE9DB-B879-43CA-A8C7-BAD8056C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Let’s</a:t>
            </a:r>
            <a:r>
              <a:rPr lang="fr-FR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practise</a:t>
            </a:r>
            <a:r>
              <a:rPr lang="fr-FR" b="1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930AD-7AAC-4531-A5EB-B3878AAFCF17}"/>
              </a:ext>
            </a:extLst>
          </p:cNvPr>
          <p:cNvSpPr txBox="1"/>
          <p:nvPr/>
        </p:nvSpPr>
        <p:spPr>
          <a:xfrm>
            <a:off x="481980" y="2578603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36FB82-2A9A-4E5F-9953-4C47E4EF72EE}"/>
              </a:ext>
            </a:extLst>
          </p:cNvPr>
          <p:cNvSpPr txBox="1"/>
          <p:nvPr/>
        </p:nvSpPr>
        <p:spPr>
          <a:xfrm>
            <a:off x="5970563" y="2578155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OFTEN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88A8DD-AF4C-499B-B939-5795EA6CB42E}"/>
              </a:ext>
            </a:extLst>
          </p:cNvPr>
          <p:cNvSpPr txBox="1"/>
          <p:nvPr/>
        </p:nvSpPr>
        <p:spPr>
          <a:xfrm>
            <a:off x="2155857" y="2578157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RARELY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86963A-2C35-495E-9896-DB9EF63DA547}"/>
              </a:ext>
            </a:extLst>
          </p:cNvPr>
          <p:cNvSpPr txBox="1"/>
          <p:nvPr/>
        </p:nvSpPr>
        <p:spPr>
          <a:xfrm>
            <a:off x="9580085" y="2578154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SOMETIMES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E52BE2-E3EA-4C66-89FB-2EF8DA628CEC}"/>
              </a:ext>
            </a:extLst>
          </p:cNvPr>
          <p:cNvSpPr txBox="1"/>
          <p:nvPr/>
        </p:nvSpPr>
        <p:spPr>
          <a:xfrm>
            <a:off x="7561414" y="2578154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ALWAYS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78A224-3067-406C-8E9F-1031C1DB5165}"/>
              </a:ext>
            </a:extLst>
          </p:cNvPr>
          <p:cNvSpPr txBox="1"/>
          <p:nvPr/>
        </p:nvSpPr>
        <p:spPr>
          <a:xfrm>
            <a:off x="4019388" y="2578157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USUALLY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F55DAC7-776B-45E2-BEF6-5BC8765C2363}"/>
              </a:ext>
            </a:extLst>
          </p:cNvPr>
          <p:cNvCxnSpPr/>
          <p:nvPr/>
        </p:nvCxnSpPr>
        <p:spPr>
          <a:xfrm>
            <a:off x="481980" y="3551583"/>
            <a:ext cx="1121969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786495E-8FCA-4969-8F95-68BC94338431}"/>
              </a:ext>
            </a:extLst>
          </p:cNvPr>
          <p:cNvSpPr txBox="1"/>
          <p:nvPr/>
        </p:nvSpPr>
        <p:spPr>
          <a:xfrm>
            <a:off x="11710020" y="2924126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8A2BC3-7115-40E9-A0CA-783F6E996D60}"/>
              </a:ext>
            </a:extLst>
          </p:cNvPr>
          <p:cNvSpPr txBox="1"/>
          <p:nvPr/>
        </p:nvSpPr>
        <p:spPr>
          <a:xfrm>
            <a:off x="-77454" y="287054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402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4 0.04537 L -0.02774 0.0456 C -0.03334 0.05231 -0.03842 0.06065 -0.04428 0.06667 C -0.05469 0.07708 -0.07709 0.09514 -0.09076 0.10393 C -0.09675 0.10787 -0.10261 0.1125 -0.10886 0.11458 C -0.11615 0.11713 -0.12383 0.1169 -0.13125 0.11736 C -0.15586 0.11875 -0.18034 0.11898 -0.20482 0.11991 C -0.21329 0.12083 -0.22188 0.1206 -0.23034 0.12268 C -0.23646 0.12407 -0.24232 0.12801 -0.24831 0.13055 C -0.25287 0.13264 -0.2573 0.13449 -0.26185 0.13588 C -0.26602 0.13727 -0.2806 0.14051 -0.28438 0.1412 L -0.36381 0.13866 C -0.36693 0.13842 -0.3698 0.1368 -0.37279 0.13588 C -0.37631 0.13495 -0.37982 0.13403 -0.38334 0.13333 C -0.38737 0.13241 -0.39141 0.13171 -0.39532 0.13055 C -0.39779 0.12986 -0.40027 0.1287 -0.40287 0.12801 C -0.40586 0.12708 -0.40886 0.12616 -0.41185 0.12523 C -0.42084 0.12616 -0.42982 0.12662 -0.43881 0.12801 C -0.44141 0.12824 -0.44388 0.12986 -0.44636 0.13055 C -0.44987 0.13171 -0.45339 0.13241 -0.45678 0.13333 C -0.45795 0.13356 -0.47696 0.13889 -0.4823 0.1412 C -0.48386 0.1419 -0.48529 0.14329 -0.48685 0.14398 C -0.48933 0.14514 -0.49193 0.1456 -0.49441 0.14653 C -0.49584 0.14722 -0.49727 0.14861 -0.49883 0.1493 C -0.50183 0.15046 -0.50495 0.15069 -0.50782 0.15208 C -0.51094 0.15324 -0.51368 0.15671 -0.5168 0.15741 C -0.52045 0.1581 -0.53347 0.16065 -0.5379 0.16273 C -0.54089 0.16412 -0.54375 0.16667 -0.54688 0.16805 C -0.55534 0.17176 -0.55079 0.16991 -0.56029 0.17338 C -0.57644 0.19236 -0.55196 0.16273 -0.56941 0.18657 C -0.57214 0.19051 -0.57487 0.19583 -0.57839 0.19722 C -0.58034 0.19815 -0.5823 0.19954 -0.58438 0.2 C -0.59519 0.20278 -0.5948 0.20254 -0.60079 0.20254 L -0.60079 0.20278 " pathEditMode="relative" rAng="0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4838 L -0.0181 0.04861 C -0.02123 0.05625 -0.02344 0.06528 -0.02722 0.07222 C -0.04987 0.11481 -0.03737 0.08889 -0.05118 0.1044 C -0.05326 0.10671 -0.05534 0.10949 -0.05717 0.11227 C -0.05873 0.11481 -0.0599 0.11829 -0.06172 0.12037 C -0.06303 0.12176 -0.06472 0.12199 -0.06615 0.12292 C -0.08425 0.15509 -0.06303 0.11875 -0.0767 0.13889 C -0.07826 0.14143 -0.07943 0.14491 -0.08112 0.14699 C -0.08256 0.14861 -0.08425 0.14861 -0.08568 0.14954 C -0.08776 0.15116 -0.08985 0.15278 -0.09167 0.15509 C -0.09727 0.16204 -0.09428 0.16412 -0.10066 0.16574 C -0.10612 0.16713 -0.11172 0.16736 -0.11719 0.16829 C -0.12175 0.16921 -0.12618 0.17014 -0.13073 0.17106 C -0.13816 0.19097 -0.12852 0.16643 -0.13816 0.18704 C -0.13933 0.18935 -0.14037 0.19213 -0.14115 0.19491 C -0.14467 0.20717 -0.14076 0.19954 -0.14415 0.20579 L -0.14415 0.20602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5694 L -0.01771 0.05717 C -0.02227 0.06389 -0.02643 0.07176 -0.03125 0.07824 C -0.03594 0.08426 -0.04141 0.08842 -0.04623 0.09421 C -0.06589 0.11736 -0.06146 0.11412 -0.08229 0.13148 C -0.08646 0.13495 -0.09453 0.14004 -0.09883 0.14213 C -0.10078 0.14329 -0.10287 0.14375 -0.10482 0.14491 C -0.10781 0.14653 -0.1138 0.15023 -0.1138 0.15046 C -0.11524 0.15278 -0.11732 0.15486 -0.11823 0.15833 L -0.12279 0.18217 C -0.12331 0.18495 -0.12344 0.18796 -0.12435 0.19028 C -0.12722 0.19815 -0.12761 0.19745 -0.12878 0.20625 C -0.12891 0.20717 -0.12878 0.2081 -0.12878 0.20903 L -0.12878 0.20926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5926 L -0.02383 0.05949 C -0.03034 0.06898 -0.03607 0.08079 -0.04336 0.08842 C -0.04583 0.0912 -0.04844 0.09375 -0.05091 0.09653 C -0.0569 0.10347 -0.0625 0.11204 -0.06888 0.11782 C -0.07188 0.12037 -0.075 0.12268 -0.07787 0.12569 C -0.08099 0.12893 -0.08373 0.13333 -0.08685 0.13657 C -0.09271 0.14236 -0.09883 0.14722 -0.10495 0.15254 C -0.10794 0.15509 -0.11107 0.15741 -0.11393 0.16042 C -0.11641 0.16319 -0.11862 0.1669 -0.12136 0.16852 C -0.12774 0.17176 -0.14219 0.17407 -0.14987 0.17639 C -0.15495 0.17801 -0.16003 0.17893 -0.16484 0.18171 C -0.17175 0.18588 -0.16784 0.18379 -0.17682 0.18704 C -0.17891 0.18889 -0.18073 0.19097 -0.18294 0.19236 C -0.18477 0.19375 -0.18685 0.19514 -0.18893 0.19514 C -0.21094 0.19514 -0.23281 0.19329 -0.25482 0.19236 C -0.27266 0.18611 -0.25417 0.19444 -0.26693 0.18449 C -0.26979 0.18217 -0.27591 0.17917 -0.27591 0.1794 C -0.28086 0.18009 -0.28594 0.18032 -0.29089 0.18171 C -0.29245 0.18217 -0.29414 0.18264 -0.29531 0.18449 C -0.29675 0.18634 -0.29766 0.18958 -0.29831 0.19236 C -0.29961 0.19768 -0.3013 0.20856 -0.3013 0.20879 L -0.3013 0.20856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0.06227 L 0.06693 0.0625 C 0.07136 0.06921 0.07565 0.07685 0.08034 0.08356 C 0.08216 0.08588 0.09232 0.09352 0.09388 0.09421 C 0.09727 0.0956 0.10091 0.09583 0.1043 0.09676 C 0.13333 0.10463 0.09479 0.09861 0.16589 0.10208 C 0.17331 0.10301 0.18086 0.10347 0.18828 0.10486 C 0.19636 0.10625 0.2043 0.10833 0.21237 0.11018 C 0.21641 0.11111 0.22031 0.11227 0.22435 0.11273 C 0.22982 0.11366 0.23529 0.11435 0.24089 0.11551 C 0.2444 0.1162 0.24779 0.11759 0.2513 0.11805 C 0.26276 0.12014 0.27435 0.12153 0.28581 0.12338 L 0.30078 0.12616 C 0.31471 0.13241 0.30117 0.12708 0.32787 0.13148 C 0.33138 0.13217 0.3349 0.1331 0.33828 0.13426 C 0.34037 0.13472 0.34232 0.13634 0.34427 0.1368 C 0.35026 0.13819 0.35638 0.13866 0.36237 0.13958 C 0.36628 0.1412 0.37044 0.14259 0.37435 0.14491 C 0.37734 0.14653 0.38021 0.14907 0.38333 0.15023 C 0.3862 0.15116 0.39219 0.15278 0.39531 0.15555 C 0.40404 0.16319 0.39531 0.15903 0.40586 0.1662 C 0.40768 0.16736 0.4099 0.16759 0.41185 0.16875 C 0.41393 0.17014 0.41563 0.17292 0.41784 0.17407 C 0.4207 0.17569 0.42383 0.17592 0.42682 0.17685 C 0.4293 0.17754 0.43177 0.17847 0.43438 0.1794 C 0.44258 0.18264 0.43919 0.18264 0.44935 0.18472 C 0.46615 0.18866 0.4737 0.18819 0.49284 0.19004 L 0.51537 0.19282 C 0.51172 0.20254 0.51315 0.19792 0.51081 0.20625 L 0.51081 0.20648 " pathEditMode="relative" rAng="0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669 L 0.06719 0.06713 C 0.07617 0.06597 0.08516 0.06574 0.09414 0.06435 C 0.13633 0.05671 0.1832 0.04074 0.22461 0.0375 L 0.25911 0.03495 C 0.28411 0.02592 0.30872 0.01319 0.33411 0.00833 C 0.3431 0.00648 0.35208 0.0044 0.36107 0.00301 C 0.36953 0.00162 0.37812 0.00116 0.38659 0.00023 L 0.40911 -0.00232 C 0.41562 -0.00417 0.422 -0.00695 0.42865 -0.00764 C 0.44557 -0.00972 0.46263 -0.00949 0.47956 -0.01042 L 0.52005 -0.01296 L 0.67161 -0.01042 C 0.67318 -0.01042 0.67448 -0.00833 0.67604 -0.00764 C 0.67956 -0.00648 0.68307 -0.00602 0.68659 -0.00509 L 0.70456 0.00023 L 0.71354 0.00301 C 0.71628 0.00764 0.71888 0.01342 0.72253 0.0162 C 0.72448 0.01759 0.72656 0.01805 0.72865 0.01898 C 0.7306 0.02245 0.73216 0.02708 0.73463 0.02963 C 0.73724 0.03241 0.74362 0.03495 0.74362 0.03518 C 0.74557 0.04028 0.7487 0.04907 0.75104 0.05347 C 0.75443 0.06018 0.75885 0.06481 0.76159 0.07222 C 0.76562 0.08287 0.76302 0.07847 0.76914 0.08565 C 0.77057 0.09004 0.772 0.09444 0.77357 0.09884 C 0.77448 0.10162 0.77526 0.10463 0.77656 0.10694 C 0.77786 0.10926 0.77956 0.11042 0.78112 0.11227 C 0.78372 0.12639 0.78164 0.11782 0.78854 0.13634 C 0.78958 0.13889 0.79101 0.1412 0.79154 0.14421 L 0.79453 0.16018 C 0.79505 0.16296 0.79531 0.16574 0.79609 0.16829 C 0.80052 0.18403 0.79844 0.17523 0.80208 0.19491 L 0.80365 0.20301 L 0.80365 0.20324 " pathEditMode="relative" rAng="0" ptsTypes="AAAAAAAAAAA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53141-B5B3-47A8-9C84-02C16D1A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460" y="493141"/>
            <a:ext cx="4831080" cy="695579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ED7D31"/>
                </a:solidFill>
                <a:latin typeface="Arial Black" panose="020B0A04020102020204" pitchFamily="34" charset="0"/>
              </a:rPr>
              <a:t>Let’s</a:t>
            </a:r>
            <a:r>
              <a:rPr lang="fr-FR" b="1" dirty="0">
                <a:solidFill>
                  <a:srgbClr val="ED7D31"/>
                </a:solidFill>
                <a:latin typeface="Arial Black" panose="020B0A04020102020204" pitchFamily="34" charset="0"/>
              </a:rPr>
              <a:t> observe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DCDCBC-F73F-4AE3-B321-2503DE6E49F6}"/>
              </a:ext>
            </a:extLst>
          </p:cNvPr>
          <p:cNvSpPr txBox="1"/>
          <p:nvPr/>
        </p:nvSpPr>
        <p:spPr>
          <a:xfrm>
            <a:off x="804672" y="1224635"/>
            <a:ext cx="10919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chemeClr val="bg1"/>
                </a:solidFill>
              </a:rPr>
              <a:t>She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never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uploads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personal</a:t>
            </a:r>
            <a:r>
              <a:rPr lang="fr-FR" sz="3600" dirty="0">
                <a:solidFill>
                  <a:schemeClr val="bg1"/>
                </a:solidFill>
              </a:rPr>
              <a:t> photos.      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I </a:t>
            </a:r>
            <a:r>
              <a:rPr lang="fr-FR" sz="3600" dirty="0" err="1">
                <a:solidFill>
                  <a:schemeClr val="bg1"/>
                </a:solidFill>
              </a:rPr>
              <a:t>sometimes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share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my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pictures</a:t>
            </a:r>
            <a:r>
              <a:rPr lang="fr-FR" sz="3600" dirty="0">
                <a:solidFill>
                  <a:schemeClr val="bg1"/>
                </a:solidFill>
              </a:rPr>
              <a:t>.      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He </a:t>
            </a:r>
            <a:r>
              <a:rPr lang="fr-FR" sz="3600" dirty="0" err="1">
                <a:solidFill>
                  <a:schemeClr val="bg1"/>
                </a:solidFill>
              </a:rPr>
              <a:t>usually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sends</a:t>
            </a:r>
            <a:r>
              <a:rPr lang="fr-FR" sz="3600" dirty="0">
                <a:solidFill>
                  <a:schemeClr val="bg1"/>
                </a:solidFill>
              </a:rPr>
              <a:t> a lot of messages.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C9A7A7-7F5B-4178-82DB-05D6772EAD0F}"/>
              </a:ext>
            </a:extLst>
          </p:cNvPr>
          <p:cNvSpPr txBox="1"/>
          <p:nvPr/>
        </p:nvSpPr>
        <p:spPr>
          <a:xfrm>
            <a:off x="860222" y="3134080"/>
            <a:ext cx="967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anglais, l’adverbe de fréquence se place </a:t>
            </a:r>
          </a:p>
          <a:p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  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avant      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  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après    le verbe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63D824-C0E9-430D-B606-9971B529090C}"/>
              </a:ext>
            </a:extLst>
          </p:cNvPr>
          <p:cNvSpPr txBox="1"/>
          <p:nvPr/>
        </p:nvSpPr>
        <p:spPr>
          <a:xfrm>
            <a:off x="644691" y="4140387"/>
            <a:ext cx="9677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 présent, on utilise 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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 présent simple      </a:t>
            </a:r>
          </a:p>
          <a:p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                                    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 présent en 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+ V-</a:t>
            </a:r>
            <a:r>
              <a:rPr lang="fr-FR" sz="3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fr-FR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avec un adverbe de fréquence.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ADD644-AB9B-488C-AF9D-01174599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72" y="3587471"/>
            <a:ext cx="612566" cy="4687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4A8896-0338-4405-A73B-AA2ADD30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66" y="4096404"/>
            <a:ext cx="612566" cy="46870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0705186-881A-496A-85A8-37D68B088DC3}"/>
              </a:ext>
            </a:extLst>
          </p:cNvPr>
          <p:cNvCxnSpPr/>
          <p:nvPr/>
        </p:nvCxnSpPr>
        <p:spPr>
          <a:xfrm>
            <a:off x="3680460" y="1792224"/>
            <a:ext cx="92811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FF54B74-64FA-447F-BCCE-72350C196373}"/>
              </a:ext>
            </a:extLst>
          </p:cNvPr>
          <p:cNvCxnSpPr/>
          <p:nvPr/>
        </p:nvCxnSpPr>
        <p:spPr>
          <a:xfrm>
            <a:off x="3680460" y="2322576"/>
            <a:ext cx="195224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E04F49-E05C-4AAB-B606-6A3FE8C607A0}"/>
              </a:ext>
            </a:extLst>
          </p:cNvPr>
          <p:cNvCxnSpPr/>
          <p:nvPr/>
        </p:nvCxnSpPr>
        <p:spPr>
          <a:xfrm>
            <a:off x="3680460" y="2924097"/>
            <a:ext cx="120243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6EAFC-48F9-438B-929A-4A5F27FBDD58}"/>
              </a:ext>
            </a:extLst>
          </p:cNvPr>
          <p:cNvSpPr/>
          <p:nvPr/>
        </p:nvSpPr>
        <p:spPr>
          <a:xfrm>
            <a:off x="4855362" y="1371600"/>
            <a:ext cx="1518933" cy="418639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94E5B7-3EB2-46F0-BEEE-37D81E5A48EC}"/>
              </a:ext>
            </a:extLst>
          </p:cNvPr>
          <p:cNvSpPr/>
          <p:nvPr/>
        </p:nvSpPr>
        <p:spPr>
          <a:xfrm>
            <a:off x="5698964" y="1937203"/>
            <a:ext cx="1112654" cy="418623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834A1-0303-480C-9163-E27EC875C447}"/>
              </a:ext>
            </a:extLst>
          </p:cNvPr>
          <p:cNvSpPr/>
          <p:nvPr/>
        </p:nvSpPr>
        <p:spPr>
          <a:xfrm>
            <a:off x="4993939" y="2477696"/>
            <a:ext cx="1141817" cy="418639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FCCE62-228A-457D-BD48-6B64B16A078A}"/>
              </a:ext>
            </a:extLst>
          </p:cNvPr>
          <p:cNvSpPr txBox="1"/>
          <p:nvPr/>
        </p:nvSpPr>
        <p:spPr>
          <a:xfrm>
            <a:off x="450839" y="5754030"/>
            <a:ext cx="11608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Rappel: pense à mettre le « s » au verbe à la 3</a:t>
            </a:r>
            <a:r>
              <a:rPr lang="fr-FR" sz="3200" baseline="3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ème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personne du singulier!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892FBF-9AB2-4CBE-B356-3C3BA2646454}"/>
              </a:ext>
            </a:extLst>
          </p:cNvPr>
          <p:cNvSpPr txBox="1"/>
          <p:nvPr/>
        </p:nvSpPr>
        <p:spPr>
          <a:xfrm>
            <a:off x="6072121" y="1226564"/>
            <a:ext cx="36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6FDF8B-4866-4E10-945B-EC081B1EDD80}"/>
              </a:ext>
            </a:extLst>
          </p:cNvPr>
          <p:cNvSpPr txBox="1"/>
          <p:nvPr/>
        </p:nvSpPr>
        <p:spPr>
          <a:xfrm>
            <a:off x="5822958" y="2306557"/>
            <a:ext cx="37382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7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424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41256</TotalTime>
  <Words>1206</Words>
  <Application>Microsoft Office PowerPoint</Application>
  <PresentationFormat>Grand écran</PresentationFormat>
  <Paragraphs>235</Paragraphs>
  <Slides>31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6" baseType="lpstr">
      <vt:lpstr>Aharoni</vt:lpstr>
      <vt:lpstr>Arial</vt:lpstr>
      <vt:lpstr>Arial Black</vt:lpstr>
      <vt:lpstr>Arial Rounded MT Bold</vt:lpstr>
      <vt:lpstr>Bodoni MT Black</vt:lpstr>
      <vt:lpstr>Caladea</vt:lpstr>
      <vt:lpstr>Calibri</vt:lpstr>
      <vt:lpstr>Calibri Light</vt:lpstr>
      <vt:lpstr>Cooper Black</vt:lpstr>
      <vt:lpstr>Franklin Gothic Demi</vt:lpstr>
      <vt:lpstr>Ink Free</vt:lpstr>
      <vt:lpstr>Ravie</vt:lpstr>
      <vt:lpstr>Source Serif Pro Black</vt:lpstr>
      <vt:lpstr>Wingdings</vt:lpstr>
      <vt:lpstr>Thème Office</vt:lpstr>
      <vt:lpstr>KEEP CALM AND SPEAK  ENGLISH </vt:lpstr>
      <vt:lpstr>Présentation PowerPoint</vt:lpstr>
      <vt:lpstr>Présentation PowerPoint</vt:lpstr>
      <vt:lpstr>Présentation PowerPoint</vt:lpstr>
      <vt:lpstr>Social networks activities</vt:lpstr>
      <vt:lpstr>Let’s check your vocabulary</vt:lpstr>
      <vt:lpstr>Discover Sandra’s habits on social networks</vt:lpstr>
      <vt:lpstr>Let’s practise!</vt:lpstr>
      <vt:lpstr>Let’s observe</vt:lpstr>
      <vt:lpstr>Social networks can be dangerous!</vt:lpstr>
      <vt:lpstr>Dangers : correct the problems!</vt:lpstr>
      <vt:lpstr>Let’s observe</vt:lpstr>
      <vt:lpstr>Présentation PowerPoint</vt:lpstr>
      <vt:lpstr>Social networks aren’t the only solution!  What else can you do at home?</vt:lpstr>
      <vt:lpstr>Présentation PowerPoint</vt:lpstr>
      <vt:lpstr>Check your vocabulary</vt:lpstr>
      <vt:lpstr>Présentation PowerPoint</vt:lpstr>
      <vt:lpstr>Whose objects are they? Why?</vt:lpstr>
      <vt:lpstr>Présentation PowerPoint</vt:lpstr>
      <vt:lpstr>Présentation PowerPoint</vt:lpstr>
      <vt:lpstr>Présentation PowerPoint</vt:lpstr>
      <vt:lpstr>Présentation PowerPoint</vt:lpstr>
      <vt:lpstr>Discover Amy’s likes and dislikes</vt:lpstr>
      <vt:lpstr>Présentation PowerPoint</vt:lpstr>
      <vt:lpstr>Expressing likes and dislikes</vt:lpstr>
      <vt:lpstr>Rappels conjugaison</vt:lpstr>
      <vt:lpstr>Now it’s your turn to talk about Mr Jenkins</vt:lpstr>
      <vt:lpstr>Now it’s your turn to talk about Mr Jenkins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Hollinka Natalie</dc:creator>
  <cp:lastModifiedBy>i5-OPS</cp:lastModifiedBy>
  <cp:revision>632</cp:revision>
  <dcterms:created xsi:type="dcterms:W3CDTF">2020-04-01T17:22:35Z</dcterms:created>
  <dcterms:modified xsi:type="dcterms:W3CDTF">2020-05-26T07:57:07Z</dcterms:modified>
</cp:coreProperties>
</file>