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304" r:id="rId2"/>
    <p:sldId id="329" r:id="rId3"/>
    <p:sldId id="347" r:id="rId4"/>
    <p:sldId id="379" r:id="rId5"/>
    <p:sldId id="395" r:id="rId6"/>
    <p:sldId id="415" r:id="rId7"/>
    <p:sldId id="388" r:id="rId8"/>
    <p:sldId id="441" r:id="rId9"/>
    <p:sldId id="443" r:id="rId10"/>
    <p:sldId id="436" r:id="rId11"/>
    <p:sldId id="437" r:id="rId12"/>
    <p:sldId id="438" r:id="rId13"/>
    <p:sldId id="392" r:id="rId14"/>
    <p:sldId id="440" r:id="rId15"/>
    <p:sldId id="427" r:id="rId16"/>
    <p:sldId id="391" r:id="rId17"/>
    <p:sldId id="444" r:id="rId18"/>
    <p:sldId id="445" r:id="rId19"/>
    <p:sldId id="409" r:id="rId20"/>
    <p:sldId id="429" r:id="rId21"/>
    <p:sldId id="430" r:id="rId22"/>
    <p:sldId id="414" r:id="rId23"/>
    <p:sldId id="418" r:id="rId24"/>
    <p:sldId id="420" r:id="rId25"/>
    <p:sldId id="419" r:id="rId26"/>
    <p:sldId id="422" r:id="rId27"/>
    <p:sldId id="417" r:id="rId28"/>
    <p:sldId id="423" r:id="rId29"/>
    <p:sldId id="416" r:id="rId30"/>
    <p:sldId id="381" r:id="rId31"/>
    <p:sldId id="327" r:id="rId32"/>
    <p:sldId id="397" r:id="rId33"/>
    <p:sldId id="346" r:id="rId34"/>
  </p:sldIdLst>
  <p:sldSz cx="12192000" cy="6858000"/>
  <p:notesSz cx="6858000" cy="9144000"/>
  <p:embeddedFontLst>
    <p:embeddedFont>
      <p:font typeface="Adventure Subtitles" pitchFamily="82"/>
      <p:regular r:id="rId36"/>
    </p:embeddedFont>
    <p:embeddedFont>
      <p:font typeface="BlackChancery" pitchFamily="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Treasure Map Deadhand" pitchFamily="2" charset="0"/>
      <p:regular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nuel orfao" initials="eo" lastIdx="2" clrIdx="0">
    <p:extLst>
      <p:ext uri="{19B8F6BF-5375-455C-9EA6-DF929625EA0E}">
        <p15:presenceInfo xmlns:p15="http://schemas.microsoft.com/office/powerpoint/2012/main" userId="b37a14cee56997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DEC"/>
    <a:srgbClr val="CC0099"/>
    <a:srgbClr val="FF33CC"/>
    <a:srgbClr val="CC99FF"/>
    <a:srgbClr val="FF5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9727A2-9795-440C-A7AE-1798CBDD1395}" v="290" dt="2020-05-29T09:30:39.761"/>
    <p1510:client id="{F82FFB38-2A3C-A845-91A2-5850CC7F4B25}" v="317" dt="2020-05-29T10:03:14.973"/>
    <p1510:client id="{2AAD5A0B-6B9E-4998-A706-DD41E3759D1D}" v="231" dt="2020-05-28T16:11:44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5271"/>
  </p:normalViewPr>
  <p:slideViewPr>
    <p:cSldViewPr snapToGrid="0" snapToObjects="1">
      <p:cViewPr varScale="1">
        <p:scale>
          <a:sx n="70" d="100"/>
          <a:sy n="70" d="100"/>
        </p:scale>
        <p:origin x="21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nuel Orfao" userId="b37a14cee5699706" providerId="LiveId" clId="{3B9727A2-9795-440C-A7AE-1798CBDD1395}"/>
    <pc:docChg chg="undo custSel addSld delSld modSld sldOrd">
      <pc:chgData name="Emmanuel Orfao" userId="b37a14cee5699706" providerId="LiveId" clId="{3B9727A2-9795-440C-A7AE-1798CBDD1395}" dt="2020-05-29T09:30:51.069" v="1403" actId="1076"/>
      <pc:docMkLst>
        <pc:docMk/>
      </pc:docMkLst>
      <pc:sldChg chg="modSp">
        <pc:chgData name="Emmanuel Orfao" userId="b37a14cee5699706" providerId="LiveId" clId="{3B9727A2-9795-440C-A7AE-1798CBDD1395}" dt="2020-05-28T20:45:36.949" v="113" actId="20577"/>
        <pc:sldMkLst>
          <pc:docMk/>
          <pc:sldMk cId="3157955791" sldId="329"/>
        </pc:sldMkLst>
        <pc:graphicFrameChg chg="mod">
          <ac:chgData name="Emmanuel Orfao" userId="b37a14cee5699706" providerId="LiveId" clId="{3B9727A2-9795-440C-A7AE-1798CBDD1395}" dt="2020-05-28T20:45:36.949" v="113" actId="20577"/>
          <ac:graphicFrameMkLst>
            <pc:docMk/>
            <pc:sldMk cId="3157955791" sldId="329"/>
            <ac:graphicFrameMk id="16" creationId="{D2A197C6-FB6A-4E87-8B8B-B9815407192C}"/>
          </ac:graphicFrameMkLst>
        </pc:graphicFrameChg>
      </pc:sldChg>
      <pc:sldChg chg="modSp">
        <pc:chgData name="Emmanuel Orfao" userId="b37a14cee5699706" providerId="LiveId" clId="{3B9727A2-9795-440C-A7AE-1798CBDD1395}" dt="2020-05-28T20:47:33.843" v="175" actId="20577"/>
        <pc:sldMkLst>
          <pc:docMk/>
          <pc:sldMk cId="1365599096" sldId="347"/>
        </pc:sldMkLst>
        <pc:spChg chg="mod">
          <ac:chgData name="Emmanuel Orfao" userId="b37a14cee5699706" providerId="LiveId" clId="{3B9727A2-9795-440C-A7AE-1798CBDD1395}" dt="2020-05-28T20:46:57.066" v="171" actId="20577"/>
          <ac:spMkLst>
            <pc:docMk/>
            <pc:sldMk cId="1365599096" sldId="347"/>
            <ac:spMk id="5" creationId="{16139655-1CA7-41DF-B151-EC74FA20A338}"/>
          </ac:spMkLst>
        </pc:spChg>
        <pc:spChg chg="mod">
          <ac:chgData name="Emmanuel Orfao" userId="b37a14cee5699706" providerId="LiveId" clId="{3B9727A2-9795-440C-A7AE-1798CBDD1395}" dt="2020-05-28T20:47:33.843" v="175" actId="20577"/>
          <ac:spMkLst>
            <pc:docMk/>
            <pc:sldMk cId="1365599096" sldId="347"/>
            <ac:spMk id="12" creationId="{1172CA60-CFCA-4BD5-B2EF-48AFB1ED2051}"/>
          </ac:spMkLst>
        </pc:spChg>
      </pc:sldChg>
      <pc:sldChg chg="addSp modSp mod modAnim">
        <pc:chgData name="Emmanuel Orfao" userId="b37a14cee5699706" providerId="LiveId" clId="{3B9727A2-9795-440C-A7AE-1798CBDD1395}" dt="2020-05-28T20:50:32.793" v="177" actId="1076"/>
        <pc:sldMkLst>
          <pc:docMk/>
          <pc:sldMk cId="3437823727" sldId="379"/>
        </pc:sldMkLst>
        <pc:spChg chg="mod">
          <ac:chgData name="Emmanuel Orfao" userId="b37a14cee5699706" providerId="LiveId" clId="{3B9727A2-9795-440C-A7AE-1798CBDD1395}" dt="2020-05-28T17:36:44.837" v="101" actId="1076"/>
          <ac:spMkLst>
            <pc:docMk/>
            <pc:sldMk cId="3437823727" sldId="379"/>
            <ac:spMk id="2" creationId="{F9D06C10-57B1-4347-A768-168B3677A444}"/>
          </ac:spMkLst>
        </pc:spChg>
        <pc:spChg chg="add mod">
          <ac:chgData name="Emmanuel Orfao" userId="b37a14cee5699706" providerId="LiveId" clId="{3B9727A2-9795-440C-A7AE-1798CBDD1395}" dt="2020-05-28T17:40:46.872" v="107" actId="1076"/>
          <ac:spMkLst>
            <pc:docMk/>
            <pc:sldMk cId="3437823727" sldId="379"/>
            <ac:spMk id="3" creationId="{8B432553-39C8-4A03-A6DE-88257069E7EA}"/>
          </ac:spMkLst>
        </pc:spChg>
        <pc:picChg chg="add mod">
          <ac:chgData name="Emmanuel Orfao" userId="b37a14cee5699706" providerId="LiveId" clId="{3B9727A2-9795-440C-A7AE-1798CBDD1395}" dt="2020-05-28T20:50:32.793" v="177" actId="1076"/>
          <ac:picMkLst>
            <pc:docMk/>
            <pc:sldMk cId="3437823727" sldId="379"/>
            <ac:picMk id="4" creationId="{334AC59A-2053-4B26-AF91-7FE107421201}"/>
          </ac:picMkLst>
        </pc:picChg>
      </pc:sldChg>
      <pc:sldChg chg="addSp modSp mod modNotesTx">
        <pc:chgData name="Emmanuel Orfao" userId="b37a14cee5699706" providerId="LiveId" clId="{3B9727A2-9795-440C-A7AE-1798CBDD1395}" dt="2020-05-29T09:05:08.773" v="1302" actId="1076"/>
        <pc:sldMkLst>
          <pc:docMk/>
          <pc:sldMk cId="276728149" sldId="381"/>
        </pc:sldMkLst>
        <pc:spChg chg="mod">
          <ac:chgData name="Emmanuel Orfao" userId="b37a14cee5699706" providerId="LiveId" clId="{3B9727A2-9795-440C-A7AE-1798CBDD1395}" dt="2020-05-29T06:14:11.759" v="712" actId="20577"/>
          <ac:spMkLst>
            <pc:docMk/>
            <pc:sldMk cId="276728149" sldId="381"/>
            <ac:spMk id="2" creationId="{D01DDFEB-5748-418D-B9C7-B1D0206F09B4}"/>
          </ac:spMkLst>
        </pc:spChg>
        <pc:spChg chg="add mod">
          <ac:chgData name="Emmanuel Orfao" userId="b37a14cee5699706" providerId="LiveId" clId="{3B9727A2-9795-440C-A7AE-1798CBDD1395}" dt="2020-05-29T09:05:05.339" v="1301" actId="1076"/>
          <ac:spMkLst>
            <pc:docMk/>
            <pc:sldMk cId="276728149" sldId="381"/>
            <ac:spMk id="3" creationId="{B919959E-F199-44F9-889E-D8EA34FCB6B3}"/>
          </ac:spMkLst>
        </pc:spChg>
        <pc:spChg chg="mod">
          <ac:chgData name="Emmanuel Orfao" userId="b37a14cee5699706" providerId="LiveId" clId="{3B9727A2-9795-440C-A7AE-1798CBDD1395}" dt="2020-05-28T21:40:10.886" v="690" actId="1076"/>
          <ac:spMkLst>
            <pc:docMk/>
            <pc:sldMk cId="276728149" sldId="381"/>
            <ac:spMk id="8" creationId="{52A5FA58-309F-45D8-9185-2DD83996F829}"/>
          </ac:spMkLst>
        </pc:spChg>
        <pc:spChg chg="mod">
          <ac:chgData name="Emmanuel Orfao" userId="b37a14cee5699706" providerId="LiveId" clId="{3B9727A2-9795-440C-A7AE-1798CBDD1395}" dt="2020-05-28T21:40:07.325" v="689" actId="688"/>
          <ac:spMkLst>
            <pc:docMk/>
            <pc:sldMk cId="276728149" sldId="381"/>
            <ac:spMk id="10" creationId="{344B8D51-EC7B-4A42-B729-B5A429389610}"/>
          </ac:spMkLst>
        </pc:spChg>
        <pc:spChg chg="mod">
          <ac:chgData name="Emmanuel Orfao" userId="b37a14cee5699706" providerId="LiveId" clId="{3B9727A2-9795-440C-A7AE-1798CBDD1395}" dt="2020-05-28T21:39:58.614" v="687" actId="1076"/>
          <ac:spMkLst>
            <pc:docMk/>
            <pc:sldMk cId="276728149" sldId="381"/>
            <ac:spMk id="42" creationId="{7E69F313-2A47-4BF2-982E-6C48AC0BFF3D}"/>
          </ac:spMkLst>
        </pc:spChg>
        <pc:spChg chg="mod">
          <ac:chgData name="Emmanuel Orfao" userId="b37a14cee5699706" providerId="LiveId" clId="{3B9727A2-9795-440C-A7AE-1798CBDD1395}" dt="2020-05-29T08:58:51.768" v="1300" actId="207"/>
          <ac:spMkLst>
            <pc:docMk/>
            <pc:sldMk cId="276728149" sldId="381"/>
            <ac:spMk id="72" creationId="{BECD25A3-03B0-4D2E-B194-49F310D38863}"/>
          </ac:spMkLst>
        </pc:spChg>
        <pc:picChg chg="mod">
          <ac:chgData name="Emmanuel Orfao" userId="b37a14cee5699706" providerId="LiveId" clId="{3B9727A2-9795-440C-A7AE-1798CBDD1395}" dt="2020-05-29T09:05:08.773" v="1302" actId="1076"/>
          <ac:picMkLst>
            <pc:docMk/>
            <pc:sldMk cId="276728149" sldId="381"/>
            <ac:picMk id="11" creationId="{DCA92FCB-F1C3-4BF5-8201-6437ECAA4911}"/>
          </ac:picMkLst>
        </pc:picChg>
        <pc:picChg chg="mod">
          <ac:chgData name="Emmanuel Orfao" userId="b37a14cee5699706" providerId="LiveId" clId="{3B9727A2-9795-440C-A7AE-1798CBDD1395}" dt="2020-05-28T21:39:43.841" v="684" actId="1076"/>
          <ac:picMkLst>
            <pc:docMk/>
            <pc:sldMk cId="276728149" sldId="381"/>
            <ac:picMk id="48" creationId="{570568B8-AB53-4B1F-83C0-A5D50EF160E3}"/>
          </ac:picMkLst>
        </pc:picChg>
        <pc:picChg chg="mod">
          <ac:chgData name="Emmanuel Orfao" userId="b37a14cee5699706" providerId="LiveId" clId="{3B9727A2-9795-440C-A7AE-1798CBDD1395}" dt="2020-05-28T16:27:29.313" v="74" actId="14100"/>
          <ac:picMkLst>
            <pc:docMk/>
            <pc:sldMk cId="276728149" sldId="381"/>
            <ac:picMk id="74" creationId="{B9310B80-D985-4DA7-8B5A-61A21C0A94A7}"/>
          </ac:picMkLst>
        </pc:picChg>
      </pc:sldChg>
      <pc:sldChg chg="modSp mod">
        <pc:chgData name="Emmanuel Orfao" userId="b37a14cee5699706" providerId="LiveId" clId="{3B9727A2-9795-440C-A7AE-1798CBDD1395}" dt="2020-05-29T06:25:11.821" v="737" actId="1076"/>
        <pc:sldMkLst>
          <pc:docMk/>
          <pc:sldMk cId="4237549644" sldId="388"/>
        </pc:sldMkLst>
        <pc:spChg chg="mod">
          <ac:chgData name="Emmanuel Orfao" userId="b37a14cee5699706" providerId="LiveId" clId="{3B9727A2-9795-440C-A7AE-1798CBDD1395}" dt="2020-05-28T20:51:48.915" v="183" actId="313"/>
          <ac:spMkLst>
            <pc:docMk/>
            <pc:sldMk cId="4237549644" sldId="388"/>
            <ac:spMk id="2" creationId="{5227B321-4781-457E-A9E8-2ADB6229AFD0}"/>
          </ac:spMkLst>
        </pc:spChg>
        <pc:spChg chg="mod">
          <ac:chgData name="Emmanuel Orfao" userId="b37a14cee5699706" providerId="LiveId" clId="{3B9727A2-9795-440C-A7AE-1798CBDD1395}" dt="2020-05-29T06:25:11.821" v="737" actId="1076"/>
          <ac:spMkLst>
            <pc:docMk/>
            <pc:sldMk cId="4237549644" sldId="388"/>
            <ac:spMk id="16" creationId="{D45CB8F2-A023-460B-B645-8349F4D59AD4}"/>
          </ac:spMkLst>
        </pc:spChg>
        <pc:picChg chg="ord">
          <ac:chgData name="Emmanuel Orfao" userId="b37a14cee5699706" providerId="LiveId" clId="{3B9727A2-9795-440C-A7AE-1798CBDD1395}" dt="2020-05-28T16:17:21.747" v="14" actId="167"/>
          <ac:picMkLst>
            <pc:docMk/>
            <pc:sldMk cId="4237549644" sldId="388"/>
            <ac:picMk id="34" creationId="{E1D0DCC3-5ABC-4E04-B374-E0A93AC790A2}"/>
          </ac:picMkLst>
        </pc:picChg>
      </pc:sldChg>
      <pc:sldChg chg="addSp modSp mod">
        <pc:chgData name="Emmanuel Orfao" userId="b37a14cee5699706" providerId="LiveId" clId="{3B9727A2-9795-440C-A7AE-1798CBDD1395}" dt="2020-05-29T06:49:56.499" v="799" actId="1076"/>
        <pc:sldMkLst>
          <pc:docMk/>
          <pc:sldMk cId="11405789" sldId="391"/>
        </pc:sldMkLst>
        <pc:picChg chg="add mod">
          <ac:chgData name="Emmanuel Orfao" userId="b37a14cee5699706" providerId="LiveId" clId="{3B9727A2-9795-440C-A7AE-1798CBDD1395}" dt="2020-05-29T06:49:56.499" v="799" actId="1076"/>
          <ac:picMkLst>
            <pc:docMk/>
            <pc:sldMk cId="11405789" sldId="391"/>
            <ac:picMk id="13" creationId="{EE373FFB-3021-49B8-89A0-61232F2B4C08}"/>
          </ac:picMkLst>
        </pc:picChg>
      </pc:sldChg>
      <pc:sldChg chg="addSp delSp modSp mod modAnim">
        <pc:chgData name="Emmanuel Orfao" userId="b37a14cee5699706" providerId="LiveId" clId="{3B9727A2-9795-440C-A7AE-1798CBDD1395}" dt="2020-05-28T16:25:08.054" v="55" actId="478"/>
        <pc:sldMkLst>
          <pc:docMk/>
          <pc:sldMk cId="1949403569" sldId="392"/>
        </pc:sldMkLst>
        <pc:spChg chg="mod">
          <ac:chgData name="Emmanuel Orfao" userId="b37a14cee5699706" providerId="LiveId" clId="{3B9727A2-9795-440C-A7AE-1798CBDD1395}" dt="2020-05-28T16:22:17.410" v="41" actId="255"/>
          <ac:spMkLst>
            <pc:docMk/>
            <pc:sldMk cId="1949403569" sldId="392"/>
            <ac:spMk id="3" creationId="{78C8376C-E78A-224C-8BD6-E6F805FEBDED}"/>
          </ac:spMkLst>
        </pc:spChg>
        <pc:spChg chg="mod">
          <ac:chgData name="Emmanuel Orfao" userId="b37a14cee5699706" providerId="LiveId" clId="{3B9727A2-9795-440C-A7AE-1798CBDD1395}" dt="2020-05-28T16:22:17.410" v="41" actId="255"/>
          <ac:spMkLst>
            <pc:docMk/>
            <pc:sldMk cId="1949403569" sldId="392"/>
            <ac:spMk id="5" creationId="{1EB69191-AE54-9642-818F-FC3F52192C9B}"/>
          </ac:spMkLst>
        </pc:spChg>
        <pc:spChg chg="del">
          <ac:chgData name="Emmanuel Orfao" userId="b37a14cee5699706" providerId="LiveId" clId="{3B9727A2-9795-440C-A7AE-1798CBDD1395}" dt="2020-05-28T16:25:08.054" v="55" actId="478"/>
          <ac:spMkLst>
            <pc:docMk/>
            <pc:sldMk cId="1949403569" sldId="392"/>
            <ac:spMk id="6" creationId="{470D0C6A-FDDB-204B-AFE5-C1A4FDD216BC}"/>
          </ac:spMkLst>
        </pc:spChg>
        <pc:spChg chg="add mod">
          <ac:chgData name="Emmanuel Orfao" userId="b37a14cee5699706" providerId="LiveId" clId="{3B9727A2-9795-440C-A7AE-1798CBDD1395}" dt="2020-05-28T16:24:59.543" v="52"/>
          <ac:spMkLst>
            <pc:docMk/>
            <pc:sldMk cId="1949403569" sldId="392"/>
            <ac:spMk id="8" creationId="{7F26B522-763F-4AE3-A6A0-26A8CE533D3B}"/>
          </ac:spMkLst>
        </pc:spChg>
        <pc:spChg chg="add mod">
          <ac:chgData name="Emmanuel Orfao" userId="b37a14cee5699706" providerId="LiveId" clId="{3B9727A2-9795-440C-A7AE-1798CBDD1395}" dt="2020-05-28T16:24:59.543" v="52"/>
          <ac:spMkLst>
            <pc:docMk/>
            <pc:sldMk cId="1949403569" sldId="392"/>
            <ac:spMk id="9" creationId="{C52D60D8-E819-443D-B68A-E23ACBE87D8C}"/>
          </ac:spMkLst>
        </pc:spChg>
        <pc:spChg chg="add mod">
          <ac:chgData name="Emmanuel Orfao" userId="b37a14cee5699706" providerId="LiveId" clId="{3B9727A2-9795-440C-A7AE-1798CBDD1395}" dt="2020-05-28T16:24:59.543" v="52"/>
          <ac:spMkLst>
            <pc:docMk/>
            <pc:sldMk cId="1949403569" sldId="392"/>
            <ac:spMk id="10" creationId="{10E06452-EFD8-4245-9DB8-CFB072BB0048}"/>
          </ac:spMkLst>
        </pc:spChg>
        <pc:spChg chg="add mod">
          <ac:chgData name="Emmanuel Orfao" userId="b37a14cee5699706" providerId="LiveId" clId="{3B9727A2-9795-440C-A7AE-1798CBDD1395}" dt="2020-05-28T16:24:59.543" v="52"/>
          <ac:spMkLst>
            <pc:docMk/>
            <pc:sldMk cId="1949403569" sldId="392"/>
            <ac:spMk id="11" creationId="{D2940B1A-C4C5-45B4-9F50-EEF36EE4730D}"/>
          </ac:spMkLst>
        </pc:spChg>
        <pc:spChg chg="add mod">
          <ac:chgData name="Emmanuel Orfao" userId="b37a14cee5699706" providerId="LiveId" clId="{3B9727A2-9795-440C-A7AE-1798CBDD1395}" dt="2020-05-28T16:24:59.543" v="52"/>
          <ac:spMkLst>
            <pc:docMk/>
            <pc:sldMk cId="1949403569" sldId="392"/>
            <ac:spMk id="12" creationId="{2800F41B-3228-43F0-92BC-F5BCC95FC0D6}"/>
          </ac:spMkLst>
        </pc:spChg>
        <pc:picChg chg="mod">
          <ac:chgData name="Emmanuel Orfao" userId="b37a14cee5699706" providerId="LiveId" clId="{3B9727A2-9795-440C-A7AE-1798CBDD1395}" dt="2020-05-28T16:22:22.106" v="42" actId="14100"/>
          <ac:picMkLst>
            <pc:docMk/>
            <pc:sldMk cId="1949403569" sldId="392"/>
            <ac:picMk id="2" creationId="{1007C53B-1E84-3D44-B6C5-D38BB06119FB}"/>
          </ac:picMkLst>
        </pc:picChg>
        <pc:picChg chg="add mod">
          <ac:chgData name="Emmanuel Orfao" userId="b37a14cee5699706" providerId="LiveId" clId="{3B9727A2-9795-440C-A7AE-1798CBDD1395}" dt="2020-05-28T16:24:59.543" v="52"/>
          <ac:picMkLst>
            <pc:docMk/>
            <pc:sldMk cId="1949403569" sldId="392"/>
            <ac:picMk id="7" creationId="{888CE969-C639-46AA-83B6-03A481509784}"/>
          </ac:picMkLst>
        </pc:picChg>
      </pc:sldChg>
      <pc:sldChg chg="addSp delSp modSp mod">
        <pc:chgData name="Emmanuel Orfao" userId="b37a14cee5699706" providerId="LiveId" clId="{3B9727A2-9795-440C-A7AE-1798CBDD1395}" dt="2020-05-29T07:29:35.279" v="1299" actId="1076"/>
        <pc:sldMkLst>
          <pc:docMk/>
          <pc:sldMk cId="2537395470" sldId="397"/>
        </pc:sldMkLst>
        <pc:spChg chg="del">
          <ac:chgData name="Emmanuel Orfao" userId="b37a14cee5699706" providerId="LiveId" clId="{3B9727A2-9795-440C-A7AE-1798CBDD1395}" dt="2020-05-29T07:28:28.985" v="1242" actId="478"/>
          <ac:spMkLst>
            <pc:docMk/>
            <pc:sldMk cId="2537395470" sldId="397"/>
            <ac:spMk id="2" creationId="{F9FD5DDD-E43F-4E70-B53A-DEB8C83AA53E}"/>
          </ac:spMkLst>
        </pc:spChg>
        <pc:spChg chg="add mod">
          <ac:chgData name="Emmanuel Orfao" userId="b37a14cee5699706" providerId="LiveId" clId="{3B9727A2-9795-440C-A7AE-1798CBDD1395}" dt="2020-05-29T07:29:35.279" v="1299" actId="1076"/>
          <ac:spMkLst>
            <pc:docMk/>
            <pc:sldMk cId="2537395470" sldId="397"/>
            <ac:spMk id="3" creationId="{E3FC78FD-EBED-44A6-95D1-5CFA000F78A5}"/>
          </ac:spMkLst>
        </pc:spChg>
        <pc:picChg chg="mod">
          <ac:chgData name="Emmanuel Orfao" userId="b37a14cee5699706" providerId="LiveId" clId="{3B9727A2-9795-440C-A7AE-1798CBDD1395}" dt="2020-05-29T07:29:28.651" v="1297" actId="1076"/>
          <ac:picMkLst>
            <pc:docMk/>
            <pc:sldMk cId="2537395470" sldId="397"/>
            <ac:picMk id="5" creationId="{AC9580FB-072F-4462-8443-A32094F024F3}"/>
          </ac:picMkLst>
        </pc:picChg>
        <pc:picChg chg="mod">
          <ac:chgData name="Emmanuel Orfao" userId="b37a14cee5699706" providerId="LiveId" clId="{3B9727A2-9795-440C-A7AE-1798CBDD1395}" dt="2020-05-29T07:29:28.651" v="1297" actId="1076"/>
          <ac:picMkLst>
            <pc:docMk/>
            <pc:sldMk cId="2537395470" sldId="397"/>
            <ac:picMk id="6" creationId="{AC6C6C5F-2754-4178-9D34-FC48CF298A28}"/>
          </ac:picMkLst>
        </pc:picChg>
      </pc:sldChg>
      <pc:sldChg chg="modSp mod ord">
        <pc:chgData name="Emmanuel Orfao" userId="b37a14cee5699706" providerId="LiveId" clId="{3B9727A2-9795-440C-A7AE-1798CBDD1395}" dt="2020-05-29T06:44:28.589" v="785"/>
        <pc:sldMkLst>
          <pc:docMk/>
          <pc:sldMk cId="1965983288" sldId="401"/>
        </pc:sldMkLst>
        <pc:spChg chg="mod">
          <ac:chgData name="Emmanuel Orfao" userId="b37a14cee5699706" providerId="LiveId" clId="{3B9727A2-9795-440C-A7AE-1798CBDD1395}" dt="2020-05-28T20:59:59.998" v="245" actId="20577"/>
          <ac:spMkLst>
            <pc:docMk/>
            <pc:sldMk cId="1965983288" sldId="401"/>
            <ac:spMk id="27" creationId="{061687B3-8B30-4283-949F-EB576091F808}"/>
          </ac:spMkLst>
        </pc:spChg>
      </pc:sldChg>
      <pc:sldChg chg="modSp mod">
        <pc:chgData name="Emmanuel Orfao" userId="b37a14cee5699706" providerId="LiveId" clId="{3B9727A2-9795-440C-A7AE-1798CBDD1395}" dt="2020-05-29T06:54:07.400" v="861" actId="20577"/>
        <pc:sldMkLst>
          <pc:docMk/>
          <pc:sldMk cId="3630646399" sldId="409"/>
        </pc:sldMkLst>
        <pc:spChg chg="mod">
          <ac:chgData name="Emmanuel Orfao" userId="b37a14cee5699706" providerId="LiveId" clId="{3B9727A2-9795-440C-A7AE-1798CBDD1395}" dt="2020-05-29T06:52:36.365" v="836" actId="6549"/>
          <ac:spMkLst>
            <pc:docMk/>
            <pc:sldMk cId="3630646399" sldId="409"/>
            <ac:spMk id="2" creationId="{23F36D59-3AC2-431A-8BC0-3A61852430F3}"/>
          </ac:spMkLst>
        </pc:spChg>
        <pc:spChg chg="mod">
          <ac:chgData name="Emmanuel Orfao" userId="b37a14cee5699706" providerId="LiveId" clId="{3B9727A2-9795-440C-A7AE-1798CBDD1395}" dt="2020-05-29T06:53:49.427" v="860" actId="14100"/>
          <ac:spMkLst>
            <pc:docMk/>
            <pc:sldMk cId="3630646399" sldId="409"/>
            <ac:spMk id="6" creationId="{4706D393-DB9A-4A5A-907F-35B9C3CF2687}"/>
          </ac:spMkLst>
        </pc:spChg>
        <pc:spChg chg="mod">
          <ac:chgData name="Emmanuel Orfao" userId="b37a14cee5699706" providerId="LiveId" clId="{3B9727A2-9795-440C-A7AE-1798CBDD1395}" dt="2020-05-29T06:54:07.400" v="861" actId="20577"/>
          <ac:spMkLst>
            <pc:docMk/>
            <pc:sldMk cId="3630646399" sldId="409"/>
            <ac:spMk id="8" creationId="{96804D76-6CDA-4935-81FB-41413AB06DEB}"/>
          </ac:spMkLst>
        </pc:spChg>
      </pc:sldChg>
      <pc:sldChg chg="addSp delSp modSp mod">
        <pc:chgData name="Emmanuel Orfao" userId="b37a14cee5699706" providerId="LiveId" clId="{3B9727A2-9795-440C-A7AE-1798CBDD1395}" dt="2020-05-28T21:16:29.372" v="396" actId="20577"/>
        <pc:sldMkLst>
          <pc:docMk/>
          <pc:sldMk cId="2166640399" sldId="414"/>
        </pc:sldMkLst>
        <pc:spChg chg="add del mod">
          <ac:chgData name="Emmanuel Orfao" userId="b37a14cee5699706" providerId="LiveId" clId="{3B9727A2-9795-440C-A7AE-1798CBDD1395}" dt="2020-05-28T21:15:42.538" v="372" actId="478"/>
          <ac:spMkLst>
            <pc:docMk/>
            <pc:sldMk cId="2166640399" sldId="414"/>
            <ac:spMk id="5" creationId="{A33EDFE1-F4DB-43E4-A606-02AFA4333D6A}"/>
          </ac:spMkLst>
        </pc:spChg>
        <pc:spChg chg="mod">
          <ac:chgData name="Emmanuel Orfao" userId="b37a14cee5699706" providerId="LiveId" clId="{3B9727A2-9795-440C-A7AE-1798CBDD1395}" dt="2020-05-28T21:16:29.372" v="396" actId="20577"/>
          <ac:spMkLst>
            <pc:docMk/>
            <pc:sldMk cId="2166640399" sldId="414"/>
            <ac:spMk id="6" creationId="{0A3BCC4B-E465-B746-837F-A69D8690DDB1}"/>
          </ac:spMkLst>
        </pc:spChg>
        <pc:spChg chg="del mod">
          <ac:chgData name="Emmanuel Orfao" userId="b37a14cee5699706" providerId="LiveId" clId="{3B9727A2-9795-440C-A7AE-1798CBDD1395}" dt="2020-05-28T21:15:39.599" v="371" actId="478"/>
          <ac:spMkLst>
            <pc:docMk/>
            <pc:sldMk cId="2166640399" sldId="414"/>
            <ac:spMk id="10" creationId="{CB4C0ABD-0F3F-0447-B8E1-53B04DF09FF5}"/>
          </ac:spMkLst>
        </pc:spChg>
        <pc:picChg chg="mod">
          <ac:chgData name="Emmanuel Orfao" userId="b37a14cee5699706" providerId="LiveId" clId="{3B9727A2-9795-440C-A7AE-1798CBDD1395}" dt="2020-05-28T21:16:05.128" v="377" actId="1076"/>
          <ac:picMkLst>
            <pc:docMk/>
            <pc:sldMk cId="2166640399" sldId="414"/>
            <ac:picMk id="3" creationId="{7CBA932E-C278-4380-906F-A8535717F7D8}"/>
          </ac:picMkLst>
        </pc:picChg>
        <pc:picChg chg="mod">
          <ac:chgData name="Emmanuel Orfao" userId="b37a14cee5699706" providerId="LiveId" clId="{3B9727A2-9795-440C-A7AE-1798CBDD1395}" dt="2020-05-28T21:15:51.157" v="375" actId="1076"/>
          <ac:picMkLst>
            <pc:docMk/>
            <pc:sldMk cId="2166640399" sldId="414"/>
            <ac:picMk id="4" creationId="{55AE0923-731E-2644-8C32-B5786E3364C0}"/>
          </ac:picMkLst>
        </pc:picChg>
      </pc:sldChg>
      <pc:sldChg chg="addSp delSp modSp mod modAnim">
        <pc:chgData name="Emmanuel Orfao" userId="b37a14cee5699706" providerId="LiveId" clId="{3B9727A2-9795-440C-A7AE-1798CBDD1395}" dt="2020-05-29T06:24:22.591" v="715" actId="1076"/>
        <pc:sldMkLst>
          <pc:docMk/>
          <pc:sldMk cId="1026375101" sldId="415"/>
        </pc:sldMkLst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8" creationId="{180C9F78-681C-4274-A26D-56A6081D704D}"/>
          </ac:spMkLst>
        </pc:spChg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9" creationId="{75BDD53F-10E9-4BB8-BBAF-E98945E2D3A5}"/>
          </ac:spMkLst>
        </pc:spChg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10" creationId="{3BF2D376-230B-4AAE-BE13-35B9590AC46F}"/>
          </ac:spMkLst>
        </pc:spChg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11" creationId="{FF2611E0-FFCA-4B02-B0D9-6F327AFB9239}"/>
          </ac:spMkLst>
        </pc:spChg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12" creationId="{F916C85E-DD6F-46F4-8D91-F7B2C19D09F6}"/>
          </ac:spMkLst>
        </pc:spChg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13" creationId="{6C06BF1D-469B-47AD-AE95-0E81FA70717A}"/>
          </ac:spMkLst>
        </pc:spChg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14" creationId="{F5EB0C98-42A2-4C1D-9FF9-EA6DC8F86003}"/>
          </ac:spMkLst>
        </pc:spChg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15" creationId="{C36B9127-93EF-4F0D-871E-0DBB4811EAA7}"/>
          </ac:spMkLst>
        </pc:spChg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16" creationId="{D45CB8F2-A023-460B-B645-8349F4D59AD4}"/>
          </ac:spMkLst>
        </pc:spChg>
        <pc:spChg chg="mod">
          <ac:chgData name="Emmanuel Orfao" userId="b37a14cee5699706" providerId="LiveId" clId="{3B9727A2-9795-440C-A7AE-1798CBDD1395}" dt="2020-05-29T06:24:22.591" v="715" actId="1076"/>
          <ac:spMkLst>
            <pc:docMk/>
            <pc:sldMk cId="1026375101" sldId="415"/>
            <ac:spMk id="19" creationId="{3B7FCE68-3346-4D02-B8AB-2B7A4F789386}"/>
          </ac:spMkLst>
        </pc:spChg>
        <pc:spChg chg="mod">
          <ac:chgData name="Emmanuel Orfao" userId="b37a14cee5699706" providerId="LiveId" clId="{3B9727A2-9795-440C-A7AE-1798CBDD1395}" dt="2020-05-28T20:51:41.999" v="180" actId="313"/>
          <ac:spMkLst>
            <pc:docMk/>
            <pc:sldMk cId="1026375101" sldId="415"/>
            <ac:spMk id="20" creationId="{8FB16BA4-162E-43E5-93E4-0ED3F8FA5DF8}"/>
          </ac:spMkLst>
        </pc:spChg>
        <pc:spChg chg="del mod">
          <ac:chgData name="Emmanuel Orfao" userId="b37a14cee5699706" providerId="LiveId" clId="{3B9727A2-9795-440C-A7AE-1798CBDD1395}" dt="2020-05-29T06:24:16.201" v="714" actId="478"/>
          <ac:spMkLst>
            <pc:docMk/>
            <pc:sldMk cId="1026375101" sldId="415"/>
            <ac:spMk id="27" creationId="{50041F59-38A7-4E6C-BEE6-A8A54B00041A}"/>
          </ac:spMkLst>
        </pc:spChg>
        <pc:spChg chg="del mod">
          <ac:chgData name="Emmanuel Orfao" userId="b37a14cee5699706" providerId="LiveId" clId="{3B9727A2-9795-440C-A7AE-1798CBDD1395}" dt="2020-05-29T06:24:15.055" v="713" actId="478"/>
          <ac:spMkLst>
            <pc:docMk/>
            <pc:sldMk cId="1026375101" sldId="415"/>
            <ac:spMk id="28" creationId="{327EDCED-3C47-4069-B18F-AB13CBD86E0A}"/>
          </ac:spMkLst>
        </pc:spChg>
        <pc:grpChg chg="mod">
          <ac:chgData name="Emmanuel Orfao" userId="b37a14cee5699706" providerId="LiveId" clId="{3B9727A2-9795-440C-A7AE-1798CBDD1395}" dt="2020-05-28T17:38:19.807" v="103" actId="1076"/>
          <ac:grpSpMkLst>
            <pc:docMk/>
            <pc:sldMk cId="1026375101" sldId="415"/>
            <ac:grpSpMk id="61" creationId="{AC88A169-6626-46DE-8557-7B2297F558AE}"/>
          </ac:grpSpMkLst>
        </pc:grpChg>
        <pc:picChg chg="add mod">
          <ac:chgData name="Emmanuel Orfao" userId="b37a14cee5699706" providerId="LiveId" clId="{3B9727A2-9795-440C-A7AE-1798CBDD1395}" dt="2020-05-28T20:54:59.339" v="199" actId="1076"/>
          <ac:picMkLst>
            <pc:docMk/>
            <pc:sldMk cId="1026375101" sldId="415"/>
            <ac:picMk id="2" creationId="{B9CF8E4B-90EB-421A-8338-0A38A811BBBD}"/>
          </ac:picMkLst>
        </pc:picChg>
      </pc:sldChg>
      <pc:sldChg chg="delSp modSp mod">
        <pc:chgData name="Emmanuel Orfao" userId="b37a14cee5699706" providerId="LiveId" clId="{3B9727A2-9795-440C-A7AE-1798CBDD1395}" dt="2020-05-29T07:24:36.111" v="1174" actId="14100"/>
        <pc:sldMkLst>
          <pc:docMk/>
          <pc:sldMk cId="2503480198" sldId="416"/>
        </pc:sldMkLst>
        <pc:spChg chg="mod">
          <ac:chgData name="Emmanuel Orfao" userId="b37a14cee5699706" providerId="LiveId" clId="{3B9727A2-9795-440C-A7AE-1798CBDD1395}" dt="2020-05-29T07:24:18.443" v="1171" actId="1076"/>
          <ac:spMkLst>
            <pc:docMk/>
            <pc:sldMk cId="2503480198" sldId="416"/>
            <ac:spMk id="2" creationId="{181CAAAD-4005-B740-A19E-91FAFB7E3132}"/>
          </ac:spMkLst>
        </pc:spChg>
        <pc:picChg chg="mod">
          <ac:chgData name="Emmanuel Orfao" userId="b37a14cee5699706" providerId="LiveId" clId="{3B9727A2-9795-440C-A7AE-1798CBDD1395}" dt="2020-05-29T07:24:36.111" v="1174" actId="14100"/>
          <ac:picMkLst>
            <pc:docMk/>
            <pc:sldMk cId="2503480198" sldId="416"/>
            <ac:picMk id="5" creationId="{F60EE44C-6AF8-F44B-8825-848D115D908C}"/>
          </ac:picMkLst>
        </pc:picChg>
        <pc:picChg chg="del">
          <ac:chgData name="Emmanuel Orfao" userId="b37a14cee5699706" providerId="LiveId" clId="{3B9727A2-9795-440C-A7AE-1798CBDD1395}" dt="2020-05-29T07:24:31.036" v="1172" actId="478"/>
          <ac:picMkLst>
            <pc:docMk/>
            <pc:sldMk cId="2503480198" sldId="416"/>
            <ac:picMk id="6" creationId="{DA16F1F8-DAD9-484F-BABC-97CD8BD09E00}"/>
          </ac:picMkLst>
        </pc:picChg>
      </pc:sldChg>
      <pc:sldChg chg="addSp delSp modSp mod modAnim">
        <pc:chgData name="Emmanuel Orfao" userId="b37a14cee5699706" providerId="LiveId" clId="{3B9727A2-9795-440C-A7AE-1798CBDD1395}" dt="2020-05-29T07:20:42.011" v="1158" actId="1076"/>
        <pc:sldMkLst>
          <pc:docMk/>
          <pc:sldMk cId="4290645282" sldId="417"/>
        </pc:sldMkLst>
        <pc:spChg chg="mod">
          <ac:chgData name="Emmanuel Orfao" userId="b37a14cee5699706" providerId="LiveId" clId="{3B9727A2-9795-440C-A7AE-1798CBDD1395}" dt="2020-05-29T07:20:42.011" v="1158" actId="1076"/>
          <ac:spMkLst>
            <pc:docMk/>
            <pc:sldMk cId="4290645282" sldId="417"/>
            <ac:spMk id="6" creationId="{0A3BCC4B-E465-B746-837F-A69D8690DDB1}"/>
          </ac:spMkLst>
        </pc:spChg>
        <pc:spChg chg="add mod">
          <ac:chgData name="Emmanuel Orfao" userId="b37a14cee5699706" providerId="LiveId" clId="{3B9727A2-9795-440C-A7AE-1798CBDD1395}" dt="2020-05-28T21:02:08.554" v="276" actId="14100"/>
          <ac:spMkLst>
            <pc:docMk/>
            <pc:sldMk cId="4290645282" sldId="417"/>
            <ac:spMk id="32" creationId="{C1F8BCA7-82E6-4426-8F3D-4409701E851F}"/>
          </ac:spMkLst>
        </pc:spChg>
        <pc:spChg chg="add mod">
          <ac:chgData name="Emmanuel Orfao" userId="b37a14cee5699706" providerId="LiveId" clId="{3B9727A2-9795-440C-A7AE-1798CBDD1395}" dt="2020-05-29T07:20:20.125" v="1155" actId="20577"/>
          <ac:spMkLst>
            <pc:docMk/>
            <pc:sldMk cId="4290645282" sldId="417"/>
            <ac:spMk id="41" creationId="{DA712DD6-E1DA-414A-BC80-A39B453A169F}"/>
          </ac:spMkLst>
        </pc:spChg>
        <pc:spChg chg="add mod">
          <ac:chgData name="Emmanuel Orfao" userId="b37a14cee5699706" providerId="LiveId" clId="{3B9727A2-9795-440C-A7AE-1798CBDD1395}" dt="2020-05-29T07:20:09.183" v="1145" actId="14100"/>
          <ac:spMkLst>
            <pc:docMk/>
            <pc:sldMk cId="4290645282" sldId="417"/>
            <ac:spMk id="42" creationId="{80E18714-C275-4EC7-9084-222F401E6D74}"/>
          </ac:spMkLst>
        </pc:spChg>
        <pc:picChg chg="del">
          <ac:chgData name="Emmanuel Orfao" userId="b37a14cee5699706" providerId="LiveId" clId="{3B9727A2-9795-440C-A7AE-1798CBDD1395}" dt="2020-05-29T07:20:36.783" v="1157" actId="478"/>
          <ac:picMkLst>
            <pc:docMk/>
            <pc:sldMk cId="4290645282" sldId="417"/>
            <ac:picMk id="4" creationId="{55AE0923-731E-2644-8C32-B5786E3364C0}"/>
          </ac:picMkLst>
        </pc:picChg>
        <pc:picChg chg="del">
          <ac:chgData name="Emmanuel Orfao" userId="b37a14cee5699706" providerId="LiveId" clId="{3B9727A2-9795-440C-A7AE-1798CBDD1395}" dt="2020-05-29T07:16:50.766" v="1123" actId="478"/>
          <ac:picMkLst>
            <pc:docMk/>
            <pc:sldMk cId="4290645282" sldId="417"/>
            <ac:picMk id="30" creationId="{2A888984-EFCF-446B-A759-5FEE799FE914}"/>
          </ac:picMkLst>
        </pc:picChg>
      </pc:sldChg>
      <pc:sldChg chg="modSp mod">
        <pc:chgData name="Emmanuel Orfao" userId="b37a14cee5699706" providerId="LiveId" clId="{3B9727A2-9795-440C-A7AE-1798CBDD1395}" dt="2020-05-29T07:06:37.561" v="947" actId="1076"/>
        <pc:sldMkLst>
          <pc:docMk/>
          <pc:sldMk cId="2681927183" sldId="418"/>
        </pc:sldMkLst>
        <pc:spChg chg="mod">
          <ac:chgData name="Emmanuel Orfao" userId="b37a14cee5699706" providerId="LiveId" clId="{3B9727A2-9795-440C-A7AE-1798CBDD1395}" dt="2020-05-29T07:06:23.256" v="946" actId="122"/>
          <ac:spMkLst>
            <pc:docMk/>
            <pc:sldMk cId="2681927183" sldId="418"/>
            <ac:spMk id="2" creationId="{B5FDA186-729C-1A48-96D1-354BAE2B0F60}"/>
          </ac:spMkLst>
        </pc:spChg>
        <pc:spChg chg="mod">
          <ac:chgData name="Emmanuel Orfao" userId="b37a14cee5699706" providerId="LiveId" clId="{3B9727A2-9795-440C-A7AE-1798CBDD1395}" dt="2020-05-29T07:06:23.256" v="946" actId="122"/>
          <ac:spMkLst>
            <pc:docMk/>
            <pc:sldMk cId="2681927183" sldId="418"/>
            <ac:spMk id="18" creationId="{81519DC9-42EB-1340-93B3-EC2004A84718}"/>
          </ac:spMkLst>
        </pc:spChg>
        <pc:spChg chg="mod">
          <ac:chgData name="Emmanuel Orfao" userId="b37a14cee5699706" providerId="LiveId" clId="{3B9727A2-9795-440C-A7AE-1798CBDD1395}" dt="2020-05-29T07:06:23.256" v="946" actId="122"/>
          <ac:spMkLst>
            <pc:docMk/>
            <pc:sldMk cId="2681927183" sldId="418"/>
            <ac:spMk id="19" creationId="{E525FA76-5F40-1D4F-882F-A09E891BE6B5}"/>
          </ac:spMkLst>
        </pc:spChg>
        <pc:spChg chg="mod">
          <ac:chgData name="Emmanuel Orfao" userId="b37a14cee5699706" providerId="LiveId" clId="{3B9727A2-9795-440C-A7AE-1798CBDD1395}" dt="2020-05-29T07:06:23.256" v="946" actId="122"/>
          <ac:spMkLst>
            <pc:docMk/>
            <pc:sldMk cId="2681927183" sldId="418"/>
            <ac:spMk id="20" creationId="{3245B984-0FF5-D04F-AD17-47CCC62679C9}"/>
          </ac:spMkLst>
        </pc:spChg>
        <pc:spChg chg="mod">
          <ac:chgData name="Emmanuel Orfao" userId="b37a14cee5699706" providerId="LiveId" clId="{3B9727A2-9795-440C-A7AE-1798CBDD1395}" dt="2020-05-29T07:06:23.256" v="946" actId="122"/>
          <ac:spMkLst>
            <pc:docMk/>
            <pc:sldMk cId="2681927183" sldId="418"/>
            <ac:spMk id="21" creationId="{2B7F4635-8ED2-D849-A1B0-04E6FEE81093}"/>
          </ac:spMkLst>
        </pc:spChg>
        <pc:spChg chg="mod">
          <ac:chgData name="Emmanuel Orfao" userId="b37a14cee5699706" providerId="LiveId" clId="{3B9727A2-9795-440C-A7AE-1798CBDD1395}" dt="2020-05-29T07:06:23.256" v="946" actId="122"/>
          <ac:spMkLst>
            <pc:docMk/>
            <pc:sldMk cId="2681927183" sldId="418"/>
            <ac:spMk id="22" creationId="{6CEEF97A-4DAC-0E43-B1D6-F303F6798A59}"/>
          </ac:spMkLst>
        </pc:spChg>
        <pc:picChg chg="mod">
          <ac:chgData name="Emmanuel Orfao" userId="b37a14cee5699706" providerId="LiveId" clId="{3B9727A2-9795-440C-A7AE-1798CBDD1395}" dt="2020-05-29T07:06:37.561" v="947" actId="1076"/>
          <ac:picMkLst>
            <pc:docMk/>
            <pc:sldMk cId="2681927183" sldId="418"/>
            <ac:picMk id="1026" creationId="{31BDBCCC-8F4D-B84B-BA8E-9CD6D6482A11}"/>
          </ac:picMkLst>
        </pc:picChg>
      </pc:sldChg>
      <pc:sldChg chg="modSp mod">
        <pc:chgData name="Emmanuel Orfao" userId="b37a14cee5699706" providerId="LiveId" clId="{3B9727A2-9795-440C-A7AE-1798CBDD1395}" dt="2020-05-29T07:14:19.564" v="1119" actId="20577"/>
        <pc:sldMkLst>
          <pc:docMk/>
          <pc:sldMk cId="2898547042" sldId="419"/>
        </pc:sldMkLst>
        <pc:spChg chg="mod">
          <ac:chgData name="Emmanuel Orfao" userId="b37a14cee5699706" providerId="LiveId" clId="{3B9727A2-9795-440C-A7AE-1798CBDD1395}" dt="2020-05-29T07:12:09.427" v="1010" actId="20577"/>
          <ac:spMkLst>
            <pc:docMk/>
            <pc:sldMk cId="2898547042" sldId="419"/>
            <ac:spMk id="2" creationId="{B5FDA186-729C-1A48-96D1-354BAE2B0F60}"/>
          </ac:spMkLst>
        </pc:spChg>
        <pc:spChg chg="mod">
          <ac:chgData name="Emmanuel Orfao" userId="b37a14cee5699706" providerId="LiveId" clId="{3B9727A2-9795-440C-A7AE-1798CBDD1395}" dt="2020-05-29T07:11:23.059" v="975" actId="1076"/>
          <ac:spMkLst>
            <pc:docMk/>
            <pc:sldMk cId="2898547042" sldId="419"/>
            <ac:spMk id="6" creationId="{0A3BCC4B-E465-B746-837F-A69D8690DDB1}"/>
          </ac:spMkLst>
        </pc:spChg>
        <pc:spChg chg="mod">
          <ac:chgData name="Emmanuel Orfao" userId="b37a14cee5699706" providerId="LiveId" clId="{3B9727A2-9795-440C-A7AE-1798CBDD1395}" dt="2020-05-29T07:14:19.564" v="1119" actId="20577"/>
          <ac:spMkLst>
            <pc:docMk/>
            <pc:sldMk cId="2898547042" sldId="419"/>
            <ac:spMk id="18" creationId="{81519DC9-42EB-1340-93B3-EC2004A84718}"/>
          </ac:spMkLst>
        </pc:spChg>
        <pc:spChg chg="mod">
          <ac:chgData name="Emmanuel Orfao" userId="b37a14cee5699706" providerId="LiveId" clId="{3B9727A2-9795-440C-A7AE-1798CBDD1395}" dt="2020-05-29T07:12:51.648" v="1058" actId="20577"/>
          <ac:spMkLst>
            <pc:docMk/>
            <pc:sldMk cId="2898547042" sldId="419"/>
            <ac:spMk id="19" creationId="{E525FA76-5F40-1D4F-882F-A09E891BE6B5}"/>
          </ac:spMkLst>
        </pc:spChg>
        <pc:spChg chg="mod">
          <ac:chgData name="Emmanuel Orfao" userId="b37a14cee5699706" providerId="LiveId" clId="{3B9727A2-9795-440C-A7AE-1798CBDD1395}" dt="2020-05-29T07:13:01.264" v="1067" actId="20577"/>
          <ac:spMkLst>
            <pc:docMk/>
            <pc:sldMk cId="2898547042" sldId="419"/>
            <ac:spMk id="20" creationId="{3245B984-0FF5-D04F-AD17-47CCC62679C9}"/>
          </ac:spMkLst>
        </pc:spChg>
        <pc:spChg chg="mod">
          <ac:chgData name="Emmanuel Orfao" userId="b37a14cee5699706" providerId="LiveId" clId="{3B9727A2-9795-440C-A7AE-1798CBDD1395}" dt="2020-05-29T07:13:18.876" v="1078" actId="20577"/>
          <ac:spMkLst>
            <pc:docMk/>
            <pc:sldMk cId="2898547042" sldId="419"/>
            <ac:spMk id="21" creationId="{2B7F4635-8ED2-D849-A1B0-04E6FEE81093}"/>
          </ac:spMkLst>
        </pc:spChg>
        <pc:spChg chg="mod">
          <ac:chgData name="Emmanuel Orfao" userId="b37a14cee5699706" providerId="LiveId" clId="{3B9727A2-9795-440C-A7AE-1798CBDD1395}" dt="2020-05-29T07:13:30.160" v="1081" actId="20577"/>
          <ac:spMkLst>
            <pc:docMk/>
            <pc:sldMk cId="2898547042" sldId="419"/>
            <ac:spMk id="22" creationId="{6CEEF97A-4DAC-0E43-B1D6-F303F6798A59}"/>
          </ac:spMkLst>
        </pc:spChg>
        <pc:picChg chg="mod">
          <ac:chgData name="Emmanuel Orfao" userId="b37a14cee5699706" providerId="LiveId" clId="{3B9727A2-9795-440C-A7AE-1798CBDD1395}" dt="2020-05-29T07:11:19.915" v="974" actId="14100"/>
          <ac:picMkLst>
            <pc:docMk/>
            <pc:sldMk cId="2898547042" sldId="419"/>
            <ac:picMk id="12" creationId="{AE1F3E01-AD19-4833-B40E-C956906ED4A6}"/>
          </ac:picMkLst>
        </pc:picChg>
      </pc:sldChg>
      <pc:sldChg chg="delSp modSp mod delAnim modAnim">
        <pc:chgData name="Emmanuel Orfao" userId="b37a14cee5699706" providerId="LiveId" clId="{3B9727A2-9795-440C-A7AE-1798CBDD1395}" dt="2020-05-29T07:07:57.871" v="957" actId="1076"/>
        <pc:sldMkLst>
          <pc:docMk/>
          <pc:sldMk cId="3018608637" sldId="420"/>
        </pc:sldMkLst>
        <pc:spChg chg="mod">
          <ac:chgData name="Emmanuel Orfao" userId="b37a14cee5699706" providerId="LiveId" clId="{3B9727A2-9795-440C-A7AE-1798CBDD1395}" dt="2020-05-29T07:07:28.219" v="952" actId="20577"/>
          <ac:spMkLst>
            <pc:docMk/>
            <pc:sldMk cId="3018608637" sldId="420"/>
            <ac:spMk id="3" creationId="{F74BF60F-2C05-D744-AA32-158EF4A5496E}"/>
          </ac:spMkLst>
        </pc:spChg>
        <pc:spChg chg="mod">
          <ac:chgData name="Emmanuel Orfao" userId="b37a14cee5699706" providerId="LiveId" clId="{3B9727A2-9795-440C-A7AE-1798CBDD1395}" dt="2020-05-29T07:07:22.552" v="949" actId="1076"/>
          <ac:spMkLst>
            <pc:docMk/>
            <pc:sldMk cId="3018608637" sldId="420"/>
            <ac:spMk id="5" creationId="{363479FA-D513-4A45-A808-EA6EC238D57B}"/>
          </ac:spMkLst>
        </pc:spChg>
        <pc:spChg chg="mod">
          <ac:chgData name="Emmanuel Orfao" userId="b37a14cee5699706" providerId="LiveId" clId="{3B9727A2-9795-440C-A7AE-1798CBDD1395}" dt="2020-05-29T07:07:22.552" v="949" actId="1076"/>
          <ac:spMkLst>
            <pc:docMk/>
            <pc:sldMk cId="3018608637" sldId="420"/>
            <ac:spMk id="23" creationId="{DA7EE179-4970-5B44-B71B-0FFACD28C4E3}"/>
          </ac:spMkLst>
        </pc:spChg>
        <pc:spChg chg="mod">
          <ac:chgData name="Emmanuel Orfao" userId="b37a14cee5699706" providerId="LiveId" clId="{3B9727A2-9795-440C-A7AE-1798CBDD1395}" dt="2020-05-29T07:07:22.552" v="949" actId="1076"/>
          <ac:spMkLst>
            <pc:docMk/>
            <pc:sldMk cId="3018608637" sldId="420"/>
            <ac:spMk id="24" creationId="{B1D9FC3D-EB50-ED48-9B00-F7889EE13E71}"/>
          </ac:spMkLst>
        </pc:spChg>
        <pc:spChg chg="mod">
          <ac:chgData name="Emmanuel Orfao" userId="b37a14cee5699706" providerId="LiveId" clId="{3B9727A2-9795-440C-A7AE-1798CBDD1395}" dt="2020-05-29T07:07:55.237" v="956" actId="1076"/>
          <ac:spMkLst>
            <pc:docMk/>
            <pc:sldMk cId="3018608637" sldId="420"/>
            <ac:spMk id="25" creationId="{DE905311-2035-FF4E-8C5F-E4B5CC8BBDC0}"/>
          </ac:spMkLst>
        </pc:spChg>
        <pc:spChg chg="mod">
          <ac:chgData name="Emmanuel Orfao" userId="b37a14cee5699706" providerId="LiveId" clId="{3B9727A2-9795-440C-A7AE-1798CBDD1395}" dt="2020-05-29T07:07:22.552" v="949" actId="1076"/>
          <ac:spMkLst>
            <pc:docMk/>
            <pc:sldMk cId="3018608637" sldId="420"/>
            <ac:spMk id="26" creationId="{BF09DE9C-838B-C14A-A93B-790F3E579244}"/>
          </ac:spMkLst>
        </pc:spChg>
        <pc:spChg chg="mod">
          <ac:chgData name="Emmanuel Orfao" userId="b37a14cee5699706" providerId="LiveId" clId="{3B9727A2-9795-440C-A7AE-1798CBDD1395}" dt="2020-05-29T07:07:22.552" v="949" actId="1076"/>
          <ac:spMkLst>
            <pc:docMk/>
            <pc:sldMk cId="3018608637" sldId="420"/>
            <ac:spMk id="27" creationId="{0CC9A7CA-11E5-E54C-A0CD-33FF92CB4F45}"/>
          </ac:spMkLst>
        </pc:spChg>
        <pc:spChg chg="del mod">
          <ac:chgData name="Emmanuel Orfao" userId="b37a14cee5699706" providerId="LiveId" clId="{3B9727A2-9795-440C-A7AE-1798CBDD1395}" dt="2020-05-29T07:07:50.302" v="954" actId="478"/>
          <ac:spMkLst>
            <pc:docMk/>
            <pc:sldMk cId="3018608637" sldId="420"/>
            <ac:spMk id="28" creationId="{0C5CECCD-72AD-CE4E-95C0-0EA54C9D0F74}"/>
          </ac:spMkLst>
        </pc:spChg>
        <pc:spChg chg="mod">
          <ac:chgData name="Emmanuel Orfao" userId="b37a14cee5699706" providerId="LiveId" clId="{3B9727A2-9795-440C-A7AE-1798CBDD1395}" dt="2020-05-29T07:07:32.304" v="953" actId="1076"/>
          <ac:spMkLst>
            <pc:docMk/>
            <pc:sldMk cId="3018608637" sldId="420"/>
            <ac:spMk id="29" creationId="{7744FA6F-99E0-5A42-A8D1-4A21CA90719E}"/>
          </ac:spMkLst>
        </pc:spChg>
        <pc:spChg chg="mod">
          <ac:chgData name="Emmanuel Orfao" userId="b37a14cee5699706" providerId="LiveId" clId="{3B9727A2-9795-440C-A7AE-1798CBDD1395}" dt="2020-05-29T07:07:22.552" v="949" actId="1076"/>
          <ac:spMkLst>
            <pc:docMk/>
            <pc:sldMk cId="3018608637" sldId="420"/>
            <ac:spMk id="30" creationId="{84C7CCA5-3034-2E49-8D5D-92AC998C341F}"/>
          </ac:spMkLst>
        </pc:spChg>
        <pc:spChg chg="mod">
          <ac:chgData name="Emmanuel Orfao" userId="b37a14cee5699706" providerId="LiveId" clId="{3B9727A2-9795-440C-A7AE-1798CBDD1395}" dt="2020-05-29T07:07:57.871" v="957" actId="1076"/>
          <ac:spMkLst>
            <pc:docMk/>
            <pc:sldMk cId="3018608637" sldId="420"/>
            <ac:spMk id="31" creationId="{77B6E0C4-46D7-C847-B996-D2A18A405BDA}"/>
          </ac:spMkLst>
        </pc:spChg>
        <pc:spChg chg="mod">
          <ac:chgData name="Emmanuel Orfao" userId="b37a14cee5699706" providerId="LiveId" clId="{3B9727A2-9795-440C-A7AE-1798CBDD1395}" dt="2020-05-29T07:07:22.552" v="949" actId="1076"/>
          <ac:spMkLst>
            <pc:docMk/>
            <pc:sldMk cId="3018608637" sldId="420"/>
            <ac:spMk id="32" creationId="{E970EF24-35B0-734A-A51C-7819483CCA27}"/>
          </ac:spMkLst>
        </pc:spChg>
        <pc:spChg chg="mod">
          <ac:chgData name="Emmanuel Orfao" userId="b37a14cee5699706" providerId="LiveId" clId="{3B9727A2-9795-440C-A7AE-1798CBDD1395}" dt="2020-05-29T07:07:22.552" v="949" actId="1076"/>
          <ac:spMkLst>
            <pc:docMk/>
            <pc:sldMk cId="3018608637" sldId="420"/>
            <ac:spMk id="33" creationId="{46E38298-3FA1-0046-9E2A-D304A5CD5280}"/>
          </ac:spMkLst>
        </pc:spChg>
        <pc:spChg chg="del mod">
          <ac:chgData name="Emmanuel Orfao" userId="b37a14cee5699706" providerId="LiveId" clId="{3B9727A2-9795-440C-A7AE-1798CBDD1395}" dt="2020-05-29T07:07:52.080" v="955" actId="478"/>
          <ac:spMkLst>
            <pc:docMk/>
            <pc:sldMk cId="3018608637" sldId="420"/>
            <ac:spMk id="34" creationId="{52BCDBD4-30A6-7F47-AED7-226D09D748DC}"/>
          </ac:spMkLst>
        </pc:spChg>
      </pc:sldChg>
      <pc:sldChg chg="modSp mod modAnim">
        <pc:chgData name="Emmanuel Orfao" userId="b37a14cee5699706" providerId="LiveId" clId="{3B9727A2-9795-440C-A7AE-1798CBDD1395}" dt="2020-05-29T07:16:08.460" v="1121"/>
        <pc:sldMkLst>
          <pc:docMk/>
          <pc:sldMk cId="3052679564" sldId="422"/>
        </pc:sldMkLst>
        <pc:spChg chg="mod">
          <ac:chgData name="Emmanuel Orfao" userId="b37a14cee5699706" providerId="LiveId" clId="{3B9727A2-9795-440C-A7AE-1798CBDD1395}" dt="2020-05-28T21:17:55.501" v="410" actId="14100"/>
          <ac:spMkLst>
            <pc:docMk/>
            <pc:sldMk cId="3052679564" sldId="422"/>
            <ac:spMk id="2" creationId="{B5FDA186-729C-1A48-96D1-354BAE2B0F60}"/>
          </ac:spMkLst>
        </pc:spChg>
        <pc:spChg chg="mod">
          <ac:chgData name="Emmanuel Orfao" userId="b37a14cee5699706" providerId="LiveId" clId="{3B9727A2-9795-440C-A7AE-1798CBDD1395}" dt="2020-05-28T21:21:02.911" v="450" actId="1076"/>
          <ac:spMkLst>
            <pc:docMk/>
            <pc:sldMk cId="3052679564" sldId="422"/>
            <ac:spMk id="13" creationId="{10C6459B-310C-064E-9FAD-4AECC0EC9548}"/>
          </ac:spMkLst>
        </pc:spChg>
        <pc:spChg chg="mod">
          <ac:chgData name="Emmanuel Orfao" userId="b37a14cee5699706" providerId="LiveId" clId="{3B9727A2-9795-440C-A7AE-1798CBDD1395}" dt="2020-05-28T21:18:18.654" v="423" actId="20577"/>
          <ac:spMkLst>
            <pc:docMk/>
            <pc:sldMk cId="3052679564" sldId="422"/>
            <ac:spMk id="18" creationId="{81519DC9-42EB-1340-93B3-EC2004A84718}"/>
          </ac:spMkLst>
        </pc:spChg>
        <pc:spChg chg="mod">
          <ac:chgData name="Emmanuel Orfao" userId="b37a14cee5699706" providerId="LiveId" clId="{3B9727A2-9795-440C-A7AE-1798CBDD1395}" dt="2020-05-28T21:18:34.407" v="431" actId="14100"/>
          <ac:spMkLst>
            <pc:docMk/>
            <pc:sldMk cId="3052679564" sldId="422"/>
            <ac:spMk id="19" creationId="{E525FA76-5F40-1D4F-882F-A09E891BE6B5}"/>
          </ac:spMkLst>
        </pc:spChg>
        <pc:spChg chg="mod">
          <ac:chgData name="Emmanuel Orfao" userId="b37a14cee5699706" providerId="LiveId" clId="{3B9727A2-9795-440C-A7AE-1798CBDD1395}" dt="2020-05-28T21:18:14.086" v="419" actId="1076"/>
          <ac:spMkLst>
            <pc:docMk/>
            <pc:sldMk cId="3052679564" sldId="422"/>
            <ac:spMk id="20" creationId="{3245B984-0FF5-D04F-AD17-47CCC62679C9}"/>
          </ac:spMkLst>
        </pc:spChg>
        <pc:spChg chg="mod">
          <ac:chgData name="Emmanuel Orfao" userId="b37a14cee5699706" providerId="LiveId" clId="{3B9727A2-9795-440C-A7AE-1798CBDD1395}" dt="2020-05-28T21:18:11.906" v="418" actId="1076"/>
          <ac:spMkLst>
            <pc:docMk/>
            <pc:sldMk cId="3052679564" sldId="422"/>
            <ac:spMk id="21" creationId="{2B7F4635-8ED2-D849-A1B0-04E6FEE81093}"/>
          </ac:spMkLst>
        </pc:spChg>
        <pc:spChg chg="mod">
          <ac:chgData name="Emmanuel Orfao" userId="b37a14cee5699706" providerId="LiveId" clId="{3B9727A2-9795-440C-A7AE-1798CBDD1395}" dt="2020-05-28T21:18:23.569" v="424" actId="14100"/>
          <ac:spMkLst>
            <pc:docMk/>
            <pc:sldMk cId="3052679564" sldId="422"/>
            <ac:spMk id="22" creationId="{6CEEF97A-4DAC-0E43-B1D6-F303F6798A59}"/>
          </ac:spMkLst>
        </pc:spChg>
        <pc:graphicFrameChg chg="ord modGraphic">
          <ac:chgData name="Emmanuel Orfao" userId="b37a14cee5699706" providerId="LiveId" clId="{3B9727A2-9795-440C-A7AE-1798CBDD1395}" dt="2020-05-28T21:21:19.088" v="452" actId="167"/>
          <ac:graphicFrameMkLst>
            <pc:docMk/>
            <pc:sldMk cId="3052679564" sldId="422"/>
            <ac:graphicFrameMk id="3" creationId="{8175F9FF-7FBA-B047-BF25-8DCCC2FC8E50}"/>
          </ac:graphicFrameMkLst>
        </pc:graphicFrameChg>
      </pc:sldChg>
      <pc:sldChg chg="modSp mod">
        <pc:chgData name="Emmanuel Orfao" userId="b37a14cee5699706" providerId="LiveId" clId="{3B9727A2-9795-440C-A7AE-1798CBDD1395}" dt="2020-05-28T21:23:21.134" v="468" actId="14100"/>
        <pc:sldMkLst>
          <pc:docMk/>
          <pc:sldMk cId="1838862772" sldId="423"/>
        </pc:sldMkLst>
        <pc:spChg chg="mod">
          <ac:chgData name="Emmanuel Orfao" userId="b37a14cee5699706" providerId="LiveId" clId="{3B9727A2-9795-440C-A7AE-1798CBDD1395}" dt="2020-05-28T21:22:55.649" v="462" actId="1076"/>
          <ac:spMkLst>
            <pc:docMk/>
            <pc:sldMk cId="1838862772" sldId="423"/>
            <ac:spMk id="6" creationId="{0A3BCC4B-E465-B746-837F-A69D8690DDB1}"/>
          </ac:spMkLst>
        </pc:spChg>
        <pc:spChg chg="mod">
          <ac:chgData name="Emmanuel Orfao" userId="b37a14cee5699706" providerId="LiveId" clId="{3B9727A2-9795-440C-A7AE-1798CBDD1395}" dt="2020-05-28T21:22:41.256" v="459" actId="1076"/>
          <ac:spMkLst>
            <pc:docMk/>
            <pc:sldMk cId="1838862772" sldId="423"/>
            <ac:spMk id="12" creationId="{5CAE922E-589D-3047-A778-ACDF4C330D3D}"/>
          </ac:spMkLst>
        </pc:spChg>
        <pc:spChg chg="mod">
          <ac:chgData name="Emmanuel Orfao" userId="b37a14cee5699706" providerId="LiveId" clId="{3B9727A2-9795-440C-A7AE-1798CBDD1395}" dt="2020-05-28T21:22:35.239" v="458" actId="1076"/>
          <ac:spMkLst>
            <pc:docMk/>
            <pc:sldMk cId="1838862772" sldId="423"/>
            <ac:spMk id="13" creationId="{0B879770-F0DD-D440-BE79-9A6128406109}"/>
          </ac:spMkLst>
        </pc:spChg>
        <pc:spChg chg="mod">
          <ac:chgData name="Emmanuel Orfao" userId="b37a14cee5699706" providerId="LiveId" clId="{3B9727A2-9795-440C-A7AE-1798CBDD1395}" dt="2020-05-28T21:22:35.239" v="458" actId="1076"/>
          <ac:spMkLst>
            <pc:docMk/>
            <pc:sldMk cId="1838862772" sldId="423"/>
            <ac:spMk id="14" creationId="{26170765-ACB1-0544-882E-81A2A6266760}"/>
          </ac:spMkLst>
        </pc:spChg>
        <pc:spChg chg="mod">
          <ac:chgData name="Emmanuel Orfao" userId="b37a14cee5699706" providerId="LiveId" clId="{3B9727A2-9795-440C-A7AE-1798CBDD1395}" dt="2020-05-28T21:22:35.239" v="458" actId="1076"/>
          <ac:spMkLst>
            <pc:docMk/>
            <pc:sldMk cId="1838862772" sldId="423"/>
            <ac:spMk id="15" creationId="{0DEB8BAD-8CC6-1644-B212-91837833355C}"/>
          </ac:spMkLst>
        </pc:spChg>
        <pc:spChg chg="mod">
          <ac:chgData name="Emmanuel Orfao" userId="b37a14cee5699706" providerId="LiveId" clId="{3B9727A2-9795-440C-A7AE-1798CBDD1395}" dt="2020-05-28T21:22:35.239" v="458" actId="1076"/>
          <ac:spMkLst>
            <pc:docMk/>
            <pc:sldMk cId="1838862772" sldId="423"/>
            <ac:spMk id="16" creationId="{1FDC61F9-EDFF-CA4A-8B47-0144830DAC16}"/>
          </ac:spMkLst>
        </pc:spChg>
        <pc:spChg chg="mod">
          <ac:chgData name="Emmanuel Orfao" userId="b37a14cee5699706" providerId="LiveId" clId="{3B9727A2-9795-440C-A7AE-1798CBDD1395}" dt="2020-05-28T21:22:35.239" v="458" actId="1076"/>
          <ac:spMkLst>
            <pc:docMk/>
            <pc:sldMk cId="1838862772" sldId="423"/>
            <ac:spMk id="17" creationId="{651D09DD-68DB-AB4C-A35D-F8DDB265DBB2}"/>
          </ac:spMkLst>
        </pc:spChg>
        <pc:spChg chg="mod">
          <ac:chgData name="Emmanuel Orfao" userId="b37a14cee5699706" providerId="LiveId" clId="{3B9727A2-9795-440C-A7AE-1798CBDD1395}" dt="2020-05-28T21:22:35.239" v="458" actId="1076"/>
          <ac:spMkLst>
            <pc:docMk/>
            <pc:sldMk cId="1838862772" sldId="423"/>
            <ac:spMk id="18" creationId="{12C2519A-DFD9-CC44-BBF8-058451E3C306}"/>
          </ac:spMkLst>
        </pc:spChg>
        <pc:spChg chg="mod">
          <ac:chgData name="Emmanuel Orfao" userId="b37a14cee5699706" providerId="LiveId" clId="{3B9727A2-9795-440C-A7AE-1798CBDD1395}" dt="2020-05-28T21:22:41.256" v="459" actId="1076"/>
          <ac:spMkLst>
            <pc:docMk/>
            <pc:sldMk cId="1838862772" sldId="423"/>
            <ac:spMk id="19" creationId="{28CDA41D-24B3-FD49-B1E5-B0A22A7AD6F6}"/>
          </ac:spMkLst>
        </pc:spChg>
        <pc:spChg chg="mod">
          <ac:chgData name="Emmanuel Orfao" userId="b37a14cee5699706" providerId="LiveId" clId="{3B9727A2-9795-440C-A7AE-1798CBDD1395}" dt="2020-05-28T21:22:41.256" v="459" actId="1076"/>
          <ac:spMkLst>
            <pc:docMk/>
            <pc:sldMk cId="1838862772" sldId="423"/>
            <ac:spMk id="20" creationId="{C09DE96E-99D2-1740-9299-F2E758ACD12D}"/>
          </ac:spMkLst>
        </pc:spChg>
        <pc:spChg chg="mod">
          <ac:chgData name="Emmanuel Orfao" userId="b37a14cee5699706" providerId="LiveId" clId="{3B9727A2-9795-440C-A7AE-1798CBDD1395}" dt="2020-05-28T21:22:46.988" v="460" actId="1076"/>
          <ac:spMkLst>
            <pc:docMk/>
            <pc:sldMk cId="1838862772" sldId="423"/>
            <ac:spMk id="23" creationId="{33C93159-B71F-3C4B-B027-3CF6DCA770AA}"/>
          </ac:spMkLst>
        </pc:spChg>
        <pc:spChg chg="mod">
          <ac:chgData name="Emmanuel Orfao" userId="b37a14cee5699706" providerId="LiveId" clId="{3B9727A2-9795-440C-A7AE-1798CBDD1395}" dt="2020-05-28T21:22:46.988" v="460" actId="1076"/>
          <ac:spMkLst>
            <pc:docMk/>
            <pc:sldMk cId="1838862772" sldId="423"/>
            <ac:spMk id="25" creationId="{0B5B3448-2A66-9E4A-8A50-8038DCA0542B}"/>
          </ac:spMkLst>
        </pc:spChg>
        <pc:spChg chg="mod">
          <ac:chgData name="Emmanuel Orfao" userId="b37a14cee5699706" providerId="LiveId" clId="{3B9727A2-9795-440C-A7AE-1798CBDD1395}" dt="2020-05-28T21:22:46.988" v="460" actId="1076"/>
          <ac:spMkLst>
            <pc:docMk/>
            <pc:sldMk cId="1838862772" sldId="423"/>
            <ac:spMk id="27" creationId="{F31CC501-E581-4744-BC63-EFFFD70B53C7}"/>
          </ac:spMkLst>
        </pc:spChg>
        <pc:spChg chg="mod">
          <ac:chgData name="Emmanuel Orfao" userId="b37a14cee5699706" providerId="LiveId" clId="{3B9727A2-9795-440C-A7AE-1798CBDD1395}" dt="2020-05-28T21:22:46.988" v="460" actId="1076"/>
          <ac:spMkLst>
            <pc:docMk/>
            <pc:sldMk cId="1838862772" sldId="423"/>
            <ac:spMk id="28" creationId="{812D3E58-8610-0E47-8D83-64DE59526C20}"/>
          </ac:spMkLst>
        </pc:spChg>
        <pc:spChg chg="mod">
          <ac:chgData name="Emmanuel Orfao" userId="b37a14cee5699706" providerId="LiveId" clId="{3B9727A2-9795-440C-A7AE-1798CBDD1395}" dt="2020-05-28T21:23:06.698" v="464" actId="1076"/>
          <ac:spMkLst>
            <pc:docMk/>
            <pc:sldMk cId="1838862772" sldId="423"/>
            <ac:spMk id="29" creationId="{C8DBB168-78F0-6145-8D26-8530A685215A}"/>
          </ac:spMkLst>
        </pc:spChg>
        <pc:spChg chg="mod">
          <ac:chgData name="Emmanuel Orfao" userId="b37a14cee5699706" providerId="LiveId" clId="{3B9727A2-9795-440C-A7AE-1798CBDD1395}" dt="2020-05-28T21:23:06.698" v="464" actId="1076"/>
          <ac:spMkLst>
            <pc:docMk/>
            <pc:sldMk cId="1838862772" sldId="423"/>
            <ac:spMk id="30" creationId="{6A914FAA-7D79-B842-8AA6-6F8CFBB58862}"/>
          </ac:spMkLst>
        </pc:spChg>
        <pc:spChg chg="mod">
          <ac:chgData name="Emmanuel Orfao" userId="b37a14cee5699706" providerId="LiveId" clId="{3B9727A2-9795-440C-A7AE-1798CBDD1395}" dt="2020-05-28T21:23:06.698" v="464" actId="1076"/>
          <ac:spMkLst>
            <pc:docMk/>
            <pc:sldMk cId="1838862772" sldId="423"/>
            <ac:spMk id="31" creationId="{B04D74C8-3259-C74B-B9C2-757CF59DA160}"/>
          </ac:spMkLst>
        </pc:spChg>
        <pc:spChg chg="mod">
          <ac:chgData name="Emmanuel Orfao" userId="b37a14cee5699706" providerId="LiveId" clId="{3B9727A2-9795-440C-A7AE-1798CBDD1395}" dt="2020-05-28T21:23:06.698" v="464" actId="1076"/>
          <ac:spMkLst>
            <pc:docMk/>
            <pc:sldMk cId="1838862772" sldId="423"/>
            <ac:spMk id="32" creationId="{C2B069F8-9C7B-0949-B300-7A9110C64323}"/>
          </ac:spMkLst>
        </pc:spChg>
        <pc:spChg chg="mod">
          <ac:chgData name="Emmanuel Orfao" userId="b37a14cee5699706" providerId="LiveId" clId="{3B9727A2-9795-440C-A7AE-1798CBDD1395}" dt="2020-05-28T21:23:06.698" v="464" actId="1076"/>
          <ac:spMkLst>
            <pc:docMk/>
            <pc:sldMk cId="1838862772" sldId="423"/>
            <ac:spMk id="33" creationId="{7DB62B86-61EF-B24C-86E0-5BCDACF3691F}"/>
          </ac:spMkLst>
        </pc:spChg>
        <pc:spChg chg="mod">
          <ac:chgData name="Emmanuel Orfao" userId="b37a14cee5699706" providerId="LiveId" clId="{3B9727A2-9795-440C-A7AE-1798CBDD1395}" dt="2020-05-28T21:23:14.859" v="466" actId="1076"/>
          <ac:spMkLst>
            <pc:docMk/>
            <pc:sldMk cId="1838862772" sldId="423"/>
            <ac:spMk id="34" creationId="{0EAE1093-196F-8446-B1E8-4C034D931886}"/>
          </ac:spMkLst>
        </pc:spChg>
        <pc:spChg chg="mod">
          <ac:chgData name="Emmanuel Orfao" userId="b37a14cee5699706" providerId="LiveId" clId="{3B9727A2-9795-440C-A7AE-1798CBDD1395}" dt="2020-05-28T21:23:06.698" v="464" actId="1076"/>
          <ac:spMkLst>
            <pc:docMk/>
            <pc:sldMk cId="1838862772" sldId="423"/>
            <ac:spMk id="35" creationId="{191C5B7F-3086-4B4D-AE08-02F9237A58C1}"/>
          </ac:spMkLst>
        </pc:spChg>
        <pc:picChg chg="mod">
          <ac:chgData name="Emmanuel Orfao" userId="b37a14cee5699706" providerId="LiveId" clId="{3B9727A2-9795-440C-A7AE-1798CBDD1395}" dt="2020-05-28T21:23:21.134" v="468" actId="14100"/>
          <ac:picMkLst>
            <pc:docMk/>
            <pc:sldMk cId="1838862772" sldId="423"/>
            <ac:picMk id="22" creationId="{A655718F-91FB-D641-B7B4-8C66DC9F5E8E}"/>
          </ac:picMkLst>
        </pc:picChg>
      </pc:sldChg>
      <pc:sldChg chg="addSp modSp mod ord modAnim">
        <pc:chgData name="Emmanuel Orfao" userId="b37a14cee5699706" providerId="LiveId" clId="{3B9727A2-9795-440C-A7AE-1798CBDD1395}" dt="2020-05-29T07:18:47.274" v="1129"/>
        <pc:sldMkLst>
          <pc:docMk/>
          <pc:sldMk cId="566197994" sldId="424"/>
        </pc:sldMkLst>
        <pc:spChg chg="mod">
          <ac:chgData name="Emmanuel Orfao" userId="b37a14cee5699706" providerId="LiveId" clId="{3B9727A2-9795-440C-A7AE-1798CBDD1395}" dt="2020-05-28T21:23:59.770" v="473" actId="14100"/>
          <ac:spMkLst>
            <pc:docMk/>
            <pc:sldMk cId="566197994" sldId="424"/>
            <ac:spMk id="2" creationId="{D7FC1658-5707-4037-B561-3E082FBB0110}"/>
          </ac:spMkLst>
        </pc:spChg>
        <pc:spChg chg="mod">
          <ac:chgData name="Emmanuel Orfao" userId="b37a14cee5699706" providerId="LiveId" clId="{3B9727A2-9795-440C-A7AE-1798CBDD1395}" dt="2020-05-28T21:32:18.044" v="670" actId="1076"/>
          <ac:spMkLst>
            <pc:docMk/>
            <pc:sldMk cId="566197994" sldId="424"/>
            <ac:spMk id="4" creationId="{DBFD5F04-89A2-DD4B-8120-AF5E94A4E8D5}"/>
          </ac:spMkLst>
        </pc:spChg>
        <pc:spChg chg="add mod">
          <ac:chgData name="Emmanuel Orfao" userId="b37a14cee5699706" providerId="LiveId" clId="{3B9727A2-9795-440C-A7AE-1798CBDD1395}" dt="2020-05-28T21:32:12.343" v="667" actId="1076"/>
          <ac:spMkLst>
            <pc:docMk/>
            <pc:sldMk cId="566197994" sldId="424"/>
            <ac:spMk id="15" creationId="{8E27C2BD-5647-49EA-82EE-900FA3436AD7}"/>
          </ac:spMkLst>
        </pc:spChg>
        <pc:spChg chg="add mod">
          <ac:chgData name="Emmanuel Orfao" userId="b37a14cee5699706" providerId="LiveId" clId="{3B9727A2-9795-440C-A7AE-1798CBDD1395}" dt="2020-05-28T21:27:52.505" v="638" actId="14100"/>
          <ac:spMkLst>
            <pc:docMk/>
            <pc:sldMk cId="566197994" sldId="424"/>
            <ac:spMk id="16" creationId="{32B6D74B-F33C-4998-8848-838EB6104176}"/>
          </ac:spMkLst>
        </pc:spChg>
        <pc:spChg chg="add mod">
          <ac:chgData name="Emmanuel Orfao" userId="b37a14cee5699706" providerId="LiveId" clId="{3B9727A2-9795-440C-A7AE-1798CBDD1395}" dt="2020-05-28T21:27:55.709" v="639" actId="14100"/>
          <ac:spMkLst>
            <pc:docMk/>
            <pc:sldMk cId="566197994" sldId="424"/>
            <ac:spMk id="17" creationId="{BEB2C10E-53AB-4D46-B2CA-A9B75581985E}"/>
          </ac:spMkLst>
        </pc:spChg>
        <pc:graphicFrameChg chg="ord">
          <ac:chgData name="Emmanuel Orfao" userId="b37a14cee5699706" providerId="LiveId" clId="{3B9727A2-9795-440C-A7AE-1798CBDD1395}" dt="2020-05-28T21:30:45.434" v="656" actId="167"/>
          <ac:graphicFrameMkLst>
            <pc:docMk/>
            <pc:sldMk cId="566197994" sldId="424"/>
            <ac:graphicFrameMk id="7" creationId="{4FD33A45-B6BB-EE4A-84B9-BE7422C0C783}"/>
          </ac:graphicFrameMkLst>
        </pc:graphicFrameChg>
        <pc:picChg chg="add mod">
          <ac:chgData name="Emmanuel Orfao" userId="b37a14cee5699706" providerId="LiveId" clId="{3B9727A2-9795-440C-A7AE-1798CBDD1395}" dt="2020-05-28T21:31:51.342" v="661" actId="1076"/>
          <ac:picMkLst>
            <pc:docMk/>
            <pc:sldMk cId="566197994" sldId="424"/>
            <ac:picMk id="3" creationId="{5C0F103C-04D5-4409-840B-8498617B41F1}"/>
          </ac:picMkLst>
        </pc:picChg>
        <pc:picChg chg="add mod">
          <ac:chgData name="Emmanuel Orfao" userId="b37a14cee5699706" providerId="LiveId" clId="{3B9727A2-9795-440C-A7AE-1798CBDD1395}" dt="2020-05-28T21:31:54.935" v="663" actId="1076"/>
          <ac:picMkLst>
            <pc:docMk/>
            <pc:sldMk cId="566197994" sldId="424"/>
            <ac:picMk id="5" creationId="{41CEB782-8960-46AF-99B8-3CC6BED2C755}"/>
          </ac:picMkLst>
        </pc:picChg>
        <pc:picChg chg="add mod">
          <ac:chgData name="Emmanuel Orfao" userId="b37a14cee5699706" providerId="LiveId" clId="{3B9727A2-9795-440C-A7AE-1798CBDD1395}" dt="2020-05-28T21:32:03.851" v="665" actId="1076"/>
          <ac:picMkLst>
            <pc:docMk/>
            <pc:sldMk cId="566197994" sldId="424"/>
            <ac:picMk id="6" creationId="{2879B89D-25F9-4355-BB69-8F4C729DABE9}"/>
          </ac:picMkLst>
        </pc:picChg>
        <pc:picChg chg="add mod">
          <ac:chgData name="Emmanuel Orfao" userId="b37a14cee5699706" providerId="LiveId" clId="{3B9727A2-9795-440C-A7AE-1798CBDD1395}" dt="2020-05-28T21:32:07.403" v="666" actId="1076"/>
          <ac:picMkLst>
            <pc:docMk/>
            <pc:sldMk cId="566197994" sldId="424"/>
            <ac:picMk id="8" creationId="{1B32264E-4B95-4FC3-B298-B234A7C8F599}"/>
          </ac:picMkLst>
        </pc:picChg>
        <pc:picChg chg="add mod">
          <ac:chgData name="Emmanuel Orfao" userId="b37a14cee5699706" providerId="LiveId" clId="{3B9727A2-9795-440C-A7AE-1798CBDD1395}" dt="2020-05-28T21:23:53.036" v="471" actId="1076"/>
          <ac:picMkLst>
            <pc:docMk/>
            <pc:sldMk cId="566197994" sldId="424"/>
            <ac:picMk id="12" creationId="{868614BF-371B-4A11-8C89-E436B5995586}"/>
          </ac:picMkLst>
        </pc:picChg>
        <pc:cxnChg chg="ord">
          <ac:chgData name="Emmanuel Orfao" userId="b37a14cee5699706" providerId="LiveId" clId="{3B9727A2-9795-440C-A7AE-1798CBDD1395}" dt="2020-05-28T21:30:45.434" v="656" actId="167"/>
          <ac:cxnSpMkLst>
            <pc:docMk/>
            <pc:sldMk cId="566197994" sldId="424"/>
            <ac:cxnSpMk id="9" creationId="{61D62B1D-7C63-8842-AC22-2AC3B7B246A7}"/>
          </ac:cxnSpMkLst>
        </pc:cxnChg>
        <pc:cxnChg chg="ord">
          <ac:chgData name="Emmanuel Orfao" userId="b37a14cee5699706" providerId="LiveId" clId="{3B9727A2-9795-440C-A7AE-1798CBDD1395}" dt="2020-05-28T21:30:45.434" v="656" actId="167"/>
          <ac:cxnSpMkLst>
            <pc:docMk/>
            <pc:sldMk cId="566197994" sldId="424"/>
            <ac:cxnSpMk id="14" creationId="{FA95E1C7-5E36-A24C-B7DF-2CA8169BE2FE}"/>
          </ac:cxnSpMkLst>
        </pc:cxnChg>
      </pc:sldChg>
      <pc:sldChg chg="modSp mod ord">
        <pc:chgData name="Emmanuel Orfao" userId="b37a14cee5699706" providerId="LiveId" clId="{3B9727A2-9795-440C-A7AE-1798CBDD1395}" dt="2020-05-29T07:21:50.204" v="1162"/>
        <pc:sldMkLst>
          <pc:docMk/>
          <pc:sldMk cId="1193687649" sldId="425"/>
        </pc:sldMkLst>
        <pc:spChg chg="mod">
          <ac:chgData name="Emmanuel Orfao" userId="b37a14cee5699706" providerId="LiveId" clId="{3B9727A2-9795-440C-A7AE-1798CBDD1395}" dt="2020-05-28T21:34:11.229" v="680" actId="20577"/>
          <ac:spMkLst>
            <pc:docMk/>
            <pc:sldMk cId="1193687649" sldId="425"/>
            <ac:spMk id="7" creationId="{3757F094-E916-8A43-B6AA-6BFD5060839A}"/>
          </ac:spMkLst>
        </pc:spChg>
        <pc:picChg chg="mod">
          <ac:chgData name="Emmanuel Orfao" userId="b37a14cee5699706" providerId="LiveId" clId="{3B9727A2-9795-440C-A7AE-1798CBDD1395}" dt="2020-05-28T21:34:33.089" v="683" actId="1076"/>
          <ac:picMkLst>
            <pc:docMk/>
            <pc:sldMk cId="1193687649" sldId="425"/>
            <ac:picMk id="20" creationId="{4322961B-BD68-4F47-9D2D-17CCA867852C}"/>
          </ac:picMkLst>
        </pc:picChg>
      </pc:sldChg>
      <pc:sldChg chg="addSp delSp modSp mod">
        <pc:chgData name="Emmanuel Orfao" userId="b37a14cee5699706" providerId="LiveId" clId="{3B9727A2-9795-440C-A7AE-1798CBDD1395}" dt="2020-05-29T09:30:51.069" v="1403" actId="1076"/>
        <pc:sldMkLst>
          <pc:docMk/>
          <pc:sldMk cId="655069448" sldId="427"/>
        </pc:sldMkLst>
        <pc:spChg chg="mod">
          <ac:chgData name="Emmanuel Orfao" userId="b37a14cee5699706" providerId="LiveId" clId="{3B9727A2-9795-440C-A7AE-1798CBDD1395}" dt="2020-05-29T06:43:47.764" v="783" actId="20577"/>
          <ac:spMkLst>
            <pc:docMk/>
            <pc:sldMk cId="655069448" sldId="427"/>
            <ac:spMk id="9" creationId="{8CCCBD50-9531-41C9-A9F6-FDFC65D9F53F}"/>
          </ac:spMkLst>
        </pc:spChg>
        <pc:spChg chg="mod">
          <ac:chgData name="Emmanuel Orfao" userId="b37a14cee5699706" providerId="LiveId" clId="{3B9727A2-9795-440C-A7AE-1798CBDD1395}" dt="2020-05-28T21:05:07.851" v="285" actId="20577"/>
          <ac:spMkLst>
            <pc:docMk/>
            <pc:sldMk cId="655069448" sldId="427"/>
            <ac:spMk id="13" creationId="{8A318E1F-B8CF-8C4D-B044-AE75A60F61E4}"/>
          </ac:spMkLst>
        </pc:spChg>
        <pc:spChg chg="mod">
          <ac:chgData name="Emmanuel Orfao" userId="b37a14cee5699706" providerId="LiveId" clId="{3B9727A2-9795-440C-A7AE-1798CBDD1395}" dt="2020-05-28T21:05:27.810" v="286" actId="20577"/>
          <ac:spMkLst>
            <pc:docMk/>
            <pc:sldMk cId="655069448" sldId="427"/>
            <ac:spMk id="16" creationId="{CEE674F9-48EA-7043-BF34-1593CC7C7611}"/>
          </ac:spMkLst>
        </pc:spChg>
        <pc:picChg chg="add mod">
          <ac:chgData name="Emmanuel Orfao" userId="b37a14cee5699706" providerId="LiveId" clId="{3B9727A2-9795-440C-A7AE-1798CBDD1395}" dt="2020-05-29T09:30:51.069" v="1403" actId="1076"/>
          <ac:picMkLst>
            <pc:docMk/>
            <pc:sldMk cId="655069448" sldId="427"/>
            <ac:picMk id="4" creationId="{CB0C50F1-AF83-475A-8BBB-9B408884B7BF}"/>
          </ac:picMkLst>
        </pc:picChg>
        <pc:picChg chg="del">
          <ac:chgData name="Emmanuel Orfao" userId="b37a14cee5699706" providerId="LiveId" clId="{3B9727A2-9795-440C-A7AE-1798CBDD1395}" dt="2020-05-29T09:30:33.827" v="1398" actId="478"/>
          <ac:picMkLst>
            <pc:docMk/>
            <pc:sldMk cId="655069448" sldId="427"/>
            <ac:picMk id="17" creationId="{003605F8-F8B8-4EC6-866D-03025B8B87B1}"/>
          </ac:picMkLst>
        </pc:picChg>
      </pc:sldChg>
      <pc:sldChg chg="modSp mod ord">
        <pc:chgData name="Emmanuel Orfao" userId="b37a14cee5699706" providerId="LiveId" clId="{3B9727A2-9795-440C-A7AE-1798CBDD1395}" dt="2020-05-29T06:44:28.589" v="785"/>
        <pc:sldMkLst>
          <pc:docMk/>
          <pc:sldMk cId="546415695" sldId="428"/>
        </pc:sldMkLst>
        <pc:spChg chg="mod">
          <ac:chgData name="Emmanuel Orfao" userId="b37a14cee5699706" providerId="LiveId" clId="{3B9727A2-9795-440C-A7AE-1798CBDD1395}" dt="2020-05-28T21:00:22.423" v="247" actId="20577"/>
          <ac:spMkLst>
            <pc:docMk/>
            <pc:sldMk cId="546415695" sldId="428"/>
            <ac:spMk id="33" creationId="{0341EAE1-58A4-4491-BB77-7EFFE57BE1CA}"/>
          </ac:spMkLst>
        </pc:spChg>
      </pc:sldChg>
      <pc:sldChg chg="modSp mod modNotesTx">
        <pc:chgData name="Emmanuel Orfao" userId="b37a14cee5699706" providerId="LiveId" clId="{3B9727A2-9795-440C-A7AE-1798CBDD1395}" dt="2020-05-28T21:12:51.833" v="321" actId="20577"/>
        <pc:sldMkLst>
          <pc:docMk/>
          <pc:sldMk cId="235005825" sldId="429"/>
        </pc:sldMkLst>
        <pc:spChg chg="mod">
          <ac:chgData name="Emmanuel Orfao" userId="b37a14cee5699706" providerId="LiveId" clId="{3B9727A2-9795-440C-A7AE-1798CBDD1395}" dt="2020-05-28T21:11:47.131" v="308" actId="1076"/>
          <ac:spMkLst>
            <pc:docMk/>
            <pc:sldMk cId="235005825" sldId="429"/>
            <ac:spMk id="3" creationId="{B4B4FA67-C196-4F02-A7D3-E6F952A36A4C}"/>
          </ac:spMkLst>
        </pc:spChg>
      </pc:sldChg>
      <pc:sldChg chg="addSp delSp modSp mod modNotesTx">
        <pc:chgData name="Emmanuel Orfao" userId="b37a14cee5699706" providerId="LiveId" clId="{3B9727A2-9795-440C-A7AE-1798CBDD1395}" dt="2020-05-29T07:05:23.084" v="944" actId="20577"/>
        <pc:sldMkLst>
          <pc:docMk/>
          <pc:sldMk cId="4083852934" sldId="430"/>
        </pc:sldMkLst>
        <pc:spChg chg="mod">
          <ac:chgData name="Emmanuel Orfao" userId="b37a14cee5699706" providerId="LiveId" clId="{3B9727A2-9795-440C-A7AE-1798CBDD1395}" dt="2020-05-29T07:02:34.615" v="880" actId="20578"/>
          <ac:spMkLst>
            <pc:docMk/>
            <pc:sldMk cId="4083852934" sldId="430"/>
            <ac:spMk id="2" creationId="{181CAAAD-4005-B740-A19E-91FAFB7E3132}"/>
          </ac:spMkLst>
        </pc:spChg>
        <pc:spChg chg="add mod">
          <ac:chgData name="Emmanuel Orfao" userId="b37a14cee5699706" providerId="LiveId" clId="{3B9727A2-9795-440C-A7AE-1798CBDD1395}" dt="2020-05-29T07:00:29.027" v="877" actId="13926"/>
          <ac:spMkLst>
            <pc:docMk/>
            <pc:sldMk cId="4083852934" sldId="430"/>
            <ac:spMk id="8" creationId="{A213FF92-A428-4C30-904E-4931CC335382}"/>
          </ac:spMkLst>
        </pc:spChg>
        <pc:picChg chg="del">
          <ac:chgData name="Emmanuel Orfao" userId="b37a14cee5699706" providerId="LiveId" clId="{3B9727A2-9795-440C-A7AE-1798CBDD1395}" dt="2020-05-28T21:13:58.359" v="324" actId="478"/>
          <ac:picMkLst>
            <pc:docMk/>
            <pc:sldMk cId="4083852934" sldId="430"/>
            <ac:picMk id="5" creationId="{F60EE44C-6AF8-F44B-8825-848D115D908C}"/>
          </ac:picMkLst>
        </pc:picChg>
        <pc:picChg chg="del">
          <ac:chgData name="Emmanuel Orfao" userId="b37a14cee5699706" providerId="LiveId" clId="{3B9727A2-9795-440C-A7AE-1798CBDD1395}" dt="2020-05-28T21:13:59.147" v="325" actId="478"/>
          <ac:picMkLst>
            <pc:docMk/>
            <pc:sldMk cId="4083852934" sldId="430"/>
            <ac:picMk id="6" creationId="{CED7CCD3-B369-4ED6-8E85-591DB743C237}"/>
          </ac:picMkLst>
        </pc:picChg>
        <pc:picChg chg="mod">
          <ac:chgData name="Emmanuel Orfao" userId="b37a14cee5699706" providerId="LiveId" clId="{3B9727A2-9795-440C-A7AE-1798CBDD1395}" dt="2020-05-28T21:15:11.915" v="369" actId="14100"/>
          <ac:picMkLst>
            <pc:docMk/>
            <pc:sldMk cId="4083852934" sldId="430"/>
            <ac:picMk id="7" creationId="{67144D04-3E96-4E1C-8350-E5CACE8B73E0}"/>
          </ac:picMkLst>
        </pc:picChg>
      </pc:sldChg>
      <pc:sldChg chg="ord">
        <pc:chgData name="Emmanuel Orfao" userId="b37a14cee5699706" providerId="LiveId" clId="{3B9727A2-9795-440C-A7AE-1798CBDD1395}" dt="2020-05-29T07:21:50.204" v="1162"/>
        <pc:sldMkLst>
          <pc:docMk/>
          <pc:sldMk cId="617611639" sldId="432"/>
        </pc:sldMkLst>
      </pc:sldChg>
      <pc:sldChg chg="modSp mod ord">
        <pc:chgData name="Emmanuel Orfao" userId="b37a14cee5699706" providerId="LiveId" clId="{3B9727A2-9795-440C-A7AE-1798CBDD1395}" dt="2020-05-28T20:57:26.140" v="201"/>
        <pc:sldMkLst>
          <pc:docMk/>
          <pc:sldMk cId="3522506655" sldId="434"/>
        </pc:sldMkLst>
        <pc:picChg chg="ord">
          <ac:chgData name="Emmanuel Orfao" userId="b37a14cee5699706" providerId="LiveId" clId="{3B9727A2-9795-440C-A7AE-1798CBDD1395}" dt="2020-05-28T16:17:29.037" v="15" actId="167"/>
          <ac:picMkLst>
            <pc:docMk/>
            <pc:sldMk cId="3522506655" sldId="434"/>
            <ac:picMk id="34" creationId="{E1D0DCC3-5ABC-4E04-B374-E0A93AC790A2}"/>
          </ac:picMkLst>
        </pc:picChg>
      </pc:sldChg>
      <pc:sldChg chg="modSp mod ord">
        <pc:chgData name="Emmanuel Orfao" userId="b37a14cee5699706" providerId="LiveId" clId="{3B9727A2-9795-440C-A7AE-1798CBDD1395}" dt="2020-05-29T06:50:43.469" v="801"/>
        <pc:sldMkLst>
          <pc:docMk/>
          <pc:sldMk cId="1256124106" sldId="435"/>
        </pc:sldMkLst>
        <pc:spChg chg="mod">
          <ac:chgData name="Emmanuel Orfao" userId="b37a14cee5699706" providerId="LiveId" clId="{3B9727A2-9795-440C-A7AE-1798CBDD1395}" dt="2020-05-28T21:08:02.392" v="294" actId="20577"/>
          <ac:spMkLst>
            <pc:docMk/>
            <pc:sldMk cId="1256124106" sldId="435"/>
            <ac:spMk id="6" creationId="{C4A3D40D-4A51-4C77-A772-2441C5B02EBD}"/>
          </ac:spMkLst>
        </pc:spChg>
        <pc:spChg chg="mod">
          <ac:chgData name="Emmanuel Orfao" userId="b37a14cee5699706" providerId="LiveId" clId="{3B9727A2-9795-440C-A7AE-1798CBDD1395}" dt="2020-05-28T21:07:55.780" v="290" actId="20577"/>
          <ac:spMkLst>
            <pc:docMk/>
            <pc:sldMk cId="1256124106" sldId="435"/>
            <ac:spMk id="8" creationId="{F4876658-C8AB-429E-A1FA-3FBD17296FD5}"/>
          </ac:spMkLst>
        </pc:spChg>
        <pc:spChg chg="mod">
          <ac:chgData name="Emmanuel Orfao" userId="b37a14cee5699706" providerId="LiveId" clId="{3B9727A2-9795-440C-A7AE-1798CBDD1395}" dt="2020-05-28T21:07:58.062" v="291" actId="20577"/>
          <ac:spMkLst>
            <pc:docMk/>
            <pc:sldMk cId="1256124106" sldId="435"/>
            <ac:spMk id="10" creationId="{A1CAE539-28A3-4FBC-9C30-4514286966E7}"/>
          </ac:spMkLst>
        </pc:spChg>
        <pc:spChg chg="mod">
          <ac:chgData name="Emmanuel Orfao" userId="b37a14cee5699706" providerId="LiveId" clId="{3B9727A2-9795-440C-A7AE-1798CBDD1395}" dt="2020-05-28T21:07:53.862" v="289" actId="20577"/>
          <ac:spMkLst>
            <pc:docMk/>
            <pc:sldMk cId="1256124106" sldId="435"/>
            <ac:spMk id="11" creationId="{C3E30370-ABC8-4593-882E-44569F99326C}"/>
          </ac:spMkLst>
        </pc:spChg>
      </pc:sldChg>
      <pc:sldChg chg="addSp delSp modSp mod modAnim">
        <pc:chgData name="Emmanuel Orfao" userId="b37a14cee5699706" providerId="LiveId" clId="{3B9727A2-9795-440C-A7AE-1798CBDD1395}" dt="2020-05-28T20:58:30.671" v="205" actId="20577"/>
        <pc:sldMkLst>
          <pc:docMk/>
          <pc:sldMk cId="3632265016" sldId="436"/>
        </pc:sldMkLst>
        <pc:spChg chg="mod">
          <ac:chgData name="Emmanuel Orfao" userId="b37a14cee5699706" providerId="LiveId" clId="{3B9727A2-9795-440C-A7AE-1798CBDD1395}" dt="2020-05-28T20:58:30.671" v="205" actId="20577"/>
          <ac:spMkLst>
            <pc:docMk/>
            <pc:sldMk cId="3632265016" sldId="436"/>
            <ac:spMk id="5" creationId="{1EB69191-AE54-9642-818F-FC3F52192C9B}"/>
          </ac:spMkLst>
        </pc:spChg>
        <pc:spChg chg="del">
          <ac:chgData name="Emmanuel Orfao" userId="b37a14cee5699706" providerId="LiveId" clId="{3B9727A2-9795-440C-A7AE-1798CBDD1395}" dt="2020-05-28T16:23:03.015" v="46" actId="478"/>
          <ac:spMkLst>
            <pc:docMk/>
            <pc:sldMk cId="3632265016" sldId="436"/>
            <ac:spMk id="6" creationId="{470D0C6A-FDDB-204B-AFE5-C1A4FDD216BC}"/>
          </ac:spMkLst>
        </pc:spChg>
        <pc:spChg chg="add mod">
          <ac:chgData name="Emmanuel Orfao" userId="b37a14cee5699706" providerId="LiveId" clId="{3B9727A2-9795-440C-A7AE-1798CBDD1395}" dt="2020-05-28T16:24:08.973" v="48" actId="1076"/>
          <ac:spMkLst>
            <pc:docMk/>
            <pc:sldMk cId="3632265016" sldId="436"/>
            <ac:spMk id="8" creationId="{050C5F97-4CF3-476D-89D2-CE2974E143AA}"/>
          </ac:spMkLst>
        </pc:spChg>
        <pc:spChg chg="add mod">
          <ac:chgData name="Emmanuel Orfao" userId="b37a14cee5699706" providerId="LiveId" clId="{3B9727A2-9795-440C-A7AE-1798CBDD1395}" dt="2020-05-28T16:24:08.973" v="48" actId="1076"/>
          <ac:spMkLst>
            <pc:docMk/>
            <pc:sldMk cId="3632265016" sldId="436"/>
            <ac:spMk id="9" creationId="{51A15E75-0822-402A-8602-64BBC580C900}"/>
          </ac:spMkLst>
        </pc:spChg>
        <pc:spChg chg="add mod">
          <ac:chgData name="Emmanuel Orfao" userId="b37a14cee5699706" providerId="LiveId" clId="{3B9727A2-9795-440C-A7AE-1798CBDD1395}" dt="2020-05-28T16:24:08.973" v="48" actId="1076"/>
          <ac:spMkLst>
            <pc:docMk/>
            <pc:sldMk cId="3632265016" sldId="436"/>
            <ac:spMk id="10" creationId="{D1A2A67B-9949-4D6E-8802-8102173FDF84}"/>
          </ac:spMkLst>
        </pc:spChg>
        <pc:spChg chg="add mod">
          <ac:chgData name="Emmanuel Orfao" userId="b37a14cee5699706" providerId="LiveId" clId="{3B9727A2-9795-440C-A7AE-1798CBDD1395}" dt="2020-05-28T16:24:08.973" v="48" actId="1076"/>
          <ac:spMkLst>
            <pc:docMk/>
            <pc:sldMk cId="3632265016" sldId="436"/>
            <ac:spMk id="11" creationId="{C2EC58B9-C057-4289-A96F-EA120EC8B393}"/>
          </ac:spMkLst>
        </pc:spChg>
        <pc:spChg chg="add mod">
          <ac:chgData name="Emmanuel Orfao" userId="b37a14cee5699706" providerId="LiveId" clId="{3B9727A2-9795-440C-A7AE-1798CBDD1395}" dt="2020-05-28T16:24:08.973" v="48" actId="1076"/>
          <ac:spMkLst>
            <pc:docMk/>
            <pc:sldMk cId="3632265016" sldId="436"/>
            <ac:spMk id="12" creationId="{68A5A5BF-1145-4989-A999-44D880628E9A}"/>
          </ac:spMkLst>
        </pc:spChg>
      </pc:sldChg>
      <pc:sldChg chg="addSp delSp modSp mod modAnim">
        <pc:chgData name="Emmanuel Orfao" userId="b37a14cee5699706" providerId="LiveId" clId="{3B9727A2-9795-440C-A7AE-1798CBDD1395}" dt="2020-05-28T16:25:12.984" v="57" actId="478"/>
        <pc:sldMkLst>
          <pc:docMk/>
          <pc:sldMk cId="4274485491" sldId="437"/>
        </pc:sldMkLst>
        <pc:spChg chg="mod">
          <ac:chgData name="Emmanuel Orfao" userId="b37a14cee5699706" providerId="LiveId" clId="{3B9727A2-9795-440C-A7AE-1798CBDD1395}" dt="2020-05-28T16:20:47.870" v="35" actId="255"/>
          <ac:spMkLst>
            <pc:docMk/>
            <pc:sldMk cId="4274485491" sldId="437"/>
            <ac:spMk id="3" creationId="{78C8376C-E78A-224C-8BD6-E6F805FEBDED}"/>
          </ac:spMkLst>
        </pc:spChg>
        <pc:spChg chg="mod">
          <ac:chgData name="Emmanuel Orfao" userId="b37a14cee5699706" providerId="LiveId" clId="{3B9727A2-9795-440C-A7AE-1798CBDD1395}" dt="2020-05-28T16:20:47.870" v="35" actId="255"/>
          <ac:spMkLst>
            <pc:docMk/>
            <pc:sldMk cId="4274485491" sldId="437"/>
            <ac:spMk id="5" creationId="{1EB69191-AE54-9642-818F-FC3F52192C9B}"/>
          </ac:spMkLst>
        </pc:spChg>
        <pc:spChg chg="del">
          <ac:chgData name="Emmanuel Orfao" userId="b37a14cee5699706" providerId="LiveId" clId="{3B9727A2-9795-440C-A7AE-1798CBDD1395}" dt="2020-05-28T16:25:12.984" v="57" actId="478"/>
          <ac:spMkLst>
            <pc:docMk/>
            <pc:sldMk cId="4274485491" sldId="437"/>
            <ac:spMk id="6" creationId="{470D0C6A-FDDB-204B-AFE5-C1A4FDD216BC}"/>
          </ac:spMkLst>
        </pc:spChg>
        <pc:spChg chg="add mod">
          <ac:chgData name="Emmanuel Orfao" userId="b37a14cee5699706" providerId="LiveId" clId="{3B9727A2-9795-440C-A7AE-1798CBDD1395}" dt="2020-05-28T16:24:49.363" v="50"/>
          <ac:spMkLst>
            <pc:docMk/>
            <pc:sldMk cId="4274485491" sldId="437"/>
            <ac:spMk id="8" creationId="{7A58B8A6-33A6-4001-B77C-EA6D903B40EC}"/>
          </ac:spMkLst>
        </pc:spChg>
        <pc:spChg chg="add mod">
          <ac:chgData name="Emmanuel Orfao" userId="b37a14cee5699706" providerId="LiveId" clId="{3B9727A2-9795-440C-A7AE-1798CBDD1395}" dt="2020-05-28T16:24:49.363" v="50"/>
          <ac:spMkLst>
            <pc:docMk/>
            <pc:sldMk cId="4274485491" sldId="437"/>
            <ac:spMk id="9" creationId="{2AF90F87-1F92-4493-A990-50BB4BE61B54}"/>
          </ac:spMkLst>
        </pc:spChg>
        <pc:spChg chg="add mod">
          <ac:chgData name="Emmanuel Orfao" userId="b37a14cee5699706" providerId="LiveId" clId="{3B9727A2-9795-440C-A7AE-1798CBDD1395}" dt="2020-05-28T16:24:49.363" v="50"/>
          <ac:spMkLst>
            <pc:docMk/>
            <pc:sldMk cId="4274485491" sldId="437"/>
            <ac:spMk id="10" creationId="{570F8612-1113-4208-AD02-1C9CE9535D02}"/>
          </ac:spMkLst>
        </pc:spChg>
        <pc:spChg chg="add mod">
          <ac:chgData name="Emmanuel Orfao" userId="b37a14cee5699706" providerId="LiveId" clId="{3B9727A2-9795-440C-A7AE-1798CBDD1395}" dt="2020-05-28T16:24:49.363" v="50"/>
          <ac:spMkLst>
            <pc:docMk/>
            <pc:sldMk cId="4274485491" sldId="437"/>
            <ac:spMk id="11" creationId="{6CAD20A5-C307-4624-8B63-346903054B1F}"/>
          </ac:spMkLst>
        </pc:spChg>
        <pc:spChg chg="add mod">
          <ac:chgData name="Emmanuel Orfao" userId="b37a14cee5699706" providerId="LiveId" clId="{3B9727A2-9795-440C-A7AE-1798CBDD1395}" dt="2020-05-28T16:24:49.363" v="50"/>
          <ac:spMkLst>
            <pc:docMk/>
            <pc:sldMk cId="4274485491" sldId="437"/>
            <ac:spMk id="12" creationId="{D7E78832-F04E-4B28-9680-B42080EAC10B}"/>
          </ac:spMkLst>
        </pc:spChg>
        <pc:picChg chg="mod">
          <ac:chgData name="Emmanuel Orfao" userId="b37a14cee5699706" providerId="LiveId" clId="{3B9727A2-9795-440C-A7AE-1798CBDD1395}" dt="2020-05-28T16:20:52.200" v="36" actId="14100"/>
          <ac:picMkLst>
            <pc:docMk/>
            <pc:sldMk cId="4274485491" sldId="437"/>
            <ac:picMk id="2" creationId="{1007C53B-1E84-3D44-B6C5-D38BB06119FB}"/>
          </ac:picMkLst>
        </pc:picChg>
        <pc:picChg chg="add mod">
          <ac:chgData name="Emmanuel Orfao" userId="b37a14cee5699706" providerId="LiveId" clId="{3B9727A2-9795-440C-A7AE-1798CBDD1395}" dt="2020-05-28T16:24:49.363" v="50"/>
          <ac:picMkLst>
            <pc:docMk/>
            <pc:sldMk cId="4274485491" sldId="437"/>
            <ac:picMk id="7" creationId="{80DE4CB9-1DCF-426C-9BC3-810C6DD1466C}"/>
          </ac:picMkLst>
        </pc:picChg>
      </pc:sldChg>
      <pc:sldChg chg="addSp delSp modSp mod modAnim">
        <pc:chgData name="Emmanuel Orfao" userId="b37a14cee5699706" providerId="LiveId" clId="{3B9727A2-9795-440C-A7AE-1798CBDD1395}" dt="2020-05-28T16:25:10.323" v="56" actId="478"/>
        <pc:sldMkLst>
          <pc:docMk/>
          <pc:sldMk cId="905545459" sldId="438"/>
        </pc:sldMkLst>
        <pc:spChg chg="mod">
          <ac:chgData name="Emmanuel Orfao" userId="b37a14cee5699706" providerId="LiveId" clId="{3B9727A2-9795-440C-A7AE-1798CBDD1395}" dt="2020-05-28T16:21:03.170" v="38" actId="255"/>
          <ac:spMkLst>
            <pc:docMk/>
            <pc:sldMk cId="905545459" sldId="438"/>
            <ac:spMk id="3" creationId="{78C8376C-E78A-224C-8BD6-E6F805FEBDED}"/>
          </ac:spMkLst>
        </pc:spChg>
        <pc:spChg chg="mod">
          <ac:chgData name="Emmanuel Orfao" userId="b37a14cee5699706" providerId="LiveId" clId="{3B9727A2-9795-440C-A7AE-1798CBDD1395}" dt="2020-05-28T16:21:03.170" v="38" actId="255"/>
          <ac:spMkLst>
            <pc:docMk/>
            <pc:sldMk cId="905545459" sldId="438"/>
            <ac:spMk id="5" creationId="{1EB69191-AE54-9642-818F-FC3F52192C9B}"/>
          </ac:spMkLst>
        </pc:spChg>
        <pc:spChg chg="del">
          <ac:chgData name="Emmanuel Orfao" userId="b37a14cee5699706" providerId="LiveId" clId="{3B9727A2-9795-440C-A7AE-1798CBDD1395}" dt="2020-05-28T16:25:10.323" v="56" actId="478"/>
          <ac:spMkLst>
            <pc:docMk/>
            <pc:sldMk cId="905545459" sldId="438"/>
            <ac:spMk id="6" creationId="{470D0C6A-FDDB-204B-AFE5-C1A4FDD216BC}"/>
          </ac:spMkLst>
        </pc:spChg>
        <pc:spChg chg="add mod">
          <ac:chgData name="Emmanuel Orfao" userId="b37a14cee5699706" providerId="LiveId" clId="{3B9727A2-9795-440C-A7AE-1798CBDD1395}" dt="2020-05-28T16:24:55.153" v="51"/>
          <ac:spMkLst>
            <pc:docMk/>
            <pc:sldMk cId="905545459" sldId="438"/>
            <ac:spMk id="8" creationId="{7E4586F0-65AE-4319-9A3C-E2B1D0C75C96}"/>
          </ac:spMkLst>
        </pc:spChg>
        <pc:spChg chg="add mod">
          <ac:chgData name="Emmanuel Orfao" userId="b37a14cee5699706" providerId="LiveId" clId="{3B9727A2-9795-440C-A7AE-1798CBDD1395}" dt="2020-05-28T16:24:55.153" v="51"/>
          <ac:spMkLst>
            <pc:docMk/>
            <pc:sldMk cId="905545459" sldId="438"/>
            <ac:spMk id="9" creationId="{336DB67D-62C2-4266-AD9F-BB766B6ABEB1}"/>
          </ac:spMkLst>
        </pc:spChg>
        <pc:spChg chg="add mod">
          <ac:chgData name="Emmanuel Orfao" userId="b37a14cee5699706" providerId="LiveId" clId="{3B9727A2-9795-440C-A7AE-1798CBDD1395}" dt="2020-05-28T16:24:55.153" v="51"/>
          <ac:spMkLst>
            <pc:docMk/>
            <pc:sldMk cId="905545459" sldId="438"/>
            <ac:spMk id="10" creationId="{85E53343-6E1C-49B0-9FB2-F83DA3DCF661}"/>
          </ac:spMkLst>
        </pc:spChg>
        <pc:spChg chg="add mod">
          <ac:chgData name="Emmanuel Orfao" userId="b37a14cee5699706" providerId="LiveId" clId="{3B9727A2-9795-440C-A7AE-1798CBDD1395}" dt="2020-05-28T16:24:55.153" v="51"/>
          <ac:spMkLst>
            <pc:docMk/>
            <pc:sldMk cId="905545459" sldId="438"/>
            <ac:spMk id="11" creationId="{8653AE4E-2F7E-43FC-845B-FAAFE2A3A725}"/>
          </ac:spMkLst>
        </pc:spChg>
        <pc:spChg chg="add mod">
          <ac:chgData name="Emmanuel Orfao" userId="b37a14cee5699706" providerId="LiveId" clId="{3B9727A2-9795-440C-A7AE-1798CBDD1395}" dt="2020-05-28T16:24:55.153" v="51"/>
          <ac:spMkLst>
            <pc:docMk/>
            <pc:sldMk cId="905545459" sldId="438"/>
            <ac:spMk id="12" creationId="{3E142F65-80F7-4E72-8ABD-27FAB9D0A445}"/>
          </ac:spMkLst>
        </pc:spChg>
        <pc:picChg chg="mod">
          <ac:chgData name="Emmanuel Orfao" userId="b37a14cee5699706" providerId="LiveId" clId="{3B9727A2-9795-440C-A7AE-1798CBDD1395}" dt="2020-05-28T16:21:07.669" v="39" actId="14100"/>
          <ac:picMkLst>
            <pc:docMk/>
            <pc:sldMk cId="905545459" sldId="438"/>
            <ac:picMk id="2" creationId="{1007C53B-1E84-3D44-B6C5-D38BB06119FB}"/>
          </ac:picMkLst>
        </pc:picChg>
        <pc:picChg chg="add mod">
          <ac:chgData name="Emmanuel Orfao" userId="b37a14cee5699706" providerId="LiveId" clId="{3B9727A2-9795-440C-A7AE-1798CBDD1395}" dt="2020-05-28T16:24:55.153" v="51"/>
          <ac:picMkLst>
            <pc:docMk/>
            <pc:sldMk cId="905545459" sldId="438"/>
            <ac:picMk id="7" creationId="{7685F048-D5CE-484C-9F76-33A06935E0AD}"/>
          </ac:picMkLst>
        </pc:picChg>
      </pc:sldChg>
      <pc:sldChg chg="addSp delSp modSp mod ord delAnim modAnim">
        <pc:chgData name="Emmanuel Orfao" userId="b37a14cee5699706" providerId="LiveId" clId="{3B9727A2-9795-440C-A7AE-1798CBDD1395}" dt="2020-05-29T06:39:32.379" v="775"/>
        <pc:sldMkLst>
          <pc:docMk/>
          <pc:sldMk cId="2522585761" sldId="439"/>
        </pc:sldMkLst>
        <pc:spChg chg="mod">
          <ac:chgData name="Emmanuel Orfao" userId="b37a14cee5699706" providerId="LiveId" clId="{3B9727A2-9795-440C-A7AE-1798CBDD1395}" dt="2020-05-28T16:18:35.623" v="21" actId="2711"/>
          <ac:spMkLst>
            <pc:docMk/>
            <pc:sldMk cId="2522585761" sldId="439"/>
            <ac:spMk id="2" creationId="{30077639-D5EB-B947-BCD7-5F1B2CCC40B1}"/>
          </ac:spMkLst>
        </pc:spChg>
        <pc:spChg chg="mod">
          <ac:chgData name="Emmanuel Orfao" userId="b37a14cee5699706" providerId="LiveId" clId="{3B9727A2-9795-440C-A7AE-1798CBDD1395}" dt="2020-05-28T16:19:00.490" v="26" actId="1076"/>
          <ac:spMkLst>
            <pc:docMk/>
            <pc:sldMk cId="2522585761" sldId="439"/>
            <ac:spMk id="10" creationId="{D7E76B27-A47F-3749-819A-581392C798F3}"/>
          </ac:spMkLst>
        </pc:spChg>
        <pc:spChg chg="mod">
          <ac:chgData name="Emmanuel Orfao" userId="b37a14cee5699706" providerId="LiveId" clId="{3B9727A2-9795-440C-A7AE-1798CBDD1395}" dt="2020-05-28T16:18:35.623" v="21" actId="2711"/>
          <ac:spMkLst>
            <pc:docMk/>
            <pc:sldMk cId="2522585761" sldId="439"/>
            <ac:spMk id="13" creationId="{9A9669FD-073F-7F48-92DD-8DD487DDCED2}"/>
          </ac:spMkLst>
        </pc:spChg>
        <pc:spChg chg="mod">
          <ac:chgData name="Emmanuel Orfao" userId="b37a14cee5699706" providerId="LiveId" clId="{3B9727A2-9795-440C-A7AE-1798CBDD1395}" dt="2020-05-28T16:19:07.478" v="27" actId="255"/>
          <ac:spMkLst>
            <pc:docMk/>
            <pc:sldMk cId="2522585761" sldId="439"/>
            <ac:spMk id="15" creationId="{407459EB-D06F-A847-A408-F6E4F24B9E53}"/>
          </ac:spMkLst>
        </pc:spChg>
        <pc:spChg chg="mod">
          <ac:chgData name="Emmanuel Orfao" userId="b37a14cee5699706" providerId="LiveId" clId="{3B9727A2-9795-440C-A7AE-1798CBDD1395}" dt="2020-05-28T16:18:50.767" v="24" actId="1076"/>
          <ac:spMkLst>
            <pc:docMk/>
            <pc:sldMk cId="2522585761" sldId="439"/>
            <ac:spMk id="17" creationId="{BFE0590B-C0A4-BA46-8574-79599681333E}"/>
          </ac:spMkLst>
        </pc:spChg>
        <pc:spChg chg="mod">
          <ac:chgData name="Emmanuel Orfao" userId="b37a14cee5699706" providerId="LiveId" clId="{3B9727A2-9795-440C-A7AE-1798CBDD1395}" dt="2020-05-28T20:59:09.443" v="225" actId="20577"/>
          <ac:spMkLst>
            <pc:docMk/>
            <pc:sldMk cId="2522585761" sldId="439"/>
            <ac:spMk id="18" creationId="{675FB886-861F-604D-9855-D46DAFD35680}"/>
          </ac:spMkLst>
        </pc:spChg>
        <pc:picChg chg="mod">
          <ac:chgData name="Emmanuel Orfao" userId="b37a14cee5699706" providerId="LiveId" clId="{3B9727A2-9795-440C-A7AE-1798CBDD1395}" dt="2020-05-29T06:36:07.014" v="758" actId="14100"/>
          <ac:picMkLst>
            <pc:docMk/>
            <pc:sldMk cId="2522585761" sldId="439"/>
            <ac:picMk id="3" creationId="{5500F7FF-EF04-4230-951A-668B66228A66}"/>
          </ac:picMkLst>
        </pc:picChg>
        <pc:picChg chg="add del mod">
          <ac:chgData name="Emmanuel Orfao" userId="b37a14cee5699706" providerId="LiveId" clId="{3B9727A2-9795-440C-A7AE-1798CBDD1395}" dt="2020-05-29T04:28:37.336" v="696" actId="478"/>
          <ac:picMkLst>
            <pc:docMk/>
            <pc:sldMk cId="2522585761" sldId="439"/>
            <ac:picMk id="4" creationId="{3BBABF68-C495-4516-8260-E88CE8B56D1E}"/>
          </ac:picMkLst>
        </pc:picChg>
        <pc:picChg chg="mod">
          <ac:chgData name="Emmanuel Orfao" userId="b37a14cee5699706" providerId="LiveId" clId="{3B9727A2-9795-440C-A7AE-1798CBDD1395}" dt="2020-05-28T16:18:54.926" v="25" actId="14100"/>
          <ac:picMkLst>
            <pc:docMk/>
            <pc:sldMk cId="2522585761" sldId="439"/>
            <ac:picMk id="7" creationId="{316A27AB-9058-1849-B102-757EA7BE121B}"/>
          </ac:picMkLst>
        </pc:picChg>
        <pc:picChg chg="mod">
          <ac:chgData name="Emmanuel Orfao" userId="b37a14cee5699706" providerId="LiveId" clId="{3B9727A2-9795-440C-A7AE-1798CBDD1395}" dt="2020-05-29T06:36:19.345" v="761" actId="1076"/>
          <ac:picMkLst>
            <pc:docMk/>
            <pc:sldMk cId="2522585761" sldId="439"/>
            <ac:picMk id="8" creationId="{9F3C7143-4DF0-324D-A633-56EA4ED8CB2D}"/>
          </ac:picMkLst>
        </pc:picChg>
        <pc:picChg chg="add mod">
          <ac:chgData name="Emmanuel Orfao" userId="b37a14cee5699706" providerId="LiveId" clId="{3B9727A2-9795-440C-A7AE-1798CBDD1395}" dt="2020-05-29T06:28:56.309" v="750" actId="1076"/>
          <ac:picMkLst>
            <pc:docMk/>
            <pc:sldMk cId="2522585761" sldId="439"/>
            <ac:picMk id="9" creationId="{B7EA91CD-D5F1-4E2A-91AD-EF55923AEADB}"/>
          </ac:picMkLst>
        </pc:picChg>
        <pc:picChg chg="add mod">
          <ac:chgData name="Emmanuel Orfao" userId="b37a14cee5699706" providerId="LiveId" clId="{3B9727A2-9795-440C-A7AE-1798CBDD1395}" dt="2020-05-29T06:29:19.867" v="751" actId="1076"/>
          <ac:picMkLst>
            <pc:docMk/>
            <pc:sldMk cId="2522585761" sldId="439"/>
            <ac:picMk id="11" creationId="{A2AC03BD-8F8A-4B6F-81FA-F71DDFF42E53}"/>
          </ac:picMkLst>
        </pc:picChg>
        <pc:picChg chg="mod">
          <ac:chgData name="Emmanuel Orfao" userId="b37a14cee5699706" providerId="LiveId" clId="{3B9727A2-9795-440C-A7AE-1798CBDD1395}" dt="2020-05-28T16:19:42.496" v="32" actId="1076"/>
          <ac:picMkLst>
            <pc:docMk/>
            <pc:sldMk cId="2522585761" sldId="439"/>
            <ac:picMk id="12" creationId="{34FA53BF-F106-794F-9325-946FD78CD60D}"/>
          </ac:picMkLst>
        </pc:picChg>
        <pc:picChg chg="add mod">
          <ac:chgData name="Emmanuel Orfao" userId="b37a14cee5699706" providerId="LiveId" clId="{3B9727A2-9795-440C-A7AE-1798CBDD1395}" dt="2020-05-29T06:31:31.984" v="756" actId="1076"/>
          <ac:picMkLst>
            <pc:docMk/>
            <pc:sldMk cId="2522585761" sldId="439"/>
            <ac:picMk id="19" creationId="{5D026FB4-0B2C-4842-AEC6-D1CC1310D46E}"/>
          </ac:picMkLst>
        </pc:picChg>
        <pc:picChg chg="del mod">
          <ac:chgData name="Emmanuel Orfao" userId="b37a14cee5699706" providerId="LiveId" clId="{3B9727A2-9795-440C-A7AE-1798CBDD1395}" dt="2020-05-29T06:35:02.095" v="757" actId="478"/>
          <ac:picMkLst>
            <pc:docMk/>
            <pc:sldMk cId="2522585761" sldId="439"/>
            <ac:picMk id="20" creationId="{79E7D5DF-DB3E-294A-8E1D-B9206552923D}"/>
          </ac:picMkLst>
        </pc:picChg>
        <pc:picChg chg="mod">
          <ac:chgData name="Emmanuel Orfao" userId="b37a14cee5699706" providerId="LiveId" clId="{3B9727A2-9795-440C-A7AE-1798CBDD1395}" dt="2020-05-28T16:19:42.496" v="32" actId="1076"/>
          <ac:picMkLst>
            <pc:docMk/>
            <pc:sldMk cId="2522585761" sldId="439"/>
            <ac:picMk id="21" creationId="{235F5C0A-78DD-7545-8FEA-50756A618840}"/>
          </ac:picMkLst>
        </pc:picChg>
        <pc:picChg chg="mod">
          <ac:chgData name="Emmanuel Orfao" userId="b37a14cee5699706" providerId="LiveId" clId="{3B9727A2-9795-440C-A7AE-1798CBDD1395}" dt="2020-05-28T16:19:42.496" v="32" actId="1076"/>
          <ac:picMkLst>
            <pc:docMk/>
            <pc:sldMk cId="2522585761" sldId="439"/>
            <ac:picMk id="23" creationId="{66BC03BF-E2AF-E049-9E05-EA99080A8E0B}"/>
          </ac:picMkLst>
        </pc:picChg>
        <pc:picChg chg="mod">
          <ac:chgData name="Emmanuel Orfao" userId="b37a14cee5699706" providerId="LiveId" clId="{3B9727A2-9795-440C-A7AE-1798CBDD1395}" dt="2020-05-28T16:19:42.496" v="32" actId="1076"/>
          <ac:picMkLst>
            <pc:docMk/>
            <pc:sldMk cId="2522585761" sldId="439"/>
            <ac:picMk id="24" creationId="{DFBB650F-E284-5C41-8640-55973FAB7F11}"/>
          </ac:picMkLst>
        </pc:picChg>
        <pc:picChg chg="mod">
          <ac:chgData name="Emmanuel Orfao" userId="b37a14cee5699706" providerId="LiveId" clId="{3B9727A2-9795-440C-A7AE-1798CBDD1395}" dt="2020-05-28T16:18:07.898" v="19" actId="1076"/>
          <ac:picMkLst>
            <pc:docMk/>
            <pc:sldMk cId="2522585761" sldId="439"/>
            <ac:picMk id="29" creationId="{28203881-8F10-7E43-8A0E-3B491EC57E99}"/>
          </ac:picMkLst>
        </pc:picChg>
        <pc:picChg chg="mod">
          <ac:chgData name="Emmanuel Orfao" userId="b37a14cee5699706" providerId="LiveId" clId="{3B9727A2-9795-440C-A7AE-1798CBDD1395}" dt="2020-05-28T16:18:07.898" v="19" actId="1076"/>
          <ac:picMkLst>
            <pc:docMk/>
            <pc:sldMk cId="2522585761" sldId="439"/>
            <ac:picMk id="30" creationId="{4D1CA5FB-C376-7642-9405-91ABBF1E555A}"/>
          </ac:picMkLst>
        </pc:picChg>
        <pc:picChg chg="mod">
          <ac:chgData name="Emmanuel Orfao" userId="b37a14cee5699706" providerId="LiveId" clId="{3B9727A2-9795-440C-A7AE-1798CBDD1395}" dt="2020-05-28T16:18:07.898" v="19" actId="1076"/>
          <ac:picMkLst>
            <pc:docMk/>
            <pc:sldMk cId="2522585761" sldId="439"/>
            <ac:picMk id="31" creationId="{AA369254-F302-4F4D-AEED-87BAD4CA9B1D}"/>
          </ac:picMkLst>
        </pc:picChg>
        <pc:picChg chg="mod">
          <ac:chgData name="Emmanuel Orfao" userId="b37a14cee5699706" providerId="LiveId" clId="{3B9727A2-9795-440C-A7AE-1798CBDD1395}" dt="2020-05-28T16:18:07.898" v="19" actId="1076"/>
          <ac:picMkLst>
            <pc:docMk/>
            <pc:sldMk cId="2522585761" sldId="439"/>
            <ac:picMk id="32" creationId="{E1D0A37A-C4ED-3248-B024-114311311418}"/>
          </ac:picMkLst>
        </pc:picChg>
        <pc:picChg chg="mod">
          <ac:chgData name="Emmanuel Orfao" userId="b37a14cee5699706" providerId="LiveId" clId="{3B9727A2-9795-440C-A7AE-1798CBDD1395}" dt="2020-05-28T16:19:13.565" v="28" actId="1076"/>
          <ac:picMkLst>
            <pc:docMk/>
            <pc:sldMk cId="2522585761" sldId="439"/>
            <ac:picMk id="33" creationId="{E6B2F76B-409F-004D-925A-3DF5077C776E}"/>
          </ac:picMkLst>
        </pc:picChg>
        <pc:picChg chg="mod">
          <ac:chgData name="Emmanuel Orfao" userId="b37a14cee5699706" providerId="LiveId" clId="{3B9727A2-9795-440C-A7AE-1798CBDD1395}" dt="2020-05-28T16:19:13.565" v="28" actId="1076"/>
          <ac:picMkLst>
            <pc:docMk/>
            <pc:sldMk cId="2522585761" sldId="439"/>
            <ac:picMk id="34" creationId="{9BEECE21-6368-9A48-A373-B6C821DA0331}"/>
          </ac:picMkLst>
        </pc:picChg>
        <pc:picChg chg="mod">
          <ac:chgData name="Emmanuel Orfao" userId="b37a14cee5699706" providerId="LiveId" clId="{3B9727A2-9795-440C-A7AE-1798CBDD1395}" dt="2020-05-28T16:19:13.565" v="28" actId="1076"/>
          <ac:picMkLst>
            <pc:docMk/>
            <pc:sldMk cId="2522585761" sldId="439"/>
            <ac:picMk id="35" creationId="{3AE61A8D-3C8E-404D-BCC5-91CAE6E0EC67}"/>
          </ac:picMkLst>
        </pc:picChg>
        <pc:picChg chg="mod">
          <ac:chgData name="Emmanuel Orfao" userId="b37a14cee5699706" providerId="LiveId" clId="{3B9727A2-9795-440C-A7AE-1798CBDD1395}" dt="2020-05-28T16:19:13.565" v="28" actId="1076"/>
          <ac:picMkLst>
            <pc:docMk/>
            <pc:sldMk cId="2522585761" sldId="439"/>
            <ac:picMk id="36" creationId="{6C37BAEC-0C30-3141-9008-3EBA093A2270}"/>
          </ac:picMkLst>
        </pc:picChg>
        <pc:picChg chg="mod">
          <ac:chgData name="Emmanuel Orfao" userId="b37a14cee5699706" providerId="LiveId" clId="{3B9727A2-9795-440C-A7AE-1798CBDD1395}" dt="2020-05-28T16:19:42.496" v="32" actId="1076"/>
          <ac:picMkLst>
            <pc:docMk/>
            <pc:sldMk cId="2522585761" sldId="439"/>
            <ac:picMk id="37" creationId="{61CBF884-7305-984F-8A14-4F9F6C523569}"/>
          </ac:picMkLst>
        </pc:picChg>
        <pc:picChg chg="mod">
          <ac:chgData name="Emmanuel Orfao" userId="b37a14cee5699706" providerId="LiveId" clId="{3B9727A2-9795-440C-A7AE-1798CBDD1395}" dt="2020-05-28T16:19:42.496" v="32" actId="1076"/>
          <ac:picMkLst>
            <pc:docMk/>
            <pc:sldMk cId="2522585761" sldId="439"/>
            <ac:picMk id="38" creationId="{38BDD7E2-5BA8-4A4E-BAAC-4A94C3308949}"/>
          </ac:picMkLst>
        </pc:picChg>
        <pc:picChg chg="mod">
          <ac:chgData name="Emmanuel Orfao" userId="b37a14cee5699706" providerId="LiveId" clId="{3B9727A2-9795-440C-A7AE-1798CBDD1395}" dt="2020-05-28T16:19:42.496" v="32" actId="1076"/>
          <ac:picMkLst>
            <pc:docMk/>
            <pc:sldMk cId="2522585761" sldId="439"/>
            <ac:picMk id="39" creationId="{7F396465-B33C-3149-A5E0-1F16792C9050}"/>
          </ac:picMkLst>
        </pc:picChg>
        <pc:picChg chg="add mod">
          <ac:chgData name="Emmanuel Orfao" userId="b37a14cee5699706" providerId="LiveId" clId="{3B9727A2-9795-440C-A7AE-1798CBDD1395}" dt="2020-05-29T06:31:28.260" v="755" actId="1076"/>
          <ac:picMkLst>
            <pc:docMk/>
            <pc:sldMk cId="2522585761" sldId="439"/>
            <ac:picMk id="40" creationId="{12525FC6-2A53-4C1F-A030-8B604CB7C8BE}"/>
          </ac:picMkLst>
        </pc:picChg>
      </pc:sldChg>
      <pc:sldChg chg="addSp delSp modSp mod modAnim">
        <pc:chgData name="Emmanuel Orfao" userId="b37a14cee5699706" providerId="LiveId" clId="{3B9727A2-9795-440C-A7AE-1798CBDD1395}" dt="2020-05-28T20:59:42.835" v="243" actId="20577"/>
        <pc:sldMkLst>
          <pc:docMk/>
          <pc:sldMk cId="2929044103" sldId="440"/>
        </pc:sldMkLst>
        <pc:spChg chg="mod">
          <ac:chgData name="Emmanuel Orfao" userId="b37a14cee5699706" providerId="LiveId" clId="{3B9727A2-9795-440C-A7AE-1798CBDD1395}" dt="2020-05-28T16:22:36.532" v="44" actId="255"/>
          <ac:spMkLst>
            <pc:docMk/>
            <pc:sldMk cId="2929044103" sldId="440"/>
            <ac:spMk id="3" creationId="{78C8376C-E78A-224C-8BD6-E6F805FEBDED}"/>
          </ac:spMkLst>
        </pc:spChg>
        <pc:spChg chg="mod">
          <ac:chgData name="Emmanuel Orfao" userId="b37a14cee5699706" providerId="LiveId" clId="{3B9727A2-9795-440C-A7AE-1798CBDD1395}" dt="2020-05-28T20:59:42.835" v="243" actId="20577"/>
          <ac:spMkLst>
            <pc:docMk/>
            <pc:sldMk cId="2929044103" sldId="440"/>
            <ac:spMk id="5" creationId="{1EB69191-AE54-9642-818F-FC3F52192C9B}"/>
          </ac:spMkLst>
        </pc:spChg>
        <pc:spChg chg="del">
          <ac:chgData name="Emmanuel Orfao" userId="b37a14cee5699706" providerId="LiveId" clId="{3B9727A2-9795-440C-A7AE-1798CBDD1395}" dt="2020-05-28T16:25:05.854" v="54" actId="478"/>
          <ac:spMkLst>
            <pc:docMk/>
            <pc:sldMk cId="2929044103" sldId="440"/>
            <ac:spMk id="6" creationId="{470D0C6A-FDDB-204B-AFE5-C1A4FDD216BC}"/>
          </ac:spMkLst>
        </pc:spChg>
        <pc:spChg chg="add mod">
          <ac:chgData name="Emmanuel Orfao" userId="b37a14cee5699706" providerId="LiveId" clId="{3B9727A2-9795-440C-A7AE-1798CBDD1395}" dt="2020-05-28T16:25:03.918" v="53"/>
          <ac:spMkLst>
            <pc:docMk/>
            <pc:sldMk cId="2929044103" sldId="440"/>
            <ac:spMk id="8" creationId="{2DDEF9A6-02F0-4E81-AA69-46406EB15685}"/>
          </ac:spMkLst>
        </pc:spChg>
        <pc:spChg chg="add mod">
          <ac:chgData name="Emmanuel Orfao" userId="b37a14cee5699706" providerId="LiveId" clId="{3B9727A2-9795-440C-A7AE-1798CBDD1395}" dt="2020-05-28T16:25:03.918" v="53"/>
          <ac:spMkLst>
            <pc:docMk/>
            <pc:sldMk cId="2929044103" sldId="440"/>
            <ac:spMk id="9" creationId="{FC627029-E823-4EE2-8114-D4B3F5255405}"/>
          </ac:spMkLst>
        </pc:spChg>
        <pc:spChg chg="add mod">
          <ac:chgData name="Emmanuel Orfao" userId="b37a14cee5699706" providerId="LiveId" clId="{3B9727A2-9795-440C-A7AE-1798CBDD1395}" dt="2020-05-28T16:25:03.918" v="53"/>
          <ac:spMkLst>
            <pc:docMk/>
            <pc:sldMk cId="2929044103" sldId="440"/>
            <ac:spMk id="10" creationId="{38787153-614D-4E0D-9590-770F49B8698A}"/>
          </ac:spMkLst>
        </pc:spChg>
        <pc:spChg chg="add mod">
          <ac:chgData name="Emmanuel Orfao" userId="b37a14cee5699706" providerId="LiveId" clId="{3B9727A2-9795-440C-A7AE-1798CBDD1395}" dt="2020-05-28T16:25:03.918" v="53"/>
          <ac:spMkLst>
            <pc:docMk/>
            <pc:sldMk cId="2929044103" sldId="440"/>
            <ac:spMk id="11" creationId="{559AE5E7-29D4-44FB-B771-0258C3F21178}"/>
          </ac:spMkLst>
        </pc:spChg>
        <pc:spChg chg="add mod">
          <ac:chgData name="Emmanuel Orfao" userId="b37a14cee5699706" providerId="LiveId" clId="{3B9727A2-9795-440C-A7AE-1798CBDD1395}" dt="2020-05-28T16:25:03.918" v="53"/>
          <ac:spMkLst>
            <pc:docMk/>
            <pc:sldMk cId="2929044103" sldId="440"/>
            <ac:spMk id="12" creationId="{1B40BDD5-3AE2-4043-BB79-3D2692A903C3}"/>
          </ac:spMkLst>
        </pc:spChg>
        <pc:picChg chg="mod">
          <ac:chgData name="Emmanuel Orfao" userId="b37a14cee5699706" providerId="LiveId" clId="{3B9727A2-9795-440C-A7AE-1798CBDD1395}" dt="2020-05-28T16:22:39.939" v="45" actId="14100"/>
          <ac:picMkLst>
            <pc:docMk/>
            <pc:sldMk cId="2929044103" sldId="440"/>
            <ac:picMk id="2" creationId="{1007C53B-1E84-3D44-B6C5-D38BB06119FB}"/>
          </ac:picMkLst>
        </pc:picChg>
        <pc:picChg chg="add mod">
          <ac:chgData name="Emmanuel Orfao" userId="b37a14cee5699706" providerId="LiveId" clId="{3B9727A2-9795-440C-A7AE-1798CBDD1395}" dt="2020-05-28T16:25:03.918" v="53"/>
          <ac:picMkLst>
            <pc:docMk/>
            <pc:sldMk cId="2929044103" sldId="440"/>
            <ac:picMk id="7" creationId="{E8BED155-B936-477D-8F6B-8580949DBBDA}"/>
          </ac:picMkLst>
        </pc:picChg>
      </pc:sldChg>
      <pc:sldChg chg="modSp mod">
        <pc:chgData name="Emmanuel Orfao" userId="b37a14cee5699706" providerId="LiveId" clId="{3B9727A2-9795-440C-A7AE-1798CBDD1395}" dt="2020-05-29T06:27:00.934" v="747" actId="1076"/>
        <pc:sldMkLst>
          <pc:docMk/>
          <pc:sldMk cId="1098708541" sldId="441"/>
        </pc:sldMkLst>
        <pc:spChg chg="mod">
          <ac:chgData name="Emmanuel Orfao" userId="b37a14cee5699706" providerId="LiveId" clId="{3B9727A2-9795-440C-A7AE-1798CBDD1395}" dt="2020-05-29T06:26:24.292" v="745" actId="1076"/>
          <ac:spMkLst>
            <pc:docMk/>
            <pc:sldMk cId="1098708541" sldId="441"/>
            <ac:spMk id="3" creationId="{A440D1FE-EE02-C742-A8B6-62FC0C2ED97B}"/>
          </ac:spMkLst>
        </pc:spChg>
        <pc:spChg chg="mod">
          <ac:chgData name="Emmanuel Orfao" userId="b37a14cee5699706" providerId="LiveId" clId="{3B9727A2-9795-440C-A7AE-1798CBDD1395}" dt="2020-05-29T06:26:52.979" v="746" actId="1076"/>
          <ac:spMkLst>
            <pc:docMk/>
            <pc:sldMk cId="1098708541" sldId="441"/>
            <ac:spMk id="11" creationId="{FF2611E0-FFCA-4B02-B0D9-6F327AFB9239}"/>
          </ac:spMkLst>
        </pc:spChg>
        <pc:spChg chg="mod">
          <ac:chgData name="Emmanuel Orfao" userId="b37a14cee5699706" providerId="LiveId" clId="{3B9727A2-9795-440C-A7AE-1798CBDD1395}" dt="2020-05-29T06:27:00.934" v="747" actId="1076"/>
          <ac:spMkLst>
            <pc:docMk/>
            <pc:sldMk cId="1098708541" sldId="441"/>
            <ac:spMk id="15" creationId="{C36B9127-93EF-4F0D-871E-0DBB4811EAA7}"/>
          </ac:spMkLst>
        </pc:spChg>
      </pc:sldChg>
      <pc:sldChg chg="addSp modSp mod">
        <pc:chgData name="Emmanuel Orfao" userId="b37a14cee5699706" providerId="LiveId" clId="{3B9727A2-9795-440C-A7AE-1798CBDD1395}" dt="2020-05-28T17:25:48.930" v="100" actId="1076"/>
        <pc:sldMkLst>
          <pc:docMk/>
          <pc:sldMk cId="3130010639" sldId="441"/>
        </pc:sldMkLst>
        <pc:spChg chg="mod">
          <ac:chgData name="Emmanuel Orfao" userId="b37a14cee5699706" providerId="LiveId" clId="{3B9727A2-9795-440C-A7AE-1798CBDD1395}" dt="2020-05-28T17:20:34.132" v="87" actId="1076"/>
          <ac:spMkLst>
            <pc:docMk/>
            <pc:sldMk cId="3130010639" sldId="441"/>
            <ac:spMk id="7" creationId="{AA2665A5-867E-4C41-BF42-0ED11769B510}"/>
          </ac:spMkLst>
        </pc:spChg>
        <pc:spChg chg="mod">
          <ac:chgData name="Emmanuel Orfao" userId="b37a14cee5699706" providerId="LiveId" clId="{3B9727A2-9795-440C-A7AE-1798CBDD1395}" dt="2020-05-28T17:20:11.070" v="78" actId="1076"/>
          <ac:spMkLst>
            <pc:docMk/>
            <pc:sldMk cId="3130010639" sldId="441"/>
            <ac:spMk id="9" creationId="{D538DE35-CDE0-F848-9724-813A0DA39010}"/>
          </ac:spMkLst>
        </pc:spChg>
        <pc:spChg chg="mod">
          <ac:chgData name="Emmanuel Orfao" userId="b37a14cee5699706" providerId="LiveId" clId="{3B9727A2-9795-440C-A7AE-1798CBDD1395}" dt="2020-05-28T17:20:27.949" v="84" actId="1076"/>
          <ac:spMkLst>
            <pc:docMk/>
            <pc:sldMk cId="3130010639" sldId="441"/>
            <ac:spMk id="10" creationId="{48F002B3-09A4-9248-866E-9ED941F3603C}"/>
          </ac:spMkLst>
        </pc:spChg>
        <pc:spChg chg="mod">
          <ac:chgData name="Emmanuel Orfao" userId="b37a14cee5699706" providerId="LiveId" clId="{3B9727A2-9795-440C-A7AE-1798CBDD1395}" dt="2020-05-28T17:22:15.407" v="95" actId="1076"/>
          <ac:spMkLst>
            <pc:docMk/>
            <pc:sldMk cId="3130010639" sldId="441"/>
            <ac:spMk id="11" creationId="{2523B845-8051-3D42-9B68-F327C652A7FE}"/>
          </ac:spMkLst>
        </pc:spChg>
        <pc:spChg chg="add mod">
          <ac:chgData name="Emmanuel Orfao" userId="b37a14cee5699706" providerId="LiveId" clId="{3B9727A2-9795-440C-A7AE-1798CBDD1395}" dt="2020-05-28T17:20:35.640" v="88" actId="1076"/>
          <ac:spMkLst>
            <pc:docMk/>
            <pc:sldMk cId="3130010639" sldId="441"/>
            <ac:spMk id="12" creationId="{0ADB4BA5-AD31-4DD4-BF45-BA8D25C0A622}"/>
          </ac:spMkLst>
        </pc:spChg>
        <pc:spChg chg="add mod">
          <ac:chgData name="Emmanuel Orfao" userId="b37a14cee5699706" providerId="LiveId" clId="{3B9727A2-9795-440C-A7AE-1798CBDD1395}" dt="2020-05-28T17:20:37.039" v="89" actId="1076"/>
          <ac:spMkLst>
            <pc:docMk/>
            <pc:sldMk cId="3130010639" sldId="441"/>
            <ac:spMk id="13" creationId="{021CC6B3-2490-49BA-A5D2-321B13E30BF9}"/>
          </ac:spMkLst>
        </pc:spChg>
        <pc:spChg chg="add mod">
          <ac:chgData name="Emmanuel Orfao" userId="b37a14cee5699706" providerId="LiveId" clId="{3B9727A2-9795-440C-A7AE-1798CBDD1395}" dt="2020-05-28T17:20:55.281" v="92" actId="1076"/>
          <ac:spMkLst>
            <pc:docMk/>
            <pc:sldMk cId="3130010639" sldId="441"/>
            <ac:spMk id="14" creationId="{61E6B264-D7D8-4387-A74D-173FA27C2454}"/>
          </ac:spMkLst>
        </pc:spChg>
        <pc:spChg chg="add mod">
          <ac:chgData name="Emmanuel Orfao" userId="b37a14cee5699706" providerId="LiveId" clId="{3B9727A2-9795-440C-A7AE-1798CBDD1395}" dt="2020-05-28T17:22:23.864" v="96" actId="1076"/>
          <ac:spMkLst>
            <pc:docMk/>
            <pc:sldMk cId="3130010639" sldId="441"/>
            <ac:spMk id="15" creationId="{6975A5AE-E025-4806-B76B-BF2954CF9736}"/>
          </ac:spMkLst>
        </pc:spChg>
        <pc:spChg chg="add mod">
          <ac:chgData name="Emmanuel Orfao" userId="b37a14cee5699706" providerId="LiveId" clId="{3B9727A2-9795-440C-A7AE-1798CBDD1395}" dt="2020-05-28T17:25:42.236" v="98" actId="1076"/>
          <ac:spMkLst>
            <pc:docMk/>
            <pc:sldMk cId="3130010639" sldId="441"/>
            <ac:spMk id="16" creationId="{3EDB2443-86BB-47B7-9FE9-6692FB0EA327}"/>
          </ac:spMkLst>
        </pc:spChg>
        <pc:spChg chg="add mod">
          <ac:chgData name="Emmanuel Orfao" userId="b37a14cee5699706" providerId="LiveId" clId="{3B9727A2-9795-440C-A7AE-1798CBDD1395}" dt="2020-05-28T17:25:48.930" v="100" actId="1076"/>
          <ac:spMkLst>
            <pc:docMk/>
            <pc:sldMk cId="3130010639" sldId="441"/>
            <ac:spMk id="17" creationId="{D44605D9-DE48-4FE8-8E6E-B66647F51A9B}"/>
          </ac:spMkLst>
        </pc:spChg>
      </pc:sldChg>
      <pc:sldChg chg="modSp add del mod">
        <pc:chgData name="Emmanuel Orfao" userId="b37a14cee5699706" providerId="LiveId" clId="{3B9727A2-9795-440C-A7AE-1798CBDD1395}" dt="2020-05-29T06:39:24.932" v="773" actId="47"/>
        <pc:sldMkLst>
          <pc:docMk/>
          <pc:sldMk cId="3155599127" sldId="442"/>
        </pc:sldMkLst>
        <pc:spChg chg="mod">
          <ac:chgData name="Emmanuel Orfao" userId="b37a14cee5699706" providerId="LiveId" clId="{3B9727A2-9795-440C-A7AE-1798CBDD1395}" dt="2020-05-29T06:38:21.566" v="764" actId="1076"/>
          <ac:spMkLst>
            <pc:docMk/>
            <pc:sldMk cId="3155599127" sldId="442"/>
            <ac:spMk id="2" creationId="{30077639-D5EB-B947-BCD7-5F1B2CCC40B1}"/>
          </ac:spMkLst>
        </pc:spChg>
        <pc:picChg chg="mod">
          <ac:chgData name="Emmanuel Orfao" userId="b37a14cee5699706" providerId="LiveId" clId="{3B9727A2-9795-440C-A7AE-1798CBDD1395}" dt="2020-05-29T06:38:04.815" v="763" actId="1076"/>
          <ac:picMkLst>
            <pc:docMk/>
            <pc:sldMk cId="3155599127" sldId="442"/>
            <ac:picMk id="3" creationId="{5500F7FF-EF04-4230-951A-668B66228A66}"/>
          </ac:picMkLst>
        </pc:picChg>
      </pc:sldChg>
      <pc:sldChg chg="addSp delSp modSp new mod modAnim">
        <pc:chgData name="Emmanuel Orfao" userId="b37a14cee5699706" providerId="LiveId" clId="{3B9727A2-9795-440C-A7AE-1798CBDD1395}" dt="2020-05-29T09:11:25.869" v="1397" actId="1076"/>
        <pc:sldMkLst>
          <pc:docMk/>
          <pc:sldMk cId="26493705" sldId="443"/>
        </pc:sldMkLst>
        <pc:spChg chg="add mod">
          <ac:chgData name="Emmanuel Orfao" userId="b37a14cee5699706" providerId="LiveId" clId="{3B9727A2-9795-440C-A7AE-1798CBDD1395}" dt="2020-05-29T06:38:34.402" v="766"/>
          <ac:spMkLst>
            <pc:docMk/>
            <pc:sldMk cId="26493705" sldId="443"/>
            <ac:spMk id="2" creationId="{8F54618B-5CF4-4BB3-A8F8-1CB0F6F376D6}"/>
          </ac:spMkLst>
        </pc:spChg>
        <pc:spChg chg="add mod">
          <ac:chgData name="Emmanuel Orfao" userId="b37a14cee5699706" providerId="LiveId" clId="{3B9727A2-9795-440C-A7AE-1798CBDD1395}" dt="2020-05-29T09:08:02.862" v="1323" actId="1076"/>
          <ac:spMkLst>
            <pc:docMk/>
            <pc:sldMk cId="26493705" sldId="443"/>
            <ac:spMk id="8" creationId="{B365E088-0880-4AD9-A96B-9F58C4046069}"/>
          </ac:spMkLst>
        </pc:spChg>
        <pc:spChg chg="add mod">
          <ac:chgData name="Emmanuel Orfao" userId="b37a14cee5699706" providerId="LiveId" clId="{3B9727A2-9795-440C-A7AE-1798CBDD1395}" dt="2020-05-29T09:11:25.869" v="1397" actId="1076"/>
          <ac:spMkLst>
            <pc:docMk/>
            <pc:sldMk cId="26493705" sldId="443"/>
            <ac:spMk id="9" creationId="{0533CE79-0C70-4911-A4CA-E6FAB7492B1F}"/>
          </ac:spMkLst>
        </pc:spChg>
        <pc:spChg chg="add mod">
          <ac:chgData name="Emmanuel Orfao" userId="b37a14cee5699706" providerId="LiveId" clId="{3B9727A2-9795-440C-A7AE-1798CBDD1395}" dt="2020-05-29T06:38:34.402" v="766"/>
          <ac:spMkLst>
            <pc:docMk/>
            <pc:sldMk cId="26493705" sldId="443"/>
            <ac:spMk id="10" creationId="{B605FC44-4347-4A2B-9D97-EECE8685BCE1}"/>
          </ac:spMkLst>
        </pc:spChg>
        <pc:spChg chg="add mod">
          <ac:chgData name="Emmanuel Orfao" userId="b37a14cee5699706" providerId="LiveId" clId="{3B9727A2-9795-440C-A7AE-1798CBDD1395}" dt="2020-05-29T06:38:34.402" v="766"/>
          <ac:spMkLst>
            <pc:docMk/>
            <pc:sldMk cId="26493705" sldId="443"/>
            <ac:spMk id="11" creationId="{19206115-1761-4E8E-98B5-55DE65CB3A48}"/>
          </ac:spMkLst>
        </pc:spChg>
        <pc:spChg chg="add mod">
          <ac:chgData name="Emmanuel Orfao" userId="b37a14cee5699706" providerId="LiveId" clId="{3B9727A2-9795-440C-A7AE-1798CBDD1395}" dt="2020-05-29T09:07:01.211" v="1311" actId="1076"/>
          <ac:spMkLst>
            <pc:docMk/>
            <pc:sldMk cId="26493705" sldId="443"/>
            <ac:spMk id="12" creationId="{44A0D844-6C60-4127-A22A-54735582A878}"/>
          </ac:spMkLst>
        </pc:spChg>
        <pc:spChg chg="add mod">
          <ac:chgData name="Emmanuel Orfao" userId="b37a14cee5699706" providerId="LiveId" clId="{3B9727A2-9795-440C-A7AE-1798CBDD1395}" dt="2020-05-29T09:09:02.276" v="1332" actId="1076"/>
          <ac:spMkLst>
            <pc:docMk/>
            <pc:sldMk cId="26493705" sldId="443"/>
            <ac:spMk id="39" creationId="{E34D27A6-8C83-470B-9756-324E25A740FD}"/>
          </ac:spMkLst>
        </pc:spChg>
        <pc:spChg chg="add mod">
          <ac:chgData name="Emmanuel Orfao" userId="b37a14cee5699706" providerId="LiveId" clId="{3B9727A2-9795-440C-A7AE-1798CBDD1395}" dt="2020-05-29T09:09:40.637" v="1385" actId="1076"/>
          <ac:spMkLst>
            <pc:docMk/>
            <pc:sldMk cId="26493705" sldId="443"/>
            <ac:spMk id="41" creationId="{16439DBD-1669-42F2-B5E4-E5B68F8AC6CF}"/>
          </ac:spMkLst>
        </pc:spChg>
        <pc:picChg chg="add mod">
          <ac:chgData name="Emmanuel Orfao" userId="b37a14cee5699706" providerId="LiveId" clId="{3B9727A2-9795-440C-A7AE-1798CBDD1395}" dt="2020-05-29T09:08:09.384" v="1326" actId="14100"/>
          <ac:picMkLst>
            <pc:docMk/>
            <pc:sldMk cId="26493705" sldId="443"/>
            <ac:picMk id="3" creationId="{85B0215A-C984-4EAD-9C2E-5F054EC32231}"/>
          </ac:picMkLst>
        </pc:picChg>
        <pc:picChg chg="add mod">
          <ac:chgData name="Emmanuel Orfao" userId="b37a14cee5699706" providerId="LiveId" clId="{3B9727A2-9795-440C-A7AE-1798CBDD1395}" dt="2020-05-29T09:11:11.712" v="1395" actId="14100"/>
          <ac:picMkLst>
            <pc:docMk/>
            <pc:sldMk cId="26493705" sldId="443"/>
            <ac:picMk id="4" creationId="{34637471-9883-4629-8624-873BBA386FE1}"/>
          </ac:picMkLst>
        </pc:picChg>
        <pc:picChg chg="add mod">
          <ac:chgData name="Emmanuel Orfao" userId="b37a14cee5699706" providerId="LiveId" clId="{3B9727A2-9795-440C-A7AE-1798CBDD1395}" dt="2020-05-29T09:08:24.808" v="1330" actId="14100"/>
          <ac:picMkLst>
            <pc:docMk/>
            <pc:sldMk cId="26493705" sldId="443"/>
            <ac:picMk id="5" creationId="{359FE0B4-EED2-442F-8CB4-BEDE2A28198C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6" creationId="{053068EA-CFA0-4DD3-BA31-0E06A6D0A816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7" creationId="{5A66C91E-FF9E-4534-820E-64B93A8428C5}"/>
          </ac:picMkLst>
        </pc:picChg>
        <pc:picChg chg="add mod">
          <ac:chgData name="Emmanuel Orfao" userId="b37a14cee5699706" providerId="LiveId" clId="{3B9727A2-9795-440C-A7AE-1798CBDD1395}" dt="2020-05-29T09:06:27.556" v="1307" actId="1076"/>
          <ac:picMkLst>
            <pc:docMk/>
            <pc:sldMk cId="26493705" sldId="443"/>
            <ac:picMk id="13" creationId="{3F5AFB8A-D0FD-482B-82DB-913F432815D6}"/>
          </ac:picMkLst>
        </pc:picChg>
        <pc:picChg chg="add mod">
          <ac:chgData name="Emmanuel Orfao" userId="b37a14cee5699706" providerId="LiveId" clId="{3B9727A2-9795-440C-A7AE-1798CBDD1395}" dt="2020-05-29T09:06:27.556" v="1307" actId="1076"/>
          <ac:picMkLst>
            <pc:docMk/>
            <pc:sldMk cId="26493705" sldId="443"/>
            <ac:picMk id="14" creationId="{07FB1E11-4355-412D-954A-ABDA38DCA00F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15" creationId="{D176E778-4DA5-4990-8705-EE7C03E948A9}"/>
          </ac:picMkLst>
        </pc:picChg>
        <pc:picChg chg="add mod">
          <ac:chgData name="Emmanuel Orfao" userId="b37a14cee5699706" providerId="LiveId" clId="{3B9727A2-9795-440C-A7AE-1798CBDD1395}" dt="2020-05-29T09:06:27.556" v="1307" actId="1076"/>
          <ac:picMkLst>
            <pc:docMk/>
            <pc:sldMk cId="26493705" sldId="443"/>
            <ac:picMk id="16" creationId="{DC9577F5-DF67-473C-BE93-AB992E3198E3}"/>
          </ac:picMkLst>
        </pc:picChg>
        <pc:picChg chg="add mod">
          <ac:chgData name="Emmanuel Orfao" userId="b37a14cee5699706" providerId="LiveId" clId="{3B9727A2-9795-440C-A7AE-1798CBDD1395}" dt="2020-05-29T09:06:49.337" v="1309" actId="1076"/>
          <ac:picMkLst>
            <pc:docMk/>
            <pc:sldMk cId="26493705" sldId="443"/>
            <ac:picMk id="17" creationId="{791DE475-F25F-4AC5-9E22-3243BADE321C}"/>
          </ac:picMkLst>
        </pc:picChg>
        <pc:picChg chg="add mod">
          <ac:chgData name="Emmanuel Orfao" userId="b37a14cee5699706" providerId="LiveId" clId="{3B9727A2-9795-440C-A7AE-1798CBDD1395}" dt="2020-05-29T09:07:35.138" v="1315" actId="1076"/>
          <ac:picMkLst>
            <pc:docMk/>
            <pc:sldMk cId="26493705" sldId="443"/>
            <ac:picMk id="18" creationId="{0A7785CC-19B5-4314-A24C-73DBE16C45DC}"/>
          </ac:picMkLst>
        </pc:picChg>
        <pc:picChg chg="add mod">
          <ac:chgData name="Emmanuel Orfao" userId="b37a14cee5699706" providerId="LiveId" clId="{3B9727A2-9795-440C-A7AE-1798CBDD1395}" dt="2020-05-29T09:07:35.138" v="1315" actId="1076"/>
          <ac:picMkLst>
            <pc:docMk/>
            <pc:sldMk cId="26493705" sldId="443"/>
            <ac:picMk id="19" creationId="{A976ED11-9AEC-4AEE-8DDE-4CF947298C6A}"/>
          </ac:picMkLst>
        </pc:picChg>
        <pc:picChg chg="add mod">
          <ac:chgData name="Emmanuel Orfao" userId="b37a14cee5699706" providerId="LiveId" clId="{3B9727A2-9795-440C-A7AE-1798CBDD1395}" dt="2020-05-29T09:07:21.871" v="1314" actId="1076"/>
          <ac:picMkLst>
            <pc:docMk/>
            <pc:sldMk cId="26493705" sldId="443"/>
            <ac:picMk id="20" creationId="{A4EF7315-E52C-4776-8CBC-025BE9CDE1CC}"/>
          </ac:picMkLst>
        </pc:picChg>
        <pc:picChg chg="add mod">
          <ac:chgData name="Emmanuel Orfao" userId="b37a14cee5699706" providerId="LiveId" clId="{3B9727A2-9795-440C-A7AE-1798CBDD1395}" dt="2020-05-29T09:07:21.871" v="1314" actId="1076"/>
          <ac:picMkLst>
            <pc:docMk/>
            <pc:sldMk cId="26493705" sldId="443"/>
            <ac:picMk id="21" creationId="{83E4BC5E-3E29-47B6-90A3-6000530FAD67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22" creationId="{F68E54A7-849A-4AC3-A596-60C9AAAE291E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23" creationId="{30E07280-073C-454E-BA05-88CF127AE8CD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24" creationId="{DF148A16-B4DD-4656-87B0-095442FC6862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25" creationId="{AE2F80C1-EDE7-4767-976D-4BE08F842EA8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26" creationId="{BBB972F1-8645-4A11-9C63-EE6EF2B270E2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27" creationId="{11995ECF-4201-4A01-B198-FD5D0A6D7EA6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28" creationId="{FB782A64-185B-4B73-BAA4-33FA11729F01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29" creationId="{6D3B6CF6-0B3E-4F0E-BF2C-E4F792EC626D}"/>
          </ac:picMkLst>
        </pc:picChg>
        <pc:picChg chg="add mod">
          <ac:chgData name="Emmanuel Orfao" userId="b37a14cee5699706" providerId="LiveId" clId="{3B9727A2-9795-440C-A7AE-1798CBDD1395}" dt="2020-05-29T09:06:57.309" v="1310" actId="1076"/>
          <ac:picMkLst>
            <pc:docMk/>
            <pc:sldMk cId="26493705" sldId="443"/>
            <ac:picMk id="30" creationId="{AB7831A9-124F-4B75-8CA5-39E59D03BC2F}"/>
          </ac:picMkLst>
        </pc:picChg>
        <pc:picChg chg="add mod">
          <ac:chgData name="Emmanuel Orfao" userId="b37a14cee5699706" providerId="LiveId" clId="{3B9727A2-9795-440C-A7AE-1798CBDD1395}" dt="2020-05-29T09:06:57.309" v="1310" actId="1076"/>
          <ac:picMkLst>
            <pc:docMk/>
            <pc:sldMk cId="26493705" sldId="443"/>
            <ac:picMk id="31" creationId="{5276B08E-5E18-465C-AD39-BFF372EF7559}"/>
          </ac:picMkLst>
        </pc:picChg>
        <pc:picChg chg="add mod">
          <ac:chgData name="Emmanuel Orfao" userId="b37a14cee5699706" providerId="LiveId" clId="{3B9727A2-9795-440C-A7AE-1798CBDD1395}" dt="2020-05-29T09:06:57.309" v="1310" actId="1076"/>
          <ac:picMkLst>
            <pc:docMk/>
            <pc:sldMk cId="26493705" sldId="443"/>
            <ac:picMk id="32" creationId="{BA159984-2812-439D-AD13-4AB0DF460A86}"/>
          </ac:picMkLst>
        </pc:picChg>
        <pc:picChg chg="add mod">
          <ac:chgData name="Emmanuel Orfao" userId="b37a14cee5699706" providerId="LiveId" clId="{3B9727A2-9795-440C-A7AE-1798CBDD1395}" dt="2020-05-29T09:08:16.244" v="1327" actId="1076"/>
          <ac:picMkLst>
            <pc:docMk/>
            <pc:sldMk cId="26493705" sldId="443"/>
            <ac:picMk id="33" creationId="{79599511-128F-47A7-A9DE-3B22C9C0A45E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34" creationId="{A1B61E03-8544-4897-AC80-D3C8F9781164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35" creationId="{BEDDA526-67DC-4C76-AB15-45CFFFF23A14}"/>
          </ac:picMkLst>
        </pc:picChg>
        <pc:picChg chg="add mod">
          <ac:chgData name="Emmanuel Orfao" userId="b37a14cee5699706" providerId="LiveId" clId="{3B9727A2-9795-440C-A7AE-1798CBDD1395}" dt="2020-05-29T06:38:34.402" v="766"/>
          <ac:picMkLst>
            <pc:docMk/>
            <pc:sldMk cId="26493705" sldId="443"/>
            <ac:picMk id="36" creationId="{1BB6A9DD-A88A-4016-BBBE-89619BEFAB77}"/>
          </ac:picMkLst>
        </pc:picChg>
        <pc:picChg chg="add mod">
          <ac:chgData name="Emmanuel Orfao" userId="b37a14cee5699706" providerId="LiveId" clId="{3B9727A2-9795-440C-A7AE-1798CBDD1395}" dt="2020-05-29T09:10:27.059" v="1388" actId="1076"/>
          <ac:picMkLst>
            <pc:docMk/>
            <pc:sldMk cId="26493705" sldId="443"/>
            <ac:picMk id="37" creationId="{58DEA96C-D260-4564-8E7D-E7B5AAC67A95}"/>
          </ac:picMkLst>
        </pc:picChg>
        <pc:picChg chg="add del mod">
          <ac:chgData name="Emmanuel Orfao" userId="b37a14cee5699706" providerId="LiveId" clId="{3B9727A2-9795-440C-A7AE-1798CBDD1395}" dt="2020-05-29T06:39:48.929" v="777"/>
          <ac:picMkLst>
            <pc:docMk/>
            <pc:sldMk cId="26493705" sldId="443"/>
            <ac:picMk id="37" creationId="{F2E228DE-C5C4-40C5-A209-B93C0FB3C290}"/>
          </ac:picMkLst>
        </pc:picChg>
        <pc:picChg chg="add mod">
          <ac:chgData name="Emmanuel Orfao" userId="b37a14cee5699706" providerId="LiveId" clId="{3B9727A2-9795-440C-A7AE-1798CBDD1395}" dt="2020-05-29T09:08:19.418" v="1328" actId="1076"/>
          <ac:picMkLst>
            <pc:docMk/>
            <pc:sldMk cId="26493705" sldId="443"/>
            <ac:picMk id="38" creationId="{2F7398DB-A97B-4AA6-97AA-1FA0E2907402}"/>
          </ac:picMkLst>
        </pc:picChg>
        <pc:picChg chg="add mod">
          <ac:chgData name="Emmanuel Orfao" userId="b37a14cee5699706" providerId="LiveId" clId="{3B9727A2-9795-440C-A7AE-1798CBDD1395}" dt="2020-05-29T09:09:36.196" v="1384" actId="14100"/>
          <ac:picMkLst>
            <pc:docMk/>
            <pc:sldMk cId="26493705" sldId="443"/>
            <ac:picMk id="40" creationId="{2673653F-D8C7-4107-9A5A-E764EE00B3FD}"/>
          </ac:picMkLst>
        </pc:picChg>
      </pc:sldChg>
      <pc:sldChg chg="delSp modSp add mod">
        <pc:chgData name="Emmanuel Orfao" userId="b37a14cee5699706" providerId="LiveId" clId="{3B9727A2-9795-440C-A7AE-1798CBDD1395}" dt="2020-05-29T06:49:02.019" v="797" actId="14100"/>
        <pc:sldMkLst>
          <pc:docMk/>
          <pc:sldMk cId="546931192" sldId="444"/>
        </pc:sldMkLst>
        <pc:spChg chg="mod">
          <ac:chgData name="Emmanuel Orfao" userId="b37a14cee5699706" providerId="LiveId" clId="{3B9727A2-9795-440C-A7AE-1798CBDD1395}" dt="2020-05-29T06:49:02.019" v="797" actId="14100"/>
          <ac:spMkLst>
            <pc:docMk/>
            <pc:sldMk cId="546931192" sldId="444"/>
            <ac:spMk id="6" creationId="{C4A3D40D-4A51-4C77-A772-2441C5B02EBD}"/>
          </ac:spMkLst>
        </pc:spChg>
        <pc:spChg chg="mod">
          <ac:chgData name="Emmanuel Orfao" userId="b37a14cee5699706" providerId="LiveId" clId="{3B9727A2-9795-440C-A7AE-1798CBDD1395}" dt="2020-05-29T06:48:10.585" v="796" actId="1076"/>
          <ac:spMkLst>
            <pc:docMk/>
            <pc:sldMk cId="546931192" sldId="444"/>
            <ac:spMk id="8" creationId="{F4876658-C8AB-429E-A1FA-3FBD17296FD5}"/>
          </ac:spMkLst>
        </pc:spChg>
        <pc:spChg chg="mod">
          <ac:chgData name="Emmanuel Orfao" userId="b37a14cee5699706" providerId="LiveId" clId="{3B9727A2-9795-440C-A7AE-1798CBDD1395}" dt="2020-05-29T06:48:10.585" v="796" actId="1076"/>
          <ac:spMkLst>
            <pc:docMk/>
            <pc:sldMk cId="546931192" sldId="444"/>
            <ac:spMk id="10" creationId="{A1CAE539-28A3-4FBC-9C30-4514286966E7}"/>
          </ac:spMkLst>
        </pc:spChg>
        <pc:spChg chg="mod">
          <ac:chgData name="Emmanuel Orfao" userId="b37a14cee5699706" providerId="LiveId" clId="{3B9727A2-9795-440C-A7AE-1798CBDD1395}" dt="2020-05-29T06:48:10.585" v="796" actId="1076"/>
          <ac:spMkLst>
            <pc:docMk/>
            <pc:sldMk cId="546931192" sldId="444"/>
            <ac:spMk id="11" creationId="{C3E30370-ABC8-4593-882E-44569F99326C}"/>
          </ac:spMkLst>
        </pc:spChg>
        <pc:spChg chg="del">
          <ac:chgData name="Emmanuel Orfao" userId="b37a14cee5699706" providerId="LiveId" clId="{3B9727A2-9795-440C-A7AE-1798CBDD1395}" dt="2020-05-29T06:47:31.246" v="787" actId="478"/>
          <ac:spMkLst>
            <pc:docMk/>
            <pc:sldMk cId="546931192" sldId="444"/>
            <ac:spMk id="16" creationId="{47ECEDF3-9571-4543-B188-52EA5A0F109E}"/>
          </ac:spMkLst>
        </pc:spChg>
        <pc:spChg chg="del">
          <ac:chgData name="Emmanuel Orfao" userId="b37a14cee5699706" providerId="LiveId" clId="{3B9727A2-9795-440C-A7AE-1798CBDD1395}" dt="2020-05-29T06:47:34.527" v="788" actId="478"/>
          <ac:spMkLst>
            <pc:docMk/>
            <pc:sldMk cId="546931192" sldId="444"/>
            <ac:spMk id="17" creationId="{199EF044-F082-43E2-A114-B2913C96C940}"/>
          </ac:spMkLst>
        </pc:spChg>
        <pc:picChg chg="mod">
          <ac:chgData name="Emmanuel Orfao" userId="b37a14cee5699706" providerId="LiveId" clId="{3B9727A2-9795-440C-A7AE-1798CBDD1395}" dt="2020-05-29T06:48:05.117" v="795" actId="1076"/>
          <ac:picMkLst>
            <pc:docMk/>
            <pc:sldMk cId="546931192" sldId="444"/>
            <ac:picMk id="4" creationId="{CAEBE61E-1723-43A0-AD73-26766CB4E0A4}"/>
          </ac:picMkLst>
        </pc:picChg>
        <pc:picChg chg="del">
          <ac:chgData name="Emmanuel Orfao" userId="b37a14cee5699706" providerId="LiveId" clId="{3B9727A2-9795-440C-A7AE-1798CBDD1395}" dt="2020-05-29T06:47:31.246" v="787" actId="478"/>
          <ac:picMkLst>
            <pc:docMk/>
            <pc:sldMk cId="546931192" sldId="444"/>
            <ac:picMk id="19" creationId="{2F458D04-6045-48D0-9A21-92654DD984D5}"/>
          </ac:picMkLst>
        </pc:picChg>
        <pc:picChg chg="del">
          <ac:chgData name="Emmanuel Orfao" userId="b37a14cee5699706" providerId="LiveId" clId="{3B9727A2-9795-440C-A7AE-1798CBDD1395}" dt="2020-05-29T06:47:34.527" v="788" actId="478"/>
          <ac:picMkLst>
            <pc:docMk/>
            <pc:sldMk cId="546931192" sldId="444"/>
            <ac:picMk id="21" creationId="{1A8917FE-05F0-46FE-B2C6-341A5698E971}"/>
          </ac:picMkLst>
        </pc:picChg>
      </pc:sldChg>
      <pc:sldChg chg="delSp modSp add mod ord">
        <pc:chgData name="Emmanuel Orfao" userId="b37a14cee5699706" providerId="LiveId" clId="{3B9727A2-9795-440C-A7AE-1798CBDD1395}" dt="2020-05-29T06:51:56.189" v="812" actId="1076"/>
        <pc:sldMkLst>
          <pc:docMk/>
          <pc:sldMk cId="2595352049" sldId="445"/>
        </pc:sldMkLst>
        <pc:spChg chg="mod">
          <ac:chgData name="Emmanuel Orfao" userId="b37a14cee5699706" providerId="LiveId" clId="{3B9727A2-9795-440C-A7AE-1798CBDD1395}" dt="2020-05-29T06:51:56.189" v="812" actId="1076"/>
          <ac:spMkLst>
            <pc:docMk/>
            <pc:sldMk cId="2595352049" sldId="445"/>
            <ac:spMk id="6" creationId="{C4A3D40D-4A51-4C77-A772-2441C5B02EBD}"/>
          </ac:spMkLst>
        </pc:spChg>
        <pc:spChg chg="mod">
          <ac:chgData name="Emmanuel Orfao" userId="b37a14cee5699706" providerId="LiveId" clId="{3B9727A2-9795-440C-A7AE-1798CBDD1395}" dt="2020-05-29T06:51:15.438" v="810" actId="1076"/>
          <ac:spMkLst>
            <pc:docMk/>
            <pc:sldMk cId="2595352049" sldId="445"/>
            <ac:spMk id="8" creationId="{F4876658-C8AB-429E-A1FA-3FBD17296FD5}"/>
          </ac:spMkLst>
        </pc:spChg>
        <pc:spChg chg="mod">
          <ac:chgData name="Emmanuel Orfao" userId="b37a14cee5699706" providerId="LiveId" clId="{3B9727A2-9795-440C-A7AE-1798CBDD1395}" dt="2020-05-29T06:51:10.577" v="808" actId="1076"/>
          <ac:spMkLst>
            <pc:docMk/>
            <pc:sldMk cId="2595352049" sldId="445"/>
            <ac:spMk id="10" creationId="{A1CAE539-28A3-4FBC-9C30-4514286966E7}"/>
          </ac:spMkLst>
        </pc:spChg>
        <pc:spChg chg="mod">
          <ac:chgData name="Emmanuel Orfao" userId="b37a14cee5699706" providerId="LiveId" clId="{3B9727A2-9795-440C-A7AE-1798CBDD1395}" dt="2020-05-29T06:51:13.322" v="809" actId="1076"/>
          <ac:spMkLst>
            <pc:docMk/>
            <pc:sldMk cId="2595352049" sldId="445"/>
            <ac:spMk id="11" creationId="{C3E30370-ABC8-4593-882E-44569F99326C}"/>
          </ac:spMkLst>
        </pc:spChg>
        <pc:spChg chg="del mod">
          <ac:chgData name="Emmanuel Orfao" userId="b37a14cee5699706" providerId="LiveId" clId="{3B9727A2-9795-440C-A7AE-1798CBDD1395}" dt="2020-05-29T06:51:03.418" v="806" actId="478"/>
          <ac:spMkLst>
            <pc:docMk/>
            <pc:sldMk cId="2595352049" sldId="445"/>
            <ac:spMk id="16" creationId="{47ECEDF3-9571-4543-B188-52EA5A0F109E}"/>
          </ac:spMkLst>
        </pc:spChg>
        <pc:spChg chg="del">
          <ac:chgData name="Emmanuel Orfao" userId="b37a14cee5699706" providerId="LiveId" clId="{3B9727A2-9795-440C-A7AE-1798CBDD1395}" dt="2020-05-29T06:51:07.126" v="807" actId="478"/>
          <ac:spMkLst>
            <pc:docMk/>
            <pc:sldMk cId="2595352049" sldId="445"/>
            <ac:spMk id="17" creationId="{199EF044-F082-43E2-A114-B2913C96C940}"/>
          </ac:spMkLst>
        </pc:spChg>
        <pc:picChg chg="del">
          <ac:chgData name="Emmanuel Orfao" userId="b37a14cee5699706" providerId="LiveId" clId="{3B9727A2-9795-440C-A7AE-1798CBDD1395}" dt="2020-05-29T06:51:52.878" v="811" actId="478"/>
          <ac:picMkLst>
            <pc:docMk/>
            <pc:sldMk cId="2595352049" sldId="445"/>
            <ac:picMk id="13" creationId="{EE373FFB-3021-49B8-89A0-61232F2B4C08}"/>
          </ac:picMkLst>
        </pc:picChg>
        <pc:picChg chg="del">
          <ac:chgData name="Emmanuel Orfao" userId="b37a14cee5699706" providerId="LiveId" clId="{3B9727A2-9795-440C-A7AE-1798CBDD1395}" dt="2020-05-29T06:51:03.418" v="806" actId="478"/>
          <ac:picMkLst>
            <pc:docMk/>
            <pc:sldMk cId="2595352049" sldId="445"/>
            <ac:picMk id="19" creationId="{2F458D04-6045-48D0-9A21-92654DD984D5}"/>
          </ac:picMkLst>
        </pc:picChg>
        <pc:picChg chg="del">
          <ac:chgData name="Emmanuel Orfao" userId="b37a14cee5699706" providerId="LiveId" clId="{3B9727A2-9795-440C-A7AE-1798CBDD1395}" dt="2020-05-29T06:51:07.126" v="807" actId="478"/>
          <ac:picMkLst>
            <pc:docMk/>
            <pc:sldMk cId="2595352049" sldId="445"/>
            <ac:picMk id="21" creationId="{1A8917FE-05F0-46FE-B2C6-341A5698E971}"/>
          </ac:picMkLst>
        </pc:picChg>
      </pc:sldChg>
    </pc:docChg>
  </pc:docChgLst>
  <pc:docChgLst>
    <pc:chgData name="Anna Guill" userId="a22bbae58ae3daf3" providerId="Windows Live" clId="Web-{9C73814F-8573-4539-8751-0EDBD6B7825B}"/>
    <pc:docChg chg="modSld">
      <pc:chgData name="Anna Guill" userId="a22bbae58ae3daf3" providerId="Windows Live" clId="Web-{9C73814F-8573-4539-8751-0EDBD6B7825B}" dt="2020-05-15T08:21:33.720" v="6" actId="14100"/>
      <pc:docMkLst>
        <pc:docMk/>
      </pc:docMkLst>
      <pc:sldChg chg="modSp">
        <pc:chgData name="Anna Guill" userId="a22bbae58ae3daf3" providerId="Windows Live" clId="Web-{9C73814F-8573-4539-8751-0EDBD6B7825B}" dt="2020-05-15T08:21:33.720" v="6" actId="14100"/>
        <pc:sldMkLst>
          <pc:docMk/>
          <pc:sldMk cId="1172487736" sldId="366"/>
        </pc:sldMkLst>
        <pc:spChg chg="mod">
          <ac:chgData name="Anna Guill" userId="a22bbae58ae3daf3" providerId="Windows Live" clId="Web-{9C73814F-8573-4539-8751-0EDBD6B7825B}" dt="2020-05-15T08:21:33.720" v="6" actId="14100"/>
          <ac:spMkLst>
            <pc:docMk/>
            <pc:sldMk cId="1172487736" sldId="366"/>
            <ac:spMk id="14" creationId="{B73FB22C-92A5-433B-BABD-76DE3845C900}"/>
          </ac:spMkLst>
        </pc:spChg>
      </pc:sldChg>
      <pc:sldChg chg="delSp">
        <pc:chgData name="Anna Guill" userId="a22bbae58ae3daf3" providerId="Windows Live" clId="Web-{9C73814F-8573-4539-8751-0EDBD6B7825B}" dt="2020-05-15T07:48:13.752" v="2"/>
        <pc:sldMkLst>
          <pc:docMk/>
          <pc:sldMk cId="1269917034" sldId="386"/>
        </pc:sldMkLst>
        <pc:picChg chg="del">
          <ac:chgData name="Anna Guill" userId="a22bbae58ae3daf3" providerId="Windows Live" clId="Web-{9C73814F-8573-4539-8751-0EDBD6B7825B}" dt="2020-05-15T07:48:13.752" v="2"/>
          <ac:picMkLst>
            <pc:docMk/>
            <pc:sldMk cId="1269917034" sldId="386"/>
            <ac:picMk id="8" creationId="{5110E580-2C56-414B-8787-63C018F3ADDD}"/>
          </ac:picMkLst>
        </pc:picChg>
        <pc:picChg chg="del">
          <ac:chgData name="Anna Guill" userId="a22bbae58ae3daf3" providerId="Windows Live" clId="Web-{9C73814F-8573-4539-8751-0EDBD6B7825B}" dt="2020-05-15T07:48:13.721" v="1"/>
          <ac:picMkLst>
            <pc:docMk/>
            <pc:sldMk cId="1269917034" sldId="386"/>
            <ac:picMk id="11" creationId="{87B673A9-5AC1-4E9D-BA94-485BE9198D6E}"/>
          </ac:picMkLst>
        </pc:picChg>
        <pc:picChg chg="del">
          <ac:chgData name="Anna Guill" userId="a22bbae58ae3daf3" providerId="Windows Live" clId="Web-{9C73814F-8573-4539-8751-0EDBD6B7825B}" dt="2020-05-15T07:48:13.689" v="0"/>
          <ac:picMkLst>
            <pc:docMk/>
            <pc:sldMk cId="1269917034" sldId="386"/>
            <ac:picMk id="14" creationId="{07CD40B7-69FB-4FF4-A690-9D26F78D8B3F}"/>
          </ac:picMkLst>
        </pc:picChg>
      </pc:sldChg>
    </pc:docChg>
  </pc:docChgLst>
  <pc:docChgLst>
    <pc:chgData name="Anna Guill" userId="a22bbae58ae3daf3" providerId="Windows Live" clId="Web-{031B1870-CAE0-43FD-8247-D9B378CEEE80}"/>
    <pc:docChg chg="addSld delSld modSld sldOrd">
      <pc:chgData name="Anna Guill" userId="a22bbae58ae3daf3" providerId="Windows Live" clId="Web-{031B1870-CAE0-43FD-8247-D9B378CEEE80}" dt="2020-05-23T13:56:40.195" v="913"/>
      <pc:docMkLst>
        <pc:docMk/>
      </pc:docMkLst>
      <pc:sldChg chg="modNotes">
        <pc:chgData name="Anna Guill" userId="a22bbae58ae3daf3" providerId="Windows Live" clId="Web-{031B1870-CAE0-43FD-8247-D9B378CEEE80}" dt="2020-05-23T13:56:40.195" v="913"/>
        <pc:sldMkLst>
          <pc:docMk/>
          <pc:sldMk cId="257416844" sldId="327"/>
        </pc:sldMkLst>
      </pc:sldChg>
      <pc:sldChg chg="addSp delSp modSp">
        <pc:chgData name="Anna Guill" userId="a22bbae58ae3daf3" providerId="Windows Live" clId="Web-{031B1870-CAE0-43FD-8247-D9B378CEEE80}" dt="2020-05-23T12:42:46.715" v="386" actId="20577"/>
        <pc:sldMkLst>
          <pc:docMk/>
          <pc:sldMk cId="3157955791" sldId="329"/>
        </pc:sldMkLst>
        <pc:spChg chg="mod">
          <ac:chgData name="Anna Guill" userId="a22bbae58ae3daf3" providerId="Windows Live" clId="Web-{031B1870-CAE0-43FD-8247-D9B378CEEE80}" dt="2020-05-23T12:42:46.715" v="386" actId="20577"/>
          <ac:spMkLst>
            <pc:docMk/>
            <pc:sldMk cId="3157955791" sldId="329"/>
            <ac:spMk id="12" creationId="{D0234622-D101-2D4D-AE8D-070E65ECF6BF}"/>
          </ac:spMkLst>
        </pc:spChg>
        <pc:graphicFrameChg chg="modGraphic">
          <ac:chgData name="Anna Guill" userId="a22bbae58ae3daf3" providerId="Windows Live" clId="Web-{031B1870-CAE0-43FD-8247-D9B378CEEE80}" dt="2020-05-23T11:43:55.578" v="11" actId="20577"/>
          <ac:graphicFrameMkLst>
            <pc:docMk/>
            <pc:sldMk cId="3157955791" sldId="329"/>
            <ac:graphicFrameMk id="16" creationId="{D2A197C6-FB6A-4E87-8B8B-B9815407192C}"/>
          </ac:graphicFrameMkLst>
        </pc:graphicFrameChg>
        <pc:picChg chg="del">
          <ac:chgData name="Anna Guill" userId="a22bbae58ae3daf3" providerId="Windows Live" clId="Web-{031B1870-CAE0-43FD-8247-D9B378CEEE80}" dt="2020-05-23T11:43:30.219" v="3"/>
          <ac:picMkLst>
            <pc:docMk/>
            <pc:sldMk cId="3157955791" sldId="329"/>
            <ac:picMk id="5" creationId="{C3AAFBAC-1B33-8B45-A4DE-B70267A394A0}"/>
          </ac:picMkLst>
        </pc:picChg>
        <pc:picChg chg="add mod">
          <ac:chgData name="Anna Guill" userId="a22bbae58ae3daf3" providerId="Windows Live" clId="Web-{031B1870-CAE0-43FD-8247-D9B378CEEE80}" dt="2020-05-23T11:43:48.078" v="5" actId="1076"/>
          <ac:picMkLst>
            <pc:docMk/>
            <pc:sldMk cId="3157955791" sldId="329"/>
            <ac:picMk id="18" creationId="{7589406B-F164-4013-A935-024FC7007314}"/>
          </ac:picMkLst>
        </pc:picChg>
      </pc:sldChg>
      <pc:sldChg chg="addSp delSp modSp addAnim delAnim">
        <pc:chgData name="Anna Guill" userId="a22bbae58ae3daf3" providerId="Windows Live" clId="Web-{031B1870-CAE0-43FD-8247-D9B378CEEE80}" dt="2020-05-23T11:51:31.314" v="53" actId="20577"/>
        <pc:sldMkLst>
          <pc:docMk/>
          <pc:sldMk cId="1365599096" sldId="347"/>
        </pc:sldMkLst>
        <pc:spChg chg="add mod">
          <ac:chgData name="Anna Guill" userId="a22bbae58ae3daf3" providerId="Windows Live" clId="Web-{031B1870-CAE0-43FD-8247-D9B378CEEE80}" dt="2020-05-23T11:51:31.314" v="53" actId="20577"/>
          <ac:spMkLst>
            <pc:docMk/>
            <pc:sldMk cId="1365599096" sldId="347"/>
            <ac:spMk id="5" creationId="{16139655-1CA7-41DF-B151-EC74FA20A338}"/>
          </ac:spMkLst>
        </pc:spChg>
        <pc:spChg chg="add mod">
          <ac:chgData name="Anna Guill" userId="a22bbae58ae3daf3" providerId="Windows Live" clId="Web-{031B1870-CAE0-43FD-8247-D9B378CEEE80}" dt="2020-05-23T11:49:33.532" v="27" actId="20577"/>
          <ac:spMkLst>
            <pc:docMk/>
            <pc:sldMk cId="1365599096" sldId="347"/>
            <ac:spMk id="10" creationId="{261E8D5D-D39F-4A6E-8D92-5CE37B5F0235}"/>
          </ac:spMkLst>
        </pc:spChg>
        <pc:picChg chg="del">
          <ac:chgData name="Anna Guill" userId="a22bbae58ae3daf3" providerId="Windows Live" clId="Web-{031B1870-CAE0-43FD-8247-D9B378CEEE80}" dt="2020-05-23T11:45:53.782" v="12"/>
          <ac:picMkLst>
            <pc:docMk/>
            <pc:sldMk cId="1365599096" sldId="347"/>
            <ac:picMk id="2" creationId="{C2FC6864-F2C6-4C4D-8BA4-E03DF12D2C5C}"/>
          </ac:picMkLst>
        </pc:picChg>
        <pc:picChg chg="add del mod">
          <ac:chgData name="Anna Guill" userId="a22bbae58ae3daf3" providerId="Windows Live" clId="Web-{031B1870-CAE0-43FD-8247-D9B378CEEE80}" dt="2020-05-23T11:49:44.298" v="29"/>
          <ac:picMkLst>
            <pc:docMk/>
            <pc:sldMk cId="1365599096" sldId="347"/>
            <ac:picMk id="7" creationId="{7914962A-3D46-4B06-AD78-A8896CAB0C13}"/>
          </ac:picMkLst>
        </pc:picChg>
      </pc:sldChg>
      <pc:sldChg chg="del">
        <pc:chgData name="Anna Guill" userId="a22bbae58ae3daf3" providerId="Windows Live" clId="Web-{031B1870-CAE0-43FD-8247-D9B378CEEE80}" dt="2020-05-23T11:43:15.156" v="2"/>
        <pc:sldMkLst>
          <pc:docMk/>
          <pc:sldMk cId="2256069808" sldId="370"/>
        </pc:sldMkLst>
      </pc:sldChg>
      <pc:sldChg chg="del">
        <pc:chgData name="Anna Guill" userId="a22bbae58ae3daf3" providerId="Windows Live" clId="Web-{031B1870-CAE0-43FD-8247-D9B378CEEE80}" dt="2020-05-23T10:30:33.283" v="1"/>
        <pc:sldMkLst>
          <pc:docMk/>
          <pc:sldMk cId="3097604105" sldId="375"/>
        </pc:sldMkLst>
      </pc:sldChg>
      <pc:sldChg chg="del">
        <pc:chgData name="Anna Guill" userId="a22bbae58ae3daf3" providerId="Windows Live" clId="Web-{031B1870-CAE0-43FD-8247-D9B378CEEE80}" dt="2020-05-23T10:30:12.815" v="0"/>
        <pc:sldMkLst>
          <pc:docMk/>
          <pc:sldMk cId="1018854947" sldId="376"/>
        </pc:sldMkLst>
      </pc:sldChg>
      <pc:sldChg chg="addSp delSp modSp">
        <pc:chgData name="Anna Guill" userId="a22bbae58ae3daf3" providerId="Windows Live" clId="Web-{031B1870-CAE0-43FD-8247-D9B378CEEE80}" dt="2020-05-23T11:51:53.845" v="59" actId="14100"/>
        <pc:sldMkLst>
          <pc:docMk/>
          <pc:sldMk cId="311882029" sldId="377"/>
        </pc:sldMkLst>
        <pc:spChg chg="del">
          <ac:chgData name="Anna Guill" userId="a22bbae58ae3daf3" providerId="Windows Live" clId="Web-{031B1870-CAE0-43FD-8247-D9B378CEEE80}" dt="2020-05-23T11:50:03.564" v="32"/>
          <ac:spMkLst>
            <pc:docMk/>
            <pc:sldMk cId="311882029" sldId="377"/>
            <ac:spMk id="2" creationId="{DB2F821B-2FAB-470D-B015-4CA28A05E865}"/>
          </ac:spMkLst>
        </pc:spChg>
        <pc:spChg chg="del">
          <ac:chgData name="Anna Guill" userId="a22bbae58ae3daf3" providerId="Windows Live" clId="Web-{031B1870-CAE0-43FD-8247-D9B378CEEE80}" dt="2020-05-23T11:49:59.829" v="30"/>
          <ac:spMkLst>
            <pc:docMk/>
            <pc:sldMk cId="311882029" sldId="377"/>
            <ac:spMk id="3" creationId="{96B7F243-D5AA-49F9-B2C5-E11D86F9557E}"/>
          </ac:spMkLst>
        </pc:spChg>
        <pc:spChg chg="add mod">
          <ac:chgData name="Anna Guill" userId="a22bbae58ae3daf3" providerId="Windows Live" clId="Web-{031B1870-CAE0-43FD-8247-D9B378CEEE80}" dt="2020-05-23T11:50:46.236" v="39" actId="1076"/>
          <ac:spMkLst>
            <pc:docMk/>
            <pc:sldMk cId="311882029" sldId="377"/>
            <ac:spMk id="5" creationId="{DD002F53-B3D3-4657-9AC4-A45E28208291}"/>
          </ac:spMkLst>
        </pc:spChg>
        <pc:spChg chg="add mod">
          <ac:chgData name="Anna Guill" userId="a22bbae58ae3daf3" providerId="Windows Live" clId="Web-{031B1870-CAE0-43FD-8247-D9B378CEEE80}" dt="2020-05-23T11:51:16.173" v="47" actId="1076"/>
          <ac:spMkLst>
            <pc:docMk/>
            <pc:sldMk cId="311882029" sldId="377"/>
            <ac:spMk id="6" creationId="{667AD1BB-CB5A-4EF4-92DC-FB5459117F3E}"/>
          </ac:spMkLst>
        </pc:spChg>
        <pc:spChg chg="add mod">
          <ac:chgData name="Anna Guill" userId="a22bbae58ae3daf3" providerId="Windows Live" clId="Web-{031B1870-CAE0-43FD-8247-D9B378CEEE80}" dt="2020-05-23T11:51:08.626" v="45" actId="14100"/>
          <ac:spMkLst>
            <pc:docMk/>
            <pc:sldMk cId="311882029" sldId="377"/>
            <ac:spMk id="7" creationId="{74781220-8B52-4EC3-8DB4-2DD713321709}"/>
          </ac:spMkLst>
        </pc:spChg>
        <pc:spChg chg="add mod">
          <ac:chgData name="Anna Guill" userId="a22bbae58ae3daf3" providerId="Windows Live" clId="Web-{031B1870-CAE0-43FD-8247-D9B378CEEE80}" dt="2020-05-23T11:51:11.705" v="46" actId="1076"/>
          <ac:spMkLst>
            <pc:docMk/>
            <pc:sldMk cId="311882029" sldId="377"/>
            <ac:spMk id="8" creationId="{88445BA9-4DE5-42CB-B4E9-FA807455402B}"/>
          </ac:spMkLst>
        </pc:spChg>
        <pc:spChg chg="add mod">
          <ac:chgData name="Anna Guill" userId="a22bbae58ae3daf3" providerId="Windows Live" clId="Web-{031B1870-CAE0-43FD-8247-D9B378CEEE80}" dt="2020-05-23T11:51:53.845" v="59" actId="14100"/>
          <ac:spMkLst>
            <pc:docMk/>
            <pc:sldMk cId="311882029" sldId="377"/>
            <ac:spMk id="9" creationId="{11FAF96D-2D5E-46F7-AB99-BC5C1AA64AEB}"/>
          </ac:spMkLst>
        </pc:spChg>
        <pc:picChg chg="add mod ord">
          <ac:chgData name="Anna Guill" userId="a22bbae58ae3daf3" providerId="Windows Live" clId="Web-{031B1870-CAE0-43FD-8247-D9B378CEEE80}" dt="2020-05-23T11:51:20.267" v="48" actId="1076"/>
          <ac:picMkLst>
            <pc:docMk/>
            <pc:sldMk cId="311882029" sldId="377"/>
            <ac:picMk id="4" creationId="{91B3DB5A-1BE6-4D5C-82E6-EE2102DD87F9}"/>
          </ac:picMkLst>
        </pc:picChg>
      </pc:sldChg>
      <pc:sldChg chg="modSp modNotes">
        <pc:chgData name="Anna Guill" userId="a22bbae58ae3daf3" providerId="Windows Live" clId="Web-{031B1870-CAE0-43FD-8247-D9B378CEEE80}" dt="2020-05-23T11:55:59.597" v="82"/>
        <pc:sldMkLst>
          <pc:docMk/>
          <pc:sldMk cId="3437823727" sldId="379"/>
        </pc:sldMkLst>
        <pc:spChg chg="mod">
          <ac:chgData name="Anna Guill" userId="a22bbae58ae3daf3" providerId="Windows Live" clId="Web-{031B1870-CAE0-43FD-8247-D9B378CEEE80}" dt="2020-05-23T11:52:55.877" v="66" actId="20577"/>
          <ac:spMkLst>
            <pc:docMk/>
            <pc:sldMk cId="3437823727" sldId="379"/>
            <ac:spMk id="2" creationId="{F9D06C10-57B1-4347-A768-168B3677A444}"/>
          </ac:spMkLst>
        </pc:spChg>
      </pc:sldChg>
      <pc:sldChg chg="modSp">
        <pc:chgData name="Anna Guill" userId="a22bbae58ae3daf3" providerId="Windows Live" clId="Web-{031B1870-CAE0-43FD-8247-D9B378CEEE80}" dt="2020-05-23T11:57:06.519" v="83" actId="20577"/>
        <pc:sldMkLst>
          <pc:docMk/>
          <pc:sldMk cId="1008666611" sldId="382"/>
        </pc:sldMkLst>
        <pc:spChg chg="mod">
          <ac:chgData name="Anna Guill" userId="a22bbae58ae3daf3" providerId="Windows Live" clId="Web-{031B1870-CAE0-43FD-8247-D9B378CEEE80}" dt="2020-05-23T11:57:06.519" v="83" actId="20577"/>
          <ac:spMkLst>
            <pc:docMk/>
            <pc:sldMk cId="1008666611" sldId="382"/>
            <ac:spMk id="2" creationId="{0B7F50B9-623D-439B-8332-CE036CF524AA}"/>
          </ac:spMkLst>
        </pc:spChg>
      </pc:sldChg>
      <pc:sldChg chg="addSp delSp modSp new modNotes">
        <pc:chgData name="Anna Guill" userId="a22bbae58ae3daf3" providerId="Windows Live" clId="Web-{031B1870-CAE0-43FD-8247-D9B378CEEE80}" dt="2020-05-23T13:55:12.304" v="901"/>
        <pc:sldMkLst>
          <pc:docMk/>
          <pc:sldMk cId="2289442227" sldId="384"/>
        </pc:sldMkLst>
        <pc:spChg chg="mod">
          <ac:chgData name="Anna Guill" userId="a22bbae58ae3daf3" providerId="Windows Live" clId="Web-{031B1870-CAE0-43FD-8247-D9B378CEEE80}" dt="2020-05-23T13:43:10.256" v="764" actId="20577"/>
          <ac:spMkLst>
            <pc:docMk/>
            <pc:sldMk cId="2289442227" sldId="384"/>
            <ac:spMk id="2" creationId="{A1384617-11F5-4BC7-8BDF-B8779CE3B57E}"/>
          </ac:spMkLst>
        </pc:spChg>
        <pc:spChg chg="mod">
          <ac:chgData name="Anna Guill" userId="a22bbae58ae3daf3" providerId="Windows Live" clId="Web-{031B1870-CAE0-43FD-8247-D9B378CEEE80}" dt="2020-05-23T13:45:02.522" v="826" actId="20577"/>
          <ac:spMkLst>
            <pc:docMk/>
            <pc:sldMk cId="2289442227" sldId="384"/>
            <ac:spMk id="3" creationId="{B4B4FA67-C196-4F02-A7D3-E6F952A36A4C}"/>
          </ac:spMkLst>
        </pc:spChg>
        <pc:picChg chg="add mod">
          <ac:chgData name="Anna Guill" userId="a22bbae58ae3daf3" providerId="Windows Live" clId="Web-{031B1870-CAE0-43FD-8247-D9B378CEEE80}" dt="2020-05-23T13:44:26.428" v="799" actId="1076"/>
          <ac:picMkLst>
            <pc:docMk/>
            <pc:sldMk cId="2289442227" sldId="384"/>
            <ac:picMk id="4" creationId="{7F7B5C7D-D13F-4BB2-B615-412F32011DF9}"/>
          </ac:picMkLst>
        </pc:picChg>
        <pc:picChg chg="add del mod">
          <ac:chgData name="Anna Guill" userId="a22bbae58ae3daf3" providerId="Windows Live" clId="Web-{031B1870-CAE0-43FD-8247-D9B378CEEE80}" dt="2020-05-23T13:55:12.304" v="901"/>
          <ac:picMkLst>
            <pc:docMk/>
            <pc:sldMk cId="2289442227" sldId="384"/>
            <ac:picMk id="5" creationId="{FF09AE86-DD7F-477E-8D6C-0640D48531C2}"/>
          </ac:picMkLst>
        </pc:picChg>
      </pc:sldChg>
      <pc:sldChg chg="modSp new ord">
        <pc:chgData name="Anna Guill" userId="a22bbae58ae3daf3" providerId="Windows Live" clId="Web-{031B1870-CAE0-43FD-8247-D9B378CEEE80}" dt="2020-05-23T13:09:05.609" v="450"/>
        <pc:sldMkLst>
          <pc:docMk/>
          <pc:sldMk cId="1130230453" sldId="385"/>
        </pc:sldMkLst>
        <pc:spChg chg="mod">
          <ac:chgData name="Anna Guill" userId="a22bbae58ae3daf3" providerId="Windows Live" clId="Web-{031B1870-CAE0-43FD-8247-D9B378CEEE80}" dt="2020-05-23T11:59:52.503" v="87" actId="20577"/>
          <ac:spMkLst>
            <pc:docMk/>
            <pc:sldMk cId="1130230453" sldId="385"/>
            <ac:spMk id="2" creationId="{51984F3E-E3B8-4803-BDD7-379FDA6B7B84}"/>
          </ac:spMkLst>
        </pc:spChg>
        <pc:spChg chg="mod">
          <ac:chgData name="Anna Guill" userId="a22bbae58ae3daf3" providerId="Windows Live" clId="Web-{031B1870-CAE0-43FD-8247-D9B378CEEE80}" dt="2020-05-23T12:58:51.655" v="445" actId="20577"/>
          <ac:spMkLst>
            <pc:docMk/>
            <pc:sldMk cId="1130230453" sldId="385"/>
            <ac:spMk id="3" creationId="{0C6A3EE2-C45F-4625-B652-02619530B899}"/>
          </ac:spMkLst>
        </pc:spChg>
      </pc:sldChg>
      <pc:sldChg chg="addSp modSp new">
        <pc:chgData name="Anna Guill" userId="a22bbae58ae3daf3" providerId="Windows Live" clId="Web-{031B1870-CAE0-43FD-8247-D9B378CEEE80}" dt="2020-05-23T12:10:03.411" v="224" actId="20577"/>
        <pc:sldMkLst>
          <pc:docMk/>
          <pc:sldMk cId="3835167530" sldId="386"/>
        </pc:sldMkLst>
        <pc:spChg chg="mod">
          <ac:chgData name="Anna Guill" userId="a22bbae58ae3daf3" providerId="Windows Live" clId="Web-{031B1870-CAE0-43FD-8247-D9B378CEEE80}" dt="2020-05-23T12:05:47.442" v="209" actId="20577"/>
          <ac:spMkLst>
            <pc:docMk/>
            <pc:sldMk cId="3835167530" sldId="386"/>
            <ac:spMk id="2" creationId="{7F7A1DD4-598C-4089-9DDA-982DB304EB11}"/>
          </ac:spMkLst>
        </pc:spChg>
        <pc:spChg chg="add mod">
          <ac:chgData name="Anna Guill" userId="a22bbae58ae3daf3" providerId="Windows Live" clId="Web-{031B1870-CAE0-43FD-8247-D9B378CEEE80}" dt="2020-05-23T12:10:03.411" v="224" actId="20577"/>
          <ac:spMkLst>
            <pc:docMk/>
            <pc:sldMk cId="3835167530" sldId="386"/>
            <ac:spMk id="3" creationId="{D82945A8-00E0-43AC-A98E-6C7191A3CC1B}"/>
          </ac:spMkLst>
        </pc:spChg>
      </pc:sldChg>
      <pc:sldChg chg="modSp new ord">
        <pc:chgData name="Anna Guill" userId="a22bbae58ae3daf3" providerId="Windows Live" clId="Web-{031B1870-CAE0-43FD-8247-D9B378CEEE80}" dt="2020-05-23T13:09:05.625" v="451"/>
        <pc:sldMkLst>
          <pc:docMk/>
          <pc:sldMk cId="1538347248" sldId="387"/>
        </pc:sldMkLst>
        <pc:spChg chg="mod">
          <ac:chgData name="Anna Guill" userId="a22bbae58ae3daf3" providerId="Windows Live" clId="Web-{031B1870-CAE0-43FD-8247-D9B378CEEE80}" dt="2020-05-23T12:15:30.084" v="249" actId="20577"/>
          <ac:spMkLst>
            <pc:docMk/>
            <pc:sldMk cId="1538347248" sldId="387"/>
            <ac:spMk id="2" creationId="{B3D16343-F2F9-4AE7-8282-C2CC91644DB8}"/>
          </ac:spMkLst>
        </pc:spChg>
        <pc:spChg chg="mod">
          <ac:chgData name="Anna Guill" userId="a22bbae58ae3daf3" providerId="Windows Live" clId="Web-{031B1870-CAE0-43FD-8247-D9B378CEEE80}" dt="2020-05-23T12:51:32.950" v="433" actId="20577"/>
          <ac:spMkLst>
            <pc:docMk/>
            <pc:sldMk cId="1538347248" sldId="387"/>
            <ac:spMk id="3" creationId="{628B7BE4-C91C-4E2C-B523-C4BC5D4D2550}"/>
          </ac:spMkLst>
        </pc:spChg>
      </pc:sldChg>
      <pc:sldChg chg="modSp new modNotes">
        <pc:chgData name="Anna Guill" userId="a22bbae58ae3daf3" providerId="Windows Live" clId="Web-{031B1870-CAE0-43FD-8247-D9B378CEEE80}" dt="2020-05-23T13:08:20.469" v="449" actId="1076"/>
        <pc:sldMkLst>
          <pc:docMk/>
          <pc:sldMk cId="4237549644" sldId="388"/>
        </pc:sldMkLst>
        <pc:spChg chg="mod">
          <ac:chgData name="Anna Guill" userId="a22bbae58ae3daf3" providerId="Windows Live" clId="Web-{031B1870-CAE0-43FD-8247-D9B378CEEE80}" dt="2020-05-23T12:31:21.321" v="327" actId="20577"/>
          <ac:spMkLst>
            <pc:docMk/>
            <pc:sldMk cId="4237549644" sldId="388"/>
            <ac:spMk id="2" creationId="{5227B321-4781-457E-A9E8-2ADB6229AFD0}"/>
          </ac:spMkLst>
        </pc:spChg>
        <pc:spChg chg="mod">
          <ac:chgData name="Anna Guill" userId="a22bbae58ae3daf3" providerId="Windows Live" clId="Web-{031B1870-CAE0-43FD-8247-D9B378CEEE80}" dt="2020-05-23T12:31:11.915" v="319" actId="20577"/>
          <ac:spMkLst>
            <pc:docMk/>
            <pc:sldMk cId="4237549644" sldId="388"/>
            <ac:spMk id="3" creationId="{ADC896A9-063B-45B6-A475-9A2CC8CFE593}"/>
          </ac:spMkLst>
        </pc:spChg>
        <pc:picChg chg="mod">
          <ac:chgData name="Anna Guill" userId="a22bbae58ae3daf3" providerId="Windows Live" clId="Web-{031B1870-CAE0-43FD-8247-D9B378CEEE80}" dt="2020-05-23T13:08:20.469" v="449" actId="1076"/>
          <ac:picMkLst>
            <pc:docMk/>
            <pc:sldMk cId="4237549644" sldId="388"/>
            <ac:picMk id="5" creationId="{27C55B61-B2EB-4887-A3D1-67BBA173D505}"/>
          </ac:picMkLst>
        </pc:picChg>
      </pc:sldChg>
      <pc:sldChg chg="addSp delSp modSp new mod modClrScheme chgLayout modNotes">
        <pc:chgData name="Anna Guill" userId="a22bbae58ae3daf3" providerId="Windows Live" clId="Web-{031B1870-CAE0-43FD-8247-D9B378CEEE80}" dt="2020-05-23T13:19:34.799" v="463" actId="1076"/>
        <pc:sldMkLst>
          <pc:docMk/>
          <pc:sldMk cId="575460259" sldId="389"/>
        </pc:sldMkLst>
        <pc:spChg chg="del">
          <ac:chgData name="Anna Guill" userId="a22bbae58ae3daf3" providerId="Windows Live" clId="Web-{031B1870-CAE0-43FD-8247-D9B378CEEE80}" dt="2020-05-23T13:17:58.892" v="456"/>
          <ac:spMkLst>
            <pc:docMk/>
            <pc:sldMk cId="575460259" sldId="389"/>
            <ac:spMk id="2" creationId="{B638C7DF-9C1C-438F-9CB8-49E011CBC71A}"/>
          </ac:spMkLst>
        </pc:spChg>
        <pc:spChg chg="del">
          <ac:chgData name="Anna Guill" userId="a22bbae58ae3daf3" providerId="Windows Live" clId="Web-{031B1870-CAE0-43FD-8247-D9B378CEEE80}" dt="2020-05-23T13:17:58.892" v="456"/>
          <ac:spMkLst>
            <pc:docMk/>
            <pc:sldMk cId="575460259" sldId="389"/>
            <ac:spMk id="3" creationId="{66C811D6-3A74-4B0F-B3CE-2FB532C4A2B9}"/>
          </ac:spMkLst>
        </pc:spChg>
        <pc:picChg chg="add mod">
          <ac:chgData name="Anna Guill" userId="a22bbae58ae3daf3" providerId="Windows Live" clId="Web-{031B1870-CAE0-43FD-8247-D9B378CEEE80}" dt="2020-05-23T13:19:34.799" v="463" actId="1076"/>
          <ac:picMkLst>
            <pc:docMk/>
            <pc:sldMk cId="575460259" sldId="389"/>
            <ac:picMk id="4" creationId="{885B39B2-9F52-47F6-A00B-A4C7A28B732A}"/>
          </ac:picMkLst>
        </pc:picChg>
      </pc:sldChg>
      <pc:sldChg chg="addSp delSp modSp new">
        <pc:chgData name="Anna Guill" userId="a22bbae58ae3daf3" providerId="Windows Live" clId="Web-{031B1870-CAE0-43FD-8247-D9B378CEEE80}" dt="2020-05-23T13:55:41.023" v="909" actId="14100"/>
        <pc:sldMkLst>
          <pc:docMk/>
          <pc:sldMk cId="3410351156" sldId="390"/>
        </pc:sldMkLst>
        <pc:spChg chg="del">
          <ac:chgData name="Anna Guill" userId="a22bbae58ae3daf3" providerId="Windows Live" clId="Web-{031B1870-CAE0-43FD-8247-D9B378CEEE80}" dt="2020-05-23T13:45:32.990" v="831"/>
          <ac:spMkLst>
            <pc:docMk/>
            <pc:sldMk cId="3410351156" sldId="390"/>
            <ac:spMk id="2" creationId="{7B1EDFDB-C4F1-44AD-9C7C-EB3AE36A10AD}"/>
          </ac:spMkLst>
        </pc:spChg>
        <pc:spChg chg="del mod">
          <ac:chgData name="Anna Guill" userId="a22bbae58ae3daf3" providerId="Windows Live" clId="Web-{031B1870-CAE0-43FD-8247-D9B378CEEE80}" dt="2020-05-23T13:54:56.992" v="900"/>
          <ac:spMkLst>
            <pc:docMk/>
            <pc:sldMk cId="3410351156" sldId="390"/>
            <ac:spMk id="3" creationId="{E4F4922B-4556-485D-BD16-994FD10446E6}"/>
          </ac:spMkLst>
        </pc:spChg>
        <pc:spChg chg="add mod">
          <ac:chgData name="Anna Guill" userId="a22bbae58ae3daf3" providerId="Windows Live" clId="Web-{031B1870-CAE0-43FD-8247-D9B378CEEE80}" dt="2020-05-23T13:54:50.804" v="898" actId="20577"/>
          <ac:spMkLst>
            <pc:docMk/>
            <pc:sldMk cId="3410351156" sldId="390"/>
            <ac:spMk id="5" creationId="{B37358AD-A056-4BC0-B3CB-F1905DED6BD9}"/>
          </ac:spMkLst>
        </pc:spChg>
        <pc:picChg chg="add mod ord">
          <ac:chgData name="Anna Guill" userId="a22bbae58ae3daf3" providerId="Windows Live" clId="Web-{031B1870-CAE0-43FD-8247-D9B378CEEE80}" dt="2020-05-23T13:55:40.961" v="907" actId="14100"/>
          <ac:picMkLst>
            <pc:docMk/>
            <pc:sldMk cId="3410351156" sldId="390"/>
            <ac:picMk id="4" creationId="{5642F22A-9FA0-4BCA-852B-B9BF0661C0D6}"/>
          </ac:picMkLst>
        </pc:picChg>
        <pc:picChg chg="add mod">
          <ac:chgData name="Anna Guill" userId="a22bbae58ae3daf3" providerId="Windows Live" clId="Web-{031B1870-CAE0-43FD-8247-D9B378CEEE80}" dt="2020-05-23T13:55:41.023" v="909" actId="14100"/>
          <ac:picMkLst>
            <pc:docMk/>
            <pc:sldMk cId="3410351156" sldId="390"/>
            <ac:picMk id="6" creationId="{761CB42E-C7D9-4B23-B055-89A8EE96CE48}"/>
          </ac:picMkLst>
        </pc:picChg>
      </pc:sldChg>
    </pc:docChg>
  </pc:docChgLst>
  <pc:docChgLst>
    <pc:chgData name="Emmanuel Orfao" userId="b37a14cee5699706" providerId="LiveId" clId="{2AAD5A0B-6B9E-4998-A706-DD41E3759D1D}"/>
    <pc:docChg chg="undo custSel addSld delSld modSld sldOrd">
      <pc:chgData name="Emmanuel Orfao" userId="b37a14cee5699706" providerId="LiveId" clId="{2AAD5A0B-6B9E-4998-A706-DD41E3759D1D}" dt="2020-05-28T16:11:44.630" v="2017" actId="1076"/>
      <pc:docMkLst>
        <pc:docMk/>
      </pc:docMkLst>
      <pc:sldChg chg="addSp modSp mod modAnim">
        <pc:chgData name="Emmanuel Orfao" userId="b37a14cee5699706" providerId="LiveId" clId="{2AAD5A0B-6B9E-4998-A706-DD41E3759D1D}" dt="2020-05-28T16:05:33.919" v="1965"/>
        <pc:sldMkLst>
          <pc:docMk/>
          <pc:sldMk cId="1365599096" sldId="347"/>
        </pc:sldMkLst>
        <pc:spChg chg="mod">
          <ac:chgData name="Emmanuel Orfao" userId="b37a14cee5699706" providerId="LiveId" clId="{2AAD5A0B-6B9E-4998-A706-DD41E3759D1D}" dt="2020-05-28T16:05:31.287" v="1964" actId="164"/>
          <ac:spMkLst>
            <pc:docMk/>
            <pc:sldMk cId="1365599096" sldId="347"/>
            <ac:spMk id="10" creationId="{4B80B351-18E4-4547-BA41-1EF341A794B3}"/>
          </ac:spMkLst>
        </pc:spChg>
        <pc:spChg chg="mod">
          <ac:chgData name="Emmanuel Orfao" userId="b37a14cee5699706" providerId="LiveId" clId="{2AAD5A0B-6B9E-4998-A706-DD41E3759D1D}" dt="2020-05-28T16:05:31.287" v="1964" actId="164"/>
          <ac:spMkLst>
            <pc:docMk/>
            <pc:sldMk cId="1365599096" sldId="347"/>
            <ac:spMk id="13" creationId="{DEB85FE7-55F2-4F07-9E61-445DBCA74106}"/>
          </ac:spMkLst>
        </pc:spChg>
        <pc:spChg chg="mod">
          <ac:chgData name="Emmanuel Orfao" userId="b37a14cee5699706" providerId="LiveId" clId="{2AAD5A0B-6B9E-4998-A706-DD41E3759D1D}" dt="2020-05-28T16:05:31.287" v="1964" actId="164"/>
          <ac:spMkLst>
            <pc:docMk/>
            <pc:sldMk cId="1365599096" sldId="347"/>
            <ac:spMk id="14" creationId="{586DE737-CA05-490F-99F7-D01F690A33FB}"/>
          </ac:spMkLst>
        </pc:spChg>
        <pc:spChg chg="mod">
          <ac:chgData name="Emmanuel Orfao" userId="b37a14cee5699706" providerId="LiveId" clId="{2AAD5A0B-6B9E-4998-A706-DD41E3759D1D}" dt="2020-05-28T16:05:31.287" v="1964" actId="164"/>
          <ac:spMkLst>
            <pc:docMk/>
            <pc:sldMk cId="1365599096" sldId="347"/>
            <ac:spMk id="15" creationId="{DB44271D-C05A-4ECE-A214-0936B6FC6102}"/>
          </ac:spMkLst>
        </pc:spChg>
        <pc:spChg chg="mod">
          <ac:chgData name="Emmanuel Orfao" userId="b37a14cee5699706" providerId="LiveId" clId="{2AAD5A0B-6B9E-4998-A706-DD41E3759D1D}" dt="2020-05-28T16:05:31.287" v="1964" actId="164"/>
          <ac:spMkLst>
            <pc:docMk/>
            <pc:sldMk cId="1365599096" sldId="347"/>
            <ac:spMk id="16" creationId="{3E22141D-453A-4E88-816E-7800545A262A}"/>
          </ac:spMkLst>
        </pc:spChg>
        <pc:grpChg chg="add mod">
          <ac:chgData name="Emmanuel Orfao" userId="b37a14cee5699706" providerId="LiveId" clId="{2AAD5A0B-6B9E-4998-A706-DD41E3759D1D}" dt="2020-05-28T16:05:31.287" v="1964" actId="164"/>
          <ac:grpSpMkLst>
            <pc:docMk/>
            <pc:sldMk cId="1365599096" sldId="347"/>
            <ac:grpSpMk id="2" creationId="{9A4BB18E-6858-4BE0-9639-218F480850E0}"/>
          </ac:grpSpMkLst>
        </pc:grpChg>
        <pc:picChg chg="mod">
          <ac:chgData name="Emmanuel Orfao" userId="b37a14cee5699706" providerId="LiveId" clId="{2AAD5A0B-6B9E-4998-A706-DD41E3759D1D}" dt="2020-05-28T16:05:31.287" v="1964" actId="164"/>
          <ac:picMkLst>
            <pc:docMk/>
            <pc:sldMk cId="1365599096" sldId="347"/>
            <ac:picMk id="8" creationId="{47CCF1DE-4533-4089-9157-99A362B282DA}"/>
          </ac:picMkLst>
        </pc:picChg>
      </pc:sldChg>
      <pc:sldChg chg="modSp mod modAnim">
        <pc:chgData name="Emmanuel Orfao" userId="b37a14cee5699706" providerId="LiveId" clId="{2AAD5A0B-6B9E-4998-A706-DD41E3759D1D}" dt="2020-05-28T08:26:33.694" v="1229"/>
        <pc:sldMkLst>
          <pc:docMk/>
          <pc:sldMk cId="3437823727" sldId="379"/>
        </pc:sldMkLst>
        <pc:spChg chg="mod">
          <ac:chgData name="Emmanuel Orfao" userId="b37a14cee5699706" providerId="LiveId" clId="{2AAD5A0B-6B9E-4998-A706-DD41E3759D1D}" dt="2020-05-28T04:37:30.454" v="1" actId="1076"/>
          <ac:spMkLst>
            <pc:docMk/>
            <pc:sldMk cId="3437823727" sldId="379"/>
            <ac:spMk id="8" creationId="{188AE101-7FAF-4F6C-B067-8338C944DA9A}"/>
          </ac:spMkLst>
        </pc:spChg>
      </pc:sldChg>
      <pc:sldChg chg="addSp delSp modSp mod modNotesTx">
        <pc:chgData name="Emmanuel Orfao" userId="b37a14cee5699706" providerId="LiveId" clId="{2AAD5A0B-6B9E-4998-A706-DD41E3759D1D}" dt="2020-05-28T10:33:49.403" v="1939" actId="1076"/>
        <pc:sldMkLst>
          <pc:docMk/>
          <pc:sldMk cId="276728149" sldId="381"/>
        </pc:sldMkLst>
        <pc:spChg chg="mod">
          <ac:chgData name="Emmanuel Orfao" userId="b37a14cee5699706" providerId="LiveId" clId="{2AAD5A0B-6B9E-4998-A706-DD41E3759D1D}" dt="2020-05-28T10:23:56.879" v="1885" actId="1076"/>
          <ac:spMkLst>
            <pc:docMk/>
            <pc:sldMk cId="276728149" sldId="381"/>
            <ac:spMk id="2" creationId="{D01DDFEB-5748-418D-B9C7-B1D0206F09B4}"/>
          </ac:spMkLst>
        </pc:spChg>
        <pc:spChg chg="del">
          <ac:chgData name="Emmanuel Orfao" userId="b37a14cee5699706" providerId="LiveId" clId="{2AAD5A0B-6B9E-4998-A706-DD41E3759D1D}" dt="2020-05-28T09:32:53.958" v="1412" actId="478"/>
          <ac:spMkLst>
            <pc:docMk/>
            <pc:sldMk cId="276728149" sldId="381"/>
            <ac:spMk id="3" creationId="{221D616B-8A38-4AA0-B20B-1509D5794A60}"/>
          </ac:spMkLst>
        </pc:spChg>
        <pc:spChg chg="add del mod">
          <ac:chgData name="Emmanuel Orfao" userId="b37a14cee5699706" providerId="LiveId" clId="{2AAD5A0B-6B9E-4998-A706-DD41E3759D1D}" dt="2020-05-28T09:34:34.921" v="1425" actId="478"/>
          <ac:spMkLst>
            <pc:docMk/>
            <pc:sldMk cId="276728149" sldId="381"/>
            <ac:spMk id="6" creationId="{688EC879-B1BD-4860-8F74-AF94EF132230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8" creationId="{52A5FA58-309F-45D8-9185-2DD83996F829}"/>
          </ac:spMkLst>
        </pc:spChg>
        <pc:spChg chg="add del mod">
          <ac:chgData name="Emmanuel Orfao" userId="b37a14cee5699706" providerId="LiveId" clId="{2AAD5A0B-6B9E-4998-A706-DD41E3759D1D}" dt="2020-05-28T09:39:43.812" v="1465" actId="478"/>
          <ac:spMkLst>
            <pc:docMk/>
            <pc:sldMk cId="276728149" sldId="381"/>
            <ac:spMk id="9" creationId="{E25C0065-3EE4-41ED-9D89-840A1A481AE5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10" creationId="{344B8D51-EC7B-4A42-B729-B5A429389610}"/>
          </ac:spMkLst>
        </pc:spChg>
        <pc:spChg chg="add del mod">
          <ac:chgData name="Emmanuel Orfao" userId="b37a14cee5699706" providerId="LiveId" clId="{2AAD5A0B-6B9E-4998-A706-DD41E3759D1D}" dt="2020-05-28T09:43:35.168" v="1481"/>
          <ac:spMkLst>
            <pc:docMk/>
            <pc:sldMk cId="276728149" sldId="381"/>
            <ac:spMk id="18" creationId="{6DC423B0-C6DF-40A0-83AD-B99869148A6A}"/>
          </ac:spMkLst>
        </pc:spChg>
        <pc:spChg chg="add del mod">
          <ac:chgData name="Emmanuel Orfao" userId="b37a14cee5699706" providerId="LiveId" clId="{2AAD5A0B-6B9E-4998-A706-DD41E3759D1D}" dt="2020-05-28T10:02:31.592" v="1629" actId="478"/>
          <ac:spMkLst>
            <pc:docMk/>
            <pc:sldMk cId="276728149" sldId="381"/>
            <ac:spMk id="34" creationId="{634F5279-2EB5-4F3C-BB1D-0F30BDD1D1B6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36" creationId="{F91DED44-4EDA-4617-ADA6-38E2234EEEA7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37" creationId="{F359DE6A-9456-4E6D-8F26-1A1CDED3EB3E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39" creationId="{01A18811-9EC5-4816-835F-163CC536417D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40" creationId="{CDA14289-9C55-43A2-B295-5131FDBC81CB}"/>
          </ac:spMkLst>
        </pc:spChg>
        <pc:spChg chg="add mod">
          <ac:chgData name="Emmanuel Orfao" userId="b37a14cee5699706" providerId="LiveId" clId="{2AAD5A0B-6B9E-4998-A706-DD41E3759D1D}" dt="2020-05-28T10:19:06.254" v="1806" actId="1076"/>
          <ac:spMkLst>
            <pc:docMk/>
            <pc:sldMk cId="276728149" sldId="381"/>
            <ac:spMk id="42" creationId="{7E69F313-2A47-4BF2-982E-6C48AC0BFF3D}"/>
          </ac:spMkLst>
        </pc:spChg>
        <pc:spChg chg="add mod">
          <ac:chgData name="Emmanuel Orfao" userId="b37a14cee5699706" providerId="LiveId" clId="{2AAD5A0B-6B9E-4998-A706-DD41E3759D1D}" dt="2020-05-28T10:19:06.254" v="1806" actId="1076"/>
          <ac:spMkLst>
            <pc:docMk/>
            <pc:sldMk cId="276728149" sldId="381"/>
            <ac:spMk id="43" creationId="{5D4A252E-E462-4753-A333-C51E5BC667CE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45" creationId="{F14D15A2-20FA-49A6-BA7D-0BFA04ADEEF4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46" creationId="{391DEF6C-9423-4715-B41D-DF4FADF815DD}"/>
          </ac:spMkLst>
        </pc:spChg>
        <pc:spChg chg="add mod">
          <ac:chgData name="Emmanuel Orfao" userId="b37a14cee5699706" providerId="LiveId" clId="{2AAD5A0B-6B9E-4998-A706-DD41E3759D1D}" dt="2020-05-28T10:22:14.527" v="1866" actId="1076"/>
          <ac:spMkLst>
            <pc:docMk/>
            <pc:sldMk cId="276728149" sldId="381"/>
            <ac:spMk id="54" creationId="{8B6C18D5-ABEE-47FE-8AAC-6539E1DC0451}"/>
          </ac:spMkLst>
        </pc:spChg>
        <pc:spChg chg="add mod">
          <ac:chgData name="Emmanuel Orfao" userId="b37a14cee5699706" providerId="LiveId" clId="{2AAD5A0B-6B9E-4998-A706-DD41E3759D1D}" dt="2020-05-28T10:19:06.254" v="1806" actId="1076"/>
          <ac:spMkLst>
            <pc:docMk/>
            <pc:sldMk cId="276728149" sldId="381"/>
            <ac:spMk id="55" creationId="{717F62DB-9F41-45C5-BEA9-7AA304D62E11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57" creationId="{7A68CA21-64D9-4CF2-9F15-6C5045C2D3FB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58" creationId="{7E1435D0-E4B6-4C2D-8208-A0695AE18EEC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60" creationId="{85891AA7-3343-4C65-98A9-3E020ACCDE85}"/>
          </ac:spMkLst>
        </pc:spChg>
        <pc:spChg chg="add mod">
          <ac:chgData name="Emmanuel Orfao" userId="b37a14cee5699706" providerId="LiveId" clId="{2AAD5A0B-6B9E-4998-A706-DD41E3759D1D}" dt="2020-05-28T10:23:50.566" v="1884" actId="1076"/>
          <ac:spMkLst>
            <pc:docMk/>
            <pc:sldMk cId="276728149" sldId="381"/>
            <ac:spMk id="61" creationId="{860EBEB9-4B3B-417B-A7B7-FD927922240A}"/>
          </ac:spMkLst>
        </pc:spChg>
        <pc:spChg chg="add mod">
          <ac:chgData name="Emmanuel Orfao" userId="b37a14cee5699706" providerId="LiveId" clId="{2AAD5A0B-6B9E-4998-A706-DD41E3759D1D}" dt="2020-05-28T10:26:16.946" v="1902" actId="207"/>
          <ac:spMkLst>
            <pc:docMk/>
            <pc:sldMk cId="276728149" sldId="381"/>
            <ac:spMk id="71" creationId="{EA75F0BF-4800-4D5C-9C90-33E98D522CDE}"/>
          </ac:spMkLst>
        </pc:spChg>
        <pc:spChg chg="add mod">
          <ac:chgData name="Emmanuel Orfao" userId="b37a14cee5699706" providerId="LiveId" clId="{2AAD5A0B-6B9E-4998-A706-DD41E3759D1D}" dt="2020-05-28T10:25:44.274" v="1897" actId="207"/>
          <ac:spMkLst>
            <pc:docMk/>
            <pc:sldMk cId="276728149" sldId="381"/>
            <ac:spMk id="72" creationId="{BECD25A3-03B0-4D2E-B194-49F310D38863}"/>
          </ac:spMkLst>
        </pc:spChg>
        <pc:picChg chg="add del mod ord">
          <ac:chgData name="Emmanuel Orfao" userId="b37a14cee5699706" providerId="LiveId" clId="{2AAD5A0B-6B9E-4998-A706-DD41E3759D1D}" dt="2020-05-28T09:34:18.794" v="1424" actId="478"/>
          <ac:picMkLst>
            <pc:docMk/>
            <pc:sldMk cId="276728149" sldId="381"/>
            <ac:picMk id="4" creationId="{DDC35801-9811-4A30-9800-A97E1BF01BF8}"/>
          </ac:picMkLst>
        </pc:picChg>
        <pc:picChg chg="add mod ord">
          <ac:chgData name="Emmanuel Orfao" userId="b37a14cee5699706" providerId="LiveId" clId="{2AAD5A0B-6B9E-4998-A706-DD41E3759D1D}" dt="2020-05-28T10:24:27.969" v="1891" actId="14100"/>
          <ac:picMkLst>
            <pc:docMk/>
            <pc:sldMk cId="276728149" sldId="381"/>
            <ac:picMk id="7" creationId="{38F226E4-73EB-41CC-B4AE-CDB45A1CF7D7}"/>
          </ac:picMkLst>
        </pc:picChg>
        <pc:picChg chg="add mod">
          <ac:chgData name="Emmanuel Orfao" userId="b37a14cee5699706" providerId="LiveId" clId="{2AAD5A0B-6B9E-4998-A706-DD41E3759D1D}" dt="2020-05-28T10:33:43.711" v="1937" actId="1076"/>
          <ac:picMkLst>
            <pc:docMk/>
            <pc:sldMk cId="276728149" sldId="381"/>
            <ac:picMk id="11" creationId="{DCA92FCB-F1C3-4BF5-8201-6437ECAA4911}"/>
          </ac:picMkLst>
        </pc:picChg>
        <pc:picChg chg="add del mod">
          <ac:chgData name="Emmanuel Orfao" userId="b37a14cee5699706" providerId="LiveId" clId="{2AAD5A0B-6B9E-4998-A706-DD41E3759D1D}" dt="2020-05-28T10:02:27.716" v="1628" actId="478"/>
          <ac:picMkLst>
            <pc:docMk/>
            <pc:sldMk cId="276728149" sldId="381"/>
            <ac:picMk id="12" creationId="{CC8529E6-49DD-483F-908E-1814404A6F32}"/>
          </ac:picMkLst>
        </pc:picChg>
        <pc:picChg chg="add mod modCrop">
          <ac:chgData name="Emmanuel Orfao" userId="b37a14cee5699706" providerId="LiveId" clId="{2AAD5A0B-6B9E-4998-A706-DD41E3759D1D}" dt="2020-05-28T10:23:25.707" v="1881" actId="14100"/>
          <ac:picMkLst>
            <pc:docMk/>
            <pc:sldMk cId="276728149" sldId="381"/>
            <ac:picMk id="13" creationId="{04C001F6-374E-4481-B520-94DDA7462983}"/>
          </ac:picMkLst>
        </pc:picChg>
        <pc:picChg chg="add del mod">
          <ac:chgData name="Emmanuel Orfao" userId="b37a14cee5699706" providerId="LiveId" clId="{2AAD5A0B-6B9E-4998-A706-DD41E3759D1D}" dt="2020-05-28T10:14:08.219" v="1726" actId="478"/>
          <ac:picMkLst>
            <pc:docMk/>
            <pc:sldMk cId="276728149" sldId="381"/>
            <ac:picMk id="15" creationId="{F975C6AC-F04A-4692-8F80-99BD2E3A723B}"/>
          </ac:picMkLst>
        </pc:picChg>
        <pc:picChg chg="add del mod modCrop">
          <ac:chgData name="Emmanuel Orfao" userId="b37a14cee5699706" providerId="LiveId" clId="{2AAD5A0B-6B9E-4998-A706-DD41E3759D1D}" dt="2020-05-28T09:53:36.155" v="1519" actId="478"/>
          <ac:picMkLst>
            <pc:docMk/>
            <pc:sldMk cId="276728149" sldId="381"/>
            <ac:picMk id="17" creationId="{E792BD76-5224-4972-917E-8116DBFDB5A4}"/>
          </ac:picMkLst>
        </pc:picChg>
        <pc:picChg chg="add mod">
          <ac:chgData name="Emmanuel Orfao" userId="b37a14cee5699706" providerId="LiveId" clId="{2AAD5A0B-6B9E-4998-A706-DD41E3759D1D}" dt="2020-05-28T09:43:42.002" v="1483" actId="571"/>
          <ac:picMkLst>
            <pc:docMk/>
            <pc:sldMk cId="276728149" sldId="381"/>
            <ac:picMk id="19" creationId="{8A9945FA-C457-483D-AA4B-17BDA9E84CF1}"/>
          </ac:picMkLst>
        </pc:picChg>
        <pc:picChg chg="add del mod modCrop">
          <ac:chgData name="Emmanuel Orfao" userId="b37a14cee5699706" providerId="LiveId" clId="{2AAD5A0B-6B9E-4998-A706-DD41E3759D1D}" dt="2020-05-28T09:51:42.209" v="1503" actId="478"/>
          <ac:picMkLst>
            <pc:docMk/>
            <pc:sldMk cId="276728149" sldId="381"/>
            <ac:picMk id="20" creationId="{16C8E0ED-6A21-4F48-9696-0FF33CF367C0}"/>
          </ac:picMkLst>
        </pc:picChg>
        <pc:picChg chg="add del mod modCrop">
          <ac:chgData name="Emmanuel Orfao" userId="b37a14cee5699706" providerId="LiveId" clId="{2AAD5A0B-6B9E-4998-A706-DD41E3759D1D}" dt="2020-05-28T09:53:32.601" v="1516" actId="478"/>
          <ac:picMkLst>
            <pc:docMk/>
            <pc:sldMk cId="276728149" sldId="381"/>
            <ac:picMk id="21" creationId="{7EBB0BEE-F9DD-46CE-AC89-3149DA92AA28}"/>
          </ac:picMkLst>
        </pc:picChg>
        <pc:picChg chg="add del mod modCrop">
          <ac:chgData name="Emmanuel Orfao" userId="b37a14cee5699706" providerId="LiveId" clId="{2AAD5A0B-6B9E-4998-A706-DD41E3759D1D}" dt="2020-05-28T09:53:33.738" v="1517" actId="478"/>
          <ac:picMkLst>
            <pc:docMk/>
            <pc:sldMk cId="276728149" sldId="381"/>
            <ac:picMk id="22" creationId="{1E7EB010-DE48-4353-8EBA-0674D63A97AD}"/>
          </ac:picMkLst>
        </pc:picChg>
        <pc:picChg chg="add del mod">
          <ac:chgData name="Emmanuel Orfao" userId="b37a14cee5699706" providerId="LiveId" clId="{2AAD5A0B-6B9E-4998-A706-DD41E3759D1D}" dt="2020-05-28T09:52:09.394" v="1510" actId="478"/>
          <ac:picMkLst>
            <pc:docMk/>
            <pc:sldMk cId="276728149" sldId="381"/>
            <ac:picMk id="24" creationId="{9723E084-86AE-4E87-AC79-59658CE65081}"/>
          </ac:picMkLst>
        </pc:picChg>
        <pc:picChg chg="add mod modCrop">
          <ac:chgData name="Emmanuel Orfao" userId="b37a14cee5699706" providerId="LiveId" clId="{2AAD5A0B-6B9E-4998-A706-DD41E3759D1D}" dt="2020-05-28T10:23:59.713" v="1886" actId="1076"/>
          <ac:picMkLst>
            <pc:docMk/>
            <pc:sldMk cId="276728149" sldId="381"/>
            <ac:picMk id="26" creationId="{4390194E-B738-4395-913C-19F1C6519EC4}"/>
          </ac:picMkLst>
        </pc:picChg>
        <pc:picChg chg="add del mod">
          <ac:chgData name="Emmanuel Orfao" userId="b37a14cee5699706" providerId="LiveId" clId="{2AAD5A0B-6B9E-4998-A706-DD41E3759D1D}" dt="2020-05-28T09:53:44.503" v="1522"/>
          <ac:picMkLst>
            <pc:docMk/>
            <pc:sldMk cId="276728149" sldId="381"/>
            <ac:picMk id="27" creationId="{9AE363D2-6377-459D-89DA-B26BCE4A1459}"/>
          </ac:picMkLst>
        </pc:picChg>
        <pc:picChg chg="add mod modCrop">
          <ac:chgData name="Emmanuel Orfao" userId="b37a14cee5699706" providerId="LiveId" clId="{2AAD5A0B-6B9E-4998-A706-DD41E3759D1D}" dt="2020-05-28T10:33:49.403" v="1939" actId="1076"/>
          <ac:picMkLst>
            <pc:docMk/>
            <pc:sldMk cId="276728149" sldId="381"/>
            <ac:picMk id="28" creationId="{479A09DD-67D9-4707-9C6C-0B5649EC3E23}"/>
          </ac:picMkLst>
        </pc:picChg>
        <pc:picChg chg="add del mod modCrop">
          <ac:chgData name="Emmanuel Orfao" userId="b37a14cee5699706" providerId="LiveId" clId="{2AAD5A0B-6B9E-4998-A706-DD41E3759D1D}" dt="2020-05-28T10:03:03.527" v="1635" actId="21"/>
          <ac:picMkLst>
            <pc:docMk/>
            <pc:sldMk cId="276728149" sldId="381"/>
            <ac:picMk id="29" creationId="{9BCB7998-2154-4C1A-A055-6A91F6A5B5C3}"/>
          </ac:picMkLst>
        </pc:picChg>
        <pc:picChg chg="add mod modCrop">
          <ac:chgData name="Emmanuel Orfao" userId="b37a14cee5699706" providerId="LiveId" clId="{2AAD5A0B-6B9E-4998-A706-DD41E3759D1D}" dt="2020-05-28T10:24:21.119" v="1890" actId="1076"/>
          <ac:picMkLst>
            <pc:docMk/>
            <pc:sldMk cId="276728149" sldId="381"/>
            <ac:picMk id="30" creationId="{0790B8A4-77CB-4C0D-A14E-4221ACF434D5}"/>
          </ac:picMkLst>
        </pc:picChg>
        <pc:picChg chg="add mod">
          <ac:chgData name="Emmanuel Orfao" userId="b37a14cee5699706" providerId="LiveId" clId="{2AAD5A0B-6B9E-4998-A706-DD41E3759D1D}" dt="2020-05-28T10:33:46.597" v="1938" actId="1076"/>
          <ac:picMkLst>
            <pc:docMk/>
            <pc:sldMk cId="276728149" sldId="381"/>
            <ac:picMk id="32" creationId="{23EAEF38-0EE2-4E10-B93A-0FCB7D642781}"/>
          </ac:picMkLst>
        </pc:picChg>
        <pc:picChg chg="add mod">
          <ac:chgData name="Emmanuel Orfao" userId="b37a14cee5699706" providerId="LiveId" clId="{2AAD5A0B-6B9E-4998-A706-DD41E3759D1D}" dt="2020-05-28T10:22:20.481" v="1869" actId="1076"/>
          <ac:picMkLst>
            <pc:docMk/>
            <pc:sldMk cId="276728149" sldId="381"/>
            <ac:picMk id="35" creationId="{6D4D1DD7-3F9F-49BF-B6D5-F46FD21C01F6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38" creationId="{D217EBD9-420E-4AED-943F-C09BFAEC850E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41" creationId="{520CDCA6-9EB7-437B-BA19-E52EE2DC6AB7}"/>
          </ac:picMkLst>
        </pc:picChg>
        <pc:picChg chg="add mod">
          <ac:chgData name="Emmanuel Orfao" userId="b37a14cee5699706" providerId="LiveId" clId="{2AAD5A0B-6B9E-4998-A706-DD41E3759D1D}" dt="2020-05-28T10:19:06.254" v="1806" actId="1076"/>
          <ac:picMkLst>
            <pc:docMk/>
            <pc:sldMk cId="276728149" sldId="381"/>
            <ac:picMk id="44" creationId="{66F0F9EC-DC87-4B68-956C-36A9175A824E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47" creationId="{62D0A8DA-8525-4BD7-89D9-FF3A479D5E2A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48" creationId="{570568B8-AB53-4B1F-83C0-A5D50EF160E3}"/>
          </ac:picMkLst>
        </pc:picChg>
        <pc:picChg chg="add mod">
          <ac:chgData name="Emmanuel Orfao" userId="b37a14cee5699706" providerId="LiveId" clId="{2AAD5A0B-6B9E-4998-A706-DD41E3759D1D}" dt="2020-05-28T10:22:18.785" v="1868" actId="1076"/>
          <ac:picMkLst>
            <pc:docMk/>
            <pc:sldMk cId="276728149" sldId="381"/>
            <ac:picMk id="49" creationId="{3D97FF42-25BA-41CF-A195-7840D8F86675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50" creationId="{BA443719-496D-4FB2-BDA6-DE4A28FC179A}"/>
          </ac:picMkLst>
        </pc:picChg>
        <pc:picChg chg="add mod">
          <ac:chgData name="Emmanuel Orfao" userId="b37a14cee5699706" providerId="LiveId" clId="{2AAD5A0B-6B9E-4998-A706-DD41E3759D1D}" dt="2020-05-28T10:22:16.478" v="1867" actId="1076"/>
          <ac:picMkLst>
            <pc:docMk/>
            <pc:sldMk cId="276728149" sldId="381"/>
            <ac:picMk id="51" creationId="{E73C1C22-61BE-4BC5-9BFE-F06AA1976123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52" creationId="{84244D7E-38B1-42F6-B648-B75A26257EDB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53" creationId="{BD57EE18-73DE-4A78-8C36-09E46F251480}"/>
          </ac:picMkLst>
        </pc:picChg>
        <pc:picChg chg="add mod">
          <ac:chgData name="Emmanuel Orfao" userId="b37a14cee5699706" providerId="LiveId" clId="{2AAD5A0B-6B9E-4998-A706-DD41E3759D1D}" dt="2020-05-28T10:19:06.254" v="1806" actId="1076"/>
          <ac:picMkLst>
            <pc:docMk/>
            <pc:sldMk cId="276728149" sldId="381"/>
            <ac:picMk id="56" creationId="{8A540C4E-06C4-4DD0-BA38-EF596EF662AF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59" creationId="{382B0F96-9C6A-47CF-905C-8533680232C3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62" creationId="{E6CBCAA0-AE2D-4D8F-8722-59A3CCFA2FD0}"/>
          </ac:picMkLst>
        </pc:picChg>
        <pc:picChg chg="add mod">
          <ac:chgData name="Emmanuel Orfao" userId="b37a14cee5699706" providerId="LiveId" clId="{2AAD5A0B-6B9E-4998-A706-DD41E3759D1D}" dt="2020-05-28T10:33:18.449" v="1932" actId="1076"/>
          <ac:picMkLst>
            <pc:docMk/>
            <pc:sldMk cId="276728149" sldId="381"/>
            <ac:picMk id="64" creationId="{4B8E4466-6164-47C0-8F70-46DE0839D50D}"/>
          </ac:picMkLst>
        </pc:picChg>
        <pc:picChg chg="add mod">
          <ac:chgData name="Emmanuel Orfao" userId="b37a14cee5699706" providerId="LiveId" clId="{2AAD5A0B-6B9E-4998-A706-DD41E3759D1D}" dt="2020-05-28T10:23:50.566" v="1884" actId="1076"/>
          <ac:picMkLst>
            <pc:docMk/>
            <pc:sldMk cId="276728149" sldId="381"/>
            <ac:picMk id="66" creationId="{DA1AE3CF-1F1A-464B-9396-7EAA788F5200}"/>
          </ac:picMkLst>
        </pc:picChg>
        <pc:picChg chg="add mod">
          <ac:chgData name="Emmanuel Orfao" userId="b37a14cee5699706" providerId="LiveId" clId="{2AAD5A0B-6B9E-4998-A706-DD41E3759D1D}" dt="2020-05-28T10:22:36.533" v="1872" actId="1076"/>
          <ac:picMkLst>
            <pc:docMk/>
            <pc:sldMk cId="276728149" sldId="381"/>
            <ac:picMk id="68" creationId="{F6F4C81D-1A96-48FE-B57D-CDF7380EE79F}"/>
          </ac:picMkLst>
        </pc:picChg>
        <pc:picChg chg="add mod">
          <ac:chgData name="Emmanuel Orfao" userId="b37a14cee5699706" providerId="LiveId" clId="{2AAD5A0B-6B9E-4998-A706-DD41E3759D1D}" dt="2020-05-28T10:33:32.989" v="1936" actId="1076"/>
          <ac:picMkLst>
            <pc:docMk/>
            <pc:sldMk cId="276728149" sldId="381"/>
            <ac:picMk id="70" creationId="{AA924CF4-6D87-43C8-9F73-61ED12DD4F84}"/>
          </ac:picMkLst>
        </pc:picChg>
        <pc:picChg chg="add mod">
          <ac:chgData name="Emmanuel Orfao" userId="b37a14cee5699706" providerId="LiveId" clId="{2AAD5A0B-6B9E-4998-A706-DD41E3759D1D}" dt="2020-05-28T10:33:29.485" v="1935" actId="1076"/>
          <ac:picMkLst>
            <pc:docMk/>
            <pc:sldMk cId="276728149" sldId="381"/>
            <ac:picMk id="74" creationId="{B9310B80-D985-4DA7-8B5A-61A21C0A94A7}"/>
          </ac:picMkLst>
        </pc:picChg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1130230453" sldId="385"/>
        </pc:sldMkLst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1538347248" sldId="387"/>
        </pc:sldMkLst>
      </pc:sldChg>
      <pc:sldChg chg="addSp delSp modSp mod">
        <pc:chgData name="Emmanuel Orfao" userId="b37a14cee5699706" providerId="LiveId" clId="{2AAD5A0B-6B9E-4998-A706-DD41E3759D1D}" dt="2020-05-28T05:56:14.222" v="583" actId="14100"/>
        <pc:sldMkLst>
          <pc:docMk/>
          <pc:sldMk cId="4237549644" sldId="388"/>
        </pc:sldMkLst>
        <pc:spChg chg="mod">
          <ac:chgData name="Emmanuel Orfao" userId="b37a14cee5699706" providerId="LiveId" clId="{2AAD5A0B-6B9E-4998-A706-DD41E3759D1D}" dt="2020-05-28T05:39:16.244" v="360" actId="1076"/>
          <ac:spMkLst>
            <pc:docMk/>
            <pc:sldMk cId="4237549644" sldId="388"/>
            <ac:spMk id="11" creationId="{FF2611E0-FFCA-4B02-B0D9-6F327AFB9239}"/>
          </ac:spMkLst>
        </pc:spChg>
        <pc:spChg chg="mod">
          <ac:chgData name="Emmanuel Orfao" userId="b37a14cee5699706" providerId="LiveId" clId="{2AAD5A0B-6B9E-4998-A706-DD41E3759D1D}" dt="2020-05-28T05:39:16.244" v="360" actId="1076"/>
          <ac:spMkLst>
            <pc:docMk/>
            <pc:sldMk cId="4237549644" sldId="388"/>
            <ac:spMk id="15" creationId="{C36B9127-93EF-4F0D-871E-0DBB4811EAA7}"/>
          </ac:spMkLst>
        </pc:spChg>
        <pc:spChg chg="del mod">
          <ac:chgData name="Emmanuel Orfao" userId="b37a14cee5699706" providerId="LiveId" clId="{2AAD5A0B-6B9E-4998-A706-DD41E3759D1D}" dt="2020-05-28T05:38:42.554" v="351" actId="478"/>
          <ac:spMkLst>
            <pc:docMk/>
            <pc:sldMk cId="4237549644" sldId="388"/>
            <ac:spMk id="17" creationId="{2952B62F-9C92-46EB-8D88-D4237F8ACB5B}"/>
          </ac:spMkLst>
        </pc:spChg>
        <pc:spChg chg="mod">
          <ac:chgData name="Emmanuel Orfao" userId="b37a14cee5699706" providerId="LiveId" clId="{2AAD5A0B-6B9E-4998-A706-DD41E3759D1D}" dt="2020-05-28T05:39:16.244" v="360" actId="1076"/>
          <ac:spMkLst>
            <pc:docMk/>
            <pc:sldMk cId="4237549644" sldId="388"/>
            <ac:spMk id="19" creationId="{3B7FCE68-3346-4D02-B8AB-2B7A4F789386}"/>
          </ac:spMkLst>
        </pc:spChg>
        <pc:spChg chg="mod">
          <ac:chgData name="Emmanuel Orfao" userId="b37a14cee5699706" providerId="LiveId" clId="{2AAD5A0B-6B9E-4998-A706-DD41E3759D1D}" dt="2020-05-28T05:42:17.364" v="380" actId="1076"/>
          <ac:spMkLst>
            <pc:docMk/>
            <pc:sldMk cId="4237549644" sldId="388"/>
            <ac:spMk id="20" creationId="{A2F1D929-A93A-4A01-AEBF-693C024108B5}"/>
          </ac:spMkLst>
        </pc:spChg>
        <pc:spChg chg="del">
          <ac:chgData name="Emmanuel Orfao" userId="b37a14cee5699706" providerId="LiveId" clId="{2AAD5A0B-6B9E-4998-A706-DD41E3759D1D}" dt="2020-05-28T04:40:27.062" v="7" actId="478"/>
          <ac:spMkLst>
            <pc:docMk/>
            <pc:sldMk cId="4237549644" sldId="388"/>
            <ac:spMk id="21" creationId="{D7DDA0B3-98FF-4F30-9419-B71AEE562DDC}"/>
          </ac:spMkLst>
        </pc:spChg>
        <pc:spChg chg="add mod">
          <ac:chgData name="Emmanuel Orfao" userId="b37a14cee5699706" providerId="LiveId" clId="{2AAD5A0B-6B9E-4998-A706-DD41E3759D1D}" dt="2020-05-28T05:42:15.360" v="379" actId="1076"/>
          <ac:spMkLst>
            <pc:docMk/>
            <pc:sldMk cId="4237549644" sldId="388"/>
            <ac:spMk id="29" creationId="{8C714E9C-4F99-4FCD-8E8C-92204A36746B}"/>
          </ac:spMkLst>
        </pc:spChg>
        <pc:grpChg chg="del">
          <ac:chgData name="Emmanuel Orfao" userId="b37a14cee5699706" providerId="LiveId" clId="{2AAD5A0B-6B9E-4998-A706-DD41E3759D1D}" dt="2020-05-28T05:07:55.616" v="112" actId="165"/>
          <ac:grpSpMkLst>
            <pc:docMk/>
            <pc:sldMk cId="4237549644" sldId="388"/>
            <ac:grpSpMk id="3" creationId="{1B08627D-CBC4-4486-9E9D-00201F3DA44A}"/>
          </ac:grpSpMkLst>
        </pc:grpChg>
        <pc:grpChg chg="add mod ord">
          <ac:chgData name="Emmanuel Orfao" userId="b37a14cee5699706" providerId="LiveId" clId="{2AAD5A0B-6B9E-4998-A706-DD41E3759D1D}" dt="2020-05-28T05:39:16.244" v="360" actId="1076"/>
          <ac:grpSpMkLst>
            <pc:docMk/>
            <pc:sldMk cId="4237549644" sldId="388"/>
            <ac:grpSpMk id="22" creationId="{70A8A540-1B3C-43EB-AB40-8A021218FACD}"/>
          </ac:grpSpMkLst>
        </pc:grpChg>
        <pc:picChg chg="add del mod topLvl">
          <ac:chgData name="Emmanuel Orfao" userId="b37a14cee5699706" providerId="LiveId" clId="{2AAD5A0B-6B9E-4998-A706-DD41E3759D1D}" dt="2020-05-28T05:38:24.934" v="346" actId="478"/>
          <ac:picMkLst>
            <pc:docMk/>
            <pc:sldMk cId="4237549644" sldId="388"/>
            <ac:picMk id="4" creationId="{DBBEEB90-1A53-486D-95A3-6B0DAAC75C2A}"/>
          </ac:picMkLst>
        </pc:picChg>
        <pc:picChg chg="del mod topLvl">
          <ac:chgData name="Emmanuel Orfao" userId="b37a14cee5699706" providerId="LiveId" clId="{2AAD5A0B-6B9E-4998-A706-DD41E3759D1D}" dt="2020-05-28T05:38:27.178" v="348" actId="478"/>
          <ac:picMkLst>
            <pc:docMk/>
            <pc:sldMk cId="4237549644" sldId="388"/>
            <ac:picMk id="6" creationId="{41466B63-93EA-42F9-8A00-7B1FDBF4C4B7}"/>
          </ac:picMkLst>
        </pc:picChg>
        <pc:picChg chg="del mod">
          <ac:chgData name="Emmanuel Orfao" userId="b37a14cee5699706" providerId="LiveId" clId="{2AAD5A0B-6B9E-4998-A706-DD41E3759D1D}" dt="2020-05-28T05:41:30.153" v="371" actId="478"/>
          <ac:picMkLst>
            <pc:docMk/>
            <pc:sldMk cId="4237549644" sldId="388"/>
            <ac:picMk id="18" creationId="{26D1B052-7979-4F28-A022-B0684D656CB0}"/>
          </ac:picMkLst>
        </pc:picChg>
        <pc:picChg chg="mod">
          <ac:chgData name="Emmanuel Orfao" userId="b37a14cee5699706" providerId="LiveId" clId="{2AAD5A0B-6B9E-4998-A706-DD41E3759D1D}" dt="2020-05-28T05:38:36.647" v="349"/>
          <ac:picMkLst>
            <pc:docMk/>
            <pc:sldMk cId="4237549644" sldId="388"/>
            <ac:picMk id="23" creationId="{0CF8D472-0444-4F5F-84B7-C704A7340DF8}"/>
          </ac:picMkLst>
        </pc:picChg>
        <pc:picChg chg="mod">
          <ac:chgData name="Emmanuel Orfao" userId="b37a14cee5699706" providerId="LiveId" clId="{2AAD5A0B-6B9E-4998-A706-DD41E3759D1D}" dt="2020-05-28T05:38:36.647" v="349"/>
          <ac:picMkLst>
            <pc:docMk/>
            <pc:sldMk cId="4237549644" sldId="388"/>
            <ac:picMk id="24" creationId="{DC510AD2-933E-4178-A0AD-D6C3BCED6A36}"/>
          </ac:picMkLst>
        </pc:picChg>
        <pc:picChg chg="mod">
          <ac:chgData name="Emmanuel Orfao" userId="b37a14cee5699706" providerId="LiveId" clId="{2AAD5A0B-6B9E-4998-A706-DD41E3759D1D}" dt="2020-05-28T05:38:36.647" v="349"/>
          <ac:picMkLst>
            <pc:docMk/>
            <pc:sldMk cId="4237549644" sldId="388"/>
            <ac:picMk id="25" creationId="{A842B891-070E-47CA-BB61-E45F9778995E}"/>
          </ac:picMkLst>
        </pc:picChg>
        <pc:picChg chg="mod">
          <ac:chgData name="Emmanuel Orfao" userId="b37a14cee5699706" providerId="LiveId" clId="{2AAD5A0B-6B9E-4998-A706-DD41E3759D1D}" dt="2020-05-28T05:38:36.647" v="349"/>
          <ac:picMkLst>
            <pc:docMk/>
            <pc:sldMk cId="4237549644" sldId="388"/>
            <ac:picMk id="28" creationId="{129A7351-FD0F-4484-88C9-B97FF6334AB4}"/>
          </ac:picMkLst>
        </pc:picChg>
        <pc:picChg chg="del mod topLvl">
          <ac:chgData name="Emmanuel Orfao" userId="b37a14cee5699706" providerId="LiveId" clId="{2AAD5A0B-6B9E-4998-A706-DD41E3759D1D}" dt="2020-05-28T05:38:26.182" v="347" actId="478"/>
          <ac:picMkLst>
            <pc:docMk/>
            <pc:sldMk cId="4237549644" sldId="388"/>
            <ac:picMk id="30" creationId="{9720A8E7-B735-4719-AE54-FC9FC2803DCA}"/>
          </ac:picMkLst>
        </pc:picChg>
        <pc:picChg chg="add mod">
          <ac:chgData name="Emmanuel Orfao" userId="b37a14cee5699706" providerId="LiveId" clId="{2AAD5A0B-6B9E-4998-A706-DD41E3759D1D}" dt="2020-05-28T05:42:28.280" v="385" actId="1076"/>
          <ac:picMkLst>
            <pc:docMk/>
            <pc:sldMk cId="4237549644" sldId="388"/>
            <ac:picMk id="31" creationId="{427748B6-7B6A-4FE6-9A03-44315E21CAA1}"/>
          </ac:picMkLst>
        </pc:picChg>
        <pc:picChg chg="add mod">
          <ac:chgData name="Emmanuel Orfao" userId="b37a14cee5699706" providerId="LiveId" clId="{2AAD5A0B-6B9E-4998-A706-DD41E3759D1D}" dt="2020-05-28T05:42:30.355" v="386" actId="1076"/>
          <ac:picMkLst>
            <pc:docMk/>
            <pc:sldMk cId="4237549644" sldId="388"/>
            <ac:picMk id="33" creationId="{A7BD1AA0-7DF8-498A-A92B-05E7A47A8DFA}"/>
          </ac:picMkLst>
        </pc:picChg>
        <pc:picChg chg="add mod">
          <ac:chgData name="Emmanuel Orfao" userId="b37a14cee5699706" providerId="LiveId" clId="{2AAD5A0B-6B9E-4998-A706-DD41E3759D1D}" dt="2020-05-28T05:56:14.222" v="583" actId="14100"/>
          <ac:picMkLst>
            <pc:docMk/>
            <pc:sldMk cId="4237549644" sldId="388"/>
            <ac:picMk id="34" creationId="{E1D0DCC3-5ABC-4E04-B374-E0A93AC790A2}"/>
          </ac:picMkLst>
        </pc:picChg>
        <pc:cxnChg chg="mod">
          <ac:chgData name="Emmanuel Orfao" userId="b37a14cee5699706" providerId="LiveId" clId="{2AAD5A0B-6B9E-4998-A706-DD41E3759D1D}" dt="2020-05-28T05:38:36.647" v="349"/>
          <ac:cxnSpMkLst>
            <pc:docMk/>
            <pc:sldMk cId="4237549644" sldId="388"/>
            <ac:cxnSpMk id="26" creationId="{F870B3F7-0C6E-485E-A518-F22BB5E94925}"/>
          </ac:cxnSpMkLst>
        </pc:cxnChg>
        <pc:cxnChg chg="mod">
          <ac:chgData name="Emmanuel Orfao" userId="b37a14cee5699706" providerId="LiveId" clId="{2AAD5A0B-6B9E-4998-A706-DD41E3759D1D}" dt="2020-05-28T05:38:36.647" v="349"/>
          <ac:cxnSpMkLst>
            <pc:docMk/>
            <pc:sldMk cId="4237549644" sldId="388"/>
            <ac:cxnSpMk id="27" creationId="{BB870BD7-46F2-45A3-8769-80C181290448}"/>
          </ac:cxnSpMkLst>
        </pc:cxnChg>
      </pc:sldChg>
      <pc:sldChg chg="del">
        <pc:chgData name="Emmanuel Orfao" userId="b37a14cee5699706" providerId="LiveId" clId="{2AAD5A0B-6B9E-4998-A706-DD41E3759D1D}" dt="2020-05-28T13:08:10.980" v="1942" actId="47"/>
        <pc:sldMkLst>
          <pc:docMk/>
          <pc:sldMk cId="575460259" sldId="389"/>
        </pc:sldMkLst>
      </pc:sldChg>
      <pc:sldChg chg="del delDesignElem">
        <pc:chgData name="Emmanuel Orfao" userId="b37a14cee5699706" providerId="LiveId" clId="{2AAD5A0B-6B9E-4998-A706-DD41E3759D1D}" dt="2020-05-28T13:09:08.253" v="1943" actId="47"/>
        <pc:sldMkLst>
          <pc:docMk/>
          <pc:sldMk cId="1143982328" sldId="390"/>
        </pc:sldMkLst>
      </pc:sldChg>
      <pc:sldChg chg="addSp delSp modSp mod modNotesTx">
        <pc:chgData name="Emmanuel Orfao" userId="b37a14cee5699706" providerId="LiveId" clId="{2AAD5A0B-6B9E-4998-A706-DD41E3759D1D}" dt="2020-05-28T06:07:18.447" v="822" actId="1076"/>
        <pc:sldMkLst>
          <pc:docMk/>
          <pc:sldMk cId="11405789" sldId="391"/>
        </pc:sldMkLst>
        <pc:spChg chg="del mod">
          <ac:chgData name="Emmanuel Orfao" userId="b37a14cee5699706" providerId="LiveId" clId="{2AAD5A0B-6B9E-4998-A706-DD41E3759D1D}" dt="2020-05-28T06:03:24.323" v="775" actId="478"/>
          <ac:spMkLst>
            <pc:docMk/>
            <pc:sldMk cId="11405789" sldId="391"/>
            <ac:spMk id="2" creationId="{C71B0DC3-641B-4233-8602-C0D24F2CFEEA}"/>
          </ac:spMkLst>
        </pc:spChg>
        <pc:spChg chg="mod">
          <ac:chgData name="Emmanuel Orfao" userId="b37a14cee5699706" providerId="LiveId" clId="{2AAD5A0B-6B9E-4998-A706-DD41E3759D1D}" dt="2020-05-28T06:02:17.621" v="748" actId="1076"/>
          <ac:spMkLst>
            <pc:docMk/>
            <pc:sldMk cId="11405789" sldId="391"/>
            <ac:spMk id="6" creationId="{C4A3D40D-4A51-4C77-A772-2441C5B02EBD}"/>
          </ac:spMkLst>
        </pc:spChg>
        <pc:spChg chg="del">
          <ac:chgData name="Emmanuel Orfao" userId="b37a14cee5699706" providerId="LiveId" clId="{2AAD5A0B-6B9E-4998-A706-DD41E3759D1D}" dt="2020-05-28T06:02:12.515" v="747" actId="478"/>
          <ac:spMkLst>
            <pc:docMk/>
            <pc:sldMk cId="11405789" sldId="391"/>
            <ac:spMk id="7" creationId="{ECACD3CA-672F-4E6B-8B58-56EA3457E035}"/>
          </ac:spMkLst>
        </pc:spChg>
        <pc:spChg chg="mod">
          <ac:chgData name="Emmanuel Orfao" userId="b37a14cee5699706" providerId="LiveId" clId="{2AAD5A0B-6B9E-4998-A706-DD41E3759D1D}" dt="2020-05-28T06:07:04.324" v="820" actId="1076"/>
          <ac:spMkLst>
            <pc:docMk/>
            <pc:sldMk cId="11405789" sldId="391"/>
            <ac:spMk id="8" creationId="{F4876658-C8AB-429E-A1FA-3FBD17296FD5}"/>
          </ac:spMkLst>
        </pc:spChg>
        <pc:spChg chg="mod">
          <ac:chgData name="Emmanuel Orfao" userId="b37a14cee5699706" providerId="LiveId" clId="{2AAD5A0B-6B9E-4998-A706-DD41E3759D1D}" dt="2020-05-28T06:07:18.447" v="822" actId="1076"/>
          <ac:spMkLst>
            <pc:docMk/>
            <pc:sldMk cId="11405789" sldId="391"/>
            <ac:spMk id="10" creationId="{A1CAE539-28A3-4FBC-9C30-4514286966E7}"/>
          </ac:spMkLst>
        </pc:spChg>
        <pc:spChg chg="mod">
          <ac:chgData name="Emmanuel Orfao" userId="b37a14cee5699706" providerId="LiveId" clId="{2AAD5A0B-6B9E-4998-A706-DD41E3759D1D}" dt="2020-05-28T06:07:15.498" v="821" actId="1076"/>
          <ac:spMkLst>
            <pc:docMk/>
            <pc:sldMk cId="11405789" sldId="391"/>
            <ac:spMk id="11" creationId="{C3E30370-ABC8-4593-882E-44569F99326C}"/>
          </ac:spMkLst>
        </pc:spChg>
        <pc:spChg chg="add mod">
          <ac:chgData name="Emmanuel Orfao" userId="b37a14cee5699706" providerId="LiveId" clId="{2AAD5A0B-6B9E-4998-A706-DD41E3759D1D}" dt="2020-05-28T06:03:14.785" v="772" actId="27636"/>
          <ac:spMkLst>
            <pc:docMk/>
            <pc:sldMk cId="11405789" sldId="391"/>
            <ac:spMk id="14" creationId="{5932A780-9428-49EC-A62E-82B1FBE69A0A}"/>
          </ac:spMkLst>
        </pc:spChg>
        <pc:spChg chg="add del mod">
          <ac:chgData name="Emmanuel Orfao" userId="b37a14cee5699706" providerId="LiveId" clId="{2AAD5A0B-6B9E-4998-A706-DD41E3759D1D}" dt="2020-05-28T06:03:27.702" v="776" actId="478"/>
          <ac:spMkLst>
            <pc:docMk/>
            <pc:sldMk cId="11405789" sldId="391"/>
            <ac:spMk id="15" creationId="{6447F5FF-06B3-4E1A-8836-76FE09CA64DC}"/>
          </ac:spMkLst>
        </pc:spChg>
        <pc:spChg chg="add mod">
          <ac:chgData name="Emmanuel Orfao" userId="b37a14cee5699706" providerId="LiveId" clId="{2AAD5A0B-6B9E-4998-A706-DD41E3759D1D}" dt="2020-05-28T06:04:25.155" v="804" actId="1076"/>
          <ac:spMkLst>
            <pc:docMk/>
            <pc:sldMk cId="11405789" sldId="391"/>
            <ac:spMk id="16" creationId="{47ECEDF3-9571-4543-B188-52EA5A0F109E}"/>
          </ac:spMkLst>
        </pc:spChg>
        <pc:spChg chg="add mod">
          <ac:chgData name="Emmanuel Orfao" userId="b37a14cee5699706" providerId="LiveId" clId="{2AAD5A0B-6B9E-4998-A706-DD41E3759D1D}" dt="2020-05-28T06:04:16.617" v="802" actId="1076"/>
          <ac:spMkLst>
            <pc:docMk/>
            <pc:sldMk cId="11405789" sldId="391"/>
            <ac:spMk id="17" creationId="{199EF044-F082-43E2-A114-B2913C96C940}"/>
          </ac:spMkLst>
        </pc:spChg>
        <pc:picChg chg="add mod ord">
          <ac:chgData name="Emmanuel Orfao" userId="b37a14cee5699706" providerId="LiveId" clId="{2AAD5A0B-6B9E-4998-A706-DD41E3759D1D}" dt="2020-05-28T06:06:55.569" v="818" actId="1076"/>
          <ac:picMkLst>
            <pc:docMk/>
            <pc:sldMk cId="11405789" sldId="391"/>
            <ac:picMk id="4" creationId="{CAEBE61E-1723-43A0-AD73-26766CB4E0A4}"/>
          </ac:picMkLst>
        </pc:picChg>
        <pc:picChg chg="del">
          <ac:chgData name="Emmanuel Orfao" userId="b37a14cee5699706" providerId="LiveId" clId="{2AAD5A0B-6B9E-4998-A706-DD41E3759D1D}" dt="2020-05-28T05:59:39.120" v="646" actId="478"/>
          <ac:picMkLst>
            <pc:docMk/>
            <pc:sldMk cId="11405789" sldId="391"/>
            <ac:picMk id="5" creationId="{DA5D9842-BA0A-4450-876D-56DF6225780F}"/>
          </ac:picMkLst>
        </pc:picChg>
        <pc:picChg chg="add mod">
          <ac:chgData name="Emmanuel Orfao" userId="b37a14cee5699706" providerId="LiveId" clId="{2AAD5A0B-6B9E-4998-A706-DD41E3759D1D}" dt="2020-05-28T06:03:17.303" v="773" actId="14100"/>
          <ac:picMkLst>
            <pc:docMk/>
            <pc:sldMk cId="11405789" sldId="391"/>
            <ac:picMk id="12" creationId="{A33CF7D0-0D4D-4EAF-B3C6-C44D184A938E}"/>
          </ac:picMkLst>
        </pc:picChg>
        <pc:picChg chg="del">
          <ac:chgData name="Emmanuel Orfao" userId="b37a14cee5699706" providerId="LiveId" clId="{2AAD5A0B-6B9E-4998-A706-DD41E3759D1D}" dt="2020-05-28T06:06:24.009" v="809" actId="478"/>
          <ac:picMkLst>
            <pc:docMk/>
            <pc:sldMk cId="11405789" sldId="391"/>
            <ac:picMk id="13" creationId="{279CB604-4B6D-4414-80BE-1B628D8955CA}"/>
          </ac:picMkLst>
        </pc:picChg>
        <pc:picChg chg="add mod">
          <ac:chgData name="Emmanuel Orfao" userId="b37a14cee5699706" providerId="LiveId" clId="{2AAD5A0B-6B9E-4998-A706-DD41E3759D1D}" dt="2020-05-28T06:05:35.294" v="808" actId="1076"/>
          <ac:picMkLst>
            <pc:docMk/>
            <pc:sldMk cId="11405789" sldId="391"/>
            <ac:picMk id="19" creationId="{2F458D04-6045-48D0-9A21-92654DD984D5}"/>
          </ac:picMkLst>
        </pc:picChg>
        <pc:picChg chg="add mod">
          <ac:chgData name="Emmanuel Orfao" userId="b37a14cee5699706" providerId="LiveId" clId="{2AAD5A0B-6B9E-4998-A706-DD41E3759D1D}" dt="2020-05-28T06:06:48.064" v="817" actId="1076"/>
          <ac:picMkLst>
            <pc:docMk/>
            <pc:sldMk cId="11405789" sldId="391"/>
            <ac:picMk id="21" creationId="{1A8917FE-05F0-46FE-B2C6-341A5698E971}"/>
          </ac:picMkLst>
        </pc:picChg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1488695602" sldId="392"/>
        </pc:sldMkLst>
      </pc:sldChg>
      <pc:sldChg chg="addSp modSp del mod">
        <pc:chgData name="Emmanuel Orfao" userId="b37a14cee5699706" providerId="LiveId" clId="{2AAD5A0B-6B9E-4998-A706-DD41E3759D1D}" dt="2020-05-28T15:20:15.935" v="1959" actId="2696"/>
        <pc:sldMkLst>
          <pc:docMk/>
          <pc:sldMk cId="3573552596" sldId="393"/>
        </pc:sldMkLst>
        <pc:picChg chg="add mod">
          <ac:chgData name="Emmanuel Orfao" userId="b37a14cee5699706" providerId="LiveId" clId="{2AAD5A0B-6B9E-4998-A706-DD41E3759D1D}" dt="2020-05-28T10:03:11.792" v="1637" actId="1076"/>
          <ac:picMkLst>
            <pc:docMk/>
            <pc:sldMk cId="3573552596" sldId="393"/>
            <ac:picMk id="4" creationId="{B8F4B545-32C9-4F79-B856-093201B38814}"/>
          </ac:picMkLst>
        </pc:picChg>
        <pc:picChg chg="mod">
          <ac:chgData name="Emmanuel Orfao" userId="b37a14cee5699706" providerId="LiveId" clId="{2AAD5A0B-6B9E-4998-A706-DD41E3759D1D}" dt="2020-05-28T08:01:52.285" v="1206" actId="14100"/>
          <ac:picMkLst>
            <pc:docMk/>
            <pc:sldMk cId="3573552596" sldId="393"/>
            <ac:picMk id="6" creationId="{466FD624-A291-4B83-BA0A-3DF00D1941AF}"/>
          </ac:picMkLst>
        </pc:picChg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3691616989" sldId="394"/>
        </pc:sldMkLst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2280783493" sldId="396"/>
        </pc:sldMkLst>
      </pc:sldChg>
      <pc:sldChg chg="addSp delSp modSp mod">
        <pc:chgData name="Emmanuel Orfao" userId="b37a14cee5699706" providerId="LiveId" clId="{2AAD5A0B-6B9E-4998-A706-DD41E3759D1D}" dt="2020-05-28T15:19:25.955" v="1958" actId="478"/>
        <pc:sldMkLst>
          <pc:docMk/>
          <pc:sldMk cId="2537395470" sldId="397"/>
        </pc:sldMkLst>
        <pc:picChg chg="add del mod">
          <ac:chgData name="Emmanuel Orfao" userId="b37a14cee5699706" providerId="LiveId" clId="{2AAD5A0B-6B9E-4998-A706-DD41E3759D1D}" dt="2020-05-28T15:19:25.955" v="1958" actId="478"/>
          <ac:picMkLst>
            <pc:docMk/>
            <pc:sldMk cId="2537395470" sldId="397"/>
            <ac:picMk id="4" creationId="{0445DBEA-4CCF-4576-A97F-D203D66F734D}"/>
          </ac:picMkLst>
        </pc:picChg>
        <pc:picChg chg="mod">
          <ac:chgData name="Emmanuel Orfao" userId="b37a14cee5699706" providerId="LiveId" clId="{2AAD5A0B-6B9E-4998-A706-DD41E3759D1D}" dt="2020-05-28T10:30:25.989" v="1924" actId="14100"/>
          <ac:picMkLst>
            <pc:docMk/>
            <pc:sldMk cId="2537395470" sldId="397"/>
            <ac:picMk id="5" creationId="{AC9580FB-072F-4462-8443-A32094F024F3}"/>
          </ac:picMkLst>
        </pc:picChg>
        <pc:picChg chg="add mod">
          <ac:chgData name="Emmanuel Orfao" userId="b37a14cee5699706" providerId="LiveId" clId="{2AAD5A0B-6B9E-4998-A706-DD41E3759D1D}" dt="2020-05-28T10:30:21.585" v="1923" actId="14100"/>
          <ac:picMkLst>
            <pc:docMk/>
            <pc:sldMk cId="2537395470" sldId="397"/>
            <ac:picMk id="6" creationId="{AC6C6C5F-2754-4178-9D34-FC48CF298A28}"/>
          </ac:picMkLst>
        </pc:picChg>
      </pc:sldChg>
      <pc:sldChg chg="delSp del mod">
        <pc:chgData name="Emmanuel Orfao" userId="b37a14cee5699706" providerId="LiveId" clId="{2AAD5A0B-6B9E-4998-A706-DD41E3759D1D}" dt="2020-05-28T15:20:15.935" v="1959" actId="2696"/>
        <pc:sldMkLst>
          <pc:docMk/>
          <pc:sldMk cId="2854330637" sldId="398"/>
        </pc:sldMkLst>
        <pc:picChg chg="del">
          <ac:chgData name="Emmanuel Orfao" userId="b37a14cee5699706" providerId="LiveId" clId="{2AAD5A0B-6B9E-4998-A706-DD41E3759D1D}" dt="2020-05-28T10:03:21.046" v="1638" actId="21"/>
          <ac:picMkLst>
            <pc:docMk/>
            <pc:sldMk cId="2854330637" sldId="398"/>
            <ac:picMk id="9" creationId="{00CCF6D9-CD3A-445A-AB83-9FB85696FED6}"/>
          </ac:picMkLst>
        </pc:picChg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3417039221" sldId="399"/>
        </pc:sldMkLst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2667275819" sldId="400"/>
        </pc:sldMkLst>
      </pc:sldChg>
      <pc:sldChg chg="addSp delSp modSp mod">
        <pc:chgData name="Emmanuel Orfao" userId="b37a14cee5699706" providerId="LiveId" clId="{2AAD5A0B-6B9E-4998-A706-DD41E3759D1D}" dt="2020-05-28T16:06:16.784" v="1966" actId="1076"/>
        <pc:sldMkLst>
          <pc:docMk/>
          <pc:sldMk cId="1965983288" sldId="401"/>
        </pc:sldMkLst>
        <pc:spChg chg="mod">
          <ac:chgData name="Emmanuel Orfao" userId="b37a14cee5699706" providerId="LiveId" clId="{2AAD5A0B-6B9E-4998-A706-DD41E3759D1D}" dt="2020-05-28T05:57:18.667" v="603" actId="20577"/>
          <ac:spMkLst>
            <pc:docMk/>
            <pc:sldMk cId="1965983288" sldId="401"/>
            <ac:spMk id="2" creationId="{8766EDC7-CF92-4F2D-9745-EF9290CFF7E4}"/>
          </ac:spMkLst>
        </pc:spChg>
        <pc:spChg chg="del mod">
          <ac:chgData name="Emmanuel Orfao" userId="b37a14cee5699706" providerId="LiveId" clId="{2AAD5A0B-6B9E-4998-A706-DD41E3759D1D}" dt="2020-05-28T05:45:34.911" v="415" actId="478"/>
          <ac:spMkLst>
            <pc:docMk/>
            <pc:sldMk cId="1965983288" sldId="401"/>
            <ac:spMk id="3" creationId="{DDA599A7-FA73-40DD-ACFC-EF427C4A7C9D}"/>
          </ac:spMkLst>
        </pc:spChg>
        <pc:spChg chg="mod">
          <ac:chgData name="Emmanuel Orfao" userId="b37a14cee5699706" providerId="LiveId" clId="{2AAD5A0B-6B9E-4998-A706-DD41E3759D1D}" dt="2020-05-28T16:06:16.784" v="1966" actId="1076"/>
          <ac:spMkLst>
            <pc:docMk/>
            <pc:sldMk cId="1965983288" sldId="401"/>
            <ac:spMk id="5" creationId="{9007845B-88A6-4A8B-A8E1-B400749B53A1}"/>
          </ac:spMkLst>
        </pc:spChg>
        <pc:spChg chg="del">
          <ac:chgData name="Emmanuel Orfao" userId="b37a14cee5699706" providerId="LiveId" clId="{2AAD5A0B-6B9E-4998-A706-DD41E3759D1D}" dt="2020-05-28T05:43:09.703" v="388" actId="478"/>
          <ac:spMkLst>
            <pc:docMk/>
            <pc:sldMk cId="1965983288" sldId="401"/>
            <ac:spMk id="7" creationId="{3AB07F01-9E90-46C4-A906-D025D08C2B1E}"/>
          </ac:spMkLst>
        </pc:spChg>
        <pc:spChg chg="del">
          <ac:chgData name="Emmanuel Orfao" userId="b37a14cee5699706" providerId="LiveId" clId="{2AAD5A0B-6B9E-4998-A706-DD41E3759D1D}" dt="2020-05-28T05:43:08.708" v="387" actId="478"/>
          <ac:spMkLst>
            <pc:docMk/>
            <pc:sldMk cId="1965983288" sldId="401"/>
            <ac:spMk id="8" creationId="{1767E826-527A-4421-AB2C-E7BCF30DBF6F}"/>
          </ac:spMkLst>
        </pc:spChg>
        <pc:spChg chg="add mod">
          <ac:chgData name="Emmanuel Orfao" userId="b37a14cee5699706" providerId="LiveId" clId="{2AAD5A0B-6B9E-4998-A706-DD41E3759D1D}" dt="2020-05-28T05:52:31.197" v="541" actId="1076"/>
          <ac:spMkLst>
            <pc:docMk/>
            <pc:sldMk cId="1965983288" sldId="401"/>
            <ac:spMk id="25" creationId="{EB604EEB-3D87-476C-B3E7-9728EC7129EC}"/>
          </ac:spMkLst>
        </pc:spChg>
        <pc:spChg chg="add mod">
          <ac:chgData name="Emmanuel Orfao" userId="b37a14cee5699706" providerId="LiveId" clId="{2AAD5A0B-6B9E-4998-A706-DD41E3759D1D}" dt="2020-05-28T05:52:37.200" v="544" actId="14100"/>
          <ac:spMkLst>
            <pc:docMk/>
            <pc:sldMk cId="1965983288" sldId="401"/>
            <ac:spMk id="26" creationId="{5BFF5F55-93FE-4881-A813-50A4AF702C8B}"/>
          </ac:spMkLst>
        </pc:spChg>
        <pc:spChg chg="add mod">
          <ac:chgData name="Emmanuel Orfao" userId="b37a14cee5699706" providerId="LiveId" clId="{2AAD5A0B-6B9E-4998-A706-DD41E3759D1D}" dt="2020-05-28T05:52:39.615" v="545" actId="1076"/>
          <ac:spMkLst>
            <pc:docMk/>
            <pc:sldMk cId="1965983288" sldId="401"/>
            <ac:spMk id="27" creationId="{061687B3-8B30-4283-949F-EB576091F808}"/>
          </ac:spMkLst>
        </pc:spChg>
        <pc:spChg chg="add mod">
          <ac:chgData name="Emmanuel Orfao" userId="b37a14cee5699706" providerId="LiveId" clId="{2AAD5A0B-6B9E-4998-A706-DD41E3759D1D}" dt="2020-05-28T05:52:22.180" v="537" actId="1076"/>
          <ac:spMkLst>
            <pc:docMk/>
            <pc:sldMk cId="1965983288" sldId="401"/>
            <ac:spMk id="29" creationId="{491D038F-E26D-46B7-A635-C990E6BA2ED6}"/>
          </ac:spMkLst>
        </pc:spChg>
        <pc:spChg chg="add mod">
          <ac:chgData name="Emmanuel Orfao" userId="b37a14cee5699706" providerId="LiveId" clId="{2AAD5A0B-6B9E-4998-A706-DD41E3759D1D}" dt="2020-05-28T05:52:26.046" v="539" actId="1076"/>
          <ac:spMkLst>
            <pc:docMk/>
            <pc:sldMk cId="1965983288" sldId="401"/>
            <ac:spMk id="30" creationId="{50833A56-C770-4644-8E17-7BAAFCEE6E80}"/>
          </ac:spMkLst>
        </pc:spChg>
        <pc:spChg chg="add mod">
          <ac:chgData name="Emmanuel Orfao" userId="b37a14cee5699706" providerId="LiveId" clId="{2AAD5A0B-6B9E-4998-A706-DD41E3759D1D}" dt="2020-05-28T05:55:45.294" v="578" actId="1076"/>
          <ac:spMkLst>
            <pc:docMk/>
            <pc:sldMk cId="1965983288" sldId="401"/>
            <ac:spMk id="31" creationId="{17D571FC-86C5-41B0-B2F5-41D7F2385712}"/>
          </ac:spMkLst>
        </pc:spChg>
        <pc:spChg chg="add mod">
          <ac:chgData name="Emmanuel Orfao" userId="b37a14cee5699706" providerId="LiveId" clId="{2AAD5A0B-6B9E-4998-A706-DD41E3759D1D}" dt="2020-05-28T05:52:23.969" v="538" actId="1076"/>
          <ac:spMkLst>
            <pc:docMk/>
            <pc:sldMk cId="1965983288" sldId="401"/>
            <ac:spMk id="32" creationId="{261BF98B-06F2-4C50-801D-36AF8EBE73C7}"/>
          </ac:spMkLst>
        </pc:spChg>
        <pc:spChg chg="add mod">
          <ac:chgData name="Emmanuel Orfao" userId="b37a14cee5699706" providerId="LiveId" clId="{2AAD5A0B-6B9E-4998-A706-DD41E3759D1D}" dt="2020-05-28T05:52:33.175" v="542" actId="1076"/>
          <ac:spMkLst>
            <pc:docMk/>
            <pc:sldMk cId="1965983288" sldId="401"/>
            <ac:spMk id="33" creationId="{8CE371F7-C41F-4674-8FDB-DAF7BD084E3C}"/>
          </ac:spMkLst>
        </pc:spChg>
        <pc:spChg chg="add mod">
          <ac:chgData name="Emmanuel Orfao" userId="b37a14cee5699706" providerId="LiveId" clId="{2AAD5A0B-6B9E-4998-A706-DD41E3759D1D}" dt="2020-05-28T05:52:42.778" v="546" actId="1076"/>
          <ac:spMkLst>
            <pc:docMk/>
            <pc:sldMk cId="1965983288" sldId="401"/>
            <ac:spMk id="34" creationId="{B4E2B90A-9E24-4E40-912B-EB4E2A35EF09}"/>
          </ac:spMkLst>
        </pc:spChg>
        <pc:grpChg chg="del mod">
          <ac:chgData name="Emmanuel Orfao" userId="b37a14cee5699706" providerId="LiveId" clId="{2AAD5A0B-6B9E-4998-A706-DD41E3759D1D}" dt="2020-05-28T05:51:36.082" v="527" actId="165"/>
          <ac:grpSpMkLst>
            <pc:docMk/>
            <pc:sldMk cId="1965983288" sldId="401"/>
            <ac:grpSpMk id="22" creationId="{2B4A8930-98C1-4AB6-9157-C5800A1C0E01}"/>
          </ac:grpSpMkLst>
        </pc:grpChg>
        <pc:picChg chg="add mod">
          <ac:chgData name="Emmanuel Orfao" userId="b37a14cee5699706" providerId="LiveId" clId="{2AAD5A0B-6B9E-4998-A706-DD41E3759D1D}" dt="2020-05-28T05:55:39.326" v="576" actId="1076"/>
          <ac:picMkLst>
            <pc:docMk/>
            <pc:sldMk cId="1965983288" sldId="401"/>
            <ac:picMk id="6" creationId="{878906F8-B151-4D08-90D0-5A11DEF8B94A}"/>
          </ac:picMkLst>
        </pc:picChg>
        <pc:picChg chg="add mod">
          <ac:chgData name="Emmanuel Orfao" userId="b37a14cee5699706" providerId="LiveId" clId="{2AAD5A0B-6B9E-4998-A706-DD41E3759D1D}" dt="2020-05-28T05:55:41.949" v="577" actId="1076"/>
          <ac:picMkLst>
            <pc:docMk/>
            <pc:sldMk cId="1965983288" sldId="401"/>
            <ac:picMk id="10" creationId="{9A75684D-B794-42E2-8870-D1DFB3613042}"/>
          </ac:picMkLst>
        </pc:picChg>
        <pc:picChg chg="mod">
          <ac:chgData name="Emmanuel Orfao" userId="b37a14cee5699706" providerId="LiveId" clId="{2AAD5A0B-6B9E-4998-A706-DD41E3759D1D}" dt="2020-05-28T05:53:17.318" v="555" actId="1076"/>
          <ac:picMkLst>
            <pc:docMk/>
            <pc:sldMk cId="1965983288" sldId="401"/>
            <ac:picMk id="13" creationId="{D66FADCE-3CEB-4E06-AFD2-7D2B49127780}"/>
          </ac:picMkLst>
        </pc:picChg>
        <pc:picChg chg="mod">
          <ac:chgData name="Emmanuel Orfao" userId="b37a14cee5699706" providerId="LiveId" clId="{2AAD5A0B-6B9E-4998-A706-DD41E3759D1D}" dt="2020-05-28T05:53:36.676" v="563" actId="1076"/>
          <ac:picMkLst>
            <pc:docMk/>
            <pc:sldMk cId="1965983288" sldId="401"/>
            <ac:picMk id="15" creationId="{4795866A-213D-4061-A7AD-4293C2BF6D31}"/>
          </ac:picMkLst>
        </pc:picChg>
        <pc:picChg chg="add del mod ord">
          <ac:chgData name="Emmanuel Orfao" userId="b37a14cee5699706" providerId="LiveId" clId="{2AAD5A0B-6B9E-4998-A706-DD41E3759D1D}" dt="2020-05-28T05:44:10.172" v="392" actId="478"/>
          <ac:picMkLst>
            <pc:docMk/>
            <pc:sldMk cId="1965983288" sldId="401"/>
            <ac:picMk id="17" creationId="{EC2024B1-EF14-42C6-931D-05257EAFE01B}"/>
          </ac:picMkLst>
        </pc:picChg>
        <pc:picChg chg="mod">
          <ac:chgData name="Emmanuel Orfao" userId="b37a14cee5699706" providerId="LiveId" clId="{2AAD5A0B-6B9E-4998-A706-DD41E3759D1D}" dt="2020-05-28T05:55:30.894" v="572" actId="1076"/>
          <ac:picMkLst>
            <pc:docMk/>
            <pc:sldMk cId="1965983288" sldId="401"/>
            <ac:picMk id="18" creationId="{0D9A8E3C-7CD3-4085-B0B8-CC5758D78244}"/>
          </ac:picMkLst>
        </pc:picChg>
        <pc:picChg chg="mod">
          <ac:chgData name="Emmanuel Orfao" userId="b37a14cee5699706" providerId="LiveId" clId="{2AAD5A0B-6B9E-4998-A706-DD41E3759D1D}" dt="2020-05-28T05:53:15.453" v="554" actId="1076"/>
          <ac:picMkLst>
            <pc:docMk/>
            <pc:sldMk cId="1965983288" sldId="401"/>
            <ac:picMk id="19" creationId="{AD2B4928-9475-4E6F-80F7-22CB3B1B091A}"/>
          </ac:picMkLst>
        </pc:picChg>
        <pc:picChg chg="mod topLvl">
          <ac:chgData name="Emmanuel Orfao" userId="b37a14cee5699706" providerId="LiveId" clId="{2AAD5A0B-6B9E-4998-A706-DD41E3759D1D}" dt="2020-05-28T05:55:37.025" v="575" actId="14100"/>
          <ac:picMkLst>
            <pc:docMk/>
            <pc:sldMk cId="1965983288" sldId="401"/>
            <ac:picMk id="20" creationId="{E535CDE9-F7F8-42F1-9ECD-3F18CC01B838}"/>
          </ac:picMkLst>
        </pc:picChg>
        <pc:picChg chg="del mod topLvl">
          <ac:chgData name="Emmanuel Orfao" userId="b37a14cee5699706" providerId="LiveId" clId="{2AAD5A0B-6B9E-4998-A706-DD41E3759D1D}" dt="2020-05-28T05:52:05.640" v="531" actId="478"/>
          <ac:picMkLst>
            <pc:docMk/>
            <pc:sldMk cId="1965983288" sldId="401"/>
            <ac:picMk id="21" creationId="{1EB34DF3-B6BC-4EBA-B0E7-4F50E5BA697A}"/>
          </ac:picMkLst>
        </pc:picChg>
        <pc:picChg chg="mod">
          <ac:chgData name="Emmanuel Orfao" userId="b37a14cee5699706" providerId="LiveId" clId="{2AAD5A0B-6B9E-4998-A706-DD41E3759D1D}" dt="2020-05-28T05:53:20.969" v="556" actId="1076"/>
          <ac:picMkLst>
            <pc:docMk/>
            <pc:sldMk cId="1965983288" sldId="401"/>
            <ac:picMk id="23" creationId="{4D842A08-81D7-448B-AA32-BE5AB420B8FA}"/>
          </ac:picMkLst>
        </pc:picChg>
        <pc:picChg chg="mod">
          <ac:chgData name="Emmanuel Orfao" userId="b37a14cee5699706" providerId="LiveId" clId="{2AAD5A0B-6B9E-4998-A706-DD41E3759D1D}" dt="2020-05-28T05:55:32.707" v="573" actId="1076"/>
          <ac:picMkLst>
            <pc:docMk/>
            <pc:sldMk cId="1965983288" sldId="401"/>
            <ac:picMk id="24" creationId="{A31D4ADE-EC02-4797-AD7E-95232EC68FBD}"/>
          </ac:picMkLst>
        </pc:picChg>
        <pc:picChg chg="del">
          <ac:chgData name="Emmanuel Orfao" userId="b37a14cee5699706" providerId="LiveId" clId="{2AAD5A0B-6B9E-4998-A706-DD41E3759D1D}" dt="2020-05-28T05:49:01.500" v="488" actId="478"/>
          <ac:picMkLst>
            <pc:docMk/>
            <pc:sldMk cId="1965983288" sldId="401"/>
            <ac:picMk id="28" creationId="{0D90E18D-30AF-4ACB-B261-F356183D76EB}"/>
          </ac:picMkLst>
        </pc:picChg>
        <pc:picChg chg="add mod ord">
          <ac:chgData name="Emmanuel Orfao" userId="b37a14cee5699706" providerId="LiveId" clId="{2AAD5A0B-6B9E-4998-A706-DD41E3759D1D}" dt="2020-05-28T05:56:42.058" v="591" actId="167"/>
          <ac:picMkLst>
            <pc:docMk/>
            <pc:sldMk cId="1965983288" sldId="401"/>
            <ac:picMk id="35" creationId="{F9A47B32-8AA8-413F-8B56-520E13FD2036}"/>
          </ac:picMkLst>
        </pc:picChg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2297798090" sldId="402"/>
        </pc:sldMkLst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1714576970" sldId="403"/>
        </pc:sldMkLst>
      </pc:sldChg>
      <pc:sldChg chg="addSp delSp modSp mod modAnim modNotesTx">
        <pc:chgData name="Emmanuel Orfao" userId="b37a14cee5699706" providerId="LiveId" clId="{2AAD5A0B-6B9E-4998-A706-DD41E3759D1D}" dt="2020-05-28T08:32:39.564" v="1254"/>
        <pc:sldMkLst>
          <pc:docMk/>
          <pc:sldMk cId="3630646399" sldId="409"/>
        </pc:sldMkLst>
        <pc:spChg chg="mod">
          <ac:chgData name="Emmanuel Orfao" userId="b37a14cee5699706" providerId="LiveId" clId="{2AAD5A0B-6B9E-4998-A706-DD41E3759D1D}" dt="2020-05-28T06:20:47.407" v="980" actId="14100"/>
          <ac:spMkLst>
            <pc:docMk/>
            <pc:sldMk cId="3630646399" sldId="409"/>
            <ac:spMk id="2" creationId="{23F36D59-3AC2-431A-8BC0-3A61852430F3}"/>
          </ac:spMkLst>
        </pc:spChg>
        <pc:spChg chg="mod ord">
          <ac:chgData name="Emmanuel Orfao" userId="b37a14cee5699706" providerId="LiveId" clId="{2AAD5A0B-6B9E-4998-A706-DD41E3759D1D}" dt="2020-05-28T08:30:45.744" v="1244" actId="167"/>
          <ac:spMkLst>
            <pc:docMk/>
            <pc:sldMk cId="3630646399" sldId="409"/>
            <ac:spMk id="3" creationId="{97C4FA93-2724-4258-A104-12758B0AF231}"/>
          </ac:spMkLst>
        </pc:spChg>
        <pc:spChg chg="ord">
          <ac:chgData name="Emmanuel Orfao" userId="b37a14cee5699706" providerId="LiveId" clId="{2AAD5A0B-6B9E-4998-A706-DD41E3759D1D}" dt="2020-05-28T08:30:45.744" v="1244" actId="167"/>
          <ac:spMkLst>
            <pc:docMk/>
            <pc:sldMk cId="3630646399" sldId="409"/>
            <ac:spMk id="4" creationId="{887F9F37-E25D-4159-9564-E13EB1CBF4D2}"/>
          </ac:spMkLst>
        </pc:spChg>
        <pc:spChg chg="add del mod">
          <ac:chgData name="Emmanuel Orfao" userId="b37a14cee5699706" providerId="LiveId" clId="{2AAD5A0B-6B9E-4998-A706-DD41E3759D1D}" dt="2020-05-28T06:15:34.907" v="913" actId="478"/>
          <ac:spMkLst>
            <pc:docMk/>
            <pc:sldMk cId="3630646399" sldId="409"/>
            <ac:spMk id="5" creationId="{995E5684-3951-4EE5-A76A-FAF62168B54F}"/>
          </ac:spMkLst>
        </pc:spChg>
        <pc:spChg chg="mod ord">
          <ac:chgData name="Emmanuel Orfao" userId="b37a14cee5699706" providerId="LiveId" clId="{2AAD5A0B-6B9E-4998-A706-DD41E3759D1D}" dt="2020-05-28T08:30:52.584" v="1245" actId="166"/>
          <ac:spMkLst>
            <pc:docMk/>
            <pc:sldMk cId="3630646399" sldId="409"/>
            <ac:spMk id="6" creationId="{4706D393-DB9A-4A5A-907F-35B9C3CF2687}"/>
          </ac:spMkLst>
        </pc:spChg>
        <pc:spChg chg="mod ord">
          <ac:chgData name="Emmanuel Orfao" userId="b37a14cee5699706" providerId="LiveId" clId="{2AAD5A0B-6B9E-4998-A706-DD41E3759D1D}" dt="2020-05-28T08:30:52.584" v="1245" actId="166"/>
          <ac:spMkLst>
            <pc:docMk/>
            <pc:sldMk cId="3630646399" sldId="409"/>
            <ac:spMk id="7" creationId="{43BDE39C-FBA6-412E-BEBA-877BADABCBF7}"/>
          </ac:spMkLst>
        </pc:spChg>
        <pc:spChg chg="mod ord">
          <ac:chgData name="Emmanuel Orfao" userId="b37a14cee5699706" providerId="LiveId" clId="{2AAD5A0B-6B9E-4998-A706-DD41E3759D1D}" dt="2020-05-28T08:30:52.584" v="1245" actId="166"/>
          <ac:spMkLst>
            <pc:docMk/>
            <pc:sldMk cId="3630646399" sldId="409"/>
            <ac:spMk id="8" creationId="{96804D76-6CDA-4935-81FB-41413AB06DEB}"/>
          </ac:spMkLst>
        </pc:spChg>
        <pc:spChg chg="mod ord">
          <ac:chgData name="Emmanuel Orfao" userId="b37a14cee5699706" providerId="LiveId" clId="{2AAD5A0B-6B9E-4998-A706-DD41E3759D1D}" dt="2020-05-28T08:30:52.584" v="1245" actId="166"/>
          <ac:spMkLst>
            <pc:docMk/>
            <pc:sldMk cId="3630646399" sldId="409"/>
            <ac:spMk id="10" creationId="{31AD7323-E34C-4A66-97D9-63C186E58FFB}"/>
          </ac:spMkLst>
        </pc:spChg>
        <pc:spChg chg="mod ord">
          <ac:chgData name="Emmanuel Orfao" userId="b37a14cee5699706" providerId="LiveId" clId="{2AAD5A0B-6B9E-4998-A706-DD41E3759D1D}" dt="2020-05-28T08:30:52.584" v="1245" actId="166"/>
          <ac:spMkLst>
            <pc:docMk/>
            <pc:sldMk cId="3630646399" sldId="409"/>
            <ac:spMk id="11" creationId="{96AF7E1D-A942-4D3F-99C5-177E7CBBB677}"/>
          </ac:spMkLst>
        </pc:spChg>
        <pc:spChg chg="mod ord">
          <ac:chgData name="Emmanuel Orfao" userId="b37a14cee5699706" providerId="LiveId" clId="{2AAD5A0B-6B9E-4998-A706-DD41E3759D1D}" dt="2020-05-28T08:30:52.584" v="1245" actId="166"/>
          <ac:spMkLst>
            <pc:docMk/>
            <pc:sldMk cId="3630646399" sldId="409"/>
            <ac:spMk id="12" creationId="{3865145E-D930-489A-BC1B-536FA6B610C9}"/>
          </ac:spMkLst>
        </pc:spChg>
        <pc:spChg chg="mod ord">
          <ac:chgData name="Emmanuel Orfao" userId="b37a14cee5699706" providerId="LiveId" clId="{2AAD5A0B-6B9E-4998-A706-DD41E3759D1D}" dt="2020-05-28T08:30:45.744" v="1244" actId="167"/>
          <ac:spMkLst>
            <pc:docMk/>
            <pc:sldMk cId="3630646399" sldId="409"/>
            <ac:spMk id="13" creationId="{4672AB27-87FC-4C1C-9C84-A1237B167811}"/>
          </ac:spMkLst>
        </pc:spChg>
        <pc:spChg chg="mod ord">
          <ac:chgData name="Emmanuel Orfao" userId="b37a14cee5699706" providerId="LiveId" clId="{2AAD5A0B-6B9E-4998-A706-DD41E3759D1D}" dt="2020-05-28T08:30:52.584" v="1245" actId="166"/>
          <ac:spMkLst>
            <pc:docMk/>
            <pc:sldMk cId="3630646399" sldId="409"/>
            <ac:spMk id="14" creationId="{05DCD483-E3B9-450D-B414-CEC697AC206F}"/>
          </ac:spMkLst>
        </pc:spChg>
        <pc:spChg chg="mod ord">
          <ac:chgData name="Emmanuel Orfao" userId="b37a14cee5699706" providerId="LiveId" clId="{2AAD5A0B-6B9E-4998-A706-DD41E3759D1D}" dt="2020-05-28T08:30:52.584" v="1245" actId="166"/>
          <ac:spMkLst>
            <pc:docMk/>
            <pc:sldMk cId="3630646399" sldId="409"/>
            <ac:spMk id="15" creationId="{5736834F-D754-47DE-8999-7A5DBD93D52E}"/>
          </ac:spMkLst>
        </pc:spChg>
        <pc:spChg chg="mod ord">
          <ac:chgData name="Emmanuel Orfao" userId="b37a14cee5699706" providerId="LiveId" clId="{2AAD5A0B-6B9E-4998-A706-DD41E3759D1D}" dt="2020-05-28T08:30:52.584" v="1245" actId="166"/>
          <ac:spMkLst>
            <pc:docMk/>
            <pc:sldMk cId="3630646399" sldId="409"/>
            <ac:spMk id="16" creationId="{2D73AEDC-6188-487C-B4E4-011FDA8255B7}"/>
          </ac:spMkLst>
        </pc:spChg>
        <pc:picChg chg="add mod ord">
          <ac:chgData name="Emmanuel Orfao" userId="b37a14cee5699706" providerId="LiveId" clId="{2AAD5A0B-6B9E-4998-A706-DD41E3759D1D}" dt="2020-05-28T08:30:52.584" v="1245" actId="166"/>
          <ac:picMkLst>
            <pc:docMk/>
            <pc:sldMk cId="3630646399" sldId="409"/>
            <ac:picMk id="17" creationId="{2F2BCC2D-8F38-4090-B4BB-1253CFF7164A}"/>
          </ac:picMkLst>
        </pc:picChg>
        <pc:picChg chg="add mod ord">
          <ac:chgData name="Emmanuel Orfao" userId="b37a14cee5699706" providerId="LiveId" clId="{2AAD5A0B-6B9E-4998-A706-DD41E3759D1D}" dt="2020-05-28T08:30:52.584" v="1245" actId="166"/>
          <ac:picMkLst>
            <pc:docMk/>
            <pc:sldMk cId="3630646399" sldId="409"/>
            <ac:picMk id="19" creationId="{981D8069-D27A-4C6B-ABAC-C24B7C71239D}"/>
          </ac:picMkLst>
        </pc:picChg>
        <pc:picChg chg="add mod ord">
          <ac:chgData name="Emmanuel Orfao" userId="b37a14cee5699706" providerId="LiveId" clId="{2AAD5A0B-6B9E-4998-A706-DD41E3759D1D}" dt="2020-05-28T06:20:50.967" v="981" actId="14100"/>
          <ac:picMkLst>
            <pc:docMk/>
            <pc:sldMk cId="3630646399" sldId="409"/>
            <ac:picMk id="20" creationId="{BB47B1B1-69D5-4540-9FCF-B22211409666}"/>
          </ac:picMkLst>
        </pc:picChg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2600473958" sldId="410"/>
        </pc:sldMkLst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2871969576" sldId="411"/>
        </pc:sldMkLst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1087853779" sldId="412"/>
        </pc:sldMkLst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25499056" sldId="413"/>
        </pc:sldMkLst>
      </pc:sldChg>
      <pc:sldChg chg="modSp modAnim">
        <pc:chgData name="Emmanuel Orfao" userId="b37a14cee5699706" providerId="LiveId" clId="{2AAD5A0B-6B9E-4998-A706-DD41E3759D1D}" dt="2020-05-28T09:11:45.581" v="1272" actId="2711"/>
        <pc:sldMkLst>
          <pc:docMk/>
          <pc:sldMk cId="2166640399" sldId="414"/>
        </pc:sldMkLst>
        <pc:spChg chg="mod">
          <ac:chgData name="Emmanuel Orfao" userId="b37a14cee5699706" providerId="LiveId" clId="{2AAD5A0B-6B9E-4998-A706-DD41E3759D1D}" dt="2020-05-28T09:11:45.581" v="1272" actId="2711"/>
          <ac:spMkLst>
            <pc:docMk/>
            <pc:sldMk cId="2166640399" sldId="414"/>
            <ac:spMk id="6" creationId="{0A3BCC4B-E465-B746-837F-A69D8690DDB1}"/>
          </ac:spMkLst>
        </pc:spChg>
      </pc:sldChg>
      <pc:sldChg chg="addSp delSp modSp mod modNotesTx">
        <pc:chgData name="Emmanuel Orfao" userId="b37a14cee5699706" providerId="LiveId" clId="{2AAD5A0B-6B9E-4998-A706-DD41E3759D1D}" dt="2020-05-28T05:37:35.368" v="340" actId="167"/>
        <pc:sldMkLst>
          <pc:docMk/>
          <pc:sldMk cId="1026375101" sldId="415"/>
        </pc:sldMkLst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8" creationId="{180C9F78-681C-4274-A26D-56A6081D704D}"/>
          </ac:spMkLst>
        </pc:spChg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9" creationId="{75BDD53F-10E9-4BB8-BBAF-E98945E2D3A5}"/>
          </ac:spMkLst>
        </pc:spChg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10" creationId="{3BF2D376-230B-4AAE-BE13-35B9590AC46F}"/>
          </ac:spMkLst>
        </pc:spChg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11" creationId="{FF2611E0-FFCA-4B02-B0D9-6F327AFB9239}"/>
          </ac:spMkLst>
        </pc:spChg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12" creationId="{F916C85E-DD6F-46F4-8D91-F7B2C19D09F6}"/>
          </ac:spMkLst>
        </pc:spChg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13" creationId="{6C06BF1D-469B-47AD-AE95-0E81FA70717A}"/>
          </ac:spMkLst>
        </pc:spChg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14" creationId="{F5EB0C98-42A2-4C1D-9FF9-EA6DC8F86003}"/>
          </ac:spMkLst>
        </pc:spChg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15" creationId="{C36B9127-93EF-4F0D-871E-0DBB4811EAA7}"/>
          </ac:spMkLst>
        </pc:spChg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16" creationId="{D45CB8F2-A023-460B-B645-8349F4D59AD4}"/>
          </ac:spMkLst>
        </pc:spChg>
        <pc:spChg chg="del mod">
          <ac:chgData name="Emmanuel Orfao" userId="b37a14cee5699706" providerId="LiveId" clId="{2AAD5A0B-6B9E-4998-A706-DD41E3759D1D}" dt="2020-05-28T04:49:23.270" v="62" actId="478"/>
          <ac:spMkLst>
            <pc:docMk/>
            <pc:sldMk cId="1026375101" sldId="415"/>
            <ac:spMk id="17" creationId="{2952B62F-9C92-46EB-8D88-D4237F8ACB5B}"/>
          </ac:spMkLst>
        </pc:spChg>
        <pc:spChg chg="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19" creationId="{3B7FCE68-3346-4D02-B8AB-2B7A4F789386}"/>
          </ac:spMkLst>
        </pc:spChg>
        <pc:spChg chg="mod">
          <ac:chgData name="Emmanuel Orfao" userId="b37a14cee5699706" providerId="LiveId" clId="{2AAD5A0B-6B9E-4998-A706-DD41E3759D1D}" dt="2020-05-28T05:37:09.255" v="335" actId="14100"/>
          <ac:spMkLst>
            <pc:docMk/>
            <pc:sldMk cId="1026375101" sldId="415"/>
            <ac:spMk id="20" creationId="{8FB16BA4-162E-43E5-93E4-0ED3F8FA5DF8}"/>
          </ac:spMkLst>
        </pc:spChg>
        <pc:spChg chg="add del mod">
          <ac:chgData name="Emmanuel Orfao" userId="b37a14cee5699706" providerId="LiveId" clId="{2AAD5A0B-6B9E-4998-A706-DD41E3759D1D}" dt="2020-05-28T04:42:45.204" v="32" actId="478"/>
          <ac:spMkLst>
            <pc:docMk/>
            <pc:sldMk cId="1026375101" sldId="415"/>
            <ac:spMk id="21" creationId="{C40B1026-822D-4A75-804B-93005955238B}"/>
          </ac:spMkLst>
        </pc:spChg>
        <pc:spChg chg="add 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27" creationId="{50041F59-38A7-4E6C-BEE6-A8A54B00041A}"/>
          </ac:spMkLst>
        </pc:spChg>
        <pc:spChg chg="add mod">
          <ac:chgData name="Emmanuel Orfao" userId="b37a14cee5699706" providerId="LiveId" clId="{2AAD5A0B-6B9E-4998-A706-DD41E3759D1D}" dt="2020-05-28T05:36:44.613" v="331" actId="1076"/>
          <ac:spMkLst>
            <pc:docMk/>
            <pc:sldMk cId="1026375101" sldId="415"/>
            <ac:spMk id="28" creationId="{327EDCED-3C47-4069-B18F-AB13CBD86E0A}"/>
          </ac:spMkLst>
        </pc:spChg>
        <pc:grpChg chg="del mod">
          <ac:chgData name="Emmanuel Orfao" userId="b37a14cee5699706" providerId="LiveId" clId="{2AAD5A0B-6B9E-4998-A706-DD41E3759D1D}" dt="2020-05-28T05:04:54.392" v="80" actId="478"/>
          <ac:grpSpMkLst>
            <pc:docMk/>
            <pc:sldMk cId="1026375101" sldId="415"/>
            <ac:grpSpMk id="2" creationId="{34721718-386E-44F9-B8E1-942B7C94AAD8}"/>
          </ac:grpSpMkLst>
        </pc:grpChg>
        <pc:grpChg chg="add del mod">
          <ac:chgData name="Emmanuel Orfao" userId="b37a14cee5699706" providerId="LiveId" clId="{2AAD5A0B-6B9E-4998-A706-DD41E3759D1D}" dt="2020-05-28T04:48:20.879" v="59" actId="478"/>
          <ac:grpSpMkLst>
            <pc:docMk/>
            <pc:sldMk cId="1026375101" sldId="415"/>
            <ac:grpSpMk id="23" creationId="{6D949DE2-7EB7-4B15-A1C8-13E7C43AC1EC}"/>
          </ac:grpSpMkLst>
        </pc:grpChg>
        <pc:grpChg chg="add mod">
          <ac:chgData name="Emmanuel Orfao" userId="b37a14cee5699706" providerId="LiveId" clId="{2AAD5A0B-6B9E-4998-A706-DD41E3759D1D}" dt="2020-05-28T05:37:00.072" v="334" actId="14100"/>
          <ac:grpSpMkLst>
            <pc:docMk/>
            <pc:sldMk cId="1026375101" sldId="415"/>
            <ac:grpSpMk id="61" creationId="{AC88A169-6626-46DE-8557-7B2297F558AE}"/>
          </ac:grpSpMkLst>
        </pc:grpChg>
        <pc:grpChg chg="add mod topLvl">
          <ac:chgData name="Emmanuel Orfao" userId="b37a14cee5699706" providerId="LiveId" clId="{2AAD5A0B-6B9E-4998-A706-DD41E3759D1D}" dt="2020-05-28T05:32:42.343" v="256" actId="164"/>
          <ac:grpSpMkLst>
            <pc:docMk/>
            <pc:sldMk cId="1026375101" sldId="415"/>
            <ac:grpSpMk id="62" creationId="{98343EAC-37B7-49D9-8FC2-AB82D173332B}"/>
          </ac:grpSpMkLst>
        </pc:grpChg>
        <pc:grpChg chg="add del mod">
          <ac:chgData name="Emmanuel Orfao" userId="b37a14cee5699706" providerId="LiveId" clId="{2AAD5A0B-6B9E-4998-A706-DD41E3759D1D}" dt="2020-05-28T05:32:13.078" v="254" actId="165"/>
          <ac:grpSpMkLst>
            <pc:docMk/>
            <pc:sldMk cId="1026375101" sldId="415"/>
            <ac:grpSpMk id="69" creationId="{870F1543-F2EE-4BFF-974C-485B80A240C9}"/>
          </ac:grpSpMkLst>
        </pc:grpChg>
        <pc:grpChg chg="add mod">
          <ac:chgData name="Emmanuel Orfao" userId="b37a14cee5699706" providerId="LiveId" clId="{2AAD5A0B-6B9E-4998-A706-DD41E3759D1D}" dt="2020-05-28T05:36:51.506" v="332" actId="1076"/>
          <ac:grpSpMkLst>
            <pc:docMk/>
            <pc:sldMk cId="1026375101" sldId="415"/>
            <ac:grpSpMk id="70" creationId="{CE353AA5-6118-4805-A4D4-CE9697828D65}"/>
          </ac:grpSpMkLst>
        </pc:grpChg>
        <pc:picChg chg="add mod topLvl modCrop">
          <ac:chgData name="Emmanuel Orfao" userId="b37a14cee5699706" providerId="LiveId" clId="{2AAD5A0B-6B9E-4998-A706-DD41E3759D1D}" dt="2020-05-28T05:32:42.343" v="256" actId="164"/>
          <ac:picMkLst>
            <pc:docMk/>
            <pc:sldMk cId="1026375101" sldId="415"/>
            <ac:picMk id="5" creationId="{CC74E8DF-2729-48F7-B008-77A4BBE31984}"/>
          </ac:picMkLst>
        </pc:picChg>
        <pc:picChg chg="del">
          <ac:chgData name="Emmanuel Orfao" userId="b37a14cee5699706" providerId="LiveId" clId="{2AAD5A0B-6B9E-4998-A706-DD41E3759D1D}" dt="2020-05-28T05:04:56.972" v="82" actId="478"/>
          <ac:picMkLst>
            <pc:docMk/>
            <pc:sldMk cId="1026375101" sldId="415"/>
            <ac:picMk id="7" creationId="{68D87698-C6E7-4FB5-BEFF-709B93AE638B}"/>
          </ac:picMkLst>
        </pc:picChg>
        <pc:picChg chg="add del mod modCrop">
          <ac:chgData name="Emmanuel Orfao" userId="b37a14cee5699706" providerId="LiveId" clId="{2AAD5A0B-6B9E-4998-A706-DD41E3759D1D}" dt="2020-05-28T04:48:19.438" v="58" actId="478"/>
          <ac:picMkLst>
            <pc:docMk/>
            <pc:sldMk cId="1026375101" sldId="415"/>
            <ac:picMk id="22" creationId="{37C5D078-C96F-460C-81E1-E47CDCE42172}"/>
          </ac:picMkLst>
        </pc:picChg>
        <pc:picChg chg="mod modCrop">
          <ac:chgData name="Emmanuel Orfao" userId="b37a14cee5699706" providerId="LiveId" clId="{2AAD5A0B-6B9E-4998-A706-DD41E3759D1D}" dt="2020-05-28T04:47:54.823" v="52" actId="732"/>
          <ac:picMkLst>
            <pc:docMk/>
            <pc:sldMk cId="1026375101" sldId="415"/>
            <ac:picMk id="24" creationId="{A7308E1A-7C45-4E51-B757-F07047774C7C}"/>
          </ac:picMkLst>
        </pc:picChg>
        <pc:picChg chg="mod">
          <ac:chgData name="Emmanuel Orfao" userId="b37a14cee5699706" providerId="LiveId" clId="{2AAD5A0B-6B9E-4998-A706-DD41E3759D1D}" dt="2020-05-28T04:47:23.815" v="49"/>
          <ac:picMkLst>
            <pc:docMk/>
            <pc:sldMk cId="1026375101" sldId="415"/>
            <ac:picMk id="25" creationId="{5E2E3B20-C4C1-48F9-9657-6E516896DB24}"/>
          </ac:picMkLst>
        </pc:picChg>
        <pc:picChg chg="mod">
          <ac:chgData name="Emmanuel Orfao" userId="b37a14cee5699706" providerId="LiveId" clId="{2AAD5A0B-6B9E-4998-A706-DD41E3759D1D}" dt="2020-05-28T04:47:23.815" v="49"/>
          <ac:picMkLst>
            <pc:docMk/>
            <pc:sldMk cId="1026375101" sldId="415"/>
            <ac:picMk id="26" creationId="{76E62160-198B-4526-AB23-8B0A9D13D3BF}"/>
          </ac:picMkLst>
        </pc:picChg>
        <pc:picChg chg="add del mod modCrop">
          <ac:chgData name="Emmanuel Orfao" userId="b37a14cee5699706" providerId="LiveId" clId="{2AAD5A0B-6B9E-4998-A706-DD41E3759D1D}" dt="2020-05-28T05:04:55.613" v="81" actId="478"/>
          <ac:picMkLst>
            <pc:docMk/>
            <pc:sldMk cId="1026375101" sldId="415"/>
            <ac:picMk id="29" creationId="{E5912DA0-A36B-433B-AA02-89826919D3EA}"/>
          </ac:picMkLst>
        </pc:picChg>
        <pc:picChg chg="add mod modCrop">
          <ac:chgData name="Emmanuel Orfao" userId="b37a14cee5699706" providerId="LiveId" clId="{2AAD5A0B-6B9E-4998-A706-DD41E3759D1D}" dt="2020-05-28T05:29:40.571" v="240" actId="164"/>
          <ac:picMkLst>
            <pc:docMk/>
            <pc:sldMk cId="1026375101" sldId="415"/>
            <ac:picMk id="31" creationId="{C22E7064-C430-445F-9F62-350ECBB84BDA}"/>
          </ac:picMkLst>
        </pc:picChg>
        <pc:picChg chg="add del mod">
          <ac:chgData name="Emmanuel Orfao" userId="b37a14cee5699706" providerId="LiveId" clId="{2AAD5A0B-6B9E-4998-A706-DD41E3759D1D}" dt="2020-05-28T05:08:08.269" v="114"/>
          <ac:picMkLst>
            <pc:docMk/>
            <pc:sldMk cId="1026375101" sldId="415"/>
            <ac:picMk id="32" creationId="{215EDD38-D466-48BF-A44B-8B03456AD6F4}"/>
          </ac:picMkLst>
        </pc:picChg>
        <pc:picChg chg="add del mod">
          <ac:chgData name="Emmanuel Orfao" userId="b37a14cee5699706" providerId="LiveId" clId="{2AAD5A0B-6B9E-4998-A706-DD41E3759D1D}" dt="2020-05-28T05:08:08.269" v="114"/>
          <ac:picMkLst>
            <pc:docMk/>
            <pc:sldMk cId="1026375101" sldId="415"/>
            <ac:picMk id="33" creationId="{119632F8-5F36-41BD-BFCF-8D9E0889ADC6}"/>
          </ac:picMkLst>
        </pc:picChg>
        <pc:picChg chg="add del mod">
          <ac:chgData name="Emmanuel Orfao" userId="b37a14cee5699706" providerId="LiveId" clId="{2AAD5A0B-6B9E-4998-A706-DD41E3759D1D}" dt="2020-05-28T05:08:08.269" v="114"/>
          <ac:picMkLst>
            <pc:docMk/>
            <pc:sldMk cId="1026375101" sldId="415"/>
            <ac:picMk id="34" creationId="{B48B882E-0D52-481A-A01E-E66FB6C72F59}"/>
          </ac:picMkLst>
        </pc:picChg>
        <pc:picChg chg="add mod">
          <ac:chgData name="Emmanuel Orfao" userId="b37a14cee5699706" providerId="LiveId" clId="{2AAD5A0B-6B9E-4998-A706-DD41E3759D1D}" dt="2020-05-28T05:29:40.571" v="240" actId="164"/>
          <ac:picMkLst>
            <pc:docMk/>
            <pc:sldMk cId="1026375101" sldId="415"/>
            <ac:picMk id="35" creationId="{C884A65D-24EA-4DCE-9760-F1D5D753CDA9}"/>
          </ac:picMkLst>
        </pc:picChg>
        <pc:picChg chg="add del mod modCrop">
          <ac:chgData name="Emmanuel Orfao" userId="b37a14cee5699706" providerId="LiveId" clId="{2AAD5A0B-6B9E-4998-A706-DD41E3759D1D}" dt="2020-05-28T05:12:31.383" v="137" actId="478"/>
          <ac:picMkLst>
            <pc:docMk/>
            <pc:sldMk cId="1026375101" sldId="415"/>
            <ac:picMk id="36" creationId="{2C24E332-378A-4E1A-B974-9AAD1753108E}"/>
          </ac:picMkLst>
        </pc:picChg>
        <pc:picChg chg="add del mod">
          <ac:chgData name="Emmanuel Orfao" userId="b37a14cee5699706" providerId="LiveId" clId="{2AAD5A0B-6B9E-4998-A706-DD41E3759D1D}" dt="2020-05-28T05:15:17.930" v="146" actId="478"/>
          <ac:picMkLst>
            <pc:docMk/>
            <pc:sldMk cId="1026375101" sldId="415"/>
            <ac:picMk id="38" creationId="{A0A8D8E1-800C-4F11-B196-2B06AEBE3C8C}"/>
          </ac:picMkLst>
        </pc:picChg>
        <pc:picChg chg="add del mod">
          <ac:chgData name="Emmanuel Orfao" userId="b37a14cee5699706" providerId="LiveId" clId="{2AAD5A0B-6B9E-4998-A706-DD41E3759D1D}" dt="2020-05-28T05:21:50.127" v="184" actId="478"/>
          <ac:picMkLst>
            <pc:docMk/>
            <pc:sldMk cId="1026375101" sldId="415"/>
            <ac:picMk id="40" creationId="{C9FE7094-32B8-4F28-B13A-D0A8872A07E5}"/>
          </ac:picMkLst>
        </pc:picChg>
        <pc:picChg chg="add del mod modCrop">
          <ac:chgData name="Emmanuel Orfao" userId="b37a14cee5699706" providerId="LiveId" clId="{2AAD5A0B-6B9E-4998-A706-DD41E3759D1D}" dt="2020-05-28T05:21:40.742" v="183" actId="478"/>
          <ac:picMkLst>
            <pc:docMk/>
            <pc:sldMk cId="1026375101" sldId="415"/>
            <ac:picMk id="48" creationId="{8021339B-2897-46A4-9334-D9F76E4ABCEB}"/>
          </ac:picMkLst>
        </pc:picChg>
        <pc:picChg chg="add mod">
          <ac:chgData name="Emmanuel Orfao" userId="b37a14cee5699706" providerId="LiveId" clId="{2AAD5A0B-6B9E-4998-A706-DD41E3759D1D}" dt="2020-05-28T05:29:40.571" v="240" actId="164"/>
          <ac:picMkLst>
            <pc:docMk/>
            <pc:sldMk cId="1026375101" sldId="415"/>
            <ac:picMk id="50" creationId="{C6D0F735-DD47-49C9-A527-D6F2C9E041B3}"/>
          </ac:picMkLst>
        </pc:picChg>
        <pc:picChg chg="add mod">
          <ac:chgData name="Emmanuel Orfao" userId="b37a14cee5699706" providerId="LiveId" clId="{2AAD5A0B-6B9E-4998-A706-DD41E3759D1D}" dt="2020-05-28T05:29:40.571" v="240" actId="164"/>
          <ac:picMkLst>
            <pc:docMk/>
            <pc:sldMk cId="1026375101" sldId="415"/>
            <ac:picMk id="60" creationId="{5C716AAC-F667-4E4C-BBAB-2C9D287270BE}"/>
          </ac:picMkLst>
        </pc:picChg>
        <pc:picChg chg="mod">
          <ac:chgData name="Emmanuel Orfao" userId="b37a14cee5699706" providerId="LiveId" clId="{2AAD5A0B-6B9E-4998-A706-DD41E3759D1D}" dt="2020-05-28T05:32:13.078" v="254" actId="165"/>
          <ac:picMkLst>
            <pc:docMk/>
            <pc:sldMk cId="1026375101" sldId="415"/>
            <ac:picMk id="63" creationId="{515D687B-0CFF-4DA7-96EF-F9D4E2C0CB1A}"/>
          </ac:picMkLst>
        </pc:picChg>
        <pc:picChg chg="mod">
          <ac:chgData name="Emmanuel Orfao" userId="b37a14cee5699706" providerId="LiveId" clId="{2AAD5A0B-6B9E-4998-A706-DD41E3759D1D}" dt="2020-05-28T05:32:13.078" v="254" actId="165"/>
          <ac:picMkLst>
            <pc:docMk/>
            <pc:sldMk cId="1026375101" sldId="415"/>
            <ac:picMk id="64" creationId="{1B7E5714-71B1-4E79-8FDE-D1158F490676}"/>
          </ac:picMkLst>
        </pc:picChg>
        <pc:picChg chg="mod">
          <ac:chgData name="Emmanuel Orfao" userId="b37a14cee5699706" providerId="LiveId" clId="{2AAD5A0B-6B9E-4998-A706-DD41E3759D1D}" dt="2020-05-28T05:32:13.078" v="254" actId="165"/>
          <ac:picMkLst>
            <pc:docMk/>
            <pc:sldMk cId="1026375101" sldId="415"/>
            <ac:picMk id="65" creationId="{F30C3A2F-DF67-448D-965B-1C6A09DB1FB7}"/>
          </ac:picMkLst>
        </pc:picChg>
        <pc:picChg chg="mod">
          <ac:chgData name="Emmanuel Orfao" userId="b37a14cee5699706" providerId="LiveId" clId="{2AAD5A0B-6B9E-4998-A706-DD41E3759D1D}" dt="2020-05-28T05:32:13.078" v="254" actId="165"/>
          <ac:picMkLst>
            <pc:docMk/>
            <pc:sldMk cId="1026375101" sldId="415"/>
            <ac:picMk id="68" creationId="{63BA05AF-4CCA-4CB3-BEFB-30767565960B}"/>
          </ac:picMkLst>
        </pc:picChg>
        <pc:picChg chg="add mod ord">
          <ac:chgData name="Emmanuel Orfao" userId="b37a14cee5699706" providerId="LiveId" clId="{2AAD5A0B-6B9E-4998-A706-DD41E3759D1D}" dt="2020-05-28T05:37:35.368" v="340" actId="167"/>
          <ac:picMkLst>
            <pc:docMk/>
            <pc:sldMk cId="1026375101" sldId="415"/>
            <ac:picMk id="71" creationId="{DEF621E2-6BF2-4945-8FA4-0143D883AD0B}"/>
          </ac:picMkLst>
        </pc:picChg>
        <pc:cxnChg chg="add mod ord">
          <ac:chgData name="Emmanuel Orfao" userId="b37a14cee5699706" providerId="LiveId" clId="{2AAD5A0B-6B9E-4998-A706-DD41E3759D1D}" dt="2020-05-28T05:29:40.571" v="240" actId="164"/>
          <ac:cxnSpMkLst>
            <pc:docMk/>
            <pc:sldMk cId="1026375101" sldId="415"/>
            <ac:cxnSpMk id="42" creationId="{907C882C-EFA9-4C0A-9CB9-2038CC5B2503}"/>
          </ac:cxnSpMkLst>
        </pc:cxnChg>
        <pc:cxnChg chg="add del mod">
          <ac:chgData name="Emmanuel Orfao" userId="b37a14cee5699706" providerId="LiveId" clId="{2AAD5A0B-6B9E-4998-A706-DD41E3759D1D}" dt="2020-05-28T05:24:09.529" v="203" actId="478"/>
          <ac:cxnSpMkLst>
            <pc:docMk/>
            <pc:sldMk cId="1026375101" sldId="415"/>
            <ac:cxnSpMk id="43" creationId="{8FD3B73F-B44E-4402-8AC2-A5A893F53F85}"/>
          </ac:cxnSpMkLst>
        </pc:cxnChg>
        <pc:cxnChg chg="add mod">
          <ac:chgData name="Emmanuel Orfao" userId="b37a14cee5699706" providerId="LiveId" clId="{2AAD5A0B-6B9E-4998-A706-DD41E3759D1D}" dt="2020-05-28T05:29:40.571" v="240" actId="164"/>
          <ac:cxnSpMkLst>
            <pc:docMk/>
            <pc:sldMk cId="1026375101" sldId="415"/>
            <ac:cxnSpMk id="51" creationId="{C7AB303C-44DB-44EA-89C6-2F22647F5284}"/>
          </ac:cxnSpMkLst>
        </pc:cxnChg>
        <pc:cxnChg chg="mod">
          <ac:chgData name="Emmanuel Orfao" userId="b37a14cee5699706" providerId="LiveId" clId="{2AAD5A0B-6B9E-4998-A706-DD41E3759D1D}" dt="2020-05-28T05:32:13.078" v="254" actId="165"/>
          <ac:cxnSpMkLst>
            <pc:docMk/>
            <pc:sldMk cId="1026375101" sldId="415"/>
            <ac:cxnSpMk id="66" creationId="{9D58C3F0-71F4-4B4E-B176-D6FFB46B6222}"/>
          </ac:cxnSpMkLst>
        </pc:cxnChg>
        <pc:cxnChg chg="mod">
          <ac:chgData name="Emmanuel Orfao" userId="b37a14cee5699706" providerId="LiveId" clId="{2AAD5A0B-6B9E-4998-A706-DD41E3759D1D}" dt="2020-05-28T05:32:13.078" v="254" actId="165"/>
          <ac:cxnSpMkLst>
            <pc:docMk/>
            <pc:sldMk cId="1026375101" sldId="415"/>
            <ac:cxnSpMk id="67" creationId="{27984AA1-130E-47BA-AB3A-A6C0DC97876A}"/>
          </ac:cxnSpMkLst>
        </pc:cxnChg>
      </pc:sldChg>
      <pc:sldChg chg="addSp delSp modSp mod">
        <pc:chgData name="Emmanuel Orfao" userId="b37a14cee5699706" providerId="LiveId" clId="{2AAD5A0B-6B9E-4998-A706-DD41E3759D1D}" dt="2020-05-28T09:27:11.418" v="1355" actId="14100"/>
        <pc:sldMkLst>
          <pc:docMk/>
          <pc:sldMk cId="2503480198" sldId="416"/>
        </pc:sldMkLst>
        <pc:spChg chg="mod">
          <ac:chgData name="Emmanuel Orfao" userId="b37a14cee5699706" providerId="LiveId" clId="{2AAD5A0B-6B9E-4998-A706-DD41E3759D1D}" dt="2020-05-28T09:26:48.200" v="1351" actId="1076"/>
          <ac:spMkLst>
            <pc:docMk/>
            <pc:sldMk cId="2503480198" sldId="416"/>
            <ac:spMk id="2" creationId="{181CAAAD-4005-B740-A19E-91FAFB7E3132}"/>
          </ac:spMkLst>
        </pc:spChg>
        <pc:picChg chg="del">
          <ac:chgData name="Emmanuel Orfao" userId="b37a14cee5699706" providerId="LiveId" clId="{2AAD5A0B-6B9E-4998-A706-DD41E3759D1D}" dt="2020-05-28T09:15:21.430" v="1316" actId="478"/>
          <ac:picMkLst>
            <pc:docMk/>
            <pc:sldMk cId="2503480198" sldId="416"/>
            <ac:picMk id="4" creationId="{5642F22A-9FA0-4BCA-852B-B9BF0661C0D6}"/>
          </ac:picMkLst>
        </pc:picChg>
        <pc:picChg chg="mod">
          <ac:chgData name="Emmanuel Orfao" userId="b37a14cee5699706" providerId="LiveId" clId="{2AAD5A0B-6B9E-4998-A706-DD41E3759D1D}" dt="2020-05-28T09:17:06.801" v="1334" actId="1076"/>
          <ac:picMkLst>
            <pc:docMk/>
            <pc:sldMk cId="2503480198" sldId="416"/>
            <ac:picMk id="5" creationId="{F60EE44C-6AF8-F44B-8825-848D115D908C}"/>
          </ac:picMkLst>
        </pc:picChg>
        <pc:picChg chg="mod">
          <ac:chgData name="Emmanuel Orfao" userId="b37a14cee5699706" providerId="LiveId" clId="{2AAD5A0B-6B9E-4998-A706-DD41E3759D1D}" dt="2020-05-28T09:17:08.819" v="1335" actId="1076"/>
          <ac:picMkLst>
            <pc:docMk/>
            <pc:sldMk cId="2503480198" sldId="416"/>
            <ac:picMk id="6" creationId="{DA16F1F8-DAD9-484F-BABC-97CD8BD09E00}"/>
          </ac:picMkLst>
        </pc:picChg>
        <pc:picChg chg="add mod ord">
          <ac:chgData name="Emmanuel Orfao" userId="b37a14cee5699706" providerId="LiveId" clId="{2AAD5A0B-6B9E-4998-A706-DD41E3759D1D}" dt="2020-05-28T09:27:11.418" v="1355" actId="14100"/>
          <ac:picMkLst>
            <pc:docMk/>
            <pc:sldMk cId="2503480198" sldId="416"/>
            <ac:picMk id="7" creationId="{7C98CC6A-E98D-4B65-89D3-BD7779007CC6}"/>
          </ac:picMkLst>
        </pc:picChg>
      </pc:sldChg>
      <pc:sldChg chg="addSp delSp modSp mod">
        <pc:chgData name="Emmanuel Orfao" userId="b37a14cee5699706" providerId="LiveId" clId="{2AAD5A0B-6B9E-4998-A706-DD41E3759D1D}" dt="2020-05-28T16:11:36.032" v="2015" actId="1076"/>
        <pc:sldMkLst>
          <pc:docMk/>
          <pc:sldMk cId="4290645282" sldId="417"/>
        </pc:sldMkLst>
        <pc:spChg chg="mod">
          <ac:chgData name="Emmanuel Orfao" userId="b37a14cee5699706" providerId="LiveId" clId="{2AAD5A0B-6B9E-4998-A706-DD41E3759D1D}" dt="2020-05-28T16:07:55.306" v="1978" actId="1076"/>
          <ac:spMkLst>
            <pc:docMk/>
            <pc:sldMk cId="4290645282" sldId="417"/>
            <ac:spMk id="6" creationId="{0A3BCC4B-E465-B746-837F-A69D8690DDB1}"/>
          </ac:spMkLst>
        </pc:spChg>
        <pc:spChg chg="mod">
          <ac:chgData name="Emmanuel Orfao" userId="b37a14cee5699706" providerId="LiveId" clId="{2AAD5A0B-6B9E-4998-A706-DD41E3759D1D}" dt="2020-05-28T16:07:37.416" v="1974" actId="164"/>
          <ac:spMkLst>
            <pc:docMk/>
            <pc:sldMk cId="4290645282" sldId="417"/>
            <ac:spMk id="13" creationId="{0B879770-F0DD-D440-BE79-9A6128406109}"/>
          </ac:spMkLst>
        </pc:spChg>
        <pc:spChg chg="mod">
          <ac:chgData name="Emmanuel Orfao" userId="b37a14cee5699706" providerId="LiveId" clId="{2AAD5A0B-6B9E-4998-A706-DD41E3759D1D}" dt="2020-05-28T16:07:37.416" v="1974" actId="164"/>
          <ac:spMkLst>
            <pc:docMk/>
            <pc:sldMk cId="4290645282" sldId="417"/>
            <ac:spMk id="14" creationId="{26170765-ACB1-0544-882E-81A2A6266760}"/>
          </ac:spMkLst>
        </pc:spChg>
        <pc:spChg chg="mod">
          <ac:chgData name="Emmanuel Orfao" userId="b37a14cee5699706" providerId="LiveId" clId="{2AAD5A0B-6B9E-4998-A706-DD41E3759D1D}" dt="2020-05-28T16:07:37.416" v="1974" actId="164"/>
          <ac:spMkLst>
            <pc:docMk/>
            <pc:sldMk cId="4290645282" sldId="417"/>
            <ac:spMk id="15" creationId="{0DEB8BAD-8CC6-1644-B212-91837833355C}"/>
          </ac:spMkLst>
        </pc:spChg>
        <pc:spChg chg="mod">
          <ac:chgData name="Emmanuel Orfao" userId="b37a14cee5699706" providerId="LiveId" clId="{2AAD5A0B-6B9E-4998-A706-DD41E3759D1D}" dt="2020-05-28T16:08:24.688" v="1981" actId="164"/>
          <ac:spMkLst>
            <pc:docMk/>
            <pc:sldMk cId="4290645282" sldId="417"/>
            <ac:spMk id="16" creationId="{1FDC61F9-EDFF-CA4A-8B47-0144830DAC16}"/>
          </ac:spMkLst>
        </pc:spChg>
        <pc:spChg chg="mod">
          <ac:chgData name="Emmanuel Orfao" userId="b37a14cee5699706" providerId="LiveId" clId="{2AAD5A0B-6B9E-4998-A706-DD41E3759D1D}" dt="2020-05-28T16:07:37.416" v="1974" actId="164"/>
          <ac:spMkLst>
            <pc:docMk/>
            <pc:sldMk cId="4290645282" sldId="417"/>
            <ac:spMk id="17" creationId="{651D09DD-68DB-AB4C-A35D-F8DDB265DBB2}"/>
          </ac:spMkLst>
        </pc:spChg>
        <pc:spChg chg="mod">
          <ac:chgData name="Emmanuel Orfao" userId="b37a14cee5699706" providerId="LiveId" clId="{2AAD5A0B-6B9E-4998-A706-DD41E3759D1D}" dt="2020-05-28T16:08:24.688" v="1981" actId="164"/>
          <ac:spMkLst>
            <pc:docMk/>
            <pc:sldMk cId="4290645282" sldId="417"/>
            <ac:spMk id="23" creationId="{33C93159-B71F-3C4B-B027-3CF6DCA770AA}"/>
          </ac:spMkLst>
        </pc:spChg>
        <pc:spChg chg="mod">
          <ac:chgData name="Emmanuel Orfao" userId="b37a14cee5699706" providerId="LiveId" clId="{2AAD5A0B-6B9E-4998-A706-DD41E3759D1D}" dt="2020-05-28T16:07:44.584" v="1975" actId="164"/>
          <ac:spMkLst>
            <pc:docMk/>
            <pc:sldMk cId="4290645282" sldId="417"/>
            <ac:spMk id="24" creationId="{2C784699-376D-4A37-9198-C49B0905A22C}"/>
          </ac:spMkLst>
        </pc:spChg>
        <pc:spChg chg="mod">
          <ac:chgData name="Emmanuel Orfao" userId="b37a14cee5699706" providerId="LiveId" clId="{2AAD5A0B-6B9E-4998-A706-DD41E3759D1D}" dt="2020-05-28T16:08:24.688" v="1981" actId="164"/>
          <ac:spMkLst>
            <pc:docMk/>
            <pc:sldMk cId="4290645282" sldId="417"/>
            <ac:spMk id="27" creationId="{F31CC501-E581-4744-BC63-EFFFD70B53C7}"/>
          </ac:spMkLst>
        </pc:spChg>
        <pc:spChg chg="mod">
          <ac:chgData name="Emmanuel Orfao" userId="b37a14cee5699706" providerId="LiveId" clId="{2AAD5A0B-6B9E-4998-A706-DD41E3759D1D}" dt="2020-05-28T16:08:24.688" v="1981" actId="164"/>
          <ac:spMkLst>
            <pc:docMk/>
            <pc:sldMk cId="4290645282" sldId="417"/>
            <ac:spMk id="28" creationId="{812D3E58-8610-0E47-8D83-64DE59526C20}"/>
          </ac:spMkLst>
        </pc:spChg>
        <pc:spChg chg="mod">
          <ac:chgData name="Emmanuel Orfao" userId="b37a14cee5699706" providerId="LiveId" clId="{2AAD5A0B-6B9E-4998-A706-DD41E3759D1D}" dt="2020-05-28T16:08:35.947" v="1983" actId="164"/>
          <ac:spMkLst>
            <pc:docMk/>
            <pc:sldMk cId="4290645282" sldId="417"/>
            <ac:spMk id="29" creationId="{C8DBB168-78F0-6145-8D26-8530A685215A}"/>
          </ac:spMkLst>
        </pc:spChg>
        <pc:spChg chg="mod">
          <ac:chgData name="Emmanuel Orfao" userId="b37a14cee5699706" providerId="LiveId" clId="{2AAD5A0B-6B9E-4998-A706-DD41E3759D1D}" dt="2020-05-28T16:08:35.947" v="1983" actId="164"/>
          <ac:spMkLst>
            <pc:docMk/>
            <pc:sldMk cId="4290645282" sldId="417"/>
            <ac:spMk id="31" creationId="{B04D74C8-3259-C74B-B9C2-757CF59DA160}"/>
          </ac:spMkLst>
        </pc:spChg>
        <pc:spChg chg="mod">
          <ac:chgData name="Emmanuel Orfao" userId="b37a14cee5699706" providerId="LiveId" clId="{2AAD5A0B-6B9E-4998-A706-DD41E3759D1D}" dt="2020-05-28T16:07:44.584" v="1975" actId="164"/>
          <ac:spMkLst>
            <pc:docMk/>
            <pc:sldMk cId="4290645282" sldId="417"/>
            <ac:spMk id="33" creationId="{7DB62B86-61EF-B24C-86E0-5BCDACF3691F}"/>
          </ac:spMkLst>
        </pc:spChg>
        <pc:spChg chg="mod">
          <ac:chgData name="Emmanuel Orfao" userId="b37a14cee5699706" providerId="LiveId" clId="{2AAD5A0B-6B9E-4998-A706-DD41E3759D1D}" dt="2020-05-28T16:08:35.947" v="1983" actId="164"/>
          <ac:spMkLst>
            <pc:docMk/>
            <pc:sldMk cId="4290645282" sldId="417"/>
            <ac:spMk id="34" creationId="{0EAE1093-196F-8446-B1E8-4C034D931886}"/>
          </ac:spMkLst>
        </pc:spChg>
        <pc:spChg chg="mod">
          <ac:chgData name="Emmanuel Orfao" userId="b37a14cee5699706" providerId="LiveId" clId="{2AAD5A0B-6B9E-4998-A706-DD41E3759D1D}" dt="2020-05-28T16:08:35.947" v="1983" actId="164"/>
          <ac:spMkLst>
            <pc:docMk/>
            <pc:sldMk cId="4290645282" sldId="417"/>
            <ac:spMk id="35" creationId="{191C5B7F-3086-4B4D-AE08-02F9237A58C1}"/>
          </ac:spMkLst>
        </pc:spChg>
        <pc:spChg chg="mod">
          <ac:chgData name="Emmanuel Orfao" userId="b37a14cee5699706" providerId="LiveId" clId="{2AAD5A0B-6B9E-4998-A706-DD41E3759D1D}" dt="2020-05-28T16:07:44.584" v="1975" actId="164"/>
          <ac:spMkLst>
            <pc:docMk/>
            <pc:sldMk cId="4290645282" sldId="417"/>
            <ac:spMk id="36" creationId="{46177223-045B-6447-AC95-791694FD65E3}"/>
          </ac:spMkLst>
        </pc:spChg>
        <pc:spChg chg="mod">
          <ac:chgData name="Emmanuel Orfao" userId="b37a14cee5699706" providerId="LiveId" clId="{2AAD5A0B-6B9E-4998-A706-DD41E3759D1D}" dt="2020-05-28T16:07:44.584" v="1975" actId="164"/>
          <ac:spMkLst>
            <pc:docMk/>
            <pc:sldMk cId="4290645282" sldId="417"/>
            <ac:spMk id="37" creationId="{F33A53AA-363C-D842-96B9-0AC780693050}"/>
          </ac:spMkLst>
        </pc:spChg>
        <pc:spChg chg="mod">
          <ac:chgData name="Emmanuel Orfao" userId="b37a14cee5699706" providerId="LiveId" clId="{2AAD5A0B-6B9E-4998-A706-DD41E3759D1D}" dt="2020-05-28T16:07:44.584" v="1975" actId="164"/>
          <ac:spMkLst>
            <pc:docMk/>
            <pc:sldMk cId="4290645282" sldId="417"/>
            <ac:spMk id="38" creationId="{DB4B9128-7640-E543-9275-A8B9BE5F363B}"/>
          </ac:spMkLst>
        </pc:spChg>
        <pc:spChg chg="mod">
          <ac:chgData name="Emmanuel Orfao" userId="b37a14cee5699706" providerId="LiveId" clId="{2AAD5A0B-6B9E-4998-A706-DD41E3759D1D}" dt="2020-05-28T16:08:24.688" v="1981" actId="164"/>
          <ac:spMkLst>
            <pc:docMk/>
            <pc:sldMk cId="4290645282" sldId="417"/>
            <ac:spMk id="39" creationId="{56783E42-08E0-4144-B84F-DBBDE89099BE}"/>
          </ac:spMkLst>
        </pc:spChg>
        <pc:spChg chg="mod">
          <ac:chgData name="Emmanuel Orfao" userId="b37a14cee5699706" providerId="LiveId" clId="{2AAD5A0B-6B9E-4998-A706-DD41E3759D1D}" dt="2020-05-28T16:08:35.947" v="1983" actId="164"/>
          <ac:spMkLst>
            <pc:docMk/>
            <pc:sldMk cId="4290645282" sldId="417"/>
            <ac:spMk id="40" creationId="{80A34CF3-A816-FB4A-A902-38B04989F7FD}"/>
          </ac:spMkLst>
        </pc:spChg>
        <pc:grpChg chg="add mod">
          <ac:chgData name="Emmanuel Orfao" userId="b37a14cee5699706" providerId="LiveId" clId="{2AAD5A0B-6B9E-4998-A706-DD41E3759D1D}" dt="2020-05-28T16:08:01.358" v="1979" actId="1076"/>
          <ac:grpSpMkLst>
            <pc:docMk/>
            <pc:sldMk cId="4290645282" sldId="417"/>
            <ac:grpSpMk id="2" creationId="{61625DC3-2D1D-4D71-BC7D-6BCA2F647D89}"/>
          </ac:grpSpMkLst>
        </pc:grpChg>
        <pc:grpChg chg="add mod">
          <ac:chgData name="Emmanuel Orfao" userId="b37a14cee5699706" providerId="LiveId" clId="{2AAD5A0B-6B9E-4998-A706-DD41E3759D1D}" dt="2020-05-28T16:08:05.458" v="1980" actId="1076"/>
          <ac:grpSpMkLst>
            <pc:docMk/>
            <pc:sldMk cId="4290645282" sldId="417"/>
            <ac:grpSpMk id="3" creationId="{869791AD-0E4A-4BB1-9533-80D69F3734EC}"/>
          </ac:grpSpMkLst>
        </pc:grpChg>
        <pc:grpChg chg="add mod">
          <ac:chgData name="Emmanuel Orfao" userId="b37a14cee5699706" providerId="LiveId" clId="{2AAD5A0B-6B9E-4998-A706-DD41E3759D1D}" dt="2020-05-28T16:08:28.412" v="1982" actId="1076"/>
          <ac:grpSpMkLst>
            <pc:docMk/>
            <pc:sldMk cId="4290645282" sldId="417"/>
            <ac:grpSpMk id="5" creationId="{6CA4FF19-F458-4BBC-B0F5-4E86DF093C44}"/>
          </ac:grpSpMkLst>
        </pc:grpChg>
        <pc:grpChg chg="add mod">
          <ac:chgData name="Emmanuel Orfao" userId="b37a14cee5699706" providerId="LiveId" clId="{2AAD5A0B-6B9E-4998-A706-DD41E3759D1D}" dt="2020-05-28T16:08:38.534" v="1984" actId="1076"/>
          <ac:grpSpMkLst>
            <pc:docMk/>
            <pc:sldMk cId="4290645282" sldId="417"/>
            <ac:grpSpMk id="7" creationId="{D449D913-4F3D-4556-8BC9-65AF7F71E373}"/>
          </ac:grpSpMkLst>
        </pc:grpChg>
        <pc:picChg chg="mod">
          <ac:chgData name="Emmanuel Orfao" userId="b37a14cee5699706" providerId="LiveId" clId="{2AAD5A0B-6B9E-4998-A706-DD41E3759D1D}" dt="2020-05-28T16:07:52.402" v="1977" actId="1076"/>
          <ac:picMkLst>
            <pc:docMk/>
            <pc:sldMk cId="4290645282" sldId="417"/>
            <ac:picMk id="4" creationId="{55AE0923-731E-2644-8C32-B5786E3364C0}"/>
          </ac:picMkLst>
        </pc:picChg>
        <pc:picChg chg="add del">
          <ac:chgData name="Emmanuel Orfao" userId="b37a14cee5699706" providerId="LiveId" clId="{2AAD5A0B-6B9E-4998-A706-DD41E3759D1D}" dt="2020-05-28T16:11:32.093" v="2013"/>
          <ac:picMkLst>
            <pc:docMk/>
            <pc:sldMk cId="4290645282" sldId="417"/>
            <ac:picMk id="8" creationId="{C274FFF6-2FB6-475F-8DBE-2913CAE23506}"/>
          </ac:picMkLst>
        </pc:picChg>
        <pc:picChg chg="del">
          <ac:chgData name="Emmanuel Orfao" userId="b37a14cee5699706" providerId="LiveId" clId="{2AAD5A0B-6B9E-4998-A706-DD41E3759D1D}" dt="2020-05-28T16:09:58.957" v="1997" actId="478"/>
          <ac:picMkLst>
            <pc:docMk/>
            <pc:sldMk cId="4290645282" sldId="417"/>
            <ac:picMk id="21" creationId="{79726215-324B-5B4A-BD03-D587C5BF6516}"/>
          </ac:picMkLst>
        </pc:picChg>
        <pc:picChg chg="add mod">
          <ac:chgData name="Emmanuel Orfao" userId="b37a14cee5699706" providerId="LiveId" clId="{2AAD5A0B-6B9E-4998-A706-DD41E3759D1D}" dt="2020-05-28T16:11:36.032" v="2015" actId="1076"/>
          <ac:picMkLst>
            <pc:docMk/>
            <pc:sldMk cId="4290645282" sldId="417"/>
            <ac:picMk id="30" creationId="{2A888984-EFCF-446B-A759-5FEE799FE914}"/>
          </ac:picMkLst>
        </pc:picChg>
      </pc:sldChg>
      <pc:sldChg chg="modSp mod">
        <pc:chgData name="Emmanuel Orfao" userId="b37a14cee5699706" providerId="LiveId" clId="{2AAD5A0B-6B9E-4998-A706-DD41E3759D1D}" dt="2020-05-28T13:14:51.656" v="1954" actId="1076"/>
        <pc:sldMkLst>
          <pc:docMk/>
          <pc:sldMk cId="2681927183" sldId="418"/>
        </pc:sldMkLst>
        <pc:spChg chg="mod">
          <ac:chgData name="Emmanuel Orfao" userId="b37a14cee5699706" providerId="LiveId" clId="{2AAD5A0B-6B9E-4998-A706-DD41E3759D1D}" dt="2020-05-28T09:28:58.876" v="1380" actId="1076"/>
          <ac:spMkLst>
            <pc:docMk/>
            <pc:sldMk cId="2681927183" sldId="418"/>
            <ac:spMk id="2" creationId="{B5FDA186-729C-1A48-96D1-354BAE2B0F60}"/>
          </ac:spMkLst>
        </pc:spChg>
        <pc:spChg chg="mod">
          <ac:chgData name="Emmanuel Orfao" userId="b37a14cee5699706" providerId="LiveId" clId="{2AAD5A0B-6B9E-4998-A706-DD41E3759D1D}" dt="2020-05-28T09:29:04.435" v="1382" actId="1076"/>
          <ac:spMkLst>
            <pc:docMk/>
            <pc:sldMk cId="2681927183" sldId="418"/>
            <ac:spMk id="6" creationId="{0A3BCC4B-E465-B746-837F-A69D8690DDB1}"/>
          </ac:spMkLst>
        </pc:spChg>
        <pc:spChg chg="mod">
          <ac:chgData name="Emmanuel Orfao" userId="b37a14cee5699706" providerId="LiveId" clId="{2AAD5A0B-6B9E-4998-A706-DD41E3759D1D}" dt="2020-05-28T13:14:51.656" v="1954" actId="1076"/>
          <ac:spMkLst>
            <pc:docMk/>
            <pc:sldMk cId="2681927183" sldId="418"/>
            <ac:spMk id="11" creationId="{2FE123D0-B2C4-4D42-B357-330F78E88928}"/>
          </ac:spMkLst>
        </pc:spChg>
        <pc:spChg chg="mod">
          <ac:chgData name="Emmanuel Orfao" userId="b37a14cee5699706" providerId="LiveId" clId="{2AAD5A0B-6B9E-4998-A706-DD41E3759D1D}" dt="2020-05-28T13:14:51.656" v="1954" actId="1076"/>
          <ac:spMkLst>
            <pc:docMk/>
            <pc:sldMk cId="2681927183" sldId="418"/>
            <ac:spMk id="12" creationId="{904EF7F2-E9A0-A94D-A660-F5E7E4BE5928}"/>
          </ac:spMkLst>
        </pc:spChg>
        <pc:spChg chg="mod">
          <ac:chgData name="Emmanuel Orfao" userId="b37a14cee5699706" providerId="LiveId" clId="{2AAD5A0B-6B9E-4998-A706-DD41E3759D1D}" dt="2020-05-28T13:14:51.656" v="1954" actId="1076"/>
          <ac:spMkLst>
            <pc:docMk/>
            <pc:sldMk cId="2681927183" sldId="418"/>
            <ac:spMk id="13" creationId="{D957B2DD-5B9B-4F47-B69C-A8001DDB574E}"/>
          </ac:spMkLst>
        </pc:spChg>
        <pc:spChg chg="mod">
          <ac:chgData name="Emmanuel Orfao" userId="b37a14cee5699706" providerId="LiveId" clId="{2AAD5A0B-6B9E-4998-A706-DD41E3759D1D}" dt="2020-05-28T13:14:51.656" v="1954" actId="1076"/>
          <ac:spMkLst>
            <pc:docMk/>
            <pc:sldMk cId="2681927183" sldId="418"/>
            <ac:spMk id="15" creationId="{3585B47D-481C-3E4C-B401-7EC7E532DD05}"/>
          </ac:spMkLst>
        </pc:spChg>
        <pc:spChg chg="mod">
          <ac:chgData name="Emmanuel Orfao" userId="b37a14cee5699706" providerId="LiveId" clId="{2AAD5A0B-6B9E-4998-A706-DD41E3759D1D}" dt="2020-05-28T13:14:51.656" v="1954" actId="1076"/>
          <ac:spMkLst>
            <pc:docMk/>
            <pc:sldMk cId="2681927183" sldId="418"/>
            <ac:spMk id="16" creationId="{D17923B0-2D91-5345-998C-8F38D8B98ED4}"/>
          </ac:spMkLst>
        </pc:spChg>
        <pc:spChg chg="mod">
          <ac:chgData name="Emmanuel Orfao" userId="b37a14cee5699706" providerId="LiveId" clId="{2AAD5A0B-6B9E-4998-A706-DD41E3759D1D}" dt="2020-05-28T13:14:51.656" v="1954" actId="1076"/>
          <ac:spMkLst>
            <pc:docMk/>
            <pc:sldMk cId="2681927183" sldId="418"/>
            <ac:spMk id="17" creationId="{9D6DEE6A-864C-644C-B613-A3F2851F564E}"/>
          </ac:spMkLst>
        </pc:spChg>
        <pc:spChg chg="mod">
          <ac:chgData name="Emmanuel Orfao" userId="b37a14cee5699706" providerId="LiveId" clId="{2AAD5A0B-6B9E-4998-A706-DD41E3759D1D}" dt="2020-05-28T09:28:58.876" v="1380" actId="1076"/>
          <ac:spMkLst>
            <pc:docMk/>
            <pc:sldMk cId="2681927183" sldId="418"/>
            <ac:spMk id="18" creationId="{81519DC9-42EB-1340-93B3-EC2004A84718}"/>
          </ac:spMkLst>
        </pc:spChg>
        <pc:spChg chg="mod">
          <ac:chgData name="Emmanuel Orfao" userId="b37a14cee5699706" providerId="LiveId" clId="{2AAD5A0B-6B9E-4998-A706-DD41E3759D1D}" dt="2020-05-28T09:28:58.876" v="1380" actId="1076"/>
          <ac:spMkLst>
            <pc:docMk/>
            <pc:sldMk cId="2681927183" sldId="418"/>
            <ac:spMk id="19" creationId="{E525FA76-5F40-1D4F-882F-A09E891BE6B5}"/>
          </ac:spMkLst>
        </pc:spChg>
        <pc:spChg chg="mod">
          <ac:chgData name="Emmanuel Orfao" userId="b37a14cee5699706" providerId="LiveId" clId="{2AAD5A0B-6B9E-4998-A706-DD41E3759D1D}" dt="2020-05-28T09:28:58.876" v="1380" actId="1076"/>
          <ac:spMkLst>
            <pc:docMk/>
            <pc:sldMk cId="2681927183" sldId="418"/>
            <ac:spMk id="20" creationId="{3245B984-0FF5-D04F-AD17-47CCC62679C9}"/>
          </ac:spMkLst>
        </pc:spChg>
        <pc:spChg chg="mod">
          <ac:chgData name="Emmanuel Orfao" userId="b37a14cee5699706" providerId="LiveId" clId="{2AAD5A0B-6B9E-4998-A706-DD41E3759D1D}" dt="2020-05-28T09:28:58.876" v="1380" actId="1076"/>
          <ac:spMkLst>
            <pc:docMk/>
            <pc:sldMk cId="2681927183" sldId="418"/>
            <ac:spMk id="21" creationId="{2B7F4635-8ED2-D849-A1B0-04E6FEE81093}"/>
          </ac:spMkLst>
        </pc:spChg>
        <pc:spChg chg="mod">
          <ac:chgData name="Emmanuel Orfao" userId="b37a14cee5699706" providerId="LiveId" clId="{2AAD5A0B-6B9E-4998-A706-DD41E3759D1D}" dt="2020-05-28T09:28:58.876" v="1380" actId="1076"/>
          <ac:spMkLst>
            <pc:docMk/>
            <pc:sldMk cId="2681927183" sldId="418"/>
            <ac:spMk id="22" creationId="{6CEEF97A-4DAC-0E43-B1D6-F303F6798A59}"/>
          </ac:spMkLst>
        </pc:spChg>
        <pc:picChg chg="mod">
          <ac:chgData name="Emmanuel Orfao" userId="b37a14cee5699706" providerId="LiveId" clId="{2AAD5A0B-6B9E-4998-A706-DD41E3759D1D}" dt="2020-05-28T09:29:01.202" v="1381" actId="1076"/>
          <ac:picMkLst>
            <pc:docMk/>
            <pc:sldMk cId="2681927183" sldId="418"/>
            <ac:picMk id="4" creationId="{55AE0923-731E-2644-8C32-B5786E3364C0}"/>
          </ac:picMkLst>
        </pc:picChg>
      </pc:sldChg>
      <pc:sldChg chg="addSp delSp modSp mod">
        <pc:chgData name="Emmanuel Orfao" userId="b37a14cee5699706" providerId="LiveId" clId="{2AAD5A0B-6B9E-4998-A706-DD41E3759D1D}" dt="2020-05-28T16:11:24.382" v="2011"/>
        <pc:sldMkLst>
          <pc:docMk/>
          <pc:sldMk cId="2898547042" sldId="419"/>
        </pc:sldMkLst>
        <pc:spChg chg="mod">
          <ac:chgData name="Emmanuel Orfao" userId="b37a14cee5699706" providerId="LiveId" clId="{2AAD5A0B-6B9E-4998-A706-DD41E3759D1D}" dt="2020-05-28T09:29:50.316" v="1385" actId="1076"/>
          <ac:spMkLst>
            <pc:docMk/>
            <pc:sldMk cId="2898547042" sldId="419"/>
            <ac:spMk id="6" creationId="{0A3BCC4B-E465-B746-837F-A69D8690DDB1}"/>
          </ac:spMkLst>
        </pc:spChg>
        <pc:picChg chg="mod">
          <ac:chgData name="Emmanuel Orfao" userId="b37a14cee5699706" providerId="LiveId" clId="{2AAD5A0B-6B9E-4998-A706-DD41E3759D1D}" dt="2020-05-28T09:29:46.287" v="1384" actId="1076"/>
          <ac:picMkLst>
            <pc:docMk/>
            <pc:sldMk cId="2898547042" sldId="419"/>
            <ac:picMk id="4" creationId="{55AE0923-731E-2644-8C32-B5786E3364C0}"/>
          </ac:picMkLst>
        </pc:picChg>
        <pc:picChg chg="add mod">
          <ac:chgData name="Emmanuel Orfao" userId="b37a14cee5699706" providerId="LiveId" clId="{2AAD5A0B-6B9E-4998-A706-DD41E3759D1D}" dt="2020-05-28T16:11:24.382" v="2011"/>
          <ac:picMkLst>
            <pc:docMk/>
            <pc:sldMk cId="2898547042" sldId="419"/>
            <ac:picMk id="13" creationId="{78D2EFEC-6C53-4E15-ADB1-3A0349E18937}"/>
          </ac:picMkLst>
        </pc:picChg>
        <pc:picChg chg="del mod">
          <ac:chgData name="Emmanuel Orfao" userId="b37a14cee5699706" providerId="LiveId" clId="{2AAD5A0B-6B9E-4998-A706-DD41E3759D1D}" dt="2020-05-28T16:09:55.250" v="1996" actId="478"/>
          <ac:picMkLst>
            <pc:docMk/>
            <pc:sldMk cId="2898547042" sldId="419"/>
            <ac:picMk id="1026" creationId="{31BDBCCC-8F4D-B84B-BA8E-9CD6D6482A11}"/>
          </ac:picMkLst>
        </pc:picChg>
      </pc:sldChg>
      <pc:sldChg chg="addSp delSp modSp mod">
        <pc:chgData name="Emmanuel Orfao" userId="b37a14cee5699706" providerId="LiveId" clId="{2AAD5A0B-6B9E-4998-A706-DD41E3759D1D}" dt="2020-05-28T16:11:21.320" v="2010"/>
        <pc:sldMkLst>
          <pc:docMk/>
          <pc:sldMk cId="3018608637" sldId="420"/>
        </pc:sldMkLst>
        <pc:spChg chg="mod">
          <ac:chgData name="Emmanuel Orfao" userId="b37a14cee5699706" providerId="LiveId" clId="{2AAD5A0B-6B9E-4998-A706-DD41E3759D1D}" dt="2020-05-28T14:49:06.291" v="1955" actId="1076"/>
          <ac:spMkLst>
            <pc:docMk/>
            <pc:sldMk cId="3018608637" sldId="420"/>
            <ac:spMk id="5" creationId="{363479FA-D513-4A45-A808-EA6EC238D57B}"/>
          </ac:spMkLst>
        </pc:spChg>
        <pc:spChg chg="mod">
          <ac:chgData name="Emmanuel Orfao" userId="b37a14cee5699706" providerId="LiveId" clId="{2AAD5A0B-6B9E-4998-A706-DD41E3759D1D}" dt="2020-05-28T09:12:18.571" v="1276" actId="2711"/>
          <ac:spMkLst>
            <pc:docMk/>
            <pc:sldMk cId="3018608637" sldId="420"/>
            <ac:spMk id="6" creationId="{0A3BCC4B-E465-B746-837F-A69D8690DDB1}"/>
          </ac:spMkLst>
        </pc:spChg>
        <pc:spChg chg="mod">
          <ac:chgData name="Emmanuel Orfao" userId="b37a14cee5699706" providerId="LiveId" clId="{2AAD5A0B-6B9E-4998-A706-DD41E3759D1D}" dt="2020-05-28T14:49:12.534" v="1957" actId="1076"/>
          <ac:spMkLst>
            <pc:docMk/>
            <pc:sldMk cId="3018608637" sldId="420"/>
            <ac:spMk id="29" creationId="{7744FA6F-99E0-5A42-A8D1-4A21CA90719E}"/>
          </ac:spMkLst>
        </pc:spChg>
        <pc:picChg chg="add mod">
          <ac:chgData name="Emmanuel Orfao" userId="b37a14cee5699706" providerId="LiveId" clId="{2AAD5A0B-6B9E-4998-A706-DD41E3759D1D}" dt="2020-05-28T16:11:21.320" v="2010"/>
          <ac:picMkLst>
            <pc:docMk/>
            <pc:sldMk cId="3018608637" sldId="420"/>
            <ac:picMk id="19" creationId="{87D44569-85AD-4684-8E73-39BF102806F6}"/>
          </ac:picMkLst>
        </pc:picChg>
        <pc:picChg chg="del">
          <ac:chgData name="Emmanuel Orfao" userId="b37a14cee5699706" providerId="LiveId" clId="{2AAD5A0B-6B9E-4998-A706-DD41E3759D1D}" dt="2020-05-28T16:09:52.407" v="1994" actId="478"/>
          <ac:picMkLst>
            <pc:docMk/>
            <pc:sldMk cId="3018608637" sldId="420"/>
            <ac:picMk id="1026" creationId="{31BDBCCC-8F4D-B84B-BA8E-9CD6D6482A11}"/>
          </ac:picMkLst>
        </pc:picChg>
      </pc:sldChg>
      <pc:sldChg chg="delSp modSp mod">
        <pc:chgData name="Emmanuel Orfao" userId="b37a14cee5699706" providerId="LiveId" clId="{2AAD5A0B-6B9E-4998-A706-DD41E3759D1D}" dt="2020-05-28T09:31:10.802" v="1408" actId="14100"/>
        <pc:sldMkLst>
          <pc:docMk/>
          <pc:sldMk cId="3052679564" sldId="422"/>
        </pc:sldMkLst>
        <pc:spChg chg="mod">
          <ac:chgData name="Emmanuel Orfao" userId="b37a14cee5699706" providerId="LiveId" clId="{2AAD5A0B-6B9E-4998-A706-DD41E3759D1D}" dt="2020-05-28T09:30:59.553" v="1405" actId="1076"/>
          <ac:spMkLst>
            <pc:docMk/>
            <pc:sldMk cId="3052679564" sldId="422"/>
            <ac:spMk id="2" creationId="{B5FDA186-729C-1A48-96D1-354BAE2B0F60}"/>
          </ac:spMkLst>
        </pc:spChg>
        <pc:spChg chg="mod">
          <ac:chgData name="Emmanuel Orfao" userId="b37a14cee5699706" providerId="LiveId" clId="{2AAD5A0B-6B9E-4998-A706-DD41E3759D1D}" dt="2020-05-28T09:12:46.836" v="1283" actId="1076"/>
          <ac:spMkLst>
            <pc:docMk/>
            <pc:sldMk cId="3052679564" sldId="422"/>
            <ac:spMk id="6" creationId="{0A3BCC4B-E465-B746-837F-A69D8690DDB1}"/>
          </ac:spMkLst>
        </pc:spChg>
        <pc:spChg chg="mod">
          <ac:chgData name="Emmanuel Orfao" userId="b37a14cee5699706" providerId="LiveId" clId="{2AAD5A0B-6B9E-4998-A706-DD41E3759D1D}" dt="2020-05-28T09:31:02.861" v="1406" actId="1076"/>
          <ac:spMkLst>
            <pc:docMk/>
            <pc:sldMk cId="3052679564" sldId="422"/>
            <ac:spMk id="18" creationId="{81519DC9-42EB-1340-93B3-EC2004A84718}"/>
          </ac:spMkLst>
        </pc:spChg>
        <pc:spChg chg="mod">
          <ac:chgData name="Emmanuel Orfao" userId="b37a14cee5699706" providerId="LiveId" clId="{2AAD5A0B-6B9E-4998-A706-DD41E3759D1D}" dt="2020-05-28T09:30:25.321" v="1394" actId="1076"/>
          <ac:spMkLst>
            <pc:docMk/>
            <pc:sldMk cId="3052679564" sldId="422"/>
            <ac:spMk id="19" creationId="{E525FA76-5F40-1D4F-882F-A09E891BE6B5}"/>
          </ac:spMkLst>
        </pc:spChg>
        <pc:spChg chg="mod">
          <ac:chgData name="Emmanuel Orfao" userId="b37a14cee5699706" providerId="LiveId" clId="{2AAD5A0B-6B9E-4998-A706-DD41E3759D1D}" dt="2020-05-28T09:30:54.565" v="1404" actId="1076"/>
          <ac:spMkLst>
            <pc:docMk/>
            <pc:sldMk cId="3052679564" sldId="422"/>
            <ac:spMk id="20" creationId="{3245B984-0FF5-D04F-AD17-47CCC62679C9}"/>
          </ac:spMkLst>
        </pc:spChg>
        <pc:spChg chg="mod">
          <ac:chgData name="Emmanuel Orfao" userId="b37a14cee5699706" providerId="LiveId" clId="{2AAD5A0B-6B9E-4998-A706-DD41E3759D1D}" dt="2020-05-28T09:30:52.814" v="1403" actId="1076"/>
          <ac:spMkLst>
            <pc:docMk/>
            <pc:sldMk cId="3052679564" sldId="422"/>
            <ac:spMk id="21" creationId="{2B7F4635-8ED2-D849-A1B0-04E6FEE81093}"/>
          </ac:spMkLst>
        </pc:spChg>
        <pc:spChg chg="mod">
          <ac:chgData name="Emmanuel Orfao" userId="b37a14cee5699706" providerId="LiveId" clId="{2AAD5A0B-6B9E-4998-A706-DD41E3759D1D}" dt="2020-05-28T09:30:36.552" v="1399" actId="1076"/>
          <ac:spMkLst>
            <pc:docMk/>
            <pc:sldMk cId="3052679564" sldId="422"/>
            <ac:spMk id="22" creationId="{6CEEF97A-4DAC-0E43-B1D6-F303F6798A59}"/>
          </ac:spMkLst>
        </pc:spChg>
        <pc:graphicFrameChg chg="mod modGraphic">
          <ac:chgData name="Emmanuel Orfao" userId="b37a14cee5699706" providerId="LiveId" clId="{2AAD5A0B-6B9E-4998-A706-DD41E3759D1D}" dt="2020-05-28T09:31:10.802" v="1408" actId="14100"/>
          <ac:graphicFrameMkLst>
            <pc:docMk/>
            <pc:sldMk cId="3052679564" sldId="422"/>
            <ac:graphicFrameMk id="3" creationId="{8175F9FF-7FBA-B047-BF25-8DCCC2FC8E50}"/>
          </ac:graphicFrameMkLst>
        </pc:graphicFrameChg>
        <pc:picChg chg="mod">
          <ac:chgData name="Emmanuel Orfao" userId="b37a14cee5699706" providerId="LiveId" clId="{2AAD5A0B-6B9E-4998-A706-DD41E3759D1D}" dt="2020-05-28T09:12:37.850" v="1280" actId="1076"/>
          <ac:picMkLst>
            <pc:docMk/>
            <pc:sldMk cId="3052679564" sldId="422"/>
            <ac:picMk id="4" creationId="{55AE0923-731E-2644-8C32-B5786E3364C0}"/>
          </ac:picMkLst>
        </pc:picChg>
        <pc:picChg chg="del mod">
          <ac:chgData name="Emmanuel Orfao" userId="b37a14cee5699706" providerId="LiveId" clId="{2AAD5A0B-6B9E-4998-A706-DD41E3759D1D}" dt="2020-05-28T09:12:48.872" v="1284" actId="478"/>
          <ac:picMkLst>
            <pc:docMk/>
            <pc:sldMk cId="3052679564" sldId="422"/>
            <ac:picMk id="1026" creationId="{31BDBCCC-8F4D-B84B-BA8E-9CD6D6482A11}"/>
          </ac:picMkLst>
        </pc:picChg>
      </pc:sldChg>
      <pc:sldChg chg="delSp modSp mod">
        <pc:chgData name="Emmanuel Orfao" userId="b37a14cee5699706" providerId="LiveId" clId="{2AAD5A0B-6B9E-4998-A706-DD41E3759D1D}" dt="2020-05-28T16:11:00.202" v="2008" actId="1076"/>
        <pc:sldMkLst>
          <pc:docMk/>
          <pc:sldMk cId="1838862772" sldId="423"/>
        </pc:sldMkLst>
        <pc:spChg chg="mod">
          <ac:chgData name="Emmanuel Orfao" userId="b37a14cee5699706" providerId="LiveId" clId="{2AAD5A0B-6B9E-4998-A706-DD41E3759D1D}" dt="2020-05-28T16:10:33.460" v="2004" actId="1076"/>
          <ac:spMkLst>
            <pc:docMk/>
            <pc:sldMk cId="1838862772" sldId="423"/>
            <ac:spMk id="6" creationId="{0A3BCC4B-E465-B746-837F-A69D8690DDB1}"/>
          </ac:spMkLst>
        </pc:spChg>
        <pc:spChg chg="mod">
          <ac:chgData name="Emmanuel Orfao" userId="b37a14cee5699706" providerId="LiveId" clId="{2AAD5A0B-6B9E-4998-A706-DD41E3759D1D}" dt="2020-05-28T16:10:46.936" v="2006" actId="1076"/>
          <ac:spMkLst>
            <pc:docMk/>
            <pc:sldMk cId="1838862772" sldId="423"/>
            <ac:spMk id="12" creationId="{5CAE922E-589D-3047-A778-ACDF4C330D3D}"/>
          </ac:spMkLst>
        </pc:spChg>
        <pc:spChg chg="mod">
          <ac:chgData name="Emmanuel Orfao" userId="b37a14cee5699706" providerId="LiveId" clId="{2AAD5A0B-6B9E-4998-A706-DD41E3759D1D}" dt="2020-05-28T16:10:08.719" v="1999" actId="1076"/>
          <ac:spMkLst>
            <pc:docMk/>
            <pc:sldMk cId="1838862772" sldId="423"/>
            <ac:spMk id="13" creationId="{0B879770-F0DD-D440-BE79-9A6128406109}"/>
          </ac:spMkLst>
        </pc:spChg>
        <pc:spChg chg="mod">
          <ac:chgData name="Emmanuel Orfao" userId="b37a14cee5699706" providerId="LiveId" clId="{2AAD5A0B-6B9E-4998-A706-DD41E3759D1D}" dt="2020-05-28T16:10:08.719" v="1999" actId="1076"/>
          <ac:spMkLst>
            <pc:docMk/>
            <pc:sldMk cId="1838862772" sldId="423"/>
            <ac:spMk id="14" creationId="{26170765-ACB1-0544-882E-81A2A6266760}"/>
          </ac:spMkLst>
        </pc:spChg>
        <pc:spChg chg="mod">
          <ac:chgData name="Emmanuel Orfao" userId="b37a14cee5699706" providerId="LiveId" clId="{2AAD5A0B-6B9E-4998-A706-DD41E3759D1D}" dt="2020-05-28T16:10:08.719" v="1999" actId="1076"/>
          <ac:spMkLst>
            <pc:docMk/>
            <pc:sldMk cId="1838862772" sldId="423"/>
            <ac:spMk id="15" creationId="{0DEB8BAD-8CC6-1644-B212-91837833355C}"/>
          </ac:spMkLst>
        </pc:spChg>
        <pc:spChg chg="mod">
          <ac:chgData name="Emmanuel Orfao" userId="b37a14cee5699706" providerId="LiveId" clId="{2AAD5A0B-6B9E-4998-A706-DD41E3759D1D}" dt="2020-05-28T16:10:08.719" v="1999" actId="1076"/>
          <ac:spMkLst>
            <pc:docMk/>
            <pc:sldMk cId="1838862772" sldId="423"/>
            <ac:spMk id="16" creationId="{1FDC61F9-EDFF-CA4A-8B47-0144830DAC16}"/>
          </ac:spMkLst>
        </pc:spChg>
        <pc:spChg chg="mod">
          <ac:chgData name="Emmanuel Orfao" userId="b37a14cee5699706" providerId="LiveId" clId="{2AAD5A0B-6B9E-4998-A706-DD41E3759D1D}" dt="2020-05-28T16:10:08.719" v="1999" actId="1076"/>
          <ac:spMkLst>
            <pc:docMk/>
            <pc:sldMk cId="1838862772" sldId="423"/>
            <ac:spMk id="17" creationId="{651D09DD-68DB-AB4C-A35D-F8DDB265DBB2}"/>
          </ac:spMkLst>
        </pc:spChg>
        <pc:spChg chg="mod">
          <ac:chgData name="Emmanuel Orfao" userId="b37a14cee5699706" providerId="LiveId" clId="{2AAD5A0B-6B9E-4998-A706-DD41E3759D1D}" dt="2020-05-28T16:10:08.719" v="1999" actId="1076"/>
          <ac:spMkLst>
            <pc:docMk/>
            <pc:sldMk cId="1838862772" sldId="423"/>
            <ac:spMk id="18" creationId="{12C2519A-DFD9-CC44-BBF8-058451E3C306}"/>
          </ac:spMkLst>
        </pc:spChg>
        <pc:spChg chg="mod">
          <ac:chgData name="Emmanuel Orfao" userId="b37a14cee5699706" providerId="LiveId" clId="{2AAD5A0B-6B9E-4998-A706-DD41E3759D1D}" dt="2020-05-28T16:10:46.936" v="2006" actId="1076"/>
          <ac:spMkLst>
            <pc:docMk/>
            <pc:sldMk cId="1838862772" sldId="423"/>
            <ac:spMk id="19" creationId="{28CDA41D-24B3-FD49-B1E5-B0A22A7AD6F6}"/>
          </ac:spMkLst>
        </pc:spChg>
        <pc:spChg chg="mod">
          <ac:chgData name="Emmanuel Orfao" userId="b37a14cee5699706" providerId="LiveId" clId="{2AAD5A0B-6B9E-4998-A706-DD41E3759D1D}" dt="2020-05-28T16:10:46.936" v="2006" actId="1076"/>
          <ac:spMkLst>
            <pc:docMk/>
            <pc:sldMk cId="1838862772" sldId="423"/>
            <ac:spMk id="20" creationId="{C09DE96E-99D2-1740-9299-F2E758ACD12D}"/>
          </ac:spMkLst>
        </pc:spChg>
        <pc:spChg chg="mod">
          <ac:chgData name="Emmanuel Orfao" userId="b37a14cee5699706" providerId="LiveId" clId="{2AAD5A0B-6B9E-4998-A706-DD41E3759D1D}" dt="2020-05-28T16:10:51.784" v="2007" actId="1076"/>
          <ac:spMkLst>
            <pc:docMk/>
            <pc:sldMk cId="1838862772" sldId="423"/>
            <ac:spMk id="23" creationId="{33C93159-B71F-3C4B-B027-3CF6DCA770AA}"/>
          </ac:spMkLst>
        </pc:spChg>
        <pc:spChg chg="mod">
          <ac:chgData name="Emmanuel Orfao" userId="b37a14cee5699706" providerId="LiveId" clId="{2AAD5A0B-6B9E-4998-A706-DD41E3759D1D}" dt="2020-05-28T16:10:51.784" v="2007" actId="1076"/>
          <ac:spMkLst>
            <pc:docMk/>
            <pc:sldMk cId="1838862772" sldId="423"/>
            <ac:spMk id="25" creationId="{0B5B3448-2A66-9E4A-8A50-8038DCA0542B}"/>
          </ac:spMkLst>
        </pc:spChg>
        <pc:spChg chg="mod">
          <ac:chgData name="Emmanuel Orfao" userId="b37a14cee5699706" providerId="LiveId" clId="{2AAD5A0B-6B9E-4998-A706-DD41E3759D1D}" dt="2020-05-28T16:10:51.784" v="2007" actId="1076"/>
          <ac:spMkLst>
            <pc:docMk/>
            <pc:sldMk cId="1838862772" sldId="423"/>
            <ac:spMk id="27" creationId="{F31CC501-E581-4744-BC63-EFFFD70B53C7}"/>
          </ac:spMkLst>
        </pc:spChg>
        <pc:spChg chg="mod">
          <ac:chgData name="Emmanuel Orfao" userId="b37a14cee5699706" providerId="LiveId" clId="{2AAD5A0B-6B9E-4998-A706-DD41E3759D1D}" dt="2020-05-28T16:10:51.784" v="2007" actId="1076"/>
          <ac:spMkLst>
            <pc:docMk/>
            <pc:sldMk cId="1838862772" sldId="423"/>
            <ac:spMk id="28" creationId="{812D3E58-8610-0E47-8D83-64DE59526C20}"/>
          </ac:spMkLst>
        </pc:spChg>
        <pc:spChg chg="mod">
          <ac:chgData name="Emmanuel Orfao" userId="b37a14cee5699706" providerId="LiveId" clId="{2AAD5A0B-6B9E-4998-A706-DD41E3759D1D}" dt="2020-05-28T16:11:00.202" v="2008" actId="1076"/>
          <ac:spMkLst>
            <pc:docMk/>
            <pc:sldMk cId="1838862772" sldId="423"/>
            <ac:spMk id="29" creationId="{C8DBB168-78F0-6145-8D26-8530A685215A}"/>
          </ac:spMkLst>
        </pc:spChg>
        <pc:spChg chg="mod">
          <ac:chgData name="Emmanuel Orfao" userId="b37a14cee5699706" providerId="LiveId" clId="{2AAD5A0B-6B9E-4998-A706-DD41E3759D1D}" dt="2020-05-28T16:11:00.202" v="2008" actId="1076"/>
          <ac:spMkLst>
            <pc:docMk/>
            <pc:sldMk cId="1838862772" sldId="423"/>
            <ac:spMk id="30" creationId="{6A914FAA-7D79-B842-8AA6-6F8CFBB58862}"/>
          </ac:spMkLst>
        </pc:spChg>
        <pc:spChg chg="mod">
          <ac:chgData name="Emmanuel Orfao" userId="b37a14cee5699706" providerId="LiveId" clId="{2AAD5A0B-6B9E-4998-A706-DD41E3759D1D}" dt="2020-05-28T16:11:00.202" v="2008" actId="1076"/>
          <ac:spMkLst>
            <pc:docMk/>
            <pc:sldMk cId="1838862772" sldId="423"/>
            <ac:spMk id="31" creationId="{B04D74C8-3259-C74B-B9C2-757CF59DA160}"/>
          </ac:spMkLst>
        </pc:spChg>
        <pc:spChg chg="mod">
          <ac:chgData name="Emmanuel Orfao" userId="b37a14cee5699706" providerId="LiveId" clId="{2AAD5A0B-6B9E-4998-A706-DD41E3759D1D}" dt="2020-05-28T16:11:00.202" v="2008" actId="1076"/>
          <ac:spMkLst>
            <pc:docMk/>
            <pc:sldMk cId="1838862772" sldId="423"/>
            <ac:spMk id="32" creationId="{C2B069F8-9C7B-0949-B300-7A9110C64323}"/>
          </ac:spMkLst>
        </pc:spChg>
        <pc:spChg chg="mod">
          <ac:chgData name="Emmanuel Orfao" userId="b37a14cee5699706" providerId="LiveId" clId="{2AAD5A0B-6B9E-4998-A706-DD41E3759D1D}" dt="2020-05-28T16:11:00.202" v="2008" actId="1076"/>
          <ac:spMkLst>
            <pc:docMk/>
            <pc:sldMk cId="1838862772" sldId="423"/>
            <ac:spMk id="33" creationId="{7DB62B86-61EF-B24C-86E0-5BCDACF3691F}"/>
          </ac:spMkLst>
        </pc:spChg>
        <pc:spChg chg="mod">
          <ac:chgData name="Emmanuel Orfao" userId="b37a14cee5699706" providerId="LiveId" clId="{2AAD5A0B-6B9E-4998-A706-DD41E3759D1D}" dt="2020-05-28T16:11:00.202" v="2008" actId="1076"/>
          <ac:spMkLst>
            <pc:docMk/>
            <pc:sldMk cId="1838862772" sldId="423"/>
            <ac:spMk id="34" creationId="{0EAE1093-196F-8446-B1E8-4C034D931886}"/>
          </ac:spMkLst>
        </pc:spChg>
        <pc:spChg chg="mod">
          <ac:chgData name="Emmanuel Orfao" userId="b37a14cee5699706" providerId="LiveId" clId="{2AAD5A0B-6B9E-4998-A706-DD41E3759D1D}" dt="2020-05-28T16:11:00.202" v="2008" actId="1076"/>
          <ac:spMkLst>
            <pc:docMk/>
            <pc:sldMk cId="1838862772" sldId="423"/>
            <ac:spMk id="35" creationId="{191C5B7F-3086-4B4D-AE08-02F9237A58C1}"/>
          </ac:spMkLst>
        </pc:spChg>
        <pc:picChg chg="mod">
          <ac:chgData name="Emmanuel Orfao" userId="b37a14cee5699706" providerId="LiveId" clId="{2AAD5A0B-6B9E-4998-A706-DD41E3759D1D}" dt="2020-05-28T16:10:30.786" v="2003" actId="1076"/>
          <ac:picMkLst>
            <pc:docMk/>
            <pc:sldMk cId="1838862772" sldId="423"/>
            <ac:picMk id="4" creationId="{55AE0923-731E-2644-8C32-B5786E3364C0}"/>
          </ac:picMkLst>
        </pc:picChg>
        <pc:picChg chg="del">
          <ac:chgData name="Emmanuel Orfao" userId="b37a14cee5699706" providerId="LiveId" clId="{2AAD5A0B-6B9E-4998-A706-DD41E3759D1D}" dt="2020-05-28T16:10:02.392" v="1998" actId="478"/>
          <ac:picMkLst>
            <pc:docMk/>
            <pc:sldMk cId="1838862772" sldId="423"/>
            <ac:picMk id="21" creationId="{79726215-324B-5B4A-BD03-D587C5BF6516}"/>
          </ac:picMkLst>
        </pc:picChg>
        <pc:picChg chg="mod">
          <ac:chgData name="Emmanuel Orfao" userId="b37a14cee5699706" providerId="LiveId" clId="{2AAD5A0B-6B9E-4998-A706-DD41E3759D1D}" dt="2020-05-28T16:10:36.656" v="2005" actId="14100"/>
          <ac:picMkLst>
            <pc:docMk/>
            <pc:sldMk cId="1838862772" sldId="423"/>
            <ac:picMk id="22" creationId="{A655718F-91FB-D641-B7B4-8C66DC9F5E8E}"/>
          </ac:picMkLst>
        </pc:picChg>
      </pc:sldChg>
      <pc:sldChg chg="addSp delSp modSp mod">
        <pc:chgData name="Emmanuel Orfao" userId="b37a14cee5699706" providerId="LiveId" clId="{2AAD5A0B-6B9E-4998-A706-DD41E3759D1D}" dt="2020-05-28T16:11:44.630" v="2017" actId="1076"/>
        <pc:sldMkLst>
          <pc:docMk/>
          <pc:sldMk cId="566197994" sldId="424"/>
        </pc:sldMkLst>
        <pc:spChg chg="mod">
          <ac:chgData name="Emmanuel Orfao" userId="b37a14cee5699706" providerId="LiveId" clId="{2AAD5A0B-6B9E-4998-A706-DD41E3759D1D}" dt="2020-05-28T09:13:57.346" v="1303" actId="2711"/>
          <ac:spMkLst>
            <pc:docMk/>
            <pc:sldMk cId="566197994" sldId="424"/>
            <ac:spMk id="2" creationId="{D7FC1658-5707-4037-B561-3E082FBB0110}"/>
          </ac:spMkLst>
        </pc:spChg>
        <pc:spChg chg="mod">
          <ac:chgData name="Emmanuel Orfao" userId="b37a14cee5699706" providerId="LiveId" clId="{2AAD5A0B-6B9E-4998-A706-DD41E3759D1D}" dt="2020-05-28T16:09:05.314" v="1985" actId="1076"/>
          <ac:spMkLst>
            <pc:docMk/>
            <pc:sldMk cId="566197994" sldId="424"/>
            <ac:spMk id="4" creationId="{DBFD5F04-89A2-DD4B-8120-AF5E94A4E8D5}"/>
          </ac:spMkLst>
        </pc:spChg>
        <pc:graphicFrameChg chg="mod modGraphic">
          <ac:chgData name="Emmanuel Orfao" userId="b37a14cee5699706" providerId="LiveId" clId="{2AAD5A0B-6B9E-4998-A706-DD41E3759D1D}" dt="2020-05-28T16:09:43.019" v="1993" actId="207"/>
          <ac:graphicFrameMkLst>
            <pc:docMk/>
            <pc:sldMk cId="566197994" sldId="424"/>
            <ac:graphicFrameMk id="7" creationId="{4FD33A45-B6BB-EE4A-84B9-BE7422C0C783}"/>
          </ac:graphicFrameMkLst>
        </pc:graphicFrameChg>
        <pc:picChg chg="del">
          <ac:chgData name="Emmanuel Orfao" userId="b37a14cee5699706" providerId="LiveId" clId="{2AAD5A0B-6B9E-4998-A706-DD41E3759D1D}" dt="2020-05-28T16:11:12.250" v="2009" actId="478"/>
          <ac:picMkLst>
            <pc:docMk/>
            <pc:sldMk cId="566197994" sldId="424"/>
            <ac:picMk id="6" creationId="{A84A785B-08AF-6F49-BE6D-392579D3C0E1}"/>
          </ac:picMkLst>
        </pc:picChg>
        <pc:picChg chg="add mod">
          <ac:chgData name="Emmanuel Orfao" userId="b37a14cee5699706" providerId="LiveId" clId="{2AAD5A0B-6B9E-4998-A706-DD41E3759D1D}" dt="2020-05-28T16:11:44.630" v="2017" actId="1076"/>
          <ac:picMkLst>
            <pc:docMk/>
            <pc:sldMk cId="566197994" sldId="424"/>
            <ac:picMk id="10" creationId="{854CFCA5-7AA2-4B74-B336-B37827BC4E31}"/>
          </ac:picMkLst>
        </pc:picChg>
        <pc:cxnChg chg="mod">
          <ac:chgData name="Emmanuel Orfao" userId="b37a14cee5699706" providerId="LiveId" clId="{2AAD5A0B-6B9E-4998-A706-DD41E3759D1D}" dt="2020-05-28T16:09:18.039" v="1989" actId="1076"/>
          <ac:cxnSpMkLst>
            <pc:docMk/>
            <pc:sldMk cId="566197994" sldId="424"/>
            <ac:cxnSpMk id="9" creationId="{61D62B1D-7C63-8842-AC22-2AC3B7B246A7}"/>
          </ac:cxnSpMkLst>
        </pc:cxnChg>
        <pc:cxnChg chg="mod">
          <ac:chgData name="Emmanuel Orfao" userId="b37a14cee5699706" providerId="LiveId" clId="{2AAD5A0B-6B9E-4998-A706-DD41E3759D1D}" dt="2020-05-28T16:09:21.798" v="1990" actId="1076"/>
          <ac:cxnSpMkLst>
            <pc:docMk/>
            <pc:sldMk cId="566197994" sldId="424"/>
            <ac:cxnSpMk id="14" creationId="{FA95E1C7-5E36-A24C-B7DF-2CA8169BE2FE}"/>
          </ac:cxnSpMkLst>
        </pc:cxnChg>
      </pc:sldChg>
      <pc:sldChg chg="addSp delSp modSp mod">
        <pc:chgData name="Emmanuel Orfao" userId="b37a14cee5699706" providerId="LiveId" clId="{2AAD5A0B-6B9E-4998-A706-DD41E3759D1D}" dt="2020-05-28T09:27:32.791" v="1359" actId="14100"/>
        <pc:sldMkLst>
          <pc:docMk/>
          <pc:sldMk cId="1193687649" sldId="425"/>
        </pc:sldMkLst>
        <pc:spChg chg="add del mod">
          <ac:chgData name="Emmanuel Orfao" userId="b37a14cee5699706" providerId="LiveId" clId="{2AAD5A0B-6B9E-4998-A706-DD41E3759D1D}" dt="2020-05-28T09:14:08.928" v="1306" actId="478"/>
          <ac:spMkLst>
            <pc:docMk/>
            <pc:sldMk cId="1193687649" sldId="425"/>
            <ac:spMk id="3" creationId="{1FCD50B4-46DF-4C4C-9231-7FA0802AD76D}"/>
          </ac:spMkLst>
        </pc:spChg>
        <pc:spChg chg="mod">
          <ac:chgData name="Emmanuel Orfao" userId="b37a14cee5699706" providerId="LiveId" clId="{2AAD5A0B-6B9E-4998-A706-DD41E3759D1D}" dt="2020-05-28T09:26:13.780" v="1346" actId="14100"/>
          <ac:spMkLst>
            <pc:docMk/>
            <pc:sldMk cId="1193687649" sldId="425"/>
            <ac:spMk id="7" creationId="{3757F094-E916-8A43-B6AA-6BFD5060839A}"/>
          </ac:spMkLst>
        </pc:spChg>
        <pc:picChg chg="del mod">
          <ac:chgData name="Emmanuel Orfao" userId="b37a14cee5699706" providerId="LiveId" clId="{2AAD5A0B-6B9E-4998-A706-DD41E3759D1D}" dt="2020-05-28T09:14:06.521" v="1305" actId="478"/>
          <ac:picMkLst>
            <pc:docMk/>
            <pc:sldMk cId="1193687649" sldId="425"/>
            <ac:picMk id="6" creationId="{A66AE7B0-486F-5E48-B5E2-FB9DD3D3F445}"/>
          </ac:picMkLst>
        </pc:picChg>
        <pc:picChg chg="add mod ord">
          <ac:chgData name="Emmanuel Orfao" userId="b37a14cee5699706" providerId="LiveId" clId="{2AAD5A0B-6B9E-4998-A706-DD41E3759D1D}" dt="2020-05-28T09:27:32.791" v="1359" actId="14100"/>
          <ac:picMkLst>
            <pc:docMk/>
            <pc:sldMk cId="1193687649" sldId="425"/>
            <ac:picMk id="10" creationId="{A5651174-F057-43C6-89B9-2D3269567518}"/>
          </ac:picMkLst>
        </pc:picChg>
        <pc:picChg chg="mod">
          <ac:chgData name="Emmanuel Orfao" userId="b37a14cee5699706" providerId="LiveId" clId="{2AAD5A0B-6B9E-4998-A706-DD41E3759D1D}" dt="2020-05-28T09:26:24.199" v="1348" actId="14100"/>
          <ac:picMkLst>
            <pc:docMk/>
            <pc:sldMk cId="1193687649" sldId="425"/>
            <ac:picMk id="20" creationId="{4322961B-BD68-4F47-9D2D-17CCA867852C}"/>
          </ac:picMkLst>
        </pc:picChg>
        <pc:picChg chg="mod">
          <ac:chgData name="Emmanuel Orfao" userId="b37a14cee5699706" providerId="LiveId" clId="{2AAD5A0B-6B9E-4998-A706-DD41E3759D1D}" dt="2020-05-28T09:26:20.250" v="1347" actId="1076"/>
          <ac:picMkLst>
            <pc:docMk/>
            <pc:sldMk cId="1193687649" sldId="425"/>
            <ac:picMk id="21" creationId="{A3FFCF65-4237-4F99-BB35-4C5BE096528B}"/>
          </ac:picMkLst>
        </pc:picChg>
        <pc:picChg chg="mod">
          <ac:chgData name="Emmanuel Orfao" userId="b37a14cee5699706" providerId="LiveId" clId="{2AAD5A0B-6B9E-4998-A706-DD41E3759D1D}" dt="2020-05-28T09:15:59.931" v="1321" actId="1076"/>
          <ac:picMkLst>
            <pc:docMk/>
            <pc:sldMk cId="1193687649" sldId="425"/>
            <ac:picMk id="27" creationId="{5DE806CE-D9A6-42F0-BAA0-DA7B1778D459}"/>
          </ac:picMkLst>
        </pc:picChg>
        <pc:picChg chg="mod">
          <ac:chgData name="Emmanuel Orfao" userId="b37a14cee5699706" providerId="LiveId" clId="{2AAD5A0B-6B9E-4998-A706-DD41E3759D1D}" dt="2020-05-28T09:15:53.289" v="1318" actId="1076"/>
          <ac:picMkLst>
            <pc:docMk/>
            <pc:sldMk cId="1193687649" sldId="425"/>
            <ac:picMk id="31" creationId="{21F9EB95-1205-4177-BD2B-64E7815CCB1B}"/>
          </ac:picMkLst>
        </pc:picChg>
      </pc:sldChg>
      <pc:sldChg chg="del">
        <pc:chgData name="Emmanuel Orfao" userId="b37a14cee5699706" providerId="LiveId" clId="{2AAD5A0B-6B9E-4998-A706-DD41E3759D1D}" dt="2020-05-28T15:20:15.935" v="1959" actId="2696"/>
        <pc:sldMkLst>
          <pc:docMk/>
          <pc:sldMk cId="3419274740" sldId="426"/>
        </pc:sldMkLst>
      </pc:sldChg>
      <pc:sldChg chg="addSp delSp modSp mod">
        <pc:chgData name="Emmanuel Orfao" userId="b37a14cee5699706" providerId="LiveId" clId="{2AAD5A0B-6B9E-4998-A706-DD41E3759D1D}" dt="2020-05-28T05:58:19.321" v="625" actId="1076"/>
        <pc:sldMkLst>
          <pc:docMk/>
          <pc:sldMk cId="546415695" sldId="428"/>
        </pc:sldMkLst>
        <pc:spChg chg="del mod">
          <ac:chgData name="Emmanuel Orfao" userId="b37a14cee5699706" providerId="LiveId" clId="{2AAD5A0B-6B9E-4998-A706-DD41E3759D1D}" dt="2020-05-28T05:58:13.326" v="623" actId="478"/>
          <ac:spMkLst>
            <pc:docMk/>
            <pc:sldMk cId="546415695" sldId="428"/>
            <ac:spMk id="2" creationId="{02D48156-E506-468B-AC24-1B4FC4C312ED}"/>
          </ac:spMkLst>
        </pc:spChg>
        <pc:spChg chg="add del mod">
          <ac:chgData name="Emmanuel Orfao" userId="b37a14cee5699706" providerId="LiveId" clId="{2AAD5A0B-6B9E-4998-A706-DD41E3759D1D}" dt="2020-05-28T05:58:15.595" v="624" actId="478"/>
          <ac:spMkLst>
            <pc:docMk/>
            <pc:sldMk cId="546415695" sldId="428"/>
            <ac:spMk id="5" creationId="{60D2CC28-C787-4254-A978-F85CDF3EC8E4}"/>
          </ac:spMkLst>
        </pc:spChg>
        <pc:spChg chg="add mod">
          <ac:chgData name="Emmanuel Orfao" userId="b37a14cee5699706" providerId="LiveId" clId="{2AAD5A0B-6B9E-4998-A706-DD41E3759D1D}" dt="2020-05-28T05:58:03.683" v="619" actId="14100"/>
          <ac:spMkLst>
            <pc:docMk/>
            <pc:sldMk cId="546415695" sldId="428"/>
            <ac:spMk id="22" creationId="{2515B008-E65C-4002-BB22-70239F45B25F}"/>
          </ac:spMkLst>
        </pc:spChg>
        <pc:picChg chg="add mod">
          <ac:chgData name="Emmanuel Orfao" userId="b37a14cee5699706" providerId="LiveId" clId="{2AAD5A0B-6B9E-4998-A706-DD41E3759D1D}" dt="2020-05-28T05:58:19.321" v="625" actId="1076"/>
          <ac:picMkLst>
            <pc:docMk/>
            <pc:sldMk cId="546415695" sldId="428"/>
            <ac:picMk id="21" creationId="{FC11BAD1-3E93-4AE3-9CC2-B5EDDC2A94F5}"/>
          </ac:picMkLst>
        </pc:picChg>
      </pc:sldChg>
      <pc:sldChg chg="addSp delSp modSp mod">
        <pc:chgData name="Emmanuel Orfao" userId="b37a14cee5699706" providerId="LiveId" clId="{2AAD5A0B-6B9E-4998-A706-DD41E3759D1D}" dt="2020-05-28T07:55:43.148" v="1203" actId="27636"/>
        <pc:sldMkLst>
          <pc:docMk/>
          <pc:sldMk cId="235005825" sldId="429"/>
        </pc:sldMkLst>
        <pc:spChg chg="del">
          <ac:chgData name="Emmanuel Orfao" userId="b37a14cee5699706" providerId="LiveId" clId="{2AAD5A0B-6B9E-4998-A706-DD41E3759D1D}" dt="2020-05-28T06:27:46.894" v="1033" actId="478"/>
          <ac:spMkLst>
            <pc:docMk/>
            <pc:sldMk cId="235005825" sldId="429"/>
            <ac:spMk id="2" creationId="{A1384617-11F5-4BC7-8BDF-B8779CE3B57E}"/>
          </ac:spMkLst>
        </pc:spChg>
        <pc:spChg chg="mod">
          <ac:chgData name="Emmanuel Orfao" userId="b37a14cee5699706" providerId="LiveId" clId="{2AAD5A0B-6B9E-4998-A706-DD41E3759D1D}" dt="2020-05-28T07:55:43.148" v="1203" actId="27636"/>
          <ac:spMkLst>
            <pc:docMk/>
            <pc:sldMk cId="235005825" sldId="429"/>
            <ac:spMk id="3" creationId="{B4B4FA67-C196-4F02-A7D3-E6F952A36A4C}"/>
          </ac:spMkLst>
        </pc:spChg>
        <pc:spChg chg="add mod">
          <ac:chgData name="Emmanuel Orfao" userId="b37a14cee5699706" providerId="LiveId" clId="{2AAD5A0B-6B9E-4998-A706-DD41E3759D1D}" dt="2020-05-28T06:29:01.873" v="1044" actId="1076"/>
          <ac:spMkLst>
            <pc:docMk/>
            <pc:sldMk cId="235005825" sldId="429"/>
            <ac:spMk id="7" creationId="{C89F107D-2979-48A8-8A89-923EC9B5C026}"/>
          </ac:spMkLst>
        </pc:spChg>
        <pc:spChg chg="add del mod">
          <ac:chgData name="Emmanuel Orfao" userId="b37a14cee5699706" providerId="LiveId" clId="{2AAD5A0B-6B9E-4998-A706-DD41E3759D1D}" dt="2020-05-28T06:27:52.777" v="1034" actId="478"/>
          <ac:spMkLst>
            <pc:docMk/>
            <pc:sldMk cId="235005825" sldId="429"/>
            <ac:spMk id="8" creationId="{591711AB-3835-447E-B3A3-2CF193D7BAA6}"/>
          </ac:spMkLst>
        </pc:spChg>
        <pc:picChg chg="mod">
          <ac:chgData name="Emmanuel Orfao" userId="b37a14cee5699706" providerId="LiveId" clId="{2AAD5A0B-6B9E-4998-A706-DD41E3759D1D}" dt="2020-05-28T06:32:05.535" v="1050" actId="1076"/>
          <ac:picMkLst>
            <pc:docMk/>
            <pc:sldMk cId="235005825" sldId="429"/>
            <ac:picMk id="5" creationId="{2E7290A9-AF0F-914D-BFB9-255774D6FE74}"/>
          </ac:picMkLst>
        </pc:picChg>
        <pc:picChg chg="add mod">
          <ac:chgData name="Emmanuel Orfao" userId="b37a14cee5699706" providerId="LiveId" clId="{2AAD5A0B-6B9E-4998-A706-DD41E3759D1D}" dt="2020-05-28T06:29:05.153" v="1045" actId="14100"/>
          <ac:picMkLst>
            <pc:docMk/>
            <pc:sldMk cId="235005825" sldId="429"/>
            <ac:picMk id="6" creationId="{8C04B400-13E9-4158-9917-46C6DD227185}"/>
          </ac:picMkLst>
        </pc:picChg>
      </pc:sldChg>
      <pc:sldChg chg="addSp delSp modSp mod">
        <pc:chgData name="Emmanuel Orfao" userId="b37a14cee5699706" providerId="LiveId" clId="{2AAD5A0B-6B9E-4998-A706-DD41E3759D1D}" dt="2020-05-28T09:27:48.306" v="1363" actId="14100"/>
        <pc:sldMkLst>
          <pc:docMk/>
          <pc:sldMk cId="4083852934" sldId="430"/>
        </pc:sldMkLst>
        <pc:spChg chg="mod">
          <ac:chgData name="Emmanuel Orfao" userId="b37a14cee5699706" providerId="LiveId" clId="{2AAD5A0B-6B9E-4998-A706-DD41E3759D1D}" dt="2020-05-28T08:35:18.572" v="1267" actId="1076"/>
          <ac:spMkLst>
            <pc:docMk/>
            <pc:sldMk cId="4083852934" sldId="430"/>
            <ac:spMk id="2" creationId="{181CAAAD-4005-B740-A19E-91FAFB7E3132}"/>
          </ac:spMkLst>
        </pc:spChg>
        <pc:picChg chg="del mod">
          <ac:chgData name="Emmanuel Orfao" userId="b37a14cee5699706" providerId="LiveId" clId="{2AAD5A0B-6B9E-4998-A706-DD41E3759D1D}" dt="2020-05-28T08:16:58.178" v="1227" actId="478"/>
          <ac:picMkLst>
            <pc:docMk/>
            <pc:sldMk cId="4083852934" sldId="430"/>
            <ac:picMk id="4" creationId="{5642F22A-9FA0-4BCA-852B-B9BF0661C0D6}"/>
          </ac:picMkLst>
        </pc:picChg>
        <pc:picChg chg="mod">
          <ac:chgData name="Emmanuel Orfao" userId="b37a14cee5699706" providerId="LiveId" clId="{2AAD5A0B-6B9E-4998-A706-DD41E3759D1D}" dt="2020-05-28T08:35:21.316" v="1268" actId="1076"/>
          <ac:picMkLst>
            <pc:docMk/>
            <pc:sldMk cId="4083852934" sldId="430"/>
            <ac:picMk id="5" creationId="{F60EE44C-6AF8-F44B-8825-848D115D908C}"/>
          </ac:picMkLst>
        </pc:picChg>
        <pc:picChg chg="mod">
          <ac:chgData name="Emmanuel Orfao" userId="b37a14cee5699706" providerId="LiveId" clId="{2AAD5A0B-6B9E-4998-A706-DD41E3759D1D}" dt="2020-05-28T08:35:26.447" v="1270" actId="14100"/>
          <ac:picMkLst>
            <pc:docMk/>
            <pc:sldMk cId="4083852934" sldId="430"/>
            <ac:picMk id="6" creationId="{CED7CCD3-B369-4ED6-8E85-591DB743C237}"/>
          </ac:picMkLst>
        </pc:picChg>
        <pc:picChg chg="add mod ord">
          <ac:chgData name="Emmanuel Orfao" userId="b37a14cee5699706" providerId="LiveId" clId="{2AAD5A0B-6B9E-4998-A706-DD41E3759D1D}" dt="2020-05-28T09:27:48.306" v="1363" actId="14100"/>
          <ac:picMkLst>
            <pc:docMk/>
            <pc:sldMk cId="4083852934" sldId="430"/>
            <ac:picMk id="7" creationId="{67144D04-3E96-4E1C-8350-E5CACE8B73E0}"/>
          </ac:picMkLst>
        </pc:picChg>
      </pc:sldChg>
      <pc:sldChg chg="addSp delSp modSp del mod modNotesTx">
        <pc:chgData name="Emmanuel Orfao" userId="b37a14cee5699706" providerId="LiveId" clId="{2AAD5A0B-6B9E-4998-A706-DD41E3759D1D}" dt="2020-05-28T13:08:00.879" v="1941" actId="47"/>
        <pc:sldMkLst>
          <pc:docMk/>
          <pc:sldMk cId="1056603718" sldId="431"/>
        </pc:sldMkLst>
        <pc:spChg chg="add mod">
          <ac:chgData name="Emmanuel Orfao" userId="b37a14cee5699706" providerId="LiveId" clId="{2AAD5A0B-6B9E-4998-A706-DD41E3759D1D}" dt="2020-05-28T08:30:11.092" v="1240" actId="14100"/>
          <ac:spMkLst>
            <pc:docMk/>
            <pc:sldMk cId="1056603718" sldId="431"/>
            <ac:spMk id="2" creationId="{C92F1AA4-824C-4DA8-BAC4-9A2B3FEFA0EA}"/>
          </ac:spMkLst>
        </pc:spChg>
        <pc:picChg chg="add del mod">
          <ac:chgData name="Emmanuel Orfao" userId="b37a14cee5699706" providerId="LiveId" clId="{2AAD5A0B-6B9E-4998-A706-DD41E3759D1D}" dt="2020-05-28T08:29:41.323" v="1230" actId="478"/>
          <ac:picMkLst>
            <pc:docMk/>
            <pc:sldMk cId="1056603718" sldId="431"/>
            <ac:picMk id="4" creationId="{A9591069-A051-4C10-A283-28976D124B2D}"/>
          </ac:picMkLst>
        </pc:picChg>
        <pc:picChg chg="add mod">
          <ac:chgData name="Emmanuel Orfao" userId="b37a14cee5699706" providerId="LiveId" clId="{2AAD5A0B-6B9E-4998-A706-DD41E3759D1D}" dt="2020-05-28T08:30:17.388" v="1243" actId="1076"/>
          <ac:picMkLst>
            <pc:docMk/>
            <pc:sldMk cId="1056603718" sldId="431"/>
            <ac:picMk id="6" creationId="{D3220B28-F1F9-4F1E-B8CB-7970F41DD760}"/>
          </ac:picMkLst>
        </pc:picChg>
      </pc:sldChg>
      <pc:sldChg chg="addSp delSp modSp mod">
        <pc:chgData name="Emmanuel Orfao" userId="b37a14cee5699706" providerId="LiveId" clId="{2AAD5A0B-6B9E-4998-A706-DD41E3759D1D}" dt="2020-05-28T16:06:36.370" v="1969" actId="1076"/>
        <pc:sldMkLst>
          <pc:docMk/>
          <pc:sldMk cId="617611639" sldId="432"/>
        </pc:sldMkLst>
        <pc:spChg chg="del">
          <ac:chgData name="Emmanuel Orfao" userId="b37a14cee5699706" providerId="LiveId" clId="{2AAD5A0B-6B9E-4998-A706-DD41E3759D1D}" dt="2020-05-28T05:58:39.940" v="626" actId="478"/>
          <ac:spMkLst>
            <pc:docMk/>
            <pc:sldMk cId="617611639" sldId="432"/>
            <ac:spMk id="2" creationId="{8766EDC7-CF92-4F2D-9745-EF9290CFF7E4}"/>
          </ac:spMkLst>
        </pc:spChg>
        <pc:spChg chg="del">
          <ac:chgData name="Emmanuel Orfao" userId="b37a14cee5699706" providerId="LiveId" clId="{2AAD5A0B-6B9E-4998-A706-DD41E3759D1D}" dt="2020-05-28T05:59:04.795" v="644" actId="478"/>
          <ac:spMkLst>
            <pc:docMk/>
            <pc:sldMk cId="617611639" sldId="432"/>
            <ac:spMk id="3" creationId="{DDA599A7-FA73-40DD-ACFC-EF427C4A7C9D}"/>
          </ac:spMkLst>
        </pc:spChg>
        <pc:spChg chg="del">
          <ac:chgData name="Emmanuel Orfao" userId="b37a14cee5699706" providerId="LiveId" clId="{2AAD5A0B-6B9E-4998-A706-DD41E3759D1D}" dt="2020-05-28T05:59:04.795" v="644" actId="478"/>
          <ac:spMkLst>
            <pc:docMk/>
            <pc:sldMk cId="617611639" sldId="432"/>
            <ac:spMk id="5" creationId="{9007845B-88A6-4A8B-A8E1-B400749B53A1}"/>
          </ac:spMkLst>
        </pc:spChg>
        <pc:spChg chg="add del mod">
          <ac:chgData name="Emmanuel Orfao" userId="b37a14cee5699706" providerId="LiveId" clId="{2AAD5A0B-6B9E-4998-A706-DD41E3759D1D}" dt="2020-05-28T05:58:42.019" v="627" actId="478"/>
          <ac:spMkLst>
            <pc:docMk/>
            <pc:sldMk cId="617611639" sldId="432"/>
            <ac:spMk id="6" creationId="{80F5722C-B302-47D3-9B5E-DAA86E79E509}"/>
          </ac:spMkLst>
        </pc:spChg>
        <pc:spChg chg="add mod">
          <ac:chgData name="Emmanuel Orfao" userId="b37a14cee5699706" providerId="LiveId" clId="{2AAD5A0B-6B9E-4998-A706-DD41E3759D1D}" dt="2020-05-28T05:58:55.587" v="643" actId="20577"/>
          <ac:spMkLst>
            <pc:docMk/>
            <pc:sldMk cId="617611639" sldId="432"/>
            <ac:spMk id="26" creationId="{ED64F2A1-368C-4915-AC12-492F60BBF7DC}"/>
          </ac:spMkLst>
        </pc:spChg>
        <pc:spChg chg="add mod">
          <ac:chgData name="Emmanuel Orfao" userId="b37a14cee5699706" providerId="LiveId" clId="{2AAD5A0B-6B9E-4998-A706-DD41E3759D1D}" dt="2020-05-28T16:06:36.370" v="1969" actId="1076"/>
          <ac:spMkLst>
            <pc:docMk/>
            <pc:sldMk cId="617611639" sldId="432"/>
            <ac:spMk id="27" creationId="{C2D05E54-A3AB-4D73-9672-E0E1DD18C0A1}"/>
          </ac:spMkLst>
        </pc:spChg>
        <pc:grpChg chg="del">
          <ac:chgData name="Emmanuel Orfao" userId="b37a14cee5699706" providerId="LiveId" clId="{2AAD5A0B-6B9E-4998-A706-DD41E3759D1D}" dt="2020-05-28T05:59:04.795" v="644" actId="478"/>
          <ac:grpSpMkLst>
            <pc:docMk/>
            <pc:sldMk cId="617611639" sldId="432"/>
            <ac:grpSpMk id="22" creationId="{2B4A8930-98C1-4AB6-9157-C5800A1C0E01}"/>
          </ac:grpSpMkLst>
        </pc:grpChg>
        <pc:picChg chg="del">
          <ac:chgData name="Emmanuel Orfao" userId="b37a14cee5699706" providerId="LiveId" clId="{2AAD5A0B-6B9E-4998-A706-DD41E3759D1D}" dt="2020-05-28T05:59:04.795" v="644" actId="478"/>
          <ac:picMkLst>
            <pc:docMk/>
            <pc:sldMk cId="617611639" sldId="432"/>
            <ac:picMk id="13" creationId="{D66FADCE-3CEB-4E06-AFD2-7D2B49127780}"/>
          </ac:picMkLst>
        </pc:picChg>
        <pc:picChg chg="del">
          <ac:chgData name="Emmanuel Orfao" userId="b37a14cee5699706" providerId="LiveId" clId="{2AAD5A0B-6B9E-4998-A706-DD41E3759D1D}" dt="2020-05-28T05:59:04.795" v="644" actId="478"/>
          <ac:picMkLst>
            <pc:docMk/>
            <pc:sldMk cId="617611639" sldId="432"/>
            <ac:picMk id="15" creationId="{4795866A-213D-4061-A7AD-4293C2BF6D31}"/>
          </ac:picMkLst>
        </pc:picChg>
        <pc:picChg chg="del">
          <ac:chgData name="Emmanuel Orfao" userId="b37a14cee5699706" providerId="LiveId" clId="{2AAD5A0B-6B9E-4998-A706-DD41E3759D1D}" dt="2020-05-28T05:59:04.795" v="644" actId="478"/>
          <ac:picMkLst>
            <pc:docMk/>
            <pc:sldMk cId="617611639" sldId="432"/>
            <ac:picMk id="18" creationId="{0D9A8E3C-7CD3-4085-B0B8-CC5758D78244}"/>
          </ac:picMkLst>
        </pc:picChg>
        <pc:picChg chg="del">
          <ac:chgData name="Emmanuel Orfao" userId="b37a14cee5699706" providerId="LiveId" clId="{2AAD5A0B-6B9E-4998-A706-DD41E3759D1D}" dt="2020-05-28T05:59:04.795" v="644" actId="478"/>
          <ac:picMkLst>
            <pc:docMk/>
            <pc:sldMk cId="617611639" sldId="432"/>
            <ac:picMk id="19" creationId="{AD2B4928-9475-4E6F-80F7-22CB3B1B091A}"/>
          </ac:picMkLst>
        </pc:picChg>
        <pc:picChg chg="del">
          <ac:chgData name="Emmanuel Orfao" userId="b37a14cee5699706" providerId="LiveId" clId="{2AAD5A0B-6B9E-4998-A706-DD41E3759D1D}" dt="2020-05-28T05:59:04.795" v="644" actId="478"/>
          <ac:picMkLst>
            <pc:docMk/>
            <pc:sldMk cId="617611639" sldId="432"/>
            <ac:picMk id="23" creationId="{4D842A08-81D7-448B-AA32-BE5AB420B8FA}"/>
          </ac:picMkLst>
        </pc:picChg>
        <pc:picChg chg="del">
          <ac:chgData name="Emmanuel Orfao" userId="b37a14cee5699706" providerId="LiveId" clId="{2AAD5A0B-6B9E-4998-A706-DD41E3759D1D}" dt="2020-05-28T05:59:04.795" v="644" actId="478"/>
          <ac:picMkLst>
            <pc:docMk/>
            <pc:sldMk cId="617611639" sldId="432"/>
            <ac:picMk id="24" creationId="{A31D4ADE-EC02-4797-AD7E-95232EC68FBD}"/>
          </ac:picMkLst>
        </pc:picChg>
        <pc:picChg chg="add mod">
          <ac:chgData name="Emmanuel Orfao" userId="b37a14cee5699706" providerId="LiveId" clId="{2AAD5A0B-6B9E-4998-A706-DD41E3759D1D}" dt="2020-05-28T05:58:47.555" v="628"/>
          <ac:picMkLst>
            <pc:docMk/>
            <pc:sldMk cId="617611639" sldId="432"/>
            <ac:picMk id="25" creationId="{6E0C3796-DB1B-4F50-8297-2A69F0F52EBD}"/>
          </ac:picMkLst>
        </pc:picChg>
        <pc:picChg chg="del">
          <ac:chgData name="Emmanuel Orfao" userId="b37a14cee5699706" providerId="LiveId" clId="{2AAD5A0B-6B9E-4998-A706-DD41E3759D1D}" dt="2020-05-28T05:59:04.795" v="644" actId="478"/>
          <ac:picMkLst>
            <pc:docMk/>
            <pc:sldMk cId="617611639" sldId="432"/>
            <ac:picMk id="28" creationId="{0D90E18D-30AF-4ACB-B261-F356183D76EB}"/>
          </ac:picMkLst>
        </pc:picChg>
        <pc:picChg chg="add mod">
          <ac:chgData name="Emmanuel Orfao" userId="b37a14cee5699706" providerId="LiveId" clId="{2AAD5A0B-6B9E-4998-A706-DD41E3759D1D}" dt="2020-05-28T05:59:19.930" v="645"/>
          <ac:picMkLst>
            <pc:docMk/>
            <pc:sldMk cId="617611639" sldId="432"/>
            <ac:picMk id="29" creationId="{DAADFAB9-EC52-4DA9-97B4-E6184F0A8101}"/>
          </ac:picMkLst>
        </pc:picChg>
        <pc:picChg chg="add mod">
          <ac:chgData name="Emmanuel Orfao" userId="b37a14cee5699706" providerId="LiveId" clId="{2AAD5A0B-6B9E-4998-A706-DD41E3759D1D}" dt="2020-05-28T05:59:19.930" v="645"/>
          <ac:picMkLst>
            <pc:docMk/>
            <pc:sldMk cId="617611639" sldId="432"/>
            <ac:picMk id="30" creationId="{4174FEFE-96FE-4DC1-8E2D-B4376C51DCE0}"/>
          </ac:picMkLst>
        </pc:picChg>
        <pc:picChg chg="add mod">
          <ac:chgData name="Emmanuel Orfao" userId="b37a14cee5699706" providerId="LiveId" clId="{2AAD5A0B-6B9E-4998-A706-DD41E3759D1D}" dt="2020-05-28T05:59:19.930" v="645"/>
          <ac:picMkLst>
            <pc:docMk/>
            <pc:sldMk cId="617611639" sldId="432"/>
            <ac:picMk id="31" creationId="{989078C3-C85D-4984-AA38-FB9B84416492}"/>
          </ac:picMkLst>
        </pc:picChg>
        <pc:picChg chg="add mod">
          <ac:chgData name="Emmanuel Orfao" userId="b37a14cee5699706" providerId="LiveId" clId="{2AAD5A0B-6B9E-4998-A706-DD41E3759D1D}" dt="2020-05-28T05:59:19.930" v="645"/>
          <ac:picMkLst>
            <pc:docMk/>
            <pc:sldMk cId="617611639" sldId="432"/>
            <ac:picMk id="32" creationId="{3BFB9487-9275-4993-8FCA-E8258CF2D2DF}"/>
          </ac:picMkLst>
        </pc:picChg>
        <pc:picChg chg="add mod">
          <ac:chgData name="Emmanuel Orfao" userId="b37a14cee5699706" providerId="LiveId" clId="{2AAD5A0B-6B9E-4998-A706-DD41E3759D1D}" dt="2020-05-28T05:59:19.930" v="645"/>
          <ac:picMkLst>
            <pc:docMk/>
            <pc:sldMk cId="617611639" sldId="432"/>
            <ac:picMk id="33" creationId="{E706D1F7-F074-48F5-A4A8-E7710A3FB3A7}"/>
          </ac:picMkLst>
        </pc:picChg>
        <pc:picChg chg="add mod">
          <ac:chgData name="Emmanuel Orfao" userId="b37a14cee5699706" providerId="LiveId" clId="{2AAD5A0B-6B9E-4998-A706-DD41E3759D1D}" dt="2020-05-28T16:06:32.659" v="1968" actId="1076"/>
          <ac:picMkLst>
            <pc:docMk/>
            <pc:sldMk cId="617611639" sldId="432"/>
            <ac:picMk id="34" creationId="{E40AB68B-184C-4773-B595-51D9A955C2AB}"/>
          </ac:picMkLst>
        </pc:picChg>
        <pc:picChg chg="add mod">
          <ac:chgData name="Emmanuel Orfao" userId="b37a14cee5699706" providerId="LiveId" clId="{2AAD5A0B-6B9E-4998-A706-DD41E3759D1D}" dt="2020-05-28T05:59:19.930" v="645"/>
          <ac:picMkLst>
            <pc:docMk/>
            <pc:sldMk cId="617611639" sldId="432"/>
            <ac:picMk id="35" creationId="{1269652E-148D-4A30-808E-263E488A8A5E}"/>
          </ac:picMkLst>
        </pc:picChg>
        <pc:picChg chg="add mod">
          <ac:chgData name="Emmanuel Orfao" userId="b37a14cee5699706" providerId="LiveId" clId="{2AAD5A0B-6B9E-4998-A706-DD41E3759D1D}" dt="2020-05-28T05:59:19.930" v="645"/>
          <ac:picMkLst>
            <pc:docMk/>
            <pc:sldMk cId="617611639" sldId="432"/>
            <ac:picMk id="36" creationId="{DA25FA43-7810-494A-97F8-A441327975E5}"/>
          </ac:picMkLst>
        </pc:picChg>
        <pc:picChg chg="add mod">
          <ac:chgData name="Emmanuel Orfao" userId="b37a14cee5699706" providerId="LiveId" clId="{2AAD5A0B-6B9E-4998-A706-DD41E3759D1D}" dt="2020-05-28T05:59:19.930" v="645"/>
          <ac:picMkLst>
            <pc:docMk/>
            <pc:sldMk cId="617611639" sldId="432"/>
            <ac:picMk id="37" creationId="{CCD61922-51EC-4C44-A3EC-8E24B28347CF}"/>
          </ac:picMkLst>
        </pc:picChg>
      </pc:sldChg>
      <pc:sldChg chg="add del ord">
        <pc:chgData name="Emmanuel Orfao" userId="b37a14cee5699706" providerId="LiveId" clId="{2AAD5A0B-6B9E-4998-A706-DD41E3759D1D}" dt="2020-05-28T15:20:15.935" v="1959" actId="2696"/>
        <pc:sldMkLst>
          <pc:docMk/>
          <pc:sldMk cId="1012362890" sldId="433"/>
        </pc:sldMkLst>
      </pc:sldChg>
      <pc:sldChg chg="add">
        <pc:chgData name="Emmanuel Orfao" userId="b37a14cee5699706" providerId="LiveId" clId="{2AAD5A0B-6B9E-4998-A706-DD41E3759D1D}" dt="2020-05-28T06:25:09.228" v="1001"/>
        <pc:sldMkLst>
          <pc:docMk/>
          <pc:sldMk cId="3522506655" sldId="434"/>
        </pc:sldMkLst>
      </pc:sldChg>
      <pc:sldChg chg="add">
        <pc:chgData name="Emmanuel Orfao" userId="b37a14cee5699706" providerId="LiveId" clId="{2AAD5A0B-6B9E-4998-A706-DD41E3759D1D}" dt="2020-05-28T08:16:31.186" v="1224"/>
        <pc:sldMkLst>
          <pc:docMk/>
          <pc:sldMk cId="1256124106" sldId="435"/>
        </pc:sldMkLst>
      </pc:sldChg>
      <pc:sldChg chg="addSp modSp mod modAnim">
        <pc:chgData name="Emmanuel Orfao" userId="b37a14cee5699706" providerId="LiveId" clId="{2AAD5A0B-6B9E-4998-A706-DD41E3759D1D}" dt="2020-05-28T13:13:59.653" v="1953" actId="1076"/>
        <pc:sldMkLst>
          <pc:docMk/>
          <pc:sldMk cId="3632265016" sldId="436"/>
        </pc:sldMkLst>
        <pc:spChg chg="mod">
          <ac:chgData name="Emmanuel Orfao" userId="b37a14cee5699706" providerId="LiveId" clId="{2AAD5A0B-6B9E-4998-A706-DD41E3759D1D}" dt="2020-05-28T13:13:46.162" v="1951" actId="255"/>
          <ac:spMkLst>
            <pc:docMk/>
            <pc:sldMk cId="3632265016" sldId="436"/>
            <ac:spMk id="3" creationId="{78C8376C-E78A-224C-8BD6-E6F805FEBDED}"/>
          </ac:spMkLst>
        </pc:spChg>
        <pc:spChg chg="mod">
          <ac:chgData name="Emmanuel Orfao" userId="b37a14cee5699706" providerId="LiveId" clId="{2AAD5A0B-6B9E-4998-A706-DD41E3759D1D}" dt="2020-05-28T13:13:46.162" v="1951" actId="255"/>
          <ac:spMkLst>
            <pc:docMk/>
            <pc:sldMk cId="3632265016" sldId="436"/>
            <ac:spMk id="5" creationId="{1EB69191-AE54-9642-818F-FC3F52192C9B}"/>
          </ac:spMkLst>
        </pc:spChg>
        <pc:spChg chg="mod">
          <ac:chgData name="Emmanuel Orfao" userId="b37a14cee5699706" providerId="LiveId" clId="{2AAD5A0B-6B9E-4998-A706-DD41E3759D1D}" dt="2020-05-28T13:13:59.653" v="1953" actId="1076"/>
          <ac:spMkLst>
            <pc:docMk/>
            <pc:sldMk cId="3632265016" sldId="436"/>
            <ac:spMk id="6" creationId="{470D0C6A-FDDB-204B-AFE5-C1A4FDD216BC}"/>
          </ac:spMkLst>
        </pc:spChg>
        <pc:picChg chg="mod">
          <ac:chgData name="Emmanuel Orfao" userId="b37a14cee5699706" providerId="LiveId" clId="{2AAD5A0B-6B9E-4998-A706-DD41E3759D1D}" dt="2020-05-28T13:13:15.542" v="1949" actId="14100"/>
          <ac:picMkLst>
            <pc:docMk/>
            <pc:sldMk cId="3632265016" sldId="436"/>
            <ac:picMk id="2" creationId="{1007C53B-1E84-3D44-B6C5-D38BB06119FB}"/>
          </ac:picMkLst>
        </pc:picChg>
        <pc:picChg chg="mod">
          <ac:chgData name="Emmanuel Orfao" userId="b37a14cee5699706" providerId="LiveId" clId="{2AAD5A0B-6B9E-4998-A706-DD41E3759D1D}" dt="2020-05-28T13:13:56.704" v="1952" actId="14100"/>
          <ac:picMkLst>
            <pc:docMk/>
            <pc:sldMk cId="3632265016" sldId="436"/>
            <ac:picMk id="4" creationId="{93CDF67C-172C-E841-9768-D6B53D85CA88}"/>
          </ac:picMkLst>
        </pc:picChg>
        <pc:picChg chg="add mod">
          <ac:chgData name="Emmanuel Orfao" userId="b37a14cee5699706" providerId="LiveId" clId="{2AAD5A0B-6B9E-4998-A706-DD41E3759D1D}" dt="2020-05-28T13:12:34.917" v="1946" actId="1076"/>
          <ac:picMkLst>
            <pc:docMk/>
            <pc:sldMk cId="3632265016" sldId="436"/>
            <ac:picMk id="7" creationId="{330EB200-E6CF-4B7E-AD2C-0ECE01F29C6E}"/>
          </ac:picMkLst>
        </pc:picChg>
      </pc:sldChg>
    </pc:docChg>
  </pc:docChgLst>
  <pc:docChgLst>
    <pc:chgData name="Emmanuel Orfao" userId="b37a14cee5699706" providerId="LiveId" clId="{02645645-1456-486C-9A53-93EF2E684AD3}"/>
    <pc:docChg chg="delSld modSld">
      <pc:chgData name="Emmanuel Orfao" userId="b37a14cee5699706" providerId="LiveId" clId="{02645645-1456-486C-9A53-93EF2E684AD3}" dt="2020-05-18T23:06:50.943" v="36" actId="1076"/>
      <pc:docMkLst>
        <pc:docMk/>
      </pc:docMkLst>
      <pc:sldChg chg="del">
        <pc:chgData name="Emmanuel Orfao" userId="b37a14cee5699706" providerId="LiveId" clId="{02645645-1456-486C-9A53-93EF2E684AD3}" dt="2020-05-18T23:03:39.006" v="6" actId="47"/>
        <pc:sldMkLst>
          <pc:docMk/>
          <pc:sldMk cId="314753349" sldId="260"/>
        </pc:sldMkLst>
      </pc:sldChg>
      <pc:sldChg chg="del">
        <pc:chgData name="Emmanuel Orfao" userId="b37a14cee5699706" providerId="LiveId" clId="{02645645-1456-486C-9A53-93EF2E684AD3}" dt="2020-05-18T23:03:36.685" v="4" actId="47"/>
        <pc:sldMkLst>
          <pc:docMk/>
          <pc:sldMk cId="1871791528" sldId="291"/>
        </pc:sldMkLst>
      </pc:sldChg>
      <pc:sldChg chg="del">
        <pc:chgData name="Emmanuel Orfao" userId="b37a14cee5699706" providerId="LiveId" clId="{02645645-1456-486C-9A53-93EF2E684AD3}" dt="2020-05-18T23:03:29.165" v="0" actId="47"/>
        <pc:sldMkLst>
          <pc:docMk/>
          <pc:sldMk cId="184118803" sldId="293"/>
        </pc:sldMkLst>
      </pc:sldChg>
      <pc:sldChg chg="del">
        <pc:chgData name="Emmanuel Orfao" userId="b37a14cee5699706" providerId="LiveId" clId="{02645645-1456-486C-9A53-93EF2E684AD3}" dt="2020-05-18T23:03:32.473" v="1" actId="47"/>
        <pc:sldMkLst>
          <pc:docMk/>
          <pc:sldMk cId="1773470310" sldId="296"/>
        </pc:sldMkLst>
      </pc:sldChg>
      <pc:sldChg chg="addSp modSp mod modAnim">
        <pc:chgData name="Emmanuel Orfao" userId="b37a14cee5699706" providerId="LiveId" clId="{02645645-1456-486C-9A53-93EF2E684AD3}" dt="2020-05-18T23:06:50.943" v="36" actId="1076"/>
        <pc:sldMkLst>
          <pc:docMk/>
          <pc:sldMk cId="1365599096" sldId="347"/>
        </pc:sldMkLst>
        <pc:spChg chg="mod">
          <ac:chgData name="Emmanuel Orfao" userId="b37a14cee5699706" providerId="LiveId" clId="{02645645-1456-486C-9A53-93EF2E684AD3}" dt="2020-05-18T23:05:43.508" v="22" actId="1076"/>
          <ac:spMkLst>
            <pc:docMk/>
            <pc:sldMk cId="1365599096" sldId="347"/>
            <ac:spMk id="5" creationId="{BCE639AD-E2C4-2D49-8EE0-942A82B467CD}"/>
          </ac:spMkLst>
        </pc:spChg>
        <pc:spChg chg="add mod">
          <ac:chgData name="Emmanuel Orfao" userId="b37a14cee5699706" providerId="LiveId" clId="{02645645-1456-486C-9A53-93EF2E684AD3}" dt="2020-05-18T23:05:52.472" v="24" actId="1076"/>
          <ac:spMkLst>
            <pc:docMk/>
            <pc:sldMk cId="1365599096" sldId="347"/>
            <ac:spMk id="8" creationId="{4852BF7B-A782-4B81-B07E-B18A08489DBB}"/>
          </ac:spMkLst>
        </pc:spChg>
        <pc:spChg chg="add mod">
          <ac:chgData name="Emmanuel Orfao" userId="b37a14cee5699706" providerId="LiveId" clId="{02645645-1456-486C-9A53-93EF2E684AD3}" dt="2020-05-18T23:06:50.943" v="36" actId="1076"/>
          <ac:spMkLst>
            <pc:docMk/>
            <pc:sldMk cId="1365599096" sldId="347"/>
            <ac:spMk id="10" creationId="{47DC01E6-411D-4A6B-A59B-E9C6E58FEC07}"/>
          </ac:spMkLst>
        </pc:spChg>
        <pc:spChg chg="add mod">
          <ac:chgData name="Emmanuel Orfao" userId="b37a14cee5699706" providerId="LiveId" clId="{02645645-1456-486C-9A53-93EF2E684AD3}" dt="2020-05-18T23:05:14.663" v="12" actId="1076"/>
          <ac:spMkLst>
            <pc:docMk/>
            <pc:sldMk cId="1365599096" sldId="347"/>
            <ac:spMk id="11" creationId="{EE4C769E-648F-4798-9B31-78389EDBFCA5}"/>
          </ac:spMkLst>
        </pc:spChg>
        <pc:picChg chg="mod">
          <ac:chgData name="Emmanuel Orfao" userId="b37a14cee5699706" providerId="LiveId" clId="{02645645-1456-486C-9A53-93EF2E684AD3}" dt="2020-05-18T23:06:45.589" v="35" actId="1076"/>
          <ac:picMkLst>
            <pc:docMk/>
            <pc:sldMk cId="1365599096" sldId="347"/>
            <ac:picMk id="2" creationId="{C2FC6864-F2C6-4C4D-8BA4-E03DF12D2C5C}"/>
          </ac:picMkLst>
        </pc:picChg>
      </pc:sldChg>
      <pc:sldChg chg="del">
        <pc:chgData name="Emmanuel Orfao" userId="b37a14cee5699706" providerId="LiveId" clId="{02645645-1456-486C-9A53-93EF2E684AD3}" dt="2020-05-18T23:03:37.837" v="5" actId="47"/>
        <pc:sldMkLst>
          <pc:docMk/>
          <pc:sldMk cId="423766443" sldId="378"/>
        </pc:sldMkLst>
      </pc:sldChg>
      <pc:sldChg chg="del">
        <pc:chgData name="Emmanuel Orfao" userId="b37a14cee5699706" providerId="LiveId" clId="{02645645-1456-486C-9A53-93EF2E684AD3}" dt="2020-05-18T23:03:33.741" v="2" actId="47"/>
        <pc:sldMkLst>
          <pc:docMk/>
          <pc:sldMk cId="3171635839" sldId="388"/>
        </pc:sldMkLst>
      </pc:sldChg>
      <pc:sldChg chg="del">
        <pc:chgData name="Emmanuel Orfao" userId="b37a14cee5699706" providerId="LiveId" clId="{02645645-1456-486C-9A53-93EF2E684AD3}" dt="2020-05-18T23:03:35.440" v="3" actId="47"/>
        <pc:sldMkLst>
          <pc:docMk/>
          <pc:sldMk cId="2441141434" sldId="390"/>
        </pc:sldMkLst>
      </pc:sldChg>
    </pc:docChg>
  </pc:docChgLst>
  <pc:docChgLst>
    <pc:chgData name="Anna Guill" userId="a22bbae58ae3daf3" providerId="Windows Live" clId="Web-{21F3292E-FE02-45DA-82EB-12D19FA47F43}"/>
    <pc:docChg chg="addSld modSld">
      <pc:chgData name="Anna Guill" userId="a22bbae58ae3daf3" providerId="Windows Live" clId="Web-{21F3292E-FE02-45DA-82EB-12D19FA47F43}" dt="2020-03-31T19:35:42.759" v="20"/>
      <pc:docMkLst>
        <pc:docMk/>
      </pc:docMkLst>
      <pc:sldChg chg="addSp delSp modSp">
        <pc:chgData name="Anna Guill" userId="a22bbae58ae3daf3" providerId="Windows Live" clId="Web-{21F3292E-FE02-45DA-82EB-12D19FA47F43}" dt="2020-03-31T19:35:42.759" v="20"/>
        <pc:sldMkLst>
          <pc:docMk/>
          <pc:sldMk cId="3156055489" sldId="307"/>
        </pc:sldMkLst>
        <pc:spChg chg="add mod">
          <ac:chgData name="Anna Guill" userId="a22bbae58ae3daf3" providerId="Windows Live" clId="Web-{21F3292E-FE02-45DA-82EB-12D19FA47F43}" dt="2020-03-31T19:35:42.759" v="20"/>
          <ac:spMkLst>
            <pc:docMk/>
            <pc:sldMk cId="3156055489" sldId="307"/>
            <ac:spMk id="4" creationId="{C9E15676-2033-4651-9DE1-DB66B7F610B6}"/>
          </ac:spMkLst>
        </pc:spChg>
        <pc:picChg chg="del">
          <ac:chgData name="Anna Guill" userId="a22bbae58ae3daf3" providerId="Windows Live" clId="Web-{21F3292E-FE02-45DA-82EB-12D19FA47F43}" dt="2020-03-31T19:35:42.759" v="20"/>
          <ac:picMkLst>
            <pc:docMk/>
            <pc:sldMk cId="3156055489" sldId="307"/>
            <ac:picMk id="6" creationId="{D8CC828B-61CB-43A6-91F7-2FB5C0E85935}"/>
          </ac:picMkLst>
        </pc:picChg>
      </pc:sldChg>
      <pc:sldChg chg="modSp">
        <pc:chgData name="Anna Guill" userId="a22bbae58ae3daf3" providerId="Windows Live" clId="Web-{21F3292E-FE02-45DA-82EB-12D19FA47F43}" dt="2020-03-31T19:23:14.943" v="14" actId="1076"/>
        <pc:sldMkLst>
          <pc:docMk/>
          <pc:sldMk cId="667595163" sldId="318"/>
        </pc:sldMkLst>
        <pc:spChg chg="mod">
          <ac:chgData name="Anna Guill" userId="a22bbae58ae3daf3" providerId="Windows Live" clId="Web-{21F3292E-FE02-45DA-82EB-12D19FA47F43}" dt="2020-03-31T19:23:14.943" v="14" actId="1076"/>
          <ac:spMkLst>
            <pc:docMk/>
            <pc:sldMk cId="667595163" sldId="318"/>
            <ac:spMk id="18" creationId="{256C203A-22CA-4577-80BC-46DA8C297A7E}"/>
          </ac:spMkLst>
        </pc:spChg>
      </pc:sldChg>
      <pc:sldChg chg="modSp">
        <pc:chgData name="Anna Guill" userId="a22bbae58ae3daf3" providerId="Windows Live" clId="Web-{21F3292E-FE02-45DA-82EB-12D19FA47F43}" dt="2020-03-31T19:33:29.399" v="19" actId="1076"/>
        <pc:sldMkLst>
          <pc:docMk/>
          <pc:sldMk cId="3810898968" sldId="326"/>
        </pc:sldMkLst>
        <pc:picChg chg="mod">
          <ac:chgData name="Anna Guill" userId="a22bbae58ae3daf3" providerId="Windows Live" clId="Web-{21F3292E-FE02-45DA-82EB-12D19FA47F43}" dt="2020-03-31T19:33:29.399" v="19" actId="1076"/>
          <ac:picMkLst>
            <pc:docMk/>
            <pc:sldMk cId="3810898968" sldId="326"/>
            <ac:picMk id="5" creationId="{70E3B338-055E-47B6-BC10-B7AE75FD700E}"/>
          </ac:picMkLst>
        </pc:picChg>
      </pc:sldChg>
      <pc:sldChg chg="modSp">
        <pc:chgData name="Anna Guill" userId="a22bbae58ae3daf3" providerId="Windows Live" clId="Web-{21F3292E-FE02-45DA-82EB-12D19FA47F43}" dt="2020-03-31T19:17:57.957" v="13" actId="20577"/>
        <pc:sldMkLst>
          <pc:docMk/>
          <pc:sldMk cId="3157955791" sldId="329"/>
        </pc:sldMkLst>
        <pc:graphicFrameChg chg="modGraphic">
          <ac:chgData name="Anna Guill" userId="a22bbae58ae3daf3" providerId="Windows Live" clId="Web-{21F3292E-FE02-45DA-82EB-12D19FA47F43}" dt="2020-03-31T19:17:57.957" v="13" actId="20577"/>
          <ac:graphicFrameMkLst>
            <pc:docMk/>
            <pc:sldMk cId="3157955791" sldId="329"/>
            <ac:graphicFrameMk id="16" creationId="{D2A197C6-FB6A-4E87-8B8B-B9815407192C}"/>
          </ac:graphicFrameMkLst>
        </pc:graphicFrameChg>
      </pc:sldChg>
      <pc:sldChg chg="new">
        <pc:chgData name="Anna Guill" userId="a22bbae58ae3daf3" providerId="Windows Live" clId="Web-{21F3292E-FE02-45DA-82EB-12D19FA47F43}" dt="2020-03-31T19:24:40.631" v="15"/>
        <pc:sldMkLst>
          <pc:docMk/>
          <pc:sldMk cId="1672501026" sldId="342"/>
        </pc:sldMkLst>
      </pc:sldChg>
    </pc:docChg>
  </pc:docChgLst>
  <pc:docChgLst>
    <pc:chgData name="emmanuel orfao" userId="b37a14cee5699706" providerId="LiveId" clId="{2F795E27-BB69-4CF8-9BC2-F66C5F5BCAB5}"/>
    <pc:docChg chg="undo redo custSel mod addSld delSld modSld sldOrd">
      <pc:chgData name="emmanuel orfao" userId="b37a14cee5699706" providerId="LiveId" clId="{2F795E27-BB69-4CF8-9BC2-F66C5F5BCAB5}" dt="2020-04-01T10:15:42.056" v="7028"/>
      <pc:docMkLst>
        <pc:docMk/>
      </pc:docMkLst>
      <pc:sldChg chg="addSp modSp mod ord modAnim addCm delCm modCm modNotesTx">
        <pc:chgData name="emmanuel orfao" userId="b37a14cee5699706" providerId="LiveId" clId="{2F795E27-BB69-4CF8-9BC2-F66C5F5BCAB5}" dt="2020-04-01T08:44:52.869" v="5697" actId="6549"/>
        <pc:sldMkLst>
          <pc:docMk/>
          <pc:sldMk cId="3224725852" sldId="256"/>
        </pc:sldMkLst>
        <pc:spChg chg="add mod">
          <ac:chgData name="emmanuel orfao" userId="b37a14cee5699706" providerId="LiveId" clId="{2F795E27-BB69-4CF8-9BC2-F66C5F5BCAB5}" dt="2020-03-30T09:03:23.002" v="2989" actId="1076"/>
          <ac:spMkLst>
            <pc:docMk/>
            <pc:sldMk cId="3224725852" sldId="256"/>
            <ac:spMk id="2" creationId="{A941EC71-3240-46F4-BE01-D896DD2020E8}"/>
          </ac:spMkLst>
        </pc:spChg>
        <pc:spChg chg="mod">
          <ac:chgData name="emmanuel orfao" userId="b37a14cee5699706" providerId="LiveId" clId="{2F795E27-BB69-4CF8-9BC2-F66C5F5BCAB5}" dt="2020-03-29T21:37:12.520" v="1490" actId="1076"/>
          <ac:spMkLst>
            <pc:docMk/>
            <pc:sldMk cId="3224725852" sldId="256"/>
            <ac:spMk id="4" creationId="{3D5AF184-B5A4-4BD7-91C8-4732A426D337}"/>
          </ac:spMkLst>
        </pc:spChg>
        <pc:spChg chg="add mod">
          <ac:chgData name="emmanuel orfao" userId="b37a14cee5699706" providerId="LiveId" clId="{2F795E27-BB69-4CF8-9BC2-F66C5F5BCAB5}" dt="2020-03-30T09:04:17.651" v="3011" actId="1076"/>
          <ac:spMkLst>
            <pc:docMk/>
            <pc:sldMk cId="3224725852" sldId="256"/>
            <ac:spMk id="7" creationId="{3F7E81FD-C240-4A1F-8AC4-41DC95332F31}"/>
          </ac:spMkLst>
        </pc:spChg>
        <pc:spChg chg="add mod">
          <ac:chgData name="emmanuel orfao" userId="b37a14cee5699706" providerId="LiveId" clId="{2F795E27-BB69-4CF8-9BC2-F66C5F5BCAB5}" dt="2020-03-30T09:03:15.356" v="2986" actId="14100"/>
          <ac:spMkLst>
            <pc:docMk/>
            <pc:sldMk cId="3224725852" sldId="256"/>
            <ac:spMk id="8" creationId="{9B23D81D-0B4C-4557-905D-5C05828FAAF9}"/>
          </ac:spMkLst>
        </pc:spChg>
        <pc:spChg chg="add mod">
          <ac:chgData name="emmanuel orfao" userId="b37a14cee5699706" providerId="LiveId" clId="{2F795E27-BB69-4CF8-9BC2-F66C5F5BCAB5}" dt="2020-03-30T08:56:02.265" v="2636" actId="1076"/>
          <ac:spMkLst>
            <pc:docMk/>
            <pc:sldMk cId="3224725852" sldId="256"/>
            <ac:spMk id="9" creationId="{513D9753-132A-4719-9F42-C413DD429B8B}"/>
          </ac:spMkLst>
        </pc:spChg>
        <pc:spChg chg="add mod">
          <ac:chgData name="emmanuel orfao" userId="b37a14cee5699706" providerId="LiveId" clId="{2F795E27-BB69-4CF8-9BC2-F66C5F5BCAB5}" dt="2020-03-30T08:55:47.036" v="2632" actId="1076"/>
          <ac:spMkLst>
            <pc:docMk/>
            <pc:sldMk cId="3224725852" sldId="256"/>
            <ac:spMk id="10" creationId="{09215B6E-03B0-4C0B-AC78-31B1DC33B497}"/>
          </ac:spMkLst>
        </pc:spChg>
        <pc:picChg chg="add mod ord">
          <ac:chgData name="emmanuel orfao" userId="b37a14cee5699706" providerId="LiveId" clId="{2F795E27-BB69-4CF8-9BC2-F66C5F5BCAB5}" dt="2020-03-29T21:37:21.012" v="1492" actId="167"/>
          <ac:picMkLst>
            <pc:docMk/>
            <pc:sldMk cId="3224725852" sldId="256"/>
            <ac:picMk id="6" creationId="{63CA4787-B4CB-493F-BDB1-AE6DF4C1A966}"/>
          </ac:picMkLst>
        </pc:picChg>
      </pc:sldChg>
      <pc:sldChg chg="modNotesTx">
        <pc:chgData name="emmanuel orfao" userId="b37a14cee5699706" providerId="LiveId" clId="{2F795E27-BB69-4CF8-9BC2-F66C5F5BCAB5}" dt="2020-04-01T08:39:55.400" v="5658" actId="113"/>
        <pc:sldMkLst>
          <pc:docMk/>
          <pc:sldMk cId="3314477358" sldId="304"/>
        </pc:sldMkLst>
      </pc:sldChg>
      <pc:sldChg chg="addSp delSp modSp add mod modNotesTx">
        <pc:chgData name="emmanuel orfao" userId="b37a14cee5699706" providerId="LiveId" clId="{2F795E27-BB69-4CF8-9BC2-F66C5F5BCAB5}" dt="2020-04-01T08:47:35.365" v="5789" actId="6549"/>
        <pc:sldMkLst>
          <pc:docMk/>
          <pc:sldMk cId="2401512931" sldId="305"/>
        </pc:sldMkLst>
        <pc:spChg chg="add mod">
          <ac:chgData name="emmanuel orfao" userId="b37a14cee5699706" providerId="LiveId" clId="{2F795E27-BB69-4CF8-9BC2-F66C5F5BCAB5}" dt="2020-03-31T22:56:52.285" v="5449" actId="1076"/>
          <ac:spMkLst>
            <pc:docMk/>
            <pc:sldMk cId="2401512931" sldId="305"/>
            <ac:spMk id="2" creationId="{A2F9CEC4-6D19-4226-8F61-D88357F6C88B}"/>
          </ac:spMkLst>
        </pc:spChg>
        <pc:spChg chg="del">
          <ac:chgData name="emmanuel orfao" userId="b37a14cee5699706" providerId="LiveId" clId="{2F795E27-BB69-4CF8-9BC2-F66C5F5BCAB5}" dt="2020-03-29T18:38:51.919" v="444" actId="478"/>
          <ac:spMkLst>
            <pc:docMk/>
            <pc:sldMk cId="2401512931" sldId="305"/>
            <ac:spMk id="2" creationId="{D3D692BF-CF1D-4CB7-8F0F-6B4108EBFB2B}"/>
          </ac:spMkLst>
        </pc:spChg>
        <pc:spChg chg="add del mod">
          <ac:chgData name="emmanuel orfao" userId="b37a14cee5699706" providerId="LiveId" clId="{2F795E27-BB69-4CF8-9BC2-F66C5F5BCAB5}" dt="2020-03-31T22:39:25.025" v="5333" actId="478"/>
          <ac:spMkLst>
            <pc:docMk/>
            <pc:sldMk cId="2401512931" sldId="305"/>
            <ac:spMk id="3" creationId="{4294B6EA-87FF-4307-9B1E-C836184B792E}"/>
          </ac:spMkLst>
        </pc:spChg>
        <pc:spChg chg="add del mod">
          <ac:chgData name="emmanuel orfao" userId="b37a14cee5699706" providerId="LiveId" clId="{2F795E27-BB69-4CF8-9BC2-F66C5F5BCAB5}" dt="2020-03-30T10:33:38.535" v="3890" actId="478"/>
          <ac:spMkLst>
            <pc:docMk/>
            <pc:sldMk cId="2401512931" sldId="305"/>
            <ac:spMk id="3" creationId="{853714CF-D499-4327-BD40-9E4F1C0CD9DB}"/>
          </ac:spMkLst>
        </pc:spChg>
        <pc:spChg chg="del">
          <ac:chgData name="emmanuel orfao" userId="b37a14cee5699706" providerId="LiveId" clId="{2F795E27-BB69-4CF8-9BC2-F66C5F5BCAB5}" dt="2020-03-29T18:38:51.006" v="443" actId="478"/>
          <ac:spMkLst>
            <pc:docMk/>
            <pc:sldMk cId="2401512931" sldId="305"/>
            <ac:spMk id="3" creationId="{BD7F0F88-F120-4D14-8D85-9CC60091ED46}"/>
          </ac:spMkLst>
        </pc:spChg>
        <pc:spChg chg="del">
          <ac:chgData name="emmanuel orfao" userId="b37a14cee5699706" providerId="LiveId" clId="{2F795E27-BB69-4CF8-9BC2-F66C5F5BCAB5}" dt="2020-03-29T18:22:19.819" v="163"/>
          <ac:spMkLst>
            <pc:docMk/>
            <pc:sldMk cId="2401512931" sldId="305"/>
            <ac:spMk id="4" creationId="{5C60164D-90EF-4A93-8DB0-AAE5D19A357B}"/>
          </ac:spMkLst>
        </pc:spChg>
        <pc:spChg chg="add del mod">
          <ac:chgData name="emmanuel orfao" userId="b37a14cee5699706" providerId="LiveId" clId="{2F795E27-BB69-4CF8-9BC2-F66C5F5BCAB5}" dt="2020-03-31T22:41:34.095" v="5344" actId="478"/>
          <ac:spMkLst>
            <pc:docMk/>
            <pc:sldMk cId="2401512931" sldId="305"/>
            <ac:spMk id="4" creationId="{759B56B8-FF3A-4859-9CBC-B6EB827F0F72}"/>
          </ac:spMkLst>
        </pc:spChg>
        <pc:spChg chg="add mod">
          <ac:chgData name="emmanuel orfao" userId="b37a14cee5699706" providerId="LiveId" clId="{2F795E27-BB69-4CF8-9BC2-F66C5F5BCAB5}" dt="2020-03-31T22:56:55.110" v="5450" actId="1076"/>
          <ac:spMkLst>
            <pc:docMk/>
            <pc:sldMk cId="2401512931" sldId="305"/>
            <ac:spMk id="5" creationId="{9177DEE0-BBEF-4B15-9E1A-0E3C228C7340}"/>
          </ac:spMkLst>
        </pc:spChg>
        <pc:spChg chg="del">
          <ac:chgData name="emmanuel orfao" userId="b37a14cee5699706" providerId="LiveId" clId="{2F795E27-BB69-4CF8-9BC2-F66C5F5BCAB5}" dt="2020-03-29T18:23:12.771" v="166"/>
          <ac:spMkLst>
            <pc:docMk/>
            <pc:sldMk cId="2401512931" sldId="305"/>
            <ac:spMk id="5" creationId="{AE2428C9-5558-4078-91B9-F770702BE99E}"/>
          </ac:spMkLst>
        </pc:spChg>
        <pc:spChg chg="add mod">
          <ac:chgData name="emmanuel orfao" userId="b37a14cee5699706" providerId="LiveId" clId="{2F795E27-BB69-4CF8-9BC2-F66C5F5BCAB5}" dt="2020-03-31T22:41:51.426" v="5347" actId="1076"/>
          <ac:spMkLst>
            <pc:docMk/>
            <pc:sldMk cId="2401512931" sldId="305"/>
            <ac:spMk id="7" creationId="{07145C17-06D0-4098-B129-85B6CAB48986}"/>
          </ac:spMkLst>
        </pc:spChg>
        <pc:spChg chg="add del mod">
          <ac:chgData name="emmanuel orfao" userId="b37a14cee5699706" providerId="LiveId" clId="{2F795E27-BB69-4CF8-9BC2-F66C5F5BCAB5}" dt="2020-03-30T19:29:13.430" v="4801" actId="478"/>
          <ac:spMkLst>
            <pc:docMk/>
            <pc:sldMk cId="2401512931" sldId="305"/>
            <ac:spMk id="10" creationId="{CC67688B-59D3-4186-9F8F-7071843D7807}"/>
          </ac:spMkLst>
        </pc:spChg>
        <pc:spChg chg="add del mod">
          <ac:chgData name="emmanuel orfao" userId="b37a14cee5699706" providerId="LiveId" clId="{2F795E27-BB69-4CF8-9BC2-F66C5F5BCAB5}" dt="2020-03-30T19:29:16.233" v="4802" actId="478"/>
          <ac:spMkLst>
            <pc:docMk/>
            <pc:sldMk cId="2401512931" sldId="305"/>
            <ac:spMk id="12" creationId="{802AA8D4-EDE7-4B26-9838-69C71CC411A8}"/>
          </ac:spMkLst>
        </pc:spChg>
        <pc:spChg chg="del mod">
          <ac:chgData name="emmanuel orfao" userId="b37a14cee5699706" providerId="LiveId" clId="{2F795E27-BB69-4CF8-9BC2-F66C5F5BCAB5}" dt="2020-03-31T22:41:36.724" v="5345" actId="478"/>
          <ac:spMkLst>
            <pc:docMk/>
            <pc:sldMk cId="2401512931" sldId="305"/>
            <ac:spMk id="13" creationId="{6927C194-6279-4247-88AA-0C568D4F3D93}"/>
          </ac:spMkLst>
        </pc:spChg>
        <pc:spChg chg="add del mod">
          <ac:chgData name="emmanuel orfao" userId="b37a14cee5699706" providerId="LiveId" clId="{2F795E27-BB69-4CF8-9BC2-F66C5F5BCAB5}" dt="2020-03-31T22:43:31.223" v="5356"/>
          <ac:spMkLst>
            <pc:docMk/>
            <pc:sldMk cId="2401512931" sldId="305"/>
            <ac:spMk id="16" creationId="{2E003AA9-C4E4-4EAA-A951-BEDC609BC4C3}"/>
          </ac:spMkLst>
        </pc:spChg>
        <pc:spChg chg="add mod">
          <ac:chgData name="emmanuel orfao" userId="b37a14cee5699706" providerId="LiveId" clId="{2F795E27-BB69-4CF8-9BC2-F66C5F5BCAB5}" dt="2020-04-01T08:45:37.883" v="5725" actId="1076"/>
          <ac:spMkLst>
            <pc:docMk/>
            <pc:sldMk cId="2401512931" sldId="305"/>
            <ac:spMk id="17" creationId="{E7EF2077-19F1-4F0A-A164-4A19AFB9BE15}"/>
          </ac:spMkLst>
        </pc:spChg>
        <pc:spChg chg="add mod">
          <ac:chgData name="emmanuel orfao" userId="b37a14cee5699706" providerId="LiveId" clId="{2F795E27-BB69-4CF8-9BC2-F66C5F5BCAB5}" dt="2020-04-01T08:45:42.399" v="5726" actId="1076"/>
          <ac:spMkLst>
            <pc:docMk/>
            <pc:sldMk cId="2401512931" sldId="305"/>
            <ac:spMk id="18" creationId="{F9F01789-E67F-4EF6-933A-BE0FA11A4587}"/>
          </ac:spMkLst>
        </pc:spChg>
        <pc:spChg chg="add mod">
          <ac:chgData name="emmanuel orfao" userId="b37a14cee5699706" providerId="LiveId" clId="{2F795E27-BB69-4CF8-9BC2-F66C5F5BCAB5}" dt="2020-03-31T22:55:20.655" v="5445" actId="1076"/>
          <ac:spMkLst>
            <pc:docMk/>
            <pc:sldMk cId="2401512931" sldId="305"/>
            <ac:spMk id="21" creationId="{F61AF133-72C2-47AD-A7A4-FE0744619808}"/>
          </ac:spMkLst>
        </pc:spChg>
        <pc:spChg chg="add mod">
          <ac:chgData name="emmanuel orfao" userId="b37a14cee5699706" providerId="LiveId" clId="{2F795E27-BB69-4CF8-9BC2-F66C5F5BCAB5}" dt="2020-03-31T22:55:08.693" v="5443" actId="1076"/>
          <ac:spMkLst>
            <pc:docMk/>
            <pc:sldMk cId="2401512931" sldId="305"/>
            <ac:spMk id="22" creationId="{04BE65CE-0E60-430F-9F06-8E63751657FF}"/>
          </ac:spMkLst>
        </pc:spChg>
        <pc:spChg chg="add del mod">
          <ac:chgData name="emmanuel orfao" userId="b37a14cee5699706" providerId="LiveId" clId="{2F795E27-BB69-4CF8-9BC2-F66C5F5BCAB5}" dt="2020-03-31T22:50:27.154" v="5418"/>
          <ac:spMkLst>
            <pc:docMk/>
            <pc:sldMk cId="2401512931" sldId="305"/>
            <ac:spMk id="23" creationId="{D410523C-03AA-4E6C-96F2-FC47BC38EBD1}"/>
          </ac:spMkLst>
        </pc:spChg>
        <pc:picChg chg="add del mod ord">
          <ac:chgData name="emmanuel orfao" userId="b37a14cee5699706" providerId="LiveId" clId="{2F795E27-BB69-4CF8-9BC2-F66C5F5BCAB5}" dt="2020-03-29T19:59:55.207" v="990" actId="478"/>
          <ac:picMkLst>
            <pc:docMk/>
            <pc:sldMk cId="2401512931" sldId="305"/>
            <ac:picMk id="7" creationId="{E3E41040-6AF7-449B-9D9F-26B69CB58B5C}"/>
          </ac:picMkLst>
        </pc:picChg>
        <pc:picChg chg="add mod ord">
          <ac:chgData name="emmanuel orfao" userId="b37a14cee5699706" providerId="LiveId" clId="{2F795E27-BB69-4CF8-9BC2-F66C5F5BCAB5}" dt="2020-03-31T22:55:03.297" v="5442" actId="1076"/>
          <ac:picMkLst>
            <pc:docMk/>
            <pc:sldMk cId="2401512931" sldId="305"/>
            <ac:picMk id="8" creationId="{51E66E00-D583-4D54-9181-02FE54BB39EB}"/>
          </ac:picMkLst>
        </pc:picChg>
        <pc:picChg chg="add del mod">
          <ac:chgData name="emmanuel orfao" userId="b37a14cee5699706" providerId="LiveId" clId="{2F795E27-BB69-4CF8-9BC2-F66C5F5BCAB5}" dt="2020-03-31T22:37:48.826" v="5318" actId="478"/>
          <ac:picMkLst>
            <pc:docMk/>
            <pc:sldMk cId="2401512931" sldId="305"/>
            <ac:picMk id="9" creationId="{B2490E7B-65DA-4283-8880-11F2F80DA09E}"/>
          </ac:picMkLst>
        </pc:picChg>
        <pc:picChg chg="add del mod">
          <ac:chgData name="emmanuel orfao" userId="b37a14cee5699706" providerId="LiveId" clId="{2F795E27-BB69-4CF8-9BC2-F66C5F5BCAB5}" dt="2020-03-31T22:40:17.092" v="5338" actId="478"/>
          <ac:picMkLst>
            <pc:docMk/>
            <pc:sldMk cId="2401512931" sldId="305"/>
            <ac:picMk id="12" creationId="{253272B1-963D-4848-B72B-603E1D4DFD9D}"/>
          </ac:picMkLst>
        </pc:picChg>
        <pc:picChg chg="add del mod">
          <ac:chgData name="emmanuel orfao" userId="b37a14cee5699706" providerId="LiveId" clId="{2F795E27-BB69-4CF8-9BC2-F66C5F5BCAB5}" dt="2020-03-31T22:43:31.222" v="5354" actId="478"/>
          <ac:picMkLst>
            <pc:docMk/>
            <pc:sldMk cId="2401512931" sldId="305"/>
            <ac:picMk id="15" creationId="{8ACDC5EB-1CED-4ED9-8E5E-50226B45EAFB}"/>
          </ac:picMkLst>
        </pc:picChg>
        <pc:cxnChg chg="add mod">
          <ac:chgData name="emmanuel orfao" userId="b37a14cee5699706" providerId="LiveId" clId="{2F795E27-BB69-4CF8-9BC2-F66C5F5BCAB5}" dt="2020-03-31T22:54:54.459" v="5441" actId="1076"/>
          <ac:cxnSpMkLst>
            <pc:docMk/>
            <pc:sldMk cId="2401512931" sldId="305"/>
            <ac:cxnSpMk id="11" creationId="{50A39067-0775-4031-86DD-E1C4247DE1A5}"/>
          </ac:cxnSpMkLst>
        </pc:cxnChg>
        <pc:cxnChg chg="add del mod">
          <ac:chgData name="emmanuel orfao" userId="b37a14cee5699706" providerId="LiveId" clId="{2F795E27-BB69-4CF8-9BC2-F66C5F5BCAB5}" dt="2020-03-31T22:46:03.463" v="5378" actId="478"/>
          <ac:cxnSpMkLst>
            <pc:docMk/>
            <pc:sldMk cId="2401512931" sldId="305"/>
            <ac:cxnSpMk id="20" creationId="{44896620-3206-49E0-8DF5-EAC8C3C6D572}"/>
          </ac:cxnSpMkLst>
        </pc:cxnChg>
      </pc:sldChg>
      <pc:sldChg chg="addSp delSp modSp add del mod">
        <pc:chgData name="emmanuel orfao" userId="b37a14cee5699706" providerId="LiveId" clId="{2F795E27-BB69-4CF8-9BC2-F66C5F5BCAB5}" dt="2020-03-30T15:34:44.424" v="4795" actId="47"/>
        <pc:sldMkLst>
          <pc:docMk/>
          <pc:sldMk cId="1954461383" sldId="306"/>
        </pc:sldMkLst>
        <pc:spChg chg="del">
          <ac:chgData name="emmanuel orfao" userId="b37a14cee5699706" providerId="LiveId" clId="{2F795E27-BB69-4CF8-9BC2-F66C5F5BCAB5}" dt="2020-03-29T19:21:54.036" v="483" actId="478"/>
          <ac:spMkLst>
            <pc:docMk/>
            <pc:sldMk cId="1954461383" sldId="306"/>
            <ac:spMk id="2" creationId="{0649FFCB-FE24-4AC4-A87C-4AFE79B64F3A}"/>
          </ac:spMkLst>
        </pc:spChg>
        <pc:spChg chg="del">
          <ac:chgData name="emmanuel orfao" userId="b37a14cee5699706" providerId="LiveId" clId="{2F795E27-BB69-4CF8-9BC2-F66C5F5BCAB5}" dt="2020-03-29T19:21:52.692" v="482" actId="478"/>
          <ac:spMkLst>
            <pc:docMk/>
            <pc:sldMk cId="1954461383" sldId="306"/>
            <ac:spMk id="3" creationId="{CC99F71E-E26E-43CF-BC1A-56E2F125B04C}"/>
          </ac:spMkLst>
        </pc:spChg>
        <pc:picChg chg="add del mod">
          <ac:chgData name="emmanuel orfao" userId="b37a14cee5699706" providerId="LiveId" clId="{2F795E27-BB69-4CF8-9BC2-F66C5F5BCAB5}" dt="2020-03-30T15:34:34.422" v="4794" actId="478"/>
          <ac:picMkLst>
            <pc:docMk/>
            <pc:sldMk cId="1954461383" sldId="306"/>
            <ac:picMk id="5" creationId="{E53C743A-49C2-47EB-B90F-2D5D76427AC7}"/>
          </ac:picMkLst>
        </pc:picChg>
      </pc:sldChg>
      <pc:sldChg chg="addSp delSp modSp add del mod modNotesTx">
        <pc:chgData name="emmanuel orfao" userId="b37a14cee5699706" providerId="LiveId" clId="{2F795E27-BB69-4CF8-9BC2-F66C5F5BCAB5}" dt="2020-03-31T21:38:32.118" v="5282" actId="47"/>
        <pc:sldMkLst>
          <pc:docMk/>
          <pc:sldMk cId="3156055489" sldId="307"/>
        </pc:sldMkLst>
        <pc:spChg chg="del mod">
          <ac:chgData name="emmanuel orfao" userId="b37a14cee5699706" providerId="LiveId" clId="{2F795E27-BB69-4CF8-9BC2-F66C5F5BCAB5}" dt="2020-03-31T21:37:42.664" v="5277" actId="478"/>
          <ac:spMkLst>
            <pc:docMk/>
            <pc:sldMk cId="3156055489" sldId="307"/>
            <ac:spMk id="2" creationId="{DBE3C08F-C2CF-4BE6-99BA-C3EA04DA90CE}"/>
          </ac:spMkLst>
        </pc:spChg>
        <pc:spChg chg="del">
          <ac:chgData name="emmanuel orfao" userId="b37a14cee5699706" providerId="LiveId" clId="{2F795E27-BB69-4CF8-9BC2-F66C5F5BCAB5}" dt="2020-03-31T21:37:48.002" v="5279" actId="478"/>
          <ac:spMkLst>
            <pc:docMk/>
            <pc:sldMk cId="3156055489" sldId="307"/>
            <ac:spMk id="4" creationId="{C9E15676-2033-4651-9DE1-DB66B7F610B6}"/>
          </ac:spMkLst>
        </pc:spChg>
        <pc:spChg chg="add del mod">
          <ac:chgData name="emmanuel orfao" userId="b37a14cee5699706" providerId="LiveId" clId="{2F795E27-BB69-4CF8-9BC2-F66C5F5BCAB5}" dt="2020-03-31T21:37:44.570" v="5278" actId="478"/>
          <ac:spMkLst>
            <pc:docMk/>
            <pc:sldMk cId="3156055489" sldId="307"/>
            <ac:spMk id="5" creationId="{6DF6302A-D965-42C1-B68E-5869D2646F42}"/>
          </ac:spMkLst>
        </pc:spChg>
      </pc:sldChg>
      <pc:sldChg chg="addSp delSp add del modNotesTx">
        <pc:chgData name="emmanuel orfao" userId="b37a14cee5699706" providerId="LiveId" clId="{2F795E27-BB69-4CF8-9BC2-F66C5F5BCAB5}" dt="2020-03-30T06:41:49.166" v="1734" actId="47"/>
        <pc:sldMkLst>
          <pc:docMk/>
          <pc:sldMk cId="1889071786" sldId="308"/>
        </pc:sldMkLst>
        <pc:spChg chg="add del">
          <ac:chgData name="emmanuel orfao" userId="b37a14cee5699706" providerId="LiveId" clId="{2F795E27-BB69-4CF8-9BC2-F66C5F5BCAB5}" dt="2020-03-29T18:24:19.109" v="175"/>
          <ac:spMkLst>
            <pc:docMk/>
            <pc:sldMk cId="1889071786" sldId="308"/>
            <ac:spMk id="4" creationId="{559E548A-C855-4BE7-BC28-19EC0C776B5F}"/>
          </ac:spMkLst>
        </pc:spChg>
      </pc:sldChg>
      <pc:sldChg chg="add del modNotesTx">
        <pc:chgData name="emmanuel orfao" userId="b37a14cee5699706" providerId="LiveId" clId="{2F795E27-BB69-4CF8-9BC2-F66C5F5BCAB5}" dt="2020-03-30T06:41:50.972" v="1735" actId="47"/>
        <pc:sldMkLst>
          <pc:docMk/>
          <pc:sldMk cId="3963578907" sldId="309"/>
        </pc:sldMkLst>
      </pc:sldChg>
      <pc:sldChg chg="add del modNotesTx">
        <pc:chgData name="emmanuel orfao" userId="b37a14cee5699706" providerId="LiveId" clId="{2F795E27-BB69-4CF8-9BC2-F66C5F5BCAB5}" dt="2020-03-30T06:41:45.921" v="1733" actId="47"/>
        <pc:sldMkLst>
          <pc:docMk/>
          <pc:sldMk cId="3002495005" sldId="310"/>
        </pc:sldMkLst>
      </pc:sldChg>
      <pc:sldChg chg="add modNotesTx">
        <pc:chgData name="emmanuel orfao" userId="b37a14cee5699706" providerId="LiveId" clId="{2F795E27-BB69-4CF8-9BC2-F66C5F5BCAB5}" dt="2020-03-30T06:48:35.294" v="1739" actId="6549"/>
        <pc:sldMkLst>
          <pc:docMk/>
          <pc:sldMk cId="1737448358" sldId="311"/>
        </pc:sldMkLst>
      </pc:sldChg>
      <pc:sldChg chg="addSp delSp modSp add del mod ord modNotesTx">
        <pc:chgData name="emmanuel orfao" userId="b37a14cee5699706" providerId="LiveId" clId="{2F795E27-BB69-4CF8-9BC2-F66C5F5BCAB5}" dt="2020-03-30T19:26:48.757" v="4799" actId="47"/>
        <pc:sldMkLst>
          <pc:docMk/>
          <pc:sldMk cId="2256279757" sldId="312"/>
        </pc:sldMkLst>
        <pc:spChg chg="del">
          <ac:chgData name="emmanuel orfao" userId="b37a14cee5699706" providerId="LiveId" clId="{2F795E27-BB69-4CF8-9BC2-F66C5F5BCAB5}" dt="2020-03-29T18:47:34.812" v="460" actId="478"/>
          <ac:spMkLst>
            <pc:docMk/>
            <pc:sldMk cId="2256279757" sldId="312"/>
            <ac:spMk id="2" creationId="{2D9C061B-16FE-4051-9E8E-75AC7AAD431A}"/>
          </ac:spMkLst>
        </pc:spChg>
        <pc:spChg chg="add mod">
          <ac:chgData name="emmanuel orfao" userId="b37a14cee5699706" providerId="LiveId" clId="{2F795E27-BB69-4CF8-9BC2-F66C5F5BCAB5}" dt="2020-03-30T09:36:03.731" v="3779" actId="255"/>
          <ac:spMkLst>
            <pc:docMk/>
            <pc:sldMk cId="2256279757" sldId="312"/>
            <ac:spMk id="2" creationId="{664DDC80-71E0-4F0B-9D25-1CA4ED1762C9}"/>
          </ac:spMkLst>
        </pc:spChg>
        <pc:spChg chg="add del mod">
          <ac:chgData name="emmanuel orfao" userId="b37a14cee5699706" providerId="LiveId" clId="{2F795E27-BB69-4CF8-9BC2-F66C5F5BCAB5}" dt="2020-03-30T09:32:49.149" v="3756"/>
          <ac:spMkLst>
            <pc:docMk/>
            <pc:sldMk cId="2256279757" sldId="312"/>
            <ac:spMk id="2" creationId="{764342CA-12D3-4B8C-A46F-6BA5447FB7F4}"/>
          </ac:spMkLst>
        </pc:spChg>
        <pc:spChg chg="del">
          <ac:chgData name="emmanuel orfao" userId="b37a14cee5699706" providerId="LiveId" clId="{2F795E27-BB69-4CF8-9BC2-F66C5F5BCAB5}" dt="2020-03-29T18:47:36.030" v="461" actId="478"/>
          <ac:spMkLst>
            <pc:docMk/>
            <pc:sldMk cId="2256279757" sldId="312"/>
            <ac:spMk id="3" creationId="{EF793AB4-F038-4044-86EF-BEDA5F33ED74}"/>
          </ac:spMkLst>
        </pc:spChg>
        <pc:picChg chg="add del mod">
          <ac:chgData name="emmanuel orfao" userId="b37a14cee5699706" providerId="LiveId" clId="{2F795E27-BB69-4CF8-9BC2-F66C5F5BCAB5}" dt="2020-03-29T18:54:55.353" v="467" actId="478"/>
          <ac:picMkLst>
            <pc:docMk/>
            <pc:sldMk cId="2256279757" sldId="312"/>
            <ac:picMk id="5" creationId="{9F24C3CC-9352-4C7B-A581-9420E872555B}"/>
          </ac:picMkLst>
        </pc:picChg>
        <pc:picChg chg="add del mod">
          <ac:chgData name="emmanuel orfao" userId="b37a14cee5699706" providerId="LiveId" clId="{2F795E27-BB69-4CF8-9BC2-F66C5F5BCAB5}" dt="2020-03-29T19:12:41.049" v="475" actId="478"/>
          <ac:picMkLst>
            <pc:docMk/>
            <pc:sldMk cId="2256279757" sldId="312"/>
            <ac:picMk id="7" creationId="{0E36022F-5B9D-4E34-A484-23784B219AEB}"/>
          </ac:picMkLst>
        </pc:picChg>
        <pc:picChg chg="add mod">
          <ac:chgData name="emmanuel orfao" userId="b37a14cee5699706" providerId="LiveId" clId="{2F795E27-BB69-4CF8-9BC2-F66C5F5BCAB5}" dt="2020-03-30T09:27:47.644" v="3753" actId="14100"/>
          <ac:picMkLst>
            <pc:docMk/>
            <pc:sldMk cId="2256279757" sldId="312"/>
            <ac:picMk id="9" creationId="{261D29F2-F149-4276-ADD7-17FEBA9ADC04}"/>
          </ac:picMkLst>
        </pc:picChg>
      </pc:sldChg>
      <pc:sldChg chg="addSp delSp modSp add del mod setBg modNotesTx">
        <pc:chgData name="emmanuel orfao" userId="b37a14cee5699706" providerId="LiveId" clId="{2F795E27-BB69-4CF8-9BC2-F66C5F5BCAB5}" dt="2020-03-30T19:28:20.659" v="4800" actId="2696"/>
        <pc:sldMkLst>
          <pc:docMk/>
          <pc:sldMk cId="1336546411" sldId="313"/>
        </pc:sldMkLst>
        <pc:spChg chg="del">
          <ac:chgData name="emmanuel orfao" userId="b37a14cee5699706" providerId="LiveId" clId="{2F795E27-BB69-4CF8-9BC2-F66C5F5BCAB5}" dt="2020-03-29T19:39:28.923" v="941" actId="478"/>
          <ac:spMkLst>
            <pc:docMk/>
            <pc:sldMk cId="1336546411" sldId="313"/>
            <ac:spMk id="2" creationId="{BCEBD759-322F-42C4-AE84-C0CAD628773C}"/>
          </ac:spMkLst>
        </pc:spChg>
        <pc:spChg chg="del">
          <ac:chgData name="emmanuel orfao" userId="b37a14cee5699706" providerId="LiveId" clId="{2F795E27-BB69-4CF8-9BC2-F66C5F5BCAB5}" dt="2020-03-29T19:39:31.799" v="942" actId="478"/>
          <ac:spMkLst>
            <pc:docMk/>
            <pc:sldMk cId="1336546411" sldId="313"/>
            <ac:spMk id="3" creationId="{237A5DAA-6E37-4BD2-9360-10D834101310}"/>
          </ac:spMkLst>
        </pc:spChg>
        <pc:spChg chg="add del mod">
          <ac:chgData name="emmanuel orfao" userId="b37a14cee5699706" providerId="LiveId" clId="{2F795E27-BB69-4CF8-9BC2-F66C5F5BCAB5}" dt="2020-03-30T10:31:18.089" v="3833"/>
          <ac:spMkLst>
            <pc:docMk/>
            <pc:sldMk cId="1336546411" sldId="313"/>
            <ac:spMk id="8" creationId="{856762B4-ED15-4FC9-9200-4BEEBC96E848}"/>
          </ac:spMkLst>
        </pc:spChg>
        <pc:spChg chg="add del">
          <ac:chgData name="emmanuel orfao" userId="b37a14cee5699706" providerId="LiveId" clId="{2F795E27-BB69-4CF8-9BC2-F66C5F5BCAB5}" dt="2020-03-30T10:23:05.925" v="3815" actId="26606"/>
          <ac:spMkLst>
            <pc:docMk/>
            <pc:sldMk cId="1336546411" sldId="313"/>
            <ac:spMk id="10" creationId="{3B432D73-5C38-474F-AF96-A3228731BF36}"/>
          </ac:spMkLst>
        </pc:spChg>
        <pc:spChg chg="del">
          <ac:chgData name="emmanuel orfao" userId="b37a14cee5699706" providerId="LiveId" clId="{2F795E27-BB69-4CF8-9BC2-F66C5F5BCAB5}" dt="2020-03-30T10:38:27.425" v="4041"/>
          <ac:spMkLst>
            <pc:docMk/>
            <pc:sldMk cId="1336546411" sldId="313"/>
            <ac:spMk id="11" creationId="{4B0CD6E5-322F-47F4-B92D-19EC86FCB631}"/>
          </ac:spMkLst>
        </pc:spChg>
        <pc:picChg chg="add del mod">
          <ac:chgData name="emmanuel orfao" userId="b37a14cee5699706" providerId="LiveId" clId="{2F795E27-BB69-4CF8-9BC2-F66C5F5BCAB5}" dt="2020-03-30T10:11:58.117" v="3810" actId="478"/>
          <ac:picMkLst>
            <pc:docMk/>
            <pc:sldMk cId="1336546411" sldId="313"/>
            <ac:picMk id="3" creationId="{2469581C-21A9-44C6-BD6C-58DCC680C4AC}"/>
          </ac:picMkLst>
        </pc:picChg>
        <pc:picChg chg="add mod">
          <ac:chgData name="emmanuel orfao" userId="b37a14cee5699706" providerId="LiveId" clId="{2F795E27-BB69-4CF8-9BC2-F66C5F5BCAB5}" dt="2020-03-30T10:29:21.873" v="3827" actId="14100"/>
          <ac:picMkLst>
            <pc:docMk/>
            <pc:sldMk cId="1336546411" sldId="313"/>
            <ac:picMk id="5" creationId="{00EF3B9A-E4FC-4BB1-A869-E9650FF2A972}"/>
          </ac:picMkLst>
        </pc:picChg>
        <pc:picChg chg="add del mod">
          <ac:chgData name="emmanuel orfao" userId="b37a14cee5699706" providerId="LiveId" clId="{2F795E27-BB69-4CF8-9BC2-F66C5F5BCAB5}" dt="2020-03-29T19:44:10.710" v="946" actId="478"/>
          <ac:picMkLst>
            <pc:docMk/>
            <pc:sldMk cId="1336546411" sldId="313"/>
            <ac:picMk id="5" creationId="{1602866E-23B0-4E68-9092-5F490ACC74C1}"/>
          </ac:picMkLst>
        </pc:picChg>
        <pc:picChg chg="add mod">
          <ac:chgData name="emmanuel orfao" userId="b37a14cee5699706" providerId="LiveId" clId="{2F795E27-BB69-4CF8-9BC2-F66C5F5BCAB5}" dt="2020-03-30T10:30:46.481" v="3830" actId="1076"/>
          <ac:picMkLst>
            <pc:docMk/>
            <pc:sldMk cId="1336546411" sldId="313"/>
            <ac:picMk id="7" creationId="{5E295768-7DCE-4A25-AEF1-B1BC9EC58572}"/>
          </ac:picMkLst>
        </pc:picChg>
        <pc:picChg chg="add del mod">
          <ac:chgData name="emmanuel orfao" userId="b37a14cee5699706" providerId="LiveId" clId="{2F795E27-BB69-4CF8-9BC2-F66C5F5BCAB5}" dt="2020-03-29T22:09:19.150" v="1522" actId="478"/>
          <ac:picMkLst>
            <pc:docMk/>
            <pc:sldMk cId="1336546411" sldId="313"/>
            <ac:picMk id="7" creationId="{C13EF0E5-04B7-4EBE-B631-B7C463DE63E1}"/>
          </ac:picMkLst>
        </pc:picChg>
        <pc:picChg chg="add del mod">
          <ac:chgData name="emmanuel orfao" userId="b37a14cee5699706" providerId="LiveId" clId="{2F795E27-BB69-4CF8-9BC2-F66C5F5BCAB5}" dt="2020-03-30T10:11:33.019" v="3806" actId="478"/>
          <ac:picMkLst>
            <pc:docMk/>
            <pc:sldMk cId="1336546411" sldId="313"/>
            <ac:picMk id="9" creationId="{81579007-D968-407A-A264-5F6E789570E4}"/>
          </ac:picMkLst>
        </pc:picChg>
      </pc:sldChg>
      <pc:sldChg chg="add del">
        <pc:chgData name="emmanuel orfao" userId="b37a14cee5699706" providerId="LiveId" clId="{2F795E27-BB69-4CF8-9BC2-F66C5F5BCAB5}" dt="2020-03-29T21:24:23.825" v="1387" actId="47"/>
        <pc:sldMkLst>
          <pc:docMk/>
          <pc:sldMk cId="1862619658" sldId="314"/>
        </pc:sldMkLst>
      </pc:sldChg>
      <pc:sldChg chg="addSp delSp modSp add del mod">
        <pc:chgData name="emmanuel orfao" userId="b37a14cee5699706" providerId="LiveId" clId="{2F795E27-BB69-4CF8-9BC2-F66C5F5BCAB5}" dt="2020-03-30T19:26:48.757" v="4799" actId="47"/>
        <pc:sldMkLst>
          <pc:docMk/>
          <pc:sldMk cId="1032260384" sldId="315"/>
        </pc:sldMkLst>
        <pc:spChg chg="mod">
          <ac:chgData name="emmanuel orfao" userId="b37a14cee5699706" providerId="LiveId" clId="{2F795E27-BB69-4CF8-9BC2-F66C5F5BCAB5}" dt="2020-03-30T09:27:09.772" v="3751" actId="1076"/>
          <ac:spMkLst>
            <pc:docMk/>
            <pc:sldMk cId="1032260384" sldId="315"/>
            <ac:spMk id="2" creationId="{B007A59C-ADFC-4ACB-904C-BBC713526889}"/>
          </ac:spMkLst>
        </pc:spChg>
        <pc:spChg chg="del">
          <ac:chgData name="emmanuel orfao" userId="b37a14cee5699706" providerId="LiveId" clId="{2F795E27-BB69-4CF8-9BC2-F66C5F5BCAB5}" dt="2020-03-29T21:24:06.062" v="1384" actId="931"/>
          <ac:spMkLst>
            <pc:docMk/>
            <pc:sldMk cId="1032260384" sldId="315"/>
            <ac:spMk id="3" creationId="{AB840A20-9DF2-4606-A90B-A507D462A46C}"/>
          </ac:spMkLst>
        </pc:spChg>
        <pc:picChg chg="add mod">
          <ac:chgData name="emmanuel orfao" userId="b37a14cee5699706" providerId="LiveId" clId="{2F795E27-BB69-4CF8-9BC2-F66C5F5BCAB5}" dt="2020-03-30T09:26:59.697" v="3749" actId="14100"/>
          <ac:picMkLst>
            <pc:docMk/>
            <pc:sldMk cId="1032260384" sldId="315"/>
            <ac:picMk id="5" creationId="{44AB1E06-B252-4C75-9D5D-A814EFA4D996}"/>
          </ac:picMkLst>
        </pc:picChg>
      </pc:sldChg>
      <pc:sldChg chg="addSp delSp modSp add del mod setBg">
        <pc:chgData name="emmanuel orfao" userId="b37a14cee5699706" providerId="LiveId" clId="{2F795E27-BB69-4CF8-9BC2-F66C5F5BCAB5}" dt="2020-03-30T10:24:14.875" v="3826" actId="2696"/>
        <pc:sldMkLst>
          <pc:docMk/>
          <pc:sldMk cId="1655213412" sldId="316"/>
        </pc:sldMkLst>
        <pc:spChg chg="del">
          <ac:chgData name="emmanuel orfao" userId="b37a14cee5699706" providerId="LiveId" clId="{2F795E27-BB69-4CF8-9BC2-F66C5F5BCAB5}" dt="2020-03-29T21:59:55.246" v="1516" actId="478"/>
          <ac:spMkLst>
            <pc:docMk/>
            <pc:sldMk cId="1655213412" sldId="316"/>
            <ac:spMk id="2" creationId="{0C7F5FFA-5C98-42BB-923F-7686FB0675AE}"/>
          </ac:spMkLst>
        </pc:spChg>
        <pc:spChg chg="add mod">
          <ac:chgData name="emmanuel orfao" userId="b37a14cee5699706" providerId="LiveId" clId="{2F795E27-BB69-4CF8-9BC2-F66C5F5BCAB5}" dt="2020-03-30T10:01:37.207" v="3796" actId="255"/>
          <ac:spMkLst>
            <pc:docMk/>
            <pc:sldMk cId="1655213412" sldId="316"/>
            <ac:spMk id="2" creationId="{EC46DA2D-C69E-48F3-B063-87FAA1F4707C}"/>
          </ac:spMkLst>
        </pc:spChg>
        <pc:spChg chg="del">
          <ac:chgData name="emmanuel orfao" userId="b37a14cee5699706" providerId="LiveId" clId="{2F795E27-BB69-4CF8-9BC2-F66C5F5BCAB5}" dt="2020-03-29T21:59:27.516" v="1512" actId="478"/>
          <ac:spMkLst>
            <pc:docMk/>
            <pc:sldMk cId="1655213412" sldId="316"/>
            <ac:spMk id="3" creationId="{1C296830-CCF2-4C1C-83C3-38F8F19A1D2C}"/>
          </ac:spMkLst>
        </pc:spChg>
        <pc:spChg chg="add">
          <ac:chgData name="emmanuel orfao" userId="b37a14cee5699706" providerId="LiveId" clId="{2F795E27-BB69-4CF8-9BC2-F66C5F5BCAB5}" dt="2020-03-29T22:00:14.740" v="1519" actId="26606"/>
          <ac:spMkLst>
            <pc:docMk/>
            <pc:sldMk cId="1655213412" sldId="316"/>
            <ac:spMk id="12" creationId="{57845966-6EFC-468A-9CC7-BAB4B95854E7}"/>
          </ac:spMkLst>
        </pc:spChg>
        <pc:spChg chg="add">
          <ac:chgData name="emmanuel orfao" userId="b37a14cee5699706" providerId="LiveId" clId="{2F795E27-BB69-4CF8-9BC2-F66C5F5BCAB5}" dt="2020-03-29T22:00:14.740" v="1519" actId="26606"/>
          <ac:spMkLst>
            <pc:docMk/>
            <pc:sldMk cId="1655213412" sldId="316"/>
            <ac:spMk id="16" creationId="{ADAD1991-FFD1-4E94-ABAB-7560D33008E4}"/>
          </ac:spMkLst>
        </pc:spChg>
        <pc:picChg chg="add mod">
          <ac:chgData name="emmanuel orfao" userId="b37a14cee5699706" providerId="LiveId" clId="{2F795E27-BB69-4CF8-9BC2-F66C5F5BCAB5}" dt="2020-03-30T10:08:25.661" v="3797" actId="1076"/>
          <ac:picMkLst>
            <pc:docMk/>
            <pc:sldMk cId="1655213412" sldId="316"/>
            <ac:picMk id="7" creationId="{CD8544F4-76B4-4FE8-A293-97EA27F0B3BD}"/>
          </ac:picMkLst>
        </pc:picChg>
        <pc:picChg chg="add">
          <ac:chgData name="emmanuel orfao" userId="b37a14cee5699706" providerId="LiveId" clId="{2F795E27-BB69-4CF8-9BC2-F66C5F5BCAB5}" dt="2020-03-29T22:00:14.740" v="1519" actId="26606"/>
          <ac:picMkLst>
            <pc:docMk/>
            <pc:sldMk cId="1655213412" sldId="316"/>
            <ac:picMk id="14" creationId="{75554383-98AF-4A47-BB65-705FAAA4BE6A}"/>
          </ac:picMkLst>
        </pc:picChg>
      </pc:sldChg>
      <pc:sldChg chg="addSp delSp modSp add mod modAnim modNotesTx">
        <pc:chgData name="emmanuel orfao" userId="b37a14cee5699706" providerId="LiveId" clId="{2F795E27-BB69-4CF8-9BC2-F66C5F5BCAB5}" dt="2020-03-31T22:58:11.899" v="5466" actId="1076"/>
        <pc:sldMkLst>
          <pc:docMk/>
          <pc:sldMk cId="1758950325" sldId="317"/>
        </pc:sldMkLst>
        <pc:spChg chg="mod">
          <ac:chgData name="emmanuel orfao" userId="b37a14cee5699706" providerId="LiveId" clId="{2F795E27-BB69-4CF8-9BC2-F66C5F5BCAB5}" dt="2020-03-31T22:58:11.899" v="5466" actId="1076"/>
          <ac:spMkLst>
            <pc:docMk/>
            <pc:sldMk cId="1758950325" sldId="317"/>
            <ac:spMk id="2" creationId="{F762966F-7447-4068-8998-9791DBA3CF76}"/>
          </ac:spMkLst>
        </pc:spChg>
        <pc:spChg chg="mod">
          <ac:chgData name="emmanuel orfao" userId="b37a14cee5699706" providerId="LiveId" clId="{2F795E27-BB69-4CF8-9BC2-F66C5F5BCAB5}" dt="2020-03-31T07:48:54.910" v="4879" actId="20577"/>
          <ac:spMkLst>
            <pc:docMk/>
            <pc:sldMk cId="1758950325" sldId="317"/>
            <ac:spMk id="3" creationId="{653F7908-B88E-4688-9478-63B47D244528}"/>
          </ac:spMkLst>
        </pc:spChg>
        <pc:spChg chg="del">
          <ac:chgData name="emmanuel orfao" userId="b37a14cee5699706" providerId="LiveId" clId="{2F795E27-BB69-4CF8-9BC2-F66C5F5BCAB5}" dt="2020-03-30T06:56:07.217" v="1741"/>
          <ac:spMkLst>
            <pc:docMk/>
            <pc:sldMk cId="1758950325" sldId="317"/>
            <ac:spMk id="4" creationId="{D8DDFE4B-2B03-4181-8B72-32A67B87DFCE}"/>
          </ac:spMkLst>
        </pc:spChg>
        <pc:spChg chg="add del mod">
          <ac:chgData name="emmanuel orfao" userId="b37a14cee5699706" providerId="LiveId" clId="{2F795E27-BB69-4CF8-9BC2-F66C5F5BCAB5}" dt="2020-03-31T15:01:46.157" v="4941" actId="14826"/>
          <ac:spMkLst>
            <pc:docMk/>
            <pc:sldMk cId="1758950325" sldId="317"/>
            <ac:spMk id="5" creationId="{7CD0001C-8EDD-4ED8-95A6-9EB546315A90}"/>
          </ac:spMkLst>
        </pc:spChg>
        <pc:spChg chg="mod">
          <ac:chgData name="emmanuel orfao" userId="b37a14cee5699706" providerId="LiveId" clId="{2F795E27-BB69-4CF8-9BC2-F66C5F5BCAB5}" dt="2020-03-31T22:57:45.605" v="5460" actId="1076"/>
          <ac:spMkLst>
            <pc:docMk/>
            <pc:sldMk cId="1758950325" sldId="317"/>
            <ac:spMk id="11" creationId="{E8D46EFA-EE45-4639-A21B-7D7A6924EAD1}"/>
          </ac:spMkLst>
        </pc:spChg>
        <pc:spChg chg="mod">
          <ac:chgData name="emmanuel orfao" userId="b37a14cee5699706" providerId="LiveId" clId="{2F795E27-BB69-4CF8-9BC2-F66C5F5BCAB5}" dt="2020-03-31T22:58:01.531" v="5465" actId="1076"/>
          <ac:spMkLst>
            <pc:docMk/>
            <pc:sldMk cId="1758950325" sldId="317"/>
            <ac:spMk id="13" creationId="{8F8A3D58-F518-4093-BA58-3CF717BBBD58}"/>
          </ac:spMkLst>
        </pc:spChg>
        <pc:spChg chg="mod">
          <ac:chgData name="emmanuel orfao" userId="b37a14cee5699706" providerId="LiveId" clId="{2F795E27-BB69-4CF8-9BC2-F66C5F5BCAB5}" dt="2020-03-31T22:57:54.929" v="5462" actId="1076"/>
          <ac:spMkLst>
            <pc:docMk/>
            <pc:sldMk cId="1758950325" sldId="317"/>
            <ac:spMk id="16" creationId="{087F7043-4300-4633-A9A7-AAE18B08FFAF}"/>
          </ac:spMkLst>
        </pc:spChg>
        <pc:picChg chg="del mod">
          <ac:chgData name="emmanuel orfao" userId="b37a14cee5699706" providerId="LiveId" clId="{2F795E27-BB69-4CF8-9BC2-F66C5F5BCAB5}" dt="2020-03-31T15:02:46.551" v="4944" actId="478"/>
          <ac:picMkLst>
            <pc:docMk/>
            <pc:sldMk cId="1758950325" sldId="317"/>
            <ac:picMk id="4" creationId="{3AF11C30-0419-4583-8897-C55F44D272BB}"/>
          </ac:picMkLst>
        </pc:picChg>
        <pc:picChg chg="mod">
          <ac:chgData name="emmanuel orfao" userId="b37a14cee5699706" providerId="LiveId" clId="{2F795E27-BB69-4CF8-9BC2-F66C5F5BCAB5}" dt="2020-03-31T22:57:56.541" v="5463" actId="1076"/>
          <ac:picMkLst>
            <pc:docMk/>
            <pc:sldMk cId="1758950325" sldId="317"/>
            <ac:picMk id="6" creationId="{966C261C-C55C-4248-8232-A5AA04F95E15}"/>
          </ac:picMkLst>
        </pc:picChg>
        <pc:picChg chg="add mod">
          <ac:chgData name="emmanuel orfao" userId="b37a14cee5699706" providerId="LiveId" clId="{2F795E27-BB69-4CF8-9BC2-F66C5F5BCAB5}" dt="2020-03-31T22:57:42.015" v="5459" actId="1076"/>
          <ac:picMkLst>
            <pc:docMk/>
            <pc:sldMk cId="1758950325" sldId="317"/>
            <ac:picMk id="9" creationId="{AFD4EEF1-8982-42F4-A666-AE5E30817893}"/>
          </ac:picMkLst>
        </pc:picChg>
        <pc:picChg chg="mod">
          <ac:chgData name="emmanuel orfao" userId="b37a14cee5699706" providerId="LiveId" clId="{2F795E27-BB69-4CF8-9BC2-F66C5F5BCAB5}" dt="2020-03-31T22:57:58.831" v="5464" actId="1076"/>
          <ac:picMkLst>
            <pc:docMk/>
            <pc:sldMk cId="1758950325" sldId="317"/>
            <ac:picMk id="14" creationId="{C4595AE6-6B15-4685-9C43-F11EF07621B1}"/>
          </ac:picMkLst>
        </pc:picChg>
      </pc:sldChg>
      <pc:sldChg chg="addSp delSp modSp add mod modAnim modNotesTx">
        <pc:chgData name="emmanuel orfao" userId="b37a14cee5699706" providerId="LiveId" clId="{2F795E27-BB69-4CF8-9BC2-F66C5F5BCAB5}" dt="2020-04-01T08:53:50.667" v="5792" actId="6549"/>
        <pc:sldMkLst>
          <pc:docMk/>
          <pc:sldMk cId="667595163" sldId="318"/>
        </pc:sldMkLst>
        <pc:spChg chg="mod">
          <ac:chgData name="emmanuel orfao" userId="b37a14cee5699706" providerId="LiveId" clId="{2F795E27-BB69-4CF8-9BC2-F66C5F5BCAB5}" dt="2020-03-30T15:27:42.559" v="4793" actId="20577"/>
          <ac:spMkLst>
            <pc:docMk/>
            <pc:sldMk cId="667595163" sldId="318"/>
            <ac:spMk id="2" creationId="{86ABBAA9-1E5B-46B0-AAEF-5F0B9D9A45D3}"/>
          </ac:spMkLst>
        </pc:spChg>
        <pc:spChg chg="add mod">
          <ac:chgData name="emmanuel orfao" userId="b37a14cee5699706" providerId="LiveId" clId="{2F795E27-BB69-4CF8-9BC2-F66C5F5BCAB5}" dt="2020-03-30T15:27:01.849" v="4777" actId="1076"/>
          <ac:spMkLst>
            <pc:docMk/>
            <pc:sldMk cId="667595163" sldId="318"/>
            <ac:spMk id="3" creationId="{D43D615A-CFE8-4C51-986E-9497D0E2952D}"/>
          </ac:spMkLst>
        </pc:spChg>
        <pc:spChg chg="add del mod">
          <ac:chgData name="emmanuel orfao" userId="b37a14cee5699706" providerId="LiveId" clId="{2F795E27-BB69-4CF8-9BC2-F66C5F5BCAB5}" dt="2020-03-31T19:22:56.562" v="5002" actId="478"/>
          <ac:spMkLst>
            <pc:docMk/>
            <pc:sldMk cId="667595163" sldId="318"/>
            <ac:spMk id="13" creationId="{13C68A16-7CE7-4545-9AF5-6E8549019079}"/>
          </ac:spMkLst>
        </pc:spChg>
        <pc:spChg chg="add mod ord">
          <ac:chgData name="emmanuel orfao" userId="b37a14cee5699706" providerId="LiveId" clId="{2F795E27-BB69-4CF8-9BC2-F66C5F5BCAB5}" dt="2020-03-31T19:23:42.056" v="5006" actId="167"/>
          <ac:spMkLst>
            <pc:docMk/>
            <pc:sldMk cId="667595163" sldId="318"/>
            <ac:spMk id="16" creationId="{4F70EF16-218A-4BDA-A559-E706B3C1F179}"/>
          </ac:spMkLst>
        </pc:spChg>
        <pc:spChg chg="add mod">
          <ac:chgData name="emmanuel orfao" userId="b37a14cee5699706" providerId="LiveId" clId="{2F795E27-BB69-4CF8-9BC2-F66C5F5BCAB5}" dt="2020-03-31T19:23:53.112" v="5008" actId="1076"/>
          <ac:spMkLst>
            <pc:docMk/>
            <pc:sldMk cId="667595163" sldId="318"/>
            <ac:spMk id="18" creationId="{256C203A-22CA-4577-80BC-46DA8C297A7E}"/>
          </ac:spMkLst>
        </pc:spChg>
        <pc:spChg chg="mod">
          <ac:chgData name="emmanuel orfao" userId="b37a14cee5699706" providerId="LiveId" clId="{2F795E27-BB69-4CF8-9BC2-F66C5F5BCAB5}" dt="2020-03-30T15:21:21.977" v="4710" actId="20577"/>
          <ac:spMkLst>
            <pc:docMk/>
            <pc:sldMk cId="667595163" sldId="318"/>
            <ac:spMk id="103" creationId="{4A48EFDC-7AE6-4BC2-8CAE-BBF41507FF56}"/>
          </ac:spMkLst>
        </pc:spChg>
        <pc:picChg chg="mod">
          <ac:chgData name="emmanuel orfao" userId="b37a14cee5699706" providerId="LiveId" clId="{2F795E27-BB69-4CF8-9BC2-F66C5F5BCAB5}" dt="2020-03-31T22:51:36.808" v="5423" actId="14100"/>
          <ac:picMkLst>
            <pc:docMk/>
            <pc:sldMk cId="667595163" sldId="318"/>
            <ac:picMk id="4" creationId="{C4D718AF-0EB6-4C2A-AE96-B9478ED796FD}"/>
          </ac:picMkLst>
        </pc:picChg>
        <pc:picChg chg="mod">
          <ac:chgData name="emmanuel orfao" userId="b37a14cee5699706" providerId="LiveId" clId="{2F795E27-BB69-4CF8-9BC2-F66C5F5BCAB5}" dt="2020-03-31T22:51:27.887" v="5421" actId="1076"/>
          <ac:picMkLst>
            <pc:docMk/>
            <pc:sldMk cId="667595163" sldId="318"/>
            <ac:picMk id="8" creationId="{4A04CD69-4559-4D4C-9C4F-8E14DB6A5EA1}"/>
          </ac:picMkLst>
        </pc:picChg>
        <pc:picChg chg="add del mod">
          <ac:chgData name="emmanuel orfao" userId="b37a14cee5699706" providerId="LiveId" clId="{2F795E27-BB69-4CF8-9BC2-F66C5F5BCAB5}" dt="2020-03-30T15:23:02.741" v="4724" actId="478"/>
          <ac:picMkLst>
            <pc:docMk/>
            <pc:sldMk cId="667595163" sldId="318"/>
            <ac:picMk id="13" creationId="{517A5098-814D-425A-B590-660979D8364A}"/>
          </ac:picMkLst>
        </pc:picChg>
        <pc:picChg chg="add del mod">
          <ac:chgData name="emmanuel orfao" userId="b37a14cee5699706" providerId="LiveId" clId="{2F795E27-BB69-4CF8-9BC2-F66C5F5BCAB5}" dt="2020-03-30T15:24:51.955" v="4733" actId="478"/>
          <ac:picMkLst>
            <pc:docMk/>
            <pc:sldMk cId="667595163" sldId="318"/>
            <ac:picMk id="15" creationId="{E132A185-868C-4DA0-B504-8BC8112E18AF}"/>
          </ac:picMkLst>
        </pc:picChg>
        <pc:picChg chg="add mod">
          <ac:chgData name="emmanuel orfao" userId="b37a14cee5699706" providerId="LiveId" clId="{2F795E27-BB69-4CF8-9BC2-F66C5F5BCAB5}" dt="2020-03-30T15:25:49.349" v="4746" actId="14100"/>
          <ac:picMkLst>
            <pc:docMk/>
            <pc:sldMk cId="667595163" sldId="318"/>
            <ac:picMk id="17" creationId="{B7D5823B-87B7-43D3-8F5C-752FC5487C03}"/>
          </ac:picMkLst>
        </pc:picChg>
        <pc:picChg chg="mod">
          <ac:chgData name="emmanuel orfao" userId="b37a14cee5699706" providerId="LiveId" clId="{2F795E27-BB69-4CF8-9BC2-F66C5F5BCAB5}" dt="2020-03-31T22:51:16.950" v="5420" actId="1076"/>
          <ac:picMkLst>
            <pc:docMk/>
            <pc:sldMk cId="667595163" sldId="318"/>
            <ac:picMk id="33" creationId="{EE88FA46-2CD5-4392-BBBE-1AECFDFEE738}"/>
          </ac:picMkLst>
        </pc:picChg>
        <pc:picChg chg="mod">
          <ac:chgData name="emmanuel orfao" userId="b37a14cee5699706" providerId="LiveId" clId="{2F795E27-BB69-4CF8-9BC2-F66C5F5BCAB5}" dt="2020-03-30T15:15:03.869" v="4641" actId="14100"/>
          <ac:picMkLst>
            <pc:docMk/>
            <pc:sldMk cId="667595163" sldId="318"/>
            <ac:picMk id="99" creationId="{59CA2FAF-C644-4F32-B771-818CD92CB9F4}"/>
          </ac:picMkLst>
        </pc:picChg>
        <pc:cxnChg chg="add mod">
          <ac:chgData name="emmanuel orfao" userId="b37a14cee5699706" providerId="LiveId" clId="{2F795E27-BB69-4CF8-9BC2-F66C5F5BCAB5}" dt="2020-03-30T15:27:01.849" v="4777" actId="1076"/>
          <ac:cxnSpMkLst>
            <pc:docMk/>
            <pc:sldMk cId="667595163" sldId="318"/>
            <ac:cxnSpMk id="5" creationId="{B3FBF780-C9F0-45F5-8CCD-08A262B990B7}"/>
          </ac:cxnSpMkLst>
        </pc:cxnChg>
        <pc:cxnChg chg="add mod">
          <ac:chgData name="emmanuel orfao" userId="b37a14cee5699706" providerId="LiveId" clId="{2F795E27-BB69-4CF8-9BC2-F66C5F5BCAB5}" dt="2020-03-30T15:27:01.849" v="4777" actId="1076"/>
          <ac:cxnSpMkLst>
            <pc:docMk/>
            <pc:sldMk cId="667595163" sldId="318"/>
            <ac:cxnSpMk id="7" creationId="{1607FB94-9CAD-487F-A599-055D6E325EB1}"/>
          </ac:cxnSpMkLst>
        </pc:cxnChg>
      </pc:sldChg>
      <pc:sldChg chg="modSp add mod modNotesTx">
        <pc:chgData name="emmanuel orfao" userId="b37a14cee5699706" providerId="LiveId" clId="{2F795E27-BB69-4CF8-9BC2-F66C5F5BCAB5}" dt="2020-04-01T08:56:19.387" v="5823" actId="5793"/>
        <pc:sldMkLst>
          <pc:docMk/>
          <pc:sldMk cId="1310230491" sldId="319"/>
        </pc:sldMkLst>
        <pc:graphicFrameChg chg="mod">
          <ac:chgData name="emmanuel orfao" userId="b37a14cee5699706" providerId="LiveId" clId="{2F795E27-BB69-4CF8-9BC2-F66C5F5BCAB5}" dt="2020-04-01T08:55:35.326" v="5808" actId="14100"/>
          <ac:graphicFrameMkLst>
            <pc:docMk/>
            <pc:sldMk cId="1310230491" sldId="319"/>
            <ac:graphicFrameMk id="4" creationId="{D9640EF4-DDC0-4299-9792-747475AFCC91}"/>
          </ac:graphicFrameMkLst>
        </pc:graphicFrameChg>
        <pc:graphicFrameChg chg="mod">
          <ac:chgData name="emmanuel orfao" userId="b37a14cee5699706" providerId="LiveId" clId="{2F795E27-BB69-4CF8-9BC2-F66C5F5BCAB5}" dt="2020-04-01T08:56:19.387" v="5823" actId="5793"/>
          <ac:graphicFrameMkLst>
            <pc:docMk/>
            <pc:sldMk cId="1310230491" sldId="319"/>
            <ac:graphicFrameMk id="358" creationId="{0A2709D1-2A42-4C34-A1F6-8F979069628D}"/>
          </ac:graphicFrameMkLst>
        </pc:graphicFrameChg>
      </pc:sldChg>
      <pc:sldChg chg="modSp add mod ord">
        <pc:chgData name="emmanuel orfao" userId="b37a14cee5699706" providerId="LiveId" clId="{2F795E27-BB69-4CF8-9BC2-F66C5F5BCAB5}" dt="2020-03-31T07:52:25.599" v="4881"/>
        <pc:sldMkLst>
          <pc:docMk/>
          <pc:sldMk cId="816560971" sldId="320"/>
        </pc:sldMkLst>
        <pc:spChg chg="mod">
          <ac:chgData name="emmanuel orfao" userId="b37a14cee5699706" providerId="LiveId" clId="{2F795E27-BB69-4CF8-9BC2-F66C5F5BCAB5}" dt="2020-03-30T06:59:29.704" v="1775" actId="20577"/>
          <ac:spMkLst>
            <pc:docMk/>
            <pc:sldMk cId="816560971" sldId="320"/>
            <ac:spMk id="2" creationId="{6EA5EF22-C639-44F4-A032-83983B965A96}"/>
          </ac:spMkLst>
        </pc:spChg>
      </pc:sldChg>
      <pc:sldChg chg="modSp add mod">
        <pc:chgData name="emmanuel orfao" userId="b37a14cee5699706" providerId="LiveId" clId="{2F795E27-BB69-4CF8-9BC2-F66C5F5BCAB5}" dt="2020-04-01T08:56:50.710" v="5824" actId="14100"/>
        <pc:sldMkLst>
          <pc:docMk/>
          <pc:sldMk cId="2372427417" sldId="321"/>
        </pc:sldMkLst>
        <pc:spChg chg="mod">
          <ac:chgData name="emmanuel orfao" userId="b37a14cee5699706" providerId="LiveId" clId="{2F795E27-BB69-4CF8-9BC2-F66C5F5BCAB5}" dt="2020-03-31T15:05:17.220" v="4960" actId="1076"/>
          <ac:spMkLst>
            <pc:docMk/>
            <pc:sldMk cId="2372427417" sldId="321"/>
            <ac:spMk id="2" creationId="{0A8420BB-1DDC-4638-9A8E-F3F9A892978F}"/>
          </ac:spMkLst>
        </pc:spChg>
        <pc:spChg chg="mod">
          <ac:chgData name="emmanuel orfao" userId="b37a14cee5699706" providerId="LiveId" clId="{2F795E27-BB69-4CF8-9BC2-F66C5F5BCAB5}" dt="2020-04-01T08:56:50.710" v="5824" actId="14100"/>
          <ac:spMkLst>
            <pc:docMk/>
            <pc:sldMk cId="2372427417" sldId="321"/>
            <ac:spMk id="3" creationId="{BA879477-77AC-48CB-8C22-E461DB38DDE6}"/>
          </ac:spMkLst>
        </pc:spChg>
      </pc:sldChg>
      <pc:sldChg chg="addSp delSp modSp add mod modNotesTx">
        <pc:chgData name="emmanuel orfao" userId="b37a14cee5699706" providerId="LiveId" clId="{2F795E27-BB69-4CF8-9BC2-F66C5F5BCAB5}" dt="2020-04-01T09:11:21.046" v="6415" actId="20577"/>
        <pc:sldMkLst>
          <pc:docMk/>
          <pc:sldMk cId="3734074992" sldId="322"/>
        </pc:sldMkLst>
        <pc:spChg chg="mod">
          <ac:chgData name="emmanuel orfao" userId="b37a14cee5699706" providerId="LiveId" clId="{2F795E27-BB69-4CF8-9BC2-F66C5F5BCAB5}" dt="2020-03-30T06:59:47.237" v="1783" actId="14100"/>
          <ac:spMkLst>
            <pc:docMk/>
            <pc:sldMk cId="3734074992" sldId="322"/>
            <ac:spMk id="2" creationId="{1A3990ED-A0F1-4050-BC37-EA4A611E25E4}"/>
          </ac:spMkLst>
        </pc:spChg>
        <pc:spChg chg="del">
          <ac:chgData name="emmanuel orfao" userId="b37a14cee5699706" providerId="LiveId" clId="{2F795E27-BB69-4CF8-9BC2-F66C5F5BCAB5}" dt="2020-03-30T13:03:16.867" v="4452" actId="478"/>
          <ac:spMkLst>
            <pc:docMk/>
            <pc:sldMk cId="3734074992" sldId="322"/>
            <ac:spMk id="3" creationId="{30F3FD7C-9EF3-4C5B-B46A-9A4664A6AAD9}"/>
          </ac:spMkLst>
        </pc:spChg>
        <pc:spChg chg="add mod">
          <ac:chgData name="emmanuel orfao" userId="b37a14cee5699706" providerId="LiveId" clId="{2F795E27-BB69-4CF8-9BC2-F66C5F5BCAB5}" dt="2020-03-30T14:50:30.615" v="4636" actId="207"/>
          <ac:spMkLst>
            <pc:docMk/>
            <pc:sldMk cId="3734074992" sldId="322"/>
            <ac:spMk id="26" creationId="{5258B230-0C5F-4C6C-9484-552AD8F0F8D2}"/>
          </ac:spMkLst>
        </pc:spChg>
        <pc:spChg chg="add mod">
          <ac:chgData name="emmanuel orfao" userId="b37a14cee5699706" providerId="LiveId" clId="{2F795E27-BB69-4CF8-9BC2-F66C5F5BCAB5}" dt="2020-03-30T14:50:41.657" v="4638" actId="207"/>
          <ac:spMkLst>
            <pc:docMk/>
            <pc:sldMk cId="3734074992" sldId="322"/>
            <ac:spMk id="27" creationId="{4E35E99F-F471-4D56-B64C-12A7E2DE239D}"/>
          </ac:spMkLst>
        </pc:spChg>
        <pc:spChg chg="add mod">
          <ac:chgData name="emmanuel orfao" userId="b37a14cee5699706" providerId="LiveId" clId="{2F795E27-BB69-4CF8-9BC2-F66C5F5BCAB5}" dt="2020-03-30T14:50:52.727" v="4640" actId="207"/>
          <ac:spMkLst>
            <pc:docMk/>
            <pc:sldMk cId="3734074992" sldId="322"/>
            <ac:spMk id="30" creationId="{47C614D1-1D92-4349-B5F3-302F50C48F3E}"/>
          </ac:spMkLst>
        </pc:spChg>
        <pc:spChg chg="add mod">
          <ac:chgData name="emmanuel orfao" userId="b37a14cee5699706" providerId="LiveId" clId="{2F795E27-BB69-4CF8-9BC2-F66C5F5BCAB5}" dt="2020-03-30T14:36:37.053" v="4630" actId="1076"/>
          <ac:spMkLst>
            <pc:docMk/>
            <pc:sldMk cId="3734074992" sldId="322"/>
            <ac:spMk id="31" creationId="{2E4E227A-1072-4CB2-B2B8-6278DAF8D41D}"/>
          </ac:spMkLst>
        </pc:spChg>
        <pc:spChg chg="add mod">
          <ac:chgData name="emmanuel orfao" userId="b37a14cee5699706" providerId="LiveId" clId="{2F795E27-BB69-4CF8-9BC2-F66C5F5BCAB5}" dt="2020-03-30T14:50:36.315" v="4637" actId="207"/>
          <ac:spMkLst>
            <pc:docMk/>
            <pc:sldMk cId="3734074992" sldId="322"/>
            <ac:spMk id="32" creationId="{3494991E-0AEA-4A5A-84B7-FB00EEECAF61}"/>
          </ac:spMkLst>
        </pc:spChg>
        <pc:spChg chg="add mod">
          <ac:chgData name="emmanuel orfao" userId="b37a14cee5699706" providerId="LiveId" clId="{2F795E27-BB69-4CF8-9BC2-F66C5F5BCAB5}" dt="2020-03-30T14:36:31.821" v="4629" actId="1076"/>
          <ac:spMkLst>
            <pc:docMk/>
            <pc:sldMk cId="3734074992" sldId="322"/>
            <ac:spMk id="33" creationId="{945BB050-13D6-46CF-8881-5294CE1BE796}"/>
          </ac:spMkLst>
        </pc:spChg>
        <pc:spChg chg="add mod">
          <ac:chgData name="emmanuel orfao" userId="b37a14cee5699706" providerId="LiveId" clId="{2F795E27-BB69-4CF8-9BC2-F66C5F5BCAB5}" dt="2020-03-30T14:50:45.910" v="4639" actId="207"/>
          <ac:spMkLst>
            <pc:docMk/>
            <pc:sldMk cId="3734074992" sldId="322"/>
            <ac:spMk id="34" creationId="{D78B83D3-72C8-4EC4-AD24-1F8B087C0B75}"/>
          </ac:spMkLst>
        </pc:spChg>
        <pc:spChg chg="add mod">
          <ac:chgData name="emmanuel orfao" userId="b37a14cee5699706" providerId="LiveId" clId="{2F795E27-BB69-4CF8-9BC2-F66C5F5BCAB5}" dt="2020-03-30T14:35:33.370" v="4600" actId="20577"/>
          <ac:spMkLst>
            <pc:docMk/>
            <pc:sldMk cId="3734074992" sldId="322"/>
            <ac:spMk id="35" creationId="{AE0CB805-203E-4142-8D64-618F749D01FA}"/>
          </ac:spMkLst>
        </pc:spChg>
        <pc:picChg chg="add del mod">
          <ac:chgData name="emmanuel orfao" userId="b37a14cee5699706" providerId="LiveId" clId="{2F795E27-BB69-4CF8-9BC2-F66C5F5BCAB5}" dt="2020-03-30T13:08:04.100" v="4462" actId="478"/>
          <ac:picMkLst>
            <pc:docMk/>
            <pc:sldMk cId="3734074992" sldId="322"/>
            <ac:picMk id="4" creationId="{27241D74-6F0C-4423-B1BF-25216AF0C16D}"/>
          </ac:picMkLst>
        </pc:picChg>
        <pc:picChg chg="add del mod">
          <ac:chgData name="emmanuel orfao" userId="b37a14cee5699706" providerId="LiveId" clId="{2F795E27-BB69-4CF8-9BC2-F66C5F5BCAB5}" dt="2020-03-30T13:08:04.774" v="4463" actId="478"/>
          <ac:picMkLst>
            <pc:docMk/>
            <pc:sldMk cId="3734074992" sldId="322"/>
            <ac:picMk id="5" creationId="{3E55D026-A1FD-4A3B-A978-5877E2D2BD95}"/>
          </ac:picMkLst>
        </pc:picChg>
        <pc:picChg chg="add mod">
          <ac:chgData name="emmanuel orfao" userId="b37a14cee5699706" providerId="LiveId" clId="{2F795E27-BB69-4CF8-9BC2-F66C5F5BCAB5}" dt="2020-03-30T14:32:59.305" v="4550" actId="14100"/>
          <ac:picMkLst>
            <pc:docMk/>
            <pc:sldMk cId="3734074992" sldId="322"/>
            <ac:picMk id="7" creationId="{145C7F56-03DD-4109-A58A-49BD6BDF6FB3}"/>
          </ac:picMkLst>
        </pc:picChg>
        <pc:picChg chg="add mod">
          <ac:chgData name="emmanuel orfao" userId="b37a14cee5699706" providerId="LiveId" clId="{2F795E27-BB69-4CF8-9BC2-F66C5F5BCAB5}" dt="2020-03-30T14:33:04.505" v="4552" actId="14100"/>
          <ac:picMkLst>
            <pc:docMk/>
            <pc:sldMk cId="3734074992" sldId="322"/>
            <ac:picMk id="9" creationId="{91CDF50B-D7A5-4091-89B7-51996BE76C41}"/>
          </ac:picMkLst>
        </pc:picChg>
        <pc:picChg chg="add mod">
          <ac:chgData name="emmanuel orfao" userId="b37a14cee5699706" providerId="LiveId" clId="{2F795E27-BB69-4CF8-9BC2-F66C5F5BCAB5}" dt="2020-03-30T14:33:06.874" v="4553" actId="14100"/>
          <ac:picMkLst>
            <pc:docMk/>
            <pc:sldMk cId="3734074992" sldId="322"/>
            <ac:picMk id="11" creationId="{61176DD5-938D-4671-93CE-6A8ED51A6985}"/>
          </ac:picMkLst>
        </pc:picChg>
        <pc:picChg chg="add mod">
          <ac:chgData name="emmanuel orfao" userId="b37a14cee5699706" providerId="LiveId" clId="{2F795E27-BB69-4CF8-9BC2-F66C5F5BCAB5}" dt="2020-03-30T14:33:01.500" v="4551" actId="14100"/>
          <ac:picMkLst>
            <pc:docMk/>
            <pc:sldMk cId="3734074992" sldId="322"/>
            <ac:picMk id="13" creationId="{AA547EAC-5B03-4178-8CC3-FC08227C628B}"/>
          </ac:picMkLst>
        </pc:picChg>
        <pc:picChg chg="add mod">
          <ac:chgData name="emmanuel orfao" userId="b37a14cee5699706" providerId="LiveId" clId="{2F795E27-BB69-4CF8-9BC2-F66C5F5BCAB5}" dt="2020-03-30T14:37:02.168" v="4634" actId="1076"/>
          <ac:picMkLst>
            <pc:docMk/>
            <pc:sldMk cId="3734074992" sldId="322"/>
            <ac:picMk id="15" creationId="{C8E1CA10-F6E1-4612-BF69-01274EBFFBA5}"/>
          </ac:picMkLst>
        </pc:picChg>
        <pc:picChg chg="add del mod">
          <ac:chgData name="emmanuel orfao" userId="b37a14cee5699706" providerId="LiveId" clId="{2F795E27-BB69-4CF8-9BC2-F66C5F5BCAB5}" dt="2020-03-30T14:21:48.015" v="4507" actId="478"/>
          <ac:picMkLst>
            <pc:docMk/>
            <pc:sldMk cId="3734074992" sldId="322"/>
            <ac:picMk id="17" creationId="{0A1D5E51-65C4-4D1D-8C55-E7D9BBCBFF32}"/>
          </ac:picMkLst>
        </pc:picChg>
        <pc:picChg chg="add mod">
          <ac:chgData name="emmanuel orfao" userId="b37a14cee5699706" providerId="LiveId" clId="{2F795E27-BB69-4CF8-9BC2-F66C5F5BCAB5}" dt="2020-03-30T14:33:13.541" v="4555" actId="14100"/>
          <ac:picMkLst>
            <pc:docMk/>
            <pc:sldMk cId="3734074992" sldId="322"/>
            <ac:picMk id="19" creationId="{8B237C06-E805-4EF2-88AB-E0BAA5DCD801}"/>
          </ac:picMkLst>
        </pc:picChg>
        <pc:picChg chg="add mod">
          <ac:chgData name="emmanuel orfao" userId="b37a14cee5699706" providerId="LiveId" clId="{2F795E27-BB69-4CF8-9BC2-F66C5F5BCAB5}" dt="2020-03-30T14:36:53.642" v="4632" actId="1076"/>
          <ac:picMkLst>
            <pc:docMk/>
            <pc:sldMk cId="3734074992" sldId="322"/>
            <ac:picMk id="21" creationId="{91D06EEF-9C6E-464E-A438-9B5F0B0AAC6C}"/>
          </ac:picMkLst>
        </pc:picChg>
        <pc:picChg chg="add del mod">
          <ac:chgData name="emmanuel orfao" userId="b37a14cee5699706" providerId="LiveId" clId="{2F795E27-BB69-4CF8-9BC2-F66C5F5BCAB5}" dt="2020-03-30T14:30:20.259" v="4524" actId="478"/>
          <ac:picMkLst>
            <pc:docMk/>
            <pc:sldMk cId="3734074992" sldId="322"/>
            <ac:picMk id="23" creationId="{17A5AF90-C89B-4BCF-A3BA-3A974C6B14F1}"/>
          </ac:picMkLst>
        </pc:picChg>
        <pc:picChg chg="add mod">
          <ac:chgData name="emmanuel orfao" userId="b37a14cee5699706" providerId="LiveId" clId="{2F795E27-BB69-4CF8-9BC2-F66C5F5BCAB5}" dt="2020-03-30T14:36:59.745" v="4633" actId="1076"/>
          <ac:picMkLst>
            <pc:docMk/>
            <pc:sldMk cId="3734074992" sldId="322"/>
            <ac:picMk id="25" creationId="{35D5C8DD-338D-4762-971F-BBFE2BB0C9FB}"/>
          </ac:picMkLst>
        </pc:picChg>
        <pc:picChg chg="add del">
          <ac:chgData name="emmanuel orfao" userId="b37a14cee5699706" providerId="LiveId" clId="{2F795E27-BB69-4CF8-9BC2-F66C5F5BCAB5}" dt="2020-03-30T14:32:46.275" v="4547"/>
          <ac:picMkLst>
            <pc:docMk/>
            <pc:sldMk cId="3734074992" sldId="322"/>
            <ac:picMk id="28" creationId="{47F38697-1687-4D7A-8BBD-7E4CFA5E33D9}"/>
          </ac:picMkLst>
        </pc:picChg>
        <pc:picChg chg="add del">
          <ac:chgData name="emmanuel orfao" userId="b37a14cee5699706" providerId="LiveId" clId="{2F795E27-BB69-4CF8-9BC2-F66C5F5BCAB5}" dt="2020-03-30T14:32:55.124" v="4549"/>
          <ac:picMkLst>
            <pc:docMk/>
            <pc:sldMk cId="3734074992" sldId="322"/>
            <ac:picMk id="29" creationId="{81ACF19A-F4B5-4577-9378-668AAE4AA2AA}"/>
          </ac:picMkLst>
        </pc:picChg>
      </pc:sldChg>
      <pc:sldChg chg="add ord">
        <pc:chgData name="emmanuel orfao" userId="b37a14cee5699706" providerId="LiveId" clId="{2F795E27-BB69-4CF8-9BC2-F66C5F5BCAB5}" dt="2020-03-31T08:02:33.600" v="4905"/>
        <pc:sldMkLst>
          <pc:docMk/>
          <pc:sldMk cId="2000032708" sldId="323"/>
        </pc:sldMkLst>
      </pc:sldChg>
      <pc:sldChg chg="modSp add mod ord">
        <pc:chgData name="emmanuel orfao" userId="b37a14cee5699706" providerId="LiveId" clId="{2F795E27-BB69-4CF8-9BC2-F66C5F5BCAB5}" dt="2020-04-01T06:39:08.907" v="5519" actId="113"/>
        <pc:sldMkLst>
          <pc:docMk/>
          <pc:sldMk cId="4190653447" sldId="324"/>
        </pc:sldMkLst>
        <pc:spChg chg="mod">
          <ac:chgData name="emmanuel orfao" userId="b37a14cee5699706" providerId="LiveId" clId="{2F795E27-BB69-4CF8-9BC2-F66C5F5BCAB5}" dt="2020-03-30T07:04:50.257" v="1831" actId="14100"/>
          <ac:spMkLst>
            <pc:docMk/>
            <pc:sldMk cId="4190653447" sldId="324"/>
            <ac:spMk id="2" creationId="{2B8D0DEA-E0D8-47E3-884D-004591E35F68}"/>
          </ac:spMkLst>
        </pc:spChg>
        <pc:spChg chg="mod">
          <ac:chgData name="emmanuel orfao" userId="b37a14cee5699706" providerId="LiveId" clId="{2F795E27-BB69-4CF8-9BC2-F66C5F5BCAB5}" dt="2020-03-30T14:38:11.249" v="4635" actId="1076"/>
          <ac:spMkLst>
            <pc:docMk/>
            <pc:sldMk cId="4190653447" sldId="324"/>
            <ac:spMk id="3" creationId="{63F6D1F6-7581-472F-BD77-1EA4C47C03ED}"/>
          </ac:spMkLst>
        </pc:spChg>
        <pc:spChg chg="mod">
          <ac:chgData name="emmanuel orfao" userId="b37a14cee5699706" providerId="LiveId" clId="{2F795E27-BB69-4CF8-9BC2-F66C5F5BCAB5}" dt="2020-04-01T06:39:08.907" v="5519" actId="113"/>
          <ac:spMkLst>
            <pc:docMk/>
            <pc:sldMk cId="4190653447" sldId="324"/>
            <ac:spMk id="10" creationId="{1D65F2C4-9239-423C-AA51-7AFA1C881AAA}"/>
          </ac:spMkLst>
        </pc:spChg>
      </pc:sldChg>
      <pc:sldChg chg="modSp add mod">
        <pc:chgData name="emmanuel orfao" userId="b37a14cee5699706" providerId="LiveId" clId="{2F795E27-BB69-4CF8-9BC2-F66C5F5BCAB5}" dt="2020-03-30T07:05:42.233" v="1864" actId="20577"/>
        <pc:sldMkLst>
          <pc:docMk/>
          <pc:sldMk cId="3733514920" sldId="325"/>
        </pc:sldMkLst>
        <pc:spChg chg="mod">
          <ac:chgData name="emmanuel orfao" userId="b37a14cee5699706" providerId="LiveId" clId="{2F795E27-BB69-4CF8-9BC2-F66C5F5BCAB5}" dt="2020-03-30T07:05:42.233" v="1864" actId="20577"/>
          <ac:spMkLst>
            <pc:docMk/>
            <pc:sldMk cId="3733514920" sldId="325"/>
            <ac:spMk id="2" creationId="{13B76628-3677-45C8-9070-C091DCCF1C4F}"/>
          </ac:spMkLst>
        </pc:spChg>
      </pc:sldChg>
      <pc:sldChg chg="addSp delSp modSp add mod setBg addAnim delAnim modAnim modNotesTx">
        <pc:chgData name="emmanuel orfao" userId="b37a14cee5699706" providerId="LiveId" clId="{2F795E27-BB69-4CF8-9BC2-F66C5F5BCAB5}" dt="2020-04-01T09:31:14.697" v="6759" actId="20577"/>
        <pc:sldMkLst>
          <pc:docMk/>
          <pc:sldMk cId="3810898968" sldId="326"/>
        </pc:sldMkLst>
        <pc:spChg chg="mod">
          <ac:chgData name="emmanuel orfao" userId="b37a14cee5699706" providerId="LiveId" clId="{2F795E27-BB69-4CF8-9BC2-F66C5F5BCAB5}" dt="2020-03-31T19:34:01.599" v="5270" actId="26606"/>
          <ac:spMkLst>
            <pc:docMk/>
            <pc:sldMk cId="3810898968" sldId="326"/>
            <ac:spMk id="2" creationId="{58237AA2-E59B-4723-BC52-437AC32E7541}"/>
          </ac:spMkLst>
        </pc:spChg>
        <pc:spChg chg="del">
          <ac:chgData name="emmanuel orfao" userId="b37a14cee5699706" providerId="LiveId" clId="{2F795E27-BB69-4CF8-9BC2-F66C5F5BCAB5}" dt="2020-03-30T13:56:56.363" v="4464" actId="478"/>
          <ac:spMkLst>
            <pc:docMk/>
            <pc:sldMk cId="3810898968" sldId="326"/>
            <ac:spMk id="3" creationId="{5085B464-1D17-448E-AD1E-1F72BD282452}"/>
          </ac:spMkLst>
        </pc:spChg>
        <pc:spChg chg="add del">
          <ac:chgData name="emmanuel orfao" userId="b37a14cee5699706" providerId="LiveId" clId="{2F795E27-BB69-4CF8-9BC2-F66C5F5BCAB5}" dt="2020-03-31T19:34:01.599" v="5270" actId="26606"/>
          <ac:spMkLst>
            <pc:docMk/>
            <pc:sldMk cId="3810898968" sldId="326"/>
            <ac:spMk id="10" creationId="{D4771268-CB57-404A-9271-370EB28F6090}"/>
          </ac:spMkLst>
        </pc:spChg>
        <pc:spChg chg="add">
          <ac:chgData name="emmanuel orfao" userId="b37a14cee5699706" providerId="LiveId" clId="{2F795E27-BB69-4CF8-9BC2-F66C5F5BCAB5}" dt="2020-03-31T19:34:01.599" v="5270" actId="26606"/>
          <ac:spMkLst>
            <pc:docMk/>
            <pc:sldMk cId="3810898968" sldId="326"/>
            <ac:spMk id="15" creationId="{6753252F-4873-4F63-801D-CC719279A7D5}"/>
          </ac:spMkLst>
        </pc:spChg>
        <pc:spChg chg="add">
          <ac:chgData name="emmanuel orfao" userId="b37a14cee5699706" providerId="LiveId" clId="{2F795E27-BB69-4CF8-9BC2-F66C5F5BCAB5}" dt="2020-03-31T19:34:01.599" v="5270" actId="26606"/>
          <ac:spMkLst>
            <pc:docMk/>
            <pc:sldMk cId="3810898968" sldId="326"/>
            <ac:spMk id="17" creationId="{047C8CCB-F95D-4249-92DD-651249D3535A}"/>
          </ac:spMkLst>
        </pc:spChg>
        <pc:picChg chg="add mod">
          <ac:chgData name="emmanuel orfao" userId="b37a14cee5699706" providerId="LiveId" clId="{2F795E27-BB69-4CF8-9BC2-F66C5F5BCAB5}" dt="2020-03-31T22:52:47.093" v="5425" actId="1076"/>
          <ac:picMkLst>
            <pc:docMk/>
            <pc:sldMk cId="3810898968" sldId="326"/>
            <ac:picMk id="4" creationId="{9F7D7EBA-DA7B-4629-BADE-108E174A1F20}"/>
          </ac:picMkLst>
        </pc:picChg>
        <pc:picChg chg="add mod modCrop">
          <ac:chgData name="emmanuel orfao" userId="b37a14cee5699706" providerId="LiveId" clId="{2F795E27-BB69-4CF8-9BC2-F66C5F5BCAB5}" dt="2020-04-01T09:21:05.699" v="6526" actId="14100"/>
          <ac:picMkLst>
            <pc:docMk/>
            <pc:sldMk cId="3810898968" sldId="326"/>
            <ac:picMk id="5" creationId="{70E3B338-055E-47B6-BC10-B7AE75FD700E}"/>
          </ac:picMkLst>
        </pc:picChg>
        <pc:picChg chg="add del mod">
          <ac:chgData name="emmanuel orfao" userId="b37a14cee5699706" providerId="LiveId" clId="{2F795E27-BB69-4CF8-9BC2-F66C5F5BCAB5}" dt="2020-04-01T05:15:50.943" v="5508" actId="478"/>
          <ac:picMkLst>
            <pc:docMk/>
            <pc:sldMk cId="3810898968" sldId="326"/>
            <ac:picMk id="6" creationId="{518CDDB4-A67D-4280-9A39-E404D7AF964C}"/>
          </ac:picMkLst>
        </pc:picChg>
        <pc:picChg chg="add mod">
          <ac:chgData name="emmanuel orfao" userId="b37a14cee5699706" providerId="LiveId" clId="{2F795E27-BB69-4CF8-9BC2-F66C5F5BCAB5}" dt="2020-04-01T09:21:50.495" v="6535" actId="1076"/>
          <ac:picMkLst>
            <pc:docMk/>
            <pc:sldMk cId="3810898968" sldId="326"/>
            <ac:picMk id="7" creationId="{7ACC6AF4-27A2-41D7-A2F8-116CC87B6A17}"/>
          </ac:picMkLst>
        </pc:picChg>
        <pc:picChg chg="add mod">
          <ac:chgData name="emmanuel orfao" userId="b37a14cee5699706" providerId="LiveId" clId="{2F795E27-BB69-4CF8-9BC2-F66C5F5BCAB5}" dt="2020-04-01T09:25:05.772" v="6539" actId="1076"/>
          <ac:picMkLst>
            <pc:docMk/>
            <pc:sldMk cId="3810898968" sldId="326"/>
            <ac:picMk id="9" creationId="{E5D5C071-6639-4FBB-BF68-609E24659244}"/>
          </ac:picMkLst>
        </pc:picChg>
      </pc:sldChg>
      <pc:sldChg chg="modSp add mod">
        <pc:chgData name="emmanuel orfao" userId="b37a14cee5699706" providerId="LiveId" clId="{2F795E27-BB69-4CF8-9BC2-F66C5F5BCAB5}" dt="2020-03-30T07:08:37.882" v="1958" actId="20577"/>
        <pc:sldMkLst>
          <pc:docMk/>
          <pc:sldMk cId="257416844" sldId="327"/>
        </pc:sldMkLst>
        <pc:spChg chg="mod">
          <ac:chgData name="emmanuel orfao" userId="b37a14cee5699706" providerId="LiveId" clId="{2F795E27-BB69-4CF8-9BC2-F66C5F5BCAB5}" dt="2020-03-30T07:08:37.882" v="1958" actId="20577"/>
          <ac:spMkLst>
            <pc:docMk/>
            <pc:sldMk cId="257416844" sldId="327"/>
            <ac:spMk id="2" creationId="{29EC2CA3-2C1D-4CC5-BAD7-C6033E7276FD}"/>
          </ac:spMkLst>
        </pc:spChg>
      </pc:sldChg>
      <pc:sldChg chg="del">
        <pc:chgData name="emmanuel orfao" userId="b37a14cee5699706" providerId="LiveId" clId="{2F795E27-BB69-4CF8-9BC2-F66C5F5BCAB5}" dt="2020-03-30T18:35:58.274" v="4798" actId="47"/>
        <pc:sldMkLst>
          <pc:docMk/>
          <pc:sldMk cId="1403875057" sldId="328"/>
        </pc:sldMkLst>
      </pc:sldChg>
      <pc:sldChg chg="modSp add modNotesTx">
        <pc:chgData name="emmanuel orfao" userId="b37a14cee5699706" providerId="LiveId" clId="{2F795E27-BB69-4CF8-9BC2-F66C5F5BCAB5}" dt="2020-04-01T08:40:33.990" v="5674" actId="20577"/>
        <pc:sldMkLst>
          <pc:docMk/>
          <pc:sldMk cId="3157955791" sldId="329"/>
        </pc:sldMkLst>
        <pc:graphicFrameChg chg="mod">
          <ac:chgData name="emmanuel orfao" userId="b37a14cee5699706" providerId="LiveId" clId="{2F795E27-BB69-4CF8-9BC2-F66C5F5BCAB5}" dt="2020-03-31T22:54:21.497" v="5437" actId="20577"/>
          <ac:graphicFrameMkLst>
            <pc:docMk/>
            <pc:sldMk cId="3157955791" sldId="329"/>
            <ac:graphicFrameMk id="16" creationId="{D2A197C6-FB6A-4E87-8B8B-B9815407192C}"/>
          </ac:graphicFrameMkLst>
        </pc:graphicFrameChg>
      </pc:sldChg>
      <pc:sldChg chg="addSp delSp modSp mod">
        <pc:chgData name="emmanuel orfao" userId="b37a14cee5699706" providerId="LiveId" clId="{2F795E27-BB69-4CF8-9BC2-F66C5F5BCAB5}" dt="2020-03-31T15:03:57.015" v="4950" actId="1076"/>
        <pc:sldMkLst>
          <pc:docMk/>
          <pc:sldMk cId="2556333148" sldId="330"/>
        </pc:sldMkLst>
        <pc:picChg chg="del">
          <ac:chgData name="emmanuel orfao" userId="b37a14cee5699706" providerId="LiveId" clId="{2F795E27-BB69-4CF8-9BC2-F66C5F5BCAB5}" dt="2020-03-31T15:03:03.690" v="4948" actId="478"/>
          <ac:picMkLst>
            <pc:docMk/>
            <pc:sldMk cId="2556333148" sldId="330"/>
            <ac:picMk id="4" creationId="{3AF11C30-0419-4583-8897-C55F44D272BB}"/>
          </ac:picMkLst>
        </pc:picChg>
        <pc:picChg chg="add mod">
          <ac:chgData name="emmanuel orfao" userId="b37a14cee5699706" providerId="LiveId" clId="{2F795E27-BB69-4CF8-9BC2-F66C5F5BCAB5}" dt="2020-03-31T15:03:57.015" v="4950" actId="1076"/>
          <ac:picMkLst>
            <pc:docMk/>
            <pc:sldMk cId="2556333148" sldId="330"/>
            <ac:picMk id="9" creationId="{2CDBE2BD-2E50-4841-A53A-5DF5CA686C52}"/>
          </ac:picMkLst>
        </pc:picChg>
      </pc:sldChg>
      <pc:sldChg chg="addSp delSp modSp mod delAnim">
        <pc:chgData name="emmanuel orfao" userId="b37a14cee5699706" providerId="LiveId" clId="{2F795E27-BB69-4CF8-9BC2-F66C5F5BCAB5}" dt="2020-03-31T15:04:06.165" v="4953" actId="1076"/>
        <pc:sldMkLst>
          <pc:docMk/>
          <pc:sldMk cId="2086580437" sldId="331"/>
        </pc:sldMkLst>
        <pc:picChg chg="del">
          <ac:chgData name="emmanuel orfao" userId="b37a14cee5699706" providerId="LiveId" clId="{2F795E27-BB69-4CF8-9BC2-F66C5F5BCAB5}" dt="2020-03-31T15:04:02.360" v="4951" actId="478"/>
          <ac:picMkLst>
            <pc:docMk/>
            <pc:sldMk cId="2086580437" sldId="331"/>
            <ac:picMk id="4" creationId="{3AF11C30-0419-4583-8897-C55F44D272BB}"/>
          </ac:picMkLst>
        </pc:picChg>
        <pc:picChg chg="add mod">
          <ac:chgData name="emmanuel orfao" userId="b37a14cee5699706" providerId="LiveId" clId="{2F795E27-BB69-4CF8-9BC2-F66C5F5BCAB5}" dt="2020-03-31T15:04:06.165" v="4953" actId="1076"/>
          <ac:picMkLst>
            <pc:docMk/>
            <pc:sldMk cId="2086580437" sldId="331"/>
            <ac:picMk id="15" creationId="{9ED9FDAF-E529-4035-A5D8-7884304A2502}"/>
          </ac:picMkLst>
        </pc:picChg>
      </pc:sldChg>
      <pc:sldChg chg="addSp delSp modSp mod delAnim modAnim">
        <pc:chgData name="emmanuel orfao" userId="b37a14cee5699706" providerId="LiveId" clId="{2F795E27-BB69-4CF8-9BC2-F66C5F5BCAB5}" dt="2020-03-31T23:01:43.381" v="5486"/>
        <pc:sldMkLst>
          <pc:docMk/>
          <pc:sldMk cId="10152848" sldId="332"/>
        </pc:sldMkLst>
        <pc:spChg chg="mod">
          <ac:chgData name="emmanuel orfao" userId="b37a14cee5699706" providerId="LiveId" clId="{2F795E27-BB69-4CF8-9BC2-F66C5F5BCAB5}" dt="2020-03-31T23:00:03.498" v="5482" actId="1076"/>
          <ac:spMkLst>
            <pc:docMk/>
            <pc:sldMk cId="10152848" sldId="332"/>
            <ac:spMk id="2" creationId="{F762966F-7447-4068-8998-9791DBA3CF76}"/>
          </ac:spMkLst>
        </pc:spChg>
        <pc:spChg chg="del">
          <ac:chgData name="emmanuel orfao" userId="b37a14cee5699706" providerId="LiveId" clId="{2F795E27-BB69-4CF8-9BC2-F66C5F5BCAB5}" dt="2020-03-31T22:58:46.871" v="5468" actId="478"/>
          <ac:spMkLst>
            <pc:docMk/>
            <pc:sldMk cId="10152848" sldId="332"/>
            <ac:spMk id="5" creationId="{FA0F6E9D-E140-4860-84A8-A0B2D2F93A14}"/>
          </ac:spMkLst>
        </pc:spChg>
        <pc:picChg chg="del">
          <ac:chgData name="emmanuel orfao" userId="b37a14cee5699706" providerId="LiveId" clId="{2F795E27-BB69-4CF8-9BC2-F66C5F5BCAB5}" dt="2020-03-31T15:04:09.498" v="4954" actId="478"/>
          <ac:picMkLst>
            <pc:docMk/>
            <pc:sldMk cId="10152848" sldId="332"/>
            <ac:picMk id="4" creationId="{3AF11C30-0419-4583-8897-C55F44D272BB}"/>
          </ac:picMkLst>
        </pc:picChg>
        <pc:picChg chg="mod">
          <ac:chgData name="emmanuel orfao" userId="b37a14cee5699706" providerId="LiveId" clId="{2F795E27-BB69-4CF8-9BC2-F66C5F5BCAB5}" dt="2020-03-31T22:59:45.469" v="5477" actId="1076"/>
          <ac:picMkLst>
            <pc:docMk/>
            <pc:sldMk cId="10152848" sldId="332"/>
            <ac:picMk id="6" creationId="{966C261C-C55C-4248-8232-A5AA04F95E15}"/>
          </ac:picMkLst>
        </pc:picChg>
        <pc:picChg chg="add mod">
          <ac:chgData name="emmanuel orfao" userId="b37a14cee5699706" providerId="LiveId" clId="{2F795E27-BB69-4CF8-9BC2-F66C5F5BCAB5}" dt="2020-03-31T22:59:40.536" v="5475" actId="1076"/>
          <ac:picMkLst>
            <pc:docMk/>
            <pc:sldMk cId="10152848" sldId="332"/>
            <ac:picMk id="9" creationId="{EB626290-3F05-48AD-BAF7-A9E1E0BA510E}"/>
          </ac:picMkLst>
        </pc:picChg>
        <pc:picChg chg="mod">
          <ac:chgData name="emmanuel orfao" userId="b37a14cee5699706" providerId="LiveId" clId="{2F795E27-BB69-4CF8-9BC2-F66C5F5BCAB5}" dt="2020-03-31T22:59:34.539" v="5473" actId="1076"/>
          <ac:picMkLst>
            <pc:docMk/>
            <pc:sldMk cId="10152848" sldId="332"/>
            <ac:picMk id="12" creationId="{5A5C85D5-D154-47F6-BBE1-36EF504792C5}"/>
          </ac:picMkLst>
        </pc:picChg>
        <pc:picChg chg="mod">
          <ac:chgData name="emmanuel orfao" userId="b37a14cee5699706" providerId="LiveId" clId="{2F795E27-BB69-4CF8-9BC2-F66C5F5BCAB5}" dt="2020-03-31T22:59:51.680" v="5479" actId="1076"/>
          <ac:picMkLst>
            <pc:docMk/>
            <pc:sldMk cId="10152848" sldId="332"/>
            <ac:picMk id="14" creationId="{C4595AE6-6B15-4685-9C43-F11EF07621B1}"/>
          </ac:picMkLst>
        </pc:picChg>
      </pc:sldChg>
      <pc:sldChg chg="delSp modSp add del mod ord modNotesTx">
        <pc:chgData name="emmanuel orfao" userId="b37a14cee5699706" providerId="LiveId" clId="{2F795E27-BB69-4CF8-9BC2-F66C5F5BCAB5}" dt="2020-03-30T19:32:12.882" v="4831" actId="2696"/>
        <pc:sldMkLst>
          <pc:docMk/>
          <pc:sldMk cId="717201132" sldId="333"/>
        </pc:sldMkLst>
        <pc:spChg chg="mod">
          <ac:chgData name="emmanuel orfao" userId="b37a14cee5699706" providerId="LiveId" clId="{2F795E27-BB69-4CF8-9BC2-F66C5F5BCAB5}" dt="2020-03-30T10:52:22.258" v="4149" actId="14100"/>
          <ac:spMkLst>
            <pc:docMk/>
            <pc:sldMk cId="717201132" sldId="333"/>
            <ac:spMk id="2" creationId="{A1067FE8-6576-47CE-A8C0-43513773AC62}"/>
          </ac:spMkLst>
        </pc:spChg>
        <pc:spChg chg="del">
          <ac:chgData name="emmanuel orfao" userId="b37a14cee5699706" providerId="LiveId" clId="{2F795E27-BB69-4CF8-9BC2-F66C5F5BCAB5}" dt="2020-03-30T10:52:11.207" v="4146" actId="478"/>
          <ac:spMkLst>
            <pc:docMk/>
            <pc:sldMk cId="717201132" sldId="333"/>
            <ac:spMk id="3" creationId="{395E545F-47F4-4DC5-BC99-3B7BF06F7C2F}"/>
          </ac:spMkLst>
        </pc:spChg>
      </pc:sldChg>
      <pc:sldChg chg="delSp modSp del mod delDesignElem">
        <pc:chgData name="emmanuel orfao" userId="b37a14cee5699706" providerId="LiveId" clId="{2F795E27-BB69-4CF8-9BC2-F66C5F5BCAB5}" dt="2020-03-31T15:04:24.282" v="4957" actId="47"/>
        <pc:sldMkLst>
          <pc:docMk/>
          <pc:sldMk cId="1002630861" sldId="333"/>
        </pc:sldMkLst>
        <pc:spChg chg="del">
          <ac:chgData name="emmanuel orfao" userId="b37a14cee5699706" providerId="LiveId" clId="{2F795E27-BB69-4CF8-9BC2-F66C5F5BCAB5}" dt="2020-03-31T07:07:03.336" v="4839" actId="478"/>
          <ac:spMkLst>
            <pc:docMk/>
            <pc:sldMk cId="1002630861" sldId="333"/>
            <ac:spMk id="5" creationId="{83DA00EC-DCF7-498F-A0FA-66E141CBAEA8}"/>
          </ac:spMkLst>
        </pc:spChg>
        <pc:spChg chg="del">
          <ac:chgData name="emmanuel orfao" userId="b37a14cee5699706" providerId="LiveId" clId="{2F795E27-BB69-4CF8-9BC2-F66C5F5BCAB5}" dt="2020-03-31T07:07:10.055" v="4841" actId="478"/>
          <ac:spMkLst>
            <pc:docMk/>
            <pc:sldMk cId="1002630861" sldId="333"/>
            <ac:spMk id="6" creationId="{B7ACB20A-F585-46E0-AE8B-FC448720A993}"/>
          </ac:spMkLst>
        </pc:spChg>
        <pc:spChg chg="del">
          <ac:chgData name="emmanuel orfao" userId="b37a14cee5699706" providerId="LiveId" clId="{2F795E27-BB69-4CF8-9BC2-F66C5F5BCAB5}" dt="2020-03-31T07:07:13.670" v="4842" actId="478"/>
          <ac:spMkLst>
            <pc:docMk/>
            <pc:sldMk cId="1002630861" sldId="333"/>
            <ac:spMk id="7" creationId="{F37CC160-8982-462A-A348-3FB7526FECCE}"/>
          </ac:spMkLst>
        </pc:spChg>
        <pc:graphicFrameChg chg="mod">
          <ac:chgData name="emmanuel orfao" userId="b37a14cee5699706" providerId="LiveId" clId="{2F795E27-BB69-4CF8-9BC2-F66C5F5BCAB5}" dt="2020-03-31T07:07:23.568" v="4844" actId="1076"/>
          <ac:graphicFrameMkLst>
            <pc:docMk/>
            <pc:sldMk cId="1002630861" sldId="333"/>
            <ac:graphicFrameMk id="9" creationId="{CF751349-44AC-4C4D-AD79-D7EAAEDF7EDB}"/>
          </ac:graphicFrameMkLst>
        </pc:graphicFrameChg>
      </pc:sldChg>
      <pc:sldChg chg="modSp mod modNotesTx">
        <pc:chgData name="emmanuel orfao" userId="b37a14cee5699706" providerId="LiveId" clId="{2F795E27-BB69-4CF8-9BC2-F66C5F5BCAB5}" dt="2020-04-01T09:16:32.041" v="6505" actId="113"/>
        <pc:sldMkLst>
          <pc:docMk/>
          <pc:sldMk cId="35699237" sldId="335"/>
        </pc:sldMkLst>
        <pc:picChg chg="mod">
          <ac:chgData name="emmanuel orfao" userId="b37a14cee5699706" providerId="LiveId" clId="{2F795E27-BB69-4CF8-9BC2-F66C5F5BCAB5}" dt="2020-03-31T23:02:41.582" v="5488" actId="1076"/>
          <ac:picMkLst>
            <pc:docMk/>
            <pc:sldMk cId="35699237" sldId="335"/>
            <ac:picMk id="2" creationId="{E7ACEE5D-EC68-4EEB-B2E5-9BFF92D65487}"/>
          </ac:picMkLst>
        </pc:picChg>
      </pc:sldChg>
      <pc:sldChg chg="modSp modNotesTx">
        <pc:chgData name="emmanuel orfao" userId="b37a14cee5699706" providerId="LiveId" clId="{2F795E27-BB69-4CF8-9BC2-F66C5F5BCAB5}" dt="2020-04-01T09:12:28.055" v="6468" actId="207"/>
        <pc:sldMkLst>
          <pc:docMk/>
          <pc:sldMk cId="3933994918" sldId="336"/>
        </pc:sldMkLst>
        <pc:spChg chg="mod">
          <ac:chgData name="emmanuel orfao" userId="b37a14cee5699706" providerId="LiveId" clId="{2F795E27-BB69-4CF8-9BC2-F66C5F5BCAB5}" dt="2020-04-01T09:12:18.880" v="6465" actId="207"/>
          <ac:spMkLst>
            <pc:docMk/>
            <pc:sldMk cId="3933994918" sldId="336"/>
            <ac:spMk id="26" creationId="{5258B230-0C5F-4C6C-9484-552AD8F0F8D2}"/>
          </ac:spMkLst>
        </pc:spChg>
        <pc:spChg chg="mod">
          <ac:chgData name="emmanuel orfao" userId="b37a14cee5699706" providerId="LiveId" clId="{2F795E27-BB69-4CF8-9BC2-F66C5F5BCAB5}" dt="2020-04-01T09:12:28.055" v="6468" actId="207"/>
          <ac:spMkLst>
            <pc:docMk/>
            <pc:sldMk cId="3933994918" sldId="336"/>
            <ac:spMk id="30" creationId="{47C614D1-1D92-4349-B5F3-302F50C48F3E}"/>
          </ac:spMkLst>
        </pc:spChg>
        <pc:spChg chg="mod">
          <ac:chgData name="emmanuel orfao" userId="b37a14cee5699706" providerId="LiveId" clId="{2F795E27-BB69-4CF8-9BC2-F66C5F5BCAB5}" dt="2020-04-01T09:12:22.354" v="6466" actId="207"/>
          <ac:spMkLst>
            <pc:docMk/>
            <pc:sldMk cId="3933994918" sldId="336"/>
            <ac:spMk id="32" creationId="{3494991E-0AEA-4A5A-84B7-FB00EEECAF61}"/>
          </ac:spMkLst>
        </pc:spChg>
        <pc:spChg chg="mod">
          <ac:chgData name="emmanuel orfao" userId="b37a14cee5699706" providerId="LiveId" clId="{2F795E27-BB69-4CF8-9BC2-F66C5F5BCAB5}" dt="2020-04-01T09:12:25.117" v="6467" actId="207"/>
          <ac:spMkLst>
            <pc:docMk/>
            <pc:sldMk cId="3933994918" sldId="336"/>
            <ac:spMk id="34" creationId="{D78B83D3-72C8-4EC4-AD24-1F8B087C0B75}"/>
          </ac:spMkLst>
        </pc:spChg>
      </pc:sldChg>
      <pc:sldChg chg="add">
        <pc:chgData name="emmanuel orfao" userId="b37a14cee5699706" providerId="LiveId" clId="{2F795E27-BB69-4CF8-9BC2-F66C5F5BCAB5}" dt="2020-03-30T15:35:51.248" v="4796"/>
        <pc:sldMkLst>
          <pc:docMk/>
          <pc:sldMk cId="3861875278" sldId="337"/>
        </pc:sldMkLst>
      </pc:sldChg>
      <pc:sldChg chg="addSp delSp modSp mod">
        <pc:chgData name="emmanuel orfao" userId="b37a14cee5699706" providerId="LiveId" clId="{2F795E27-BB69-4CF8-9BC2-F66C5F5BCAB5}" dt="2020-04-01T09:53:25.148" v="6922" actId="6549"/>
        <pc:sldMkLst>
          <pc:docMk/>
          <pc:sldMk cId="736298827" sldId="338"/>
        </pc:sldMkLst>
        <pc:spChg chg="add mod">
          <ac:chgData name="emmanuel orfao" userId="b37a14cee5699706" providerId="LiveId" clId="{2F795E27-BB69-4CF8-9BC2-F66C5F5BCAB5}" dt="2020-04-01T09:17:08.842" v="6524" actId="255"/>
          <ac:spMkLst>
            <pc:docMk/>
            <pc:sldMk cId="736298827" sldId="338"/>
            <ac:spMk id="2" creationId="{ADEB3E7E-3913-4F81-BFF5-ECC3D9E3AD7A}"/>
          </ac:spMkLst>
        </pc:spChg>
        <pc:spChg chg="mod">
          <ac:chgData name="emmanuel orfao" userId="b37a14cee5699706" providerId="LiveId" clId="{2F795E27-BB69-4CF8-9BC2-F66C5F5BCAB5}" dt="2020-04-01T09:53:25.148" v="6922" actId="6549"/>
          <ac:spMkLst>
            <pc:docMk/>
            <pc:sldMk cId="736298827" sldId="338"/>
            <ac:spMk id="3" creationId="{14A82741-5117-4AC3-8A05-E6A99F79A003}"/>
          </ac:spMkLst>
        </pc:spChg>
        <pc:picChg chg="mod">
          <ac:chgData name="emmanuel orfao" userId="b37a14cee5699706" providerId="LiveId" clId="{2F795E27-BB69-4CF8-9BC2-F66C5F5BCAB5}" dt="2020-04-01T09:51:41.797" v="6875" actId="14100"/>
          <ac:picMkLst>
            <pc:docMk/>
            <pc:sldMk cId="736298827" sldId="338"/>
            <ac:picMk id="5" creationId="{261A246A-B42D-4D3C-A185-E08FDC6F9F35}"/>
          </ac:picMkLst>
        </pc:picChg>
        <pc:picChg chg="mod">
          <ac:chgData name="emmanuel orfao" userId="b37a14cee5699706" providerId="LiveId" clId="{2F795E27-BB69-4CF8-9BC2-F66C5F5BCAB5}" dt="2020-04-01T09:51:44.248" v="6876" actId="14100"/>
          <ac:picMkLst>
            <pc:docMk/>
            <pc:sldMk cId="736298827" sldId="338"/>
            <ac:picMk id="7" creationId="{091F3B15-3681-40CB-8553-9B5F01C3FA31}"/>
          </ac:picMkLst>
        </pc:picChg>
        <pc:picChg chg="add del mod">
          <ac:chgData name="emmanuel orfao" userId="b37a14cee5699706" providerId="LiveId" clId="{2F795E27-BB69-4CF8-9BC2-F66C5F5BCAB5}" dt="2020-04-01T09:52:04.216" v="6892" actId="478"/>
          <ac:picMkLst>
            <pc:docMk/>
            <pc:sldMk cId="736298827" sldId="338"/>
            <ac:picMk id="8" creationId="{40166FCE-C0CE-44A3-BE60-F5EDBB02FB7F}"/>
          </ac:picMkLst>
        </pc:picChg>
        <pc:picChg chg="mod">
          <ac:chgData name="emmanuel orfao" userId="b37a14cee5699706" providerId="LiveId" clId="{2F795E27-BB69-4CF8-9BC2-F66C5F5BCAB5}" dt="2020-04-01T09:51:54.801" v="6879" actId="14100"/>
          <ac:picMkLst>
            <pc:docMk/>
            <pc:sldMk cId="736298827" sldId="338"/>
            <ac:picMk id="9" creationId="{BA9C59AC-DD28-429A-8304-A3973BC29684}"/>
          </ac:picMkLst>
        </pc:picChg>
        <pc:picChg chg="mod">
          <ac:chgData name="emmanuel orfao" userId="b37a14cee5699706" providerId="LiveId" clId="{2F795E27-BB69-4CF8-9BC2-F66C5F5BCAB5}" dt="2020-03-31T07:54:21.201" v="4903" actId="1076"/>
          <ac:picMkLst>
            <pc:docMk/>
            <pc:sldMk cId="736298827" sldId="338"/>
            <ac:picMk id="10" creationId="{A1557FD3-AE80-4DB3-BDFB-70FB1C704260}"/>
          </ac:picMkLst>
        </pc:picChg>
        <pc:picChg chg="add mod">
          <ac:chgData name="emmanuel orfao" userId="b37a14cee5699706" providerId="LiveId" clId="{2F795E27-BB69-4CF8-9BC2-F66C5F5BCAB5}" dt="2020-04-01T09:52:51.869" v="6920" actId="14100"/>
          <ac:picMkLst>
            <pc:docMk/>
            <pc:sldMk cId="736298827" sldId="338"/>
            <ac:picMk id="11" creationId="{EE00565E-1418-4BE6-A05C-B2F1A497C182}"/>
          </ac:picMkLst>
        </pc:picChg>
      </pc:sldChg>
      <pc:sldChg chg="delSp modSp mod">
        <pc:chgData name="emmanuel orfao" userId="b37a14cee5699706" providerId="LiveId" clId="{2F795E27-BB69-4CF8-9BC2-F66C5F5BCAB5}" dt="2020-04-01T09:44:29.980" v="6869"/>
        <pc:sldMkLst>
          <pc:docMk/>
          <pc:sldMk cId="1332530430" sldId="339"/>
        </pc:sldMkLst>
        <pc:spChg chg="mod">
          <ac:chgData name="emmanuel orfao" userId="b37a14cee5699706" providerId="LiveId" clId="{2F795E27-BB69-4CF8-9BC2-F66C5F5BCAB5}" dt="2020-03-31T23:14:18.193" v="5507" actId="20577"/>
          <ac:spMkLst>
            <pc:docMk/>
            <pc:sldMk cId="1332530430" sldId="339"/>
            <ac:spMk id="3" creationId="{BE82CC88-6196-48C4-A1F6-95510DF9DED8}"/>
          </ac:spMkLst>
        </pc:spChg>
        <pc:picChg chg="del">
          <ac:chgData name="emmanuel orfao" userId="b37a14cee5699706" providerId="LiveId" clId="{2F795E27-BB69-4CF8-9BC2-F66C5F5BCAB5}" dt="2020-04-01T09:44:29.980" v="6869"/>
          <ac:picMkLst>
            <pc:docMk/>
            <pc:sldMk cId="1332530430" sldId="339"/>
            <ac:picMk id="2" creationId="{F1AFCEFE-891F-453D-82FB-5633428ECE2C}"/>
          </ac:picMkLst>
        </pc:picChg>
      </pc:sldChg>
      <pc:sldChg chg="modSp mod ord modNotesTx">
        <pc:chgData name="emmanuel orfao" userId="b37a14cee5699706" providerId="LiveId" clId="{2F795E27-BB69-4CF8-9BC2-F66C5F5BCAB5}" dt="2020-04-01T09:00:44.449" v="5868" actId="113"/>
        <pc:sldMkLst>
          <pc:docMk/>
          <pc:sldMk cId="1032297088" sldId="340"/>
        </pc:sldMkLst>
        <pc:spChg chg="mod">
          <ac:chgData name="emmanuel orfao" userId="b37a14cee5699706" providerId="LiveId" clId="{2F795E27-BB69-4CF8-9BC2-F66C5F5BCAB5}" dt="2020-04-01T09:00:44.449" v="5868" actId="113"/>
          <ac:spMkLst>
            <pc:docMk/>
            <pc:sldMk cId="1032297088" sldId="340"/>
            <ac:spMk id="10" creationId="{1D65F2C4-9239-423C-AA51-7AFA1C881AAA}"/>
          </ac:spMkLst>
        </pc:spChg>
      </pc:sldChg>
      <pc:sldChg chg="ord modNotesTx">
        <pc:chgData name="emmanuel orfao" userId="b37a14cee5699706" providerId="LiveId" clId="{2F795E27-BB69-4CF8-9BC2-F66C5F5BCAB5}" dt="2020-04-01T09:08:42.290" v="6267" actId="20577"/>
        <pc:sldMkLst>
          <pc:docMk/>
          <pc:sldMk cId="3855238051" sldId="341"/>
        </pc:sldMkLst>
      </pc:sldChg>
      <pc:sldChg chg="addSp delSp modSp mod modNotesTx">
        <pc:chgData name="emmanuel orfao" userId="b37a14cee5699706" providerId="LiveId" clId="{2F795E27-BB69-4CF8-9BC2-F66C5F5BCAB5}" dt="2020-04-01T06:41:47.898" v="5536" actId="20577"/>
        <pc:sldMkLst>
          <pc:docMk/>
          <pc:sldMk cId="1672501026" sldId="342"/>
        </pc:sldMkLst>
        <pc:spChg chg="add del mod">
          <ac:chgData name="emmanuel orfao" userId="b37a14cee5699706" providerId="LiveId" clId="{2F795E27-BB69-4CF8-9BC2-F66C5F5BCAB5}" dt="2020-04-01T06:36:10.085" v="5518" actId="478"/>
          <ac:spMkLst>
            <pc:docMk/>
            <pc:sldMk cId="1672501026" sldId="342"/>
            <ac:spMk id="5" creationId="{B6336E0A-743E-4CD6-A5B1-65E29FA8D5F2}"/>
          </ac:spMkLst>
        </pc:spChg>
        <pc:picChg chg="del">
          <ac:chgData name="emmanuel orfao" userId="b37a14cee5699706" providerId="LiveId" clId="{2F795E27-BB69-4CF8-9BC2-F66C5F5BCAB5}" dt="2020-04-01T06:34:31.500" v="5513" actId="478"/>
          <ac:picMkLst>
            <pc:docMk/>
            <pc:sldMk cId="1672501026" sldId="342"/>
            <ac:picMk id="2" creationId="{5310EFAC-FE5B-4350-B68B-FA58934A1F66}"/>
          </ac:picMkLst>
        </pc:picChg>
        <pc:picChg chg="add mod">
          <ac:chgData name="emmanuel orfao" userId="b37a14cee5699706" providerId="LiveId" clId="{2F795E27-BB69-4CF8-9BC2-F66C5F5BCAB5}" dt="2020-04-01T06:36:02.756" v="5517" actId="14100"/>
          <ac:picMkLst>
            <pc:docMk/>
            <pc:sldMk cId="1672501026" sldId="342"/>
            <ac:picMk id="4" creationId="{FBDE291B-4492-4B9C-86E2-DF5C2CDC6A7D}"/>
          </ac:picMkLst>
        </pc:picChg>
      </pc:sldChg>
      <pc:sldChg chg="add del">
        <pc:chgData name="emmanuel orfao" userId="b37a14cee5699706" providerId="LiveId" clId="{2F795E27-BB69-4CF8-9BC2-F66C5F5BCAB5}" dt="2020-03-31T23:06:20.340" v="5504" actId="47"/>
        <pc:sldMkLst>
          <pc:docMk/>
          <pc:sldMk cId="4113068015" sldId="343"/>
        </pc:sldMkLst>
      </pc:sldChg>
      <pc:sldChg chg="addSp delSp modSp del mod addAnim delAnim delDesignElem modNotesTx">
        <pc:chgData name="emmanuel orfao" userId="b37a14cee5699706" providerId="LiveId" clId="{2F795E27-BB69-4CF8-9BC2-F66C5F5BCAB5}" dt="2020-03-31T23:05:49.717" v="5502" actId="47"/>
        <pc:sldMkLst>
          <pc:docMk/>
          <pc:sldMk cId="3930630901" sldId="344"/>
        </pc:sldMkLst>
        <pc:picChg chg="mod">
          <ac:chgData name="emmanuel orfao" userId="b37a14cee5699706" providerId="LiveId" clId="{2F795E27-BB69-4CF8-9BC2-F66C5F5BCAB5}" dt="2020-03-31T23:03:54.473" v="5496" actId="1076"/>
          <ac:picMkLst>
            <pc:docMk/>
            <pc:sldMk cId="3930630901" sldId="344"/>
            <ac:picMk id="5" creationId="{70E3B338-055E-47B6-BC10-B7AE75FD700E}"/>
          </ac:picMkLst>
        </pc:picChg>
        <pc:picChg chg="add del mod">
          <ac:chgData name="emmanuel orfao" userId="b37a14cee5699706" providerId="LiveId" clId="{2F795E27-BB69-4CF8-9BC2-F66C5F5BCAB5}" dt="2020-03-31T23:03:58.502" v="5497" actId="478"/>
          <ac:picMkLst>
            <pc:docMk/>
            <pc:sldMk cId="3930630901" sldId="344"/>
            <ac:picMk id="6" creationId="{518CDDB4-A67D-4280-9A39-E404D7AF964C}"/>
          </ac:picMkLst>
        </pc:picChg>
      </pc:sldChg>
      <pc:sldChg chg="delSp add del mod delAnim delDesignElem">
        <pc:chgData name="emmanuel orfao" userId="b37a14cee5699706" providerId="LiveId" clId="{2F795E27-BB69-4CF8-9BC2-F66C5F5BCAB5}" dt="2020-04-01T09:30:07.956" v="6674" actId="47"/>
        <pc:sldMkLst>
          <pc:docMk/>
          <pc:sldMk cId="2460049598" sldId="345"/>
        </pc:sldMkLst>
        <pc:picChg chg="del">
          <ac:chgData name="emmanuel orfao" userId="b37a14cee5699706" providerId="LiveId" clId="{2F795E27-BB69-4CF8-9BC2-F66C5F5BCAB5}" dt="2020-03-31T23:05:59.732" v="5503" actId="478"/>
          <ac:picMkLst>
            <pc:docMk/>
            <pc:sldMk cId="2460049598" sldId="345"/>
            <ac:picMk id="4" creationId="{9F7D7EBA-DA7B-4629-BADE-108E174A1F20}"/>
          </ac:picMkLst>
        </pc:picChg>
        <pc:picChg chg="del">
          <ac:chgData name="emmanuel orfao" userId="b37a14cee5699706" providerId="LiveId" clId="{2F795E27-BB69-4CF8-9BC2-F66C5F5BCAB5}" dt="2020-04-01T09:29:54.877" v="6671" actId="21"/>
          <ac:picMkLst>
            <pc:docMk/>
            <pc:sldMk cId="2460049598" sldId="345"/>
            <ac:picMk id="6" creationId="{518CDDB4-A67D-4280-9A39-E404D7AF964C}"/>
          </ac:picMkLst>
        </pc:picChg>
      </pc:sldChg>
      <pc:sldChg chg="add del delDesignElem">
        <pc:chgData name="emmanuel orfao" userId="b37a14cee5699706" providerId="LiveId" clId="{2F795E27-BB69-4CF8-9BC2-F66C5F5BCAB5}" dt="2020-04-01T09:25:58.089" v="6543" actId="47"/>
        <pc:sldMkLst>
          <pc:docMk/>
          <pc:sldMk cId="1126476649" sldId="346"/>
        </pc:sldMkLst>
      </pc:sldChg>
      <pc:sldChg chg="addSp delSp modSp add mod ord setBg">
        <pc:chgData name="emmanuel orfao" userId="b37a14cee5699706" providerId="LiveId" clId="{2F795E27-BB69-4CF8-9BC2-F66C5F5BCAB5}" dt="2020-04-01T09:43:58.052" v="6868"/>
        <pc:sldMkLst>
          <pc:docMk/>
          <pc:sldMk cId="2714503309" sldId="347"/>
        </pc:sldMkLst>
        <pc:spChg chg="mod">
          <ac:chgData name="emmanuel orfao" userId="b37a14cee5699706" providerId="LiveId" clId="{2F795E27-BB69-4CF8-9BC2-F66C5F5BCAB5}" dt="2020-04-01T09:43:28.941" v="6863" actId="26606"/>
          <ac:spMkLst>
            <pc:docMk/>
            <pc:sldMk cId="2714503309" sldId="347"/>
            <ac:spMk id="2" creationId="{C007C696-64B9-40BB-B634-4D1A503DB9EA}"/>
          </ac:spMkLst>
        </pc:spChg>
        <pc:spChg chg="del">
          <ac:chgData name="emmanuel orfao" userId="b37a14cee5699706" providerId="LiveId" clId="{2F795E27-BB69-4CF8-9BC2-F66C5F5BCAB5}" dt="2020-04-01T09:42:43.826" v="6856" actId="478"/>
          <ac:spMkLst>
            <pc:docMk/>
            <pc:sldMk cId="2714503309" sldId="347"/>
            <ac:spMk id="3" creationId="{1AE7B0A9-9443-44D0-B405-D1E0DE39577E}"/>
          </ac:spMkLst>
        </pc:spChg>
        <pc:spChg chg="add">
          <ac:chgData name="emmanuel orfao" userId="b37a14cee5699706" providerId="LiveId" clId="{2F795E27-BB69-4CF8-9BC2-F66C5F5BCAB5}" dt="2020-04-01T09:43:28.941" v="6863" actId="26606"/>
          <ac:spMkLst>
            <pc:docMk/>
            <pc:sldMk cId="2714503309" sldId="347"/>
            <ac:spMk id="10" creationId="{6753252F-4873-4F63-801D-CC719279A7D5}"/>
          </ac:spMkLst>
        </pc:spChg>
        <pc:spChg chg="add">
          <ac:chgData name="emmanuel orfao" userId="b37a14cee5699706" providerId="LiveId" clId="{2F795E27-BB69-4CF8-9BC2-F66C5F5BCAB5}" dt="2020-04-01T09:43:28.941" v="6863" actId="26606"/>
          <ac:spMkLst>
            <pc:docMk/>
            <pc:sldMk cId="2714503309" sldId="347"/>
            <ac:spMk id="12" creationId="{047C8CCB-F95D-4249-92DD-651249D3535A}"/>
          </ac:spMkLst>
        </pc:spChg>
        <pc:picChg chg="add mod">
          <ac:chgData name="emmanuel orfao" userId="b37a14cee5699706" providerId="LiveId" clId="{2F795E27-BB69-4CF8-9BC2-F66C5F5BCAB5}" dt="2020-04-01T09:43:39.522" v="6866" actId="1076"/>
          <ac:picMkLst>
            <pc:docMk/>
            <pc:sldMk cId="2714503309" sldId="347"/>
            <ac:picMk id="5" creationId="{D1C9A438-C146-4354-93F1-6CC0388AA6FA}"/>
          </ac:picMkLst>
        </pc:picChg>
      </pc:sldChg>
      <pc:sldChg chg="addSp delSp modSp add mod modNotesTx">
        <pc:chgData name="emmanuel orfao" userId="b37a14cee5699706" providerId="LiveId" clId="{2F795E27-BB69-4CF8-9BC2-F66C5F5BCAB5}" dt="2020-04-01T10:05:53.214" v="6950" actId="1076"/>
        <pc:sldMkLst>
          <pc:docMk/>
          <pc:sldMk cId="2071368100" sldId="348"/>
        </pc:sldMkLst>
        <pc:spChg chg="del">
          <ac:chgData name="emmanuel orfao" userId="b37a14cee5699706" providerId="LiveId" clId="{2F795E27-BB69-4CF8-9BC2-F66C5F5BCAB5}" dt="2020-04-01T06:47:33.434" v="5538" actId="478"/>
          <ac:spMkLst>
            <pc:docMk/>
            <pc:sldMk cId="2071368100" sldId="348"/>
            <ac:spMk id="2" creationId="{EAA9E043-CBA6-476A-AAC2-872B7529C9F9}"/>
          </ac:spMkLst>
        </pc:spChg>
        <pc:spChg chg="del">
          <ac:chgData name="emmanuel orfao" userId="b37a14cee5699706" providerId="LiveId" clId="{2F795E27-BB69-4CF8-9BC2-F66C5F5BCAB5}" dt="2020-04-01T06:47:34.544" v="5539" actId="478"/>
          <ac:spMkLst>
            <pc:docMk/>
            <pc:sldMk cId="2071368100" sldId="348"/>
            <ac:spMk id="3" creationId="{7B65DB7F-7D13-425C-BA6C-388E9A39BE9D}"/>
          </ac:spMkLst>
        </pc:spChg>
        <pc:spChg chg="add mod">
          <ac:chgData name="emmanuel orfao" userId="b37a14cee5699706" providerId="LiveId" clId="{2F795E27-BB69-4CF8-9BC2-F66C5F5BCAB5}" dt="2020-04-01T10:05:13.335" v="6943" actId="1076"/>
          <ac:spMkLst>
            <pc:docMk/>
            <pc:sldMk cId="2071368100" sldId="348"/>
            <ac:spMk id="12" creationId="{FC505432-9CCC-4F38-BF7C-87B30E5DBAA9}"/>
          </ac:spMkLst>
        </pc:spChg>
        <pc:spChg chg="add mod">
          <ac:chgData name="emmanuel orfao" userId="b37a14cee5699706" providerId="LiveId" clId="{2F795E27-BB69-4CF8-9BC2-F66C5F5BCAB5}" dt="2020-04-01T10:05:24.646" v="6946" actId="1076"/>
          <ac:spMkLst>
            <pc:docMk/>
            <pc:sldMk cId="2071368100" sldId="348"/>
            <ac:spMk id="13" creationId="{8B170617-843C-49DC-97F8-54B82E457C92}"/>
          </ac:spMkLst>
        </pc:spChg>
        <pc:spChg chg="add mod">
          <ac:chgData name="emmanuel orfao" userId="b37a14cee5699706" providerId="LiveId" clId="{2F795E27-BB69-4CF8-9BC2-F66C5F5BCAB5}" dt="2020-04-01T09:33:48.117" v="6761" actId="20577"/>
          <ac:spMkLst>
            <pc:docMk/>
            <pc:sldMk cId="2071368100" sldId="348"/>
            <ac:spMk id="14" creationId="{DB54477C-7CE5-418E-90FF-8345596832F7}"/>
          </ac:spMkLst>
        </pc:spChg>
        <pc:spChg chg="add mod">
          <ac:chgData name="emmanuel orfao" userId="b37a14cee5699706" providerId="LiveId" clId="{2F795E27-BB69-4CF8-9BC2-F66C5F5BCAB5}" dt="2020-04-01T09:34:13.584" v="6766" actId="20577"/>
          <ac:spMkLst>
            <pc:docMk/>
            <pc:sldMk cId="2071368100" sldId="348"/>
            <ac:spMk id="15" creationId="{1B572C1D-DCD3-4F92-AD75-02418CD197F9}"/>
          </ac:spMkLst>
        </pc:spChg>
        <pc:spChg chg="add mod">
          <ac:chgData name="emmanuel orfao" userId="b37a14cee5699706" providerId="LiveId" clId="{2F795E27-BB69-4CF8-9BC2-F66C5F5BCAB5}" dt="2020-04-01T08:37:52.399" v="5617" actId="20577"/>
          <ac:spMkLst>
            <pc:docMk/>
            <pc:sldMk cId="2071368100" sldId="348"/>
            <ac:spMk id="16" creationId="{E681FD59-92D3-4FA9-9E89-D2F01C8768D8}"/>
          </ac:spMkLst>
        </pc:spChg>
        <pc:picChg chg="add del mod">
          <ac:chgData name="emmanuel orfao" userId="b37a14cee5699706" providerId="LiveId" clId="{2F795E27-BB69-4CF8-9BC2-F66C5F5BCAB5}" dt="2020-04-01T09:55:29.677" v="6934" actId="478"/>
          <ac:picMkLst>
            <pc:docMk/>
            <pc:sldMk cId="2071368100" sldId="348"/>
            <ac:picMk id="5" creationId="{7843AC06-48AD-42D3-B4B3-F8E6CFDD0850}"/>
          </ac:picMkLst>
        </pc:picChg>
        <pc:picChg chg="add del mod">
          <ac:chgData name="emmanuel orfao" userId="b37a14cee5699706" providerId="LiveId" clId="{2F795E27-BB69-4CF8-9BC2-F66C5F5BCAB5}" dt="2020-04-01T09:54:32.042" v="6926" actId="478"/>
          <ac:picMkLst>
            <pc:docMk/>
            <pc:sldMk cId="2071368100" sldId="348"/>
            <ac:picMk id="7" creationId="{14662A5C-3AB8-4F16-AB68-EE2DD7036244}"/>
          </ac:picMkLst>
        </pc:picChg>
        <pc:picChg chg="add mod">
          <ac:chgData name="emmanuel orfao" userId="b37a14cee5699706" providerId="LiveId" clId="{2F795E27-BB69-4CF8-9BC2-F66C5F5BCAB5}" dt="2020-04-01T10:05:20.708" v="6945" actId="1076"/>
          <ac:picMkLst>
            <pc:docMk/>
            <pc:sldMk cId="2071368100" sldId="348"/>
            <ac:picMk id="9" creationId="{7086F257-459D-4625-A787-566D40FF3B91}"/>
          </ac:picMkLst>
        </pc:picChg>
        <pc:picChg chg="add mod">
          <ac:chgData name="emmanuel orfao" userId="b37a14cee5699706" providerId="LiveId" clId="{2F795E27-BB69-4CF8-9BC2-F66C5F5BCAB5}" dt="2020-04-01T10:04:48.710" v="6935" actId="1076"/>
          <ac:picMkLst>
            <pc:docMk/>
            <pc:sldMk cId="2071368100" sldId="348"/>
            <ac:picMk id="11" creationId="{168EEEAB-EC23-4351-B450-EEAE89C2F968}"/>
          </ac:picMkLst>
        </pc:picChg>
        <pc:picChg chg="add mod">
          <ac:chgData name="emmanuel orfao" userId="b37a14cee5699706" providerId="LiveId" clId="{2F795E27-BB69-4CF8-9BC2-F66C5F5BCAB5}" dt="2020-04-01T10:05:53.214" v="6950" actId="1076"/>
          <ac:picMkLst>
            <pc:docMk/>
            <pc:sldMk cId="2071368100" sldId="348"/>
            <ac:picMk id="18" creationId="{88A090F6-2E67-4F3D-AB7E-2D052EAAA1DF}"/>
          </ac:picMkLst>
        </pc:picChg>
        <pc:picChg chg="add mod">
          <ac:chgData name="emmanuel orfao" userId="b37a14cee5699706" providerId="LiveId" clId="{2F795E27-BB69-4CF8-9BC2-F66C5F5BCAB5}" dt="2020-04-01T10:05:10.496" v="6942" actId="14100"/>
          <ac:picMkLst>
            <pc:docMk/>
            <pc:sldMk cId="2071368100" sldId="348"/>
            <ac:picMk id="20" creationId="{C4C74D63-42A7-46A6-8177-4F6907BF8CF0}"/>
          </ac:picMkLst>
        </pc:picChg>
      </pc:sldChg>
      <pc:sldChg chg="del">
        <pc:chgData name="emmanuel orfao" userId="b37a14cee5699706" providerId="LiveId" clId="{2F795E27-BB69-4CF8-9BC2-F66C5F5BCAB5}" dt="2020-04-01T09:01:20.187" v="5869"/>
        <pc:sldMkLst>
          <pc:docMk/>
          <pc:sldMk cId="2103141278" sldId="349"/>
        </pc:sldMkLst>
      </pc:sldChg>
      <pc:sldChg chg="delSp modSp add mod modNotesTx">
        <pc:chgData name="emmanuel orfao" userId="b37a14cee5699706" providerId="LiveId" clId="{2F795E27-BB69-4CF8-9BC2-F66C5F5BCAB5}" dt="2020-04-01T09:06:37.335" v="6211" actId="20577"/>
        <pc:sldMkLst>
          <pc:docMk/>
          <pc:sldMk cId="2876778510" sldId="349"/>
        </pc:sldMkLst>
        <pc:spChg chg="mod">
          <ac:chgData name="emmanuel orfao" userId="b37a14cee5699706" providerId="LiveId" clId="{2F795E27-BB69-4CF8-9BC2-F66C5F5BCAB5}" dt="2020-04-01T09:03:39.164" v="5925" actId="1076"/>
          <ac:spMkLst>
            <pc:docMk/>
            <pc:sldMk cId="2876778510" sldId="349"/>
            <ac:spMk id="2" creationId="{2B8D0DEA-E0D8-47E3-884D-004591E35F68}"/>
          </ac:spMkLst>
        </pc:spChg>
        <pc:spChg chg="del mod">
          <ac:chgData name="emmanuel orfao" userId="b37a14cee5699706" providerId="LiveId" clId="{2F795E27-BB69-4CF8-9BC2-F66C5F5BCAB5}" dt="2020-04-01T09:03:18.703" v="5906" actId="478"/>
          <ac:spMkLst>
            <pc:docMk/>
            <pc:sldMk cId="2876778510" sldId="349"/>
            <ac:spMk id="4" creationId="{EE5629E2-51B3-4560-BD77-3E5DCABAF1AF}"/>
          </ac:spMkLst>
        </pc:spChg>
        <pc:spChg chg="mod">
          <ac:chgData name="emmanuel orfao" userId="b37a14cee5699706" providerId="LiveId" clId="{2F795E27-BB69-4CF8-9BC2-F66C5F5BCAB5}" dt="2020-04-01T09:03:14.603" v="5905" actId="20577"/>
          <ac:spMkLst>
            <pc:docMk/>
            <pc:sldMk cId="2876778510" sldId="349"/>
            <ac:spMk id="6" creationId="{6E8FD0FB-A33C-4CDA-9834-40AF38AF80E0}"/>
          </ac:spMkLst>
        </pc:spChg>
        <pc:spChg chg="mod">
          <ac:chgData name="emmanuel orfao" userId="b37a14cee5699706" providerId="LiveId" clId="{2F795E27-BB69-4CF8-9BC2-F66C5F5BCAB5}" dt="2020-04-01T09:02:05.089" v="5875" actId="20577"/>
          <ac:spMkLst>
            <pc:docMk/>
            <pc:sldMk cId="2876778510" sldId="349"/>
            <ac:spMk id="10" creationId="{1D65F2C4-9239-423C-AA51-7AFA1C881AAA}"/>
          </ac:spMkLst>
        </pc:spChg>
        <pc:spChg chg="mod">
          <ac:chgData name="emmanuel orfao" userId="b37a14cee5699706" providerId="LiveId" clId="{2F795E27-BB69-4CF8-9BC2-F66C5F5BCAB5}" dt="2020-04-01T09:02:08.331" v="5877" actId="20577"/>
          <ac:spMkLst>
            <pc:docMk/>
            <pc:sldMk cId="2876778510" sldId="349"/>
            <ac:spMk id="11" creationId="{BB1535F5-EA34-4579-AB35-AAB7F2BC4AD6}"/>
          </ac:spMkLst>
        </pc:spChg>
        <pc:spChg chg="mod">
          <ac:chgData name="emmanuel orfao" userId="b37a14cee5699706" providerId="LiveId" clId="{2F795E27-BB69-4CF8-9BC2-F66C5F5BCAB5}" dt="2020-04-01T09:02:12.226" v="5879" actId="20577"/>
          <ac:spMkLst>
            <pc:docMk/>
            <pc:sldMk cId="2876778510" sldId="349"/>
            <ac:spMk id="13" creationId="{8C2E65FA-0DD0-4A41-B053-DC6DAADBE906}"/>
          </ac:spMkLst>
        </pc:spChg>
        <pc:spChg chg="del mod">
          <ac:chgData name="emmanuel orfao" userId="b37a14cee5699706" providerId="LiveId" clId="{2F795E27-BB69-4CF8-9BC2-F66C5F5BCAB5}" dt="2020-04-01T09:02:51.811" v="5891" actId="478"/>
          <ac:spMkLst>
            <pc:docMk/>
            <pc:sldMk cId="2876778510" sldId="349"/>
            <ac:spMk id="14" creationId="{D2D74787-FB74-432B-9E42-2F3D8FB4A36E}"/>
          </ac:spMkLst>
        </pc:spChg>
        <pc:spChg chg="del">
          <ac:chgData name="emmanuel orfao" userId="b37a14cee5699706" providerId="LiveId" clId="{2F795E27-BB69-4CF8-9BC2-F66C5F5BCAB5}" dt="2020-04-01T09:02:53.029" v="5892" actId="478"/>
          <ac:spMkLst>
            <pc:docMk/>
            <pc:sldMk cId="2876778510" sldId="349"/>
            <ac:spMk id="15" creationId="{D6E1FBAA-6DA6-4032-8872-82E5779508C5}"/>
          </ac:spMkLst>
        </pc:spChg>
        <pc:spChg chg="del mod">
          <ac:chgData name="emmanuel orfao" userId="b37a14cee5699706" providerId="LiveId" clId="{2F795E27-BB69-4CF8-9BC2-F66C5F5BCAB5}" dt="2020-04-01T09:02:54.415" v="5893" actId="478"/>
          <ac:spMkLst>
            <pc:docMk/>
            <pc:sldMk cId="2876778510" sldId="349"/>
            <ac:spMk id="16" creationId="{C93AB285-8AC3-4521-BE64-E463AE7E822F}"/>
          </ac:spMkLst>
        </pc:spChg>
        <pc:spChg chg="del">
          <ac:chgData name="emmanuel orfao" userId="b37a14cee5699706" providerId="LiveId" clId="{2F795E27-BB69-4CF8-9BC2-F66C5F5BCAB5}" dt="2020-04-01T09:02:55.421" v="5894" actId="478"/>
          <ac:spMkLst>
            <pc:docMk/>
            <pc:sldMk cId="2876778510" sldId="349"/>
            <ac:spMk id="17" creationId="{76D3D9B6-A303-4189-9862-CDD541E32635}"/>
          </ac:spMkLst>
        </pc:spChg>
        <pc:spChg chg="del">
          <ac:chgData name="emmanuel orfao" userId="b37a14cee5699706" providerId="LiveId" clId="{2F795E27-BB69-4CF8-9BC2-F66C5F5BCAB5}" dt="2020-04-01T09:02:56.447" v="5895" actId="478"/>
          <ac:spMkLst>
            <pc:docMk/>
            <pc:sldMk cId="2876778510" sldId="349"/>
            <ac:spMk id="18" creationId="{F3F83805-009B-47A0-A547-98899629EE1B}"/>
          </ac:spMkLst>
        </pc:spChg>
        <pc:spChg chg="del">
          <ac:chgData name="emmanuel orfao" userId="b37a14cee5699706" providerId="LiveId" clId="{2F795E27-BB69-4CF8-9BC2-F66C5F5BCAB5}" dt="2020-04-01T09:02:57.357" v="5896" actId="478"/>
          <ac:spMkLst>
            <pc:docMk/>
            <pc:sldMk cId="2876778510" sldId="349"/>
            <ac:spMk id="19" creationId="{E82FFB89-89BF-4E3C-9C2E-BCCB9E63FD83}"/>
          </ac:spMkLst>
        </pc:spChg>
        <pc:spChg chg="del mod">
          <ac:chgData name="emmanuel orfao" userId="b37a14cee5699706" providerId="LiveId" clId="{2F795E27-BB69-4CF8-9BC2-F66C5F5BCAB5}" dt="2020-04-01T09:02:58.545" v="5897" actId="478"/>
          <ac:spMkLst>
            <pc:docMk/>
            <pc:sldMk cId="2876778510" sldId="349"/>
            <ac:spMk id="20" creationId="{CB3C36DC-CE43-4537-B686-6D94710C83BE}"/>
          </ac:spMkLst>
        </pc:spChg>
        <pc:spChg chg="del">
          <ac:chgData name="emmanuel orfao" userId="b37a14cee5699706" providerId="LiveId" clId="{2F795E27-BB69-4CF8-9BC2-F66C5F5BCAB5}" dt="2020-04-01T09:02:59.486" v="5898" actId="478"/>
          <ac:spMkLst>
            <pc:docMk/>
            <pc:sldMk cId="2876778510" sldId="349"/>
            <ac:spMk id="21" creationId="{D56A66A6-D071-4C12-95E9-01B0DA2DD166}"/>
          </ac:spMkLst>
        </pc:spChg>
        <pc:spChg chg="del mod">
          <ac:chgData name="emmanuel orfao" userId="b37a14cee5699706" providerId="LiveId" clId="{2F795E27-BB69-4CF8-9BC2-F66C5F5BCAB5}" dt="2020-04-01T09:03:00.480" v="5899" actId="478"/>
          <ac:spMkLst>
            <pc:docMk/>
            <pc:sldMk cId="2876778510" sldId="349"/>
            <ac:spMk id="22" creationId="{C5ABC0EE-7538-44D3-AE14-E580F58912C9}"/>
          </ac:spMkLst>
        </pc:spChg>
        <pc:spChg chg="del mod">
          <ac:chgData name="emmanuel orfao" userId="b37a14cee5699706" providerId="LiveId" clId="{2F795E27-BB69-4CF8-9BC2-F66C5F5BCAB5}" dt="2020-04-01T09:03:01.753" v="5900" actId="478"/>
          <ac:spMkLst>
            <pc:docMk/>
            <pc:sldMk cId="2876778510" sldId="349"/>
            <ac:spMk id="23" creationId="{24BB808C-5545-4C25-ACB7-6213CAF36001}"/>
          </ac:spMkLst>
        </pc:spChg>
        <pc:spChg chg="del">
          <ac:chgData name="emmanuel orfao" userId="b37a14cee5699706" providerId="LiveId" clId="{2F795E27-BB69-4CF8-9BC2-F66C5F5BCAB5}" dt="2020-04-01T09:03:11.415" v="5903" actId="478"/>
          <ac:spMkLst>
            <pc:docMk/>
            <pc:sldMk cId="2876778510" sldId="349"/>
            <ac:spMk id="24" creationId="{EC627C41-629B-4093-A769-E53CD177DB9E}"/>
          </ac:spMkLst>
        </pc:spChg>
        <pc:spChg chg="del">
          <ac:chgData name="emmanuel orfao" userId="b37a14cee5699706" providerId="LiveId" clId="{2F795E27-BB69-4CF8-9BC2-F66C5F5BCAB5}" dt="2020-04-01T09:03:10.062" v="5902" actId="478"/>
          <ac:spMkLst>
            <pc:docMk/>
            <pc:sldMk cId="2876778510" sldId="349"/>
            <ac:spMk id="25" creationId="{2B89D51C-E990-4341-AE5C-4D6B1B98176F}"/>
          </ac:spMkLst>
        </pc:spChg>
        <pc:spChg chg="del">
          <ac:chgData name="emmanuel orfao" userId="b37a14cee5699706" providerId="LiveId" clId="{2F795E27-BB69-4CF8-9BC2-F66C5F5BCAB5}" dt="2020-04-01T09:03:03.513" v="5901" actId="478"/>
          <ac:spMkLst>
            <pc:docMk/>
            <pc:sldMk cId="2876778510" sldId="349"/>
            <ac:spMk id="26" creationId="{23471884-4DC7-45A7-9A4A-A5981631119C}"/>
          </ac:spMkLst>
        </pc:spChg>
      </pc:sldChg>
      <pc:sldChg chg="del">
        <pc:chgData name="emmanuel orfao" userId="b37a14cee5699706" providerId="LiveId" clId="{2F795E27-BB69-4CF8-9BC2-F66C5F5BCAB5}" dt="2020-04-01T09:01:40.401" v="5870"/>
        <pc:sldMkLst>
          <pc:docMk/>
          <pc:sldMk cId="4166571102" sldId="349"/>
        </pc:sldMkLst>
      </pc:sldChg>
      <pc:sldChg chg="addSp delSp modSp add mod delAnim modAnim modNotesTx">
        <pc:chgData name="emmanuel orfao" userId="b37a14cee5699706" providerId="LiveId" clId="{2F795E27-BB69-4CF8-9BC2-F66C5F5BCAB5}" dt="2020-04-01T09:36:21.607" v="6833" actId="1076"/>
        <pc:sldMkLst>
          <pc:docMk/>
          <pc:sldMk cId="1303171178" sldId="350"/>
        </pc:sldMkLst>
        <pc:picChg chg="del">
          <ac:chgData name="emmanuel orfao" userId="b37a14cee5699706" providerId="LiveId" clId="{2F795E27-BB69-4CF8-9BC2-F66C5F5BCAB5}" dt="2020-04-01T09:30:04.404" v="6673" actId="478"/>
          <ac:picMkLst>
            <pc:docMk/>
            <pc:sldMk cId="1303171178" sldId="350"/>
            <ac:picMk id="4" creationId="{9F7D7EBA-DA7B-4629-BADE-108E174A1F20}"/>
          </ac:picMkLst>
        </pc:picChg>
        <pc:picChg chg="add mod">
          <ac:chgData name="emmanuel orfao" userId="b37a14cee5699706" providerId="LiveId" clId="{2F795E27-BB69-4CF8-9BC2-F66C5F5BCAB5}" dt="2020-04-01T09:36:21.607" v="6833" actId="1076"/>
          <ac:picMkLst>
            <pc:docMk/>
            <pc:sldMk cId="1303171178" sldId="350"/>
            <ac:picMk id="6" creationId="{6A61F88C-AFF5-40B6-AE38-E827814FBF75}"/>
          </ac:picMkLst>
        </pc:picChg>
        <pc:picChg chg="add del">
          <ac:chgData name="emmanuel orfao" userId="b37a14cee5699706" providerId="LiveId" clId="{2F795E27-BB69-4CF8-9BC2-F66C5F5BCAB5}" dt="2020-04-01T09:35:45.780" v="6829" actId="478"/>
          <ac:picMkLst>
            <pc:docMk/>
            <pc:sldMk cId="1303171178" sldId="350"/>
            <ac:picMk id="10" creationId="{DEFB7AEE-D9FB-4F43-9528-D362D84B73A3}"/>
          </ac:picMkLst>
        </pc:picChg>
      </pc:sldChg>
      <pc:sldChg chg="add">
        <pc:chgData name="emmanuel orfao" userId="b37a14cee5699706" providerId="LiveId" clId="{2F795E27-BB69-4CF8-9BC2-F66C5F5BCAB5}" dt="2020-04-01T09:44:35.408" v="6870"/>
        <pc:sldMkLst>
          <pc:docMk/>
          <pc:sldMk cId="1938444408" sldId="351"/>
        </pc:sldMkLst>
      </pc:sldChg>
      <pc:sldChg chg="addSp delSp modSp add mod ord delAnim modAnim">
        <pc:chgData name="emmanuel orfao" userId="b37a14cee5699706" providerId="LiveId" clId="{2F795E27-BB69-4CF8-9BC2-F66C5F5BCAB5}" dt="2020-04-01T10:15:19.559" v="7022"/>
        <pc:sldMkLst>
          <pc:docMk/>
          <pc:sldMk cId="2999990655" sldId="352"/>
        </pc:sldMkLst>
        <pc:spChg chg="del">
          <ac:chgData name="emmanuel orfao" userId="b37a14cee5699706" providerId="LiveId" clId="{2F795E27-BB69-4CF8-9BC2-F66C5F5BCAB5}" dt="2020-04-01T10:07:45.011" v="6962" actId="478"/>
          <ac:spMkLst>
            <pc:docMk/>
            <pc:sldMk cId="2999990655" sldId="352"/>
            <ac:spMk id="12" creationId="{FC505432-9CCC-4F38-BF7C-87B30E5DBAA9}"/>
          </ac:spMkLst>
        </pc:spChg>
        <pc:spChg chg="del">
          <ac:chgData name="emmanuel orfao" userId="b37a14cee5699706" providerId="LiveId" clId="{2F795E27-BB69-4CF8-9BC2-F66C5F5BCAB5}" dt="2020-04-01T10:07:54.884" v="6965" actId="478"/>
          <ac:spMkLst>
            <pc:docMk/>
            <pc:sldMk cId="2999990655" sldId="352"/>
            <ac:spMk id="13" creationId="{8B170617-843C-49DC-97F8-54B82E457C92}"/>
          </ac:spMkLst>
        </pc:spChg>
        <pc:spChg chg="del">
          <ac:chgData name="emmanuel orfao" userId="b37a14cee5699706" providerId="LiveId" clId="{2F795E27-BB69-4CF8-9BC2-F66C5F5BCAB5}" dt="2020-04-01T10:07:46.884" v="6963" actId="478"/>
          <ac:spMkLst>
            <pc:docMk/>
            <pc:sldMk cId="2999990655" sldId="352"/>
            <ac:spMk id="14" creationId="{DB54477C-7CE5-418E-90FF-8345596832F7}"/>
          </ac:spMkLst>
        </pc:spChg>
        <pc:spChg chg="del">
          <ac:chgData name="emmanuel orfao" userId="b37a14cee5699706" providerId="LiveId" clId="{2F795E27-BB69-4CF8-9BC2-F66C5F5BCAB5}" dt="2020-04-01T10:07:50.803" v="6964" actId="478"/>
          <ac:spMkLst>
            <pc:docMk/>
            <pc:sldMk cId="2999990655" sldId="352"/>
            <ac:spMk id="15" creationId="{1B572C1D-DCD3-4F92-AD75-02418CD197F9}"/>
          </ac:spMkLst>
        </pc:spChg>
        <pc:picChg chg="mod">
          <ac:chgData name="emmanuel orfao" userId="b37a14cee5699706" providerId="LiveId" clId="{2F795E27-BB69-4CF8-9BC2-F66C5F5BCAB5}" dt="2020-04-01T10:10:07.145" v="6988" actId="14100"/>
          <ac:picMkLst>
            <pc:docMk/>
            <pc:sldMk cId="2999990655" sldId="352"/>
            <ac:picMk id="9" creationId="{7086F257-459D-4625-A787-566D40FF3B91}"/>
          </ac:picMkLst>
        </pc:picChg>
        <pc:picChg chg="mod">
          <ac:chgData name="emmanuel orfao" userId="b37a14cee5699706" providerId="LiveId" clId="{2F795E27-BB69-4CF8-9BC2-F66C5F5BCAB5}" dt="2020-04-01T10:09:01.787" v="6981" actId="1076"/>
          <ac:picMkLst>
            <pc:docMk/>
            <pc:sldMk cId="2999990655" sldId="352"/>
            <ac:picMk id="11" creationId="{168EEEAB-EC23-4351-B450-EEAE89C2F968}"/>
          </ac:picMkLst>
        </pc:picChg>
        <pc:picChg chg="add del mod">
          <ac:chgData name="emmanuel orfao" userId="b37a14cee5699706" providerId="LiveId" clId="{2F795E27-BB69-4CF8-9BC2-F66C5F5BCAB5}" dt="2020-04-01T10:07:28.840" v="6961" actId="478"/>
          <ac:picMkLst>
            <pc:docMk/>
            <pc:sldMk cId="2999990655" sldId="352"/>
            <ac:picMk id="17" creationId="{FFB5FE43-4E75-47ED-ABBE-B663DDF5D643}"/>
          </ac:picMkLst>
        </pc:picChg>
        <pc:picChg chg="mod modCrop">
          <ac:chgData name="emmanuel orfao" userId="b37a14cee5699706" providerId="LiveId" clId="{2F795E27-BB69-4CF8-9BC2-F66C5F5BCAB5}" dt="2020-04-01T10:11:50.770" v="6996" actId="1076"/>
          <ac:picMkLst>
            <pc:docMk/>
            <pc:sldMk cId="2999990655" sldId="352"/>
            <ac:picMk id="18" creationId="{88A090F6-2E67-4F3D-AB7E-2D052EAAA1DF}"/>
          </ac:picMkLst>
        </pc:picChg>
        <pc:picChg chg="add mod">
          <ac:chgData name="emmanuel orfao" userId="b37a14cee5699706" providerId="LiveId" clId="{2F795E27-BB69-4CF8-9BC2-F66C5F5BCAB5}" dt="2020-04-01T10:11:56.555" v="6999" actId="1076"/>
          <ac:picMkLst>
            <pc:docMk/>
            <pc:sldMk cId="2999990655" sldId="352"/>
            <ac:picMk id="19" creationId="{2524CCEE-33A3-4F36-BD0F-E420AE84BFFD}"/>
          </ac:picMkLst>
        </pc:picChg>
        <pc:picChg chg="mod">
          <ac:chgData name="emmanuel orfao" userId="b37a14cee5699706" providerId="LiveId" clId="{2F795E27-BB69-4CF8-9BC2-F66C5F5BCAB5}" dt="2020-04-01T10:11:52.432" v="6997" actId="1076"/>
          <ac:picMkLst>
            <pc:docMk/>
            <pc:sldMk cId="2999990655" sldId="352"/>
            <ac:picMk id="20" creationId="{C4C74D63-42A7-46A6-8177-4F6907BF8CF0}"/>
          </ac:picMkLst>
        </pc:picChg>
        <pc:picChg chg="add mod">
          <ac:chgData name="emmanuel orfao" userId="b37a14cee5699706" providerId="LiveId" clId="{2F795E27-BB69-4CF8-9BC2-F66C5F5BCAB5}" dt="2020-04-01T10:11:58.103" v="7000" actId="1076"/>
          <ac:picMkLst>
            <pc:docMk/>
            <pc:sldMk cId="2999990655" sldId="352"/>
            <ac:picMk id="21" creationId="{D2580E54-4873-4238-B4E9-F3EBAA51208F}"/>
          </ac:picMkLst>
        </pc:picChg>
        <pc:picChg chg="add mod">
          <ac:chgData name="emmanuel orfao" userId="b37a14cee5699706" providerId="LiveId" clId="{2F795E27-BB69-4CF8-9BC2-F66C5F5BCAB5}" dt="2020-04-01T10:11:54.491" v="6998" actId="1076"/>
          <ac:picMkLst>
            <pc:docMk/>
            <pc:sldMk cId="2999990655" sldId="352"/>
            <ac:picMk id="22" creationId="{0F7F56F7-AB5B-4ADD-A4F2-57CC3AB7BF50}"/>
          </ac:picMkLst>
        </pc:picChg>
        <pc:picChg chg="add mod">
          <ac:chgData name="emmanuel orfao" userId="b37a14cee5699706" providerId="LiveId" clId="{2F795E27-BB69-4CF8-9BC2-F66C5F5BCAB5}" dt="2020-04-01T10:10:02.809" v="6986" actId="1076"/>
          <ac:picMkLst>
            <pc:docMk/>
            <pc:sldMk cId="2999990655" sldId="352"/>
            <ac:picMk id="23" creationId="{6D7F7C7C-FD93-4D69-A5D0-B9562AED415F}"/>
          </ac:picMkLst>
        </pc:picChg>
      </pc:sldChg>
      <pc:sldChg chg="modSp add mod ord modAnim">
        <pc:chgData name="emmanuel orfao" userId="b37a14cee5699706" providerId="LiveId" clId="{2F795E27-BB69-4CF8-9BC2-F66C5F5BCAB5}" dt="2020-04-01T10:15:34.444" v="7026"/>
        <pc:sldMkLst>
          <pc:docMk/>
          <pc:sldMk cId="1775997197" sldId="353"/>
        </pc:sldMkLst>
        <pc:picChg chg="mod">
          <ac:chgData name="emmanuel orfao" userId="b37a14cee5699706" providerId="LiveId" clId="{2F795E27-BB69-4CF8-9BC2-F66C5F5BCAB5}" dt="2020-04-01T10:12:46.193" v="7006" actId="1076"/>
          <ac:picMkLst>
            <pc:docMk/>
            <pc:sldMk cId="1775997197" sldId="353"/>
            <ac:picMk id="11" creationId="{168EEEAB-EC23-4351-B450-EEAE89C2F968}"/>
          </ac:picMkLst>
        </pc:picChg>
        <pc:picChg chg="mod">
          <ac:chgData name="emmanuel orfao" userId="b37a14cee5699706" providerId="LiveId" clId="{2F795E27-BB69-4CF8-9BC2-F66C5F5BCAB5}" dt="2020-04-01T10:12:47.756" v="7007" actId="1076"/>
          <ac:picMkLst>
            <pc:docMk/>
            <pc:sldMk cId="1775997197" sldId="353"/>
            <ac:picMk id="18" creationId="{88A090F6-2E67-4F3D-AB7E-2D052EAAA1DF}"/>
          </ac:picMkLst>
        </pc:picChg>
        <pc:picChg chg="mod">
          <ac:chgData name="emmanuel orfao" userId="b37a14cee5699706" providerId="LiveId" clId="{2F795E27-BB69-4CF8-9BC2-F66C5F5BCAB5}" dt="2020-04-01T10:12:49.303" v="7008" actId="1076"/>
          <ac:picMkLst>
            <pc:docMk/>
            <pc:sldMk cId="1775997197" sldId="353"/>
            <ac:picMk id="21" creationId="{D2580E54-4873-4238-B4E9-F3EBAA51208F}"/>
          </ac:picMkLst>
        </pc:picChg>
      </pc:sldChg>
      <pc:sldChg chg="add ord">
        <pc:chgData name="emmanuel orfao" userId="b37a14cee5699706" providerId="LiveId" clId="{2F795E27-BB69-4CF8-9BC2-F66C5F5BCAB5}" dt="2020-04-01T10:15:27.055" v="7024"/>
        <pc:sldMkLst>
          <pc:docMk/>
          <pc:sldMk cId="3785343285" sldId="354"/>
        </pc:sldMkLst>
      </pc:sldChg>
      <pc:sldChg chg="modSp add mod ord modAnim">
        <pc:chgData name="emmanuel orfao" userId="b37a14cee5699706" providerId="LiveId" clId="{2F795E27-BB69-4CF8-9BC2-F66C5F5BCAB5}" dt="2020-04-01T10:15:42.056" v="7028"/>
        <pc:sldMkLst>
          <pc:docMk/>
          <pc:sldMk cId="693194612" sldId="355"/>
        </pc:sldMkLst>
        <pc:picChg chg="mod">
          <ac:chgData name="emmanuel orfao" userId="b37a14cee5699706" providerId="LiveId" clId="{2F795E27-BB69-4CF8-9BC2-F66C5F5BCAB5}" dt="2020-04-01T10:14:07.337" v="7012" actId="1076"/>
          <ac:picMkLst>
            <pc:docMk/>
            <pc:sldMk cId="693194612" sldId="355"/>
            <ac:picMk id="9" creationId="{7086F257-459D-4625-A787-566D40FF3B91}"/>
          </ac:picMkLst>
        </pc:picChg>
        <pc:picChg chg="mod">
          <ac:chgData name="emmanuel orfao" userId="b37a14cee5699706" providerId="LiveId" clId="{2F795E27-BB69-4CF8-9BC2-F66C5F5BCAB5}" dt="2020-04-01T10:14:18.838" v="7017" actId="1076"/>
          <ac:picMkLst>
            <pc:docMk/>
            <pc:sldMk cId="693194612" sldId="355"/>
            <ac:picMk id="11" creationId="{168EEEAB-EC23-4351-B450-EEAE89C2F968}"/>
          </ac:picMkLst>
        </pc:picChg>
        <pc:picChg chg="mod">
          <ac:chgData name="emmanuel orfao" userId="b37a14cee5699706" providerId="LiveId" clId="{2F795E27-BB69-4CF8-9BC2-F66C5F5BCAB5}" dt="2020-04-01T10:14:09.632" v="7013" actId="1076"/>
          <ac:picMkLst>
            <pc:docMk/>
            <pc:sldMk cId="693194612" sldId="355"/>
            <ac:picMk id="21" creationId="{D2580E54-4873-4238-B4E9-F3EBAA51208F}"/>
          </ac:picMkLst>
        </pc:picChg>
        <pc:picChg chg="mod">
          <ac:chgData name="emmanuel orfao" userId="b37a14cee5699706" providerId="LiveId" clId="{2F795E27-BB69-4CF8-9BC2-F66C5F5BCAB5}" dt="2020-04-01T10:14:16.992" v="7016" actId="1076"/>
          <ac:picMkLst>
            <pc:docMk/>
            <pc:sldMk cId="693194612" sldId="355"/>
            <ac:picMk id="23" creationId="{6D7F7C7C-FD93-4D69-A5D0-B9562AED415F}"/>
          </ac:picMkLst>
        </pc:picChg>
      </pc:sldChg>
    </pc:docChg>
  </pc:docChgLst>
  <pc:docChgLst>
    <pc:chgData name="Anna Guill" userId="a22bbae58ae3daf3" providerId="Windows Live" clId="Web-{6B8A28BB-6D5C-4648-88A6-1A3EB34261E5}"/>
    <pc:docChg chg="addSld delSld modSld sldOrd">
      <pc:chgData name="Anna Guill" userId="a22bbae58ae3daf3" providerId="Windows Live" clId="Web-{6B8A28BB-6D5C-4648-88A6-1A3EB34261E5}" dt="2020-05-11T11:52:35" v="151" actId="1076"/>
      <pc:docMkLst>
        <pc:docMk/>
      </pc:docMkLst>
      <pc:sldChg chg="modSp">
        <pc:chgData name="Anna Guill" userId="a22bbae58ae3daf3" providerId="Windows Live" clId="Web-{6B8A28BB-6D5C-4648-88A6-1A3EB34261E5}" dt="2020-05-11T11:52:35" v="151" actId="1076"/>
        <pc:sldMkLst>
          <pc:docMk/>
          <pc:sldMk cId="1773470310" sldId="296"/>
        </pc:sldMkLst>
        <pc:picChg chg="mod">
          <ac:chgData name="Anna Guill" userId="a22bbae58ae3daf3" providerId="Windows Live" clId="Web-{6B8A28BB-6D5C-4648-88A6-1A3EB34261E5}" dt="2020-05-11T11:52:35" v="151" actId="1076"/>
          <ac:picMkLst>
            <pc:docMk/>
            <pc:sldMk cId="1773470310" sldId="296"/>
            <ac:picMk id="5" creationId="{A3308F86-3F79-4D86-B9AC-CEDDDF05133E}"/>
          </ac:picMkLst>
        </pc:picChg>
      </pc:sldChg>
      <pc:sldChg chg="modSp">
        <pc:chgData name="Anna Guill" userId="a22bbae58ae3daf3" providerId="Windows Live" clId="Web-{6B8A28BB-6D5C-4648-88A6-1A3EB34261E5}" dt="2020-05-11T11:10:42.623" v="112" actId="20577"/>
        <pc:sldMkLst>
          <pc:docMk/>
          <pc:sldMk cId="1365599096" sldId="347"/>
        </pc:sldMkLst>
        <pc:spChg chg="mod">
          <ac:chgData name="Anna Guill" userId="a22bbae58ae3daf3" providerId="Windows Live" clId="Web-{6B8A28BB-6D5C-4648-88A6-1A3EB34261E5}" dt="2020-05-11T11:10:42.623" v="112" actId="20577"/>
          <ac:spMkLst>
            <pc:docMk/>
            <pc:sldMk cId="1365599096" sldId="347"/>
            <ac:spMk id="5" creationId="{BCE639AD-E2C4-2D49-8EE0-942A82B467CD}"/>
          </ac:spMkLst>
        </pc:spChg>
      </pc:sldChg>
      <pc:sldChg chg="modSp">
        <pc:chgData name="Anna Guill" userId="a22bbae58ae3daf3" providerId="Windows Live" clId="Web-{6B8A28BB-6D5C-4648-88A6-1A3EB34261E5}" dt="2020-05-11T11:10:19.419" v="85" actId="20577"/>
        <pc:sldMkLst>
          <pc:docMk/>
          <pc:sldMk cId="4119448820" sldId="354"/>
        </pc:sldMkLst>
        <pc:spChg chg="mod">
          <ac:chgData name="Anna Guill" userId="a22bbae58ae3daf3" providerId="Windows Live" clId="Web-{6B8A28BB-6D5C-4648-88A6-1A3EB34261E5}" dt="2020-05-11T11:10:19.419" v="85" actId="20577"/>
          <ac:spMkLst>
            <pc:docMk/>
            <pc:sldMk cId="4119448820" sldId="354"/>
            <ac:spMk id="3" creationId="{8762DCD0-BA9F-AA46-81F8-0BA102B065F8}"/>
          </ac:spMkLst>
        </pc:spChg>
      </pc:sldChg>
      <pc:sldChg chg="modSp">
        <pc:chgData name="Anna Guill" userId="a22bbae58ae3daf3" providerId="Windows Live" clId="Web-{6B8A28BB-6D5C-4648-88A6-1A3EB34261E5}" dt="2020-05-11T11:10:14.059" v="83" actId="20577"/>
        <pc:sldMkLst>
          <pc:docMk/>
          <pc:sldMk cId="1612818318" sldId="355"/>
        </pc:sldMkLst>
        <pc:spChg chg="mod">
          <ac:chgData name="Anna Guill" userId="a22bbae58ae3daf3" providerId="Windows Live" clId="Web-{6B8A28BB-6D5C-4648-88A6-1A3EB34261E5}" dt="2020-05-11T11:10:14.059" v="83" actId="20577"/>
          <ac:spMkLst>
            <pc:docMk/>
            <pc:sldMk cId="1612818318" sldId="355"/>
            <ac:spMk id="2" creationId="{2691D00C-E551-3A42-B05F-0D8927F03364}"/>
          </ac:spMkLst>
        </pc:spChg>
      </pc:sldChg>
      <pc:sldChg chg="modSp">
        <pc:chgData name="Anna Guill" userId="a22bbae58ae3daf3" providerId="Windows Live" clId="Web-{6B8A28BB-6D5C-4648-88A6-1A3EB34261E5}" dt="2020-05-11T11:12:11.064" v="120" actId="20577"/>
        <pc:sldMkLst>
          <pc:docMk/>
          <pc:sldMk cId="2851241182" sldId="357"/>
        </pc:sldMkLst>
        <pc:spChg chg="mod">
          <ac:chgData name="Anna Guill" userId="a22bbae58ae3daf3" providerId="Windows Live" clId="Web-{6B8A28BB-6D5C-4648-88A6-1A3EB34261E5}" dt="2020-05-11T11:12:11.064" v="120" actId="20577"/>
          <ac:spMkLst>
            <pc:docMk/>
            <pc:sldMk cId="2851241182" sldId="357"/>
            <ac:spMk id="3" creationId="{6F40984B-96BD-3349-8801-F57767B403ED}"/>
          </ac:spMkLst>
        </pc:spChg>
      </pc:sldChg>
      <pc:sldChg chg="modSp">
        <pc:chgData name="Anna Guill" userId="a22bbae58ae3daf3" providerId="Windows Live" clId="Web-{6B8A28BB-6D5C-4648-88A6-1A3EB34261E5}" dt="2020-05-11T11:13:26.473" v="145" actId="20577"/>
        <pc:sldMkLst>
          <pc:docMk/>
          <pc:sldMk cId="3152263391" sldId="358"/>
        </pc:sldMkLst>
        <pc:spChg chg="mod">
          <ac:chgData name="Anna Guill" userId="a22bbae58ae3daf3" providerId="Windows Live" clId="Web-{6B8A28BB-6D5C-4648-88A6-1A3EB34261E5}" dt="2020-05-11T11:12:24.987" v="126" actId="20577"/>
          <ac:spMkLst>
            <pc:docMk/>
            <pc:sldMk cId="3152263391" sldId="358"/>
            <ac:spMk id="2" creationId="{CD59ECF6-0440-F24F-9051-89C380171BB7}"/>
          </ac:spMkLst>
        </pc:spChg>
        <pc:spChg chg="mod">
          <ac:chgData name="Anna Guill" userId="a22bbae58ae3daf3" providerId="Windows Live" clId="Web-{6B8A28BB-6D5C-4648-88A6-1A3EB34261E5}" dt="2020-05-11T11:13:26.473" v="145" actId="20577"/>
          <ac:spMkLst>
            <pc:docMk/>
            <pc:sldMk cId="3152263391" sldId="358"/>
            <ac:spMk id="3" creationId="{63B09EEA-6F2B-DA4B-B145-B76C341FB716}"/>
          </ac:spMkLst>
        </pc:spChg>
      </pc:sldChg>
      <pc:sldChg chg="del">
        <pc:chgData name="Anna Guill" userId="a22bbae58ae3daf3" providerId="Windows Live" clId="Web-{6B8A28BB-6D5C-4648-88A6-1A3EB34261E5}" dt="2020-05-11T09:39:46.345" v="13"/>
        <pc:sldMkLst>
          <pc:docMk/>
          <pc:sldMk cId="2025680688" sldId="362"/>
        </pc:sldMkLst>
      </pc:sldChg>
      <pc:sldChg chg="modSp">
        <pc:chgData name="Anna Guill" userId="a22bbae58ae3daf3" providerId="Windows Live" clId="Web-{6B8A28BB-6D5C-4648-88A6-1A3EB34261E5}" dt="2020-05-11T09:46:59.639" v="63" actId="20577"/>
        <pc:sldMkLst>
          <pc:docMk/>
          <pc:sldMk cId="1860276320" sldId="364"/>
        </pc:sldMkLst>
        <pc:spChg chg="mod">
          <ac:chgData name="Anna Guill" userId="a22bbae58ae3daf3" providerId="Windows Live" clId="Web-{6B8A28BB-6D5C-4648-88A6-1A3EB34261E5}" dt="2020-05-11T09:46:59.639" v="63" actId="20577"/>
          <ac:spMkLst>
            <pc:docMk/>
            <pc:sldMk cId="1860276320" sldId="364"/>
            <ac:spMk id="3" creationId="{73C5CF65-D231-7941-8C2C-49FBB1CCE193}"/>
          </ac:spMkLst>
        </pc:spChg>
      </pc:sldChg>
      <pc:sldChg chg="modSp">
        <pc:chgData name="Anna Guill" userId="a22bbae58ae3daf3" providerId="Windows Live" clId="Web-{6B8A28BB-6D5C-4648-88A6-1A3EB34261E5}" dt="2020-05-11T11:10:07.762" v="77" actId="20577"/>
        <pc:sldMkLst>
          <pc:docMk/>
          <pc:sldMk cId="1387561152" sldId="365"/>
        </pc:sldMkLst>
        <pc:spChg chg="mod">
          <ac:chgData name="Anna Guill" userId="a22bbae58ae3daf3" providerId="Windows Live" clId="Web-{6B8A28BB-6D5C-4648-88A6-1A3EB34261E5}" dt="2020-05-11T11:10:07.762" v="77" actId="20577"/>
          <ac:spMkLst>
            <pc:docMk/>
            <pc:sldMk cId="1387561152" sldId="365"/>
            <ac:spMk id="3" creationId="{4645A439-C00C-7449-8FCA-560433F8D8C3}"/>
          </ac:spMkLst>
        </pc:spChg>
      </pc:sldChg>
      <pc:sldChg chg="modSp ord">
        <pc:chgData name="Anna Guill" userId="a22bbae58ae3daf3" providerId="Windows Live" clId="Web-{6B8A28BB-6D5C-4648-88A6-1A3EB34261E5}" dt="2020-05-11T11:11:11.702" v="115" actId="20577"/>
        <pc:sldMkLst>
          <pc:docMk/>
          <pc:sldMk cId="1172487736" sldId="366"/>
        </pc:sldMkLst>
        <pc:spChg chg="mod">
          <ac:chgData name="Anna Guill" userId="a22bbae58ae3daf3" providerId="Windows Live" clId="Web-{6B8A28BB-6D5C-4648-88A6-1A3EB34261E5}" dt="2020-05-11T11:11:11.702" v="115" actId="20577"/>
          <ac:spMkLst>
            <pc:docMk/>
            <pc:sldMk cId="1172487736" sldId="366"/>
            <ac:spMk id="3" creationId="{75797143-B1FA-E240-851B-7FF0C28E6E39}"/>
          </ac:spMkLst>
        </pc:spChg>
      </pc:sldChg>
      <pc:sldChg chg="del">
        <pc:chgData name="Anna Guill" userId="a22bbae58ae3daf3" providerId="Windows Live" clId="Web-{6B8A28BB-6D5C-4648-88A6-1A3EB34261E5}" dt="2020-05-11T11:12:12.189" v="123"/>
        <pc:sldMkLst>
          <pc:docMk/>
          <pc:sldMk cId="460473396" sldId="367"/>
        </pc:sldMkLst>
      </pc:sldChg>
      <pc:sldChg chg="addSp delSp modSp new modNotes">
        <pc:chgData name="Anna Guill" userId="a22bbae58ae3daf3" providerId="Windows Live" clId="Web-{6B8A28BB-6D5C-4648-88A6-1A3EB34261E5}" dt="2020-05-11T09:36:49.147" v="12" actId="14100"/>
        <pc:sldMkLst>
          <pc:docMk/>
          <pc:sldMk cId="3074243406" sldId="368"/>
        </pc:sldMkLst>
        <pc:spChg chg="mod">
          <ac:chgData name="Anna Guill" userId="a22bbae58ae3daf3" providerId="Windows Live" clId="Web-{6B8A28BB-6D5C-4648-88A6-1A3EB34261E5}" dt="2020-05-11T09:31:24.938" v="1" actId="20577"/>
          <ac:spMkLst>
            <pc:docMk/>
            <pc:sldMk cId="3074243406" sldId="368"/>
            <ac:spMk id="2" creationId="{0714D8A2-EB53-49A4-907C-11CD437FB1BD}"/>
          </ac:spMkLst>
        </pc:spChg>
        <pc:spChg chg="del">
          <ac:chgData name="Anna Guill" userId="a22bbae58ae3daf3" providerId="Windows Live" clId="Web-{6B8A28BB-6D5C-4648-88A6-1A3EB34261E5}" dt="2020-05-11T09:31:32.126" v="5"/>
          <ac:spMkLst>
            <pc:docMk/>
            <pc:sldMk cId="3074243406" sldId="368"/>
            <ac:spMk id="3" creationId="{982666FA-AA5D-4C7B-B0E6-6EC6D89047D3}"/>
          </ac:spMkLst>
        </pc:spChg>
        <pc:picChg chg="add mod ord">
          <ac:chgData name="Anna Guill" userId="a22bbae58ae3daf3" providerId="Windows Live" clId="Web-{6B8A28BB-6D5C-4648-88A6-1A3EB34261E5}" dt="2020-05-11T09:36:49.115" v="11" actId="1076"/>
          <ac:picMkLst>
            <pc:docMk/>
            <pc:sldMk cId="3074243406" sldId="368"/>
            <ac:picMk id="4" creationId="{2A0CB1F2-F0ED-4D5C-9B8A-5B8C01BE8D7C}"/>
          </ac:picMkLst>
        </pc:picChg>
        <pc:picChg chg="add mod">
          <ac:chgData name="Anna Guill" userId="a22bbae58ae3daf3" providerId="Windows Live" clId="Web-{6B8A28BB-6D5C-4648-88A6-1A3EB34261E5}" dt="2020-05-11T09:36:49.147" v="12" actId="14100"/>
          <ac:picMkLst>
            <pc:docMk/>
            <pc:sldMk cId="3074243406" sldId="368"/>
            <ac:picMk id="6" creationId="{B32CAC59-0751-403C-876C-E33F8898701C}"/>
          </ac:picMkLst>
        </pc:picChg>
      </pc:sldChg>
      <pc:sldChg chg="modSp new">
        <pc:chgData name="Anna Guill" userId="a22bbae58ae3daf3" providerId="Windows Live" clId="Web-{6B8A28BB-6D5C-4648-88A6-1A3EB34261E5}" dt="2020-05-11T11:13:56.396" v="149" actId="20577"/>
        <pc:sldMkLst>
          <pc:docMk/>
          <pc:sldMk cId="773734257" sldId="369"/>
        </pc:sldMkLst>
        <pc:spChg chg="mod">
          <ac:chgData name="Anna Guill" userId="a22bbae58ae3daf3" providerId="Windows Live" clId="Web-{6B8A28BB-6D5C-4648-88A6-1A3EB34261E5}" dt="2020-05-11T11:13:56.396" v="149" actId="20577"/>
          <ac:spMkLst>
            <pc:docMk/>
            <pc:sldMk cId="773734257" sldId="369"/>
            <ac:spMk id="2" creationId="{7F850D20-807C-4872-BAAE-DA9EA5500EA0}"/>
          </ac:spMkLst>
        </pc:spChg>
      </pc:sldChg>
    </pc:docChg>
  </pc:docChgLst>
  <pc:docChgLst>
    <pc:chgData name="Anna Guill" userId="a22bbae58ae3daf3" providerId="Windows Live" clId="Web-{122A7810-F9CC-4101-88DF-F5FF3A126668}"/>
    <pc:docChg chg="modSld">
      <pc:chgData name="Anna Guill" userId="a22bbae58ae3daf3" providerId="Windows Live" clId="Web-{122A7810-F9CC-4101-88DF-F5FF3A126668}" dt="2020-05-24T21:08:11.504" v="2" actId="20577"/>
      <pc:docMkLst>
        <pc:docMk/>
      </pc:docMkLst>
      <pc:sldChg chg="modSp">
        <pc:chgData name="Anna Guill" userId="a22bbae58ae3daf3" providerId="Windows Live" clId="Web-{122A7810-F9CC-4101-88DF-F5FF3A126668}" dt="2020-05-24T21:08:08.832" v="0" actId="20577"/>
        <pc:sldMkLst>
          <pc:docMk/>
          <pc:sldMk cId="2289442227" sldId="384"/>
        </pc:sldMkLst>
        <pc:spChg chg="mod">
          <ac:chgData name="Anna Guill" userId="a22bbae58ae3daf3" providerId="Windows Live" clId="Web-{122A7810-F9CC-4101-88DF-F5FF3A126668}" dt="2020-05-24T21:08:08.832" v="0" actId="20577"/>
          <ac:spMkLst>
            <pc:docMk/>
            <pc:sldMk cId="2289442227" sldId="384"/>
            <ac:spMk id="3" creationId="{B4B4FA67-C196-4F02-A7D3-E6F952A36A4C}"/>
          </ac:spMkLst>
        </pc:spChg>
      </pc:sldChg>
    </pc:docChg>
  </pc:docChgLst>
  <pc:docChgLst>
    <pc:chgData name="Anna Guill" userId="a22bbae58ae3daf3" providerId="Windows Live" clId="Web-{BC059A7A-EE3B-423B-BF11-83BC999EEA85}"/>
    <pc:docChg chg="addSld delSld modSld sldOrd">
      <pc:chgData name="Anna Guill" userId="a22bbae58ae3daf3" providerId="Windows Live" clId="Web-{BC059A7A-EE3B-423B-BF11-83BC999EEA85}" dt="2020-05-14T07:39:12.770" v="284"/>
      <pc:docMkLst>
        <pc:docMk/>
      </pc:docMkLst>
      <pc:sldChg chg="del">
        <pc:chgData name="Anna Guill" userId="a22bbae58ae3daf3" providerId="Windows Live" clId="Web-{BC059A7A-EE3B-423B-BF11-83BC999EEA85}" dt="2020-05-14T06:39:40.731" v="96"/>
        <pc:sldMkLst>
          <pc:docMk/>
          <pc:sldMk cId="3339552983" sldId="292"/>
        </pc:sldMkLst>
      </pc:sldChg>
      <pc:sldChg chg="ord">
        <pc:chgData name="Anna Guill" userId="a22bbae58ae3daf3" providerId="Windows Live" clId="Web-{BC059A7A-EE3B-423B-BF11-83BC999EEA85}" dt="2020-05-14T06:41:49.325" v="119"/>
        <pc:sldMkLst>
          <pc:docMk/>
          <pc:sldMk cId="1773470310" sldId="296"/>
        </pc:sldMkLst>
      </pc:sldChg>
      <pc:sldChg chg="addSp delSp modSp">
        <pc:chgData name="Anna Guill" userId="a22bbae58ae3daf3" providerId="Windows Live" clId="Web-{BC059A7A-EE3B-423B-BF11-83BC999EEA85}" dt="2020-05-14T07:39:12.036" v="283" actId="14100"/>
        <pc:sldMkLst>
          <pc:docMk/>
          <pc:sldMk cId="4203221555" sldId="360"/>
        </pc:sldMkLst>
        <pc:spChg chg="mod">
          <ac:chgData name="Anna Guill" userId="a22bbae58ae3daf3" providerId="Windows Live" clId="Web-{BC059A7A-EE3B-423B-BF11-83BC999EEA85}" dt="2020-05-14T07:38:13.488" v="280" actId="20577"/>
          <ac:spMkLst>
            <pc:docMk/>
            <pc:sldMk cId="4203221555" sldId="360"/>
            <ac:spMk id="2" creationId="{7DD5B754-D70B-E64F-9A28-4FD93CD014C3}"/>
          </ac:spMkLst>
        </pc:spChg>
        <pc:spChg chg="del">
          <ac:chgData name="Anna Guill" userId="a22bbae58ae3daf3" providerId="Windows Live" clId="Web-{BC059A7A-EE3B-423B-BF11-83BC999EEA85}" dt="2020-05-14T07:37:15.831" v="272"/>
          <ac:spMkLst>
            <pc:docMk/>
            <pc:sldMk cId="4203221555" sldId="360"/>
            <ac:spMk id="3" creationId="{28B1E037-6CC5-9E4D-9796-47D129C1E293}"/>
          </ac:spMkLst>
        </pc:spChg>
        <pc:spChg chg="add mod">
          <ac:chgData name="Anna Guill" userId="a22bbae58ae3daf3" providerId="Windows Live" clId="Web-{BC059A7A-EE3B-423B-BF11-83BC999EEA85}" dt="2020-05-14T07:39:12.036" v="283" actId="14100"/>
          <ac:spMkLst>
            <pc:docMk/>
            <pc:sldMk cId="4203221555" sldId="360"/>
            <ac:spMk id="5" creationId="{8435BA9C-71BB-488E-BFC1-FBCF720D9213}"/>
          </ac:spMkLst>
        </pc:spChg>
        <pc:picChg chg="add mod ord">
          <ac:chgData name="Anna Guill" userId="a22bbae58ae3daf3" providerId="Windows Live" clId="Web-{BC059A7A-EE3B-423B-BF11-83BC999EEA85}" dt="2020-05-14T07:37:21.144" v="273" actId="1076"/>
          <ac:picMkLst>
            <pc:docMk/>
            <pc:sldMk cId="4203221555" sldId="360"/>
            <ac:picMk id="4" creationId="{12ACF835-A0D4-42E5-B01B-960744B50628}"/>
          </ac:picMkLst>
        </pc:picChg>
        <pc:picChg chg="add mod">
          <ac:chgData name="Anna Guill" userId="a22bbae58ae3daf3" providerId="Windows Live" clId="Web-{BC059A7A-EE3B-423B-BF11-83BC999EEA85}" dt="2020-05-14T07:38:13.457" v="279" actId="1076"/>
          <ac:picMkLst>
            <pc:docMk/>
            <pc:sldMk cId="4203221555" sldId="360"/>
            <ac:picMk id="6" creationId="{325F0EE2-AFF8-4276-BFD1-092E717419DC}"/>
          </ac:picMkLst>
        </pc:picChg>
      </pc:sldChg>
      <pc:sldChg chg="delSp modSp">
        <pc:chgData name="Anna Guill" userId="a22bbae58ae3daf3" providerId="Windows Live" clId="Web-{BC059A7A-EE3B-423B-BF11-83BC999EEA85}" dt="2020-05-14T06:46:50.591" v="238" actId="14100"/>
        <pc:sldMkLst>
          <pc:docMk/>
          <pc:sldMk cId="2614155210" sldId="361"/>
        </pc:sldMkLst>
        <pc:spChg chg="del">
          <ac:chgData name="Anna Guill" userId="a22bbae58ae3daf3" providerId="Windows Live" clId="Web-{BC059A7A-EE3B-423B-BF11-83BC999EEA85}" dt="2020-05-14T06:42:41.185" v="130"/>
          <ac:spMkLst>
            <pc:docMk/>
            <pc:sldMk cId="2614155210" sldId="361"/>
            <ac:spMk id="4" creationId="{CEAE7470-30D2-45C2-9C00-5CE77E920467}"/>
          </ac:spMkLst>
        </pc:spChg>
        <pc:spChg chg="mod">
          <ac:chgData name="Anna Guill" userId="a22bbae58ae3daf3" providerId="Windows Live" clId="Web-{BC059A7A-EE3B-423B-BF11-83BC999EEA85}" dt="2020-05-14T06:46:50.591" v="238" actId="14100"/>
          <ac:spMkLst>
            <pc:docMk/>
            <pc:sldMk cId="2614155210" sldId="361"/>
            <ac:spMk id="6" creationId="{EF05EB71-ACAE-499A-9C82-9FBD53E7EAE4}"/>
          </ac:spMkLst>
        </pc:spChg>
      </pc:sldChg>
      <pc:sldChg chg="del">
        <pc:chgData name="Anna Guill" userId="a22bbae58ae3daf3" providerId="Windows Live" clId="Web-{BC059A7A-EE3B-423B-BF11-83BC999EEA85}" dt="2020-05-14T06:39:46.825" v="97"/>
        <pc:sldMkLst>
          <pc:docMk/>
          <pc:sldMk cId="1061371259" sldId="363"/>
        </pc:sldMkLst>
      </pc:sldChg>
      <pc:sldChg chg="del">
        <pc:chgData name="Anna Guill" userId="a22bbae58ae3daf3" providerId="Windows Live" clId="Web-{BC059A7A-EE3B-423B-BF11-83BC999EEA85}" dt="2020-05-14T06:47:04.045" v="239"/>
        <pc:sldMkLst>
          <pc:docMk/>
          <pc:sldMk cId="1860276320" sldId="364"/>
        </pc:sldMkLst>
      </pc:sldChg>
      <pc:sldChg chg="modSp modNotes">
        <pc:chgData name="Anna Guill" userId="a22bbae58ae3daf3" providerId="Windows Live" clId="Web-{BC059A7A-EE3B-423B-BF11-83BC999EEA85}" dt="2020-05-14T06:47:46.342" v="270"/>
        <pc:sldMkLst>
          <pc:docMk/>
          <pc:sldMk cId="1387561152" sldId="365"/>
        </pc:sldMkLst>
        <pc:spChg chg="mod">
          <ac:chgData name="Anna Guill" userId="a22bbae58ae3daf3" providerId="Windows Live" clId="Web-{BC059A7A-EE3B-423B-BF11-83BC999EEA85}" dt="2020-05-14T06:47:22.545" v="253" actId="20577"/>
          <ac:spMkLst>
            <pc:docMk/>
            <pc:sldMk cId="1387561152" sldId="365"/>
            <ac:spMk id="2" creationId="{9396806A-D2F7-ED4A-A56F-1CDBD52DCD0E}"/>
          </ac:spMkLst>
        </pc:spChg>
        <pc:spChg chg="mod">
          <ac:chgData name="Anna Guill" userId="a22bbae58ae3daf3" providerId="Windows Live" clId="Web-{BC059A7A-EE3B-423B-BF11-83BC999EEA85}" dt="2020-05-14T06:47:46.263" v="267" actId="20577"/>
          <ac:spMkLst>
            <pc:docMk/>
            <pc:sldMk cId="1387561152" sldId="365"/>
            <ac:spMk id="3" creationId="{4645A439-C00C-7449-8FCA-560433F8D8C3}"/>
          </ac:spMkLst>
        </pc:spChg>
      </pc:sldChg>
      <pc:sldChg chg="delSp modSp">
        <pc:chgData name="Anna Guill" userId="a22bbae58ae3daf3" providerId="Windows Live" clId="Web-{BC059A7A-EE3B-423B-BF11-83BC999EEA85}" dt="2020-05-14T06:37:26.231" v="58" actId="20577"/>
        <pc:sldMkLst>
          <pc:docMk/>
          <pc:sldMk cId="370345287" sldId="374"/>
        </pc:sldMkLst>
        <pc:spChg chg="mod">
          <ac:chgData name="Anna Guill" userId="a22bbae58ae3daf3" providerId="Windows Live" clId="Web-{BC059A7A-EE3B-423B-BF11-83BC999EEA85}" dt="2020-05-14T06:35:02.355" v="4" actId="20577"/>
          <ac:spMkLst>
            <pc:docMk/>
            <pc:sldMk cId="370345287" sldId="374"/>
            <ac:spMk id="2" creationId="{89702DB4-4ECB-4469-A487-D12C8EE4A143}"/>
          </ac:spMkLst>
        </pc:spChg>
        <pc:spChg chg="mod">
          <ac:chgData name="Anna Guill" userId="a22bbae58ae3daf3" providerId="Windows Live" clId="Web-{BC059A7A-EE3B-423B-BF11-83BC999EEA85}" dt="2020-05-14T06:37:26.231" v="58" actId="20577"/>
          <ac:spMkLst>
            <pc:docMk/>
            <pc:sldMk cId="370345287" sldId="374"/>
            <ac:spMk id="3" creationId="{73C9D4F4-0EC6-4C1C-90E1-FAE8F38607A2}"/>
          </ac:spMkLst>
        </pc:spChg>
        <pc:picChg chg="del">
          <ac:chgData name="Anna Guill" userId="a22bbae58ae3daf3" providerId="Windows Live" clId="Web-{BC059A7A-EE3B-423B-BF11-83BC999EEA85}" dt="2020-05-14T06:34:58.902" v="2"/>
          <ac:picMkLst>
            <pc:docMk/>
            <pc:sldMk cId="370345287" sldId="374"/>
            <ac:picMk id="6" creationId="{20D01364-1ABA-431F-A529-503B7C775A1B}"/>
          </ac:picMkLst>
        </pc:picChg>
        <pc:picChg chg="del">
          <ac:chgData name="Anna Guill" userId="a22bbae58ae3daf3" providerId="Windows Live" clId="Web-{BC059A7A-EE3B-423B-BF11-83BC999EEA85}" dt="2020-05-14T06:34:58.918" v="3"/>
          <ac:picMkLst>
            <pc:docMk/>
            <pc:sldMk cId="370345287" sldId="374"/>
            <ac:picMk id="7" creationId="{8E445AFB-DD9A-4932-9AAD-88FA86C67C5D}"/>
          </ac:picMkLst>
        </pc:picChg>
      </pc:sldChg>
      <pc:sldChg chg="modSp">
        <pc:chgData name="Anna Guill" userId="a22bbae58ae3daf3" providerId="Windows Live" clId="Web-{BC059A7A-EE3B-423B-BF11-83BC999EEA85}" dt="2020-05-14T06:38:19.872" v="81" actId="1076"/>
        <pc:sldMkLst>
          <pc:docMk/>
          <pc:sldMk cId="1018854947" sldId="376"/>
        </pc:sldMkLst>
        <pc:spChg chg="mod">
          <ac:chgData name="Anna Guill" userId="a22bbae58ae3daf3" providerId="Windows Live" clId="Web-{BC059A7A-EE3B-423B-BF11-83BC999EEA85}" dt="2020-05-14T06:38:19.247" v="80" actId="1076"/>
          <ac:spMkLst>
            <pc:docMk/>
            <pc:sldMk cId="1018854947" sldId="376"/>
            <ac:spMk id="3" creationId="{73C9D4F4-0EC6-4C1C-90E1-FAE8F38607A2}"/>
          </ac:spMkLst>
        </pc:spChg>
        <pc:picChg chg="mod">
          <ac:chgData name="Anna Guill" userId="a22bbae58ae3daf3" providerId="Windows Live" clId="Web-{BC059A7A-EE3B-423B-BF11-83BC999EEA85}" dt="2020-05-14T06:38:19.872" v="81" actId="1076"/>
          <ac:picMkLst>
            <pc:docMk/>
            <pc:sldMk cId="1018854947" sldId="376"/>
            <ac:picMk id="6" creationId="{F35998D5-254C-497B-A32A-59F27246C498}"/>
          </ac:picMkLst>
        </pc:picChg>
      </pc:sldChg>
      <pc:sldChg chg="modSp">
        <pc:chgData name="Anna Guill" userId="a22bbae58ae3daf3" providerId="Windows Live" clId="Web-{BC059A7A-EE3B-423B-BF11-83BC999EEA85}" dt="2020-05-14T06:41:38.763" v="118" actId="1076"/>
        <pc:sldMkLst>
          <pc:docMk/>
          <pc:sldMk cId="1256984090" sldId="377"/>
        </pc:sldMkLst>
        <pc:spChg chg="mod">
          <ac:chgData name="Anna Guill" userId="a22bbae58ae3daf3" providerId="Windows Live" clId="Web-{BC059A7A-EE3B-423B-BF11-83BC999EEA85}" dt="2020-05-14T06:41:36.169" v="115" actId="20577"/>
          <ac:spMkLst>
            <pc:docMk/>
            <pc:sldMk cId="1256984090" sldId="377"/>
            <ac:spMk id="3" creationId="{73C9D4F4-0EC6-4C1C-90E1-FAE8F38607A2}"/>
          </ac:spMkLst>
        </pc:spChg>
        <pc:picChg chg="mod">
          <ac:chgData name="Anna Guill" userId="a22bbae58ae3daf3" providerId="Windows Live" clId="Web-{BC059A7A-EE3B-423B-BF11-83BC999EEA85}" dt="2020-05-14T06:41:38.763" v="118" actId="1076"/>
          <ac:picMkLst>
            <pc:docMk/>
            <pc:sldMk cId="1256984090" sldId="377"/>
            <ac:picMk id="6" creationId="{C5995D67-D8D2-4D53-B863-9CD5F136F04C}"/>
          </ac:picMkLst>
        </pc:picChg>
      </pc:sldChg>
      <pc:sldChg chg="delSp">
        <pc:chgData name="Anna Guill" userId="a22bbae58ae3daf3" providerId="Windows Live" clId="Web-{BC059A7A-EE3B-423B-BF11-83BC999EEA85}" dt="2020-05-14T06:33:39.136" v="0"/>
        <pc:sldMkLst>
          <pc:docMk/>
          <pc:sldMk cId="423766443" sldId="378"/>
        </pc:sldMkLst>
        <pc:spChg chg="del">
          <ac:chgData name="Anna Guill" userId="a22bbae58ae3daf3" providerId="Windows Live" clId="Web-{BC059A7A-EE3B-423B-BF11-83BC999EEA85}" dt="2020-05-14T06:33:39.136" v="0"/>
          <ac:spMkLst>
            <pc:docMk/>
            <pc:sldMk cId="423766443" sldId="378"/>
            <ac:spMk id="2" creationId="{0C12C880-8761-4B39-B7AD-681A68194058}"/>
          </ac:spMkLst>
        </pc:spChg>
      </pc:sldChg>
      <pc:sldChg chg="modSp del">
        <pc:chgData name="Anna Guill" userId="a22bbae58ae3daf3" providerId="Windows Live" clId="Web-{BC059A7A-EE3B-423B-BF11-83BC999EEA85}" dt="2020-05-14T07:31:23.874" v="271"/>
        <pc:sldMkLst>
          <pc:docMk/>
          <pc:sldMk cId="622735762" sldId="380"/>
        </pc:sldMkLst>
        <pc:spChg chg="mod">
          <ac:chgData name="Anna Guill" userId="a22bbae58ae3daf3" providerId="Windows Live" clId="Web-{BC059A7A-EE3B-423B-BF11-83BC999EEA85}" dt="2020-05-14T06:42:28.216" v="128" actId="20577"/>
          <ac:spMkLst>
            <pc:docMk/>
            <pc:sldMk cId="622735762" sldId="380"/>
            <ac:spMk id="4" creationId="{61D9D2E5-BE4E-48C1-9802-01F19F138BBB}"/>
          </ac:spMkLst>
        </pc:spChg>
      </pc:sldChg>
      <pc:sldChg chg="addSp modSp add replId">
        <pc:chgData name="Anna Guill" userId="a22bbae58ae3daf3" providerId="Windows Live" clId="Web-{BC059A7A-EE3B-423B-BF11-83BC999EEA85}" dt="2020-05-14T06:37:26.262" v="60" actId="20577"/>
        <pc:sldMkLst>
          <pc:docMk/>
          <pc:sldMk cId="1631011438" sldId="381"/>
        </pc:sldMkLst>
        <pc:spChg chg="mod">
          <ac:chgData name="Anna Guill" userId="a22bbae58ae3daf3" providerId="Windows Live" clId="Web-{BC059A7A-EE3B-423B-BF11-83BC999EEA85}" dt="2020-05-14T06:35:20.621" v="22" actId="14100"/>
          <ac:spMkLst>
            <pc:docMk/>
            <pc:sldMk cId="1631011438" sldId="381"/>
            <ac:spMk id="2" creationId="{89702DB4-4ECB-4469-A487-D12C8EE4A143}"/>
          </ac:spMkLst>
        </pc:spChg>
        <pc:spChg chg="mod">
          <ac:chgData name="Anna Guill" userId="a22bbae58ae3daf3" providerId="Windows Live" clId="Web-{BC059A7A-EE3B-423B-BF11-83BC999EEA85}" dt="2020-05-14T06:37:26.262" v="60" actId="20577"/>
          <ac:spMkLst>
            <pc:docMk/>
            <pc:sldMk cId="1631011438" sldId="381"/>
            <ac:spMk id="3" creationId="{73C9D4F4-0EC6-4C1C-90E1-FAE8F38607A2}"/>
          </ac:spMkLst>
        </pc:spChg>
        <pc:picChg chg="add mod">
          <ac:chgData name="Anna Guill" userId="a22bbae58ae3daf3" providerId="Windows Live" clId="Web-{BC059A7A-EE3B-423B-BF11-83BC999EEA85}" dt="2020-05-14T06:36:20.762" v="55" actId="1076"/>
          <ac:picMkLst>
            <pc:docMk/>
            <pc:sldMk cId="1631011438" sldId="381"/>
            <ac:picMk id="4" creationId="{B0BBBC17-0FDE-4ADC-96E3-72D1247484F8}"/>
          </ac:picMkLst>
        </pc:picChg>
        <pc:picChg chg="mod">
          <ac:chgData name="Anna Guill" userId="a22bbae58ae3daf3" providerId="Windows Live" clId="Web-{BC059A7A-EE3B-423B-BF11-83BC999EEA85}" dt="2020-05-14T06:36:03.324" v="53" actId="1076"/>
          <ac:picMkLst>
            <pc:docMk/>
            <pc:sldMk cId="1631011438" sldId="381"/>
            <ac:picMk id="7" creationId="{8E445AFB-DD9A-4932-9AAD-88FA86C67C5D}"/>
          </ac:picMkLst>
        </pc:picChg>
        <pc:picChg chg="add mod">
          <ac:chgData name="Anna Guill" userId="a22bbae58ae3daf3" providerId="Windows Live" clId="Web-{BC059A7A-EE3B-423B-BF11-83BC999EEA85}" dt="2020-05-14T06:37:14.387" v="57" actId="1076"/>
          <ac:picMkLst>
            <pc:docMk/>
            <pc:sldMk cId="1631011438" sldId="381"/>
            <ac:picMk id="8" creationId="{3F240205-8274-44AB-9907-30B4A5244270}"/>
          </ac:picMkLst>
        </pc:picChg>
      </pc:sldChg>
      <pc:sldChg chg="add replId">
        <pc:chgData name="Anna Guill" userId="a22bbae58ae3daf3" providerId="Windows Live" clId="Web-{BC059A7A-EE3B-423B-BF11-83BC999EEA85}" dt="2020-05-14T07:39:12.770" v="284"/>
        <pc:sldMkLst>
          <pc:docMk/>
          <pc:sldMk cId="2183959119" sldId="382"/>
        </pc:sldMkLst>
      </pc:sldChg>
    </pc:docChg>
  </pc:docChgLst>
  <pc:docChgLst>
    <pc:chgData name="Emmanuel Orfao" userId="b37a14cee5699706" providerId="LiveId" clId="{DB9CBEC5-F377-480A-B9DD-8E5FD608AA17}"/>
    <pc:docChg chg="undo custSel addSld delSld modSld sldOrd">
      <pc:chgData name="Emmanuel Orfao" userId="b37a14cee5699706" providerId="LiveId" clId="{DB9CBEC5-F377-480A-B9DD-8E5FD608AA17}" dt="2020-05-27T20:05:21.713" v="8167"/>
      <pc:docMkLst>
        <pc:docMk/>
      </pc:docMkLst>
      <pc:sldChg chg="modSp mod">
        <pc:chgData name="Emmanuel Orfao" userId="b37a14cee5699706" providerId="LiveId" clId="{DB9CBEC5-F377-480A-B9DD-8E5FD608AA17}" dt="2020-05-23T16:42:37.713" v="2224" actId="20577"/>
        <pc:sldMkLst>
          <pc:docMk/>
          <pc:sldMk cId="257416844" sldId="327"/>
        </pc:sldMkLst>
        <pc:spChg chg="mod">
          <ac:chgData name="Emmanuel Orfao" userId="b37a14cee5699706" providerId="LiveId" clId="{DB9CBEC5-F377-480A-B9DD-8E5FD608AA17}" dt="2020-05-23T16:42:37.713" v="2224" actId="20577"/>
          <ac:spMkLst>
            <pc:docMk/>
            <pc:sldMk cId="257416844" sldId="327"/>
            <ac:spMk id="2" creationId="{29EC2CA3-2C1D-4CC5-BAD7-C6033E7276FD}"/>
          </ac:spMkLst>
        </pc:spChg>
      </pc:sldChg>
      <pc:sldChg chg="modSp mod">
        <pc:chgData name="Emmanuel Orfao" userId="b37a14cee5699706" providerId="LiveId" clId="{DB9CBEC5-F377-480A-B9DD-8E5FD608AA17}" dt="2020-05-27T18:45:02.762" v="8038" actId="20577"/>
        <pc:sldMkLst>
          <pc:docMk/>
          <pc:sldMk cId="3157955791" sldId="329"/>
        </pc:sldMkLst>
        <pc:spChg chg="mod">
          <ac:chgData name="Emmanuel Orfao" userId="b37a14cee5699706" providerId="LiveId" clId="{DB9CBEC5-F377-480A-B9DD-8E5FD608AA17}" dt="2020-05-26T17:53:43.769" v="7502" actId="2711"/>
          <ac:spMkLst>
            <pc:docMk/>
            <pc:sldMk cId="3157955791" sldId="329"/>
            <ac:spMk id="2" creationId="{6ADDE98F-BC20-47C6-BA16-BC15A02918DD}"/>
          </ac:spMkLst>
        </pc:spChg>
        <pc:spChg chg="mod">
          <ac:chgData name="Emmanuel Orfao" userId="b37a14cee5699706" providerId="LiveId" clId="{DB9CBEC5-F377-480A-B9DD-8E5FD608AA17}" dt="2020-05-27T18:45:02.762" v="8038" actId="20577"/>
          <ac:spMkLst>
            <pc:docMk/>
            <pc:sldMk cId="3157955791" sldId="329"/>
            <ac:spMk id="12" creationId="{D0234622-D101-2D4D-AE8D-070E65ECF6BF}"/>
          </ac:spMkLst>
        </pc:spChg>
        <pc:graphicFrameChg chg="mod">
          <ac:chgData name="Emmanuel Orfao" userId="b37a14cee5699706" providerId="LiveId" clId="{DB9CBEC5-F377-480A-B9DD-8E5FD608AA17}" dt="2020-05-27T18:44:29.959" v="8028" actId="20577"/>
          <ac:graphicFrameMkLst>
            <pc:docMk/>
            <pc:sldMk cId="3157955791" sldId="329"/>
            <ac:graphicFrameMk id="16" creationId="{D2A197C6-FB6A-4E87-8B8B-B9815407192C}"/>
          </ac:graphicFrameMkLst>
        </pc:graphicFrameChg>
      </pc:sldChg>
      <pc:sldChg chg="addSp delSp modSp mod delAnim modAnim modNotesTx">
        <pc:chgData name="Emmanuel Orfao" userId="b37a14cee5699706" providerId="LiveId" clId="{DB9CBEC5-F377-480A-B9DD-8E5FD608AA17}" dt="2020-05-27T18:18:26.618" v="7788" actId="20577"/>
        <pc:sldMkLst>
          <pc:docMk/>
          <pc:sldMk cId="1365599096" sldId="347"/>
        </pc:sldMkLst>
        <pc:spChg chg="mod">
          <ac:chgData name="Emmanuel Orfao" userId="b37a14cee5699706" providerId="LiveId" clId="{DB9CBEC5-F377-480A-B9DD-8E5FD608AA17}" dt="2020-05-27T18:16:35.989" v="7773" actId="1076"/>
          <ac:spMkLst>
            <pc:docMk/>
            <pc:sldMk cId="1365599096" sldId="347"/>
            <ac:spMk id="3" creationId="{5BD2A443-251F-4FAC-B024-32A0EBD08A6E}"/>
          </ac:spMkLst>
        </pc:spChg>
        <pc:spChg chg="mod">
          <ac:chgData name="Emmanuel Orfao" userId="b37a14cee5699706" providerId="LiveId" clId="{DB9CBEC5-F377-480A-B9DD-8E5FD608AA17}" dt="2020-05-27T18:16:55.892" v="7778" actId="1076"/>
          <ac:spMkLst>
            <pc:docMk/>
            <pc:sldMk cId="1365599096" sldId="347"/>
            <ac:spMk id="5" creationId="{16139655-1CA7-41DF-B151-EC74FA20A338}"/>
          </ac:spMkLst>
        </pc:spChg>
        <pc:spChg chg="add del mod">
          <ac:chgData name="Emmanuel Orfao" userId="b37a14cee5699706" providerId="LiveId" clId="{DB9CBEC5-F377-480A-B9DD-8E5FD608AA17}" dt="2020-05-23T14:30:22.782" v="401" actId="478"/>
          <ac:spMkLst>
            <pc:docMk/>
            <pc:sldMk cId="1365599096" sldId="347"/>
            <ac:spMk id="7" creationId="{0DE54012-3C4E-4600-9642-ACB2598E18C5}"/>
          </ac:spMkLst>
        </pc:spChg>
        <pc:spChg chg="del mod">
          <ac:chgData name="Emmanuel Orfao" userId="b37a14cee5699706" providerId="LiveId" clId="{DB9CBEC5-F377-480A-B9DD-8E5FD608AA17}" dt="2020-05-23T15:58:34.454" v="1686"/>
          <ac:spMkLst>
            <pc:docMk/>
            <pc:sldMk cId="1365599096" sldId="347"/>
            <ac:spMk id="10" creationId="{261E8D5D-D39F-4A6E-8D92-5CE37B5F0235}"/>
          </ac:spMkLst>
        </pc:spChg>
        <pc:spChg chg="add mod">
          <ac:chgData name="Emmanuel Orfao" userId="b37a14cee5699706" providerId="LiveId" clId="{DB9CBEC5-F377-480A-B9DD-8E5FD608AA17}" dt="2020-05-27T18:16:29.529" v="7771" actId="1076"/>
          <ac:spMkLst>
            <pc:docMk/>
            <pc:sldMk cId="1365599096" sldId="347"/>
            <ac:spMk id="10" creationId="{4B80B351-18E4-4547-BA41-1EF341A794B3}"/>
          </ac:spMkLst>
        </pc:spChg>
        <pc:spChg chg="mod">
          <ac:chgData name="Emmanuel Orfao" userId="b37a14cee5699706" providerId="LiveId" clId="{DB9CBEC5-F377-480A-B9DD-8E5FD608AA17}" dt="2020-05-27T18:16:43.417" v="7775" actId="1076"/>
          <ac:spMkLst>
            <pc:docMk/>
            <pc:sldMk cId="1365599096" sldId="347"/>
            <ac:spMk id="11" creationId="{EE4C769E-648F-4798-9B31-78389EDBFCA5}"/>
          </ac:spMkLst>
        </pc:spChg>
        <pc:spChg chg="add mod">
          <ac:chgData name="Emmanuel Orfao" userId="b37a14cee5699706" providerId="LiveId" clId="{DB9CBEC5-F377-480A-B9DD-8E5FD608AA17}" dt="2020-05-27T18:16:52.733" v="7777" actId="1076"/>
          <ac:spMkLst>
            <pc:docMk/>
            <pc:sldMk cId="1365599096" sldId="347"/>
            <ac:spMk id="12" creationId="{1172CA60-CFCA-4BD5-B2EF-48AFB1ED2051}"/>
          </ac:spMkLst>
        </pc:spChg>
        <pc:spChg chg="add mod">
          <ac:chgData name="Emmanuel Orfao" userId="b37a14cee5699706" providerId="LiveId" clId="{DB9CBEC5-F377-480A-B9DD-8E5FD608AA17}" dt="2020-05-27T18:16:29.529" v="7771" actId="1076"/>
          <ac:spMkLst>
            <pc:docMk/>
            <pc:sldMk cId="1365599096" sldId="347"/>
            <ac:spMk id="13" creationId="{DEB85FE7-55F2-4F07-9E61-445DBCA74106}"/>
          </ac:spMkLst>
        </pc:spChg>
        <pc:spChg chg="add mod">
          <ac:chgData name="Emmanuel Orfao" userId="b37a14cee5699706" providerId="LiveId" clId="{DB9CBEC5-F377-480A-B9DD-8E5FD608AA17}" dt="2020-05-27T18:16:29.529" v="7771" actId="1076"/>
          <ac:spMkLst>
            <pc:docMk/>
            <pc:sldMk cId="1365599096" sldId="347"/>
            <ac:spMk id="14" creationId="{586DE737-CA05-490F-99F7-D01F690A33FB}"/>
          </ac:spMkLst>
        </pc:spChg>
        <pc:spChg chg="add mod">
          <ac:chgData name="Emmanuel Orfao" userId="b37a14cee5699706" providerId="LiveId" clId="{DB9CBEC5-F377-480A-B9DD-8E5FD608AA17}" dt="2020-05-27T18:16:29.529" v="7771" actId="1076"/>
          <ac:spMkLst>
            <pc:docMk/>
            <pc:sldMk cId="1365599096" sldId="347"/>
            <ac:spMk id="15" creationId="{DB44271D-C05A-4ECE-A214-0936B6FC6102}"/>
          </ac:spMkLst>
        </pc:spChg>
        <pc:spChg chg="add mod">
          <ac:chgData name="Emmanuel Orfao" userId="b37a14cee5699706" providerId="LiveId" clId="{DB9CBEC5-F377-480A-B9DD-8E5FD608AA17}" dt="2020-05-27T18:16:29.529" v="7771" actId="1076"/>
          <ac:spMkLst>
            <pc:docMk/>
            <pc:sldMk cId="1365599096" sldId="347"/>
            <ac:spMk id="16" creationId="{3E22141D-453A-4E88-816E-7800545A262A}"/>
          </ac:spMkLst>
        </pc:spChg>
        <pc:picChg chg="del">
          <ac:chgData name="Emmanuel Orfao" userId="b37a14cee5699706" providerId="LiveId" clId="{DB9CBEC5-F377-480A-B9DD-8E5FD608AA17}" dt="2020-05-23T14:30:19.877" v="400" actId="478"/>
          <ac:picMkLst>
            <pc:docMk/>
            <pc:sldMk cId="1365599096" sldId="347"/>
            <ac:picMk id="4" creationId="{4346BA8D-7132-A64D-9005-7EE0AAD61B53}"/>
          </ac:picMkLst>
        </pc:picChg>
        <pc:picChg chg="add del mod">
          <ac:chgData name="Emmanuel Orfao" userId="b37a14cee5699706" providerId="LiveId" clId="{DB9CBEC5-F377-480A-B9DD-8E5FD608AA17}" dt="2020-05-27T18:17:44.565" v="7781" actId="478"/>
          <ac:picMkLst>
            <pc:docMk/>
            <pc:sldMk cId="1365599096" sldId="347"/>
            <ac:picMk id="4" creationId="{A11902CD-CFE2-488C-A7E9-D7EB0E3FCE24}"/>
          </ac:picMkLst>
        </pc:picChg>
        <pc:picChg chg="mod">
          <ac:chgData name="Emmanuel Orfao" userId="b37a14cee5699706" providerId="LiveId" clId="{DB9CBEC5-F377-480A-B9DD-8E5FD608AA17}" dt="2020-05-27T18:16:33.085" v="7772" actId="1076"/>
          <ac:picMkLst>
            <pc:docMk/>
            <pc:sldMk cId="1365599096" sldId="347"/>
            <ac:picMk id="6" creationId="{19422CA4-F529-4072-A932-1F1683B166F8}"/>
          </ac:picMkLst>
        </pc:picChg>
        <pc:picChg chg="add mod">
          <ac:chgData name="Emmanuel Orfao" userId="b37a14cee5699706" providerId="LiveId" clId="{DB9CBEC5-F377-480A-B9DD-8E5FD608AA17}" dt="2020-05-27T18:16:29.529" v="7771" actId="1076"/>
          <ac:picMkLst>
            <pc:docMk/>
            <pc:sldMk cId="1365599096" sldId="347"/>
            <ac:picMk id="8" creationId="{47CCF1DE-4533-4089-9157-99A362B282DA}"/>
          </ac:picMkLst>
        </pc:picChg>
        <pc:picChg chg="del mod">
          <ac:chgData name="Emmanuel Orfao" userId="b37a14cee5699706" providerId="LiveId" clId="{DB9CBEC5-F377-480A-B9DD-8E5FD608AA17}" dt="2020-05-27T18:16:38.446" v="7774" actId="478"/>
          <ac:picMkLst>
            <pc:docMk/>
            <pc:sldMk cId="1365599096" sldId="347"/>
            <ac:picMk id="9" creationId="{1037C23F-D830-4864-8816-204DE27D0F0E}"/>
          </ac:picMkLst>
        </pc:picChg>
        <pc:picChg chg="add mod">
          <ac:chgData name="Emmanuel Orfao" userId="b37a14cee5699706" providerId="LiveId" clId="{DB9CBEC5-F377-480A-B9DD-8E5FD608AA17}" dt="2020-05-27T18:17:57.137" v="7783" actId="1076"/>
          <ac:picMkLst>
            <pc:docMk/>
            <pc:sldMk cId="1365599096" sldId="347"/>
            <ac:picMk id="17" creationId="{881DBFB3-4619-45AE-9763-5F360194216F}"/>
          </ac:picMkLst>
        </pc:picChg>
        <pc:picChg chg="add mod">
          <ac:chgData name="Emmanuel Orfao" userId="b37a14cee5699706" providerId="LiveId" clId="{DB9CBEC5-F377-480A-B9DD-8E5FD608AA17}" dt="2020-05-27T18:18:03.943" v="7785" actId="1076"/>
          <ac:picMkLst>
            <pc:docMk/>
            <pc:sldMk cId="1365599096" sldId="347"/>
            <ac:picMk id="18" creationId="{C34BB45F-E41D-422A-8760-120931E00629}"/>
          </ac:picMkLst>
        </pc:picChg>
        <pc:picChg chg="add mod">
          <ac:chgData name="Emmanuel Orfao" userId="b37a14cee5699706" providerId="LiveId" clId="{DB9CBEC5-F377-480A-B9DD-8E5FD608AA17}" dt="2020-05-27T18:18:09.026" v="7787" actId="1076"/>
          <ac:picMkLst>
            <pc:docMk/>
            <pc:sldMk cId="1365599096" sldId="347"/>
            <ac:picMk id="19" creationId="{D12F3209-1E87-4107-BA2C-9B4FA26B974A}"/>
          </ac:picMkLst>
        </pc:picChg>
      </pc:sldChg>
      <pc:sldChg chg="ord">
        <pc:chgData name="Emmanuel Orfao" userId="b37a14cee5699706" providerId="LiveId" clId="{DB9CBEC5-F377-480A-B9DD-8E5FD608AA17}" dt="2020-05-23T10:36:41.651" v="96"/>
        <pc:sldMkLst>
          <pc:docMk/>
          <pc:sldMk cId="2256069808" sldId="370"/>
        </pc:sldMkLst>
      </pc:sldChg>
      <pc:sldChg chg="addSp delSp modSp new del mod modNotesTx">
        <pc:chgData name="Emmanuel Orfao" userId="b37a14cee5699706" providerId="LiveId" clId="{DB9CBEC5-F377-480A-B9DD-8E5FD608AA17}" dt="2020-05-27T18:18:31.197" v="7789" actId="47"/>
        <pc:sldMkLst>
          <pc:docMk/>
          <pc:sldMk cId="311882029" sldId="377"/>
        </pc:sldMkLst>
        <pc:spChg chg="add del mod">
          <ac:chgData name="Emmanuel Orfao" userId="b37a14cee5699706" providerId="LiveId" clId="{DB9CBEC5-F377-480A-B9DD-8E5FD608AA17}" dt="2020-05-23T14:37:28.028" v="450" actId="478"/>
          <ac:spMkLst>
            <pc:docMk/>
            <pc:sldMk cId="311882029" sldId="377"/>
            <ac:spMk id="3" creationId="{8D49C53C-E4D4-468D-AB18-32631603AD40}"/>
          </ac:spMkLst>
        </pc:spChg>
        <pc:spChg chg="del mod ord">
          <ac:chgData name="Emmanuel Orfao" userId="b37a14cee5699706" providerId="LiveId" clId="{DB9CBEC5-F377-480A-B9DD-8E5FD608AA17}" dt="2020-05-27T18:16:13.260" v="7769" actId="21"/>
          <ac:spMkLst>
            <pc:docMk/>
            <pc:sldMk cId="311882029" sldId="377"/>
            <ac:spMk id="5" creationId="{DD002F53-B3D3-4657-9AC4-A45E28208291}"/>
          </ac:spMkLst>
        </pc:spChg>
        <pc:spChg chg="del mod ord">
          <ac:chgData name="Emmanuel Orfao" userId="b37a14cee5699706" providerId="LiveId" clId="{DB9CBEC5-F377-480A-B9DD-8E5FD608AA17}" dt="2020-05-27T18:16:13.260" v="7769" actId="21"/>
          <ac:spMkLst>
            <pc:docMk/>
            <pc:sldMk cId="311882029" sldId="377"/>
            <ac:spMk id="6" creationId="{667AD1BB-CB5A-4EF4-92DC-FB5459117F3E}"/>
          </ac:spMkLst>
        </pc:spChg>
        <pc:spChg chg="del mod ord">
          <ac:chgData name="Emmanuel Orfao" userId="b37a14cee5699706" providerId="LiveId" clId="{DB9CBEC5-F377-480A-B9DD-8E5FD608AA17}" dt="2020-05-27T18:16:13.260" v="7769" actId="21"/>
          <ac:spMkLst>
            <pc:docMk/>
            <pc:sldMk cId="311882029" sldId="377"/>
            <ac:spMk id="7" creationId="{74781220-8B52-4EC3-8DB4-2DD713321709}"/>
          </ac:spMkLst>
        </pc:spChg>
        <pc:spChg chg="del mod ord">
          <ac:chgData name="Emmanuel Orfao" userId="b37a14cee5699706" providerId="LiveId" clId="{DB9CBEC5-F377-480A-B9DD-8E5FD608AA17}" dt="2020-05-27T18:16:13.260" v="7769" actId="21"/>
          <ac:spMkLst>
            <pc:docMk/>
            <pc:sldMk cId="311882029" sldId="377"/>
            <ac:spMk id="8" creationId="{88445BA9-4DE5-42CB-B4E9-FA807455402B}"/>
          </ac:spMkLst>
        </pc:spChg>
        <pc:spChg chg="del mod ord">
          <ac:chgData name="Emmanuel Orfao" userId="b37a14cee5699706" providerId="LiveId" clId="{DB9CBEC5-F377-480A-B9DD-8E5FD608AA17}" dt="2020-05-27T18:16:13.260" v="7769" actId="21"/>
          <ac:spMkLst>
            <pc:docMk/>
            <pc:sldMk cId="311882029" sldId="377"/>
            <ac:spMk id="9" creationId="{11FAF96D-2D5E-46F7-AB99-BC5C1AA64AEB}"/>
          </ac:spMkLst>
        </pc:spChg>
        <pc:spChg chg="add del mod">
          <ac:chgData name="Emmanuel Orfao" userId="b37a14cee5699706" providerId="LiveId" clId="{DB9CBEC5-F377-480A-B9DD-8E5FD608AA17}" dt="2020-05-23T14:38:51.101" v="454" actId="478"/>
          <ac:spMkLst>
            <pc:docMk/>
            <pc:sldMk cId="311882029" sldId="377"/>
            <ac:spMk id="11" creationId="{74FCC4CE-B38E-40D9-8413-FCCA0C30251B}"/>
          </ac:spMkLst>
        </pc:spChg>
        <pc:picChg chg="add del mod">
          <ac:chgData name="Emmanuel Orfao" userId="b37a14cee5699706" providerId="LiveId" clId="{DB9CBEC5-F377-480A-B9DD-8E5FD608AA17}" dt="2020-05-23T14:38:48.409" v="453" actId="478"/>
          <ac:picMkLst>
            <pc:docMk/>
            <pc:sldMk cId="311882029" sldId="377"/>
            <ac:picMk id="4" creationId="{91B3DB5A-1BE6-4D5C-82E6-EE2102DD87F9}"/>
          </ac:picMkLst>
        </pc:picChg>
        <pc:picChg chg="add del mod ord">
          <ac:chgData name="Emmanuel Orfao" userId="b37a14cee5699706" providerId="LiveId" clId="{DB9CBEC5-F377-480A-B9DD-8E5FD608AA17}" dt="2020-05-27T18:16:13.260" v="7769" actId="21"/>
          <ac:picMkLst>
            <pc:docMk/>
            <pc:sldMk cId="311882029" sldId="377"/>
            <ac:picMk id="13" creationId="{D02ED5A6-B393-4ABA-834D-5D843262773C}"/>
          </ac:picMkLst>
        </pc:picChg>
      </pc:sldChg>
      <pc:sldChg chg="new del modNotesTx">
        <pc:chgData name="Emmanuel Orfao" userId="b37a14cee5699706" providerId="LiveId" clId="{DB9CBEC5-F377-480A-B9DD-8E5FD608AA17}" dt="2020-05-23T16:34:28.626" v="2164" actId="47"/>
        <pc:sldMkLst>
          <pc:docMk/>
          <pc:sldMk cId="3819129992" sldId="378"/>
        </pc:sldMkLst>
      </pc:sldChg>
      <pc:sldChg chg="addSp delSp modSp new mod ord modAnim modNotesTx">
        <pc:chgData name="Emmanuel Orfao" userId="b37a14cee5699706" providerId="LiveId" clId="{DB9CBEC5-F377-480A-B9DD-8E5FD608AA17}" dt="2020-05-27T18:36:37.345" v="7953" actId="1076"/>
        <pc:sldMkLst>
          <pc:docMk/>
          <pc:sldMk cId="3437823727" sldId="379"/>
        </pc:sldMkLst>
        <pc:spChg chg="mod">
          <ac:chgData name="Emmanuel Orfao" userId="b37a14cee5699706" providerId="LiveId" clId="{DB9CBEC5-F377-480A-B9DD-8E5FD608AA17}" dt="2020-05-27T08:00:00.118" v="7537" actId="14100"/>
          <ac:spMkLst>
            <pc:docMk/>
            <pc:sldMk cId="3437823727" sldId="379"/>
            <ac:spMk id="2" creationId="{F9D06C10-57B1-4347-A768-168B3677A444}"/>
          </ac:spMkLst>
        </pc:spChg>
        <pc:spChg chg="del">
          <ac:chgData name="Emmanuel Orfao" userId="b37a14cee5699706" providerId="LiveId" clId="{DB9CBEC5-F377-480A-B9DD-8E5FD608AA17}" dt="2020-05-23T14:41:45.865" v="482" actId="478"/>
          <ac:spMkLst>
            <pc:docMk/>
            <pc:sldMk cId="3437823727" sldId="379"/>
            <ac:spMk id="3" creationId="{4791AC14-EC47-4148-8D18-B84CF7DCE985}"/>
          </ac:spMkLst>
        </pc:spChg>
        <pc:spChg chg="add mod">
          <ac:chgData name="Emmanuel Orfao" userId="b37a14cee5699706" providerId="LiveId" clId="{DB9CBEC5-F377-480A-B9DD-8E5FD608AA17}" dt="2020-05-27T18:33:45.223" v="7937" actId="1076"/>
          <ac:spMkLst>
            <pc:docMk/>
            <pc:sldMk cId="3437823727" sldId="379"/>
            <ac:spMk id="8" creationId="{188AE101-7FAF-4F6C-B067-8338C944DA9A}"/>
          </ac:spMkLst>
        </pc:spChg>
        <pc:spChg chg="add mod">
          <ac:chgData name="Emmanuel Orfao" userId="b37a14cee5699706" providerId="LiveId" clId="{DB9CBEC5-F377-480A-B9DD-8E5FD608AA17}" dt="2020-05-27T18:20:11.789" v="7805" actId="1076"/>
          <ac:spMkLst>
            <pc:docMk/>
            <pc:sldMk cId="3437823727" sldId="379"/>
            <ac:spMk id="9" creationId="{25160E2C-5C02-4BA1-8C1E-E4138FF529B9}"/>
          </ac:spMkLst>
        </pc:spChg>
        <pc:picChg chg="add mod">
          <ac:chgData name="Emmanuel Orfao" userId="b37a14cee5699706" providerId="LiveId" clId="{DB9CBEC5-F377-480A-B9DD-8E5FD608AA17}" dt="2020-05-27T18:19:12.186" v="7794" actId="14100"/>
          <ac:picMkLst>
            <pc:docMk/>
            <pc:sldMk cId="3437823727" sldId="379"/>
            <ac:picMk id="5" creationId="{613429B7-3937-4EF4-A3E2-79F1416AAD69}"/>
          </ac:picMkLst>
        </pc:picChg>
        <pc:picChg chg="add mod">
          <ac:chgData name="Emmanuel Orfao" userId="b37a14cee5699706" providerId="LiveId" clId="{DB9CBEC5-F377-480A-B9DD-8E5FD608AA17}" dt="2020-05-27T18:36:37.345" v="7953" actId="1076"/>
          <ac:picMkLst>
            <pc:docMk/>
            <pc:sldMk cId="3437823727" sldId="379"/>
            <ac:picMk id="7" creationId="{DA7138FA-A185-4C49-9C3B-28EE6E963DF5}"/>
          </ac:picMkLst>
        </pc:picChg>
      </pc:sldChg>
      <pc:sldChg chg="delSp new del mod ord modNotesTx">
        <pc:chgData name="Emmanuel Orfao" userId="b37a14cee5699706" providerId="LiveId" clId="{DB9CBEC5-F377-480A-B9DD-8E5FD608AA17}" dt="2020-05-23T16:34:24.030" v="2163" actId="47"/>
        <pc:sldMkLst>
          <pc:docMk/>
          <pc:sldMk cId="4098784024" sldId="380"/>
        </pc:sldMkLst>
        <pc:spChg chg="del">
          <ac:chgData name="Emmanuel Orfao" userId="b37a14cee5699706" providerId="LiveId" clId="{DB9CBEC5-F377-480A-B9DD-8E5FD608AA17}" dt="2020-05-23T12:16:49.796" v="206" actId="478"/>
          <ac:spMkLst>
            <pc:docMk/>
            <pc:sldMk cId="4098784024" sldId="380"/>
            <ac:spMk id="3" creationId="{DE9AC299-28DC-43AA-ABF0-C563C2371A67}"/>
          </ac:spMkLst>
        </pc:spChg>
      </pc:sldChg>
      <pc:sldChg chg="modSp new mod ord modNotesTx">
        <pc:chgData name="Emmanuel Orfao" userId="b37a14cee5699706" providerId="LiveId" clId="{DB9CBEC5-F377-480A-B9DD-8E5FD608AA17}" dt="2020-05-27T08:26:00.301" v="7760"/>
        <pc:sldMkLst>
          <pc:docMk/>
          <pc:sldMk cId="276728149" sldId="381"/>
        </pc:sldMkLst>
        <pc:spChg chg="mod">
          <ac:chgData name="Emmanuel Orfao" userId="b37a14cee5699706" providerId="LiveId" clId="{DB9CBEC5-F377-480A-B9DD-8E5FD608AA17}" dt="2020-05-23T10:40:30.606" v="154" actId="14100"/>
          <ac:spMkLst>
            <pc:docMk/>
            <pc:sldMk cId="276728149" sldId="381"/>
            <ac:spMk id="2" creationId="{D01DDFEB-5748-418D-B9C7-B1D0206F09B4}"/>
          </ac:spMkLst>
        </pc:spChg>
        <pc:spChg chg="mod">
          <ac:chgData name="Emmanuel Orfao" userId="b37a14cee5699706" providerId="LiveId" clId="{DB9CBEC5-F377-480A-B9DD-8E5FD608AA17}" dt="2020-05-23T10:40:33.456" v="155" actId="14100"/>
          <ac:spMkLst>
            <pc:docMk/>
            <pc:sldMk cId="276728149" sldId="381"/>
            <ac:spMk id="3" creationId="{221D616B-8A38-4AA0-B20B-1509D5794A60}"/>
          </ac:spMkLst>
        </pc:spChg>
      </pc:sldChg>
      <pc:sldChg chg="addSp delSp modSp new del mod ord modNotesTx">
        <pc:chgData name="Emmanuel Orfao" userId="b37a14cee5699706" providerId="LiveId" clId="{DB9CBEC5-F377-480A-B9DD-8E5FD608AA17}" dt="2020-05-26T06:49:06.728" v="7352" actId="47"/>
        <pc:sldMkLst>
          <pc:docMk/>
          <pc:sldMk cId="1008666611" sldId="382"/>
        </pc:sldMkLst>
        <pc:spChg chg="mod">
          <ac:chgData name="Emmanuel Orfao" userId="b37a14cee5699706" providerId="LiveId" clId="{DB9CBEC5-F377-480A-B9DD-8E5FD608AA17}" dt="2020-05-23T10:47:58.377" v="168" actId="20577"/>
          <ac:spMkLst>
            <pc:docMk/>
            <pc:sldMk cId="1008666611" sldId="382"/>
            <ac:spMk id="2" creationId="{0B7F50B9-623D-439B-8332-CE036CF524AA}"/>
          </ac:spMkLst>
        </pc:spChg>
        <pc:spChg chg="del">
          <ac:chgData name="Emmanuel Orfao" userId="b37a14cee5699706" providerId="LiveId" clId="{DB9CBEC5-F377-480A-B9DD-8E5FD608AA17}" dt="2020-05-23T19:48:10.888" v="2868"/>
          <ac:spMkLst>
            <pc:docMk/>
            <pc:sldMk cId="1008666611" sldId="382"/>
            <ac:spMk id="3" creationId="{32EB458B-C0E0-4F92-AA9D-1015024F0824}"/>
          </ac:spMkLst>
        </pc:spChg>
        <pc:picChg chg="add mod modCrop">
          <ac:chgData name="Emmanuel Orfao" userId="b37a14cee5699706" providerId="LiveId" clId="{DB9CBEC5-F377-480A-B9DD-8E5FD608AA17}" dt="2020-05-23T19:49:47.773" v="2893" actId="1076"/>
          <ac:picMkLst>
            <pc:docMk/>
            <pc:sldMk cId="1008666611" sldId="382"/>
            <ac:picMk id="5" creationId="{EC55EB2D-E626-4000-B177-CA9B7A645E20}"/>
          </ac:picMkLst>
        </pc:picChg>
        <pc:picChg chg="add mod modCrop">
          <ac:chgData name="Emmanuel Orfao" userId="b37a14cee5699706" providerId="LiveId" clId="{DB9CBEC5-F377-480A-B9DD-8E5FD608AA17}" dt="2020-05-23T19:49:40.229" v="2891" actId="14100"/>
          <ac:picMkLst>
            <pc:docMk/>
            <pc:sldMk cId="1008666611" sldId="382"/>
            <ac:picMk id="7" creationId="{C2468340-97E5-4671-AA5C-967639D4B405}"/>
          </ac:picMkLst>
        </pc:picChg>
        <pc:picChg chg="add mod modCrop">
          <ac:chgData name="Emmanuel Orfao" userId="b37a14cee5699706" providerId="LiveId" clId="{DB9CBEC5-F377-480A-B9DD-8E5FD608AA17}" dt="2020-05-23T19:49:36.199" v="2890" actId="14100"/>
          <ac:picMkLst>
            <pc:docMk/>
            <pc:sldMk cId="1008666611" sldId="382"/>
            <ac:picMk id="9" creationId="{F15A98C6-C301-46EE-BA34-066117C1FDA3}"/>
          </ac:picMkLst>
        </pc:picChg>
      </pc:sldChg>
      <pc:sldChg chg="new del">
        <pc:chgData name="Emmanuel Orfao" userId="b37a14cee5699706" providerId="LiveId" clId="{DB9CBEC5-F377-480A-B9DD-8E5FD608AA17}" dt="2020-05-23T16:34:33.172" v="2165" actId="47"/>
        <pc:sldMkLst>
          <pc:docMk/>
          <pc:sldMk cId="2022550054" sldId="383"/>
        </pc:sldMkLst>
      </pc:sldChg>
      <pc:sldChg chg="modSp del mod">
        <pc:chgData name="Emmanuel Orfao" userId="b37a14cee5699706" providerId="LiveId" clId="{DB9CBEC5-F377-480A-B9DD-8E5FD608AA17}" dt="2020-05-26T17:43:35.601" v="7440" actId="47"/>
        <pc:sldMkLst>
          <pc:docMk/>
          <pc:sldMk cId="2289442227" sldId="384"/>
        </pc:sldMkLst>
        <pc:spChg chg="mod">
          <ac:chgData name="Emmanuel Orfao" userId="b37a14cee5699706" providerId="LiveId" clId="{DB9CBEC5-F377-480A-B9DD-8E5FD608AA17}" dt="2020-05-24T21:16:08.109" v="7148" actId="20577"/>
          <ac:spMkLst>
            <pc:docMk/>
            <pc:sldMk cId="2289442227" sldId="384"/>
            <ac:spMk id="3" creationId="{B4B4FA67-C196-4F02-A7D3-E6F952A36A4C}"/>
          </ac:spMkLst>
        </pc:spChg>
        <pc:picChg chg="mod">
          <ac:chgData name="Emmanuel Orfao" userId="b37a14cee5699706" providerId="LiveId" clId="{DB9CBEC5-F377-480A-B9DD-8E5FD608AA17}" dt="2020-05-23T16:35:32.303" v="2170" actId="1076"/>
          <ac:picMkLst>
            <pc:docMk/>
            <pc:sldMk cId="2289442227" sldId="384"/>
            <ac:picMk id="4" creationId="{7F7B5C7D-D13F-4BB2-B615-412F32011DF9}"/>
          </ac:picMkLst>
        </pc:picChg>
      </pc:sldChg>
      <pc:sldChg chg="modSp mod ord">
        <pc:chgData name="Emmanuel Orfao" userId="b37a14cee5699706" providerId="LiveId" clId="{DB9CBEC5-F377-480A-B9DD-8E5FD608AA17}" dt="2020-05-27T18:42:42.369" v="8002"/>
        <pc:sldMkLst>
          <pc:docMk/>
          <pc:sldMk cId="1130230453" sldId="385"/>
        </pc:sldMkLst>
        <pc:spChg chg="mod">
          <ac:chgData name="Emmanuel Orfao" userId="b37a14cee5699706" providerId="LiveId" clId="{DB9CBEC5-F377-480A-B9DD-8E5FD608AA17}" dt="2020-05-23T12:57:00.028" v="249" actId="5793"/>
          <ac:spMkLst>
            <pc:docMk/>
            <pc:sldMk cId="1130230453" sldId="385"/>
            <ac:spMk id="3" creationId="{0C6A3EE2-C45F-4625-B652-02619530B899}"/>
          </ac:spMkLst>
        </pc:spChg>
      </pc:sldChg>
      <pc:sldChg chg="delSp modSp del mod">
        <pc:chgData name="Emmanuel Orfao" userId="b37a14cee5699706" providerId="LiveId" clId="{DB9CBEC5-F377-480A-B9DD-8E5FD608AA17}" dt="2020-05-23T21:29:38.109" v="3836" actId="47"/>
        <pc:sldMkLst>
          <pc:docMk/>
          <pc:sldMk cId="3835167530" sldId="386"/>
        </pc:sldMkLst>
        <pc:spChg chg="del mod">
          <ac:chgData name="Emmanuel Orfao" userId="b37a14cee5699706" providerId="LiveId" clId="{DB9CBEC5-F377-480A-B9DD-8E5FD608AA17}" dt="2020-05-23T21:16:38.336" v="3739" actId="21"/>
          <ac:spMkLst>
            <pc:docMk/>
            <pc:sldMk cId="3835167530" sldId="386"/>
            <ac:spMk id="3" creationId="{D82945A8-00E0-43AC-A98E-6C7191A3CC1B}"/>
          </ac:spMkLst>
        </pc:spChg>
      </pc:sldChg>
      <pc:sldChg chg="modSp mod ord">
        <pc:chgData name="Emmanuel Orfao" userId="b37a14cee5699706" providerId="LiveId" clId="{DB9CBEC5-F377-480A-B9DD-8E5FD608AA17}" dt="2020-05-27T18:42:42.369" v="8002"/>
        <pc:sldMkLst>
          <pc:docMk/>
          <pc:sldMk cId="1538347248" sldId="387"/>
        </pc:sldMkLst>
        <pc:spChg chg="mod">
          <ac:chgData name="Emmanuel Orfao" userId="b37a14cee5699706" providerId="LiveId" clId="{DB9CBEC5-F377-480A-B9DD-8E5FD608AA17}" dt="2020-05-23T21:01:20.115" v="3389" actId="6549"/>
          <ac:spMkLst>
            <pc:docMk/>
            <pc:sldMk cId="1538347248" sldId="387"/>
            <ac:spMk id="3" creationId="{628B7BE4-C91C-4E2C-B523-C4BC5D4D2550}"/>
          </ac:spMkLst>
        </pc:spChg>
      </pc:sldChg>
      <pc:sldChg chg="addSp delSp modSp mod ord delAnim modAnim modNotesTx">
        <pc:chgData name="Emmanuel Orfao" userId="b37a14cee5699706" providerId="LiveId" clId="{DB9CBEC5-F377-480A-B9DD-8E5FD608AA17}" dt="2020-05-27T19:07:27.400" v="8137" actId="931"/>
        <pc:sldMkLst>
          <pc:docMk/>
          <pc:sldMk cId="4237549644" sldId="388"/>
        </pc:sldMkLst>
        <pc:spChg chg="mod">
          <ac:chgData name="Emmanuel Orfao" userId="b37a14cee5699706" providerId="LiveId" clId="{DB9CBEC5-F377-480A-B9DD-8E5FD608AA17}" dt="2020-05-27T18:42:13.869" v="7998" actId="255"/>
          <ac:spMkLst>
            <pc:docMk/>
            <pc:sldMk cId="4237549644" sldId="388"/>
            <ac:spMk id="2" creationId="{5227B321-4781-457E-A9E8-2ADB6229AFD0}"/>
          </ac:spMkLst>
        </pc:spChg>
        <pc:spChg chg="del">
          <ac:chgData name="Emmanuel Orfao" userId="b37a14cee5699706" providerId="LiveId" clId="{DB9CBEC5-F377-480A-B9DD-8E5FD608AA17}" dt="2020-05-23T12:40:13.933" v="207"/>
          <ac:spMkLst>
            <pc:docMk/>
            <pc:sldMk cId="4237549644" sldId="388"/>
            <ac:spMk id="3" creationId="{ADC896A9-063B-45B6-A475-9A2CC8CFE593}"/>
          </ac:spMkLst>
        </pc:spChg>
        <pc:spChg chg="add mod">
          <ac:chgData name="Emmanuel Orfao" userId="b37a14cee5699706" providerId="LiveId" clId="{DB9CBEC5-F377-480A-B9DD-8E5FD608AA17}" dt="2020-05-23T19:35:51.959" v="2828" actId="1076"/>
          <ac:spMkLst>
            <pc:docMk/>
            <pc:sldMk cId="4237549644" sldId="388"/>
            <ac:spMk id="8" creationId="{180C9F78-681C-4274-A26D-56A6081D704D}"/>
          </ac:spMkLst>
        </pc:spChg>
        <pc:spChg chg="add mod">
          <ac:chgData name="Emmanuel Orfao" userId="b37a14cee5699706" providerId="LiveId" clId="{DB9CBEC5-F377-480A-B9DD-8E5FD608AA17}" dt="2020-05-23T19:35:48.435" v="2827" actId="1076"/>
          <ac:spMkLst>
            <pc:docMk/>
            <pc:sldMk cId="4237549644" sldId="388"/>
            <ac:spMk id="9" creationId="{75BDD53F-10E9-4BB8-BBAF-E98945E2D3A5}"/>
          </ac:spMkLst>
        </pc:spChg>
        <pc:spChg chg="add mod">
          <ac:chgData name="Emmanuel Orfao" userId="b37a14cee5699706" providerId="LiveId" clId="{DB9CBEC5-F377-480A-B9DD-8E5FD608AA17}" dt="2020-05-23T19:35:44.698" v="2826" actId="1076"/>
          <ac:spMkLst>
            <pc:docMk/>
            <pc:sldMk cId="4237549644" sldId="388"/>
            <ac:spMk id="10" creationId="{3BF2D376-230B-4AAE-BE13-35B9590AC46F}"/>
          </ac:spMkLst>
        </pc:spChg>
        <pc:spChg chg="add mod">
          <ac:chgData name="Emmanuel Orfao" userId="b37a14cee5699706" providerId="LiveId" clId="{DB9CBEC5-F377-480A-B9DD-8E5FD608AA17}" dt="2020-05-27T18:57:07.865" v="8133" actId="1076"/>
          <ac:spMkLst>
            <pc:docMk/>
            <pc:sldMk cId="4237549644" sldId="388"/>
            <ac:spMk id="11" creationId="{FF2611E0-FFCA-4B02-B0D9-6F327AFB9239}"/>
          </ac:spMkLst>
        </pc:spChg>
        <pc:spChg chg="add mod">
          <ac:chgData name="Emmanuel Orfao" userId="b37a14cee5699706" providerId="LiveId" clId="{DB9CBEC5-F377-480A-B9DD-8E5FD608AA17}" dt="2020-05-23T19:36:04.049" v="2831" actId="1076"/>
          <ac:spMkLst>
            <pc:docMk/>
            <pc:sldMk cId="4237549644" sldId="388"/>
            <ac:spMk id="12" creationId="{F916C85E-DD6F-46F4-8D91-F7B2C19D09F6}"/>
          </ac:spMkLst>
        </pc:spChg>
        <pc:spChg chg="add mod">
          <ac:chgData name="Emmanuel Orfao" userId="b37a14cee5699706" providerId="LiveId" clId="{DB9CBEC5-F377-480A-B9DD-8E5FD608AA17}" dt="2020-05-23T19:36:11.185" v="2832" actId="1076"/>
          <ac:spMkLst>
            <pc:docMk/>
            <pc:sldMk cId="4237549644" sldId="388"/>
            <ac:spMk id="13" creationId="{6C06BF1D-469B-47AD-AE95-0E81FA70717A}"/>
          </ac:spMkLst>
        </pc:spChg>
        <pc:spChg chg="add mod">
          <ac:chgData name="Emmanuel Orfao" userId="b37a14cee5699706" providerId="LiveId" clId="{DB9CBEC5-F377-480A-B9DD-8E5FD608AA17}" dt="2020-05-23T19:35:55.653" v="2829" actId="1076"/>
          <ac:spMkLst>
            <pc:docMk/>
            <pc:sldMk cId="4237549644" sldId="388"/>
            <ac:spMk id="14" creationId="{F5EB0C98-42A2-4C1D-9FF9-EA6DC8F86003}"/>
          </ac:spMkLst>
        </pc:spChg>
        <pc:spChg chg="add mod">
          <ac:chgData name="Emmanuel Orfao" userId="b37a14cee5699706" providerId="LiveId" clId="{DB9CBEC5-F377-480A-B9DD-8E5FD608AA17}" dt="2020-05-27T18:57:07.865" v="8133" actId="1076"/>
          <ac:spMkLst>
            <pc:docMk/>
            <pc:sldMk cId="4237549644" sldId="388"/>
            <ac:spMk id="15" creationId="{C36B9127-93EF-4F0D-871E-0DBB4811EAA7}"/>
          </ac:spMkLst>
        </pc:spChg>
        <pc:spChg chg="add mod">
          <ac:chgData name="Emmanuel Orfao" userId="b37a14cee5699706" providerId="LiveId" clId="{DB9CBEC5-F377-480A-B9DD-8E5FD608AA17}" dt="2020-05-23T19:35:59.211" v="2830" actId="1076"/>
          <ac:spMkLst>
            <pc:docMk/>
            <pc:sldMk cId="4237549644" sldId="388"/>
            <ac:spMk id="16" creationId="{D45CB8F2-A023-460B-B645-8349F4D59AD4}"/>
          </ac:spMkLst>
        </pc:spChg>
        <pc:spChg chg="add mod">
          <ac:chgData name="Emmanuel Orfao" userId="b37a14cee5699706" providerId="LiveId" clId="{DB9CBEC5-F377-480A-B9DD-8E5FD608AA17}" dt="2020-05-27T18:57:11.376" v="8134" actId="1076"/>
          <ac:spMkLst>
            <pc:docMk/>
            <pc:sldMk cId="4237549644" sldId="388"/>
            <ac:spMk id="17" creationId="{2952B62F-9C92-46EB-8D88-D4237F8ACB5B}"/>
          </ac:spMkLst>
        </pc:spChg>
        <pc:spChg chg="add del mod">
          <ac:chgData name="Emmanuel Orfao" userId="b37a14cee5699706" providerId="LiveId" clId="{DB9CBEC5-F377-480A-B9DD-8E5FD608AA17}" dt="2020-05-23T14:33:54.751" v="440" actId="478"/>
          <ac:spMkLst>
            <pc:docMk/>
            <pc:sldMk cId="4237549644" sldId="388"/>
            <ac:spMk id="18" creationId="{180C9F78-681C-4274-A26D-56A6081D704D}"/>
          </ac:spMkLst>
        </pc:spChg>
        <pc:spChg chg="add del mod">
          <ac:chgData name="Emmanuel Orfao" userId="b37a14cee5699706" providerId="LiveId" clId="{DB9CBEC5-F377-480A-B9DD-8E5FD608AA17}" dt="2020-05-23T14:20:51.852" v="381" actId="478"/>
          <ac:spMkLst>
            <pc:docMk/>
            <pc:sldMk cId="4237549644" sldId="388"/>
            <ac:spMk id="19" creationId="{0F20F2C6-9A62-4CF0-96E5-E36848B1A241}"/>
          </ac:spMkLst>
        </pc:spChg>
        <pc:spChg chg="add mod">
          <ac:chgData name="Emmanuel Orfao" userId="b37a14cee5699706" providerId="LiveId" clId="{DB9CBEC5-F377-480A-B9DD-8E5FD608AA17}" dt="2020-05-27T18:57:07.865" v="8133" actId="1076"/>
          <ac:spMkLst>
            <pc:docMk/>
            <pc:sldMk cId="4237549644" sldId="388"/>
            <ac:spMk id="19" creationId="{3B7FCE68-3346-4D02-B8AB-2B7A4F789386}"/>
          </ac:spMkLst>
        </pc:spChg>
        <pc:spChg chg="add mod">
          <ac:chgData name="Emmanuel Orfao" userId="b37a14cee5699706" providerId="LiveId" clId="{DB9CBEC5-F377-480A-B9DD-8E5FD608AA17}" dt="2020-05-27T19:03:24.109" v="8136" actId="1076"/>
          <ac:spMkLst>
            <pc:docMk/>
            <pc:sldMk cId="4237549644" sldId="388"/>
            <ac:spMk id="20" creationId="{A2F1D929-A93A-4A01-AEBF-693C024108B5}"/>
          </ac:spMkLst>
        </pc:spChg>
        <pc:spChg chg="add mod">
          <ac:chgData name="Emmanuel Orfao" userId="b37a14cee5699706" providerId="LiveId" clId="{DB9CBEC5-F377-480A-B9DD-8E5FD608AA17}" dt="2020-05-23T19:35:01.560" v="2819" actId="164"/>
          <ac:spMkLst>
            <pc:docMk/>
            <pc:sldMk cId="4237549644" sldId="388"/>
            <ac:spMk id="21" creationId="{18272AAF-304B-40E6-9993-9AAF8629EA43}"/>
          </ac:spMkLst>
        </pc:spChg>
        <pc:spChg chg="add mod">
          <ac:chgData name="Emmanuel Orfao" userId="b37a14cee5699706" providerId="LiveId" clId="{DB9CBEC5-F377-480A-B9DD-8E5FD608AA17}" dt="2020-05-27T19:07:27.400" v="8137" actId="931"/>
          <ac:spMkLst>
            <pc:docMk/>
            <pc:sldMk cId="4237549644" sldId="388"/>
            <ac:spMk id="21" creationId="{D7DDA0B3-98FF-4F30-9419-B71AEE562DDC}"/>
          </ac:spMkLst>
        </pc:spChg>
        <pc:spChg chg="add mod">
          <ac:chgData name="Emmanuel Orfao" userId="b37a14cee5699706" providerId="LiveId" clId="{DB9CBEC5-F377-480A-B9DD-8E5FD608AA17}" dt="2020-05-23T19:33:44.303" v="2813" actId="164"/>
          <ac:spMkLst>
            <pc:docMk/>
            <pc:sldMk cId="4237549644" sldId="388"/>
            <ac:spMk id="22" creationId="{61CB6B38-CC0B-4D2E-A951-8571C426C5DF}"/>
          </ac:spMkLst>
        </pc:spChg>
        <pc:spChg chg="add mod">
          <ac:chgData name="Emmanuel Orfao" userId="b37a14cee5699706" providerId="LiveId" clId="{DB9CBEC5-F377-480A-B9DD-8E5FD608AA17}" dt="2020-05-23T19:33:44.303" v="2813" actId="164"/>
          <ac:spMkLst>
            <pc:docMk/>
            <pc:sldMk cId="4237549644" sldId="388"/>
            <ac:spMk id="23" creationId="{D88209DA-17E4-4871-B553-E85BCC62B130}"/>
          </ac:spMkLst>
        </pc:spChg>
        <pc:spChg chg="add mod">
          <ac:chgData name="Emmanuel Orfao" userId="b37a14cee5699706" providerId="LiveId" clId="{DB9CBEC5-F377-480A-B9DD-8E5FD608AA17}" dt="2020-05-23T19:33:44.303" v="2813" actId="164"/>
          <ac:spMkLst>
            <pc:docMk/>
            <pc:sldMk cId="4237549644" sldId="388"/>
            <ac:spMk id="24" creationId="{1EE94C67-041C-4072-AEF0-8590680DE813}"/>
          </ac:spMkLst>
        </pc:spChg>
        <pc:spChg chg="add mod">
          <ac:chgData name="Emmanuel Orfao" userId="b37a14cee5699706" providerId="LiveId" clId="{DB9CBEC5-F377-480A-B9DD-8E5FD608AA17}" dt="2020-05-23T19:33:44.303" v="2813" actId="164"/>
          <ac:spMkLst>
            <pc:docMk/>
            <pc:sldMk cId="4237549644" sldId="388"/>
            <ac:spMk id="25" creationId="{33FDFD47-6140-4628-8F82-102CE188ED69}"/>
          </ac:spMkLst>
        </pc:spChg>
        <pc:grpChg chg="add mod">
          <ac:chgData name="Emmanuel Orfao" userId="b37a14cee5699706" providerId="LiveId" clId="{DB9CBEC5-F377-480A-B9DD-8E5FD608AA17}" dt="2020-05-27T18:57:07.865" v="8133" actId="1076"/>
          <ac:grpSpMkLst>
            <pc:docMk/>
            <pc:sldMk cId="4237549644" sldId="388"/>
            <ac:grpSpMk id="3" creationId="{1B08627D-CBC4-4486-9E9D-00201F3DA44A}"/>
          </ac:grpSpMkLst>
        </pc:grpChg>
        <pc:grpChg chg="add mod">
          <ac:chgData name="Emmanuel Orfao" userId="b37a14cee5699706" providerId="LiveId" clId="{DB9CBEC5-F377-480A-B9DD-8E5FD608AA17}" dt="2020-05-23T19:35:01.560" v="2819" actId="164"/>
          <ac:grpSpMkLst>
            <pc:docMk/>
            <pc:sldMk cId="4237549644" sldId="388"/>
            <ac:grpSpMk id="26" creationId="{8B7225C6-F501-46DA-9816-4CA759265406}"/>
          </ac:grpSpMkLst>
        </pc:grpChg>
        <pc:grpChg chg="add del mod">
          <ac:chgData name="Emmanuel Orfao" userId="b37a14cee5699706" providerId="LiveId" clId="{DB9CBEC5-F377-480A-B9DD-8E5FD608AA17}" dt="2020-05-23T19:35:18.115" v="2823" actId="478"/>
          <ac:grpSpMkLst>
            <pc:docMk/>
            <pc:sldMk cId="4237549644" sldId="388"/>
            <ac:grpSpMk id="27" creationId="{773AECE5-0400-4BC6-B730-C087ED92C88C}"/>
          </ac:grpSpMkLst>
        </pc:grpChg>
        <pc:picChg chg="add del mod">
          <ac:chgData name="Emmanuel Orfao" userId="b37a14cee5699706" providerId="LiveId" clId="{DB9CBEC5-F377-480A-B9DD-8E5FD608AA17}" dt="2020-05-27T08:02:11.284" v="7541" actId="21"/>
          <ac:picMkLst>
            <pc:docMk/>
            <pc:sldMk cId="4237549644" sldId="388"/>
            <ac:picMk id="3" creationId="{C47C71B5-E3D9-4D44-9066-0A662805C091}"/>
          </ac:picMkLst>
        </pc:picChg>
        <pc:picChg chg="add mod">
          <ac:chgData name="Emmanuel Orfao" userId="b37a14cee5699706" providerId="LiveId" clId="{DB9CBEC5-F377-480A-B9DD-8E5FD608AA17}" dt="2020-05-27T18:42:27.763" v="8000" actId="164"/>
          <ac:picMkLst>
            <pc:docMk/>
            <pc:sldMk cId="4237549644" sldId="388"/>
            <ac:picMk id="4" creationId="{DBBEEB90-1A53-486D-95A3-6B0DAAC75C2A}"/>
          </ac:picMkLst>
        </pc:picChg>
        <pc:picChg chg="add del mod modCrop">
          <ac:chgData name="Emmanuel Orfao" userId="b37a14cee5699706" providerId="LiveId" clId="{DB9CBEC5-F377-480A-B9DD-8E5FD608AA17}" dt="2020-05-23T14:20:47.971" v="380" actId="478"/>
          <ac:picMkLst>
            <pc:docMk/>
            <pc:sldMk cId="4237549644" sldId="388"/>
            <ac:picMk id="5" creationId="{27C55B61-B2EB-4887-A3D1-67BBA173D505}"/>
          </ac:picMkLst>
        </pc:picChg>
        <pc:picChg chg="add mod">
          <ac:chgData name="Emmanuel Orfao" userId="b37a14cee5699706" providerId="LiveId" clId="{DB9CBEC5-F377-480A-B9DD-8E5FD608AA17}" dt="2020-05-27T18:42:27.763" v="8000" actId="164"/>
          <ac:picMkLst>
            <pc:docMk/>
            <pc:sldMk cId="4237549644" sldId="388"/>
            <ac:picMk id="6" creationId="{41466B63-93EA-42F9-8A00-7B1FDBF4C4B7}"/>
          </ac:picMkLst>
        </pc:picChg>
        <pc:picChg chg="add mod modCrop">
          <ac:chgData name="Emmanuel Orfao" userId="b37a14cee5699706" providerId="LiveId" clId="{DB9CBEC5-F377-480A-B9DD-8E5FD608AA17}" dt="2020-05-23T19:35:40.753" v="2825" actId="14100"/>
          <ac:picMkLst>
            <pc:docMk/>
            <pc:sldMk cId="4237549644" sldId="388"/>
            <ac:picMk id="7" creationId="{68D87698-C6E7-4FB5-BEFF-709B93AE638B}"/>
          </ac:picMkLst>
        </pc:picChg>
        <pc:picChg chg="add mod">
          <ac:chgData name="Emmanuel Orfao" userId="b37a14cee5699706" providerId="LiveId" clId="{DB9CBEC5-F377-480A-B9DD-8E5FD608AA17}" dt="2020-05-27T19:07:27.400" v="8137" actId="931"/>
          <ac:picMkLst>
            <pc:docMk/>
            <pc:sldMk cId="4237549644" sldId="388"/>
            <ac:picMk id="18" creationId="{26D1B052-7979-4F28-A022-B0684D656CB0}"/>
          </ac:picMkLst>
        </pc:picChg>
        <pc:picChg chg="add del mod modCrop">
          <ac:chgData name="Emmanuel Orfao" userId="b37a14cee5699706" providerId="LiveId" clId="{DB9CBEC5-F377-480A-B9DD-8E5FD608AA17}" dt="2020-05-23T19:25:57.174" v="2745" actId="478"/>
          <ac:picMkLst>
            <pc:docMk/>
            <pc:sldMk cId="4237549644" sldId="388"/>
            <ac:picMk id="20" creationId="{7A8377FB-7BB5-4F5F-85BF-817D28530DF0}"/>
          </ac:picMkLst>
        </pc:picChg>
        <pc:picChg chg="add del mod modCrop">
          <ac:chgData name="Emmanuel Orfao" userId="b37a14cee5699706" providerId="LiveId" clId="{DB9CBEC5-F377-480A-B9DD-8E5FD608AA17}" dt="2020-05-23T19:39:02.352" v="2843" actId="478"/>
          <ac:picMkLst>
            <pc:docMk/>
            <pc:sldMk cId="4237549644" sldId="388"/>
            <ac:picMk id="29" creationId="{B2638451-262E-4CEA-A948-65424C0FECB5}"/>
          </ac:picMkLst>
        </pc:picChg>
        <pc:picChg chg="add mod">
          <ac:chgData name="Emmanuel Orfao" userId="b37a14cee5699706" providerId="LiveId" clId="{DB9CBEC5-F377-480A-B9DD-8E5FD608AA17}" dt="2020-05-27T18:42:27.763" v="8000" actId="164"/>
          <ac:picMkLst>
            <pc:docMk/>
            <pc:sldMk cId="4237549644" sldId="388"/>
            <ac:picMk id="30" creationId="{9720A8E7-B735-4719-AE54-FC9FC2803DCA}"/>
          </ac:picMkLst>
        </pc:picChg>
      </pc:sldChg>
      <pc:sldChg chg="addSp modSp mod ord">
        <pc:chgData name="Emmanuel Orfao" userId="b37a14cee5699706" providerId="LiveId" clId="{DB9CBEC5-F377-480A-B9DD-8E5FD608AA17}" dt="2020-05-26T17:40:01.739" v="7423"/>
        <pc:sldMkLst>
          <pc:docMk/>
          <pc:sldMk cId="575460259" sldId="389"/>
        </pc:sldMkLst>
        <pc:picChg chg="add mod ord">
          <ac:chgData name="Emmanuel Orfao" userId="b37a14cee5699706" providerId="LiveId" clId="{DB9CBEC5-F377-480A-B9DD-8E5FD608AA17}" dt="2020-05-23T14:44:26.148" v="494" actId="167"/>
          <ac:picMkLst>
            <pc:docMk/>
            <pc:sldMk cId="575460259" sldId="389"/>
            <ac:picMk id="3" creationId="{5500F7FF-EF04-4230-951A-668B66228A66}"/>
          </ac:picMkLst>
        </pc:picChg>
        <pc:picChg chg="mod modCrop">
          <ac:chgData name="Emmanuel Orfao" userId="b37a14cee5699706" providerId="LiveId" clId="{DB9CBEC5-F377-480A-B9DD-8E5FD608AA17}" dt="2020-05-23T14:44:56.669" v="497" actId="732"/>
          <ac:picMkLst>
            <pc:docMk/>
            <pc:sldMk cId="575460259" sldId="389"/>
            <ac:picMk id="4" creationId="{885B39B2-9F52-47F6-A00B-A4C7A28B732A}"/>
          </ac:picMkLst>
        </pc:picChg>
      </pc:sldChg>
      <pc:sldChg chg="delSp modSp del mod modNotesTx">
        <pc:chgData name="Emmanuel Orfao" userId="b37a14cee5699706" providerId="LiveId" clId="{DB9CBEC5-F377-480A-B9DD-8E5FD608AA17}" dt="2020-05-26T17:44:35.374" v="7445" actId="47"/>
        <pc:sldMkLst>
          <pc:docMk/>
          <pc:sldMk cId="3410351156" sldId="390"/>
        </pc:sldMkLst>
        <pc:spChg chg="del">
          <ac:chgData name="Emmanuel Orfao" userId="b37a14cee5699706" providerId="LiveId" clId="{DB9CBEC5-F377-480A-B9DD-8E5FD608AA17}" dt="2020-05-24T21:28:56.250" v="7168" actId="478"/>
          <ac:spMkLst>
            <pc:docMk/>
            <pc:sldMk cId="3410351156" sldId="390"/>
            <ac:spMk id="5" creationId="{B37358AD-A056-4BC0-B3CB-F1905DED6BD9}"/>
          </ac:spMkLst>
        </pc:spChg>
        <pc:picChg chg="mod">
          <ac:chgData name="Emmanuel Orfao" userId="b37a14cee5699706" providerId="LiveId" clId="{DB9CBEC5-F377-480A-B9DD-8E5FD608AA17}" dt="2020-05-24T21:29:08.162" v="7170" actId="14100"/>
          <ac:picMkLst>
            <pc:docMk/>
            <pc:sldMk cId="3410351156" sldId="390"/>
            <ac:picMk id="4" creationId="{5642F22A-9FA0-4BCA-852B-B9BF0661C0D6}"/>
          </ac:picMkLst>
        </pc:picChg>
        <pc:picChg chg="del mod">
          <ac:chgData name="Emmanuel Orfao" userId="b37a14cee5699706" providerId="LiveId" clId="{DB9CBEC5-F377-480A-B9DD-8E5FD608AA17}" dt="2020-05-26T17:44:19.213" v="7442" actId="21"/>
          <ac:picMkLst>
            <pc:docMk/>
            <pc:sldMk cId="3410351156" sldId="390"/>
            <ac:picMk id="6" creationId="{761CB42E-C7D9-4B23-B055-89A8EE96CE48}"/>
          </ac:picMkLst>
        </pc:picChg>
      </pc:sldChg>
      <pc:sldChg chg="addSp delSp modSp new mod ord modNotesTx">
        <pc:chgData name="Emmanuel Orfao" userId="b37a14cee5699706" providerId="LiveId" clId="{DB9CBEC5-F377-480A-B9DD-8E5FD608AA17}" dt="2020-05-26T17:42:51.618" v="7437"/>
        <pc:sldMkLst>
          <pc:docMk/>
          <pc:sldMk cId="11405789" sldId="391"/>
        </pc:sldMkLst>
        <pc:spChg chg="mod">
          <ac:chgData name="Emmanuel Orfao" userId="b37a14cee5699706" providerId="LiveId" clId="{DB9CBEC5-F377-480A-B9DD-8E5FD608AA17}" dt="2020-05-24T17:17:02.379" v="6920" actId="20577"/>
          <ac:spMkLst>
            <pc:docMk/>
            <pc:sldMk cId="11405789" sldId="391"/>
            <ac:spMk id="2" creationId="{C71B0DC3-641B-4233-8602-C0D24F2CFEEA}"/>
          </ac:spMkLst>
        </pc:spChg>
        <pc:spChg chg="del">
          <ac:chgData name="Emmanuel Orfao" userId="b37a14cee5699706" providerId="LiveId" clId="{DB9CBEC5-F377-480A-B9DD-8E5FD608AA17}" dt="2020-05-23T14:51:13.951" v="499" actId="478"/>
          <ac:spMkLst>
            <pc:docMk/>
            <pc:sldMk cId="11405789" sldId="391"/>
            <ac:spMk id="3" creationId="{56F3943F-92E2-4A58-B09A-673EF56450FA}"/>
          </ac:spMkLst>
        </pc:spChg>
        <pc:spChg chg="add mod">
          <ac:chgData name="Emmanuel Orfao" userId="b37a14cee5699706" providerId="LiveId" clId="{DB9CBEC5-F377-480A-B9DD-8E5FD608AA17}" dt="2020-05-24T17:16:32.757" v="6887" actId="1076"/>
          <ac:spMkLst>
            <pc:docMk/>
            <pc:sldMk cId="11405789" sldId="391"/>
            <ac:spMk id="6" creationId="{C4A3D40D-4A51-4C77-A772-2441C5B02EBD}"/>
          </ac:spMkLst>
        </pc:spChg>
        <pc:spChg chg="add mod">
          <ac:chgData name="Emmanuel Orfao" userId="b37a14cee5699706" providerId="LiveId" clId="{DB9CBEC5-F377-480A-B9DD-8E5FD608AA17}" dt="2020-05-24T17:16:26.952" v="6885" actId="1076"/>
          <ac:spMkLst>
            <pc:docMk/>
            <pc:sldMk cId="11405789" sldId="391"/>
            <ac:spMk id="7" creationId="{ECACD3CA-672F-4E6B-8B58-56EA3457E035}"/>
          </ac:spMkLst>
        </pc:spChg>
        <pc:spChg chg="add mod">
          <ac:chgData name="Emmanuel Orfao" userId="b37a14cee5699706" providerId="LiveId" clId="{DB9CBEC5-F377-480A-B9DD-8E5FD608AA17}" dt="2020-05-24T17:16:43.131" v="6890" actId="14100"/>
          <ac:spMkLst>
            <pc:docMk/>
            <pc:sldMk cId="11405789" sldId="391"/>
            <ac:spMk id="8" creationId="{F4876658-C8AB-429E-A1FA-3FBD17296FD5}"/>
          </ac:spMkLst>
        </pc:spChg>
        <pc:spChg chg="add del mod">
          <ac:chgData name="Emmanuel Orfao" userId="b37a14cee5699706" providerId="LiveId" clId="{DB9CBEC5-F377-480A-B9DD-8E5FD608AA17}" dt="2020-05-24T15:55:28.478" v="5869" actId="478"/>
          <ac:spMkLst>
            <pc:docMk/>
            <pc:sldMk cId="11405789" sldId="391"/>
            <ac:spMk id="9" creationId="{DABD6477-E0CA-4B4D-A0A2-B2AAEFDBF02D}"/>
          </ac:spMkLst>
        </pc:spChg>
        <pc:spChg chg="add mod">
          <ac:chgData name="Emmanuel Orfao" userId="b37a14cee5699706" providerId="LiveId" clId="{DB9CBEC5-F377-480A-B9DD-8E5FD608AA17}" dt="2020-05-24T17:16:37.689" v="6889" actId="14100"/>
          <ac:spMkLst>
            <pc:docMk/>
            <pc:sldMk cId="11405789" sldId="391"/>
            <ac:spMk id="10" creationId="{A1CAE539-28A3-4FBC-9C30-4514286966E7}"/>
          </ac:spMkLst>
        </pc:spChg>
        <pc:spChg chg="add mod">
          <ac:chgData name="Emmanuel Orfao" userId="b37a14cee5699706" providerId="LiveId" clId="{DB9CBEC5-F377-480A-B9DD-8E5FD608AA17}" dt="2020-05-24T17:16:29.143" v="6886" actId="1076"/>
          <ac:spMkLst>
            <pc:docMk/>
            <pc:sldMk cId="11405789" sldId="391"/>
            <ac:spMk id="11" creationId="{C3E30370-ABC8-4593-882E-44569F99326C}"/>
          </ac:spMkLst>
        </pc:spChg>
        <pc:picChg chg="add mod">
          <ac:chgData name="Emmanuel Orfao" userId="b37a14cee5699706" providerId="LiveId" clId="{DB9CBEC5-F377-480A-B9DD-8E5FD608AA17}" dt="2020-05-23T17:01:27.185" v="2302" actId="1076"/>
          <ac:picMkLst>
            <pc:docMk/>
            <pc:sldMk cId="11405789" sldId="391"/>
            <ac:picMk id="5" creationId="{DA5D9842-BA0A-4450-876D-56DF6225780F}"/>
          </ac:picMkLst>
        </pc:picChg>
        <pc:picChg chg="add mod">
          <ac:chgData name="Emmanuel Orfao" userId="b37a14cee5699706" providerId="LiveId" clId="{DB9CBEC5-F377-480A-B9DD-8E5FD608AA17}" dt="2020-05-24T17:17:08.460" v="6921" actId="14100"/>
          <ac:picMkLst>
            <pc:docMk/>
            <pc:sldMk cId="11405789" sldId="391"/>
            <ac:picMk id="13" creationId="{279CB604-4B6D-4414-80BE-1B628D8955CA}"/>
          </ac:picMkLst>
        </pc:picChg>
      </pc:sldChg>
      <pc:sldChg chg="addSp delSp modSp new mod ord modNotesTx">
        <pc:chgData name="Emmanuel Orfao" userId="b37a14cee5699706" providerId="LiveId" clId="{DB9CBEC5-F377-480A-B9DD-8E5FD608AA17}" dt="2020-05-24T16:08:22.382" v="6373"/>
        <pc:sldMkLst>
          <pc:docMk/>
          <pc:sldMk cId="1488695602" sldId="392"/>
        </pc:sldMkLst>
        <pc:spChg chg="mod">
          <ac:chgData name="Emmanuel Orfao" userId="b37a14cee5699706" providerId="LiveId" clId="{DB9CBEC5-F377-480A-B9DD-8E5FD608AA17}" dt="2020-05-23T15:21:42.824" v="1120" actId="14100"/>
          <ac:spMkLst>
            <pc:docMk/>
            <pc:sldMk cId="1488695602" sldId="392"/>
            <ac:spMk id="2" creationId="{02D48156-E506-468B-AC24-1B4FC4C312ED}"/>
          </ac:spMkLst>
        </pc:spChg>
        <pc:spChg chg="del">
          <ac:chgData name="Emmanuel Orfao" userId="b37a14cee5699706" providerId="LiveId" clId="{DB9CBEC5-F377-480A-B9DD-8E5FD608AA17}" dt="2020-05-23T14:53:00.278" v="511" actId="478"/>
          <ac:spMkLst>
            <pc:docMk/>
            <pc:sldMk cId="1488695602" sldId="392"/>
            <ac:spMk id="3" creationId="{9D5CFB0B-74A7-4614-BADC-C55AE2FC0BE2}"/>
          </ac:spMkLst>
        </pc:spChg>
        <pc:spChg chg="add del mod">
          <ac:chgData name="Emmanuel Orfao" userId="b37a14cee5699706" providerId="LiveId" clId="{DB9CBEC5-F377-480A-B9DD-8E5FD608AA17}" dt="2020-05-23T14:52:54.203" v="509"/>
          <ac:spMkLst>
            <pc:docMk/>
            <pc:sldMk cId="1488695602" sldId="392"/>
            <ac:spMk id="4" creationId="{4D21689F-9BBE-4B9C-8EC8-FA6C69D2BEAA}"/>
          </ac:spMkLst>
        </pc:spChg>
        <pc:spChg chg="add del mod">
          <ac:chgData name="Emmanuel Orfao" userId="b37a14cee5699706" providerId="LiveId" clId="{DB9CBEC5-F377-480A-B9DD-8E5FD608AA17}" dt="2020-05-23T15:10:23.361" v="717" actId="478"/>
          <ac:spMkLst>
            <pc:docMk/>
            <pc:sldMk cId="1488695602" sldId="392"/>
            <ac:spMk id="15" creationId="{EA6A845C-DE1A-4459-B9C1-93AC2B1B997D}"/>
          </ac:spMkLst>
        </pc:spChg>
        <pc:spChg chg="add mod">
          <ac:chgData name="Emmanuel Orfao" userId="b37a14cee5699706" providerId="LiveId" clId="{DB9CBEC5-F377-480A-B9DD-8E5FD608AA17}" dt="2020-05-23T15:25:04.490" v="1405" actId="164"/>
          <ac:spMkLst>
            <pc:docMk/>
            <pc:sldMk cId="1488695602" sldId="392"/>
            <ac:spMk id="16" creationId="{4ED0FCAB-38E5-4F4A-896F-32E98448A0D3}"/>
          </ac:spMkLst>
        </pc:spChg>
        <pc:spChg chg="add del mod">
          <ac:chgData name="Emmanuel Orfao" userId="b37a14cee5699706" providerId="LiveId" clId="{DB9CBEC5-F377-480A-B9DD-8E5FD608AA17}" dt="2020-05-23T15:13:13.500" v="746" actId="478"/>
          <ac:spMkLst>
            <pc:docMk/>
            <pc:sldMk cId="1488695602" sldId="392"/>
            <ac:spMk id="19" creationId="{E496B7D3-EFD5-4717-ADDF-552679EC194B}"/>
          </ac:spMkLst>
        </pc:spChg>
        <pc:spChg chg="add del mod">
          <ac:chgData name="Emmanuel Orfao" userId="b37a14cee5699706" providerId="LiveId" clId="{DB9CBEC5-F377-480A-B9DD-8E5FD608AA17}" dt="2020-05-23T15:13:13.500" v="746" actId="478"/>
          <ac:spMkLst>
            <pc:docMk/>
            <pc:sldMk cId="1488695602" sldId="392"/>
            <ac:spMk id="21" creationId="{3462448A-609B-43E7-BF54-7E79AB792745}"/>
          </ac:spMkLst>
        </pc:spChg>
        <pc:spChg chg="add del mod">
          <ac:chgData name="Emmanuel Orfao" userId="b37a14cee5699706" providerId="LiveId" clId="{DB9CBEC5-F377-480A-B9DD-8E5FD608AA17}" dt="2020-05-23T15:13:16.899" v="747" actId="478"/>
          <ac:spMkLst>
            <pc:docMk/>
            <pc:sldMk cId="1488695602" sldId="392"/>
            <ac:spMk id="23" creationId="{5C3D2276-2989-4EC8-8480-6999178E9429}"/>
          </ac:spMkLst>
        </pc:spChg>
        <pc:spChg chg="add mod">
          <ac:chgData name="Emmanuel Orfao" userId="b37a14cee5699706" providerId="LiveId" clId="{DB9CBEC5-F377-480A-B9DD-8E5FD608AA17}" dt="2020-05-23T15:56:44.567" v="1679" actId="20577"/>
          <ac:spMkLst>
            <pc:docMk/>
            <pc:sldMk cId="1488695602" sldId="392"/>
            <ac:spMk id="25" creationId="{76347F36-1316-4278-802E-CB850B792CE0}"/>
          </ac:spMkLst>
        </pc:spChg>
        <pc:spChg chg="add mod">
          <ac:chgData name="Emmanuel Orfao" userId="b37a14cee5699706" providerId="LiveId" clId="{DB9CBEC5-F377-480A-B9DD-8E5FD608AA17}" dt="2020-05-23T15:30:28.513" v="1428" actId="20577"/>
          <ac:spMkLst>
            <pc:docMk/>
            <pc:sldMk cId="1488695602" sldId="392"/>
            <ac:spMk id="27" creationId="{69A6F175-4DA7-41B7-81B4-3675E055F494}"/>
          </ac:spMkLst>
        </pc:spChg>
        <pc:spChg chg="add mod">
          <ac:chgData name="Emmanuel Orfao" userId="b37a14cee5699706" providerId="LiveId" clId="{DB9CBEC5-F377-480A-B9DD-8E5FD608AA17}" dt="2020-05-23T15:55:05.900" v="1666" actId="20577"/>
          <ac:spMkLst>
            <pc:docMk/>
            <pc:sldMk cId="1488695602" sldId="392"/>
            <ac:spMk id="29" creationId="{FE7FFAC0-6BA4-4D24-A056-D69F9B2005BD}"/>
          </ac:spMkLst>
        </pc:spChg>
        <pc:spChg chg="add mod">
          <ac:chgData name="Emmanuel Orfao" userId="b37a14cee5699706" providerId="LiveId" clId="{DB9CBEC5-F377-480A-B9DD-8E5FD608AA17}" dt="2020-05-23T15:24:36.344" v="1401" actId="313"/>
          <ac:spMkLst>
            <pc:docMk/>
            <pc:sldMk cId="1488695602" sldId="392"/>
            <ac:spMk id="33" creationId="{0341EAE1-58A4-4491-BB77-7EFFE57BE1CA}"/>
          </ac:spMkLst>
        </pc:spChg>
        <pc:grpChg chg="add mod">
          <ac:chgData name="Emmanuel Orfao" userId="b37a14cee5699706" providerId="LiveId" clId="{DB9CBEC5-F377-480A-B9DD-8E5FD608AA17}" dt="2020-05-23T15:25:55.738" v="1413" actId="1076"/>
          <ac:grpSpMkLst>
            <pc:docMk/>
            <pc:sldMk cId="1488695602" sldId="392"/>
            <ac:grpSpMk id="30" creationId="{453DB0C5-30D0-46BF-B6CE-9DB78FB4950D}"/>
          </ac:grpSpMkLst>
        </pc:grpChg>
        <pc:grpChg chg="add mod">
          <ac:chgData name="Emmanuel Orfao" userId="b37a14cee5699706" providerId="LiveId" clId="{DB9CBEC5-F377-480A-B9DD-8E5FD608AA17}" dt="2020-05-23T15:26:44.709" v="1426" actId="1076"/>
          <ac:grpSpMkLst>
            <pc:docMk/>
            <pc:sldMk cId="1488695602" sldId="392"/>
            <ac:grpSpMk id="31" creationId="{1F4253F7-7FAC-45CB-95AB-9A9E16F8ABFB}"/>
          </ac:grpSpMkLst>
        </pc:grpChg>
        <pc:grpChg chg="add mod">
          <ac:chgData name="Emmanuel Orfao" userId="b37a14cee5699706" providerId="LiveId" clId="{DB9CBEC5-F377-480A-B9DD-8E5FD608AA17}" dt="2020-05-23T15:25:52.101" v="1412" actId="1076"/>
          <ac:grpSpMkLst>
            <pc:docMk/>
            <pc:sldMk cId="1488695602" sldId="392"/>
            <ac:grpSpMk id="32" creationId="{1EC3EFBE-B897-4E39-A1B4-D5D34685EAF9}"/>
          </ac:grpSpMkLst>
        </pc:grpChg>
        <pc:grpChg chg="add mod">
          <ac:chgData name="Emmanuel Orfao" userId="b37a14cee5699706" providerId="LiveId" clId="{DB9CBEC5-F377-480A-B9DD-8E5FD608AA17}" dt="2020-05-23T15:26:40.719" v="1425" actId="1076"/>
          <ac:grpSpMkLst>
            <pc:docMk/>
            <pc:sldMk cId="1488695602" sldId="392"/>
            <ac:grpSpMk id="34" creationId="{3AF9FF81-CC21-46F8-9A83-B7FDF9FBADA0}"/>
          </ac:grpSpMkLst>
        </pc:grpChg>
        <pc:picChg chg="add del mod">
          <ac:chgData name="Emmanuel Orfao" userId="b37a14cee5699706" providerId="LiveId" clId="{DB9CBEC5-F377-480A-B9DD-8E5FD608AA17}" dt="2020-05-23T15:32:57.706" v="1429" actId="478"/>
          <ac:picMkLst>
            <pc:docMk/>
            <pc:sldMk cId="1488695602" sldId="392"/>
            <ac:picMk id="6" creationId="{24CE5501-A35F-48EC-B00D-FD429C0EA112}"/>
          </ac:picMkLst>
        </pc:picChg>
        <pc:picChg chg="add del mod modCrop">
          <ac:chgData name="Emmanuel Orfao" userId="b37a14cee5699706" providerId="LiveId" clId="{DB9CBEC5-F377-480A-B9DD-8E5FD608AA17}" dt="2020-05-23T15:24:42.341" v="1402" actId="478"/>
          <ac:picMkLst>
            <pc:docMk/>
            <pc:sldMk cId="1488695602" sldId="392"/>
            <ac:picMk id="8" creationId="{869824C7-4A73-4199-AFCD-4D3780E917FD}"/>
          </ac:picMkLst>
        </pc:picChg>
        <pc:picChg chg="add mod">
          <ac:chgData name="Emmanuel Orfao" userId="b37a14cee5699706" providerId="LiveId" clId="{DB9CBEC5-F377-480A-B9DD-8E5FD608AA17}" dt="2020-05-23T15:26:32.208" v="1424" actId="1076"/>
          <ac:picMkLst>
            <pc:docMk/>
            <pc:sldMk cId="1488695602" sldId="392"/>
            <ac:picMk id="10" creationId="{9E41F433-5B44-45BC-9C52-002ADF4DA9CD}"/>
          </ac:picMkLst>
        </pc:picChg>
        <pc:picChg chg="add del mod">
          <ac:chgData name="Emmanuel Orfao" userId="b37a14cee5699706" providerId="LiveId" clId="{DB9CBEC5-F377-480A-B9DD-8E5FD608AA17}" dt="2020-05-23T15:33:45.947" v="1436" actId="478"/>
          <ac:picMkLst>
            <pc:docMk/>
            <pc:sldMk cId="1488695602" sldId="392"/>
            <ac:picMk id="12" creationId="{FD214B37-517C-4C3E-883E-894DDBF866C1}"/>
          </ac:picMkLst>
        </pc:picChg>
        <pc:picChg chg="add mod">
          <ac:chgData name="Emmanuel Orfao" userId="b37a14cee5699706" providerId="LiveId" clId="{DB9CBEC5-F377-480A-B9DD-8E5FD608AA17}" dt="2020-05-23T15:36:12.526" v="1443" actId="14100"/>
          <ac:picMkLst>
            <pc:docMk/>
            <pc:sldMk cId="1488695602" sldId="392"/>
            <ac:picMk id="14" creationId="{8FB120BC-3F7F-4F94-AD64-A8D8BF3B6822}"/>
          </ac:picMkLst>
        </pc:picChg>
        <pc:picChg chg="add mod ord">
          <ac:chgData name="Emmanuel Orfao" userId="b37a14cee5699706" providerId="LiveId" clId="{DB9CBEC5-F377-480A-B9DD-8E5FD608AA17}" dt="2020-05-23T15:25:04.490" v="1405" actId="164"/>
          <ac:picMkLst>
            <pc:docMk/>
            <pc:sldMk cId="1488695602" sldId="392"/>
            <ac:picMk id="17" creationId="{978861BF-49DE-4AB5-9D65-7074BF0EFBF1}"/>
          </ac:picMkLst>
        </pc:picChg>
        <pc:picChg chg="add del mod">
          <ac:chgData name="Emmanuel Orfao" userId="b37a14cee5699706" providerId="LiveId" clId="{DB9CBEC5-F377-480A-B9DD-8E5FD608AA17}" dt="2020-05-23T15:13:13.500" v="746" actId="478"/>
          <ac:picMkLst>
            <pc:docMk/>
            <pc:sldMk cId="1488695602" sldId="392"/>
            <ac:picMk id="18" creationId="{1E5A545B-FCBA-49FF-87AC-A9A76A8A8333}"/>
          </ac:picMkLst>
        </pc:picChg>
        <pc:picChg chg="add del mod">
          <ac:chgData name="Emmanuel Orfao" userId="b37a14cee5699706" providerId="LiveId" clId="{DB9CBEC5-F377-480A-B9DD-8E5FD608AA17}" dt="2020-05-23T15:13:13.500" v="746" actId="478"/>
          <ac:picMkLst>
            <pc:docMk/>
            <pc:sldMk cId="1488695602" sldId="392"/>
            <ac:picMk id="20" creationId="{A63BD9DC-4DDD-4DA7-A26D-F7EF3E2089E4}"/>
          </ac:picMkLst>
        </pc:picChg>
        <pc:picChg chg="add del mod">
          <ac:chgData name="Emmanuel Orfao" userId="b37a14cee5699706" providerId="LiveId" clId="{DB9CBEC5-F377-480A-B9DD-8E5FD608AA17}" dt="2020-05-23T15:13:16.899" v="747" actId="478"/>
          <ac:picMkLst>
            <pc:docMk/>
            <pc:sldMk cId="1488695602" sldId="392"/>
            <ac:picMk id="22" creationId="{D0A41DD8-B658-4860-8F93-9E7F3B9DC821}"/>
          </ac:picMkLst>
        </pc:picChg>
        <pc:picChg chg="add mod">
          <ac:chgData name="Emmanuel Orfao" userId="b37a14cee5699706" providerId="LiveId" clId="{DB9CBEC5-F377-480A-B9DD-8E5FD608AA17}" dt="2020-05-23T15:20:49.991" v="1100" actId="164"/>
          <ac:picMkLst>
            <pc:docMk/>
            <pc:sldMk cId="1488695602" sldId="392"/>
            <ac:picMk id="24" creationId="{B37F9469-19EA-42BF-9C51-8B7D41B3A8F3}"/>
          </ac:picMkLst>
        </pc:picChg>
        <pc:picChg chg="add mod">
          <ac:chgData name="Emmanuel Orfao" userId="b37a14cee5699706" providerId="LiveId" clId="{DB9CBEC5-F377-480A-B9DD-8E5FD608AA17}" dt="2020-05-23T15:25:21.307" v="1409" actId="1076"/>
          <ac:picMkLst>
            <pc:docMk/>
            <pc:sldMk cId="1488695602" sldId="392"/>
            <ac:picMk id="26" creationId="{56038C5D-43CD-4805-A8BF-655A2D88CB9B}"/>
          </ac:picMkLst>
        </pc:picChg>
        <pc:picChg chg="add mod">
          <ac:chgData name="Emmanuel Orfao" userId="b37a14cee5699706" providerId="LiveId" clId="{DB9CBEC5-F377-480A-B9DD-8E5FD608AA17}" dt="2020-05-23T15:25:41.146" v="1411" actId="1076"/>
          <ac:picMkLst>
            <pc:docMk/>
            <pc:sldMk cId="1488695602" sldId="392"/>
            <ac:picMk id="28" creationId="{4E426F81-5E58-4B93-9CE4-ABD490F4B914}"/>
          </ac:picMkLst>
        </pc:picChg>
        <pc:picChg chg="add mod">
          <ac:chgData name="Emmanuel Orfao" userId="b37a14cee5699706" providerId="LiveId" clId="{DB9CBEC5-F377-480A-B9DD-8E5FD608AA17}" dt="2020-05-23T15:33:15.163" v="1434" actId="14100"/>
          <ac:picMkLst>
            <pc:docMk/>
            <pc:sldMk cId="1488695602" sldId="392"/>
            <ac:picMk id="36" creationId="{DA3D0001-9F16-4E7E-AFEE-C0EF85F50273}"/>
          </ac:picMkLst>
        </pc:picChg>
        <pc:picChg chg="add mod">
          <ac:chgData name="Emmanuel Orfao" userId="b37a14cee5699706" providerId="LiveId" clId="{DB9CBEC5-F377-480A-B9DD-8E5FD608AA17}" dt="2020-05-23T15:36:09.876" v="1442" actId="1076"/>
          <ac:picMkLst>
            <pc:docMk/>
            <pc:sldMk cId="1488695602" sldId="392"/>
            <ac:picMk id="38" creationId="{18C9F256-6428-41D3-B010-A44E960A74C6}"/>
          </ac:picMkLst>
        </pc:picChg>
        <pc:picChg chg="add mod">
          <ac:chgData name="Emmanuel Orfao" userId="b37a14cee5699706" providerId="LiveId" clId="{DB9CBEC5-F377-480A-B9DD-8E5FD608AA17}" dt="2020-05-23T18:43:14.455" v="2446" actId="571"/>
          <ac:picMkLst>
            <pc:docMk/>
            <pc:sldMk cId="1488695602" sldId="392"/>
            <ac:picMk id="39" creationId="{227FB1DA-7686-452B-84EE-BBDA9FCA6A93}"/>
          </ac:picMkLst>
        </pc:picChg>
      </pc:sldChg>
      <pc:sldChg chg="addSp delSp modSp new mod ord modNotesTx">
        <pc:chgData name="Emmanuel Orfao" userId="b37a14cee5699706" providerId="LiveId" clId="{DB9CBEC5-F377-480A-B9DD-8E5FD608AA17}" dt="2020-05-23T20:02:33.826" v="2950"/>
        <pc:sldMkLst>
          <pc:docMk/>
          <pc:sldMk cId="3573552596" sldId="393"/>
        </pc:sldMkLst>
        <pc:spChg chg="del">
          <ac:chgData name="Emmanuel Orfao" userId="b37a14cee5699706" providerId="LiveId" clId="{DB9CBEC5-F377-480A-B9DD-8E5FD608AA17}" dt="2020-05-23T14:57:35.033" v="528" actId="931"/>
          <ac:spMkLst>
            <pc:docMk/>
            <pc:sldMk cId="3573552596" sldId="393"/>
            <ac:spMk id="3" creationId="{0157C2C5-D2B1-40A7-97D5-F505088BCDB0}"/>
          </ac:spMkLst>
        </pc:spChg>
        <pc:spChg chg="add del mod">
          <ac:chgData name="Emmanuel Orfao" userId="b37a14cee5699706" providerId="LiveId" clId="{DB9CBEC5-F377-480A-B9DD-8E5FD608AA17}" dt="2020-05-23T14:57:24.455" v="526"/>
          <ac:spMkLst>
            <pc:docMk/>
            <pc:sldMk cId="3573552596" sldId="393"/>
            <ac:spMk id="4" creationId="{800DFF83-1F7F-44EA-A49E-1FFE4D33CA29}"/>
          </ac:spMkLst>
        </pc:spChg>
        <pc:picChg chg="add mod">
          <ac:chgData name="Emmanuel Orfao" userId="b37a14cee5699706" providerId="LiveId" clId="{DB9CBEC5-F377-480A-B9DD-8E5FD608AA17}" dt="2020-05-23T18:51:25.123" v="2497" actId="688"/>
          <ac:picMkLst>
            <pc:docMk/>
            <pc:sldMk cId="3573552596" sldId="393"/>
            <ac:picMk id="6" creationId="{466FD624-A291-4B83-BA0A-3DF00D1941AF}"/>
          </ac:picMkLst>
        </pc:picChg>
      </pc:sldChg>
      <pc:sldChg chg="addSp delSp modSp new mod ord modNotesTx">
        <pc:chgData name="Emmanuel Orfao" userId="b37a14cee5699706" providerId="LiveId" clId="{DB9CBEC5-F377-480A-B9DD-8E5FD608AA17}" dt="2020-05-26T17:42:08.231" v="7433"/>
        <pc:sldMkLst>
          <pc:docMk/>
          <pc:sldMk cId="3691616989" sldId="394"/>
        </pc:sldMkLst>
        <pc:spChg chg="mod">
          <ac:chgData name="Emmanuel Orfao" userId="b37a14cee5699706" providerId="LiveId" clId="{DB9CBEC5-F377-480A-B9DD-8E5FD608AA17}" dt="2020-05-24T17:09:12.022" v="6778" actId="1076"/>
          <ac:spMkLst>
            <pc:docMk/>
            <pc:sldMk cId="3691616989" sldId="394"/>
            <ac:spMk id="2" creationId="{9823875F-9542-432F-ADA1-EC6E968C75A5}"/>
          </ac:spMkLst>
        </pc:spChg>
        <pc:spChg chg="del">
          <ac:chgData name="Emmanuel Orfao" userId="b37a14cee5699706" providerId="LiveId" clId="{DB9CBEC5-F377-480A-B9DD-8E5FD608AA17}" dt="2020-05-23T16:19:45.674" v="2075" actId="931"/>
          <ac:spMkLst>
            <pc:docMk/>
            <pc:sldMk cId="3691616989" sldId="394"/>
            <ac:spMk id="3" creationId="{156621CA-AAAB-4A37-84C5-F653EF7FC2CC}"/>
          </ac:spMkLst>
        </pc:spChg>
        <pc:spChg chg="add del mod">
          <ac:chgData name="Emmanuel Orfao" userId="b37a14cee5699706" providerId="LiveId" clId="{DB9CBEC5-F377-480A-B9DD-8E5FD608AA17}" dt="2020-05-24T17:08:58.469" v="6774" actId="478"/>
          <ac:spMkLst>
            <pc:docMk/>
            <pc:sldMk cId="3691616989" sldId="394"/>
            <ac:spMk id="4" creationId="{2AE2E3A6-936A-4FE8-94C9-126C23DF822C}"/>
          </ac:spMkLst>
        </pc:spChg>
        <pc:spChg chg="add del mod">
          <ac:chgData name="Emmanuel Orfao" userId="b37a14cee5699706" providerId="LiveId" clId="{DB9CBEC5-F377-480A-B9DD-8E5FD608AA17}" dt="2020-05-24T17:07:48.231" v="6740" actId="478"/>
          <ac:spMkLst>
            <pc:docMk/>
            <pc:sldMk cId="3691616989" sldId="394"/>
            <ac:spMk id="6" creationId="{EBF75B59-4BC4-41FF-B674-D3E31017F1EA}"/>
          </ac:spMkLst>
        </pc:spChg>
        <pc:spChg chg="add del mod">
          <ac:chgData name="Emmanuel Orfao" userId="b37a14cee5699706" providerId="LiveId" clId="{DB9CBEC5-F377-480A-B9DD-8E5FD608AA17}" dt="2020-05-24T17:07:44.861" v="6739" actId="478"/>
          <ac:spMkLst>
            <pc:docMk/>
            <pc:sldMk cId="3691616989" sldId="394"/>
            <ac:spMk id="7" creationId="{00FBD017-8A1B-4540-B823-B78BEB192492}"/>
          </ac:spMkLst>
        </pc:spChg>
        <pc:spChg chg="del mod">
          <ac:chgData name="Emmanuel Orfao" userId="b37a14cee5699706" providerId="LiveId" clId="{DB9CBEC5-F377-480A-B9DD-8E5FD608AA17}" dt="2020-05-24T17:01:38.326" v="6697" actId="478"/>
          <ac:spMkLst>
            <pc:docMk/>
            <pc:sldMk cId="3691616989" sldId="394"/>
            <ac:spMk id="8" creationId="{1467FB5F-EB01-4725-B5B1-4E4305A28D98}"/>
          </ac:spMkLst>
        </pc:spChg>
        <pc:spChg chg="add del mod">
          <ac:chgData name="Emmanuel Orfao" userId="b37a14cee5699706" providerId="LiveId" clId="{DB9CBEC5-F377-480A-B9DD-8E5FD608AA17}" dt="2020-05-24T17:07:42.351" v="6738" actId="478"/>
          <ac:spMkLst>
            <pc:docMk/>
            <pc:sldMk cId="3691616989" sldId="394"/>
            <ac:spMk id="9" creationId="{0D0A3C6F-9236-4CA7-A8E2-F3361932B47B}"/>
          </ac:spMkLst>
        </pc:spChg>
        <pc:spChg chg="add del mod">
          <ac:chgData name="Emmanuel Orfao" userId="b37a14cee5699706" providerId="LiveId" clId="{DB9CBEC5-F377-480A-B9DD-8E5FD608AA17}" dt="2020-05-24T17:01:35.258" v="6696" actId="478"/>
          <ac:spMkLst>
            <pc:docMk/>
            <pc:sldMk cId="3691616989" sldId="394"/>
            <ac:spMk id="10" creationId="{16C0ACFC-9B4B-4193-BAB6-8B25BFFFBA17}"/>
          </ac:spMkLst>
        </pc:spChg>
        <pc:spChg chg="add del mod">
          <ac:chgData name="Emmanuel Orfao" userId="b37a14cee5699706" providerId="LiveId" clId="{DB9CBEC5-F377-480A-B9DD-8E5FD608AA17}" dt="2020-05-24T17:08:55.235" v="6772" actId="478"/>
          <ac:spMkLst>
            <pc:docMk/>
            <pc:sldMk cId="3691616989" sldId="394"/>
            <ac:spMk id="11" creationId="{80621FEE-2D65-4253-B491-67D5DC0E468E}"/>
          </ac:spMkLst>
        </pc:spChg>
        <pc:spChg chg="add mod">
          <ac:chgData name="Emmanuel Orfao" userId="b37a14cee5699706" providerId="LiveId" clId="{DB9CBEC5-F377-480A-B9DD-8E5FD608AA17}" dt="2020-05-24T17:15:50.919" v="6876" actId="20577"/>
          <ac:spMkLst>
            <pc:docMk/>
            <pc:sldMk cId="3691616989" sldId="394"/>
            <ac:spMk id="12" creationId="{41199C0A-5EED-405B-AAF2-CE0929C3F3AD}"/>
          </ac:spMkLst>
        </pc:spChg>
        <pc:spChg chg="add mod">
          <ac:chgData name="Emmanuel Orfao" userId="b37a14cee5699706" providerId="LiveId" clId="{DB9CBEC5-F377-480A-B9DD-8E5FD608AA17}" dt="2020-05-24T17:15:02.968" v="6854" actId="1076"/>
          <ac:spMkLst>
            <pc:docMk/>
            <pc:sldMk cId="3691616989" sldId="394"/>
            <ac:spMk id="13" creationId="{2BA5FC00-9808-4BEF-B1D8-C5B938A0C4B2}"/>
          </ac:spMkLst>
        </pc:spChg>
        <pc:spChg chg="add mod">
          <ac:chgData name="Emmanuel Orfao" userId="b37a14cee5699706" providerId="LiveId" clId="{DB9CBEC5-F377-480A-B9DD-8E5FD608AA17}" dt="2020-05-24T17:12:47.280" v="6797" actId="1076"/>
          <ac:spMkLst>
            <pc:docMk/>
            <pc:sldMk cId="3691616989" sldId="394"/>
            <ac:spMk id="14" creationId="{A836B444-7ACE-442F-86DA-F87388877C2D}"/>
          </ac:spMkLst>
        </pc:spChg>
        <pc:picChg chg="add del mod">
          <ac:chgData name="Emmanuel Orfao" userId="b37a14cee5699706" providerId="LiveId" clId="{DB9CBEC5-F377-480A-B9DD-8E5FD608AA17}" dt="2020-05-24T17:08:56.128" v="6773" actId="478"/>
          <ac:picMkLst>
            <pc:docMk/>
            <pc:sldMk cId="3691616989" sldId="394"/>
            <ac:picMk id="5" creationId="{ACA5A511-CB3E-4D56-9501-4855D755FC63}"/>
          </ac:picMkLst>
        </pc:picChg>
      </pc:sldChg>
      <pc:sldChg chg="addSp delSp modSp new mod ord modNotesTx">
        <pc:chgData name="Emmanuel Orfao" userId="b37a14cee5699706" providerId="LiveId" clId="{DB9CBEC5-F377-480A-B9DD-8E5FD608AA17}" dt="2020-05-27T18:38:36.765" v="7959" actId="14100"/>
        <pc:sldMkLst>
          <pc:docMk/>
          <pc:sldMk cId="122226186" sldId="395"/>
        </pc:sldMkLst>
        <pc:spChg chg="del">
          <ac:chgData name="Emmanuel Orfao" userId="b37a14cee5699706" providerId="LiveId" clId="{DB9CBEC5-F377-480A-B9DD-8E5FD608AA17}" dt="2020-05-23T16:32:16.056" v="2152" actId="478"/>
          <ac:spMkLst>
            <pc:docMk/>
            <pc:sldMk cId="122226186" sldId="395"/>
            <ac:spMk id="2" creationId="{E5138156-BA1B-4469-A7EF-25F10320A490}"/>
          </ac:spMkLst>
        </pc:spChg>
        <pc:spChg chg="del">
          <ac:chgData name="Emmanuel Orfao" userId="b37a14cee5699706" providerId="LiveId" clId="{DB9CBEC5-F377-480A-B9DD-8E5FD608AA17}" dt="2020-05-23T16:32:15.129" v="2151" actId="478"/>
          <ac:spMkLst>
            <pc:docMk/>
            <pc:sldMk cId="122226186" sldId="395"/>
            <ac:spMk id="3" creationId="{9C0829F9-A1F8-4566-85A7-DDC46319206E}"/>
          </ac:spMkLst>
        </pc:spChg>
        <pc:spChg chg="add del mod">
          <ac:chgData name="Emmanuel Orfao" userId="b37a14cee5699706" providerId="LiveId" clId="{DB9CBEC5-F377-480A-B9DD-8E5FD608AA17}" dt="2020-05-27T18:24:24.638" v="7876" actId="478"/>
          <ac:spMkLst>
            <pc:docMk/>
            <pc:sldMk cId="122226186" sldId="395"/>
            <ac:spMk id="4" creationId="{885ED272-2CC6-419C-9095-BD2E152C947E}"/>
          </ac:spMkLst>
        </pc:spChg>
        <pc:spChg chg="add del mod">
          <ac:chgData name="Emmanuel Orfao" userId="b37a14cee5699706" providerId="LiveId" clId="{DB9CBEC5-F377-480A-B9DD-8E5FD608AA17}" dt="2020-05-27T18:25:36.290" v="7894" actId="478"/>
          <ac:spMkLst>
            <pc:docMk/>
            <pc:sldMk cId="122226186" sldId="395"/>
            <ac:spMk id="8" creationId="{98207034-CC09-4159-962B-3314747E7116}"/>
          </ac:spMkLst>
        </pc:spChg>
        <pc:spChg chg="add del mod">
          <ac:chgData name="Emmanuel Orfao" userId="b37a14cee5699706" providerId="LiveId" clId="{DB9CBEC5-F377-480A-B9DD-8E5FD608AA17}" dt="2020-05-27T18:25:32.888" v="7892" actId="478"/>
          <ac:spMkLst>
            <pc:docMk/>
            <pc:sldMk cId="122226186" sldId="395"/>
            <ac:spMk id="13" creationId="{5C0C99E2-D985-4C54-8F65-48583FB83FAD}"/>
          </ac:spMkLst>
        </pc:spChg>
        <pc:spChg chg="add del mod">
          <ac:chgData name="Emmanuel Orfao" userId="b37a14cee5699706" providerId="LiveId" clId="{DB9CBEC5-F377-480A-B9DD-8E5FD608AA17}" dt="2020-05-27T18:25:30.081" v="7890" actId="478"/>
          <ac:spMkLst>
            <pc:docMk/>
            <pc:sldMk cId="122226186" sldId="395"/>
            <ac:spMk id="16" creationId="{44D892B1-E31A-4752-AAD8-F3A65C50F223}"/>
          </ac:spMkLst>
        </pc:spChg>
        <pc:picChg chg="add mod">
          <ac:chgData name="Emmanuel Orfao" userId="b37a14cee5699706" providerId="LiveId" clId="{DB9CBEC5-F377-480A-B9DD-8E5FD608AA17}" dt="2020-05-27T18:38:27.134" v="7957" actId="1076"/>
          <ac:picMkLst>
            <pc:docMk/>
            <pc:sldMk cId="122226186" sldId="395"/>
            <ac:picMk id="3" creationId="{02C33AE0-1DC7-41AE-A166-12F13F09ACDD}"/>
          </ac:picMkLst>
        </pc:picChg>
        <pc:picChg chg="add mod">
          <ac:chgData name="Emmanuel Orfao" userId="b37a14cee5699706" providerId="LiveId" clId="{DB9CBEC5-F377-480A-B9DD-8E5FD608AA17}" dt="2020-05-27T18:26:22.367" v="7905" actId="1076"/>
          <ac:picMkLst>
            <pc:docMk/>
            <pc:sldMk cId="122226186" sldId="395"/>
            <ac:picMk id="5" creationId="{258DDA9F-766E-4CE9-96F5-9226D8D919EB}"/>
          </ac:picMkLst>
        </pc:picChg>
        <pc:picChg chg="add del mod">
          <ac:chgData name="Emmanuel Orfao" userId="b37a14cee5699706" providerId="LiveId" clId="{DB9CBEC5-F377-480A-B9DD-8E5FD608AA17}" dt="2020-05-27T18:38:16.840" v="7954" actId="478"/>
          <ac:picMkLst>
            <pc:docMk/>
            <pc:sldMk cId="122226186" sldId="395"/>
            <ac:picMk id="7" creationId="{F9080D05-09DD-4E86-84AB-BE9C661F22BB}"/>
          </ac:picMkLst>
        </pc:picChg>
        <pc:picChg chg="add del mod">
          <ac:chgData name="Emmanuel Orfao" userId="b37a14cee5699706" providerId="LiveId" clId="{DB9CBEC5-F377-480A-B9DD-8E5FD608AA17}" dt="2020-05-27T18:25:31.960" v="7891" actId="478"/>
          <ac:picMkLst>
            <pc:docMk/>
            <pc:sldMk cId="122226186" sldId="395"/>
            <ac:picMk id="10" creationId="{3D5DD58E-5EAA-48C9-A07D-29181A52F06A}"/>
          </ac:picMkLst>
        </pc:picChg>
        <pc:picChg chg="add del mod">
          <ac:chgData name="Emmanuel Orfao" userId="b37a14cee5699706" providerId="LiveId" clId="{DB9CBEC5-F377-480A-B9DD-8E5FD608AA17}" dt="2020-05-27T18:25:32.888" v="7892" actId="478"/>
          <ac:picMkLst>
            <pc:docMk/>
            <pc:sldMk cId="122226186" sldId="395"/>
            <ac:picMk id="12" creationId="{2C851D24-A763-4F3B-AF62-F9F9686BAA81}"/>
          </ac:picMkLst>
        </pc:picChg>
        <pc:picChg chg="add del mod">
          <ac:chgData name="Emmanuel Orfao" userId="b37a14cee5699706" providerId="LiveId" clId="{DB9CBEC5-F377-480A-B9DD-8E5FD608AA17}" dt="2020-05-27T18:25:30.081" v="7890" actId="478"/>
          <ac:picMkLst>
            <pc:docMk/>
            <pc:sldMk cId="122226186" sldId="395"/>
            <ac:picMk id="15" creationId="{D1A8C2DD-51B9-4BBC-95E5-E2A2443DCA0F}"/>
          </ac:picMkLst>
        </pc:picChg>
        <pc:cxnChg chg="add mod">
          <ac:chgData name="Emmanuel Orfao" userId="b37a14cee5699706" providerId="LiveId" clId="{DB9CBEC5-F377-480A-B9DD-8E5FD608AA17}" dt="2020-05-27T18:38:36.765" v="7959" actId="14100"/>
          <ac:cxnSpMkLst>
            <pc:docMk/>
            <pc:sldMk cId="122226186" sldId="395"/>
            <ac:cxnSpMk id="18" creationId="{0FFE1688-71B3-451E-874F-91DD0B4307A3}"/>
          </ac:cxnSpMkLst>
        </pc:cxnChg>
      </pc:sldChg>
      <pc:sldChg chg="addSp delSp modSp new mod ord modNotesTx">
        <pc:chgData name="Emmanuel Orfao" userId="b37a14cee5699706" providerId="LiveId" clId="{DB9CBEC5-F377-480A-B9DD-8E5FD608AA17}" dt="2020-05-24T17:43:23.057" v="7136"/>
        <pc:sldMkLst>
          <pc:docMk/>
          <pc:sldMk cId="2280783493" sldId="396"/>
        </pc:sldMkLst>
        <pc:spChg chg="del">
          <ac:chgData name="Emmanuel Orfao" userId="b37a14cee5699706" providerId="LiveId" clId="{DB9CBEC5-F377-480A-B9DD-8E5FD608AA17}" dt="2020-05-23T16:34:56.370" v="2168" actId="931"/>
          <ac:spMkLst>
            <pc:docMk/>
            <pc:sldMk cId="2280783493" sldId="396"/>
            <ac:spMk id="3" creationId="{07911891-3B52-42CB-B788-14EDA8E11AB8}"/>
          </ac:spMkLst>
        </pc:spChg>
        <pc:picChg chg="add mod">
          <ac:chgData name="Emmanuel Orfao" userId="b37a14cee5699706" providerId="LiveId" clId="{DB9CBEC5-F377-480A-B9DD-8E5FD608AA17}" dt="2020-05-23T16:35:45.442" v="2174" actId="1076"/>
          <ac:picMkLst>
            <pc:docMk/>
            <pc:sldMk cId="2280783493" sldId="396"/>
            <ac:picMk id="5" creationId="{DC18CAE1-B281-47B3-BA56-D5CBBBEED167}"/>
          </ac:picMkLst>
        </pc:picChg>
        <pc:picChg chg="add mod">
          <ac:chgData name="Emmanuel Orfao" userId="b37a14cee5699706" providerId="LiveId" clId="{DB9CBEC5-F377-480A-B9DD-8E5FD608AA17}" dt="2020-05-23T16:37:41.384" v="2185" actId="14100"/>
          <ac:picMkLst>
            <pc:docMk/>
            <pc:sldMk cId="2280783493" sldId="396"/>
            <ac:picMk id="7" creationId="{3A31B283-DA64-4C02-B5AC-670072C6C128}"/>
          </ac:picMkLst>
        </pc:picChg>
      </pc:sldChg>
      <pc:sldChg chg="addSp delSp modSp new mod ord modNotesTx">
        <pc:chgData name="Emmanuel Orfao" userId="b37a14cee5699706" providerId="LiveId" clId="{DB9CBEC5-F377-480A-B9DD-8E5FD608AA17}" dt="2020-05-25T19:34:35.468" v="7351"/>
        <pc:sldMkLst>
          <pc:docMk/>
          <pc:sldMk cId="2537395470" sldId="397"/>
        </pc:sldMkLst>
        <pc:spChg chg="del">
          <ac:chgData name="Emmanuel Orfao" userId="b37a14cee5699706" providerId="LiveId" clId="{DB9CBEC5-F377-480A-B9DD-8E5FD608AA17}" dt="2020-05-23T16:42:28.682" v="2221" actId="931"/>
          <ac:spMkLst>
            <pc:docMk/>
            <pc:sldMk cId="2537395470" sldId="397"/>
            <ac:spMk id="3" creationId="{A2573C95-BA19-4F99-B47B-A00D28ED9E3B}"/>
          </ac:spMkLst>
        </pc:spChg>
        <pc:picChg chg="add mod">
          <ac:chgData name="Emmanuel Orfao" userId="b37a14cee5699706" providerId="LiveId" clId="{DB9CBEC5-F377-480A-B9DD-8E5FD608AA17}" dt="2020-05-23T16:42:29.686" v="2223" actId="962"/>
          <ac:picMkLst>
            <pc:docMk/>
            <pc:sldMk cId="2537395470" sldId="397"/>
            <ac:picMk id="5" creationId="{AC9580FB-072F-4462-8443-A32094F024F3}"/>
          </ac:picMkLst>
        </pc:picChg>
      </pc:sldChg>
      <pc:sldChg chg="addSp delSp modSp new mod ord modNotesTx">
        <pc:chgData name="Emmanuel Orfao" userId="b37a14cee5699706" providerId="LiveId" clId="{DB9CBEC5-F377-480A-B9DD-8E5FD608AA17}" dt="2020-05-23T20:02:39.218" v="2954"/>
        <pc:sldMkLst>
          <pc:docMk/>
          <pc:sldMk cId="2854330637" sldId="398"/>
        </pc:sldMkLst>
        <pc:spChg chg="del">
          <ac:chgData name="Emmanuel Orfao" userId="b37a14cee5699706" providerId="LiveId" clId="{DB9CBEC5-F377-480A-B9DD-8E5FD608AA17}" dt="2020-05-23T16:43:49.681" v="2227" actId="931"/>
          <ac:spMkLst>
            <pc:docMk/>
            <pc:sldMk cId="2854330637" sldId="398"/>
            <ac:spMk id="3" creationId="{7668271A-4F68-4E94-9A0B-CA8F1C4D9DD1}"/>
          </ac:spMkLst>
        </pc:spChg>
        <pc:picChg chg="add mod">
          <ac:chgData name="Emmanuel Orfao" userId="b37a14cee5699706" providerId="LiveId" clId="{DB9CBEC5-F377-480A-B9DD-8E5FD608AA17}" dt="2020-05-23T16:43:51.949" v="2230" actId="1076"/>
          <ac:picMkLst>
            <pc:docMk/>
            <pc:sldMk cId="2854330637" sldId="398"/>
            <ac:picMk id="5" creationId="{E9137845-ABE6-4220-81FA-71363790FA0C}"/>
          </ac:picMkLst>
        </pc:picChg>
        <pc:picChg chg="add mod">
          <ac:chgData name="Emmanuel Orfao" userId="b37a14cee5699706" providerId="LiveId" clId="{DB9CBEC5-F377-480A-B9DD-8E5FD608AA17}" dt="2020-05-23T16:45:34.437" v="2252" actId="1076"/>
          <ac:picMkLst>
            <pc:docMk/>
            <pc:sldMk cId="2854330637" sldId="398"/>
            <ac:picMk id="7" creationId="{518F27F1-A81A-4963-A236-74EDBDB2AECF}"/>
          </ac:picMkLst>
        </pc:picChg>
        <pc:picChg chg="add mod">
          <ac:chgData name="Emmanuel Orfao" userId="b37a14cee5699706" providerId="LiveId" clId="{DB9CBEC5-F377-480A-B9DD-8E5FD608AA17}" dt="2020-05-23T16:45:27.738" v="2249" actId="1076"/>
          <ac:picMkLst>
            <pc:docMk/>
            <pc:sldMk cId="2854330637" sldId="398"/>
            <ac:picMk id="9" creationId="{00CCF6D9-CD3A-445A-AB83-9FB85696FED6}"/>
          </ac:picMkLst>
        </pc:picChg>
      </pc:sldChg>
      <pc:sldChg chg="addSp delSp modSp new mod ord modNotesTx">
        <pc:chgData name="Emmanuel Orfao" userId="b37a14cee5699706" providerId="LiveId" clId="{DB9CBEC5-F377-480A-B9DD-8E5FD608AA17}" dt="2020-05-26T17:43:10.315" v="7439"/>
        <pc:sldMkLst>
          <pc:docMk/>
          <pc:sldMk cId="3417039221" sldId="399"/>
        </pc:sldMkLst>
        <pc:spChg chg="mod">
          <ac:chgData name="Emmanuel Orfao" userId="b37a14cee5699706" providerId="LiveId" clId="{DB9CBEC5-F377-480A-B9DD-8E5FD608AA17}" dt="2020-05-23T21:29:16.571" v="3835" actId="14100"/>
          <ac:spMkLst>
            <pc:docMk/>
            <pc:sldMk cId="3417039221" sldId="399"/>
            <ac:spMk id="2" creationId="{04A60ED1-891A-4DF7-BE96-B823A71DE5EC}"/>
          </ac:spMkLst>
        </pc:spChg>
        <pc:spChg chg="del">
          <ac:chgData name="Emmanuel Orfao" userId="b37a14cee5699706" providerId="LiveId" clId="{DB9CBEC5-F377-480A-B9DD-8E5FD608AA17}" dt="2020-05-23T16:47:40.208" v="2257" actId="931"/>
          <ac:spMkLst>
            <pc:docMk/>
            <pc:sldMk cId="3417039221" sldId="399"/>
            <ac:spMk id="3" creationId="{79A805F9-0BAF-4957-83A0-31B411334D29}"/>
          </ac:spMkLst>
        </pc:spChg>
        <pc:spChg chg="add del mod">
          <ac:chgData name="Emmanuel Orfao" userId="b37a14cee5699706" providerId="LiveId" clId="{DB9CBEC5-F377-480A-B9DD-8E5FD608AA17}" dt="2020-05-24T16:26:16.571" v="6527" actId="478"/>
          <ac:spMkLst>
            <pc:docMk/>
            <pc:sldMk cId="3417039221" sldId="399"/>
            <ac:spMk id="4" creationId="{454F1ED1-309F-44C4-9141-4135CFFE1D3D}"/>
          </ac:spMkLst>
        </pc:spChg>
        <pc:spChg chg="add mod">
          <ac:chgData name="Emmanuel Orfao" userId="b37a14cee5699706" providerId="LiveId" clId="{DB9CBEC5-F377-480A-B9DD-8E5FD608AA17}" dt="2020-05-24T16:36:47.553" v="6678" actId="14100"/>
          <ac:spMkLst>
            <pc:docMk/>
            <pc:sldMk cId="3417039221" sldId="399"/>
            <ac:spMk id="6" creationId="{253384A3-EF3C-4C82-9E81-5AB3A06F1FD4}"/>
          </ac:spMkLst>
        </pc:spChg>
        <pc:spChg chg="add mod">
          <ac:chgData name="Emmanuel Orfao" userId="b37a14cee5699706" providerId="LiveId" clId="{DB9CBEC5-F377-480A-B9DD-8E5FD608AA17}" dt="2020-05-24T21:18:22.725" v="7150" actId="14100"/>
          <ac:spMkLst>
            <pc:docMk/>
            <pc:sldMk cId="3417039221" sldId="399"/>
            <ac:spMk id="7" creationId="{239746B2-726B-49D4-9300-30ED37580FB2}"/>
          </ac:spMkLst>
        </pc:spChg>
        <pc:spChg chg="add del mod">
          <ac:chgData name="Emmanuel Orfao" userId="b37a14cee5699706" providerId="LiveId" clId="{DB9CBEC5-F377-480A-B9DD-8E5FD608AA17}" dt="2020-05-23T17:00:17.280" v="2270"/>
          <ac:spMkLst>
            <pc:docMk/>
            <pc:sldMk cId="3417039221" sldId="399"/>
            <ac:spMk id="9" creationId="{A206EE2A-9FD4-4F4E-8302-E0B663F112F0}"/>
          </ac:spMkLst>
        </pc:spChg>
        <pc:spChg chg="add mod">
          <ac:chgData name="Emmanuel Orfao" userId="b37a14cee5699706" providerId="LiveId" clId="{DB9CBEC5-F377-480A-B9DD-8E5FD608AA17}" dt="2020-05-24T16:36:26.900" v="6670" actId="255"/>
          <ac:spMkLst>
            <pc:docMk/>
            <pc:sldMk cId="3417039221" sldId="399"/>
            <ac:spMk id="12" creationId="{775C6D1E-9148-4631-8646-C7E1B32D22D6}"/>
          </ac:spMkLst>
        </pc:spChg>
        <pc:spChg chg="add mod">
          <ac:chgData name="Emmanuel Orfao" userId="b37a14cee5699706" providerId="LiveId" clId="{DB9CBEC5-F377-480A-B9DD-8E5FD608AA17}" dt="2020-05-24T16:36:26.900" v="6670" actId="255"/>
          <ac:spMkLst>
            <pc:docMk/>
            <pc:sldMk cId="3417039221" sldId="399"/>
            <ac:spMk id="13" creationId="{0ADE2F5E-29F4-45CB-A40D-B21E061995D8}"/>
          </ac:spMkLst>
        </pc:spChg>
        <pc:spChg chg="add mod">
          <ac:chgData name="Emmanuel Orfao" userId="b37a14cee5699706" providerId="LiveId" clId="{DB9CBEC5-F377-480A-B9DD-8E5FD608AA17}" dt="2020-05-24T16:36:40.701" v="6675" actId="14100"/>
          <ac:spMkLst>
            <pc:docMk/>
            <pc:sldMk cId="3417039221" sldId="399"/>
            <ac:spMk id="14" creationId="{28371ED6-93D3-45F8-A0B5-4DB4D6095007}"/>
          </ac:spMkLst>
        </pc:spChg>
        <pc:spChg chg="add mod">
          <ac:chgData name="Emmanuel Orfao" userId="b37a14cee5699706" providerId="LiveId" clId="{DB9CBEC5-F377-480A-B9DD-8E5FD608AA17}" dt="2020-05-24T16:36:56.073" v="6680" actId="1076"/>
          <ac:spMkLst>
            <pc:docMk/>
            <pc:sldMk cId="3417039221" sldId="399"/>
            <ac:spMk id="18" creationId="{7C1DC8EA-9C65-4033-B453-38C1B24C87FF}"/>
          </ac:spMkLst>
        </pc:spChg>
        <pc:spChg chg="add mod">
          <ac:chgData name="Emmanuel Orfao" userId="b37a14cee5699706" providerId="LiveId" clId="{DB9CBEC5-F377-480A-B9DD-8E5FD608AA17}" dt="2020-05-24T16:37:08.723" v="6685" actId="1076"/>
          <ac:spMkLst>
            <pc:docMk/>
            <pc:sldMk cId="3417039221" sldId="399"/>
            <ac:spMk id="19" creationId="{4B647E79-1835-4157-BF40-3E5CF5F9EAB9}"/>
          </ac:spMkLst>
        </pc:spChg>
        <pc:spChg chg="add mod">
          <ac:chgData name="Emmanuel Orfao" userId="b37a14cee5699706" providerId="LiveId" clId="{DB9CBEC5-F377-480A-B9DD-8E5FD608AA17}" dt="2020-05-24T16:36:52.219" v="6679" actId="1076"/>
          <ac:spMkLst>
            <pc:docMk/>
            <pc:sldMk cId="3417039221" sldId="399"/>
            <ac:spMk id="20" creationId="{017FEBE1-434A-4921-AF36-958597048795}"/>
          </ac:spMkLst>
        </pc:spChg>
        <pc:spChg chg="add mod">
          <ac:chgData name="Emmanuel Orfao" userId="b37a14cee5699706" providerId="LiveId" clId="{DB9CBEC5-F377-480A-B9DD-8E5FD608AA17}" dt="2020-05-24T17:16:15.480" v="6884" actId="20577"/>
          <ac:spMkLst>
            <pc:docMk/>
            <pc:sldMk cId="3417039221" sldId="399"/>
            <ac:spMk id="22" creationId="{D4ECEE78-3283-4B90-B440-EF67F096230F}"/>
          </ac:spMkLst>
        </pc:spChg>
        <pc:picChg chg="add del mod">
          <ac:chgData name="Emmanuel Orfao" userId="b37a14cee5699706" providerId="LiveId" clId="{DB9CBEC5-F377-480A-B9DD-8E5FD608AA17}" dt="2020-05-24T16:26:11.510" v="6526" actId="478"/>
          <ac:picMkLst>
            <pc:docMk/>
            <pc:sldMk cId="3417039221" sldId="399"/>
            <ac:picMk id="5" creationId="{5CEBD478-5CA0-44B8-95F4-0A185CF87440}"/>
          </ac:picMkLst>
        </pc:picChg>
        <pc:picChg chg="add mod">
          <ac:chgData name="Emmanuel Orfao" userId="b37a14cee5699706" providerId="LiveId" clId="{DB9CBEC5-F377-480A-B9DD-8E5FD608AA17}" dt="2020-05-24T16:36:05.326" v="6665" actId="14100"/>
          <ac:picMkLst>
            <pc:docMk/>
            <pc:sldMk cId="3417039221" sldId="399"/>
            <ac:picMk id="8" creationId="{8D602ADB-5E90-4528-B3E4-33BEF819B34F}"/>
          </ac:picMkLst>
        </pc:picChg>
        <pc:picChg chg="add mod">
          <ac:chgData name="Emmanuel Orfao" userId="b37a14cee5699706" providerId="LiveId" clId="{DB9CBEC5-F377-480A-B9DD-8E5FD608AA17}" dt="2020-05-24T16:36:44.987" v="6677" actId="1076"/>
          <ac:picMkLst>
            <pc:docMk/>
            <pc:sldMk cId="3417039221" sldId="399"/>
            <ac:picMk id="10" creationId="{F355B93F-3AA4-4613-A135-67D813F95E9B}"/>
          </ac:picMkLst>
        </pc:picChg>
        <pc:picChg chg="add mod">
          <ac:chgData name="Emmanuel Orfao" userId="b37a14cee5699706" providerId="LiveId" clId="{DB9CBEC5-F377-480A-B9DD-8E5FD608AA17}" dt="2020-05-24T16:36:42.816" v="6676" actId="1076"/>
          <ac:picMkLst>
            <pc:docMk/>
            <pc:sldMk cId="3417039221" sldId="399"/>
            <ac:picMk id="11" creationId="{D9FA84A0-C199-454D-8657-C2C5C9F59DB9}"/>
          </ac:picMkLst>
        </pc:picChg>
        <pc:picChg chg="add mod">
          <ac:chgData name="Emmanuel Orfao" userId="b37a14cee5699706" providerId="LiveId" clId="{DB9CBEC5-F377-480A-B9DD-8E5FD608AA17}" dt="2020-05-24T16:34:38.648" v="6653" actId="1076"/>
          <ac:picMkLst>
            <pc:docMk/>
            <pc:sldMk cId="3417039221" sldId="399"/>
            <ac:picMk id="15" creationId="{E9B1FF28-9428-45D1-B55E-DC41C792DE1B}"/>
          </ac:picMkLst>
        </pc:picChg>
        <pc:picChg chg="add mod">
          <ac:chgData name="Emmanuel Orfao" userId="b37a14cee5699706" providerId="LiveId" clId="{DB9CBEC5-F377-480A-B9DD-8E5FD608AA17}" dt="2020-05-24T16:37:05.469" v="6684" actId="1076"/>
          <ac:picMkLst>
            <pc:docMk/>
            <pc:sldMk cId="3417039221" sldId="399"/>
            <ac:picMk id="17" creationId="{33218B54-7717-4CA4-BECF-576C81270DB8}"/>
          </ac:picMkLst>
        </pc:picChg>
        <pc:picChg chg="add mod">
          <ac:chgData name="Emmanuel Orfao" userId="b37a14cee5699706" providerId="LiveId" clId="{DB9CBEC5-F377-480A-B9DD-8E5FD608AA17}" dt="2020-05-24T16:37:10.916" v="6686" actId="1076"/>
          <ac:picMkLst>
            <pc:docMk/>
            <pc:sldMk cId="3417039221" sldId="399"/>
            <ac:picMk id="21" creationId="{EA35E228-8124-49EA-8A2D-4CCCE927C775}"/>
          </ac:picMkLst>
        </pc:picChg>
      </pc:sldChg>
      <pc:sldChg chg="addSp delSp modSp new mod ord modNotesTx">
        <pc:chgData name="Emmanuel Orfao" userId="b37a14cee5699706" providerId="LiveId" clId="{DB9CBEC5-F377-480A-B9DD-8E5FD608AA17}" dt="2020-05-26T17:43:10.315" v="7439"/>
        <pc:sldMkLst>
          <pc:docMk/>
          <pc:sldMk cId="2667275819" sldId="400"/>
        </pc:sldMkLst>
        <pc:spChg chg="mod">
          <ac:chgData name="Emmanuel Orfao" userId="b37a14cee5699706" providerId="LiveId" clId="{DB9CBEC5-F377-480A-B9DD-8E5FD608AA17}" dt="2020-05-24T16:21:38.415" v="6513" actId="255"/>
          <ac:spMkLst>
            <pc:docMk/>
            <pc:sldMk cId="2667275819" sldId="400"/>
            <ac:spMk id="2" creationId="{548A038E-58FC-4F98-A476-C63146244F49}"/>
          </ac:spMkLst>
        </pc:spChg>
        <pc:spChg chg="add mod">
          <ac:chgData name="Emmanuel Orfao" userId="b37a14cee5699706" providerId="LiveId" clId="{DB9CBEC5-F377-480A-B9DD-8E5FD608AA17}" dt="2020-05-24T16:05:31.059" v="6354" actId="207"/>
          <ac:spMkLst>
            <pc:docMk/>
            <pc:sldMk cId="2667275819" sldId="400"/>
            <ac:spMk id="3" creationId="{52437A9F-7D53-447F-A69F-D3F1C3EDD7C4}"/>
          </ac:spMkLst>
        </pc:spChg>
        <pc:spChg chg="del">
          <ac:chgData name="Emmanuel Orfao" userId="b37a14cee5699706" providerId="LiveId" clId="{DB9CBEC5-F377-480A-B9DD-8E5FD608AA17}" dt="2020-05-23T18:03:03.685" v="2305"/>
          <ac:spMkLst>
            <pc:docMk/>
            <pc:sldMk cId="2667275819" sldId="400"/>
            <ac:spMk id="3" creationId="{8D33075C-5ABE-4877-9033-676D9688EE8D}"/>
          </ac:spMkLst>
        </pc:spChg>
        <pc:spChg chg="add del mod">
          <ac:chgData name="Emmanuel Orfao" userId="b37a14cee5699706" providerId="LiveId" clId="{DB9CBEC5-F377-480A-B9DD-8E5FD608AA17}" dt="2020-05-24T07:30:18.471" v="4272" actId="478"/>
          <ac:spMkLst>
            <pc:docMk/>
            <pc:sldMk cId="2667275819" sldId="400"/>
            <ac:spMk id="3" creationId="{FC81DC49-F49D-48DE-8FF3-3CDD26CA7F75}"/>
          </ac:spMkLst>
        </pc:spChg>
        <pc:spChg chg="add mod">
          <ac:chgData name="Emmanuel Orfao" userId="b37a14cee5699706" providerId="LiveId" clId="{DB9CBEC5-F377-480A-B9DD-8E5FD608AA17}" dt="2020-05-24T16:07:05.358" v="6371" actId="1076"/>
          <ac:spMkLst>
            <pc:docMk/>
            <pc:sldMk cId="2667275819" sldId="400"/>
            <ac:spMk id="8" creationId="{CA00DEAA-A180-4F6E-B691-E443C203C5AB}"/>
          </ac:spMkLst>
        </pc:spChg>
        <pc:spChg chg="add mod ord">
          <ac:chgData name="Emmanuel Orfao" userId="b37a14cee5699706" providerId="LiveId" clId="{DB9CBEC5-F377-480A-B9DD-8E5FD608AA17}" dt="2020-05-24T16:06:38.952" v="6365" actId="1076"/>
          <ac:spMkLst>
            <pc:docMk/>
            <pc:sldMk cId="2667275819" sldId="400"/>
            <ac:spMk id="9" creationId="{2BA302DC-D48E-41A1-BF39-DDADD5BDB3EC}"/>
          </ac:spMkLst>
        </pc:spChg>
        <pc:spChg chg="add mod ord">
          <ac:chgData name="Emmanuel Orfao" userId="b37a14cee5699706" providerId="LiveId" clId="{DB9CBEC5-F377-480A-B9DD-8E5FD608AA17}" dt="2020-05-24T16:05:39.830" v="6355" actId="166"/>
          <ac:spMkLst>
            <pc:docMk/>
            <pc:sldMk cId="2667275819" sldId="400"/>
            <ac:spMk id="10" creationId="{D94E52C6-1279-4417-B8A7-CCE34C52A3A4}"/>
          </ac:spMkLst>
        </pc:spChg>
        <pc:spChg chg="add mod ord">
          <ac:chgData name="Emmanuel Orfao" userId="b37a14cee5699706" providerId="LiveId" clId="{DB9CBEC5-F377-480A-B9DD-8E5FD608AA17}" dt="2020-05-24T16:05:39.830" v="6355" actId="166"/>
          <ac:spMkLst>
            <pc:docMk/>
            <pc:sldMk cId="2667275819" sldId="400"/>
            <ac:spMk id="11" creationId="{2BBF5A77-1A94-435E-888D-213BF2227381}"/>
          </ac:spMkLst>
        </pc:spChg>
        <pc:spChg chg="add del mod">
          <ac:chgData name="Emmanuel Orfao" userId="b37a14cee5699706" providerId="LiveId" clId="{DB9CBEC5-F377-480A-B9DD-8E5FD608AA17}" dt="2020-05-24T07:41:24.661" v="4566" actId="21"/>
          <ac:spMkLst>
            <pc:docMk/>
            <pc:sldMk cId="2667275819" sldId="400"/>
            <ac:spMk id="12" creationId="{2ACA3F0C-19C9-412E-9E68-1968335909DB}"/>
          </ac:spMkLst>
        </pc:spChg>
        <pc:spChg chg="add del mod">
          <ac:chgData name="Emmanuel Orfao" userId="b37a14cee5699706" providerId="LiveId" clId="{DB9CBEC5-F377-480A-B9DD-8E5FD608AA17}" dt="2020-05-24T07:41:24.661" v="4566" actId="21"/>
          <ac:spMkLst>
            <pc:docMk/>
            <pc:sldMk cId="2667275819" sldId="400"/>
            <ac:spMk id="13" creationId="{16398A86-E3C7-4904-A77D-80A33CD7D2FC}"/>
          </ac:spMkLst>
        </pc:spChg>
        <pc:spChg chg="add del mod">
          <ac:chgData name="Emmanuel Orfao" userId="b37a14cee5699706" providerId="LiveId" clId="{DB9CBEC5-F377-480A-B9DD-8E5FD608AA17}" dt="2020-05-24T07:41:24.661" v="4566" actId="21"/>
          <ac:spMkLst>
            <pc:docMk/>
            <pc:sldMk cId="2667275819" sldId="400"/>
            <ac:spMk id="14" creationId="{A8056BC2-625B-479F-99D8-1F79EBE6EF19}"/>
          </ac:spMkLst>
        </pc:spChg>
        <pc:spChg chg="add del mod">
          <ac:chgData name="Emmanuel Orfao" userId="b37a14cee5699706" providerId="LiveId" clId="{DB9CBEC5-F377-480A-B9DD-8E5FD608AA17}" dt="2020-05-23T21:05:34.133" v="3450" actId="478"/>
          <ac:spMkLst>
            <pc:docMk/>
            <pc:sldMk cId="2667275819" sldId="400"/>
            <ac:spMk id="16" creationId="{3CE10452-B661-4745-9DA1-BF15A0DF5811}"/>
          </ac:spMkLst>
        </pc:spChg>
        <pc:spChg chg="add mod">
          <ac:chgData name="Emmanuel Orfao" userId="b37a14cee5699706" providerId="LiveId" clId="{DB9CBEC5-F377-480A-B9DD-8E5FD608AA17}" dt="2020-05-24T15:49:26.223" v="5862" actId="14100"/>
          <ac:spMkLst>
            <pc:docMk/>
            <pc:sldMk cId="2667275819" sldId="400"/>
            <ac:spMk id="17" creationId="{478D9E17-DC87-4D3D-831B-AF7239A066F9}"/>
          </ac:spMkLst>
        </pc:spChg>
        <pc:spChg chg="add del mod">
          <ac:chgData name="Emmanuel Orfao" userId="b37a14cee5699706" providerId="LiveId" clId="{DB9CBEC5-F377-480A-B9DD-8E5FD608AA17}" dt="2020-05-23T21:11:28.251" v="3577" actId="478"/>
          <ac:spMkLst>
            <pc:docMk/>
            <pc:sldMk cId="2667275819" sldId="400"/>
            <ac:spMk id="17" creationId="{B830A6FA-D0D9-47F5-B199-C82049B35F37}"/>
          </ac:spMkLst>
        </pc:spChg>
        <pc:spChg chg="add del mod">
          <ac:chgData name="Emmanuel Orfao" userId="b37a14cee5699706" providerId="LiveId" clId="{DB9CBEC5-F377-480A-B9DD-8E5FD608AA17}" dt="2020-05-23T21:11:35.697" v="3579" actId="478"/>
          <ac:spMkLst>
            <pc:docMk/>
            <pc:sldMk cId="2667275819" sldId="400"/>
            <ac:spMk id="18" creationId="{B6A8A891-801F-44B6-B356-11D6573FC400}"/>
          </ac:spMkLst>
        </pc:spChg>
        <pc:spChg chg="add mod">
          <ac:chgData name="Emmanuel Orfao" userId="b37a14cee5699706" providerId="LiveId" clId="{DB9CBEC5-F377-480A-B9DD-8E5FD608AA17}" dt="2020-05-24T15:49:18.126" v="5860" actId="14100"/>
          <ac:spMkLst>
            <pc:docMk/>
            <pc:sldMk cId="2667275819" sldId="400"/>
            <ac:spMk id="18" creationId="{DD315861-F4E7-4CBD-AE96-E62FD731BA08}"/>
          </ac:spMkLst>
        </pc:spChg>
        <pc:spChg chg="add mod">
          <ac:chgData name="Emmanuel Orfao" userId="b37a14cee5699706" providerId="LiveId" clId="{DB9CBEC5-F377-480A-B9DD-8E5FD608AA17}" dt="2020-05-24T15:50:00.743" v="5865" actId="1076"/>
          <ac:spMkLst>
            <pc:docMk/>
            <pc:sldMk cId="2667275819" sldId="400"/>
            <ac:spMk id="19" creationId="{7497909F-7623-4AB6-912F-DB4B8970A64E}"/>
          </ac:spMkLst>
        </pc:spChg>
        <pc:spChg chg="add del mod">
          <ac:chgData name="Emmanuel Orfao" userId="b37a14cee5699706" providerId="LiveId" clId="{DB9CBEC5-F377-480A-B9DD-8E5FD608AA17}" dt="2020-05-23T21:08:33.804" v="3492" actId="478"/>
          <ac:spMkLst>
            <pc:docMk/>
            <pc:sldMk cId="2667275819" sldId="400"/>
            <ac:spMk id="19" creationId="{C53D98E0-03C6-400B-BE9A-CD213ACF75DB}"/>
          </ac:spMkLst>
        </pc:spChg>
        <pc:spChg chg="add del mod">
          <ac:chgData name="Emmanuel Orfao" userId="b37a14cee5699706" providerId="LiveId" clId="{DB9CBEC5-F377-480A-B9DD-8E5FD608AA17}" dt="2020-05-24T07:32:24.801" v="4275" actId="478"/>
          <ac:spMkLst>
            <pc:docMk/>
            <pc:sldMk cId="2667275819" sldId="400"/>
            <ac:spMk id="20" creationId="{610E51F5-FBFE-4F89-B9CF-12E8C317E088}"/>
          </ac:spMkLst>
        </pc:spChg>
        <pc:spChg chg="add mod ord">
          <ac:chgData name="Emmanuel Orfao" userId="b37a14cee5699706" providerId="LiveId" clId="{DB9CBEC5-F377-480A-B9DD-8E5FD608AA17}" dt="2020-05-24T16:06:40.990" v="6366" actId="1076"/>
          <ac:spMkLst>
            <pc:docMk/>
            <pc:sldMk cId="2667275819" sldId="400"/>
            <ac:spMk id="21" creationId="{0FCEE570-B385-4D28-AE94-32BF8D0ED391}"/>
          </ac:spMkLst>
        </pc:spChg>
        <pc:spChg chg="add mod ord">
          <ac:chgData name="Emmanuel Orfao" userId="b37a14cee5699706" providerId="LiveId" clId="{DB9CBEC5-F377-480A-B9DD-8E5FD608AA17}" dt="2020-05-24T16:06:51.830" v="6368" actId="1076"/>
          <ac:spMkLst>
            <pc:docMk/>
            <pc:sldMk cId="2667275819" sldId="400"/>
            <ac:spMk id="22" creationId="{98A9CBEB-9B9A-4B4C-93E5-D3ECB00E186D}"/>
          </ac:spMkLst>
        </pc:spChg>
        <pc:spChg chg="add mod ord">
          <ac:chgData name="Emmanuel Orfao" userId="b37a14cee5699706" providerId="LiveId" clId="{DB9CBEC5-F377-480A-B9DD-8E5FD608AA17}" dt="2020-05-24T16:06:44.618" v="6367" actId="1076"/>
          <ac:spMkLst>
            <pc:docMk/>
            <pc:sldMk cId="2667275819" sldId="400"/>
            <ac:spMk id="23" creationId="{39225684-52C5-48EC-A00D-6125B257A235}"/>
          </ac:spMkLst>
        </pc:spChg>
        <pc:spChg chg="add del mod">
          <ac:chgData name="Emmanuel Orfao" userId="b37a14cee5699706" providerId="LiveId" clId="{DB9CBEC5-F377-480A-B9DD-8E5FD608AA17}" dt="2020-05-24T07:34:26.476" v="4347" actId="478"/>
          <ac:spMkLst>
            <pc:docMk/>
            <pc:sldMk cId="2667275819" sldId="400"/>
            <ac:spMk id="24" creationId="{767ABCE8-C0E0-4861-8B23-9E551D87C022}"/>
          </ac:spMkLst>
        </pc:spChg>
        <pc:spChg chg="add del mod">
          <ac:chgData name="Emmanuel Orfao" userId="b37a14cee5699706" providerId="LiveId" clId="{DB9CBEC5-F377-480A-B9DD-8E5FD608AA17}" dt="2020-05-24T07:42:49.165" v="4579" actId="21"/>
          <ac:spMkLst>
            <pc:docMk/>
            <pc:sldMk cId="2667275819" sldId="400"/>
            <ac:spMk id="25" creationId="{CB5B8B87-FEC1-487E-958F-FAF6B45FBDD6}"/>
          </ac:spMkLst>
        </pc:spChg>
        <pc:spChg chg="add del mod">
          <ac:chgData name="Emmanuel Orfao" userId="b37a14cee5699706" providerId="LiveId" clId="{DB9CBEC5-F377-480A-B9DD-8E5FD608AA17}" dt="2020-05-24T07:41:24.661" v="4566" actId="21"/>
          <ac:spMkLst>
            <pc:docMk/>
            <pc:sldMk cId="2667275819" sldId="400"/>
            <ac:spMk id="26" creationId="{B9E05115-1B35-484C-86B9-960F3BE044B6}"/>
          </ac:spMkLst>
        </pc:spChg>
        <pc:spChg chg="add del mod">
          <ac:chgData name="Emmanuel Orfao" userId="b37a14cee5699706" providerId="LiveId" clId="{DB9CBEC5-F377-480A-B9DD-8E5FD608AA17}" dt="2020-05-24T07:42:49.165" v="4579" actId="21"/>
          <ac:spMkLst>
            <pc:docMk/>
            <pc:sldMk cId="2667275819" sldId="400"/>
            <ac:spMk id="27" creationId="{6B448531-B290-426D-86C8-CE5DCBFF2649}"/>
          </ac:spMkLst>
        </pc:spChg>
        <pc:spChg chg="add mod">
          <ac:chgData name="Emmanuel Orfao" userId="b37a14cee5699706" providerId="LiveId" clId="{DB9CBEC5-F377-480A-B9DD-8E5FD608AA17}" dt="2020-05-24T15:50:04.129" v="5866" actId="1076"/>
          <ac:spMkLst>
            <pc:docMk/>
            <pc:sldMk cId="2667275819" sldId="400"/>
            <ac:spMk id="28" creationId="{086BA6E8-0F89-408A-A292-468E89FBB094}"/>
          </ac:spMkLst>
        </pc:spChg>
        <pc:spChg chg="add mod">
          <ac:chgData name="Emmanuel Orfao" userId="b37a14cee5699706" providerId="LiveId" clId="{DB9CBEC5-F377-480A-B9DD-8E5FD608AA17}" dt="2020-05-24T15:49:13.540" v="5859" actId="14100"/>
          <ac:spMkLst>
            <pc:docMk/>
            <pc:sldMk cId="2667275819" sldId="400"/>
            <ac:spMk id="29" creationId="{CD6501A6-268D-4672-9D3D-46BC4C87099A}"/>
          </ac:spMkLst>
        </pc:spChg>
        <pc:spChg chg="add mod">
          <ac:chgData name="Emmanuel Orfao" userId="b37a14cee5699706" providerId="LiveId" clId="{DB9CBEC5-F377-480A-B9DD-8E5FD608AA17}" dt="2020-05-24T16:04:44.342" v="6346" actId="20577"/>
          <ac:spMkLst>
            <pc:docMk/>
            <pc:sldMk cId="2667275819" sldId="400"/>
            <ac:spMk id="30" creationId="{ED1584E9-FFFC-40A8-8115-208C25CB1BAF}"/>
          </ac:spMkLst>
        </pc:spChg>
        <pc:spChg chg="add mod">
          <ac:chgData name="Emmanuel Orfao" userId="b37a14cee5699706" providerId="LiveId" clId="{DB9CBEC5-F377-480A-B9DD-8E5FD608AA17}" dt="2020-05-24T15:50:09.090" v="5867" actId="1076"/>
          <ac:spMkLst>
            <pc:docMk/>
            <pc:sldMk cId="2667275819" sldId="400"/>
            <ac:spMk id="31" creationId="{73C166C5-9ECA-4CFE-85F5-D9BC58EACA04}"/>
          </ac:spMkLst>
        </pc:spChg>
        <pc:picChg chg="add del mod modCrop">
          <ac:chgData name="Emmanuel Orfao" userId="b37a14cee5699706" providerId="LiveId" clId="{DB9CBEC5-F377-480A-B9DD-8E5FD608AA17}" dt="2020-05-23T21:05:16.751" v="3448" actId="478"/>
          <ac:picMkLst>
            <pc:docMk/>
            <pc:sldMk cId="2667275819" sldId="400"/>
            <ac:picMk id="5" creationId="{8E2C4114-0BFA-47CE-830E-BF436642DAF4}"/>
          </ac:picMkLst>
        </pc:picChg>
        <pc:picChg chg="add del mod modCrop">
          <ac:chgData name="Emmanuel Orfao" userId="b37a14cee5699706" providerId="LiveId" clId="{DB9CBEC5-F377-480A-B9DD-8E5FD608AA17}" dt="2020-05-23T21:05:29.790" v="3449" actId="478"/>
          <ac:picMkLst>
            <pc:docMk/>
            <pc:sldMk cId="2667275819" sldId="400"/>
            <ac:picMk id="7" creationId="{67E4FFDC-3814-4A6C-9671-7871353A6535}"/>
          </ac:picMkLst>
        </pc:picChg>
        <pc:cxnChg chg="add mod">
          <ac:chgData name="Emmanuel Orfao" userId="b37a14cee5699706" providerId="LiveId" clId="{DB9CBEC5-F377-480A-B9DD-8E5FD608AA17}" dt="2020-05-24T16:06:03.669" v="6357" actId="13822"/>
          <ac:cxnSpMkLst>
            <pc:docMk/>
            <pc:sldMk cId="2667275819" sldId="400"/>
            <ac:cxnSpMk id="5" creationId="{515585C5-C206-46C9-A0CC-348762FFC564}"/>
          </ac:cxnSpMkLst>
        </pc:cxnChg>
        <pc:cxnChg chg="add mod">
          <ac:chgData name="Emmanuel Orfao" userId="b37a14cee5699706" providerId="LiveId" clId="{DB9CBEC5-F377-480A-B9DD-8E5FD608AA17}" dt="2020-05-24T16:06:22.514" v="6360" actId="14100"/>
          <ac:cxnSpMkLst>
            <pc:docMk/>
            <pc:sldMk cId="2667275819" sldId="400"/>
            <ac:cxnSpMk id="20" creationId="{E2752F99-BAD3-49E1-82E3-1F18B9245D51}"/>
          </ac:cxnSpMkLst>
        </pc:cxnChg>
      </pc:sldChg>
      <pc:sldChg chg="addSp delSp modSp new mod ord modNotesTx">
        <pc:chgData name="Emmanuel Orfao" userId="b37a14cee5699706" providerId="LiveId" clId="{DB9CBEC5-F377-480A-B9DD-8E5FD608AA17}" dt="2020-05-27T19:40:34.665" v="8163" actId="1076"/>
        <pc:sldMkLst>
          <pc:docMk/>
          <pc:sldMk cId="1965983288" sldId="401"/>
        </pc:sldMkLst>
        <pc:spChg chg="mod">
          <ac:chgData name="Emmanuel Orfao" userId="b37a14cee5699706" providerId="LiveId" clId="{DB9CBEC5-F377-480A-B9DD-8E5FD608AA17}" dt="2020-05-27T19:39:28.024" v="8140" actId="14100"/>
          <ac:spMkLst>
            <pc:docMk/>
            <pc:sldMk cId="1965983288" sldId="401"/>
            <ac:spMk id="2" creationId="{8766EDC7-CF92-4F2D-9745-EF9290CFF7E4}"/>
          </ac:spMkLst>
        </pc:spChg>
        <pc:spChg chg="del">
          <ac:chgData name="Emmanuel Orfao" userId="b37a14cee5699706" providerId="LiveId" clId="{DB9CBEC5-F377-480A-B9DD-8E5FD608AA17}" dt="2020-05-23T18:06:13.731" v="2371" actId="478"/>
          <ac:spMkLst>
            <pc:docMk/>
            <pc:sldMk cId="1965983288" sldId="401"/>
            <ac:spMk id="3" creationId="{C8EEB185-EF77-403E-B641-59AD4622ACDE}"/>
          </ac:spMkLst>
        </pc:spChg>
        <pc:spChg chg="add mod">
          <ac:chgData name="Emmanuel Orfao" userId="b37a14cee5699706" providerId="LiveId" clId="{DB9CBEC5-F377-480A-B9DD-8E5FD608AA17}" dt="2020-05-27T19:40:34.665" v="8163" actId="1076"/>
          <ac:spMkLst>
            <pc:docMk/>
            <pc:sldMk cId="1965983288" sldId="401"/>
            <ac:spMk id="3" creationId="{DDA599A7-FA73-40DD-ACFC-EF427C4A7C9D}"/>
          </ac:spMkLst>
        </pc:spChg>
        <pc:spChg chg="add del mod">
          <ac:chgData name="Emmanuel Orfao" userId="b37a14cee5699706" providerId="LiveId" clId="{DB9CBEC5-F377-480A-B9DD-8E5FD608AA17}" dt="2020-05-27T18:51:29.075" v="8057" actId="478"/>
          <ac:spMkLst>
            <pc:docMk/>
            <pc:sldMk cId="1965983288" sldId="401"/>
            <ac:spMk id="4" creationId="{22C1DDE6-0AA4-4DF0-9CE0-AAE61DEA1278}"/>
          </ac:spMkLst>
        </pc:spChg>
        <pc:spChg chg="add mod ord">
          <ac:chgData name="Emmanuel Orfao" userId="b37a14cee5699706" providerId="LiveId" clId="{DB9CBEC5-F377-480A-B9DD-8E5FD608AA17}" dt="2020-05-27T19:39:31.435" v="8141" actId="14100"/>
          <ac:spMkLst>
            <pc:docMk/>
            <pc:sldMk cId="1965983288" sldId="401"/>
            <ac:spMk id="5" creationId="{9007845B-88A6-4A8B-A8E1-B400749B53A1}"/>
          </ac:spMkLst>
        </pc:spChg>
        <pc:spChg chg="add del mod">
          <ac:chgData name="Emmanuel Orfao" userId="b37a14cee5699706" providerId="LiveId" clId="{DB9CBEC5-F377-480A-B9DD-8E5FD608AA17}" dt="2020-05-27T18:51:19.435" v="8053" actId="478"/>
          <ac:spMkLst>
            <pc:docMk/>
            <pc:sldMk cId="1965983288" sldId="401"/>
            <ac:spMk id="6" creationId="{733E7032-7C8E-4614-AC08-041E506B9748}"/>
          </ac:spMkLst>
        </pc:spChg>
        <pc:spChg chg="add mod">
          <ac:chgData name="Emmanuel Orfao" userId="b37a14cee5699706" providerId="LiveId" clId="{DB9CBEC5-F377-480A-B9DD-8E5FD608AA17}" dt="2020-05-27T18:54:00.838" v="8091" actId="1076"/>
          <ac:spMkLst>
            <pc:docMk/>
            <pc:sldMk cId="1965983288" sldId="401"/>
            <ac:spMk id="7" creationId="{3AB07F01-9E90-46C4-A906-D025D08C2B1E}"/>
          </ac:spMkLst>
        </pc:spChg>
        <pc:spChg chg="add mod">
          <ac:chgData name="Emmanuel Orfao" userId="b37a14cee5699706" providerId="LiveId" clId="{DB9CBEC5-F377-480A-B9DD-8E5FD608AA17}" dt="2020-05-27T18:54:02.786" v="8092" actId="1076"/>
          <ac:spMkLst>
            <pc:docMk/>
            <pc:sldMk cId="1965983288" sldId="401"/>
            <ac:spMk id="8" creationId="{1767E826-527A-4421-AB2C-E7BCF30DBF6F}"/>
          </ac:spMkLst>
        </pc:spChg>
        <pc:grpChg chg="add mod">
          <ac:chgData name="Emmanuel Orfao" userId="b37a14cee5699706" providerId="LiveId" clId="{DB9CBEC5-F377-480A-B9DD-8E5FD608AA17}" dt="2020-05-27T18:56:24.200" v="8121" actId="1076"/>
          <ac:grpSpMkLst>
            <pc:docMk/>
            <pc:sldMk cId="1965983288" sldId="401"/>
            <ac:grpSpMk id="22" creationId="{2B4A8930-98C1-4AB6-9157-C5800A1C0E01}"/>
          </ac:grpSpMkLst>
        </pc:grpChg>
        <pc:picChg chg="add del mod modCrop">
          <ac:chgData name="Emmanuel Orfao" userId="b37a14cee5699706" providerId="LiveId" clId="{DB9CBEC5-F377-480A-B9DD-8E5FD608AA17}" dt="2020-05-27T18:52:34.695" v="8069" actId="478"/>
          <ac:picMkLst>
            <pc:docMk/>
            <pc:sldMk cId="1965983288" sldId="401"/>
            <ac:picMk id="9" creationId="{897069AF-76B8-4781-964C-A78E4C1AA59E}"/>
          </ac:picMkLst>
        </pc:picChg>
        <pc:picChg chg="add del mod modCrop">
          <ac:chgData name="Emmanuel Orfao" userId="b37a14cee5699706" providerId="LiveId" clId="{DB9CBEC5-F377-480A-B9DD-8E5FD608AA17}" dt="2020-05-27T18:52:35.739" v="8070" actId="478"/>
          <ac:picMkLst>
            <pc:docMk/>
            <pc:sldMk cId="1965983288" sldId="401"/>
            <ac:picMk id="10" creationId="{5D4979FF-290C-46E2-BEED-B2132DBF04B7}"/>
          </ac:picMkLst>
        </pc:picChg>
        <pc:picChg chg="add del mod modCrop">
          <ac:chgData name="Emmanuel Orfao" userId="b37a14cee5699706" providerId="LiveId" clId="{DB9CBEC5-F377-480A-B9DD-8E5FD608AA17}" dt="2020-05-27T18:52:37.386" v="8071" actId="478"/>
          <ac:picMkLst>
            <pc:docMk/>
            <pc:sldMk cId="1965983288" sldId="401"/>
            <ac:picMk id="11" creationId="{073FCE35-D219-4AD7-873A-588634DF4394}"/>
          </ac:picMkLst>
        </pc:picChg>
        <pc:picChg chg="add mod modCrop">
          <ac:chgData name="Emmanuel Orfao" userId="b37a14cee5699706" providerId="LiveId" clId="{DB9CBEC5-F377-480A-B9DD-8E5FD608AA17}" dt="2020-05-27T18:56:21.202" v="8120" actId="1076"/>
          <ac:picMkLst>
            <pc:docMk/>
            <pc:sldMk cId="1965983288" sldId="401"/>
            <ac:picMk id="13" creationId="{D66FADCE-3CEB-4E06-AFD2-7D2B49127780}"/>
          </ac:picMkLst>
        </pc:picChg>
        <pc:picChg chg="add mod">
          <ac:chgData name="Emmanuel Orfao" userId="b37a14cee5699706" providerId="LiveId" clId="{DB9CBEC5-F377-480A-B9DD-8E5FD608AA17}" dt="2020-05-27T19:39:34.904" v="8142" actId="1076"/>
          <ac:picMkLst>
            <pc:docMk/>
            <pc:sldMk cId="1965983288" sldId="401"/>
            <ac:picMk id="15" creationId="{4795866A-213D-4061-A7AD-4293C2BF6D31}"/>
          </ac:picMkLst>
        </pc:picChg>
        <pc:picChg chg="add del mod modCrop">
          <ac:chgData name="Emmanuel Orfao" userId="b37a14cee5699706" providerId="LiveId" clId="{DB9CBEC5-F377-480A-B9DD-8E5FD608AA17}" dt="2020-05-23T18:13:32.254" v="2419" actId="478"/>
          <ac:picMkLst>
            <pc:docMk/>
            <pc:sldMk cId="1965983288" sldId="401"/>
            <ac:picMk id="16" creationId="{7AF24C5B-7E1C-41AA-ACC7-B363A956AE6A}"/>
          </ac:picMkLst>
        </pc:picChg>
        <pc:picChg chg="add mod">
          <ac:chgData name="Emmanuel Orfao" userId="b37a14cee5699706" providerId="LiveId" clId="{DB9CBEC5-F377-480A-B9DD-8E5FD608AA17}" dt="2020-05-27T19:39:05.556" v="8138" actId="1076"/>
          <ac:picMkLst>
            <pc:docMk/>
            <pc:sldMk cId="1965983288" sldId="401"/>
            <ac:picMk id="18" creationId="{0D9A8E3C-7CD3-4085-B0B8-CC5758D78244}"/>
          </ac:picMkLst>
        </pc:picChg>
        <pc:picChg chg="add mod modCrop">
          <ac:chgData name="Emmanuel Orfao" userId="b37a14cee5699706" providerId="LiveId" clId="{DB9CBEC5-F377-480A-B9DD-8E5FD608AA17}" dt="2020-05-27T18:54:58.023" v="8103" actId="1076"/>
          <ac:picMkLst>
            <pc:docMk/>
            <pc:sldMk cId="1965983288" sldId="401"/>
            <ac:picMk id="19" creationId="{AD2B4928-9475-4E6F-80F7-22CB3B1B091A}"/>
          </ac:picMkLst>
        </pc:picChg>
        <pc:picChg chg="add mod">
          <ac:chgData name="Emmanuel Orfao" userId="b37a14cee5699706" providerId="LiveId" clId="{DB9CBEC5-F377-480A-B9DD-8E5FD608AA17}" dt="2020-05-23T18:41:41.054" v="2440" actId="164"/>
          <ac:picMkLst>
            <pc:docMk/>
            <pc:sldMk cId="1965983288" sldId="401"/>
            <ac:picMk id="20" creationId="{E535CDE9-F7F8-42F1-9ECD-3F18CC01B838}"/>
          </ac:picMkLst>
        </pc:picChg>
        <pc:picChg chg="add mod">
          <ac:chgData name="Emmanuel Orfao" userId="b37a14cee5699706" providerId="LiveId" clId="{DB9CBEC5-F377-480A-B9DD-8E5FD608AA17}" dt="2020-05-23T18:41:41.054" v="2440" actId="164"/>
          <ac:picMkLst>
            <pc:docMk/>
            <pc:sldMk cId="1965983288" sldId="401"/>
            <ac:picMk id="21" creationId="{1EB34DF3-B6BC-4EBA-B0E7-4F50E5BA697A}"/>
          </ac:picMkLst>
        </pc:picChg>
        <pc:picChg chg="add mod modCrop">
          <ac:chgData name="Emmanuel Orfao" userId="b37a14cee5699706" providerId="LiveId" clId="{DB9CBEC5-F377-480A-B9DD-8E5FD608AA17}" dt="2020-05-27T18:56:30.040" v="8123" actId="1076"/>
          <ac:picMkLst>
            <pc:docMk/>
            <pc:sldMk cId="1965983288" sldId="401"/>
            <ac:picMk id="23" creationId="{4D842A08-81D7-448B-AA32-BE5AB420B8FA}"/>
          </ac:picMkLst>
        </pc:picChg>
        <pc:picChg chg="add del mod">
          <ac:chgData name="Emmanuel Orfao" userId="b37a14cee5699706" providerId="LiveId" clId="{DB9CBEC5-F377-480A-B9DD-8E5FD608AA17}" dt="2020-05-23T18:43:07.034" v="2445" actId="478"/>
          <ac:picMkLst>
            <pc:docMk/>
            <pc:sldMk cId="1965983288" sldId="401"/>
            <ac:picMk id="24" creationId="{4CE8E6D8-53C0-491F-A9F2-0231AC0067FC}"/>
          </ac:picMkLst>
        </pc:picChg>
        <pc:picChg chg="add mod modCrop">
          <ac:chgData name="Emmanuel Orfao" userId="b37a14cee5699706" providerId="LiveId" clId="{DB9CBEC5-F377-480A-B9DD-8E5FD608AA17}" dt="2020-05-27T18:56:19.316" v="8119" actId="1076"/>
          <ac:picMkLst>
            <pc:docMk/>
            <pc:sldMk cId="1965983288" sldId="401"/>
            <ac:picMk id="24" creationId="{A31D4ADE-EC02-4797-AD7E-95232EC68FBD}"/>
          </ac:picMkLst>
        </pc:picChg>
        <pc:picChg chg="add del mod">
          <ac:chgData name="Emmanuel Orfao" userId="b37a14cee5699706" providerId="LiveId" clId="{DB9CBEC5-F377-480A-B9DD-8E5FD608AA17}" dt="2020-05-23T18:43:25.432" v="2448"/>
          <ac:picMkLst>
            <pc:docMk/>
            <pc:sldMk cId="1965983288" sldId="401"/>
            <ac:picMk id="25" creationId="{ADE209A2-194C-4F86-BA79-0FE1BC3178B1}"/>
          </ac:picMkLst>
        </pc:picChg>
        <pc:picChg chg="add del mod modCrop">
          <ac:chgData name="Emmanuel Orfao" userId="b37a14cee5699706" providerId="LiveId" clId="{DB9CBEC5-F377-480A-B9DD-8E5FD608AA17}" dt="2020-05-23T18:45:35.697" v="2455" actId="478"/>
          <ac:picMkLst>
            <pc:docMk/>
            <pc:sldMk cId="1965983288" sldId="401"/>
            <ac:picMk id="26" creationId="{B2FB30A2-219B-43E3-9CD9-D67F23952984}"/>
          </ac:picMkLst>
        </pc:picChg>
        <pc:picChg chg="add mod">
          <ac:chgData name="Emmanuel Orfao" userId="b37a14cee5699706" providerId="LiveId" clId="{DB9CBEC5-F377-480A-B9DD-8E5FD608AA17}" dt="2020-05-27T18:56:35.190" v="8124" actId="1076"/>
          <ac:picMkLst>
            <pc:docMk/>
            <pc:sldMk cId="1965983288" sldId="401"/>
            <ac:picMk id="28" creationId="{0D90E18D-30AF-4ACB-B261-F356183D76EB}"/>
          </ac:picMkLst>
        </pc:picChg>
      </pc:sldChg>
      <pc:sldChg chg="addSp delSp modSp new mod ord">
        <pc:chgData name="Emmanuel Orfao" userId="b37a14cee5699706" providerId="LiveId" clId="{DB9CBEC5-F377-480A-B9DD-8E5FD608AA17}" dt="2020-05-23T21:30:26.076" v="3841"/>
        <pc:sldMkLst>
          <pc:docMk/>
          <pc:sldMk cId="2297798090" sldId="402"/>
        </pc:sldMkLst>
        <pc:spChg chg="del">
          <ac:chgData name="Emmanuel Orfao" userId="b37a14cee5699706" providerId="LiveId" clId="{DB9CBEC5-F377-480A-B9DD-8E5FD608AA17}" dt="2020-05-23T19:58:46.424" v="2941"/>
          <ac:spMkLst>
            <pc:docMk/>
            <pc:sldMk cId="2297798090" sldId="402"/>
            <ac:spMk id="3" creationId="{ABE11817-2B26-48D8-A33A-0798060753EB}"/>
          </ac:spMkLst>
        </pc:spChg>
        <pc:picChg chg="add del mod modCrop">
          <ac:chgData name="Emmanuel Orfao" userId="b37a14cee5699706" providerId="LiveId" clId="{DB9CBEC5-F377-480A-B9DD-8E5FD608AA17}" dt="2020-05-23T18:55:38.192" v="2518" actId="478"/>
          <ac:picMkLst>
            <pc:docMk/>
            <pc:sldMk cId="2297798090" sldId="402"/>
            <ac:picMk id="4" creationId="{038A3AE9-DA1C-48CC-A446-263E472F0976}"/>
          </ac:picMkLst>
        </pc:picChg>
        <pc:picChg chg="add mod modCrop">
          <ac:chgData name="Emmanuel Orfao" userId="b37a14cee5699706" providerId="LiveId" clId="{DB9CBEC5-F377-480A-B9DD-8E5FD608AA17}" dt="2020-05-23T19:59:02.118" v="2947" actId="14100"/>
          <ac:picMkLst>
            <pc:docMk/>
            <pc:sldMk cId="2297798090" sldId="402"/>
            <ac:picMk id="6" creationId="{5673E68E-0715-4394-94E3-9BBAD3AF97D9}"/>
          </ac:picMkLst>
        </pc:picChg>
      </pc:sldChg>
      <pc:sldChg chg="addSp delSp modSp new mod ord">
        <pc:chgData name="Emmanuel Orfao" userId="b37a14cee5699706" providerId="LiveId" clId="{DB9CBEC5-F377-480A-B9DD-8E5FD608AA17}" dt="2020-05-23T20:02:35.996" v="2952"/>
        <pc:sldMkLst>
          <pc:docMk/>
          <pc:sldMk cId="1714576970" sldId="403"/>
        </pc:sldMkLst>
        <pc:spChg chg="del">
          <ac:chgData name="Emmanuel Orfao" userId="b37a14cee5699706" providerId="LiveId" clId="{DB9CBEC5-F377-480A-B9DD-8E5FD608AA17}" dt="2020-05-23T18:59:35.640" v="2532" actId="931"/>
          <ac:spMkLst>
            <pc:docMk/>
            <pc:sldMk cId="1714576970" sldId="403"/>
            <ac:spMk id="3" creationId="{EC450FEA-59AC-4481-A0DF-460DD4A35552}"/>
          </ac:spMkLst>
        </pc:spChg>
        <pc:picChg chg="add mod">
          <ac:chgData name="Emmanuel Orfao" userId="b37a14cee5699706" providerId="LiveId" clId="{DB9CBEC5-F377-480A-B9DD-8E5FD608AA17}" dt="2020-05-23T18:59:46.440" v="2537" actId="14100"/>
          <ac:picMkLst>
            <pc:docMk/>
            <pc:sldMk cId="1714576970" sldId="403"/>
            <ac:picMk id="5" creationId="{3311103F-76D5-4E8D-A0F4-5A17100FC202}"/>
          </ac:picMkLst>
        </pc:picChg>
      </pc:sldChg>
      <pc:sldChg chg="addSp delSp modSp new del mod">
        <pc:chgData name="Emmanuel Orfao" userId="b37a14cee5699706" providerId="LiveId" clId="{DB9CBEC5-F377-480A-B9DD-8E5FD608AA17}" dt="2020-05-26T06:49:09.396" v="7354" actId="47"/>
        <pc:sldMkLst>
          <pc:docMk/>
          <pc:sldMk cId="2677986107" sldId="404"/>
        </pc:sldMkLst>
        <pc:spChg chg="del">
          <ac:chgData name="Emmanuel Orfao" userId="b37a14cee5699706" providerId="LiveId" clId="{DB9CBEC5-F377-480A-B9DD-8E5FD608AA17}" dt="2020-05-23T19:50:36.935" v="2895"/>
          <ac:spMkLst>
            <pc:docMk/>
            <pc:sldMk cId="2677986107" sldId="404"/>
            <ac:spMk id="3" creationId="{1B3E67EB-1F3C-40AD-B937-FC07D257A110}"/>
          </ac:spMkLst>
        </pc:spChg>
        <pc:picChg chg="add mod modCrop">
          <ac:chgData name="Emmanuel Orfao" userId="b37a14cee5699706" providerId="LiveId" clId="{DB9CBEC5-F377-480A-B9DD-8E5FD608AA17}" dt="2020-05-23T19:55:52.303" v="2920" actId="732"/>
          <ac:picMkLst>
            <pc:docMk/>
            <pc:sldMk cId="2677986107" sldId="404"/>
            <ac:picMk id="5" creationId="{A36A7243-C856-47D8-82BA-7BB364CA68A1}"/>
          </ac:picMkLst>
        </pc:picChg>
      </pc:sldChg>
      <pc:sldChg chg="modSp new del mod">
        <pc:chgData name="Emmanuel Orfao" userId="b37a14cee5699706" providerId="LiveId" clId="{DB9CBEC5-F377-480A-B9DD-8E5FD608AA17}" dt="2020-05-23T19:40:30.227" v="2854" actId="2696"/>
        <pc:sldMkLst>
          <pc:docMk/>
          <pc:sldMk cId="3546496116" sldId="404"/>
        </pc:sldMkLst>
        <pc:spChg chg="mod">
          <ac:chgData name="Emmanuel Orfao" userId="b37a14cee5699706" providerId="LiveId" clId="{DB9CBEC5-F377-480A-B9DD-8E5FD608AA17}" dt="2020-05-23T19:14:23.059" v="2654" actId="20577"/>
          <ac:spMkLst>
            <pc:docMk/>
            <pc:sldMk cId="3546496116" sldId="404"/>
            <ac:spMk id="2" creationId="{F3DA82B1-3A90-471F-927C-125067C0B8F5}"/>
          </ac:spMkLst>
        </pc:spChg>
      </pc:sldChg>
      <pc:sldChg chg="new del">
        <pc:chgData name="Emmanuel Orfao" userId="b37a14cee5699706" providerId="LiveId" clId="{DB9CBEC5-F377-480A-B9DD-8E5FD608AA17}" dt="2020-05-23T19:57:28.366" v="2940" actId="47"/>
        <pc:sldMkLst>
          <pc:docMk/>
          <pc:sldMk cId="1687428725" sldId="405"/>
        </pc:sldMkLst>
      </pc:sldChg>
      <pc:sldChg chg="addSp delSp modSp new del mod">
        <pc:chgData name="Emmanuel Orfao" userId="b37a14cee5699706" providerId="LiveId" clId="{DB9CBEC5-F377-480A-B9DD-8E5FD608AA17}" dt="2020-05-26T06:49:08.145" v="7353" actId="47"/>
        <pc:sldMkLst>
          <pc:docMk/>
          <pc:sldMk cId="3302201828" sldId="406"/>
        </pc:sldMkLst>
        <pc:spChg chg="del">
          <ac:chgData name="Emmanuel Orfao" userId="b37a14cee5699706" providerId="LiveId" clId="{DB9CBEC5-F377-480A-B9DD-8E5FD608AA17}" dt="2020-05-23T19:52:02.576" v="2907"/>
          <ac:spMkLst>
            <pc:docMk/>
            <pc:sldMk cId="3302201828" sldId="406"/>
            <ac:spMk id="3" creationId="{99C53387-281B-4A4F-8082-4980BF4CD0FE}"/>
          </ac:spMkLst>
        </pc:spChg>
        <pc:picChg chg="add mod modCrop">
          <ac:chgData name="Emmanuel Orfao" userId="b37a14cee5699706" providerId="LiveId" clId="{DB9CBEC5-F377-480A-B9DD-8E5FD608AA17}" dt="2020-05-23T19:52:56.294" v="2918" actId="14100"/>
          <ac:picMkLst>
            <pc:docMk/>
            <pc:sldMk cId="3302201828" sldId="406"/>
            <ac:picMk id="5" creationId="{7FA7D0CD-ACDF-4AA7-859E-78545C4EDB7C}"/>
          </ac:picMkLst>
        </pc:picChg>
      </pc:sldChg>
      <pc:sldChg chg="addSp delSp modSp new del mod ord modNotesTx">
        <pc:chgData name="Emmanuel Orfao" userId="b37a14cee5699706" providerId="LiveId" clId="{DB9CBEC5-F377-480A-B9DD-8E5FD608AA17}" dt="2020-05-24T17:14:13.833" v="6803" actId="47"/>
        <pc:sldMkLst>
          <pc:docMk/>
          <pc:sldMk cId="2539726029" sldId="407"/>
        </pc:sldMkLst>
        <pc:spChg chg="mod">
          <ac:chgData name="Emmanuel Orfao" userId="b37a14cee5699706" providerId="LiveId" clId="{DB9CBEC5-F377-480A-B9DD-8E5FD608AA17}" dt="2020-05-24T16:11:15.639" v="6401" actId="27636"/>
          <ac:spMkLst>
            <pc:docMk/>
            <pc:sldMk cId="2539726029" sldId="407"/>
            <ac:spMk id="2" creationId="{044C27A7-FCEA-41AC-929E-ECC5B64A682D}"/>
          </ac:spMkLst>
        </pc:spChg>
        <pc:spChg chg="del">
          <ac:chgData name="Emmanuel Orfao" userId="b37a14cee5699706" providerId="LiveId" clId="{DB9CBEC5-F377-480A-B9DD-8E5FD608AA17}" dt="2020-05-23T20:10:25.541" v="2973" actId="931"/>
          <ac:spMkLst>
            <pc:docMk/>
            <pc:sldMk cId="2539726029" sldId="407"/>
            <ac:spMk id="3" creationId="{4BCBD9D3-C36B-49B5-858C-61DF0A3D70AA}"/>
          </ac:spMkLst>
        </pc:spChg>
        <pc:spChg chg="add del mod">
          <ac:chgData name="Emmanuel Orfao" userId="b37a14cee5699706" providerId="LiveId" clId="{DB9CBEC5-F377-480A-B9DD-8E5FD608AA17}" dt="2020-05-24T16:15:53.615" v="6409" actId="478"/>
          <ac:spMkLst>
            <pc:docMk/>
            <pc:sldMk cId="2539726029" sldId="407"/>
            <ac:spMk id="4" creationId="{E9874018-C836-48DD-89F8-3CC4A1A86F05}"/>
          </ac:spMkLst>
        </pc:spChg>
        <pc:spChg chg="add del mod">
          <ac:chgData name="Emmanuel Orfao" userId="b37a14cee5699706" providerId="LiveId" clId="{DB9CBEC5-F377-480A-B9DD-8E5FD608AA17}" dt="2020-05-23T20:41:52.069" v="2982"/>
          <ac:spMkLst>
            <pc:docMk/>
            <pc:sldMk cId="2539726029" sldId="407"/>
            <ac:spMk id="6" creationId="{D00EA1AE-5488-40D7-AB52-AA5D49E341C6}"/>
          </ac:spMkLst>
        </pc:spChg>
        <pc:spChg chg="add mod">
          <ac:chgData name="Emmanuel Orfao" userId="b37a14cee5699706" providerId="LiveId" clId="{DB9CBEC5-F377-480A-B9DD-8E5FD608AA17}" dt="2020-05-24T17:12:28.113" v="6795" actId="20577"/>
          <ac:spMkLst>
            <pc:docMk/>
            <pc:sldMk cId="2539726029" sldId="407"/>
            <ac:spMk id="7" creationId="{CCBD53F9-5E11-4341-AA3E-E5E3A53665DD}"/>
          </ac:spMkLst>
        </pc:spChg>
        <pc:picChg chg="add del mod">
          <ac:chgData name="Emmanuel Orfao" userId="b37a14cee5699706" providerId="LiveId" clId="{DB9CBEC5-F377-480A-B9DD-8E5FD608AA17}" dt="2020-05-24T16:15:48.636" v="6408" actId="478"/>
          <ac:picMkLst>
            <pc:docMk/>
            <pc:sldMk cId="2539726029" sldId="407"/>
            <ac:picMk id="5" creationId="{F17D6753-1370-4339-BD5D-FF16562A8BA1}"/>
          </ac:picMkLst>
        </pc:picChg>
      </pc:sldChg>
      <pc:sldChg chg="addSp delSp modSp new del mod">
        <pc:chgData name="Emmanuel Orfao" userId="b37a14cee5699706" providerId="LiveId" clId="{DB9CBEC5-F377-480A-B9DD-8E5FD608AA17}" dt="2020-05-24T16:15:36.385" v="6407" actId="47"/>
        <pc:sldMkLst>
          <pc:docMk/>
          <pc:sldMk cId="702379889" sldId="408"/>
        </pc:sldMkLst>
        <pc:spChg chg="del">
          <ac:chgData name="Emmanuel Orfao" userId="b37a14cee5699706" providerId="LiveId" clId="{DB9CBEC5-F377-480A-B9DD-8E5FD608AA17}" dt="2020-05-23T20:54:35.872" v="3221" actId="478"/>
          <ac:spMkLst>
            <pc:docMk/>
            <pc:sldMk cId="702379889" sldId="408"/>
            <ac:spMk id="2" creationId="{4D68854E-B676-405A-8879-97E5EE6FB701}"/>
          </ac:spMkLst>
        </pc:spChg>
        <pc:spChg chg="del">
          <ac:chgData name="Emmanuel Orfao" userId="b37a14cee5699706" providerId="LiveId" clId="{DB9CBEC5-F377-480A-B9DD-8E5FD608AA17}" dt="2020-05-23T20:53:54.593" v="3214" actId="478"/>
          <ac:spMkLst>
            <pc:docMk/>
            <pc:sldMk cId="702379889" sldId="408"/>
            <ac:spMk id="3" creationId="{D68A3BC8-424C-40D0-86EC-7A5E1C5B8E91}"/>
          </ac:spMkLst>
        </pc:spChg>
        <pc:spChg chg="add mod">
          <ac:chgData name="Emmanuel Orfao" userId="b37a14cee5699706" providerId="LiveId" clId="{DB9CBEC5-F377-480A-B9DD-8E5FD608AA17}" dt="2020-05-24T07:54:25.107" v="5175" actId="1076"/>
          <ac:spMkLst>
            <pc:docMk/>
            <pc:sldMk cId="702379889" sldId="408"/>
            <ac:spMk id="4" creationId="{2BB43765-F3D3-4D76-A452-11F003C7950C}"/>
          </ac:spMkLst>
        </pc:spChg>
      </pc:sldChg>
      <pc:sldChg chg="new del">
        <pc:chgData name="Emmanuel Orfao" userId="b37a14cee5699706" providerId="LiveId" clId="{DB9CBEC5-F377-480A-B9DD-8E5FD608AA17}" dt="2020-05-23T21:30:10.592" v="3839" actId="47"/>
        <pc:sldMkLst>
          <pc:docMk/>
          <pc:sldMk cId="1918945983" sldId="409"/>
        </pc:sldMkLst>
      </pc:sldChg>
      <pc:sldChg chg="addSp delSp modSp new mod ord">
        <pc:chgData name="Emmanuel Orfao" userId="b37a14cee5699706" providerId="LiveId" clId="{DB9CBEC5-F377-480A-B9DD-8E5FD608AA17}" dt="2020-05-26T17:51:31.434" v="7501" actId="20577"/>
        <pc:sldMkLst>
          <pc:docMk/>
          <pc:sldMk cId="3630646399" sldId="409"/>
        </pc:sldMkLst>
        <pc:spChg chg="mod">
          <ac:chgData name="Emmanuel Orfao" userId="b37a14cee5699706" providerId="LiveId" clId="{DB9CBEC5-F377-480A-B9DD-8E5FD608AA17}" dt="2020-05-24T16:22:19.683" v="6516" actId="255"/>
          <ac:spMkLst>
            <pc:docMk/>
            <pc:sldMk cId="3630646399" sldId="409"/>
            <ac:spMk id="2" creationId="{23F36D59-3AC2-431A-8BC0-3A61852430F3}"/>
          </ac:spMkLst>
        </pc:spChg>
        <pc:spChg chg="del mod">
          <ac:chgData name="Emmanuel Orfao" userId="b37a14cee5699706" providerId="LiveId" clId="{DB9CBEC5-F377-480A-B9DD-8E5FD608AA17}" dt="2020-05-24T07:48:43.928" v="4827" actId="478"/>
          <ac:spMkLst>
            <pc:docMk/>
            <pc:sldMk cId="3630646399" sldId="409"/>
            <ac:spMk id="3" creationId="{5F39770A-41FB-4528-956C-8F8E149CADBA}"/>
          </ac:spMkLst>
        </pc:spChg>
        <pc:spChg chg="add mod">
          <ac:chgData name="Emmanuel Orfao" userId="b37a14cee5699706" providerId="LiveId" clId="{DB9CBEC5-F377-480A-B9DD-8E5FD608AA17}" dt="2020-05-24T15:34:33.549" v="5733" actId="1076"/>
          <ac:spMkLst>
            <pc:docMk/>
            <pc:sldMk cId="3630646399" sldId="409"/>
            <ac:spMk id="3" creationId="{97C4FA93-2724-4258-A104-12758B0AF231}"/>
          </ac:spMkLst>
        </pc:spChg>
        <pc:spChg chg="add mod">
          <ac:chgData name="Emmanuel Orfao" userId="b37a14cee5699706" providerId="LiveId" clId="{DB9CBEC5-F377-480A-B9DD-8E5FD608AA17}" dt="2020-05-24T15:33:35.522" v="5720" actId="255"/>
          <ac:spMkLst>
            <pc:docMk/>
            <pc:sldMk cId="3630646399" sldId="409"/>
            <ac:spMk id="4" creationId="{887F9F37-E25D-4159-9564-E13EB1CBF4D2}"/>
          </ac:spMkLst>
        </pc:spChg>
        <pc:spChg chg="add del mod">
          <ac:chgData name="Emmanuel Orfao" userId="b37a14cee5699706" providerId="LiveId" clId="{DB9CBEC5-F377-480A-B9DD-8E5FD608AA17}" dt="2020-05-24T07:52:53.113" v="5089" actId="478"/>
          <ac:spMkLst>
            <pc:docMk/>
            <pc:sldMk cId="3630646399" sldId="409"/>
            <ac:spMk id="5" creationId="{224CE9AD-F7B7-440F-BF20-D4E4611C36F3}"/>
          </ac:spMkLst>
        </pc:spChg>
        <pc:spChg chg="add mod">
          <ac:chgData name="Emmanuel Orfao" userId="b37a14cee5699706" providerId="LiveId" clId="{DB9CBEC5-F377-480A-B9DD-8E5FD608AA17}" dt="2020-05-24T15:35:11.315" v="5740" actId="1076"/>
          <ac:spMkLst>
            <pc:docMk/>
            <pc:sldMk cId="3630646399" sldId="409"/>
            <ac:spMk id="6" creationId="{4706D393-DB9A-4A5A-907F-35B9C3CF2687}"/>
          </ac:spMkLst>
        </pc:spChg>
        <pc:spChg chg="add mod">
          <ac:chgData name="Emmanuel Orfao" userId="b37a14cee5699706" providerId="LiveId" clId="{DB9CBEC5-F377-480A-B9DD-8E5FD608AA17}" dt="2020-05-24T15:35:17.147" v="5742" actId="1076"/>
          <ac:spMkLst>
            <pc:docMk/>
            <pc:sldMk cId="3630646399" sldId="409"/>
            <ac:spMk id="7" creationId="{43BDE39C-FBA6-412E-BEBA-877BADABCBF7}"/>
          </ac:spMkLst>
        </pc:spChg>
        <pc:spChg chg="add mod">
          <ac:chgData name="Emmanuel Orfao" userId="b37a14cee5699706" providerId="LiveId" clId="{DB9CBEC5-F377-480A-B9DD-8E5FD608AA17}" dt="2020-05-24T15:35:29.013" v="5746" actId="1076"/>
          <ac:spMkLst>
            <pc:docMk/>
            <pc:sldMk cId="3630646399" sldId="409"/>
            <ac:spMk id="8" creationId="{96804D76-6CDA-4935-81FB-41413AB06DEB}"/>
          </ac:spMkLst>
        </pc:spChg>
        <pc:spChg chg="add del mod">
          <ac:chgData name="Emmanuel Orfao" userId="b37a14cee5699706" providerId="LiveId" clId="{DB9CBEC5-F377-480A-B9DD-8E5FD608AA17}" dt="2020-05-24T15:34:19.899" v="5729" actId="478"/>
          <ac:spMkLst>
            <pc:docMk/>
            <pc:sldMk cId="3630646399" sldId="409"/>
            <ac:spMk id="9" creationId="{88890F06-F1A4-4B80-A789-BAAEE4AF760E}"/>
          </ac:spMkLst>
        </pc:spChg>
        <pc:spChg chg="add mod">
          <ac:chgData name="Emmanuel Orfao" userId="b37a14cee5699706" providerId="LiveId" clId="{DB9CBEC5-F377-480A-B9DD-8E5FD608AA17}" dt="2020-05-24T15:35:23.907" v="5744" actId="1076"/>
          <ac:spMkLst>
            <pc:docMk/>
            <pc:sldMk cId="3630646399" sldId="409"/>
            <ac:spMk id="10" creationId="{31AD7323-E34C-4A66-97D9-63C186E58FFB}"/>
          </ac:spMkLst>
        </pc:spChg>
        <pc:spChg chg="add mod">
          <ac:chgData name="Emmanuel Orfao" userId="b37a14cee5699706" providerId="LiveId" clId="{DB9CBEC5-F377-480A-B9DD-8E5FD608AA17}" dt="2020-05-26T17:51:31.434" v="7501" actId="20577"/>
          <ac:spMkLst>
            <pc:docMk/>
            <pc:sldMk cId="3630646399" sldId="409"/>
            <ac:spMk id="11" creationId="{96AF7E1D-A942-4D3F-99C5-177E7CBBB677}"/>
          </ac:spMkLst>
        </pc:spChg>
        <pc:spChg chg="add mod">
          <ac:chgData name="Emmanuel Orfao" userId="b37a14cee5699706" providerId="LiveId" clId="{DB9CBEC5-F377-480A-B9DD-8E5FD608AA17}" dt="2020-05-24T15:35:34.151" v="5748" actId="1076"/>
          <ac:spMkLst>
            <pc:docMk/>
            <pc:sldMk cId="3630646399" sldId="409"/>
            <ac:spMk id="12" creationId="{3865145E-D930-489A-BC1B-536FA6B610C9}"/>
          </ac:spMkLst>
        </pc:spChg>
        <pc:spChg chg="add mod">
          <ac:chgData name="Emmanuel Orfao" userId="b37a14cee5699706" providerId="LiveId" clId="{DB9CBEC5-F377-480A-B9DD-8E5FD608AA17}" dt="2020-05-24T15:34:40.217" v="5737" actId="6549"/>
          <ac:spMkLst>
            <pc:docMk/>
            <pc:sldMk cId="3630646399" sldId="409"/>
            <ac:spMk id="13" creationId="{4672AB27-87FC-4C1C-9C84-A1237B167811}"/>
          </ac:spMkLst>
        </pc:spChg>
        <pc:spChg chg="add mod">
          <ac:chgData name="Emmanuel Orfao" userId="b37a14cee5699706" providerId="LiveId" clId="{DB9CBEC5-F377-480A-B9DD-8E5FD608AA17}" dt="2020-05-24T15:43:15.920" v="5790" actId="1076"/>
          <ac:spMkLst>
            <pc:docMk/>
            <pc:sldMk cId="3630646399" sldId="409"/>
            <ac:spMk id="14" creationId="{05DCD483-E3B9-450D-B414-CEC697AC206F}"/>
          </ac:spMkLst>
        </pc:spChg>
        <pc:spChg chg="add mod">
          <ac:chgData name="Emmanuel Orfao" userId="b37a14cee5699706" providerId="LiveId" clId="{DB9CBEC5-F377-480A-B9DD-8E5FD608AA17}" dt="2020-05-24T15:44:09.297" v="5797" actId="20577"/>
          <ac:spMkLst>
            <pc:docMk/>
            <pc:sldMk cId="3630646399" sldId="409"/>
            <ac:spMk id="15" creationId="{5736834F-D754-47DE-8999-7A5DBD93D52E}"/>
          </ac:spMkLst>
        </pc:spChg>
        <pc:spChg chg="add mod">
          <ac:chgData name="Emmanuel Orfao" userId="b37a14cee5699706" providerId="LiveId" clId="{DB9CBEC5-F377-480A-B9DD-8E5FD608AA17}" dt="2020-05-24T15:44:42.895" v="5818" actId="1076"/>
          <ac:spMkLst>
            <pc:docMk/>
            <pc:sldMk cId="3630646399" sldId="409"/>
            <ac:spMk id="16" creationId="{2D73AEDC-6188-487C-B4E4-011FDA8255B7}"/>
          </ac:spMkLst>
        </pc:spChg>
      </pc:sldChg>
      <pc:sldChg chg="addSp delSp modSp new mod ord modNotesTx">
        <pc:chgData name="Emmanuel Orfao" userId="b37a14cee5699706" providerId="LiveId" clId="{DB9CBEC5-F377-480A-B9DD-8E5FD608AA17}" dt="2020-05-26T17:41:15.852" v="7427"/>
        <pc:sldMkLst>
          <pc:docMk/>
          <pc:sldMk cId="2600473958" sldId="410"/>
        </pc:sldMkLst>
        <pc:spChg chg="mod">
          <ac:chgData name="Emmanuel Orfao" userId="b37a14cee5699706" providerId="LiveId" clId="{DB9CBEC5-F377-480A-B9DD-8E5FD608AA17}" dt="2020-05-24T17:41:55.223" v="7134" actId="14100"/>
          <ac:spMkLst>
            <pc:docMk/>
            <pc:sldMk cId="2600473958" sldId="410"/>
            <ac:spMk id="2" creationId="{49EDDDD4-067E-4AC9-9204-5091798A41BB}"/>
          </ac:spMkLst>
        </pc:spChg>
        <pc:spChg chg="del">
          <ac:chgData name="Emmanuel Orfao" userId="b37a14cee5699706" providerId="LiveId" clId="{DB9CBEC5-F377-480A-B9DD-8E5FD608AA17}" dt="2020-05-24T17:19:17.776" v="6923" actId="478"/>
          <ac:spMkLst>
            <pc:docMk/>
            <pc:sldMk cId="2600473958" sldId="410"/>
            <ac:spMk id="3" creationId="{540F7CBB-6932-4F8E-8516-CF51E265AA49}"/>
          </ac:spMkLst>
        </pc:spChg>
        <pc:spChg chg="add mod">
          <ac:chgData name="Emmanuel Orfao" userId="b37a14cee5699706" providerId="LiveId" clId="{DB9CBEC5-F377-480A-B9DD-8E5FD608AA17}" dt="2020-05-24T17:36:22.730" v="7090" actId="14100"/>
          <ac:spMkLst>
            <pc:docMk/>
            <pc:sldMk cId="2600473958" sldId="410"/>
            <ac:spMk id="6" creationId="{52E036F7-EE61-4BBB-8BA7-2748EDB99A4E}"/>
          </ac:spMkLst>
        </pc:spChg>
        <pc:spChg chg="add mod">
          <ac:chgData name="Emmanuel Orfao" userId="b37a14cee5699706" providerId="LiveId" clId="{DB9CBEC5-F377-480A-B9DD-8E5FD608AA17}" dt="2020-05-24T17:36:22.730" v="7090" actId="14100"/>
          <ac:spMkLst>
            <pc:docMk/>
            <pc:sldMk cId="2600473958" sldId="410"/>
            <ac:spMk id="9" creationId="{8CCCBD50-9531-41C9-A9F6-FDFC65D9F53F}"/>
          </ac:spMkLst>
        </pc:spChg>
        <pc:spChg chg="add del mod">
          <ac:chgData name="Emmanuel Orfao" userId="b37a14cee5699706" providerId="LiveId" clId="{DB9CBEC5-F377-480A-B9DD-8E5FD608AA17}" dt="2020-05-24T17:33:22.996" v="7042" actId="478"/>
          <ac:spMkLst>
            <pc:docMk/>
            <pc:sldMk cId="2600473958" sldId="410"/>
            <ac:spMk id="10" creationId="{5C295AE4-96D2-46DD-B8B5-029309DF74F1}"/>
          </ac:spMkLst>
        </pc:spChg>
        <pc:spChg chg="add mod">
          <ac:chgData name="Emmanuel Orfao" userId="b37a14cee5699706" providerId="LiveId" clId="{DB9CBEC5-F377-480A-B9DD-8E5FD608AA17}" dt="2020-05-24T17:36:22.730" v="7090" actId="14100"/>
          <ac:spMkLst>
            <pc:docMk/>
            <pc:sldMk cId="2600473958" sldId="410"/>
            <ac:spMk id="15" creationId="{7D3B8A2C-00FF-4FB1-8EBF-847C296EDAD3}"/>
          </ac:spMkLst>
        </pc:spChg>
        <pc:spChg chg="add mod">
          <ac:chgData name="Emmanuel Orfao" userId="b37a14cee5699706" providerId="LiveId" clId="{DB9CBEC5-F377-480A-B9DD-8E5FD608AA17}" dt="2020-05-24T17:41:46.078" v="7131" actId="207"/>
          <ac:spMkLst>
            <pc:docMk/>
            <pc:sldMk cId="2600473958" sldId="410"/>
            <ac:spMk id="18" creationId="{7A2284FE-8920-4C5A-BFCD-5912CAA5DAFA}"/>
          </ac:spMkLst>
        </pc:spChg>
        <pc:picChg chg="add mod modCrop">
          <ac:chgData name="Emmanuel Orfao" userId="b37a14cee5699706" providerId="LiveId" clId="{DB9CBEC5-F377-480A-B9DD-8E5FD608AA17}" dt="2020-05-24T17:22:47.905" v="6960" actId="1076"/>
          <ac:picMkLst>
            <pc:docMk/>
            <pc:sldMk cId="2600473958" sldId="410"/>
            <ac:picMk id="5" creationId="{D24AB28D-90A2-4386-A726-4B191F77E992}"/>
          </ac:picMkLst>
        </pc:picChg>
        <pc:picChg chg="add mod modCrop">
          <ac:chgData name="Emmanuel Orfao" userId="b37a14cee5699706" providerId="LiveId" clId="{DB9CBEC5-F377-480A-B9DD-8E5FD608AA17}" dt="2020-05-24T17:31:17.210" v="7037" actId="1076"/>
          <ac:picMkLst>
            <pc:docMk/>
            <pc:sldMk cId="2600473958" sldId="410"/>
            <ac:picMk id="8" creationId="{2771CD37-03BF-4D71-9235-317D9541A0B7}"/>
          </ac:picMkLst>
        </pc:picChg>
        <pc:picChg chg="add del mod modCrop">
          <ac:chgData name="Emmanuel Orfao" userId="b37a14cee5699706" providerId="LiveId" clId="{DB9CBEC5-F377-480A-B9DD-8E5FD608AA17}" dt="2020-05-24T17:35:13.346" v="7052" actId="478"/>
          <ac:picMkLst>
            <pc:docMk/>
            <pc:sldMk cId="2600473958" sldId="410"/>
            <ac:picMk id="12" creationId="{37087748-C15C-47F3-9636-12444768A236}"/>
          </ac:picMkLst>
        </pc:picChg>
        <pc:picChg chg="add mod modCrop">
          <ac:chgData name="Emmanuel Orfao" userId="b37a14cee5699706" providerId="LiveId" clId="{DB9CBEC5-F377-480A-B9DD-8E5FD608AA17}" dt="2020-05-24T17:35:43.018" v="7062" actId="1076"/>
          <ac:picMkLst>
            <pc:docMk/>
            <pc:sldMk cId="2600473958" sldId="410"/>
            <ac:picMk id="14" creationId="{A81A5379-EC7F-4151-89E9-8068F69954C9}"/>
          </ac:picMkLst>
        </pc:picChg>
        <pc:picChg chg="add mod modCrop">
          <ac:chgData name="Emmanuel Orfao" userId="b37a14cee5699706" providerId="LiveId" clId="{DB9CBEC5-F377-480A-B9DD-8E5FD608AA17}" dt="2020-05-24T17:41:07.377" v="7100" actId="1076"/>
          <ac:picMkLst>
            <pc:docMk/>
            <pc:sldMk cId="2600473958" sldId="410"/>
            <ac:picMk id="17" creationId="{003605F8-F8B8-4EC6-866D-03025B8B87B1}"/>
          </ac:picMkLst>
        </pc:picChg>
      </pc:sldChg>
      <pc:sldChg chg="modSp new del mod">
        <pc:chgData name="Emmanuel Orfao" userId="b37a14cee5699706" providerId="LiveId" clId="{DB9CBEC5-F377-480A-B9DD-8E5FD608AA17}" dt="2020-05-23T21:13:54.974" v="3649" actId="47"/>
        <pc:sldMkLst>
          <pc:docMk/>
          <pc:sldMk cId="3785061182" sldId="410"/>
        </pc:sldMkLst>
        <pc:spChg chg="mod">
          <ac:chgData name="Emmanuel Orfao" userId="b37a14cee5699706" providerId="LiveId" clId="{DB9CBEC5-F377-480A-B9DD-8E5FD608AA17}" dt="2020-05-23T21:13:29.593" v="3625" actId="20577"/>
          <ac:spMkLst>
            <pc:docMk/>
            <pc:sldMk cId="3785061182" sldId="410"/>
            <ac:spMk id="2" creationId="{109F8156-8AA1-4D62-9DD9-02C3D689B0E3}"/>
          </ac:spMkLst>
        </pc:spChg>
      </pc:sldChg>
      <pc:sldChg chg="delSp modSp add mod ord">
        <pc:chgData name="Emmanuel Orfao" userId="b37a14cee5699706" providerId="LiveId" clId="{DB9CBEC5-F377-480A-B9DD-8E5FD608AA17}" dt="2020-05-26T17:41:15.852" v="7427"/>
        <pc:sldMkLst>
          <pc:docMk/>
          <pc:sldMk cId="2871969576" sldId="411"/>
        </pc:sldMkLst>
        <pc:spChg chg="del">
          <ac:chgData name="Emmanuel Orfao" userId="b37a14cee5699706" providerId="LiveId" clId="{DB9CBEC5-F377-480A-B9DD-8E5FD608AA17}" dt="2020-05-24T21:24:38.365" v="7153" actId="478"/>
          <ac:spMkLst>
            <pc:docMk/>
            <pc:sldMk cId="2871969576" sldId="411"/>
            <ac:spMk id="6" creationId="{52E036F7-EE61-4BBB-8BA7-2748EDB99A4E}"/>
          </ac:spMkLst>
        </pc:spChg>
        <pc:spChg chg="mod">
          <ac:chgData name="Emmanuel Orfao" userId="b37a14cee5699706" providerId="LiveId" clId="{DB9CBEC5-F377-480A-B9DD-8E5FD608AA17}" dt="2020-05-24T21:24:54.149" v="7154" actId="1076"/>
          <ac:spMkLst>
            <pc:docMk/>
            <pc:sldMk cId="2871969576" sldId="411"/>
            <ac:spMk id="9" creationId="{8CCCBD50-9531-41C9-A9F6-FDFC65D9F53F}"/>
          </ac:spMkLst>
        </pc:spChg>
        <pc:spChg chg="mod">
          <ac:chgData name="Emmanuel Orfao" userId="b37a14cee5699706" providerId="LiveId" clId="{DB9CBEC5-F377-480A-B9DD-8E5FD608AA17}" dt="2020-05-24T21:25:02.077" v="7155" actId="1076"/>
          <ac:spMkLst>
            <pc:docMk/>
            <pc:sldMk cId="2871969576" sldId="411"/>
            <ac:spMk id="15" creationId="{7D3B8A2C-00FF-4FB1-8EBF-847C296EDAD3}"/>
          </ac:spMkLst>
        </pc:spChg>
        <pc:picChg chg="del">
          <ac:chgData name="Emmanuel Orfao" userId="b37a14cee5699706" providerId="LiveId" clId="{DB9CBEC5-F377-480A-B9DD-8E5FD608AA17}" dt="2020-05-24T21:24:35.653" v="7152" actId="478"/>
          <ac:picMkLst>
            <pc:docMk/>
            <pc:sldMk cId="2871969576" sldId="411"/>
            <ac:picMk id="5" creationId="{D24AB28D-90A2-4386-A726-4B191F77E992}"/>
          </ac:picMkLst>
        </pc:picChg>
        <pc:picChg chg="mod">
          <ac:chgData name="Emmanuel Orfao" userId="b37a14cee5699706" providerId="LiveId" clId="{DB9CBEC5-F377-480A-B9DD-8E5FD608AA17}" dt="2020-05-24T21:24:54.149" v="7154" actId="1076"/>
          <ac:picMkLst>
            <pc:docMk/>
            <pc:sldMk cId="2871969576" sldId="411"/>
            <ac:picMk id="8" creationId="{2771CD37-03BF-4D71-9235-317D9541A0B7}"/>
          </ac:picMkLst>
        </pc:picChg>
        <pc:picChg chg="mod">
          <ac:chgData name="Emmanuel Orfao" userId="b37a14cee5699706" providerId="LiveId" clId="{DB9CBEC5-F377-480A-B9DD-8E5FD608AA17}" dt="2020-05-24T21:25:02.077" v="7155" actId="1076"/>
          <ac:picMkLst>
            <pc:docMk/>
            <pc:sldMk cId="2871969576" sldId="411"/>
            <ac:picMk id="14" creationId="{A81A5379-EC7F-4151-89E9-8068F69954C9}"/>
          </ac:picMkLst>
        </pc:picChg>
      </pc:sldChg>
      <pc:sldChg chg="add ord">
        <pc:chgData name="Emmanuel Orfao" userId="b37a14cee5699706" providerId="LiveId" clId="{DB9CBEC5-F377-480A-B9DD-8E5FD608AA17}" dt="2020-05-24T21:28:49.261" v="7167"/>
        <pc:sldMkLst>
          <pc:docMk/>
          <pc:sldMk cId="1087853779" sldId="412"/>
        </pc:sldMkLst>
      </pc:sldChg>
      <pc:sldChg chg="modSp new mod ord">
        <pc:chgData name="Emmanuel Orfao" userId="b37a14cee5699706" providerId="LiveId" clId="{DB9CBEC5-F377-480A-B9DD-8E5FD608AA17}" dt="2020-05-26T17:40:12.619" v="7425"/>
        <pc:sldMkLst>
          <pc:docMk/>
          <pc:sldMk cId="25499056" sldId="413"/>
        </pc:sldMkLst>
        <pc:spChg chg="mod">
          <ac:chgData name="Emmanuel Orfao" userId="b37a14cee5699706" providerId="LiveId" clId="{DB9CBEC5-F377-480A-B9DD-8E5FD608AA17}" dt="2020-05-25T12:31:19.841" v="7225" actId="313"/>
          <ac:spMkLst>
            <pc:docMk/>
            <pc:sldMk cId="25499056" sldId="413"/>
            <ac:spMk id="2" creationId="{06BBA1AB-B7D0-4DFD-A788-28BD7534F8D1}"/>
          </ac:spMkLst>
        </pc:spChg>
        <pc:spChg chg="mod">
          <ac:chgData name="Emmanuel Orfao" userId="b37a14cee5699706" providerId="LiveId" clId="{DB9CBEC5-F377-480A-B9DD-8E5FD608AA17}" dt="2020-05-25T12:33:04.744" v="7349" actId="20577"/>
          <ac:spMkLst>
            <pc:docMk/>
            <pc:sldMk cId="25499056" sldId="413"/>
            <ac:spMk id="3" creationId="{3D377038-4259-45C8-9C2D-2D0E919694FC}"/>
          </ac:spMkLst>
        </pc:spChg>
      </pc:sldChg>
      <pc:sldChg chg="addSp delSp modSp mod ord">
        <pc:chgData name="Emmanuel Orfao" userId="b37a14cee5699706" providerId="LiveId" clId="{DB9CBEC5-F377-480A-B9DD-8E5FD608AA17}" dt="2020-05-27T08:13:22.162" v="7582"/>
        <pc:sldMkLst>
          <pc:docMk/>
          <pc:sldMk cId="2166640399" sldId="414"/>
        </pc:sldMkLst>
        <pc:picChg chg="add mod">
          <ac:chgData name="Emmanuel Orfao" userId="b37a14cee5699706" providerId="LiveId" clId="{DB9CBEC5-F377-480A-B9DD-8E5FD608AA17}" dt="2020-05-26T09:39:10.310" v="7362" actId="14100"/>
          <ac:picMkLst>
            <pc:docMk/>
            <pc:sldMk cId="2166640399" sldId="414"/>
            <ac:picMk id="3" creationId="{7CBA932E-C278-4380-906F-A8535717F7D8}"/>
          </ac:picMkLst>
        </pc:picChg>
        <pc:picChg chg="del">
          <ac:chgData name="Emmanuel Orfao" userId="b37a14cee5699706" providerId="LiveId" clId="{DB9CBEC5-F377-480A-B9DD-8E5FD608AA17}" dt="2020-05-26T09:38:58.901" v="7359" actId="478"/>
          <ac:picMkLst>
            <pc:docMk/>
            <pc:sldMk cId="2166640399" sldId="414"/>
            <ac:picMk id="19" creationId="{CE9B74B9-7846-764D-AE0E-AD61ADD9D9F7}"/>
          </ac:picMkLst>
        </pc:picChg>
      </pc:sldChg>
      <pc:sldChg chg="addSp modSp mod ord modAnim">
        <pc:chgData name="Emmanuel Orfao" userId="b37a14cee5699706" providerId="LiveId" clId="{DB9CBEC5-F377-480A-B9DD-8E5FD608AA17}" dt="2020-05-27T18:41:57.487" v="7997" actId="14100"/>
        <pc:sldMkLst>
          <pc:docMk/>
          <pc:sldMk cId="1026375101" sldId="415"/>
        </pc:sldMkLst>
        <pc:spChg chg="mod">
          <ac:chgData name="Emmanuel Orfao" userId="b37a14cee5699706" providerId="LiveId" clId="{DB9CBEC5-F377-480A-B9DD-8E5FD608AA17}" dt="2020-05-27T18:40:20.578" v="7974" actId="1076"/>
          <ac:spMkLst>
            <pc:docMk/>
            <pc:sldMk cId="1026375101" sldId="415"/>
            <ac:spMk id="8" creationId="{180C9F78-681C-4274-A26D-56A6081D704D}"/>
          </ac:spMkLst>
        </pc:spChg>
        <pc:spChg chg="mod">
          <ac:chgData name="Emmanuel Orfao" userId="b37a14cee5699706" providerId="LiveId" clId="{DB9CBEC5-F377-480A-B9DD-8E5FD608AA17}" dt="2020-05-27T18:41:11.702" v="7987" actId="1076"/>
          <ac:spMkLst>
            <pc:docMk/>
            <pc:sldMk cId="1026375101" sldId="415"/>
            <ac:spMk id="9" creationId="{75BDD53F-10E9-4BB8-BBAF-E98945E2D3A5}"/>
          </ac:spMkLst>
        </pc:spChg>
        <pc:spChg chg="mod">
          <ac:chgData name="Emmanuel Orfao" userId="b37a14cee5699706" providerId="LiveId" clId="{DB9CBEC5-F377-480A-B9DD-8E5FD608AA17}" dt="2020-05-27T18:41:08.271" v="7985" actId="1076"/>
          <ac:spMkLst>
            <pc:docMk/>
            <pc:sldMk cId="1026375101" sldId="415"/>
            <ac:spMk id="10" creationId="{3BF2D376-230B-4AAE-BE13-35B9590AC46F}"/>
          </ac:spMkLst>
        </pc:spChg>
        <pc:spChg chg="mod">
          <ac:chgData name="Emmanuel Orfao" userId="b37a14cee5699706" providerId="LiveId" clId="{DB9CBEC5-F377-480A-B9DD-8E5FD608AA17}" dt="2020-05-27T18:40:17.536" v="7973" actId="1076"/>
          <ac:spMkLst>
            <pc:docMk/>
            <pc:sldMk cId="1026375101" sldId="415"/>
            <ac:spMk id="11" creationId="{FF2611E0-FFCA-4B02-B0D9-6F327AFB9239}"/>
          </ac:spMkLst>
        </pc:spChg>
        <pc:spChg chg="mod">
          <ac:chgData name="Emmanuel Orfao" userId="b37a14cee5699706" providerId="LiveId" clId="{DB9CBEC5-F377-480A-B9DD-8E5FD608AA17}" dt="2020-05-27T18:41:46.272" v="7994" actId="1076"/>
          <ac:spMkLst>
            <pc:docMk/>
            <pc:sldMk cId="1026375101" sldId="415"/>
            <ac:spMk id="12" creationId="{F916C85E-DD6F-46F4-8D91-F7B2C19D09F6}"/>
          </ac:spMkLst>
        </pc:spChg>
        <pc:spChg chg="mod">
          <ac:chgData name="Emmanuel Orfao" userId="b37a14cee5699706" providerId="LiveId" clId="{DB9CBEC5-F377-480A-B9DD-8E5FD608AA17}" dt="2020-05-27T18:41:18.164" v="7988" actId="1076"/>
          <ac:spMkLst>
            <pc:docMk/>
            <pc:sldMk cId="1026375101" sldId="415"/>
            <ac:spMk id="13" creationId="{6C06BF1D-469B-47AD-AE95-0E81FA70717A}"/>
          </ac:spMkLst>
        </pc:spChg>
        <pc:spChg chg="mod">
          <ac:chgData name="Emmanuel Orfao" userId="b37a14cee5699706" providerId="LiveId" clId="{DB9CBEC5-F377-480A-B9DD-8E5FD608AA17}" dt="2020-05-27T18:41:43.730" v="7993" actId="1076"/>
          <ac:spMkLst>
            <pc:docMk/>
            <pc:sldMk cId="1026375101" sldId="415"/>
            <ac:spMk id="14" creationId="{F5EB0C98-42A2-4C1D-9FF9-EA6DC8F86003}"/>
          </ac:spMkLst>
        </pc:spChg>
        <pc:spChg chg="mod">
          <ac:chgData name="Emmanuel Orfao" userId="b37a14cee5699706" providerId="LiveId" clId="{DB9CBEC5-F377-480A-B9DD-8E5FD608AA17}" dt="2020-05-27T18:41:31.262" v="7991" actId="1076"/>
          <ac:spMkLst>
            <pc:docMk/>
            <pc:sldMk cId="1026375101" sldId="415"/>
            <ac:spMk id="15" creationId="{C36B9127-93EF-4F0D-871E-0DBB4811EAA7}"/>
          </ac:spMkLst>
        </pc:spChg>
        <pc:spChg chg="mod">
          <ac:chgData name="Emmanuel Orfao" userId="b37a14cee5699706" providerId="LiveId" clId="{DB9CBEC5-F377-480A-B9DD-8E5FD608AA17}" dt="2020-05-27T18:41:27.572" v="7990" actId="1076"/>
          <ac:spMkLst>
            <pc:docMk/>
            <pc:sldMk cId="1026375101" sldId="415"/>
            <ac:spMk id="16" creationId="{D45CB8F2-A023-460B-B645-8349F4D59AD4}"/>
          </ac:spMkLst>
        </pc:spChg>
        <pc:spChg chg="mod">
          <ac:chgData name="Emmanuel Orfao" userId="b37a14cee5699706" providerId="LiveId" clId="{DB9CBEC5-F377-480A-B9DD-8E5FD608AA17}" dt="2020-05-27T18:40:55.006" v="7982" actId="1076"/>
          <ac:spMkLst>
            <pc:docMk/>
            <pc:sldMk cId="1026375101" sldId="415"/>
            <ac:spMk id="17" creationId="{2952B62F-9C92-46EB-8D88-D4237F8ACB5B}"/>
          </ac:spMkLst>
        </pc:spChg>
        <pc:spChg chg="mod">
          <ac:chgData name="Emmanuel Orfao" userId="b37a14cee5699706" providerId="LiveId" clId="{DB9CBEC5-F377-480A-B9DD-8E5FD608AA17}" dt="2020-05-27T18:40:14.378" v="7972" actId="1076"/>
          <ac:spMkLst>
            <pc:docMk/>
            <pc:sldMk cId="1026375101" sldId="415"/>
            <ac:spMk id="19" creationId="{3B7FCE68-3346-4D02-B8AB-2B7A4F789386}"/>
          </ac:spMkLst>
        </pc:spChg>
        <pc:spChg chg="add mod">
          <ac:chgData name="Emmanuel Orfao" userId="b37a14cee5699706" providerId="LiveId" clId="{DB9CBEC5-F377-480A-B9DD-8E5FD608AA17}" dt="2020-05-27T18:40:37.955" v="7979" actId="113"/>
          <ac:spMkLst>
            <pc:docMk/>
            <pc:sldMk cId="1026375101" sldId="415"/>
            <ac:spMk id="20" creationId="{8FB16BA4-162E-43E5-93E4-0ED3F8FA5DF8}"/>
          </ac:spMkLst>
        </pc:spChg>
        <pc:grpChg chg="add mod">
          <ac:chgData name="Emmanuel Orfao" userId="b37a14cee5699706" providerId="LiveId" clId="{DB9CBEC5-F377-480A-B9DD-8E5FD608AA17}" dt="2020-05-27T18:41:49.750" v="7995" actId="1076"/>
          <ac:grpSpMkLst>
            <pc:docMk/>
            <pc:sldMk cId="1026375101" sldId="415"/>
            <ac:grpSpMk id="2" creationId="{34721718-386E-44F9-B8E1-942B7C94AAD8}"/>
          </ac:grpSpMkLst>
        </pc:grpChg>
        <pc:picChg chg="mod">
          <ac:chgData name="Emmanuel Orfao" userId="b37a14cee5699706" providerId="LiveId" clId="{DB9CBEC5-F377-480A-B9DD-8E5FD608AA17}" dt="2020-05-27T18:39:28.577" v="7963" actId="164"/>
          <ac:picMkLst>
            <pc:docMk/>
            <pc:sldMk cId="1026375101" sldId="415"/>
            <ac:picMk id="4" creationId="{DBBEEB90-1A53-486D-95A3-6B0DAAC75C2A}"/>
          </ac:picMkLst>
        </pc:picChg>
        <pc:picChg chg="mod">
          <ac:chgData name="Emmanuel Orfao" userId="b37a14cee5699706" providerId="LiveId" clId="{DB9CBEC5-F377-480A-B9DD-8E5FD608AA17}" dt="2020-05-27T18:39:28.577" v="7963" actId="164"/>
          <ac:picMkLst>
            <pc:docMk/>
            <pc:sldMk cId="1026375101" sldId="415"/>
            <ac:picMk id="6" creationId="{41466B63-93EA-42F9-8A00-7B1FDBF4C4B7}"/>
          </ac:picMkLst>
        </pc:picChg>
        <pc:picChg chg="mod">
          <ac:chgData name="Emmanuel Orfao" userId="b37a14cee5699706" providerId="LiveId" clId="{DB9CBEC5-F377-480A-B9DD-8E5FD608AA17}" dt="2020-05-27T18:41:57.487" v="7997" actId="14100"/>
          <ac:picMkLst>
            <pc:docMk/>
            <pc:sldMk cId="1026375101" sldId="415"/>
            <ac:picMk id="7" creationId="{68D87698-C6E7-4FB5-BEFF-709B93AE638B}"/>
          </ac:picMkLst>
        </pc:picChg>
        <pc:picChg chg="add mod">
          <ac:chgData name="Emmanuel Orfao" userId="b37a14cee5699706" providerId="LiveId" clId="{DB9CBEC5-F377-480A-B9DD-8E5FD608AA17}" dt="2020-05-27T18:41:39.266" v="7992" actId="1076"/>
          <ac:picMkLst>
            <pc:docMk/>
            <pc:sldMk cId="1026375101" sldId="415"/>
            <ac:picMk id="18" creationId="{EA7C1C65-692E-41F9-8FB8-C440DAB7D177}"/>
          </ac:picMkLst>
        </pc:picChg>
        <pc:picChg chg="mod">
          <ac:chgData name="Emmanuel Orfao" userId="b37a14cee5699706" providerId="LiveId" clId="{DB9CBEC5-F377-480A-B9DD-8E5FD608AA17}" dt="2020-05-27T18:39:28.577" v="7963" actId="164"/>
          <ac:picMkLst>
            <pc:docMk/>
            <pc:sldMk cId="1026375101" sldId="415"/>
            <ac:picMk id="30" creationId="{9720A8E7-B735-4719-AE54-FC9FC2803DCA}"/>
          </ac:picMkLst>
        </pc:picChg>
      </pc:sldChg>
      <pc:sldChg chg="addSp modSp ord">
        <pc:chgData name="Emmanuel Orfao" userId="b37a14cee5699706" providerId="LiveId" clId="{DB9CBEC5-F377-480A-B9DD-8E5FD608AA17}" dt="2020-05-27T08:26:04.933" v="7762"/>
        <pc:sldMkLst>
          <pc:docMk/>
          <pc:sldMk cId="2503480198" sldId="416"/>
        </pc:sldMkLst>
        <pc:picChg chg="add mod">
          <ac:chgData name="Emmanuel Orfao" userId="b37a14cee5699706" providerId="LiveId" clId="{DB9CBEC5-F377-480A-B9DD-8E5FD608AA17}" dt="2020-05-26T17:44:29.048" v="7444"/>
          <ac:picMkLst>
            <pc:docMk/>
            <pc:sldMk cId="2503480198" sldId="416"/>
            <ac:picMk id="6" creationId="{DA16F1F8-DAD9-484F-BABC-97CD8BD09E00}"/>
          </ac:picMkLst>
        </pc:picChg>
      </pc:sldChg>
      <pc:sldChg chg="addSp modSp mod">
        <pc:chgData name="Emmanuel Orfao" userId="b37a14cee5699706" providerId="LiveId" clId="{DB9CBEC5-F377-480A-B9DD-8E5FD608AA17}" dt="2020-05-27T08:23:19.384" v="7706" actId="14100"/>
        <pc:sldMkLst>
          <pc:docMk/>
          <pc:sldMk cId="4290645282" sldId="417"/>
        </pc:sldMkLst>
        <pc:spChg chg="add mod">
          <ac:chgData name="Emmanuel Orfao" userId="b37a14cee5699706" providerId="LiveId" clId="{DB9CBEC5-F377-480A-B9DD-8E5FD608AA17}" dt="2020-05-27T08:23:19.384" v="7706" actId="14100"/>
          <ac:spMkLst>
            <pc:docMk/>
            <pc:sldMk cId="4290645282" sldId="417"/>
            <ac:spMk id="24" creationId="{2C784699-376D-4A37-9198-C49B0905A22C}"/>
          </ac:spMkLst>
        </pc:spChg>
        <pc:spChg chg="mod">
          <ac:chgData name="Emmanuel Orfao" userId="b37a14cee5699706" providerId="LiveId" clId="{DB9CBEC5-F377-480A-B9DD-8E5FD608AA17}" dt="2020-05-27T08:22:55.621" v="7699" actId="20577"/>
          <ac:spMkLst>
            <pc:docMk/>
            <pc:sldMk cId="4290645282" sldId="417"/>
            <ac:spMk id="33" creationId="{7DB62B86-61EF-B24C-86E0-5BCDACF3691F}"/>
          </ac:spMkLst>
        </pc:spChg>
        <pc:spChg chg="mod">
          <ac:chgData name="Emmanuel Orfao" userId="b37a14cee5699706" providerId="LiveId" clId="{DB9CBEC5-F377-480A-B9DD-8E5FD608AA17}" dt="2020-05-27T08:22:59.788" v="7700" actId="1076"/>
          <ac:spMkLst>
            <pc:docMk/>
            <pc:sldMk cId="4290645282" sldId="417"/>
            <ac:spMk id="38" creationId="{DB4B9128-7640-E543-9275-A8B9BE5F363B}"/>
          </ac:spMkLst>
        </pc:spChg>
      </pc:sldChg>
      <pc:sldChg chg="modSp">
        <pc:chgData name="Emmanuel Orfao" userId="b37a14cee5699706" providerId="LiveId" clId="{DB9CBEC5-F377-480A-B9DD-8E5FD608AA17}" dt="2020-05-26T09:41:07.677" v="7363"/>
        <pc:sldMkLst>
          <pc:docMk/>
          <pc:sldMk cId="2681927183" sldId="418"/>
        </pc:sldMkLst>
        <pc:picChg chg="mod">
          <ac:chgData name="Emmanuel Orfao" userId="b37a14cee5699706" providerId="LiveId" clId="{DB9CBEC5-F377-480A-B9DD-8E5FD608AA17}" dt="2020-05-26T09:41:07.677" v="7363"/>
          <ac:picMkLst>
            <pc:docMk/>
            <pc:sldMk cId="2681927183" sldId="418"/>
            <ac:picMk id="1026" creationId="{31BDBCCC-8F4D-B84B-BA8E-9CD6D6482A11}"/>
          </ac:picMkLst>
        </pc:picChg>
      </pc:sldChg>
      <pc:sldChg chg="addSp delSp modSp mod">
        <pc:chgData name="Emmanuel Orfao" userId="b37a14cee5699706" providerId="LiveId" clId="{DB9CBEC5-F377-480A-B9DD-8E5FD608AA17}" dt="2020-05-26T09:41:39.711" v="7367" actId="14100"/>
        <pc:sldMkLst>
          <pc:docMk/>
          <pc:sldMk cId="2898547042" sldId="419"/>
        </pc:sldMkLst>
        <pc:picChg chg="add mod">
          <ac:chgData name="Emmanuel Orfao" userId="b37a14cee5699706" providerId="LiveId" clId="{DB9CBEC5-F377-480A-B9DD-8E5FD608AA17}" dt="2020-05-26T09:41:39.711" v="7367" actId="14100"/>
          <ac:picMkLst>
            <pc:docMk/>
            <pc:sldMk cId="2898547042" sldId="419"/>
            <ac:picMk id="12" creationId="{AE1F3E01-AD19-4833-B40E-C956906ED4A6}"/>
          </ac:picMkLst>
        </pc:picChg>
        <pc:picChg chg="del">
          <ac:chgData name="Emmanuel Orfao" userId="b37a14cee5699706" providerId="LiveId" clId="{DB9CBEC5-F377-480A-B9DD-8E5FD608AA17}" dt="2020-05-26T09:41:33.332" v="7364" actId="478"/>
          <ac:picMkLst>
            <pc:docMk/>
            <pc:sldMk cId="2898547042" sldId="419"/>
            <ac:picMk id="23" creationId="{DDD9E6CC-76EC-5446-B04B-894EFC207BD4}"/>
          </ac:picMkLst>
        </pc:picChg>
      </pc:sldChg>
      <pc:sldChg chg="modSp mod">
        <pc:chgData name="Emmanuel Orfao" userId="b37a14cee5699706" providerId="LiveId" clId="{DB9CBEC5-F377-480A-B9DD-8E5FD608AA17}" dt="2020-05-26T06:57:09.921" v="7358" actId="1076"/>
        <pc:sldMkLst>
          <pc:docMk/>
          <pc:sldMk cId="3018608637" sldId="420"/>
        </pc:sldMkLst>
        <pc:spChg chg="mod">
          <ac:chgData name="Emmanuel Orfao" userId="b37a14cee5699706" providerId="LiveId" clId="{DB9CBEC5-F377-480A-B9DD-8E5FD608AA17}" dt="2020-05-26T06:57:09.921" v="7358" actId="1076"/>
          <ac:spMkLst>
            <pc:docMk/>
            <pc:sldMk cId="3018608637" sldId="420"/>
            <ac:spMk id="5" creationId="{363479FA-D513-4A45-A808-EA6EC238D57B}"/>
          </ac:spMkLst>
        </pc:spChg>
      </pc:sldChg>
      <pc:sldChg chg="addSp modSp mod">
        <pc:chgData name="Emmanuel Orfao" userId="b37a14cee5699706" providerId="LiveId" clId="{DB9CBEC5-F377-480A-B9DD-8E5FD608AA17}" dt="2020-05-27T08:22:23.110" v="7697" actId="20577"/>
        <pc:sldMkLst>
          <pc:docMk/>
          <pc:sldMk cId="3052679564" sldId="422"/>
        </pc:sldMkLst>
        <pc:spChg chg="mod">
          <ac:chgData name="Emmanuel Orfao" userId="b37a14cee5699706" providerId="LiveId" clId="{DB9CBEC5-F377-480A-B9DD-8E5FD608AA17}" dt="2020-05-27T08:18:34.539" v="7595" actId="255"/>
          <ac:spMkLst>
            <pc:docMk/>
            <pc:sldMk cId="3052679564" sldId="422"/>
            <ac:spMk id="2" creationId="{B5FDA186-729C-1A48-96D1-354BAE2B0F60}"/>
          </ac:spMkLst>
        </pc:spChg>
        <pc:spChg chg="mod">
          <ac:chgData name="Emmanuel Orfao" userId="b37a14cee5699706" providerId="LiveId" clId="{DB9CBEC5-F377-480A-B9DD-8E5FD608AA17}" dt="2020-05-27T08:22:23.110" v="7697" actId="20577"/>
          <ac:spMkLst>
            <pc:docMk/>
            <pc:sldMk cId="3052679564" sldId="422"/>
            <ac:spMk id="13" creationId="{10C6459B-310C-064E-9FAD-4AECC0EC9548}"/>
          </ac:spMkLst>
        </pc:spChg>
        <pc:spChg chg="add mod">
          <ac:chgData name="Emmanuel Orfao" userId="b37a14cee5699706" providerId="LiveId" clId="{DB9CBEC5-F377-480A-B9DD-8E5FD608AA17}" dt="2020-05-27T08:22:18.948" v="7695" actId="20577"/>
          <ac:spMkLst>
            <pc:docMk/>
            <pc:sldMk cId="3052679564" sldId="422"/>
            <ac:spMk id="14" creationId="{4C7ADFD3-C919-4882-9242-EBB7DB7C6526}"/>
          </ac:spMkLst>
        </pc:spChg>
        <pc:spChg chg="mod">
          <ac:chgData name="Emmanuel Orfao" userId="b37a14cee5699706" providerId="LiveId" clId="{DB9CBEC5-F377-480A-B9DD-8E5FD608AA17}" dt="2020-05-27T08:18:34.539" v="7595" actId="255"/>
          <ac:spMkLst>
            <pc:docMk/>
            <pc:sldMk cId="3052679564" sldId="422"/>
            <ac:spMk id="18" creationId="{81519DC9-42EB-1340-93B3-EC2004A84718}"/>
          </ac:spMkLst>
        </pc:spChg>
        <pc:spChg chg="mod">
          <ac:chgData name="Emmanuel Orfao" userId="b37a14cee5699706" providerId="LiveId" clId="{DB9CBEC5-F377-480A-B9DD-8E5FD608AA17}" dt="2020-05-27T08:18:34.539" v="7595" actId="255"/>
          <ac:spMkLst>
            <pc:docMk/>
            <pc:sldMk cId="3052679564" sldId="422"/>
            <ac:spMk id="19" creationId="{E525FA76-5F40-1D4F-882F-A09E891BE6B5}"/>
          </ac:spMkLst>
        </pc:spChg>
        <pc:spChg chg="mod">
          <ac:chgData name="Emmanuel Orfao" userId="b37a14cee5699706" providerId="LiveId" clId="{DB9CBEC5-F377-480A-B9DD-8E5FD608AA17}" dt="2020-05-27T08:18:52.219" v="7604" actId="20577"/>
          <ac:spMkLst>
            <pc:docMk/>
            <pc:sldMk cId="3052679564" sldId="422"/>
            <ac:spMk id="20" creationId="{3245B984-0FF5-D04F-AD17-47CCC62679C9}"/>
          </ac:spMkLst>
        </pc:spChg>
        <pc:spChg chg="mod">
          <ac:chgData name="Emmanuel Orfao" userId="b37a14cee5699706" providerId="LiveId" clId="{DB9CBEC5-F377-480A-B9DD-8E5FD608AA17}" dt="2020-05-27T08:18:42.795" v="7603" actId="20577"/>
          <ac:spMkLst>
            <pc:docMk/>
            <pc:sldMk cId="3052679564" sldId="422"/>
            <ac:spMk id="21" creationId="{2B7F4635-8ED2-D849-A1B0-04E6FEE81093}"/>
          </ac:spMkLst>
        </pc:spChg>
        <pc:spChg chg="mod">
          <ac:chgData name="Emmanuel Orfao" userId="b37a14cee5699706" providerId="LiveId" clId="{DB9CBEC5-F377-480A-B9DD-8E5FD608AA17}" dt="2020-05-27T08:18:34.539" v="7595" actId="255"/>
          <ac:spMkLst>
            <pc:docMk/>
            <pc:sldMk cId="3052679564" sldId="422"/>
            <ac:spMk id="22" creationId="{6CEEF97A-4DAC-0E43-B1D6-F303F6798A59}"/>
          </ac:spMkLst>
        </pc:spChg>
      </pc:sldChg>
      <pc:sldChg chg="modNotesTx">
        <pc:chgData name="Emmanuel Orfao" userId="b37a14cee5699706" providerId="LiveId" clId="{DB9CBEC5-F377-480A-B9DD-8E5FD608AA17}" dt="2020-05-27T08:24:38.078" v="7748" actId="20577"/>
        <pc:sldMkLst>
          <pc:docMk/>
          <pc:sldMk cId="566197994" sldId="424"/>
        </pc:sldMkLst>
      </pc:sldChg>
      <pc:sldChg chg="addSp delSp modSp mod ord">
        <pc:chgData name="Emmanuel Orfao" userId="b37a14cee5699706" providerId="LiveId" clId="{DB9CBEC5-F377-480A-B9DD-8E5FD608AA17}" dt="2020-05-27T08:25:48.298" v="7758" actId="20577"/>
        <pc:sldMkLst>
          <pc:docMk/>
          <pc:sldMk cId="1193687649" sldId="425"/>
        </pc:sldMkLst>
        <pc:spChg chg="add del mod">
          <ac:chgData name="Emmanuel Orfao" userId="b37a14cee5699706" providerId="LiveId" clId="{DB9CBEC5-F377-480A-B9DD-8E5FD608AA17}" dt="2020-05-26T09:42:45.061" v="7377" actId="21"/>
          <ac:spMkLst>
            <pc:docMk/>
            <pc:sldMk cId="1193687649" sldId="425"/>
            <ac:spMk id="4" creationId="{DA77091A-E093-47DE-A1B1-B20358BB94DD}"/>
          </ac:spMkLst>
        </pc:spChg>
        <pc:spChg chg="mod">
          <ac:chgData name="Emmanuel Orfao" userId="b37a14cee5699706" providerId="LiveId" clId="{DB9CBEC5-F377-480A-B9DD-8E5FD608AA17}" dt="2020-05-27T08:25:48.298" v="7758" actId="20577"/>
          <ac:spMkLst>
            <pc:docMk/>
            <pc:sldMk cId="1193687649" sldId="425"/>
            <ac:spMk id="7" creationId="{3757F094-E916-8A43-B6AA-6BFD5060839A}"/>
          </ac:spMkLst>
        </pc:spChg>
        <pc:spChg chg="del">
          <ac:chgData name="Emmanuel Orfao" userId="b37a14cee5699706" providerId="LiveId" clId="{DB9CBEC5-F377-480A-B9DD-8E5FD608AA17}" dt="2020-05-26T09:41:50.160" v="7369" actId="478"/>
          <ac:spMkLst>
            <pc:docMk/>
            <pc:sldMk cId="1193687649" sldId="425"/>
            <ac:spMk id="8" creationId="{7330D07C-B251-5B49-AFDE-C7430F152B86}"/>
          </ac:spMkLst>
        </pc:spChg>
        <pc:spChg chg="del">
          <ac:chgData name="Emmanuel Orfao" userId="b37a14cee5699706" providerId="LiveId" clId="{DB9CBEC5-F377-480A-B9DD-8E5FD608AA17}" dt="2020-05-26T09:41:50.824" v="7370" actId="478"/>
          <ac:spMkLst>
            <pc:docMk/>
            <pc:sldMk cId="1193687649" sldId="425"/>
            <ac:spMk id="9" creationId="{3D3119B8-6BFF-FE40-8202-15AEF8A322B3}"/>
          </ac:spMkLst>
        </pc:spChg>
        <pc:spChg chg="del">
          <ac:chgData name="Emmanuel Orfao" userId="b37a14cee5699706" providerId="LiveId" clId="{DB9CBEC5-F377-480A-B9DD-8E5FD608AA17}" dt="2020-05-26T09:41:52.372" v="7371" actId="478"/>
          <ac:spMkLst>
            <pc:docMk/>
            <pc:sldMk cId="1193687649" sldId="425"/>
            <ac:spMk id="10" creationId="{667963B6-8D2D-AC4F-9BBA-CA484479EEE3}"/>
          </ac:spMkLst>
        </pc:spChg>
        <pc:spChg chg="del">
          <ac:chgData name="Emmanuel Orfao" userId="b37a14cee5699706" providerId="LiveId" clId="{DB9CBEC5-F377-480A-B9DD-8E5FD608AA17}" dt="2020-05-26T09:41:48.424" v="7368" actId="478"/>
          <ac:spMkLst>
            <pc:docMk/>
            <pc:sldMk cId="1193687649" sldId="425"/>
            <ac:spMk id="11" creationId="{7A27D543-0A48-C44E-B6BD-CD3D2BAAB46F}"/>
          </ac:spMkLst>
        </pc:spChg>
        <pc:spChg chg="add del mod">
          <ac:chgData name="Emmanuel Orfao" userId="b37a14cee5699706" providerId="LiveId" clId="{DB9CBEC5-F377-480A-B9DD-8E5FD608AA17}" dt="2020-05-26T09:42:45.061" v="7377" actId="21"/>
          <ac:spMkLst>
            <pc:docMk/>
            <pc:sldMk cId="1193687649" sldId="425"/>
            <ac:spMk id="17" creationId="{967E7EC1-D307-4E99-AB12-6BBE15AF4E46}"/>
          </ac:spMkLst>
        </pc:spChg>
        <pc:spChg chg="add del mod">
          <ac:chgData name="Emmanuel Orfao" userId="b37a14cee5699706" providerId="LiveId" clId="{DB9CBEC5-F377-480A-B9DD-8E5FD608AA17}" dt="2020-05-26T09:44:29.568" v="7400" actId="478"/>
          <ac:spMkLst>
            <pc:docMk/>
            <pc:sldMk cId="1193687649" sldId="425"/>
            <ac:spMk id="23" creationId="{48130A6F-A2E1-40ED-83E1-FDFDDB97C7EF}"/>
          </ac:spMkLst>
        </pc:spChg>
        <pc:spChg chg="add del mod">
          <ac:chgData name="Emmanuel Orfao" userId="b37a14cee5699706" providerId="LiveId" clId="{DB9CBEC5-F377-480A-B9DD-8E5FD608AA17}" dt="2020-05-26T09:44:18.097" v="7397" actId="478"/>
          <ac:spMkLst>
            <pc:docMk/>
            <pc:sldMk cId="1193687649" sldId="425"/>
            <ac:spMk id="25" creationId="{D5A8D4AC-56D1-4661-B162-913744D9FDD1}"/>
          </ac:spMkLst>
        </pc:spChg>
        <pc:spChg chg="add del mod">
          <ac:chgData name="Emmanuel Orfao" userId="b37a14cee5699706" providerId="LiveId" clId="{DB9CBEC5-F377-480A-B9DD-8E5FD608AA17}" dt="2020-05-26T09:45:15.163" v="7411" actId="478"/>
          <ac:spMkLst>
            <pc:docMk/>
            <pc:sldMk cId="1193687649" sldId="425"/>
            <ac:spMk id="28" creationId="{A3E3422A-48CF-4784-9153-F707A610DE62}"/>
          </ac:spMkLst>
        </pc:spChg>
        <pc:spChg chg="add del mod">
          <ac:chgData name="Emmanuel Orfao" userId="b37a14cee5699706" providerId="LiveId" clId="{DB9CBEC5-F377-480A-B9DD-8E5FD608AA17}" dt="2020-05-26T09:45:12.330" v="7410" actId="478"/>
          <ac:spMkLst>
            <pc:docMk/>
            <pc:sldMk cId="1193687649" sldId="425"/>
            <ac:spMk id="30" creationId="{32DECD68-00B5-4C45-A207-1107A9DDB32C}"/>
          </ac:spMkLst>
        </pc:spChg>
        <pc:picChg chg="add del mod">
          <ac:chgData name="Emmanuel Orfao" userId="b37a14cee5699706" providerId="LiveId" clId="{DB9CBEC5-F377-480A-B9DD-8E5FD608AA17}" dt="2020-05-26T09:42:45.061" v="7377" actId="21"/>
          <ac:picMkLst>
            <pc:docMk/>
            <pc:sldMk cId="1193687649" sldId="425"/>
            <ac:picMk id="3" creationId="{73376E49-EF41-49FE-8661-4071AC3CE50B}"/>
          </ac:picMkLst>
        </pc:picChg>
        <pc:picChg chg="add del mod">
          <ac:chgData name="Emmanuel Orfao" userId="b37a14cee5699706" providerId="LiveId" clId="{DB9CBEC5-F377-480A-B9DD-8E5FD608AA17}" dt="2020-05-27T08:25:38.916" v="7756" actId="14100"/>
          <ac:picMkLst>
            <pc:docMk/>
            <pc:sldMk cId="1193687649" sldId="425"/>
            <ac:picMk id="6" creationId="{A66AE7B0-486F-5E48-B5E2-FB9DD3D3F445}"/>
          </ac:picMkLst>
        </pc:picChg>
        <pc:picChg chg="add del mod">
          <ac:chgData name="Emmanuel Orfao" userId="b37a14cee5699706" providerId="LiveId" clId="{DB9CBEC5-F377-480A-B9DD-8E5FD608AA17}" dt="2020-05-26T09:42:45.061" v="7377" actId="21"/>
          <ac:picMkLst>
            <pc:docMk/>
            <pc:sldMk cId="1193687649" sldId="425"/>
            <ac:picMk id="12" creationId="{1AC001D5-C05F-40E9-BA4E-63D5B87EB119}"/>
          </ac:picMkLst>
        </pc:picChg>
        <pc:picChg chg="add del mod">
          <ac:chgData name="Emmanuel Orfao" userId="b37a14cee5699706" providerId="LiveId" clId="{DB9CBEC5-F377-480A-B9DD-8E5FD608AA17}" dt="2020-05-26T09:42:45.061" v="7377" actId="21"/>
          <ac:picMkLst>
            <pc:docMk/>
            <pc:sldMk cId="1193687649" sldId="425"/>
            <ac:picMk id="14" creationId="{EDA83F3A-1283-44BD-97CA-FC4B258A3F81}"/>
          </ac:picMkLst>
        </pc:picChg>
        <pc:picChg chg="add del mod">
          <ac:chgData name="Emmanuel Orfao" userId="b37a14cee5699706" providerId="LiveId" clId="{DB9CBEC5-F377-480A-B9DD-8E5FD608AA17}" dt="2020-05-26T09:42:45.061" v="7377" actId="21"/>
          <ac:picMkLst>
            <pc:docMk/>
            <pc:sldMk cId="1193687649" sldId="425"/>
            <ac:picMk id="16" creationId="{46966D60-1121-4284-9DA7-A0F9579850B5}"/>
          </ac:picMkLst>
        </pc:picChg>
        <pc:picChg chg="add del mod">
          <ac:chgData name="Emmanuel Orfao" userId="b37a14cee5699706" providerId="LiveId" clId="{DB9CBEC5-F377-480A-B9DD-8E5FD608AA17}" dt="2020-05-26T09:42:45.061" v="7377" actId="21"/>
          <ac:picMkLst>
            <pc:docMk/>
            <pc:sldMk cId="1193687649" sldId="425"/>
            <ac:picMk id="19" creationId="{A74D4A07-91B2-4865-9A76-10C510D90534}"/>
          </ac:picMkLst>
        </pc:picChg>
        <pc:picChg chg="add mod">
          <ac:chgData name="Emmanuel Orfao" userId="b37a14cee5699706" providerId="LiveId" clId="{DB9CBEC5-F377-480A-B9DD-8E5FD608AA17}" dt="2020-05-26T09:43:34.031" v="7389" actId="1076"/>
          <ac:picMkLst>
            <pc:docMk/>
            <pc:sldMk cId="1193687649" sldId="425"/>
            <ac:picMk id="20" creationId="{4322961B-BD68-4F47-9D2D-17CCA867852C}"/>
          </ac:picMkLst>
        </pc:picChg>
        <pc:picChg chg="add mod">
          <ac:chgData name="Emmanuel Orfao" userId="b37a14cee5699706" providerId="LiveId" clId="{DB9CBEC5-F377-480A-B9DD-8E5FD608AA17}" dt="2020-05-26T09:43:48.711" v="7393" actId="1076"/>
          <ac:picMkLst>
            <pc:docMk/>
            <pc:sldMk cId="1193687649" sldId="425"/>
            <ac:picMk id="21" creationId="{A3FFCF65-4237-4F99-BB35-4C5BE096528B}"/>
          </ac:picMkLst>
        </pc:picChg>
        <pc:picChg chg="add del mod">
          <ac:chgData name="Emmanuel Orfao" userId="b37a14cee5699706" providerId="LiveId" clId="{DB9CBEC5-F377-480A-B9DD-8E5FD608AA17}" dt="2020-05-26T09:44:29.568" v="7400" actId="478"/>
          <ac:picMkLst>
            <pc:docMk/>
            <pc:sldMk cId="1193687649" sldId="425"/>
            <ac:picMk id="22" creationId="{5146DD87-FA8F-4588-91B6-6EA3344840DB}"/>
          </ac:picMkLst>
        </pc:picChg>
        <pc:picChg chg="add del mod">
          <ac:chgData name="Emmanuel Orfao" userId="b37a14cee5699706" providerId="LiveId" clId="{DB9CBEC5-F377-480A-B9DD-8E5FD608AA17}" dt="2020-05-26T09:44:41.824" v="7402" actId="478"/>
          <ac:picMkLst>
            <pc:docMk/>
            <pc:sldMk cId="1193687649" sldId="425"/>
            <ac:picMk id="26" creationId="{038C7C9B-D428-429F-9585-D0E09BEB79E8}"/>
          </ac:picMkLst>
        </pc:picChg>
        <pc:picChg chg="add mod">
          <ac:chgData name="Emmanuel Orfao" userId="b37a14cee5699706" providerId="LiveId" clId="{DB9CBEC5-F377-480A-B9DD-8E5FD608AA17}" dt="2020-05-26T09:45:17.933" v="7412" actId="1076"/>
          <ac:picMkLst>
            <pc:docMk/>
            <pc:sldMk cId="1193687649" sldId="425"/>
            <ac:picMk id="27" creationId="{5DE806CE-D9A6-42F0-BAA0-DA7B1778D459}"/>
          </ac:picMkLst>
        </pc:picChg>
        <pc:picChg chg="add del mod">
          <ac:chgData name="Emmanuel Orfao" userId="b37a14cee5699706" providerId="LiveId" clId="{DB9CBEC5-F377-480A-B9DD-8E5FD608AA17}" dt="2020-05-26T09:45:12.330" v="7410" actId="478"/>
          <ac:picMkLst>
            <pc:docMk/>
            <pc:sldMk cId="1193687649" sldId="425"/>
            <ac:picMk id="29" creationId="{D9392709-D319-459C-820E-6989C76AD8E6}"/>
          </ac:picMkLst>
        </pc:picChg>
        <pc:picChg chg="add mod">
          <ac:chgData name="Emmanuel Orfao" userId="b37a14cee5699706" providerId="LiveId" clId="{DB9CBEC5-F377-480A-B9DD-8E5FD608AA17}" dt="2020-05-26T09:45:44.533" v="7419" actId="1076"/>
          <ac:picMkLst>
            <pc:docMk/>
            <pc:sldMk cId="1193687649" sldId="425"/>
            <ac:picMk id="31" creationId="{21F9EB95-1205-4177-BD2B-64E7815CCB1B}"/>
          </ac:picMkLst>
        </pc:picChg>
      </pc:sldChg>
      <pc:sldChg chg="addSp modSp new mod ord">
        <pc:chgData name="Emmanuel Orfao" userId="b37a14cee5699706" providerId="LiveId" clId="{DB9CBEC5-F377-480A-B9DD-8E5FD608AA17}" dt="2020-05-26T17:44:59.559" v="7447"/>
        <pc:sldMkLst>
          <pc:docMk/>
          <pc:sldMk cId="3419274740" sldId="426"/>
        </pc:sldMkLst>
        <pc:spChg chg="add mod">
          <ac:chgData name="Emmanuel Orfao" userId="b37a14cee5699706" providerId="LiveId" clId="{DB9CBEC5-F377-480A-B9DD-8E5FD608AA17}" dt="2020-05-26T09:42:51.845" v="7379"/>
          <ac:spMkLst>
            <pc:docMk/>
            <pc:sldMk cId="3419274740" sldId="426"/>
            <ac:spMk id="5" creationId="{E5AE49A4-E647-4AC0-A92B-5D4DFDB7580B}"/>
          </ac:spMkLst>
        </pc:spChg>
        <pc:spChg chg="add mod">
          <ac:chgData name="Emmanuel Orfao" userId="b37a14cee5699706" providerId="LiveId" clId="{DB9CBEC5-F377-480A-B9DD-8E5FD608AA17}" dt="2020-05-26T09:42:51.845" v="7379"/>
          <ac:spMkLst>
            <pc:docMk/>
            <pc:sldMk cId="3419274740" sldId="426"/>
            <ac:spMk id="9" creationId="{39756A7C-C0BA-4B91-8553-47854039DD9F}"/>
          </ac:spMkLst>
        </pc:spChg>
        <pc:picChg chg="add mod">
          <ac:chgData name="Emmanuel Orfao" userId="b37a14cee5699706" providerId="LiveId" clId="{DB9CBEC5-F377-480A-B9DD-8E5FD608AA17}" dt="2020-05-26T09:43:04.087" v="7384" actId="1076"/>
          <ac:picMkLst>
            <pc:docMk/>
            <pc:sldMk cId="3419274740" sldId="426"/>
            <ac:picMk id="4" creationId="{39045E72-FFC5-4D75-A4A8-4B524D64185B}"/>
          </ac:picMkLst>
        </pc:picChg>
        <pc:picChg chg="add mod">
          <ac:chgData name="Emmanuel Orfao" userId="b37a14cee5699706" providerId="LiveId" clId="{DB9CBEC5-F377-480A-B9DD-8E5FD608AA17}" dt="2020-05-26T09:42:59.674" v="7382" actId="1076"/>
          <ac:picMkLst>
            <pc:docMk/>
            <pc:sldMk cId="3419274740" sldId="426"/>
            <ac:picMk id="6" creationId="{AD0347C7-BBF4-452D-A9A1-1E1103587BBA}"/>
          </ac:picMkLst>
        </pc:picChg>
        <pc:picChg chg="add mod">
          <ac:chgData name="Emmanuel Orfao" userId="b37a14cee5699706" providerId="LiveId" clId="{DB9CBEC5-F377-480A-B9DD-8E5FD608AA17}" dt="2020-05-26T09:42:51.845" v="7379"/>
          <ac:picMkLst>
            <pc:docMk/>
            <pc:sldMk cId="3419274740" sldId="426"/>
            <ac:picMk id="7" creationId="{225ACB41-991F-45D2-B346-61C2C1DED19C}"/>
          </ac:picMkLst>
        </pc:picChg>
        <pc:picChg chg="add mod">
          <ac:chgData name="Emmanuel Orfao" userId="b37a14cee5699706" providerId="LiveId" clId="{DB9CBEC5-F377-480A-B9DD-8E5FD608AA17}" dt="2020-05-26T09:42:57.807" v="7381" actId="1076"/>
          <ac:picMkLst>
            <pc:docMk/>
            <pc:sldMk cId="3419274740" sldId="426"/>
            <ac:picMk id="8" creationId="{807FBEB7-4CB8-47D8-B482-5CA64F52F994}"/>
          </ac:picMkLst>
        </pc:picChg>
        <pc:picChg chg="add mod">
          <ac:chgData name="Emmanuel Orfao" userId="b37a14cee5699706" providerId="LiveId" clId="{DB9CBEC5-F377-480A-B9DD-8E5FD608AA17}" dt="2020-05-26T09:42:55.406" v="7380" actId="1076"/>
          <ac:picMkLst>
            <pc:docMk/>
            <pc:sldMk cId="3419274740" sldId="426"/>
            <ac:picMk id="10" creationId="{C6A76DBF-6873-4739-A086-52164AD64E56}"/>
          </ac:picMkLst>
        </pc:picChg>
      </pc:sldChg>
      <pc:sldChg chg="addSp modSp mod modNotesTx">
        <pc:chgData name="Emmanuel Orfao" userId="b37a14cee5699706" providerId="LiveId" clId="{DB9CBEC5-F377-480A-B9DD-8E5FD608AA17}" dt="2020-05-26T17:50:23.062" v="7480" actId="1076"/>
        <pc:sldMkLst>
          <pc:docMk/>
          <pc:sldMk cId="655069448" sldId="427"/>
        </pc:sldMkLst>
        <pc:spChg chg="mod">
          <ac:chgData name="Emmanuel Orfao" userId="b37a14cee5699706" providerId="LiveId" clId="{DB9CBEC5-F377-480A-B9DD-8E5FD608AA17}" dt="2020-05-26T17:49:12.198" v="7463" actId="1076"/>
          <ac:spMkLst>
            <pc:docMk/>
            <pc:sldMk cId="655069448" sldId="427"/>
            <ac:spMk id="15" creationId="{7D3B8A2C-00FF-4FB1-8EBF-847C296EDAD3}"/>
          </ac:spMkLst>
        </pc:spChg>
        <pc:picChg chg="add mod ord modCrop">
          <ac:chgData name="Emmanuel Orfao" userId="b37a14cee5699706" providerId="LiveId" clId="{DB9CBEC5-F377-480A-B9DD-8E5FD608AA17}" dt="2020-05-26T17:50:23.062" v="7480" actId="1076"/>
          <ac:picMkLst>
            <pc:docMk/>
            <pc:sldMk cId="655069448" sldId="427"/>
            <ac:picMk id="3" creationId="{C0DE4A3B-09AC-46B1-B31A-CFE5251F9E05}"/>
          </ac:picMkLst>
        </pc:picChg>
        <pc:picChg chg="mod">
          <ac:chgData name="Emmanuel Orfao" userId="b37a14cee5699706" providerId="LiveId" clId="{DB9CBEC5-F377-480A-B9DD-8E5FD608AA17}" dt="2020-05-26T17:50:10.272" v="7476" actId="14100"/>
          <ac:picMkLst>
            <pc:docMk/>
            <pc:sldMk cId="655069448" sldId="427"/>
            <ac:picMk id="5" creationId="{D24AB28D-90A2-4386-A726-4B191F77E992}"/>
          </ac:picMkLst>
        </pc:picChg>
        <pc:picChg chg="mod">
          <ac:chgData name="Emmanuel Orfao" userId="b37a14cee5699706" providerId="LiveId" clId="{DB9CBEC5-F377-480A-B9DD-8E5FD608AA17}" dt="2020-05-26T17:50:14.118" v="7477" actId="14100"/>
          <ac:picMkLst>
            <pc:docMk/>
            <pc:sldMk cId="655069448" sldId="427"/>
            <ac:picMk id="8" creationId="{2771CD37-03BF-4D71-9235-317D9541A0B7}"/>
          </ac:picMkLst>
        </pc:picChg>
        <pc:picChg chg="mod">
          <ac:chgData name="Emmanuel Orfao" userId="b37a14cee5699706" providerId="LiveId" clId="{DB9CBEC5-F377-480A-B9DD-8E5FD608AA17}" dt="2020-05-26T17:50:20.982" v="7479" actId="14100"/>
          <ac:picMkLst>
            <pc:docMk/>
            <pc:sldMk cId="655069448" sldId="427"/>
            <ac:picMk id="17" creationId="{003605F8-F8B8-4EC6-866D-03025B8B87B1}"/>
          </ac:picMkLst>
        </pc:picChg>
      </pc:sldChg>
      <pc:sldChg chg="addSp delSp modSp mod ord">
        <pc:chgData name="Emmanuel Orfao" userId="b37a14cee5699706" providerId="LiveId" clId="{DB9CBEC5-F377-480A-B9DD-8E5FD608AA17}" dt="2020-05-27T18:50:58.888" v="8050" actId="1076"/>
        <pc:sldMkLst>
          <pc:docMk/>
          <pc:sldMk cId="546415695" sldId="428"/>
        </pc:sldMkLst>
        <pc:picChg chg="add mod">
          <ac:chgData name="Emmanuel Orfao" userId="b37a14cee5699706" providerId="LiveId" clId="{DB9CBEC5-F377-480A-B9DD-8E5FD608AA17}" dt="2020-05-27T18:50:58.888" v="8050" actId="1076"/>
          <ac:picMkLst>
            <pc:docMk/>
            <pc:sldMk cId="546415695" sldId="428"/>
            <ac:picMk id="4" creationId="{CAF91FF1-A613-41CB-B5BC-5415663AA98E}"/>
          </ac:picMkLst>
        </pc:picChg>
        <pc:picChg chg="del">
          <ac:chgData name="Emmanuel Orfao" userId="b37a14cee5699706" providerId="LiveId" clId="{DB9CBEC5-F377-480A-B9DD-8E5FD608AA17}" dt="2020-05-27T18:50:39.523" v="8043" actId="478"/>
          <ac:picMkLst>
            <pc:docMk/>
            <pc:sldMk cId="546415695" sldId="428"/>
            <ac:picMk id="38" creationId="{18C9F256-6428-41D3-B010-A44E960A74C6}"/>
          </ac:picMkLst>
        </pc:picChg>
      </pc:sldChg>
      <pc:sldChg chg="modSp mod">
        <pc:chgData name="Emmanuel Orfao" userId="b37a14cee5699706" providerId="LiveId" clId="{DB9CBEC5-F377-480A-B9DD-8E5FD608AA17}" dt="2020-05-27T08:14:32.643" v="7584" actId="20577"/>
        <pc:sldMkLst>
          <pc:docMk/>
          <pc:sldMk cId="235005825" sldId="429"/>
        </pc:sldMkLst>
        <pc:spChg chg="mod">
          <ac:chgData name="Emmanuel Orfao" userId="b37a14cee5699706" providerId="LiveId" clId="{DB9CBEC5-F377-480A-B9DD-8E5FD608AA17}" dt="2020-05-27T08:14:21.833" v="7583" actId="20577"/>
          <ac:spMkLst>
            <pc:docMk/>
            <pc:sldMk cId="235005825" sldId="429"/>
            <ac:spMk id="2" creationId="{A1384617-11F5-4BC7-8BDF-B8779CE3B57E}"/>
          </ac:spMkLst>
        </pc:spChg>
        <pc:spChg chg="mod">
          <ac:chgData name="Emmanuel Orfao" userId="b37a14cee5699706" providerId="LiveId" clId="{DB9CBEC5-F377-480A-B9DD-8E5FD608AA17}" dt="2020-05-27T08:14:32.643" v="7584" actId="20577"/>
          <ac:spMkLst>
            <pc:docMk/>
            <pc:sldMk cId="235005825" sldId="429"/>
            <ac:spMk id="3" creationId="{B4B4FA67-C196-4F02-A7D3-E6F952A36A4C}"/>
          </ac:spMkLst>
        </pc:spChg>
      </pc:sldChg>
      <pc:sldChg chg="addSp modSp">
        <pc:chgData name="Emmanuel Orfao" userId="b37a14cee5699706" providerId="LiveId" clId="{DB9CBEC5-F377-480A-B9DD-8E5FD608AA17}" dt="2020-05-26T17:44:24.785" v="7443"/>
        <pc:sldMkLst>
          <pc:docMk/>
          <pc:sldMk cId="4083852934" sldId="430"/>
        </pc:sldMkLst>
        <pc:picChg chg="add mod">
          <ac:chgData name="Emmanuel Orfao" userId="b37a14cee5699706" providerId="LiveId" clId="{DB9CBEC5-F377-480A-B9DD-8E5FD608AA17}" dt="2020-05-26T17:44:24.785" v="7443"/>
          <ac:picMkLst>
            <pc:docMk/>
            <pc:sldMk cId="4083852934" sldId="430"/>
            <ac:picMk id="6" creationId="{CED7CCD3-B369-4ED6-8E85-591DB743C237}"/>
          </ac:picMkLst>
        </pc:picChg>
      </pc:sldChg>
      <pc:sldChg chg="new">
        <pc:chgData name="Emmanuel Orfao" userId="b37a14cee5699706" providerId="LiveId" clId="{DB9CBEC5-F377-480A-B9DD-8E5FD608AA17}" dt="2020-05-27T19:41:58.301" v="8164" actId="680"/>
        <pc:sldMkLst>
          <pc:docMk/>
          <pc:sldMk cId="1056603718" sldId="431"/>
        </pc:sldMkLst>
      </pc:sldChg>
      <pc:sldChg chg="add ord">
        <pc:chgData name="Emmanuel Orfao" userId="b37a14cee5699706" providerId="LiveId" clId="{DB9CBEC5-F377-480A-B9DD-8E5FD608AA17}" dt="2020-05-27T20:05:21.713" v="8167"/>
        <pc:sldMkLst>
          <pc:docMk/>
          <pc:sldMk cId="617611639" sldId="432"/>
        </pc:sldMkLst>
      </pc:sldChg>
    </pc:docChg>
  </pc:docChgLst>
  <pc:docChgLst>
    <pc:chgData name="Anna Guill" userId="a22bbae58ae3daf3" providerId="Windows Live" clId="Web-{C41C36D4-4ED4-4BC1-B96E-1583A3FFF88E}"/>
    <pc:docChg chg="modSld">
      <pc:chgData name="Anna Guill" userId="a22bbae58ae3daf3" providerId="Windows Live" clId="Web-{C41C36D4-4ED4-4BC1-B96E-1583A3FFF88E}" dt="2020-05-15T21:57:44.873" v="5" actId="1076"/>
      <pc:docMkLst>
        <pc:docMk/>
      </pc:docMkLst>
      <pc:sldChg chg="addSp modSp">
        <pc:chgData name="Anna Guill" userId="a22bbae58ae3daf3" providerId="Windows Live" clId="Web-{C41C36D4-4ED4-4BC1-B96E-1583A3FFF88E}" dt="2020-05-15T21:57:44.873" v="5" actId="1076"/>
        <pc:sldMkLst>
          <pc:docMk/>
          <pc:sldMk cId="731401818" sldId="372"/>
        </pc:sldMkLst>
        <pc:spChg chg="mod">
          <ac:chgData name="Anna Guill" userId="a22bbae58ae3daf3" providerId="Windows Live" clId="Web-{C41C36D4-4ED4-4BC1-B96E-1583A3FFF88E}" dt="2020-05-15T21:57:44.826" v="4" actId="1076"/>
          <ac:spMkLst>
            <pc:docMk/>
            <pc:sldMk cId="731401818" sldId="372"/>
            <ac:spMk id="14" creationId="{0A174BD7-EA42-4BF5-8D3A-21524E363A76}"/>
          </ac:spMkLst>
        </pc:spChg>
        <pc:picChg chg="add mod">
          <ac:chgData name="Anna Guill" userId="a22bbae58ae3daf3" providerId="Windows Live" clId="Web-{C41C36D4-4ED4-4BC1-B96E-1583A3FFF88E}" dt="2020-05-15T21:57:44.873" v="5" actId="1076"/>
          <ac:picMkLst>
            <pc:docMk/>
            <pc:sldMk cId="731401818" sldId="372"/>
            <ac:picMk id="4" creationId="{EA28E003-E45A-440D-B059-9583C0CBBA7C}"/>
          </ac:picMkLst>
        </pc:picChg>
        <pc:picChg chg="add mod">
          <ac:chgData name="Anna Guill" userId="a22bbae58ae3daf3" providerId="Windows Live" clId="Web-{C41C36D4-4ED4-4BC1-B96E-1583A3FFF88E}" dt="2020-05-15T21:57:44.795" v="3" actId="1076"/>
          <ac:picMkLst>
            <pc:docMk/>
            <pc:sldMk cId="731401818" sldId="372"/>
            <ac:picMk id="15" creationId="{406932B4-D40C-494B-AB2F-1C31C0A68517}"/>
          </ac:picMkLst>
        </pc:picChg>
      </pc:sldChg>
    </pc:docChg>
  </pc:docChgLst>
  <pc:docChgLst>
    <pc:chgData name="Anna Guill" userId="a22bbae58ae3daf3" providerId="Windows Live" clId="Web-{32F2AE24-A1D3-4FE4-BFC8-54B67665FDE0}"/>
    <pc:docChg chg="modSld">
      <pc:chgData name="Anna Guill" userId="a22bbae58ae3daf3" providerId="Windows Live" clId="Web-{32F2AE24-A1D3-4FE4-BFC8-54B67665FDE0}" dt="2020-04-01T09:57:06.217" v="16"/>
      <pc:docMkLst>
        <pc:docMk/>
      </pc:docMkLst>
      <pc:sldChg chg="modNotes">
        <pc:chgData name="Anna Guill" userId="a22bbae58ae3daf3" providerId="Windows Live" clId="Web-{32F2AE24-A1D3-4FE4-BFC8-54B67665FDE0}" dt="2020-04-01T09:50:58.893" v="3"/>
        <pc:sldMkLst>
          <pc:docMk/>
          <pc:sldMk cId="2401512931" sldId="305"/>
        </pc:sldMkLst>
      </pc:sldChg>
      <pc:sldChg chg="modNotes">
        <pc:chgData name="Anna Guill" userId="a22bbae58ae3daf3" providerId="Windows Live" clId="Web-{32F2AE24-A1D3-4FE4-BFC8-54B67665FDE0}" dt="2020-04-01T09:50:27.282" v="0"/>
        <pc:sldMkLst>
          <pc:docMk/>
          <pc:sldMk cId="3157955791" sldId="329"/>
        </pc:sldMkLst>
      </pc:sldChg>
      <pc:sldChg chg="modNotes">
        <pc:chgData name="Anna Guill" userId="a22bbae58ae3daf3" providerId="Windows Live" clId="Web-{32F2AE24-A1D3-4FE4-BFC8-54B67665FDE0}" dt="2020-04-01T09:51:22.534" v="6"/>
        <pc:sldMkLst>
          <pc:docMk/>
          <pc:sldMk cId="2556333148" sldId="330"/>
        </pc:sldMkLst>
      </pc:sldChg>
      <pc:sldChg chg="modNotes">
        <pc:chgData name="Anna Guill" userId="a22bbae58ae3daf3" providerId="Windows Live" clId="Web-{32F2AE24-A1D3-4FE4-BFC8-54B67665FDE0}" dt="2020-04-01T09:57:06.217" v="16"/>
        <pc:sldMkLst>
          <pc:docMk/>
          <pc:sldMk cId="2714503309" sldId="347"/>
        </pc:sldMkLst>
      </pc:sldChg>
    </pc:docChg>
  </pc:docChgLst>
  <pc:docChgLst>
    <pc:chgData name="Anna Guill" userId="a22bbae58ae3daf3" providerId="Windows Live" clId="Web-{592EC47C-9A27-4595-836E-3AB6AAED51D1}"/>
    <pc:docChg chg="modSld">
      <pc:chgData name="Anna Guill" userId="a22bbae58ae3daf3" providerId="Windows Live" clId="Web-{592EC47C-9A27-4595-836E-3AB6AAED51D1}" dt="2020-05-18T05:40:46.568" v="20" actId="1076"/>
      <pc:docMkLst>
        <pc:docMk/>
      </pc:docMkLst>
      <pc:sldChg chg="addSp delSp modSp">
        <pc:chgData name="Anna Guill" userId="a22bbae58ae3daf3" providerId="Windows Live" clId="Web-{592EC47C-9A27-4595-836E-3AB6AAED51D1}" dt="2020-05-18T05:35:04.731" v="9" actId="20577"/>
        <pc:sldMkLst>
          <pc:docMk/>
          <pc:sldMk cId="3157955791" sldId="329"/>
        </pc:sldMkLst>
        <pc:graphicFrameChg chg="modGraphic">
          <ac:chgData name="Anna Guill" userId="a22bbae58ae3daf3" providerId="Windows Live" clId="Web-{592EC47C-9A27-4595-836E-3AB6AAED51D1}" dt="2020-05-18T05:35:04.731" v="9" actId="20577"/>
          <ac:graphicFrameMkLst>
            <pc:docMk/>
            <pc:sldMk cId="3157955791" sldId="329"/>
            <ac:graphicFrameMk id="16" creationId="{D2A197C6-FB6A-4E87-8B8B-B9815407192C}"/>
          </ac:graphicFrameMkLst>
        </pc:graphicFrameChg>
        <pc:picChg chg="mod">
          <ac:chgData name="Anna Guill" userId="a22bbae58ae3daf3" providerId="Windows Live" clId="Web-{592EC47C-9A27-4595-836E-3AB6AAED51D1}" dt="2020-05-18T05:33:22.056" v="0" actId="1076"/>
          <ac:picMkLst>
            <pc:docMk/>
            <pc:sldMk cId="3157955791" sldId="329"/>
            <ac:picMk id="7" creationId="{012B10DB-403E-4641-A18F-1AF5570C953D}"/>
          </ac:picMkLst>
        </pc:picChg>
        <pc:picChg chg="del mod">
          <ac:chgData name="Anna Guill" userId="a22bbae58ae3daf3" providerId="Windows Live" clId="Web-{592EC47C-9A27-4595-836E-3AB6AAED51D1}" dt="2020-05-18T05:33:36.135" v="4"/>
          <ac:picMkLst>
            <pc:docMk/>
            <pc:sldMk cId="3157955791" sldId="329"/>
            <ac:picMk id="9" creationId="{E8A88852-4D56-534D-8783-51FB271B6052}"/>
          </ac:picMkLst>
        </pc:picChg>
        <pc:picChg chg="mod">
          <ac:chgData name="Anna Guill" userId="a22bbae58ae3daf3" providerId="Windows Live" clId="Web-{592EC47C-9A27-4595-836E-3AB6AAED51D1}" dt="2020-05-18T05:33:36.103" v="3" actId="1076"/>
          <ac:picMkLst>
            <pc:docMk/>
            <pc:sldMk cId="3157955791" sldId="329"/>
            <ac:picMk id="11" creationId="{7C2F62C1-8369-B54E-B12B-4F6EC86BE7F2}"/>
          </ac:picMkLst>
        </pc:picChg>
        <pc:picChg chg="add mod">
          <ac:chgData name="Anna Guill" userId="a22bbae58ae3daf3" providerId="Windows Live" clId="Web-{592EC47C-9A27-4595-836E-3AB6AAED51D1}" dt="2020-05-18T05:34:10.401" v="6" actId="1076"/>
          <ac:picMkLst>
            <pc:docMk/>
            <pc:sldMk cId="3157955791" sldId="329"/>
            <ac:picMk id="19" creationId="{A61713E9-FD56-4A14-A8A3-5FCCC3E02145}"/>
          </ac:picMkLst>
        </pc:picChg>
      </pc:sldChg>
      <pc:sldChg chg="modSp">
        <pc:chgData name="Anna Guill" userId="a22bbae58ae3daf3" providerId="Windows Live" clId="Web-{592EC47C-9A27-4595-836E-3AB6AAED51D1}" dt="2020-05-18T05:40:34.036" v="15" actId="1076"/>
        <pc:sldMkLst>
          <pc:docMk/>
          <pc:sldMk cId="3097604105" sldId="375"/>
        </pc:sldMkLst>
        <pc:spChg chg="mod">
          <ac:chgData name="Anna Guill" userId="a22bbae58ae3daf3" providerId="Windows Live" clId="Web-{592EC47C-9A27-4595-836E-3AB6AAED51D1}" dt="2020-05-18T05:40:33.990" v="14" actId="14100"/>
          <ac:spMkLst>
            <pc:docMk/>
            <pc:sldMk cId="3097604105" sldId="375"/>
            <ac:spMk id="3" creationId="{73C9D4F4-0EC6-4C1C-90E1-FAE8F38607A2}"/>
          </ac:spMkLst>
        </pc:spChg>
        <pc:picChg chg="mod">
          <ac:chgData name="Anna Guill" userId="a22bbae58ae3daf3" providerId="Windows Live" clId="Web-{592EC47C-9A27-4595-836E-3AB6AAED51D1}" dt="2020-05-18T05:40:34.036" v="15" actId="1076"/>
          <ac:picMkLst>
            <pc:docMk/>
            <pc:sldMk cId="3097604105" sldId="375"/>
            <ac:picMk id="6" creationId="{76175F8F-5489-4CB5-AE84-1703BB136E1A}"/>
          </ac:picMkLst>
        </pc:picChg>
      </pc:sldChg>
      <pc:sldChg chg="modSp">
        <pc:chgData name="Anna Guill" userId="a22bbae58ae3daf3" providerId="Windows Live" clId="Web-{592EC47C-9A27-4595-836E-3AB6AAED51D1}" dt="2020-05-18T05:40:46.568" v="20" actId="1076"/>
        <pc:sldMkLst>
          <pc:docMk/>
          <pc:sldMk cId="1256984090" sldId="377"/>
        </pc:sldMkLst>
        <pc:spChg chg="mod">
          <ac:chgData name="Anna Guill" userId="a22bbae58ae3daf3" providerId="Windows Live" clId="Web-{592EC47C-9A27-4595-836E-3AB6AAED51D1}" dt="2020-05-18T05:40:34.116" v="17" actId="20577"/>
          <ac:spMkLst>
            <pc:docMk/>
            <pc:sldMk cId="1256984090" sldId="377"/>
            <ac:spMk id="3" creationId="{73C9D4F4-0EC6-4C1C-90E1-FAE8F38607A2}"/>
          </ac:spMkLst>
        </pc:spChg>
        <pc:picChg chg="mod">
          <ac:chgData name="Anna Guill" userId="a22bbae58ae3daf3" providerId="Windows Live" clId="Web-{592EC47C-9A27-4595-836E-3AB6AAED51D1}" dt="2020-05-18T05:40:46.568" v="20" actId="1076"/>
          <ac:picMkLst>
            <pc:docMk/>
            <pc:sldMk cId="1256984090" sldId="377"/>
            <ac:picMk id="6" creationId="{C5995D67-D8D2-4D53-B863-9CD5F136F04C}"/>
          </ac:picMkLst>
        </pc:picChg>
      </pc:sldChg>
    </pc:docChg>
  </pc:docChgLst>
  <pc:docChgLst>
    <pc:chgData name="Cesar Miguel" userId="94d4ea3ef8ec7ec9" providerId="LiveId" clId="{F82FFB38-2A3C-A845-91A2-5850CC7F4B25}"/>
    <pc:docChg chg="undo custSel addSld delSld modSld">
      <pc:chgData name="Cesar Miguel" userId="94d4ea3ef8ec7ec9" providerId="LiveId" clId="{F82FFB38-2A3C-A845-91A2-5850CC7F4B25}" dt="2020-05-29T10:03:14.972" v="436"/>
      <pc:docMkLst>
        <pc:docMk/>
      </pc:docMkLst>
      <pc:sldChg chg="addSp delSp modSp modAnim">
        <pc:chgData name="Cesar Miguel" userId="94d4ea3ef8ec7ec9" providerId="LiveId" clId="{F82FFB38-2A3C-A845-91A2-5850CC7F4B25}" dt="2020-05-29T10:03:14.972" v="436"/>
        <pc:sldMkLst>
          <pc:docMk/>
          <pc:sldMk cId="3437823727" sldId="379"/>
        </pc:sldMkLst>
        <pc:spChg chg="add mod">
          <ac:chgData name="Cesar Miguel" userId="94d4ea3ef8ec7ec9" providerId="LiveId" clId="{F82FFB38-2A3C-A845-91A2-5850CC7F4B25}" dt="2020-05-28T17:26:43.713" v="334" actId="1076"/>
          <ac:spMkLst>
            <pc:docMk/>
            <pc:sldMk cId="3437823727" sldId="379"/>
            <ac:spMk id="10" creationId="{36E22240-D9F1-D644-8484-C929B65BF805}"/>
          </ac:spMkLst>
        </pc:spChg>
        <pc:spChg chg="add mod">
          <ac:chgData name="Cesar Miguel" userId="94d4ea3ef8ec7ec9" providerId="LiveId" clId="{F82FFB38-2A3C-A845-91A2-5850CC7F4B25}" dt="2020-05-28T17:26:47.652" v="335" actId="1076"/>
          <ac:spMkLst>
            <pc:docMk/>
            <pc:sldMk cId="3437823727" sldId="379"/>
            <ac:spMk id="11" creationId="{3D6A31A4-413C-F74D-88AF-519813257000}"/>
          </ac:spMkLst>
        </pc:spChg>
        <pc:spChg chg="add mod">
          <ac:chgData name="Cesar Miguel" userId="94d4ea3ef8ec7ec9" providerId="LiveId" clId="{F82FFB38-2A3C-A845-91A2-5850CC7F4B25}" dt="2020-05-28T17:26:59.443" v="339" actId="1076"/>
          <ac:spMkLst>
            <pc:docMk/>
            <pc:sldMk cId="3437823727" sldId="379"/>
            <ac:spMk id="15" creationId="{06D5EF41-DEFE-FE43-B1FE-664E5AD87DEC}"/>
          </ac:spMkLst>
        </pc:spChg>
        <pc:spChg chg="add mod">
          <ac:chgData name="Cesar Miguel" userId="94d4ea3ef8ec7ec9" providerId="LiveId" clId="{F82FFB38-2A3C-A845-91A2-5850CC7F4B25}" dt="2020-05-28T17:27:06.383" v="341" actId="1076"/>
          <ac:spMkLst>
            <pc:docMk/>
            <pc:sldMk cId="3437823727" sldId="379"/>
            <ac:spMk id="16" creationId="{2D991B0D-84A8-544C-B2E7-D2823856885A}"/>
          </ac:spMkLst>
        </pc:spChg>
        <pc:picChg chg="mod">
          <ac:chgData name="Cesar Miguel" userId="94d4ea3ef8ec7ec9" providerId="LiveId" clId="{F82FFB38-2A3C-A845-91A2-5850CC7F4B25}" dt="2020-05-28T17:32:58.178" v="421" actId="1037"/>
          <ac:picMkLst>
            <pc:docMk/>
            <pc:sldMk cId="3437823727" sldId="379"/>
            <ac:picMk id="7" creationId="{DA7138FA-A185-4C49-9C3B-28EE6E963DF5}"/>
          </ac:picMkLst>
        </pc:picChg>
        <pc:picChg chg="add mod">
          <ac:chgData name="Cesar Miguel" userId="94d4ea3ef8ec7ec9" providerId="LiveId" clId="{F82FFB38-2A3C-A845-91A2-5850CC7F4B25}" dt="2020-05-28T17:32:58.178" v="421" actId="1037"/>
          <ac:picMkLst>
            <pc:docMk/>
            <pc:sldMk cId="3437823727" sldId="379"/>
            <ac:picMk id="12" creationId="{2B818593-411B-3248-8AF1-181EFDB14E1C}"/>
          </ac:picMkLst>
        </pc:picChg>
        <pc:picChg chg="add del mod">
          <ac:chgData name="Cesar Miguel" userId="94d4ea3ef8ec7ec9" providerId="LiveId" clId="{F82FFB38-2A3C-A845-91A2-5850CC7F4B25}" dt="2020-05-28T16:58:34.104" v="103" actId="478"/>
          <ac:picMkLst>
            <pc:docMk/>
            <pc:sldMk cId="3437823727" sldId="379"/>
            <ac:picMk id="13" creationId="{AADD75D9-D713-1842-8D19-9D15C9D49C05}"/>
          </ac:picMkLst>
        </pc:picChg>
        <pc:picChg chg="add mod">
          <ac:chgData name="Cesar Miguel" userId="94d4ea3ef8ec7ec9" providerId="LiveId" clId="{F82FFB38-2A3C-A845-91A2-5850CC7F4B25}" dt="2020-05-28T17:32:58.178" v="421" actId="1037"/>
          <ac:picMkLst>
            <pc:docMk/>
            <pc:sldMk cId="3437823727" sldId="379"/>
            <ac:picMk id="14" creationId="{49325557-7F91-2F43-9E6E-3B088D5661B9}"/>
          </ac:picMkLst>
        </pc:picChg>
        <pc:picChg chg="add mod">
          <ac:chgData name="Cesar Miguel" userId="94d4ea3ef8ec7ec9" providerId="LiveId" clId="{F82FFB38-2A3C-A845-91A2-5850CC7F4B25}" dt="2020-05-28T17:32:58.178" v="421" actId="1037"/>
          <ac:picMkLst>
            <pc:docMk/>
            <pc:sldMk cId="3437823727" sldId="379"/>
            <ac:picMk id="17" creationId="{4F62606D-F226-7345-A7FC-AC40B20E91E6}"/>
          </ac:picMkLst>
        </pc:picChg>
        <pc:picChg chg="add mod">
          <ac:chgData name="Cesar Miguel" userId="94d4ea3ef8ec7ec9" providerId="LiveId" clId="{F82FFB38-2A3C-A845-91A2-5850CC7F4B25}" dt="2020-05-28T17:32:58.178" v="421" actId="1037"/>
          <ac:picMkLst>
            <pc:docMk/>
            <pc:sldMk cId="3437823727" sldId="379"/>
            <ac:picMk id="18" creationId="{97C68588-92EC-D449-B187-32027E2E4D18}"/>
          </ac:picMkLst>
        </pc:picChg>
        <pc:picChg chg="add mod">
          <ac:chgData name="Cesar Miguel" userId="94d4ea3ef8ec7ec9" providerId="LiveId" clId="{F82FFB38-2A3C-A845-91A2-5850CC7F4B25}" dt="2020-05-28T17:32:58.178" v="421" actId="1037"/>
          <ac:picMkLst>
            <pc:docMk/>
            <pc:sldMk cId="3437823727" sldId="379"/>
            <ac:picMk id="19" creationId="{46584EC6-53C1-2644-9D77-E08FC7FEC6E6}"/>
          </ac:picMkLst>
        </pc:picChg>
      </pc:sldChg>
      <pc:sldChg chg="addSp delSp modSp new del">
        <pc:chgData name="Cesar Miguel" userId="94d4ea3ef8ec7ec9" providerId="LiveId" clId="{F82FFB38-2A3C-A845-91A2-5850CC7F4B25}" dt="2020-05-28T17:36:38.634" v="432" actId="2696"/>
        <pc:sldMkLst>
          <pc:docMk/>
          <pc:sldMk cId="3130010639" sldId="441"/>
        </pc:sldMkLst>
        <pc:spChg chg="del">
          <ac:chgData name="Cesar Miguel" userId="94d4ea3ef8ec7ec9" providerId="LiveId" clId="{F82FFB38-2A3C-A845-91A2-5850CC7F4B25}" dt="2020-05-28T17:19:09.542" v="318" actId="478"/>
          <ac:spMkLst>
            <pc:docMk/>
            <pc:sldMk cId="3130010639" sldId="441"/>
            <ac:spMk id="2" creationId="{7E55A4C5-F8BF-914B-9666-B3E120B759A1}"/>
          </ac:spMkLst>
        </pc:spChg>
        <pc:spChg chg="del">
          <ac:chgData name="Cesar Miguel" userId="94d4ea3ef8ec7ec9" providerId="LiveId" clId="{F82FFB38-2A3C-A845-91A2-5850CC7F4B25}" dt="2020-05-28T17:19:08.352" v="317" actId="478"/>
          <ac:spMkLst>
            <pc:docMk/>
            <pc:sldMk cId="3130010639" sldId="441"/>
            <ac:spMk id="3" creationId="{6B267449-DF54-514D-B216-9E78CE8306DA}"/>
          </ac:spMkLst>
        </pc:spChg>
        <pc:spChg chg="add">
          <ac:chgData name="Cesar Miguel" userId="94d4ea3ef8ec7ec9" providerId="LiveId" clId="{F82FFB38-2A3C-A845-91A2-5850CC7F4B25}" dt="2020-05-28T17:19:15.893" v="319" actId="11529"/>
          <ac:spMkLst>
            <pc:docMk/>
            <pc:sldMk cId="3130010639" sldId="441"/>
            <ac:spMk id="4" creationId="{EB551084-26B3-3E40-A09D-6C9C60E42816}"/>
          </ac:spMkLst>
        </pc:spChg>
        <pc:spChg chg="add mod">
          <ac:chgData name="Cesar Miguel" userId="94d4ea3ef8ec7ec9" providerId="LiveId" clId="{F82FFB38-2A3C-A845-91A2-5850CC7F4B25}" dt="2020-05-28T17:19:24.647" v="322" actId="207"/>
          <ac:spMkLst>
            <pc:docMk/>
            <pc:sldMk cId="3130010639" sldId="441"/>
            <ac:spMk id="5" creationId="{560E9C93-670D-4244-80B0-5E2521698E6A}"/>
          </ac:spMkLst>
        </pc:spChg>
        <pc:spChg chg="add mod">
          <ac:chgData name="Cesar Miguel" userId="94d4ea3ef8ec7ec9" providerId="LiveId" clId="{F82FFB38-2A3C-A845-91A2-5850CC7F4B25}" dt="2020-05-28T17:19:28.271" v="324" actId="1076"/>
          <ac:spMkLst>
            <pc:docMk/>
            <pc:sldMk cId="3130010639" sldId="441"/>
            <ac:spMk id="6" creationId="{FD4FB439-9D5A-0342-8CDB-317279DF7BB9}"/>
          </ac:spMkLst>
        </pc:spChg>
        <pc:spChg chg="add mod">
          <ac:chgData name="Cesar Miguel" userId="94d4ea3ef8ec7ec9" providerId="LiveId" clId="{F82FFB38-2A3C-A845-91A2-5850CC7F4B25}" dt="2020-05-28T17:19:30.364" v="326" actId="1076"/>
          <ac:spMkLst>
            <pc:docMk/>
            <pc:sldMk cId="3130010639" sldId="441"/>
            <ac:spMk id="7" creationId="{AA2665A5-867E-4C41-BF42-0ED11769B510}"/>
          </ac:spMkLst>
        </pc:spChg>
        <pc:spChg chg="add">
          <ac:chgData name="Cesar Miguel" userId="94d4ea3ef8ec7ec9" providerId="LiveId" clId="{F82FFB38-2A3C-A845-91A2-5850CC7F4B25}" dt="2020-05-28T17:19:37.256" v="327" actId="11529"/>
          <ac:spMkLst>
            <pc:docMk/>
            <pc:sldMk cId="3130010639" sldId="441"/>
            <ac:spMk id="8" creationId="{C820C66E-8CB7-7144-8FC6-08CAF8F05ADC}"/>
          </ac:spMkLst>
        </pc:spChg>
        <pc:spChg chg="add mod">
          <ac:chgData name="Cesar Miguel" userId="94d4ea3ef8ec7ec9" providerId="LiveId" clId="{F82FFB38-2A3C-A845-91A2-5850CC7F4B25}" dt="2020-05-28T17:19:39.359" v="329" actId="1076"/>
          <ac:spMkLst>
            <pc:docMk/>
            <pc:sldMk cId="3130010639" sldId="441"/>
            <ac:spMk id="9" creationId="{D538DE35-CDE0-F848-9724-813A0DA39010}"/>
          </ac:spMkLst>
        </pc:spChg>
        <pc:spChg chg="add mod">
          <ac:chgData name="Cesar Miguel" userId="94d4ea3ef8ec7ec9" providerId="LiveId" clId="{F82FFB38-2A3C-A845-91A2-5850CC7F4B25}" dt="2020-05-28T17:19:41.082" v="331" actId="1076"/>
          <ac:spMkLst>
            <pc:docMk/>
            <pc:sldMk cId="3130010639" sldId="441"/>
            <ac:spMk id="10" creationId="{48F002B3-09A4-9248-866E-9ED941F3603C}"/>
          </ac:spMkLst>
        </pc:spChg>
        <pc:spChg chg="add mod">
          <ac:chgData name="Cesar Miguel" userId="94d4ea3ef8ec7ec9" providerId="LiveId" clId="{F82FFB38-2A3C-A845-91A2-5850CC7F4B25}" dt="2020-05-28T17:19:42.918" v="333" actId="1076"/>
          <ac:spMkLst>
            <pc:docMk/>
            <pc:sldMk cId="3130010639" sldId="441"/>
            <ac:spMk id="11" creationId="{2523B845-8051-3D42-9B68-F327C652A7FE}"/>
          </ac:spMkLst>
        </pc:spChg>
      </pc:sldChg>
    </pc:docChg>
  </pc:docChgLst>
  <pc:docChgLst>
    <pc:chgData name="Anna Guill" userId="a22bbae58ae3daf3" providerId="Windows Live" clId="Web-{F6FA6784-8997-43DC-A33A-AD56CAF798B3}"/>
    <pc:docChg chg="delSld modSld">
      <pc:chgData name="Anna Guill" userId="a22bbae58ae3daf3" providerId="Windows Live" clId="Web-{F6FA6784-8997-43DC-A33A-AD56CAF798B3}" dt="2020-03-30T19:33:05.802" v="15"/>
      <pc:docMkLst>
        <pc:docMk/>
      </pc:docMkLst>
      <pc:sldChg chg="addSp modSp modNotes">
        <pc:chgData name="Anna Guill" userId="a22bbae58ae3daf3" providerId="Windows Live" clId="Web-{F6FA6784-8997-43DC-A33A-AD56CAF798B3}" dt="2020-03-30T19:33:05.802" v="15"/>
        <pc:sldMkLst>
          <pc:docMk/>
          <pc:sldMk cId="2401512931" sldId="305"/>
        </pc:sldMkLst>
        <pc:spChg chg="add mod">
          <ac:chgData name="Anna Guill" userId="a22bbae58ae3daf3" providerId="Windows Live" clId="Web-{F6FA6784-8997-43DC-A33A-AD56CAF798B3}" dt="2020-03-30T19:32:06.909" v="6" actId="20577"/>
          <ac:spMkLst>
            <pc:docMk/>
            <pc:sldMk cId="2401512931" sldId="305"/>
            <ac:spMk id="13" creationId="{6927C194-6279-4247-88AA-0C568D4F3D93}"/>
          </ac:spMkLst>
        </pc:spChg>
      </pc:sldChg>
      <pc:sldChg chg="del">
        <pc:chgData name="Anna Guill" userId="a22bbae58ae3daf3" providerId="Windows Live" clId="Web-{F6FA6784-8997-43DC-A33A-AD56CAF798B3}" dt="2020-03-30T19:32:20.769" v="9"/>
        <pc:sldMkLst>
          <pc:docMk/>
          <pc:sldMk cId="2723781674" sldId="334"/>
        </pc:sldMkLst>
      </pc:sldChg>
    </pc:docChg>
  </pc:docChgLst>
  <pc:docChgLst>
    <pc:chgData name="emmanuel orfao" userId="b37a14cee5699706" providerId="LiveId" clId="{089E34AE-A522-4016-AFEE-E3FB52C6EA31}"/>
    <pc:docChg chg="undo custSel mod addSld delSld modSld sldOrd">
      <pc:chgData name="emmanuel orfao" userId="b37a14cee5699706" providerId="LiveId" clId="{089E34AE-A522-4016-AFEE-E3FB52C6EA31}" dt="2020-04-07T14:16:48.083" v="697" actId="1076"/>
      <pc:docMkLst>
        <pc:docMk/>
      </pc:docMkLst>
      <pc:sldChg chg="modSp mod modNotesTx">
        <pc:chgData name="emmanuel orfao" userId="b37a14cee5699706" providerId="LiveId" clId="{089E34AE-A522-4016-AFEE-E3FB52C6EA31}" dt="2020-04-07T14:01:13.674" v="275" actId="20577"/>
        <pc:sldMkLst>
          <pc:docMk/>
          <pc:sldMk cId="3314477358" sldId="304"/>
        </pc:sldMkLst>
        <pc:spChg chg="mod">
          <ac:chgData name="emmanuel orfao" userId="b37a14cee5699706" providerId="LiveId" clId="{089E34AE-A522-4016-AFEE-E3FB52C6EA31}" dt="2020-04-07T13:32:09.047" v="36" actId="6549"/>
          <ac:spMkLst>
            <pc:docMk/>
            <pc:sldMk cId="3314477358" sldId="304"/>
            <ac:spMk id="5" creationId="{294D6CAC-101C-40EC-8983-900953CE2272}"/>
          </ac:spMkLst>
        </pc:spChg>
      </pc:sldChg>
      <pc:sldChg chg="modSp mod">
        <pc:chgData name="emmanuel orfao" userId="b37a14cee5699706" providerId="LiveId" clId="{089E34AE-A522-4016-AFEE-E3FB52C6EA31}" dt="2020-04-07T14:16:09.165" v="691" actId="1076"/>
        <pc:sldMkLst>
          <pc:docMk/>
          <pc:sldMk cId="1575725187" sldId="309"/>
        </pc:sldMkLst>
        <pc:picChg chg="mod">
          <ac:chgData name="emmanuel orfao" userId="b37a14cee5699706" providerId="LiveId" clId="{089E34AE-A522-4016-AFEE-E3FB52C6EA31}" dt="2020-04-07T14:16:09.165" v="691" actId="1076"/>
          <ac:picMkLst>
            <pc:docMk/>
            <pc:sldMk cId="1575725187" sldId="309"/>
            <ac:picMk id="7" creationId="{69027D2E-2D47-F14E-A9E9-6AE23092801D}"/>
          </ac:picMkLst>
        </pc:picChg>
      </pc:sldChg>
      <pc:sldChg chg="modSp mod modNotesTx">
        <pc:chgData name="emmanuel orfao" userId="b37a14cee5699706" providerId="LiveId" clId="{089E34AE-A522-4016-AFEE-E3FB52C6EA31}" dt="2020-04-07T14:02:38.846" v="482" actId="20577"/>
        <pc:sldMkLst>
          <pc:docMk/>
          <pc:sldMk cId="3157955791" sldId="329"/>
        </pc:sldMkLst>
        <pc:spChg chg="mod">
          <ac:chgData name="emmanuel orfao" userId="b37a14cee5699706" providerId="LiveId" clId="{089E34AE-A522-4016-AFEE-E3FB52C6EA31}" dt="2020-04-07T13:37:26.570" v="55" actId="1076"/>
          <ac:spMkLst>
            <pc:docMk/>
            <pc:sldMk cId="3157955791" sldId="329"/>
            <ac:spMk id="2" creationId="{6ADDE98F-BC20-47C6-BA16-BC15A02918DD}"/>
          </ac:spMkLst>
        </pc:spChg>
        <pc:spChg chg="mod">
          <ac:chgData name="emmanuel orfao" userId="b37a14cee5699706" providerId="LiveId" clId="{089E34AE-A522-4016-AFEE-E3FB52C6EA31}" dt="2020-04-07T13:37:35.232" v="56" actId="14100"/>
          <ac:spMkLst>
            <pc:docMk/>
            <pc:sldMk cId="3157955791" sldId="329"/>
            <ac:spMk id="12" creationId="{D0234622-D101-2D4D-AE8D-070E65ECF6BF}"/>
          </ac:spMkLst>
        </pc:spChg>
        <pc:graphicFrameChg chg="mod">
          <ac:chgData name="emmanuel orfao" userId="b37a14cee5699706" providerId="LiveId" clId="{089E34AE-A522-4016-AFEE-E3FB52C6EA31}" dt="2020-04-07T13:38:47.702" v="113" actId="20577"/>
          <ac:graphicFrameMkLst>
            <pc:docMk/>
            <pc:sldMk cId="3157955791" sldId="329"/>
            <ac:graphicFrameMk id="16" creationId="{D2A197C6-FB6A-4E87-8B8B-B9815407192C}"/>
          </ac:graphicFrameMkLst>
        </pc:graphicFrameChg>
      </pc:sldChg>
      <pc:sldChg chg="addSp delSp modSp mod setBg modAnim setClrOvrMap modNotesTx">
        <pc:chgData name="emmanuel orfao" userId="b37a14cee5699706" providerId="LiveId" clId="{089E34AE-A522-4016-AFEE-E3FB52C6EA31}" dt="2020-04-07T14:12:23.536" v="663"/>
        <pc:sldMkLst>
          <pc:docMk/>
          <pc:sldMk cId="186923685" sldId="352"/>
        </pc:sldMkLst>
        <pc:spChg chg="mod">
          <ac:chgData name="emmanuel orfao" userId="b37a14cee5699706" providerId="LiveId" clId="{089E34AE-A522-4016-AFEE-E3FB52C6EA31}" dt="2020-04-07T14:11:59.187" v="662" actId="26606"/>
          <ac:spMkLst>
            <pc:docMk/>
            <pc:sldMk cId="186923685" sldId="352"/>
            <ac:spMk id="2" creationId="{2E19BDD9-CFEF-2B4D-A3FE-C71CD15E6F63}"/>
          </ac:spMkLst>
        </pc:spChg>
        <pc:spChg chg="mod ord">
          <ac:chgData name="emmanuel orfao" userId="b37a14cee5699706" providerId="LiveId" clId="{089E34AE-A522-4016-AFEE-E3FB52C6EA31}" dt="2020-04-07T14:11:59.187" v="662" actId="26606"/>
          <ac:spMkLst>
            <pc:docMk/>
            <pc:sldMk cId="186923685" sldId="352"/>
            <ac:spMk id="3" creationId="{7573B882-DF0F-5E4E-BBDE-B4545DB9F9DE}"/>
          </ac:spMkLst>
        </pc:spChg>
        <pc:spChg chg="del">
          <ac:chgData name="emmanuel orfao" userId="b37a14cee5699706" providerId="LiveId" clId="{089E34AE-A522-4016-AFEE-E3FB52C6EA31}" dt="2020-04-07T14:11:36.754" v="658" actId="26606"/>
          <ac:spMkLst>
            <pc:docMk/>
            <pc:sldMk cId="186923685" sldId="352"/>
            <ac:spMk id="10" creationId="{4F74D28C-3268-4E35-8EE1-D92CB4A85A7D}"/>
          </ac:spMkLst>
        </pc:spChg>
        <pc:spChg chg="del">
          <ac:chgData name="emmanuel orfao" userId="b37a14cee5699706" providerId="LiveId" clId="{089E34AE-A522-4016-AFEE-E3FB52C6EA31}" dt="2020-04-07T14:11:36.754" v="658" actId="26606"/>
          <ac:spMkLst>
            <pc:docMk/>
            <pc:sldMk cId="186923685" sldId="352"/>
            <ac:spMk id="12" creationId="{58D44E42-C462-4105-BC86-FE75B4E3C4AF}"/>
          </ac:spMkLst>
        </pc:spChg>
        <pc:spChg chg="add del">
          <ac:chgData name="emmanuel orfao" userId="b37a14cee5699706" providerId="LiveId" clId="{089E34AE-A522-4016-AFEE-E3FB52C6EA31}" dt="2020-04-07T14:11:59.187" v="662" actId="26606"/>
          <ac:spMkLst>
            <pc:docMk/>
            <pc:sldMk cId="186923685" sldId="352"/>
            <ac:spMk id="17" creationId="{91F32EBA-ED97-466E-8CFA-8382584155D0}"/>
          </ac:spMkLst>
        </pc:spChg>
        <pc:spChg chg="add del">
          <ac:chgData name="emmanuel orfao" userId="b37a14cee5699706" providerId="LiveId" clId="{089E34AE-A522-4016-AFEE-E3FB52C6EA31}" dt="2020-04-07T14:11:59.187" v="662" actId="26606"/>
          <ac:spMkLst>
            <pc:docMk/>
            <pc:sldMk cId="186923685" sldId="352"/>
            <ac:spMk id="19" creationId="{912C5E87-CB8A-4EB6-9DF9-90164F54C680}"/>
          </ac:spMkLst>
        </pc:spChg>
        <pc:spChg chg="add">
          <ac:chgData name="emmanuel orfao" userId="b37a14cee5699706" providerId="LiveId" clId="{089E34AE-A522-4016-AFEE-E3FB52C6EA31}" dt="2020-04-07T14:11:59.187" v="662" actId="26606"/>
          <ac:spMkLst>
            <pc:docMk/>
            <pc:sldMk cId="186923685" sldId="352"/>
            <ac:spMk id="24" creationId="{C4E4288A-DFC8-40A2-90E5-70E851A933AD}"/>
          </ac:spMkLst>
        </pc:spChg>
        <pc:spChg chg="add">
          <ac:chgData name="emmanuel orfao" userId="b37a14cee5699706" providerId="LiveId" clId="{089E34AE-A522-4016-AFEE-E3FB52C6EA31}" dt="2020-04-07T14:11:59.187" v="662" actId="26606"/>
          <ac:spMkLst>
            <pc:docMk/>
            <pc:sldMk cId="186923685" sldId="352"/>
            <ac:spMk id="30" creationId="{BD2BFF02-DF78-4F07-B176-52514E13127D}"/>
          </ac:spMkLst>
        </pc:spChg>
        <pc:spChg chg="add">
          <ac:chgData name="emmanuel orfao" userId="b37a14cee5699706" providerId="LiveId" clId="{089E34AE-A522-4016-AFEE-E3FB52C6EA31}" dt="2020-04-07T14:11:59.187" v="662" actId="26606"/>
          <ac:spMkLst>
            <pc:docMk/>
            <pc:sldMk cId="186923685" sldId="352"/>
            <ac:spMk id="32" creationId="{0DB06EAB-7D8C-403A-86C5-B5FD79A13650}"/>
          </ac:spMkLst>
        </pc:spChg>
        <pc:grpChg chg="add">
          <ac:chgData name="emmanuel orfao" userId="b37a14cee5699706" providerId="LiveId" clId="{089E34AE-A522-4016-AFEE-E3FB52C6EA31}" dt="2020-04-07T14:11:59.187" v="662" actId="26606"/>
          <ac:grpSpMkLst>
            <pc:docMk/>
            <pc:sldMk cId="186923685" sldId="352"/>
            <ac:grpSpMk id="26" creationId="{B63C2D82-D4FA-4A37-BB01-1E7B21E4FF20}"/>
          </ac:grpSpMkLst>
        </pc:grpChg>
        <pc:picChg chg="mod ord">
          <ac:chgData name="emmanuel orfao" userId="b37a14cee5699706" providerId="LiveId" clId="{089E34AE-A522-4016-AFEE-E3FB52C6EA31}" dt="2020-04-07T14:11:59.187" v="662" actId="26606"/>
          <ac:picMkLst>
            <pc:docMk/>
            <pc:sldMk cId="186923685" sldId="352"/>
            <ac:picMk id="5" creationId="{7B573C38-CAED-E741-9BF9-AC821F8F936E}"/>
          </ac:picMkLst>
        </pc:picChg>
        <pc:picChg chg="add mod">
          <ac:chgData name="emmanuel orfao" userId="b37a14cee5699706" providerId="LiveId" clId="{089E34AE-A522-4016-AFEE-E3FB52C6EA31}" dt="2020-04-07T14:11:59.187" v="662" actId="26606"/>
          <ac:picMkLst>
            <pc:docMk/>
            <pc:sldMk cId="186923685" sldId="352"/>
            <ac:picMk id="6" creationId="{44CFF34E-4B7A-46CE-BACA-9E0AA703CFDE}"/>
          </ac:picMkLst>
        </pc:picChg>
      </pc:sldChg>
      <pc:sldChg chg="ord">
        <pc:chgData name="emmanuel orfao" userId="b37a14cee5699706" providerId="LiveId" clId="{089E34AE-A522-4016-AFEE-E3FB52C6EA31}" dt="2020-04-07T13:39:13.775" v="117"/>
        <pc:sldMkLst>
          <pc:docMk/>
          <pc:sldMk cId="583458016" sldId="353"/>
        </pc:sldMkLst>
      </pc:sldChg>
      <pc:sldChg chg="modSp mod modNotesTx">
        <pc:chgData name="emmanuel orfao" userId="b37a14cee5699706" providerId="LiveId" clId="{089E34AE-A522-4016-AFEE-E3FB52C6EA31}" dt="2020-04-07T14:13:28.634" v="667" actId="6549"/>
        <pc:sldMkLst>
          <pc:docMk/>
          <pc:sldMk cId="2078770040" sldId="354"/>
        </pc:sldMkLst>
        <pc:spChg chg="mod">
          <ac:chgData name="emmanuel orfao" userId="b37a14cee5699706" providerId="LiveId" clId="{089E34AE-A522-4016-AFEE-E3FB52C6EA31}" dt="2020-04-07T14:12:56.001" v="664" actId="1076"/>
          <ac:spMkLst>
            <pc:docMk/>
            <pc:sldMk cId="2078770040" sldId="354"/>
            <ac:spMk id="2" creationId="{80E91FAC-C44F-9E48-B0AD-A3C69CB3439C}"/>
          </ac:spMkLst>
        </pc:spChg>
      </pc:sldChg>
      <pc:sldChg chg="delSp modSp mod">
        <pc:chgData name="emmanuel orfao" userId="b37a14cee5699706" providerId="LiveId" clId="{089E34AE-A522-4016-AFEE-E3FB52C6EA31}" dt="2020-04-07T14:15:53.804" v="689" actId="478"/>
        <pc:sldMkLst>
          <pc:docMk/>
          <pc:sldMk cId="643551854" sldId="355"/>
        </pc:sldMkLst>
        <pc:spChg chg="mod">
          <ac:chgData name="emmanuel orfao" userId="b37a14cee5699706" providerId="LiveId" clId="{089E34AE-A522-4016-AFEE-E3FB52C6EA31}" dt="2020-04-07T14:15:51.533" v="688" actId="1076"/>
          <ac:spMkLst>
            <pc:docMk/>
            <pc:sldMk cId="643551854" sldId="355"/>
            <ac:spMk id="2" creationId="{11BFDC85-9CA9-3746-880C-076809B8A130}"/>
          </ac:spMkLst>
        </pc:spChg>
        <pc:spChg chg="del">
          <ac:chgData name="emmanuel orfao" userId="b37a14cee5699706" providerId="LiveId" clId="{089E34AE-A522-4016-AFEE-E3FB52C6EA31}" dt="2020-04-07T14:15:53.804" v="689" actId="478"/>
          <ac:spMkLst>
            <pc:docMk/>
            <pc:sldMk cId="643551854" sldId="355"/>
            <ac:spMk id="3" creationId="{B00E844F-4B7D-5648-80EF-A7B16E6A02B2}"/>
          </ac:spMkLst>
        </pc:spChg>
      </pc:sldChg>
      <pc:sldChg chg="modSp mod">
        <pc:chgData name="emmanuel orfao" userId="b37a14cee5699706" providerId="LiveId" clId="{089E34AE-A522-4016-AFEE-E3FB52C6EA31}" dt="2020-04-07T14:16:40.264" v="695" actId="1076"/>
        <pc:sldMkLst>
          <pc:docMk/>
          <pc:sldMk cId="2612031379" sldId="358"/>
        </pc:sldMkLst>
        <pc:spChg chg="mod">
          <ac:chgData name="emmanuel orfao" userId="b37a14cee5699706" providerId="LiveId" clId="{089E34AE-A522-4016-AFEE-E3FB52C6EA31}" dt="2020-04-07T14:15:19.399" v="685" actId="20577"/>
          <ac:spMkLst>
            <pc:docMk/>
            <pc:sldMk cId="2612031379" sldId="358"/>
            <ac:spMk id="2" creationId="{888B571E-AA75-1C45-B223-178306ACAF98}"/>
          </ac:spMkLst>
        </pc:spChg>
        <pc:spChg chg="mod">
          <ac:chgData name="emmanuel orfao" userId="b37a14cee5699706" providerId="LiveId" clId="{089E34AE-A522-4016-AFEE-E3FB52C6EA31}" dt="2020-04-07T14:15:32.343" v="686" actId="1076"/>
          <ac:spMkLst>
            <pc:docMk/>
            <pc:sldMk cId="2612031379" sldId="358"/>
            <ac:spMk id="18" creationId="{006B9B8D-7E10-A04B-8618-913F1903C133}"/>
          </ac:spMkLst>
        </pc:spChg>
        <pc:spChg chg="mod">
          <ac:chgData name="emmanuel orfao" userId="b37a14cee5699706" providerId="LiveId" clId="{089E34AE-A522-4016-AFEE-E3FB52C6EA31}" dt="2020-04-07T14:16:40.264" v="695" actId="1076"/>
          <ac:spMkLst>
            <pc:docMk/>
            <pc:sldMk cId="2612031379" sldId="358"/>
            <ac:spMk id="19" creationId="{859BB399-FCD6-F146-A516-BACC130670FA}"/>
          </ac:spMkLst>
        </pc:spChg>
        <pc:picChg chg="mod">
          <ac:chgData name="emmanuel orfao" userId="b37a14cee5699706" providerId="LiveId" clId="{089E34AE-A522-4016-AFEE-E3FB52C6EA31}" dt="2020-04-07T14:16:36.736" v="694" actId="1076"/>
          <ac:picMkLst>
            <pc:docMk/>
            <pc:sldMk cId="2612031379" sldId="358"/>
            <ac:picMk id="9" creationId="{EAD705AE-44BC-FE49-BF7D-D5EE23C1C508}"/>
          </ac:picMkLst>
        </pc:picChg>
        <pc:picChg chg="mod">
          <ac:chgData name="emmanuel orfao" userId="b37a14cee5699706" providerId="LiveId" clId="{089E34AE-A522-4016-AFEE-E3FB52C6EA31}" dt="2020-04-07T14:14:05.219" v="668" actId="1076"/>
          <ac:picMkLst>
            <pc:docMk/>
            <pc:sldMk cId="2612031379" sldId="358"/>
            <ac:picMk id="14" creationId="{7694734C-C0BC-D54B-89FB-654E4D36B5B6}"/>
          </ac:picMkLst>
        </pc:picChg>
      </pc:sldChg>
      <pc:sldChg chg="modSp mod">
        <pc:chgData name="emmanuel orfao" userId="b37a14cee5699706" providerId="LiveId" clId="{089E34AE-A522-4016-AFEE-E3FB52C6EA31}" dt="2020-04-07T14:16:48.083" v="697" actId="1076"/>
        <pc:sldMkLst>
          <pc:docMk/>
          <pc:sldMk cId="2329717306" sldId="371"/>
        </pc:sldMkLst>
        <pc:spChg chg="mod">
          <ac:chgData name="emmanuel orfao" userId="b37a14cee5699706" providerId="LiveId" clId="{089E34AE-A522-4016-AFEE-E3FB52C6EA31}" dt="2020-04-07T14:14:31.982" v="675" actId="20577"/>
          <ac:spMkLst>
            <pc:docMk/>
            <pc:sldMk cId="2329717306" sldId="371"/>
            <ac:spMk id="2" creationId="{888B571E-AA75-1C45-B223-178306ACAF98}"/>
          </ac:spMkLst>
        </pc:spChg>
        <pc:spChg chg="mod">
          <ac:chgData name="emmanuel orfao" userId="b37a14cee5699706" providerId="LiveId" clId="{089E34AE-A522-4016-AFEE-E3FB52C6EA31}" dt="2020-04-07T14:16:45.495" v="696" actId="1076"/>
          <ac:spMkLst>
            <pc:docMk/>
            <pc:sldMk cId="2329717306" sldId="371"/>
            <ac:spMk id="19" creationId="{859BB399-FCD6-F146-A516-BACC130670FA}"/>
          </ac:spMkLst>
        </pc:spChg>
        <pc:picChg chg="mod">
          <ac:chgData name="emmanuel orfao" userId="b37a14cee5699706" providerId="LiveId" clId="{089E34AE-A522-4016-AFEE-E3FB52C6EA31}" dt="2020-04-07T14:16:48.083" v="697" actId="1076"/>
          <ac:picMkLst>
            <pc:docMk/>
            <pc:sldMk cId="2329717306" sldId="371"/>
            <ac:picMk id="9" creationId="{EAD705AE-44BC-FE49-BF7D-D5EE23C1C508}"/>
          </ac:picMkLst>
        </pc:picChg>
      </pc:sldChg>
      <pc:sldChg chg="addSp delSp modSp del mod">
        <pc:chgData name="emmanuel orfao" userId="b37a14cee5699706" providerId="LiveId" clId="{089E34AE-A522-4016-AFEE-E3FB52C6EA31}" dt="2020-04-07T13:40:51.425" v="139" actId="47"/>
        <pc:sldMkLst>
          <pc:docMk/>
          <pc:sldMk cId="2768811786" sldId="376"/>
        </pc:sldMkLst>
        <pc:spChg chg="del mod">
          <ac:chgData name="emmanuel orfao" userId="b37a14cee5699706" providerId="LiveId" clId="{089E34AE-A522-4016-AFEE-E3FB52C6EA31}" dt="2020-04-07T13:40:30.545" v="134" actId="21"/>
          <ac:spMkLst>
            <pc:docMk/>
            <pc:sldMk cId="2768811786" sldId="376"/>
            <ac:spMk id="2" creationId="{CAAD3745-BB42-954D-893B-3574EB25E331}"/>
          </ac:spMkLst>
        </pc:spChg>
        <pc:spChg chg="add mod">
          <ac:chgData name="emmanuel orfao" userId="b37a14cee5699706" providerId="LiveId" clId="{089E34AE-A522-4016-AFEE-E3FB52C6EA31}" dt="2020-04-07T13:40:30.545" v="134" actId="21"/>
          <ac:spMkLst>
            <pc:docMk/>
            <pc:sldMk cId="2768811786" sldId="376"/>
            <ac:spMk id="4" creationId="{3352B4E8-A7CC-4A46-94A4-05897DA16690}"/>
          </ac:spMkLst>
        </pc:spChg>
        <pc:spChg chg="add del mod">
          <ac:chgData name="emmanuel orfao" userId="b37a14cee5699706" providerId="LiveId" clId="{089E34AE-A522-4016-AFEE-E3FB52C6EA31}" dt="2020-04-07T09:53:43.767" v="2" actId="478"/>
          <ac:spMkLst>
            <pc:docMk/>
            <pc:sldMk cId="2768811786" sldId="376"/>
            <ac:spMk id="4" creationId="{4131AF53-A8B2-4A5D-8F70-EEE95C437605}"/>
          </ac:spMkLst>
        </pc:spChg>
        <pc:spChg chg="add del mod">
          <ac:chgData name="emmanuel orfao" userId="b37a14cee5699706" providerId="LiveId" clId="{089E34AE-A522-4016-AFEE-E3FB52C6EA31}" dt="2020-04-07T13:40:30.545" v="134" actId="21"/>
          <ac:spMkLst>
            <pc:docMk/>
            <pc:sldMk cId="2768811786" sldId="376"/>
            <ac:spMk id="5" creationId="{FE615197-C6CA-4496-B44E-D48B20371077}"/>
          </ac:spMkLst>
        </pc:spChg>
        <pc:spChg chg="add del mod">
          <ac:chgData name="emmanuel orfao" userId="b37a14cee5699706" providerId="LiveId" clId="{089E34AE-A522-4016-AFEE-E3FB52C6EA31}" dt="2020-04-07T13:40:30.545" v="134" actId="21"/>
          <ac:spMkLst>
            <pc:docMk/>
            <pc:sldMk cId="2768811786" sldId="376"/>
            <ac:spMk id="11" creationId="{E527A98F-9475-4102-AC2B-E21F9D8FB734}"/>
          </ac:spMkLst>
        </pc:spChg>
        <pc:spChg chg="add del mod">
          <ac:chgData name="emmanuel orfao" userId="b37a14cee5699706" providerId="LiveId" clId="{089E34AE-A522-4016-AFEE-E3FB52C6EA31}" dt="2020-04-07T13:40:30.545" v="134" actId="21"/>
          <ac:spMkLst>
            <pc:docMk/>
            <pc:sldMk cId="2768811786" sldId="376"/>
            <ac:spMk id="12" creationId="{E49E42F0-688F-45D2-A92A-B1BA8D27D5DB}"/>
          </ac:spMkLst>
        </pc:spChg>
        <pc:spChg chg="add del mod">
          <ac:chgData name="emmanuel orfao" userId="b37a14cee5699706" providerId="LiveId" clId="{089E34AE-A522-4016-AFEE-E3FB52C6EA31}" dt="2020-04-07T13:40:30.545" v="134" actId="21"/>
          <ac:spMkLst>
            <pc:docMk/>
            <pc:sldMk cId="2768811786" sldId="376"/>
            <ac:spMk id="13" creationId="{AE6CFC51-37A4-4222-B66F-AD404C58A21E}"/>
          </ac:spMkLst>
        </pc:spChg>
        <pc:spChg chg="add del mod">
          <ac:chgData name="emmanuel orfao" userId="b37a14cee5699706" providerId="LiveId" clId="{089E34AE-A522-4016-AFEE-E3FB52C6EA31}" dt="2020-04-07T13:40:30.545" v="134" actId="21"/>
          <ac:spMkLst>
            <pc:docMk/>
            <pc:sldMk cId="2768811786" sldId="376"/>
            <ac:spMk id="17" creationId="{458CA4CA-A352-45BD-BE18-C4D24288D01A}"/>
          </ac:spMkLst>
        </pc:spChg>
        <pc:spChg chg="del mod">
          <ac:chgData name="emmanuel orfao" userId="b37a14cee5699706" providerId="LiveId" clId="{089E34AE-A522-4016-AFEE-E3FB52C6EA31}" dt="2020-04-07T13:40:30.545" v="134" actId="21"/>
          <ac:spMkLst>
            <pc:docMk/>
            <pc:sldMk cId="2768811786" sldId="376"/>
            <ac:spMk id="18" creationId="{A32E5EEA-F7D2-4DC0-BEC1-438562F75048}"/>
          </ac:spMkLst>
        </pc:spChg>
        <pc:spChg chg="del mod">
          <ac:chgData name="emmanuel orfao" userId="b37a14cee5699706" providerId="LiveId" clId="{089E34AE-A522-4016-AFEE-E3FB52C6EA31}" dt="2020-04-07T13:40:30.545" v="134" actId="21"/>
          <ac:spMkLst>
            <pc:docMk/>
            <pc:sldMk cId="2768811786" sldId="376"/>
            <ac:spMk id="19" creationId="{E8D4DD3D-1325-4F4F-BA8F-1F0D0A6B9CE4}"/>
          </ac:spMkLst>
        </pc:spChg>
        <pc:spChg chg="del">
          <ac:chgData name="emmanuel orfao" userId="b37a14cee5699706" providerId="LiveId" clId="{089E34AE-A522-4016-AFEE-E3FB52C6EA31}" dt="2020-04-07T09:56:44.971" v="28" actId="478"/>
          <ac:spMkLst>
            <pc:docMk/>
            <pc:sldMk cId="2768811786" sldId="376"/>
            <ac:spMk id="20" creationId="{C71B0FA1-A24E-4987-8F0F-BF7C2D63D74A}"/>
          </ac:spMkLst>
        </pc:spChg>
        <pc:picChg chg="del mod ord">
          <ac:chgData name="emmanuel orfao" userId="b37a14cee5699706" providerId="LiveId" clId="{089E34AE-A522-4016-AFEE-E3FB52C6EA31}" dt="2020-04-07T13:40:30.545" v="134" actId="21"/>
          <ac:picMkLst>
            <pc:docMk/>
            <pc:sldMk cId="2768811786" sldId="376"/>
            <ac:picMk id="6" creationId="{B9FB9C22-B191-460E-B198-34114D393089}"/>
          </ac:picMkLst>
        </pc:picChg>
        <pc:picChg chg="mod">
          <ac:chgData name="emmanuel orfao" userId="b37a14cee5699706" providerId="LiveId" clId="{089E34AE-A522-4016-AFEE-E3FB52C6EA31}" dt="2020-04-07T09:52:28.159" v="0" actId="1076"/>
          <ac:picMkLst>
            <pc:docMk/>
            <pc:sldMk cId="2768811786" sldId="376"/>
            <ac:picMk id="25" creationId="{2F1273B1-34FA-43E1-BBE5-EB3F61344F65}"/>
          </ac:picMkLst>
        </pc:picChg>
      </pc:sldChg>
      <pc:sldChg chg="add">
        <pc:chgData name="emmanuel orfao" userId="b37a14cee5699706" providerId="LiveId" clId="{089E34AE-A522-4016-AFEE-E3FB52C6EA31}" dt="2020-04-07T13:39:17.246" v="118"/>
        <pc:sldMkLst>
          <pc:docMk/>
          <pc:sldMk cId="3551836479" sldId="377"/>
        </pc:sldMkLst>
      </pc:sldChg>
      <pc:sldChg chg="addSp delSp modSp add mod modAnim">
        <pc:chgData name="emmanuel orfao" userId="b37a14cee5699706" providerId="LiveId" clId="{089E34AE-A522-4016-AFEE-E3FB52C6EA31}" dt="2020-04-07T13:55:11.901" v="191"/>
        <pc:sldMkLst>
          <pc:docMk/>
          <pc:sldMk cId="167647111" sldId="378"/>
        </pc:sldMkLst>
        <pc:spChg chg="del">
          <ac:chgData name="emmanuel orfao" userId="b37a14cee5699706" providerId="LiveId" clId="{089E34AE-A522-4016-AFEE-E3FB52C6EA31}" dt="2020-04-07T13:40:38.003" v="136" actId="478"/>
          <ac:spMkLst>
            <pc:docMk/>
            <pc:sldMk cId="167647111" sldId="378"/>
            <ac:spMk id="2" creationId="{51178958-252B-44B2-8E36-41AB668FEB9A}"/>
          </ac:spMkLst>
        </pc:spChg>
        <pc:spChg chg="del">
          <ac:chgData name="emmanuel orfao" userId="b37a14cee5699706" providerId="LiveId" clId="{089E34AE-A522-4016-AFEE-E3FB52C6EA31}" dt="2020-04-07T13:40:39.692" v="137" actId="478"/>
          <ac:spMkLst>
            <pc:docMk/>
            <pc:sldMk cId="167647111" sldId="378"/>
            <ac:spMk id="3" creationId="{43956A25-DCE5-4528-8BD2-93469C0EDBEC}"/>
          </ac:spMkLst>
        </pc:spChg>
        <pc:spChg chg="add mod">
          <ac:chgData name="emmanuel orfao" userId="b37a14cee5699706" providerId="LiveId" clId="{089E34AE-A522-4016-AFEE-E3FB52C6EA31}" dt="2020-04-07T13:52:10.029" v="183" actId="1076"/>
          <ac:spMkLst>
            <pc:docMk/>
            <pc:sldMk cId="167647111" sldId="378"/>
            <ac:spMk id="4" creationId="{DFFF2E09-2A4C-469F-A300-135C7DBACB87}"/>
          </ac:spMkLst>
        </pc:spChg>
        <pc:spChg chg="add mod">
          <ac:chgData name="emmanuel orfao" userId="b37a14cee5699706" providerId="LiveId" clId="{089E34AE-A522-4016-AFEE-E3FB52C6EA31}" dt="2020-04-07T13:41:56.104" v="150" actId="1076"/>
          <ac:spMkLst>
            <pc:docMk/>
            <pc:sldMk cId="167647111" sldId="378"/>
            <ac:spMk id="5" creationId="{2BAB86E8-A7D3-424B-BCF2-4BF1980E026C}"/>
          </ac:spMkLst>
        </pc:spChg>
        <pc:spChg chg="add mod">
          <ac:chgData name="emmanuel orfao" userId="b37a14cee5699706" providerId="LiveId" clId="{089E34AE-A522-4016-AFEE-E3FB52C6EA31}" dt="2020-04-07T13:41:51.703" v="149" actId="1076"/>
          <ac:spMkLst>
            <pc:docMk/>
            <pc:sldMk cId="167647111" sldId="378"/>
            <ac:spMk id="6" creationId="{5D789490-42E4-4CAF-962D-F79C0AF5AF28}"/>
          </ac:spMkLst>
        </pc:spChg>
        <pc:spChg chg="add mod">
          <ac:chgData name="emmanuel orfao" userId="b37a14cee5699706" providerId="LiveId" clId="{089E34AE-A522-4016-AFEE-E3FB52C6EA31}" dt="2020-04-07T13:41:13.375" v="141" actId="1076"/>
          <ac:spMkLst>
            <pc:docMk/>
            <pc:sldMk cId="167647111" sldId="378"/>
            <ac:spMk id="7" creationId="{9775D267-E2BC-4A7E-A4A8-12B03BD17DAF}"/>
          </ac:spMkLst>
        </pc:spChg>
        <pc:spChg chg="add mod">
          <ac:chgData name="emmanuel orfao" userId="b37a14cee5699706" providerId="LiveId" clId="{089E34AE-A522-4016-AFEE-E3FB52C6EA31}" dt="2020-04-07T13:41:48.885" v="147" actId="1076"/>
          <ac:spMkLst>
            <pc:docMk/>
            <pc:sldMk cId="167647111" sldId="378"/>
            <ac:spMk id="8" creationId="{3F72A8A3-236F-4379-A13E-79F7F8016E56}"/>
          </ac:spMkLst>
        </pc:spChg>
        <pc:spChg chg="add mod">
          <ac:chgData name="emmanuel orfao" userId="b37a14cee5699706" providerId="LiveId" clId="{089E34AE-A522-4016-AFEE-E3FB52C6EA31}" dt="2020-04-07T13:41:46.587" v="146" actId="1076"/>
          <ac:spMkLst>
            <pc:docMk/>
            <pc:sldMk cId="167647111" sldId="378"/>
            <ac:spMk id="10" creationId="{B5976720-AA37-4861-811F-50C34BA8E7AB}"/>
          </ac:spMkLst>
        </pc:spChg>
        <pc:spChg chg="add del">
          <ac:chgData name="emmanuel orfao" userId="b37a14cee5699706" providerId="LiveId" clId="{089E34AE-A522-4016-AFEE-E3FB52C6EA31}" dt="2020-04-07T13:41:25.830" v="143" actId="478"/>
          <ac:spMkLst>
            <pc:docMk/>
            <pc:sldMk cId="167647111" sldId="378"/>
            <ac:spMk id="11" creationId="{C1FAC647-FF40-4F44-8943-089A0157C30B}"/>
          </ac:spMkLst>
        </pc:spChg>
        <pc:spChg chg="add del mod">
          <ac:chgData name="emmanuel orfao" userId="b37a14cee5699706" providerId="LiveId" clId="{089E34AE-A522-4016-AFEE-E3FB52C6EA31}" dt="2020-04-07T13:51:26.912" v="181" actId="478"/>
          <ac:spMkLst>
            <pc:docMk/>
            <pc:sldMk cId="167647111" sldId="378"/>
            <ac:spMk id="12" creationId="{E9CFD056-5080-4C53-A3F2-B862AAE16942}"/>
          </ac:spMkLst>
        </pc:spChg>
        <pc:spChg chg="add mod">
          <ac:chgData name="emmanuel orfao" userId="b37a14cee5699706" providerId="LiveId" clId="{089E34AE-A522-4016-AFEE-E3FB52C6EA31}" dt="2020-04-07T13:42:18.703" v="153" actId="207"/>
          <ac:spMkLst>
            <pc:docMk/>
            <pc:sldMk cId="167647111" sldId="378"/>
            <ac:spMk id="13" creationId="{517ADA44-1136-40B0-AD09-4190016BBA8E}"/>
          </ac:spMkLst>
        </pc:spChg>
        <pc:spChg chg="add mod">
          <ac:chgData name="emmanuel orfao" userId="b37a14cee5699706" providerId="LiveId" clId="{089E34AE-A522-4016-AFEE-E3FB52C6EA31}" dt="2020-04-07T13:42:18.703" v="153" actId="207"/>
          <ac:spMkLst>
            <pc:docMk/>
            <pc:sldMk cId="167647111" sldId="378"/>
            <ac:spMk id="14" creationId="{B0A9A8FE-2BAA-42DF-B078-DA589BA36FBF}"/>
          </ac:spMkLst>
        </pc:spChg>
        <pc:spChg chg="add mod">
          <ac:chgData name="emmanuel orfao" userId="b37a14cee5699706" providerId="LiveId" clId="{089E34AE-A522-4016-AFEE-E3FB52C6EA31}" dt="2020-04-07T13:42:18.703" v="153" actId="207"/>
          <ac:spMkLst>
            <pc:docMk/>
            <pc:sldMk cId="167647111" sldId="378"/>
            <ac:spMk id="15" creationId="{AEC0D2B7-71AA-4427-9797-3C48D89C166C}"/>
          </ac:spMkLst>
        </pc:spChg>
        <pc:spChg chg="add mod">
          <ac:chgData name="emmanuel orfao" userId="b37a14cee5699706" providerId="LiveId" clId="{089E34AE-A522-4016-AFEE-E3FB52C6EA31}" dt="2020-04-07T13:42:18.703" v="153" actId="207"/>
          <ac:spMkLst>
            <pc:docMk/>
            <pc:sldMk cId="167647111" sldId="378"/>
            <ac:spMk id="16" creationId="{CD0FB400-334E-429A-BB30-6F4A4D65DB8D}"/>
          </ac:spMkLst>
        </pc:spChg>
        <pc:spChg chg="add mod">
          <ac:chgData name="emmanuel orfao" userId="b37a14cee5699706" providerId="LiveId" clId="{089E34AE-A522-4016-AFEE-E3FB52C6EA31}" dt="2020-04-07T13:42:18.703" v="153" actId="207"/>
          <ac:spMkLst>
            <pc:docMk/>
            <pc:sldMk cId="167647111" sldId="378"/>
            <ac:spMk id="17" creationId="{853924EA-6371-4C8E-8DD8-FD0AD50C84C2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18" creationId="{40497171-DC17-41A0-ADAF-411DCEDDA4A2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19" creationId="{BBFBEC81-A772-447F-A6A0-051E1527648A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20" creationId="{A9695135-520D-4F5D-B1D6-F4A6826E1D88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21" creationId="{5F0B2EEF-C704-4860-8641-9E2528429010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22" creationId="{FDFD2844-1F6A-4B57-B53A-54132C306047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23" creationId="{BFABC925-37A5-4D0F-ACBC-C531F3DF3F2D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24" creationId="{CD115991-267A-4928-9C7E-B036593B635D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25" creationId="{F2C699CD-A4A9-47B7-8055-407CA89512EC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26" creationId="{0397C345-4A03-4758-A17E-AD48DBF01933}"/>
          </ac:spMkLst>
        </pc:spChg>
        <pc:spChg chg="add del mod">
          <ac:chgData name="emmanuel orfao" userId="b37a14cee5699706" providerId="LiveId" clId="{089E34AE-A522-4016-AFEE-E3FB52C6EA31}" dt="2020-04-07T13:50:51.388" v="178"/>
          <ac:spMkLst>
            <pc:docMk/>
            <pc:sldMk cId="167647111" sldId="378"/>
            <ac:spMk id="27" creationId="{C50FC64D-3ADE-46FA-8EDF-2FB1AB638300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28" creationId="{4D562F9B-8269-4E5B-AD64-696AF52D7437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29" creationId="{BC55B02B-CC2C-4324-8B19-0745C7124C83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30" creationId="{439A4018-391E-4C03-BFB6-6CB3DFFEBFC6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31" creationId="{0DEA826F-F6E7-4645-8B45-AF3F85E70910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32" creationId="{451FCD00-640C-4881-A4E5-E83C6574CCE4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33" creationId="{4FF68215-EA50-49F4-994D-F70B2A110C7F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34" creationId="{631395E5-5B69-4907-A297-389DEF4A6428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35" creationId="{96A94C17-0676-4499-9914-0FA944FA6313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36" creationId="{DC159967-4FCA-4176-B6A0-B4C273E505A4}"/>
          </ac:spMkLst>
        </pc:spChg>
        <pc:spChg chg="add mod">
          <ac:chgData name="emmanuel orfao" userId="b37a14cee5699706" providerId="LiveId" clId="{089E34AE-A522-4016-AFEE-E3FB52C6EA31}" dt="2020-04-07T13:51:24.003" v="180" actId="1076"/>
          <ac:spMkLst>
            <pc:docMk/>
            <pc:sldMk cId="167647111" sldId="378"/>
            <ac:spMk id="37" creationId="{9B89498F-13C5-4BCC-8F40-0C3E89DDF951}"/>
          </ac:spMkLst>
        </pc:spChg>
        <pc:picChg chg="add del mod">
          <ac:chgData name="emmanuel orfao" userId="b37a14cee5699706" providerId="LiveId" clId="{089E34AE-A522-4016-AFEE-E3FB52C6EA31}" dt="2020-04-07T13:41:22.236" v="142" actId="478"/>
          <ac:picMkLst>
            <pc:docMk/>
            <pc:sldMk cId="167647111" sldId="378"/>
            <ac:picMk id="9" creationId="{DFF60322-FBFE-43A7-BD78-30DD02BA5DD4}"/>
          </ac:picMkLst>
        </pc:picChg>
      </pc:sldChg>
      <pc:sldChg chg="addSp delSp modSp add del mod">
        <pc:chgData name="emmanuel orfao" userId="b37a14cee5699706" providerId="LiveId" clId="{089E34AE-A522-4016-AFEE-E3FB52C6EA31}" dt="2020-04-07T13:51:37.073" v="182" actId="47"/>
        <pc:sldMkLst>
          <pc:docMk/>
          <pc:sldMk cId="2239159375" sldId="379"/>
        </pc:sldMkLst>
        <pc:spChg chg="del">
          <ac:chgData name="emmanuel orfao" userId="b37a14cee5699706" providerId="LiveId" clId="{089E34AE-A522-4016-AFEE-E3FB52C6EA31}" dt="2020-04-07T13:48:06.401" v="159" actId="478"/>
          <ac:spMkLst>
            <pc:docMk/>
            <pc:sldMk cId="2239159375" sldId="379"/>
            <ac:spMk id="2" creationId="{5CAF4B69-08DE-4387-B289-A2EE2095974B}"/>
          </ac:spMkLst>
        </pc:spChg>
        <pc:spChg chg="del">
          <ac:chgData name="emmanuel orfao" userId="b37a14cee5699706" providerId="LiveId" clId="{089E34AE-A522-4016-AFEE-E3FB52C6EA31}" dt="2020-04-07T13:48:04.591" v="158" actId="478"/>
          <ac:spMkLst>
            <pc:docMk/>
            <pc:sldMk cId="2239159375" sldId="379"/>
            <ac:spMk id="3" creationId="{7EBA71BD-FBA7-4CEB-88F3-1FFF11FF82E2}"/>
          </ac:spMkLst>
        </pc:spChg>
        <pc:spChg chg="add mod">
          <ac:chgData name="emmanuel orfao" userId="b37a14cee5699706" providerId="LiveId" clId="{089E34AE-A522-4016-AFEE-E3FB52C6EA31}" dt="2020-04-07T13:49:55.073" v="167" actId="255"/>
          <ac:spMkLst>
            <pc:docMk/>
            <pc:sldMk cId="2239159375" sldId="379"/>
            <ac:spMk id="4" creationId="{F1709799-9189-4713-9C0D-39CD418A69B6}"/>
          </ac:spMkLst>
        </pc:spChg>
        <pc:spChg chg="add mod">
          <ac:chgData name="emmanuel orfao" userId="b37a14cee5699706" providerId="LiveId" clId="{089E34AE-A522-4016-AFEE-E3FB52C6EA31}" dt="2020-04-07T13:50:00.159" v="168"/>
          <ac:spMkLst>
            <pc:docMk/>
            <pc:sldMk cId="2239159375" sldId="379"/>
            <ac:spMk id="5" creationId="{8ACFD9D6-384B-4522-A0C4-1BD3A589089D}"/>
          </ac:spMkLst>
        </pc:spChg>
        <pc:spChg chg="add mod">
          <ac:chgData name="emmanuel orfao" userId="b37a14cee5699706" providerId="LiveId" clId="{089E34AE-A522-4016-AFEE-E3FB52C6EA31}" dt="2020-04-07T13:50:02.909" v="169"/>
          <ac:spMkLst>
            <pc:docMk/>
            <pc:sldMk cId="2239159375" sldId="379"/>
            <ac:spMk id="6" creationId="{87B0D8C7-22B4-4896-BF20-D55ED8EDCC25}"/>
          </ac:spMkLst>
        </pc:spChg>
        <pc:spChg chg="add mod">
          <ac:chgData name="emmanuel orfao" userId="b37a14cee5699706" providerId="LiveId" clId="{089E34AE-A522-4016-AFEE-E3FB52C6EA31}" dt="2020-04-07T13:49:55.073" v="167" actId="255"/>
          <ac:spMkLst>
            <pc:docMk/>
            <pc:sldMk cId="2239159375" sldId="379"/>
            <ac:spMk id="7" creationId="{32C06B4C-5EAD-4252-AB2B-E832BAB3FE81}"/>
          </ac:spMkLst>
        </pc:spChg>
        <pc:spChg chg="add mod">
          <ac:chgData name="emmanuel orfao" userId="b37a14cee5699706" providerId="LiveId" clId="{089E34AE-A522-4016-AFEE-E3FB52C6EA31}" dt="2020-04-07T13:49:55.073" v="167" actId="255"/>
          <ac:spMkLst>
            <pc:docMk/>
            <pc:sldMk cId="2239159375" sldId="379"/>
            <ac:spMk id="8" creationId="{455131E4-E426-4069-B2B9-3E9C68193A7A}"/>
          </ac:spMkLst>
        </pc:spChg>
        <pc:spChg chg="add mod">
          <ac:chgData name="emmanuel orfao" userId="b37a14cee5699706" providerId="LiveId" clId="{089E34AE-A522-4016-AFEE-E3FB52C6EA31}" dt="2020-04-07T13:50:09.661" v="172"/>
          <ac:spMkLst>
            <pc:docMk/>
            <pc:sldMk cId="2239159375" sldId="379"/>
            <ac:spMk id="9" creationId="{E07E1DB6-D4E3-4B5A-87FB-0EA77A39FCA6}"/>
          </ac:spMkLst>
        </pc:spChg>
        <pc:spChg chg="add mod">
          <ac:chgData name="emmanuel orfao" userId="b37a14cee5699706" providerId="LiveId" clId="{089E34AE-A522-4016-AFEE-E3FB52C6EA31}" dt="2020-04-07T13:50:12.215" v="173"/>
          <ac:spMkLst>
            <pc:docMk/>
            <pc:sldMk cId="2239159375" sldId="379"/>
            <ac:spMk id="10" creationId="{D1AB7522-FBA2-4096-91F7-50C0053D09E1}"/>
          </ac:spMkLst>
        </pc:spChg>
        <pc:spChg chg="add mod">
          <ac:chgData name="emmanuel orfao" userId="b37a14cee5699706" providerId="LiveId" clId="{089E34AE-A522-4016-AFEE-E3FB52C6EA31}" dt="2020-04-07T13:50:14.538" v="174"/>
          <ac:spMkLst>
            <pc:docMk/>
            <pc:sldMk cId="2239159375" sldId="379"/>
            <ac:spMk id="11" creationId="{7ABAA958-789B-4ADD-BCF1-DD00029A2906}"/>
          </ac:spMkLst>
        </pc:spChg>
        <pc:spChg chg="add mod">
          <ac:chgData name="emmanuel orfao" userId="b37a14cee5699706" providerId="LiveId" clId="{089E34AE-A522-4016-AFEE-E3FB52C6EA31}" dt="2020-04-07T13:50:07.503" v="171"/>
          <ac:spMkLst>
            <pc:docMk/>
            <pc:sldMk cId="2239159375" sldId="379"/>
            <ac:spMk id="12" creationId="{F5E31CFF-DE45-4E64-BAC9-EBD5C14F5461}"/>
          </ac:spMkLst>
        </pc:spChg>
        <pc:spChg chg="add mod">
          <ac:chgData name="emmanuel orfao" userId="b37a14cee5699706" providerId="LiveId" clId="{089E34AE-A522-4016-AFEE-E3FB52C6EA31}" dt="2020-04-07T13:50:05.333" v="170"/>
          <ac:spMkLst>
            <pc:docMk/>
            <pc:sldMk cId="2239159375" sldId="379"/>
            <ac:spMk id="13" creationId="{72C84B0B-943A-4A9C-ABFF-A0EDB01ACFE7}"/>
          </ac:spMkLst>
        </pc:spChg>
      </pc:sldChg>
    </pc:docChg>
  </pc:docChgLst>
  <pc:docChgLst>
    <pc:chgData name="Anna Guill" userId="a22bbae58ae3daf3" providerId="Windows Live" clId="Web-{383CA062-8EB5-497F-9100-E707A5BA0C45}"/>
    <pc:docChg chg="addSld delSld modSld sldOrd">
      <pc:chgData name="Anna Guill" userId="a22bbae58ae3daf3" providerId="Windows Live" clId="Web-{383CA062-8EB5-497F-9100-E707A5BA0C45}" dt="2020-03-30T19:13:29.927" v="1870" actId="20577"/>
      <pc:docMkLst>
        <pc:docMk/>
      </pc:docMkLst>
      <pc:sldChg chg="modNotes">
        <pc:chgData name="Anna Guill" userId="a22bbae58ae3daf3" providerId="Windows Live" clId="Web-{383CA062-8EB5-497F-9100-E707A5BA0C45}" dt="2020-03-30T18:51:04.930" v="1830"/>
        <pc:sldMkLst>
          <pc:docMk/>
          <pc:sldMk cId="3224725852" sldId="256"/>
        </pc:sldMkLst>
      </pc:sldChg>
      <pc:sldChg chg="modNotes">
        <pc:chgData name="Anna Guill" userId="a22bbae58ae3daf3" providerId="Windows Live" clId="Web-{383CA062-8EB5-497F-9100-E707A5BA0C45}" dt="2020-03-30T18:45:23.801" v="1746"/>
        <pc:sldMkLst>
          <pc:docMk/>
          <pc:sldMk cId="3314477358" sldId="304"/>
        </pc:sldMkLst>
      </pc:sldChg>
      <pc:sldChg chg="addSp delSp modSp mod setClrOvrMap">
        <pc:chgData name="Anna Guill" userId="a22bbae58ae3daf3" providerId="Windows Live" clId="Web-{383CA062-8EB5-497F-9100-E707A5BA0C45}" dt="2020-03-30T15:59:06.930" v="1166" actId="20577"/>
        <pc:sldMkLst>
          <pc:docMk/>
          <pc:sldMk cId="3156055489" sldId="307"/>
        </pc:sldMkLst>
        <pc:spChg chg="mod ord">
          <ac:chgData name="Anna Guill" userId="a22bbae58ae3daf3" providerId="Windows Live" clId="Web-{383CA062-8EB5-497F-9100-E707A5BA0C45}" dt="2020-03-30T15:59:06.930" v="1166" actId="20577"/>
          <ac:spMkLst>
            <pc:docMk/>
            <pc:sldMk cId="3156055489" sldId="307"/>
            <ac:spMk id="2" creationId="{DBE3C08F-C2CF-4BE6-99BA-C3EA04DA90CE}"/>
          </ac:spMkLst>
        </pc:spChg>
        <pc:spChg chg="add del mod">
          <ac:chgData name="Anna Guill" userId="a22bbae58ae3daf3" providerId="Windows Live" clId="Web-{383CA062-8EB5-497F-9100-E707A5BA0C45}" dt="2020-03-30T15:57:47.129" v="1134"/>
          <ac:spMkLst>
            <pc:docMk/>
            <pc:sldMk cId="3156055489" sldId="307"/>
            <ac:spMk id="5" creationId="{251F96B0-B87B-4282-B0B0-336974122A51}"/>
          </ac:spMkLst>
        </pc:spChg>
        <pc:spChg chg="del">
          <ac:chgData name="Anna Guill" userId="a22bbae58ae3daf3" providerId="Windows Live" clId="Web-{383CA062-8EB5-497F-9100-E707A5BA0C45}" dt="2020-03-30T15:58:21.427" v="1157"/>
          <ac:spMkLst>
            <pc:docMk/>
            <pc:sldMk cId="3156055489" sldId="307"/>
            <ac:spMk id="9" creationId="{71FC7D98-7B8B-402A-90FC-F027482F2142}"/>
          </ac:spMkLst>
        </pc:spChg>
        <pc:spChg chg="del">
          <ac:chgData name="Anna Guill" userId="a22bbae58ae3daf3" providerId="Windows Live" clId="Web-{383CA062-8EB5-497F-9100-E707A5BA0C45}" dt="2020-03-30T15:58:21.427" v="1157"/>
          <ac:spMkLst>
            <pc:docMk/>
            <pc:sldMk cId="3156055489" sldId="307"/>
            <ac:spMk id="11" creationId="{AD7356EA-285B-4E5D-8FEC-104659A4FD2C}"/>
          </ac:spMkLst>
        </pc:spChg>
        <pc:spChg chg="add">
          <ac:chgData name="Anna Guill" userId="a22bbae58ae3daf3" providerId="Windows Live" clId="Web-{383CA062-8EB5-497F-9100-E707A5BA0C45}" dt="2020-03-30T15:58:21.427" v="1157"/>
          <ac:spMkLst>
            <pc:docMk/>
            <pc:sldMk cId="3156055489" sldId="307"/>
            <ac:spMk id="16" creationId="{0671A8AE-40A1-4631-A6B8-581AFF065482}"/>
          </ac:spMkLst>
        </pc:spChg>
        <pc:spChg chg="add">
          <ac:chgData name="Anna Guill" userId="a22bbae58ae3daf3" providerId="Windows Live" clId="Web-{383CA062-8EB5-497F-9100-E707A5BA0C45}" dt="2020-03-30T15:58:21.427" v="1157"/>
          <ac:spMkLst>
            <pc:docMk/>
            <pc:sldMk cId="3156055489" sldId="307"/>
            <ac:spMk id="18" creationId="{AB58EF07-17C2-48CF-ABB0-EEF1F17CB8F0}"/>
          </ac:spMkLst>
        </pc:spChg>
        <pc:spChg chg="add">
          <ac:chgData name="Anna Guill" userId="a22bbae58ae3daf3" providerId="Windows Live" clId="Web-{383CA062-8EB5-497F-9100-E707A5BA0C45}" dt="2020-03-30T15:58:21.427" v="1157"/>
          <ac:spMkLst>
            <pc:docMk/>
            <pc:sldMk cId="3156055489" sldId="307"/>
            <ac:spMk id="20" creationId="{AF2F604E-43BE-4DC3-B983-E071523364F8}"/>
          </ac:spMkLst>
        </pc:spChg>
        <pc:spChg chg="add">
          <ac:chgData name="Anna Guill" userId="a22bbae58ae3daf3" providerId="Windows Live" clId="Web-{383CA062-8EB5-497F-9100-E707A5BA0C45}" dt="2020-03-30T15:58:21.427" v="1157"/>
          <ac:spMkLst>
            <pc:docMk/>
            <pc:sldMk cId="3156055489" sldId="307"/>
            <ac:spMk id="22" creationId="{08C9B587-E65E-4B52-B37C-ABEBB6E87928}"/>
          </ac:spMkLst>
        </pc:spChg>
        <pc:picChg chg="del">
          <ac:chgData name="Anna Guill" userId="a22bbae58ae3daf3" providerId="Windows Live" clId="Web-{383CA062-8EB5-497F-9100-E707A5BA0C45}" dt="2020-03-30T15:57:25.847" v="1133"/>
          <ac:picMkLst>
            <pc:docMk/>
            <pc:sldMk cId="3156055489" sldId="307"/>
            <ac:picMk id="4" creationId="{21C3F488-5050-4D38-B0E9-CFDC259A80DD}"/>
          </ac:picMkLst>
        </pc:picChg>
        <pc:picChg chg="add mod ord">
          <ac:chgData name="Anna Guill" userId="a22bbae58ae3daf3" providerId="Windows Live" clId="Web-{383CA062-8EB5-497F-9100-E707A5BA0C45}" dt="2020-03-30T15:58:21.427" v="1157"/>
          <ac:picMkLst>
            <pc:docMk/>
            <pc:sldMk cId="3156055489" sldId="307"/>
            <ac:picMk id="6" creationId="{D8CC828B-61CB-43A6-91F7-2FB5C0E85935}"/>
          </ac:picMkLst>
        </pc:picChg>
      </pc:sldChg>
      <pc:sldChg chg="modNotes">
        <pc:chgData name="Anna Guill" userId="a22bbae58ae3daf3" providerId="Windows Live" clId="Web-{383CA062-8EB5-497F-9100-E707A5BA0C45}" dt="2020-03-30T18:56:29.667" v="1846"/>
        <pc:sldMkLst>
          <pc:docMk/>
          <pc:sldMk cId="2256279757" sldId="312"/>
        </pc:sldMkLst>
      </pc:sldChg>
      <pc:sldChg chg="addSp delSp modSp modNotes">
        <pc:chgData name="Anna Guill" userId="a22bbae58ae3daf3" providerId="Windows Live" clId="Web-{383CA062-8EB5-497F-9100-E707A5BA0C45}" dt="2020-03-30T16:39:15.318" v="1454"/>
        <pc:sldMkLst>
          <pc:docMk/>
          <pc:sldMk cId="667595163" sldId="318"/>
        </pc:sldMkLst>
        <pc:spChg chg="mod">
          <ac:chgData name="Anna Guill" userId="a22bbae58ae3daf3" providerId="Windows Live" clId="Web-{383CA062-8EB5-497F-9100-E707A5BA0C45}" dt="2020-03-30T10:11:17.640" v="156" actId="20577"/>
          <ac:spMkLst>
            <pc:docMk/>
            <pc:sldMk cId="667595163" sldId="318"/>
            <ac:spMk id="2" creationId="{86ABBAA9-1E5B-46B0-AAEF-5F0B9D9A45D3}"/>
          </ac:spMkLst>
        </pc:spChg>
        <pc:spChg chg="del mod">
          <ac:chgData name="Anna Guill" userId="a22bbae58ae3daf3" providerId="Windows Live" clId="Web-{383CA062-8EB5-497F-9100-E707A5BA0C45}" dt="2020-03-30T10:00:11.127" v="74"/>
          <ac:spMkLst>
            <pc:docMk/>
            <pc:sldMk cId="667595163" sldId="318"/>
            <ac:spMk id="3" creationId="{8AF34B24-B266-4EA5-8729-47140CA5E2D8}"/>
          </ac:spMkLst>
        </pc:spChg>
        <pc:spChg chg="mod">
          <ac:chgData name="Anna Guill" userId="a22bbae58ae3daf3" providerId="Windows Live" clId="Web-{383CA062-8EB5-497F-9100-E707A5BA0C45}" dt="2020-03-30T16:39:06.927" v="1453" actId="1076"/>
          <ac:spMkLst>
            <pc:docMk/>
            <pc:sldMk cId="667595163" sldId="318"/>
            <ac:spMk id="3" creationId="{D43D615A-CFE8-4C51-986E-9497D0E2952D}"/>
          </ac:spMkLst>
        </pc:spChg>
        <pc:spChg chg="add del mod">
          <ac:chgData name="Anna Guill" userId="a22bbae58ae3daf3" providerId="Windows Live" clId="Web-{383CA062-8EB5-497F-9100-E707A5BA0C45}" dt="2020-03-30T16:39:15.318" v="1454"/>
          <ac:spMkLst>
            <pc:docMk/>
            <pc:sldMk cId="667595163" sldId="318"/>
            <ac:spMk id="6" creationId="{D8163076-DAA1-4F35-9259-92A48F300CE1}"/>
          </ac:spMkLst>
        </pc:spChg>
        <pc:spChg chg="add mod">
          <ac:chgData name="Anna Guill" userId="a22bbae58ae3daf3" providerId="Windows Live" clId="Web-{383CA062-8EB5-497F-9100-E707A5BA0C45}" dt="2020-03-30T16:38:21.129" v="1422" actId="20577"/>
          <ac:spMkLst>
            <pc:docMk/>
            <pc:sldMk cId="667595163" sldId="318"/>
            <ac:spMk id="10" creationId="{F937D3AD-7527-43BB-BC36-7467BEA1564F}"/>
          </ac:spMkLst>
        </pc:spChg>
        <pc:spChg chg="add mod">
          <ac:chgData name="Anna Guill" userId="a22bbae58ae3daf3" providerId="Windows Live" clId="Web-{383CA062-8EB5-497F-9100-E707A5BA0C45}" dt="2020-03-30T16:37:56.534" v="1398" actId="20577"/>
          <ac:spMkLst>
            <pc:docMk/>
            <pc:sldMk cId="667595163" sldId="318"/>
            <ac:spMk id="11" creationId="{F1B2CD2F-36AD-4E0F-9B57-539903D1F50C}"/>
          </ac:spMkLst>
        </pc:spChg>
        <pc:spChg chg="add mod">
          <ac:chgData name="Anna Guill" userId="a22bbae58ae3daf3" providerId="Windows Live" clId="Web-{383CA062-8EB5-497F-9100-E707A5BA0C45}" dt="2020-03-30T16:38:47.317" v="1447" actId="20577"/>
          <ac:spMkLst>
            <pc:docMk/>
            <pc:sldMk cId="667595163" sldId="318"/>
            <ac:spMk id="12" creationId="{6CEA256F-4AA6-4CD4-9F29-0CBC1AD99BA4}"/>
          </ac:spMkLst>
        </pc:spChg>
        <pc:spChg chg="add del mod">
          <ac:chgData name="Anna Guill" userId="a22bbae58ae3daf3" providerId="Windows Live" clId="Web-{383CA062-8EB5-497F-9100-E707A5BA0C45}" dt="2020-03-30T10:02:50.697" v="110"/>
          <ac:spMkLst>
            <pc:docMk/>
            <pc:sldMk cId="667595163" sldId="318"/>
            <ac:spMk id="84" creationId="{27369E4E-4929-4BB0-B2E7-F46ECA19C33F}"/>
          </ac:spMkLst>
        </pc:spChg>
        <pc:spChg chg="add del mod">
          <ac:chgData name="Anna Guill" userId="a22bbae58ae3daf3" providerId="Windows Live" clId="Web-{383CA062-8EB5-497F-9100-E707A5BA0C45}" dt="2020-03-30T10:04:28.638" v="114"/>
          <ac:spMkLst>
            <pc:docMk/>
            <pc:sldMk cId="667595163" sldId="318"/>
            <ac:spMk id="85" creationId="{3333C9B5-D0FD-4434-9BD3-A3073F7FBDA4}"/>
          </ac:spMkLst>
        </pc:spChg>
        <pc:spChg chg="add del mod">
          <ac:chgData name="Anna Guill" userId="a22bbae58ae3daf3" providerId="Windows Live" clId="Web-{383CA062-8EB5-497F-9100-E707A5BA0C45}" dt="2020-03-30T10:02:43.728" v="109"/>
          <ac:spMkLst>
            <pc:docMk/>
            <pc:sldMk cId="667595163" sldId="318"/>
            <ac:spMk id="86" creationId="{FE406D26-7589-482B-B2D2-860EC1A8ABEC}"/>
          </ac:spMkLst>
        </pc:spChg>
        <pc:spChg chg="add del mod">
          <ac:chgData name="Anna Guill" userId="a22bbae58ae3daf3" providerId="Windows Live" clId="Web-{383CA062-8EB5-497F-9100-E707A5BA0C45}" dt="2020-03-30T10:04:51.530" v="116"/>
          <ac:spMkLst>
            <pc:docMk/>
            <pc:sldMk cId="667595163" sldId="318"/>
            <ac:spMk id="90" creationId="{4BC2C162-D085-4D5D-931F-911E46E53E9E}"/>
          </ac:spMkLst>
        </pc:spChg>
        <pc:spChg chg="add del mod">
          <ac:chgData name="Anna Guill" userId="a22bbae58ae3daf3" providerId="Windows Live" clId="Web-{383CA062-8EB5-497F-9100-E707A5BA0C45}" dt="2020-03-30T10:05:37.875" v="119"/>
          <ac:spMkLst>
            <pc:docMk/>
            <pc:sldMk cId="667595163" sldId="318"/>
            <ac:spMk id="94" creationId="{C16156FD-445C-45A5-BD4A-449AAFEF6A0A}"/>
          </ac:spMkLst>
        </pc:spChg>
        <pc:spChg chg="add del mod">
          <ac:chgData name="Anna Guill" userId="a22bbae58ae3daf3" providerId="Windows Live" clId="Web-{383CA062-8EB5-497F-9100-E707A5BA0C45}" dt="2020-03-30T10:05:52.829" v="122"/>
          <ac:spMkLst>
            <pc:docMk/>
            <pc:sldMk cId="667595163" sldId="318"/>
            <ac:spMk id="98" creationId="{6D8A0E48-FAAC-4BDA-AFFE-6474147CF3F2}"/>
          </ac:spMkLst>
        </pc:spChg>
        <pc:spChg chg="add del">
          <ac:chgData name="Anna Guill" userId="a22bbae58ae3daf3" providerId="Windows Live" clId="Web-{383CA062-8EB5-497F-9100-E707A5BA0C45}" dt="2020-03-30T10:07:32.708" v="133"/>
          <ac:spMkLst>
            <pc:docMk/>
            <pc:sldMk cId="667595163" sldId="318"/>
            <ac:spMk id="101" creationId="{FC2ED391-344A-4331-AE17-90553CF50C8A}"/>
          </ac:spMkLst>
        </pc:spChg>
        <pc:spChg chg="add del mod">
          <ac:chgData name="Anna Guill" userId="a22bbae58ae3daf3" providerId="Windows Live" clId="Web-{383CA062-8EB5-497F-9100-E707A5BA0C45}" dt="2020-03-30T10:07:32.146" v="132"/>
          <ac:spMkLst>
            <pc:docMk/>
            <pc:sldMk cId="667595163" sldId="318"/>
            <ac:spMk id="102" creationId="{B5692525-EE9A-4999-A65D-7B48DE7571DE}"/>
          </ac:spMkLst>
        </pc:spChg>
        <pc:spChg chg="add del mod">
          <ac:chgData name="Anna Guill" userId="a22bbae58ae3daf3" providerId="Windows Live" clId="Web-{383CA062-8EB5-497F-9100-E707A5BA0C45}" dt="2020-03-30T16:38:53.302" v="1450"/>
          <ac:spMkLst>
            <pc:docMk/>
            <pc:sldMk cId="667595163" sldId="318"/>
            <ac:spMk id="103" creationId="{4A48EFDC-7AE6-4BC2-8CAE-BBF41507FF56}"/>
          </ac:spMkLst>
        </pc:spChg>
        <pc:graphicFrameChg chg="add del mod ord modGraphic">
          <ac:chgData name="Anna Guill" userId="a22bbae58ae3daf3" providerId="Windows Live" clId="Web-{383CA062-8EB5-497F-9100-E707A5BA0C45}" dt="2020-03-30T10:01:06.083" v="84"/>
          <ac:graphicFrameMkLst>
            <pc:docMk/>
            <pc:sldMk cId="667595163" sldId="318"/>
            <ac:graphicFrameMk id="4" creationId="{3824C354-5FD3-41CD-93F5-CE026F1A6E69}"/>
          </ac:graphicFrameMkLst>
        </pc:graphicFrameChg>
        <pc:graphicFrameChg chg="add del mod ord modGraphic">
          <ac:chgData name="Anna Guill" userId="a22bbae58ae3daf3" providerId="Windows Live" clId="Web-{383CA062-8EB5-497F-9100-E707A5BA0C45}" dt="2020-03-30T10:03:21.714" v="113"/>
          <ac:graphicFrameMkLst>
            <pc:docMk/>
            <pc:sldMk cId="667595163" sldId="318"/>
            <ac:graphicFrameMk id="87" creationId="{4F3CB23B-75A8-4903-BBAD-881F1C9B6C48}"/>
          </ac:graphicFrameMkLst>
        </pc:graphicFrameChg>
        <pc:picChg chg="add del mod ord">
          <ac:chgData name="Anna Guill" userId="a22bbae58ae3daf3" providerId="Windows Live" clId="Web-{383CA062-8EB5-497F-9100-E707A5BA0C45}" dt="2020-03-30T10:04:56.483" v="118"/>
          <ac:picMkLst>
            <pc:docMk/>
            <pc:sldMk cId="667595163" sldId="318"/>
            <ac:picMk id="91" creationId="{80D88DFD-71CB-4430-B722-B6B1F8A99812}"/>
          </ac:picMkLst>
        </pc:picChg>
        <pc:picChg chg="add del mod ord">
          <ac:chgData name="Anna Guill" userId="a22bbae58ae3daf3" providerId="Windows Live" clId="Web-{383CA062-8EB5-497F-9100-E707A5BA0C45}" dt="2020-03-30T10:05:52.407" v="121"/>
          <ac:picMkLst>
            <pc:docMk/>
            <pc:sldMk cId="667595163" sldId="318"/>
            <ac:picMk id="95" creationId="{85D74F8E-6DBA-4127-A775-F2AEA87230A5}"/>
          </ac:picMkLst>
        </pc:picChg>
        <pc:picChg chg="add del mod ord">
          <ac:chgData name="Anna Guill" userId="a22bbae58ae3daf3" providerId="Windows Live" clId="Web-{383CA062-8EB5-497F-9100-E707A5BA0C45}" dt="2020-03-30T16:38:58.474" v="1451"/>
          <ac:picMkLst>
            <pc:docMk/>
            <pc:sldMk cId="667595163" sldId="318"/>
            <ac:picMk id="99" creationId="{59CA2FAF-C644-4F32-B771-818CD92CB9F4}"/>
          </ac:picMkLst>
        </pc:picChg>
        <pc:cxnChg chg="mod">
          <ac:chgData name="Anna Guill" userId="a22bbae58ae3daf3" providerId="Windows Live" clId="Web-{383CA062-8EB5-497F-9100-E707A5BA0C45}" dt="2020-03-30T16:39:06.927" v="1453" actId="1076"/>
          <ac:cxnSpMkLst>
            <pc:docMk/>
            <pc:sldMk cId="667595163" sldId="318"/>
            <ac:cxnSpMk id="5" creationId="{B3FBF780-C9F0-45F5-8CCD-08A262B990B7}"/>
          </ac:cxnSpMkLst>
        </pc:cxnChg>
        <pc:cxnChg chg="mod">
          <ac:chgData name="Anna Guill" userId="a22bbae58ae3daf3" providerId="Windows Live" clId="Web-{383CA062-8EB5-497F-9100-E707A5BA0C45}" dt="2020-03-30T16:39:06.927" v="1453" actId="1076"/>
          <ac:cxnSpMkLst>
            <pc:docMk/>
            <pc:sldMk cId="667595163" sldId="318"/>
            <ac:cxnSpMk id="7" creationId="{1607FB94-9CAD-487F-A599-055D6E325EB1}"/>
          </ac:cxnSpMkLst>
        </pc:cxnChg>
      </pc:sldChg>
      <pc:sldChg chg="addSp delSp modSp modNotes">
        <pc:chgData name="Anna Guill" userId="a22bbae58ae3daf3" providerId="Windows Live" clId="Web-{383CA062-8EB5-497F-9100-E707A5BA0C45}" dt="2020-03-30T12:21:18.089" v="590"/>
        <pc:sldMkLst>
          <pc:docMk/>
          <pc:sldMk cId="1310230491" sldId="319"/>
        </pc:sldMkLst>
        <pc:spChg chg="mod">
          <ac:chgData name="Anna Guill" userId="a22bbae58ae3daf3" providerId="Windows Live" clId="Web-{383CA062-8EB5-497F-9100-E707A5BA0C45}" dt="2020-03-30T11:05:47.667" v="196" actId="20577"/>
          <ac:spMkLst>
            <pc:docMk/>
            <pc:sldMk cId="1310230491" sldId="319"/>
            <ac:spMk id="2" creationId="{20A26B19-C492-4D95-932C-049AD00D41CF}"/>
          </ac:spMkLst>
        </pc:spChg>
        <pc:spChg chg="mod">
          <ac:chgData name="Anna Guill" userId="a22bbae58ae3daf3" providerId="Windows Live" clId="Web-{383CA062-8EB5-497F-9100-E707A5BA0C45}" dt="2020-03-30T11:04:29.179" v="175" actId="20577"/>
          <ac:spMkLst>
            <pc:docMk/>
            <pc:sldMk cId="1310230491" sldId="319"/>
            <ac:spMk id="3" creationId="{D71AB6A4-0A45-473C-86AC-61101A7D1DF5}"/>
          </ac:spMkLst>
        </pc:spChg>
        <pc:graphicFrameChg chg="add del mod modGraphic">
          <ac:chgData name="Anna Guill" userId="a22bbae58ae3daf3" providerId="Windows Live" clId="Web-{383CA062-8EB5-497F-9100-E707A5BA0C45}" dt="2020-03-30T11:17:32.805" v="277" actId="20577"/>
          <ac:graphicFrameMkLst>
            <pc:docMk/>
            <pc:sldMk cId="1310230491" sldId="319"/>
            <ac:graphicFrameMk id="4" creationId="{D9640EF4-DDC0-4299-9792-747475AFCC91}"/>
          </ac:graphicFrameMkLst>
        </pc:graphicFrameChg>
        <pc:graphicFrameChg chg="add mod modGraphic">
          <ac:chgData name="Anna Guill" userId="a22bbae58ae3daf3" providerId="Windows Live" clId="Web-{383CA062-8EB5-497F-9100-E707A5BA0C45}" dt="2020-03-30T11:25:00.355" v="339" actId="14100"/>
          <ac:graphicFrameMkLst>
            <pc:docMk/>
            <pc:sldMk cId="1310230491" sldId="319"/>
            <ac:graphicFrameMk id="358" creationId="{0A2709D1-2A42-4C34-A1F6-8F979069628D}"/>
          </ac:graphicFrameMkLst>
        </pc:graphicFrameChg>
      </pc:sldChg>
      <pc:sldChg chg="addSp modSp modNotes">
        <pc:chgData name="Anna Guill" userId="a22bbae58ae3daf3" providerId="Windows Live" clId="Web-{383CA062-8EB5-497F-9100-E707A5BA0C45}" dt="2020-03-30T13:08:25.877" v="715"/>
        <pc:sldMkLst>
          <pc:docMk/>
          <pc:sldMk cId="816560971" sldId="320"/>
        </pc:sldMkLst>
        <pc:spChg chg="mod">
          <ac:chgData name="Anna Guill" userId="a22bbae58ae3daf3" providerId="Windows Live" clId="Web-{383CA062-8EB5-497F-9100-E707A5BA0C45}" dt="2020-03-30T11:54:43.929" v="340" actId="20577"/>
          <ac:spMkLst>
            <pc:docMk/>
            <pc:sldMk cId="816560971" sldId="320"/>
            <ac:spMk id="2" creationId="{6EA5EF22-C639-44F4-A032-83983B965A96}"/>
          </ac:spMkLst>
        </pc:spChg>
        <pc:spChg chg="mod">
          <ac:chgData name="Anna Guill" userId="a22bbae58ae3daf3" providerId="Windows Live" clId="Web-{383CA062-8EB5-497F-9100-E707A5BA0C45}" dt="2020-03-30T12:14:16.262" v="538" actId="20577"/>
          <ac:spMkLst>
            <pc:docMk/>
            <pc:sldMk cId="816560971" sldId="320"/>
            <ac:spMk id="3" creationId="{260EDBA7-DE8A-40C8-8269-6DE44DCE31BA}"/>
          </ac:spMkLst>
        </pc:spChg>
        <pc:spChg chg="add mod">
          <ac:chgData name="Anna Guill" userId="a22bbae58ae3daf3" providerId="Windows Live" clId="Web-{383CA062-8EB5-497F-9100-E707A5BA0C45}" dt="2020-03-30T12:12:14.477" v="495" actId="1076"/>
          <ac:spMkLst>
            <pc:docMk/>
            <pc:sldMk cId="816560971" sldId="320"/>
            <ac:spMk id="4" creationId="{83D9F696-AC62-457F-A918-590B19AC5C8D}"/>
          </ac:spMkLst>
        </pc:spChg>
        <pc:spChg chg="add mod">
          <ac:chgData name="Anna Guill" userId="a22bbae58ae3daf3" providerId="Windows Live" clId="Web-{383CA062-8EB5-497F-9100-E707A5BA0C45}" dt="2020-03-30T12:11:22.288" v="468" actId="14100"/>
          <ac:spMkLst>
            <pc:docMk/>
            <pc:sldMk cId="816560971" sldId="320"/>
            <ac:spMk id="5" creationId="{C240CEBF-6D08-4FB1-8FF3-17CAE139CC2B}"/>
          </ac:spMkLst>
        </pc:spChg>
        <pc:spChg chg="add mod">
          <ac:chgData name="Anna Guill" userId="a22bbae58ae3daf3" providerId="Windows Live" clId="Web-{383CA062-8EB5-497F-9100-E707A5BA0C45}" dt="2020-03-30T12:12:02.023" v="493" actId="20577"/>
          <ac:spMkLst>
            <pc:docMk/>
            <pc:sldMk cId="816560971" sldId="320"/>
            <ac:spMk id="6" creationId="{C5E5BB0B-CB16-4BB6-8B2D-624FC5084F33}"/>
          </ac:spMkLst>
        </pc:spChg>
        <pc:spChg chg="add mod">
          <ac:chgData name="Anna Guill" userId="a22bbae58ae3daf3" providerId="Windows Live" clId="Web-{383CA062-8EB5-497F-9100-E707A5BA0C45}" dt="2020-03-30T12:11:36.101" v="478" actId="20577"/>
          <ac:spMkLst>
            <pc:docMk/>
            <pc:sldMk cId="816560971" sldId="320"/>
            <ac:spMk id="7" creationId="{62271357-C64F-4205-B2B0-AF203B120577}"/>
          </ac:spMkLst>
        </pc:spChg>
        <pc:spChg chg="add mod">
          <ac:chgData name="Anna Guill" userId="a22bbae58ae3daf3" providerId="Windows Live" clId="Web-{383CA062-8EB5-497F-9100-E707A5BA0C45}" dt="2020-03-30T12:10:11.082" v="444" actId="14100"/>
          <ac:spMkLst>
            <pc:docMk/>
            <pc:sldMk cId="816560971" sldId="320"/>
            <ac:spMk id="8" creationId="{E498F5F8-F0AD-4B76-BB7B-8812F24239E1}"/>
          </ac:spMkLst>
        </pc:spChg>
        <pc:spChg chg="add mod">
          <ac:chgData name="Anna Guill" userId="a22bbae58ae3daf3" providerId="Windows Live" clId="Web-{383CA062-8EB5-497F-9100-E707A5BA0C45}" dt="2020-03-30T12:12:54.809" v="506" actId="20577"/>
          <ac:spMkLst>
            <pc:docMk/>
            <pc:sldMk cId="816560971" sldId="320"/>
            <ac:spMk id="9" creationId="{1E16EC70-71A9-4E83-BBB3-2AF6B5ADEA58}"/>
          </ac:spMkLst>
        </pc:spChg>
        <pc:spChg chg="add mod">
          <ac:chgData name="Anna Guill" userId="a22bbae58ae3daf3" providerId="Windows Live" clId="Web-{383CA062-8EB5-497F-9100-E707A5BA0C45}" dt="2020-03-30T12:11:42.507" v="484" actId="20577"/>
          <ac:spMkLst>
            <pc:docMk/>
            <pc:sldMk cId="816560971" sldId="320"/>
            <ac:spMk id="10" creationId="{536B2D69-D99F-40A2-8D15-B7FFADB24E36}"/>
          </ac:spMkLst>
        </pc:spChg>
        <pc:spChg chg="add mod">
          <ac:chgData name="Anna Guill" userId="a22bbae58ae3daf3" providerId="Windows Live" clId="Web-{383CA062-8EB5-497F-9100-E707A5BA0C45}" dt="2020-03-30T12:10:54.490" v="459" actId="1076"/>
          <ac:spMkLst>
            <pc:docMk/>
            <pc:sldMk cId="816560971" sldId="320"/>
            <ac:spMk id="11" creationId="{681AF877-A3CA-48D7-9893-B8525D0371C5}"/>
          </ac:spMkLst>
        </pc:spChg>
        <pc:spChg chg="add mod">
          <ac:chgData name="Anna Guill" userId="a22bbae58ae3daf3" providerId="Windows Live" clId="Web-{383CA062-8EB5-497F-9100-E707A5BA0C45}" dt="2020-03-30T12:13:56.199" v="527" actId="1076"/>
          <ac:spMkLst>
            <pc:docMk/>
            <pc:sldMk cId="816560971" sldId="320"/>
            <ac:spMk id="12" creationId="{3010BCF7-D780-4353-9D41-8BDD9B6F7168}"/>
          </ac:spMkLst>
        </pc:spChg>
        <pc:spChg chg="add mod">
          <ac:chgData name="Anna Guill" userId="a22bbae58ae3daf3" providerId="Windows Live" clId="Web-{383CA062-8EB5-497F-9100-E707A5BA0C45}" dt="2020-03-30T12:12:42.275" v="503" actId="20577"/>
          <ac:spMkLst>
            <pc:docMk/>
            <pc:sldMk cId="816560971" sldId="320"/>
            <ac:spMk id="13" creationId="{F8CD8A95-FBD8-49C7-A71E-80CBE9A5478B}"/>
          </ac:spMkLst>
        </pc:spChg>
        <pc:spChg chg="add mod">
          <ac:chgData name="Anna Guill" userId="a22bbae58ae3daf3" providerId="Windows Live" clId="Web-{383CA062-8EB5-497F-9100-E707A5BA0C45}" dt="2020-03-30T12:13:21.088" v="513" actId="20577"/>
          <ac:spMkLst>
            <pc:docMk/>
            <pc:sldMk cId="816560971" sldId="320"/>
            <ac:spMk id="14" creationId="{45E80D6B-9985-453F-81E8-4FC602C9492F}"/>
          </ac:spMkLst>
        </pc:spChg>
      </pc:sldChg>
      <pc:sldChg chg="modSp modNotes">
        <pc:chgData name="Anna Guill" userId="a22bbae58ae3daf3" providerId="Windows Live" clId="Web-{383CA062-8EB5-497F-9100-E707A5BA0C45}" dt="2020-03-30T12:43:09.800" v="712" actId="14100"/>
        <pc:sldMkLst>
          <pc:docMk/>
          <pc:sldMk cId="2372427417" sldId="321"/>
        </pc:sldMkLst>
        <pc:spChg chg="mod">
          <ac:chgData name="Anna Guill" userId="a22bbae58ae3daf3" providerId="Windows Live" clId="Web-{383CA062-8EB5-497F-9100-E707A5BA0C45}" dt="2020-03-30T12:43:09.800" v="712" actId="14100"/>
          <ac:spMkLst>
            <pc:docMk/>
            <pc:sldMk cId="2372427417" sldId="321"/>
            <ac:spMk id="2" creationId="{0A8420BB-1DDC-4638-9A8E-F3F9A892978F}"/>
          </ac:spMkLst>
        </pc:spChg>
        <pc:spChg chg="mod">
          <ac:chgData name="Anna Guill" userId="a22bbae58ae3daf3" providerId="Windows Live" clId="Web-{383CA062-8EB5-497F-9100-E707A5BA0C45}" dt="2020-03-30T12:42:51.908" v="703" actId="1076"/>
          <ac:spMkLst>
            <pc:docMk/>
            <pc:sldMk cId="2372427417" sldId="321"/>
            <ac:spMk id="3" creationId="{BA879477-77AC-48CB-8C22-E461DB38DDE6}"/>
          </ac:spMkLst>
        </pc:spChg>
      </pc:sldChg>
      <pc:sldChg chg="modSp">
        <pc:chgData name="Anna Guill" userId="a22bbae58ae3daf3" providerId="Windows Live" clId="Web-{383CA062-8EB5-497F-9100-E707A5BA0C45}" dt="2020-03-30T15:29:03.576" v="824" actId="20577"/>
        <pc:sldMkLst>
          <pc:docMk/>
          <pc:sldMk cId="3734074992" sldId="322"/>
        </pc:sldMkLst>
        <pc:spChg chg="mod">
          <ac:chgData name="Anna Guill" userId="a22bbae58ae3daf3" providerId="Windows Live" clId="Web-{383CA062-8EB5-497F-9100-E707A5BA0C45}" dt="2020-03-30T15:28:40.841" v="818" actId="20577"/>
          <ac:spMkLst>
            <pc:docMk/>
            <pc:sldMk cId="3734074992" sldId="322"/>
            <ac:spMk id="31" creationId="{2E4E227A-1072-4CB2-B2B8-6278DAF8D41D}"/>
          </ac:spMkLst>
        </pc:spChg>
        <pc:spChg chg="mod">
          <ac:chgData name="Anna Guill" userId="a22bbae58ae3daf3" providerId="Windows Live" clId="Web-{383CA062-8EB5-497F-9100-E707A5BA0C45}" dt="2020-03-30T15:28:49.794" v="821" actId="20577"/>
          <ac:spMkLst>
            <pc:docMk/>
            <pc:sldMk cId="3734074992" sldId="322"/>
            <ac:spMk id="33" creationId="{945BB050-13D6-46CF-8881-5294CE1BE796}"/>
          </ac:spMkLst>
        </pc:spChg>
        <pc:spChg chg="mod">
          <ac:chgData name="Anna Guill" userId="a22bbae58ae3daf3" providerId="Windows Live" clId="Web-{383CA062-8EB5-497F-9100-E707A5BA0C45}" dt="2020-03-30T15:29:03.576" v="824" actId="20577"/>
          <ac:spMkLst>
            <pc:docMk/>
            <pc:sldMk cId="3734074992" sldId="322"/>
            <ac:spMk id="35" creationId="{AE0CB805-203E-4142-8D64-618F749D01FA}"/>
          </ac:spMkLst>
        </pc:spChg>
      </pc:sldChg>
      <pc:sldChg chg="modSp ord">
        <pc:chgData name="Anna Guill" userId="a22bbae58ae3daf3" providerId="Windows Live" clId="Web-{383CA062-8EB5-497F-9100-E707A5BA0C45}" dt="2020-03-30T15:08:33.954" v="727" actId="20577"/>
        <pc:sldMkLst>
          <pc:docMk/>
          <pc:sldMk cId="2000032708" sldId="323"/>
        </pc:sldMkLst>
        <pc:spChg chg="mod">
          <ac:chgData name="Anna Guill" userId="a22bbae58ae3daf3" providerId="Windows Live" clId="Web-{383CA062-8EB5-497F-9100-E707A5BA0C45}" dt="2020-03-30T15:08:33.954" v="727" actId="20577"/>
          <ac:spMkLst>
            <pc:docMk/>
            <pc:sldMk cId="2000032708" sldId="323"/>
            <ac:spMk id="2" creationId="{6FBAB0F2-12C0-49AE-A513-CBC9D779128F}"/>
          </ac:spMkLst>
        </pc:spChg>
        <pc:spChg chg="mod">
          <ac:chgData name="Anna Guill" userId="a22bbae58ae3daf3" providerId="Windows Live" clId="Web-{383CA062-8EB5-497F-9100-E707A5BA0C45}" dt="2020-03-30T14:50:47.777" v="718" actId="20577"/>
          <ac:spMkLst>
            <pc:docMk/>
            <pc:sldMk cId="2000032708" sldId="323"/>
            <ac:spMk id="3" creationId="{5F4082FD-63EC-402F-B594-D23A3942B53E}"/>
          </ac:spMkLst>
        </pc:spChg>
      </pc:sldChg>
      <pc:sldChg chg="addSp delSp modSp">
        <pc:chgData name="Anna Guill" userId="a22bbae58ae3daf3" providerId="Windows Live" clId="Web-{383CA062-8EB5-497F-9100-E707A5BA0C45}" dt="2020-03-30T18:34:21.967" v="1670"/>
        <pc:sldMkLst>
          <pc:docMk/>
          <pc:sldMk cId="4190653447" sldId="324"/>
        </pc:sldMkLst>
        <pc:spChg chg="del">
          <ac:chgData name="Anna Guill" userId="a22bbae58ae3daf3" providerId="Windows Live" clId="Web-{383CA062-8EB5-497F-9100-E707A5BA0C45}" dt="2020-03-30T16:48:27.935" v="1487"/>
          <ac:spMkLst>
            <pc:docMk/>
            <pc:sldMk cId="4190653447" sldId="324"/>
            <ac:spMk id="3" creationId="{63F6D1F6-7581-472F-BD77-1EA4C47C03ED}"/>
          </ac:spMkLst>
        </pc:spChg>
        <pc:spChg chg="add mod">
          <ac:chgData name="Anna Guill" userId="a22bbae58ae3daf3" providerId="Windows Live" clId="Web-{383CA062-8EB5-497F-9100-E707A5BA0C45}" dt="2020-03-30T16:50:33.738" v="1567" actId="20577"/>
          <ac:spMkLst>
            <pc:docMk/>
            <pc:sldMk cId="4190653447" sldId="324"/>
            <ac:spMk id="4" creationId="{EE5629E2-51B3-4560-BD77-3E5DCABAF1AF}"/>
          </ac:spMkLst>
        </pc:spChg>
        <pc:spChg chg="add mod">
          <ac:chgData name="Anna Guill" userId="a22bbae58ae3daf3" providerId="Windows Live" clId="Web-{383CA062-8EB5-497F-9100-E707A5BA0C45}" dt="2020-03-30T16:50:48.784" v="1570" actId="20577"/>
          <ac:spMkLst>
            <pc:docMk/>
            <pc:sldMk cId="4190653447" sldId="324"/>
            <ac:spMk id="5" creationId="{8A2C2774-F187-4EE3-9AA8-4B2951D4F9A2}"/>
          </ac:spMkLst>
        </pc:spChg>
        <pc:spChg chg="add mod">
          <ac:chgData name="Anna Guill" userId="a22bbae58ae3daf3" providerId="Windows Live" clId="Web-{383CA062-8EB5-497F-9100-E707A5BA0C45}" dt="2020-03-30T16:51:00.488" v="1574" actId="20577"/>
          <ac:spMkLst>
            <pc:docMk/>
            <pc:sldMk cId="4190653447" sldId="324"/>
            <ac:spMk id="6" creationId="{6E8FD0FB-A33C-4CDA-9834-40AF38AF80E0}"/>
          </ac:spMkLst>
        </pc:spChg>
        <pc:spChg chg="add mod">
          <ac:chgData name="Anna Guill" userId="a22bbae58ae3daf3" providerId="Windows Live" clId="Web-{383CA062-8EB5-497F-9100-E707A5BA0C45}" dt="2020-03-30T16:51:09.816" v="1577" actId="20577"/>
          <ac:spMkLst>
            <pc:docMk/>
            <pc:sldMk cId="4190653447" sldId="324"/>
            <ac:spMk id="7" creationId="{DD23AC78-714B-4348-89D0-3E892F5ED656}"/>
          </ac:spMkLst>
        </pc:spChg>
        <pc:spChg chg="add mod">
          <ac:chgData name="Anna Guill" userId="a22bbae58ae3daf3" providerId="Windows Live" clId="Web-{383CA062-8EB5-497F-9100-E707A5BA0C45}" dt="2020-03-30T16:51:19.223" v="1581" actId="20577"/>
          <ac:spMkLst>
            <pc:docMk/>
            <pc:sldMk cId="4190653447" sldId="324"/>
            <ac:spMk id="8" creationId="{57719E62-2024-406E-8B11-1CA8195B30E3}"/>
          </ac:spMkLst>
        </pc:spChg>
        <pc:spChg chg="add mod">
          <ac:chgData name="Anna Guill" userId="a22bbae58ae3daf3" providerId="Windows Live" clId="Web-{383CA062-8EB5-497F-9100-E707A5BA0C45}" dt="2020-03-30T16:52:20.757" v="1602" actId="20577"/>
          <ac:spMkLst>
            <pc:docMk/>
            <pc:sldMk cId="4190653447" sldId="324"/>
            <ac:spMk id="9" creationId="{91BE674A-9197-464D-AE4B-A6AB0BED1812}"/>
          </ac:spMkLst>
        </pc:spChg>
        <pc:spChg chg="add mod">
          <ac:chgData name="Anna Guill" userId="a22bbae58ae3daf3" providerId="Windows Live" clId="Web-{383CA062-8EB5-497F-9100-E707A5BA0C45}" dt="2020-03-30T16:52:13.788" v="1601" actId="20577"/>
          <ac:spMkLst>
            <pc:docMk/>
            <pc:sldMk cId="4190653447" sldId="324"/>
            <ac:spMk id="10" creationId="{1D65F2C4-9239-423C-AA51-7AFA1C881AAA}"/>
          </ac:spMkLst>
        </pc:spChg>
        <pc:spChg chg="add mod">
          <ac:chgData name="Anna Guill" userId="a22bbae58ae3daf3" providerId="Windows Live" clId="Web-{383CA062-8EB5-497F-9100-E707A5BA0C45}" dt="2020-03-30T16:52:09.178" v="1599" actId="20577"/>
          <ac:spMkLst>
            <pc:docMk/>
            <pc:sldMk cId="4190653447" sldId="324"/>
            <ac:spMk id="11" creationId="{BB1535F5-EA34-4579-AB35-AAB7F2BC4AD6}"/>
          </ac:spMkLst>
        </pc:spChg>
        <pc:spChg chg="add mod">
          <ac:chgData name="Anna Guill" userId="a22bbae58ae3daf3" providerId="Windows Live" clId="Web-{383CA062-8EB5-497F-9100-E707A5BA0C45}" dt="2020-03-30T16:51:59.225" v="1596" actId="20577"/>
          <ac:spMkLst>
            <pc:docMk/>
            <pc:sldMk cId="4190653447" sldId="324"/>
            <ac:spMk id="12" creationId="{3CA9532C-013B-414B-962A-65C3BD7E407F}"/>
          </ac:spMkLst>
        </pc:spChg>
        <pc:spChg chg="add mod">
          <ac:chgData name="Anna Guill" userId="a22bbae58ae3daf3" providerId="Windows Live" clId="Web-{383CA062-8EB5-497F-9100-E707A5BA0C45}" dt="2020-03-30T16:51:46.474" v="1593" actId="20577"/>
          <ac:spMkLst>
            <pc:docMk/>
            <pc:sldMk cId="4190653447" sldId="324"/>
            <ac:spMk id="13" creationId="{8C2E65FA-0DD0-4A41-B053-DC6DAADBE906}"/>
          </ac:spMkLst>
        </pc:spChg>
        <pc:spChg chg="add mod">
          <ac:chgData name="Anna Guill" userId="a22bbae58ae3daf3" providerId="Windows Live" clId="Web-{383CA062-8EB5-497F-9100-E707A5BA0C45}" dt="2020-03-30T18:28:26.885" v="1608" actId="20577"/>
          <ac:spMkLst>
            <pc:docMk/>
            <pc:sldMk cId="4190653447" sldId="324"/>
            <ac:spMk id="14" creationId="{D2D74787-FB74-432B-9E42-2F3D8FB4A36E}"/>
          </ac:spMkLst>
        </pc:spChg>
        <pc:spChg chg="add mod">
          <ac:chgData name="Anna Guill" userId="a22bbae58ae3daf3" providerId="Windows Live" clId="Web-{383CA062-8EB5-497F-9100-E707A5BA0C45}" dt="2020-03-30T18:29:08.073" v="1614" actId="20577"/>
          <ac:spMkLst>
            <pc:docMk/>
            <pc:sldMk cId="4190653447" sldId="324"/>
            <ac:spMk id="15" creationId="{D6E1FBAA-6DA6-4032-8872-82E5779508C5}"/>
          </ac:spMkLst>
        </pc:spChg>
        <pc:spChg chg="add mod">
          <ac:chgData name="Anna Guill" userId="a22bbae58ae3daf3" providerId="Windows Live" clId="Web-{383CA062-8EB5-497F-9100-E707A5BA0C45}" dt="2020-03-30T18:29:19.104" v="1623" actId="20577"/>
          <ac:spMkLst>
            <pc:docMk/>
            <pc:sldMk cId="4190653447" sldId="324"/>
            <ac:spMk id="16" creationId="{C93AB285-8AC3-4521-BE64-E463AE7E822F}"/>
          </ac:spMkLst>
        </pc:spChg>
        <pc:spChg chg="add mod">
          <ac:chgData name="Anna Guill" userId="a22bbae58ae3daf3" providerId="Windows Live" clId="Web-{383CA062-8EB5-497F-9100-E707A5BA0C45}" dt="2020-03-30T18:29:19.011" v="1621" actId="20577"/>
          <ac:spMkLst>
            <pc:docMk/>
            <pc:sldMk cId="4190653447" sldId="324"/>
            <ac:spMk id="17" creationId="{76D3D9B6-A303-4189-9862-CDD541E32635}"/>
          </ac:spMkLst>
        </pc:spChg>
        <pc:spChg chg="add mod">
          <ac:chgData name="Anna Guill" userId="a22bbae58ae3daf3" providerId="Windows Live" clId="Web-{383CA062-8EB5-497F-9100-E707A5BA0C45}" dt="2020-03-30T18:29:42.433" v="1627" actId="20577"/>
          <ac:spMkLst>
            <pc:docMk/>
            <pc:sldMk cId="4190653447" sldId="324"/>
            <ac:spMk id="18" creationId="{F3F83805-009B-47A0-A547-98899629EE1B}"/>
          </ac:spMkLst>
        </pc:spChg>
        <pc:spChg chg="add mod">
          <ac:chgData name="Anna Guill" userId="a22bbae58ae3daf3" providerId="Windows Live" clId="Web-{383CA062-8EB5-497F-9100-E707A5BA0C45}" dt="2020-03-30T18:30:03.074" v="1631" actId="20577"/>
          <ac:spMkLst>
            <pc:docMk/>
            <pc:sldMk cId="4190653447" sldId="324"/>
            <ac:spMk id="19" creationId="{E82FFB89-89BF-4E3C-9C2E-BCCB9E63FD83}"/>
          </ac:spMkLst>
        </pc:spChg>
        <pc:spChg chg="add mod">
          <ac:chgData name="Anna Guill" userId="a22bbae58ae3daf3" providerId="Windows Live" clId="Web-{383CA062-8EB5-497F-9100-E707A5BA0C45}" dt="2020-03-30T18:30:17.543" v="1634" actId="20577"/>
          <ac:spMkLst>
            <pc:docMk/>
            <pc:sldMk cId="4190653447" sldId="324"/>
            <ac:spMk id="20" creationId="{CB3C36DC-CE43-4537-B686-6D94710C83BE}"/>
          </ac:spMkLst>
        </pc:spChg>
        <pc:spChg chg="add mod">
          <ac:chgData name="Anna Guill" userId="a22bbae58ae3daf3" providerId="Windows Live" clId="Web-{383CA062-8EB5-497F-9100-E707A5BA0C45}" dt="2020-03-30T18:30:36.386" v="1637" actId="20577"/>
          <ac:spMkLst>
            <pc:docMk/>
            <pc:sldMk cId="4190653447" sldId="324"/>
            <ac:spMk id="21" creationId="{D56A66A6-D071-4C12-95E9-01B0DA2DD166}"/>
          </ac:spMkLst>
        </pc:spChg>
        <pc:spChg chg="add mod">
          <ac:chgData name="Anna Guill" userId="a22bbae58ae3daf3" providerId="Windows Live" clId="Web-{383CA062-8EB5-497F-9100-E707A5BA0C45}" dt="2020-03-30T18:30:48.168" v="1641" actId="20577"/>
          <ac:spMkLst>
            <pc:docMk/>
            <pc:sldMk cId="4190653447" sldId="324"/>
            <ac:spMk id="22" creationId="{C5ABC0EE-7538-44D3-AE14-E580F58912C9}"/>
          </ac:spMkLst>
        </pc:spChg>
        <pc:spChg chg="add mod">
          <ac:chgData name="Anna Guill" userId="a22bbae58ae3daf3" providerId="Windows Live" clId="Web-{383CA062-8EB5-497F-9100-E707A5BA0C45}" dt="2020-03-30T18:31:01.059" v="1645" actId="20577"/>
          <ac:spMkLst>
            <pc:docMk/>
            <pc:sldMk cId="4190653447" sldId="324"/>
            <ac:spMk id="23" creationId="{24BB808C-5545-4C25-ACB7-6213CAF36001}"/>
          </ac:spMkLst>
        </pc:spChg>
        <pc:spChg chg="add mod">
          <ac:chgData name="Anna Guill" userId="a22bbae58ae3daf3" providerId="Windows Live" clId="Web-{383CA062-8EB5-497F-9100-E707A5BA0C45}" dt="2020-03-30T18:32:01.340" v="1649" actId="20577"/>
          <ac:spMkLst>
            <pc:docMk/>
            <pc:sldMk cId="4190653447" sldId="324"/>
            <ac:spMk id="24" creationId="{EC627C41-629B-4093-A769-E53CD177DB9E}"/>
          </ac:spMkLst>
        </pc:spChg>
        <pc:spChg chg="add mod">
          <ac:chgData name="Anna Guill" userId="a22bbae58ae3daf3" providerId="Windows Live" clId="Web-{383CA062-8EB5-497F-9100-E707A5BA0C45}" dt="2020-03-30T18:33:38.295" v="1663" actId="20577"/>
          <ac:spMkLst>
            <pc:docMk/>
            <pc:sldMk cId="4190653447" sldId="324"/>
            <ac:spMk id="25" creationId="{2B89D51C-E990-4341-AE5C-4D6B1B98176F}"/>
          </ac:spMkLst>
        </pc:spChg>
        <pc:spChg chg="add mod">
          <ac:chgData name="Anna Guill" userId="a22bbae58ae3daf3" providerId="Windows Live" clId="Web-{383CA062-8EB5-497F-9100-E707A5BA0C45}" dt="2020-03-30T18:32:48.794" v="1662" actId="20577"/>
          <ac:spMkLst>
            <pc:docMk/>
            <pc:sldMk cId="4190653447" sldId="324"/>
            <ac:spMk id="26" creationId="{23471884-4DC7-45A7-9A4A-A5981631119C}"/>
          </ac:spMkLst>
        </pc:spChg>
        <pc:spChg chg="add del mod">
          <ac:chgData name="Anna Guill" userId="a22bbae58ae3daf3" providerId="Windows Live" clId="Web-{383CA062-8EB5-497F-9100-E707A5BA0C45}" dt="2020-03-30T18:34:04.295" v="1664"/>
          <ac:spMkLst>
            <pc:docMk/>
            <pc:sldMk cId="4190653447" sldId="324"/>
            <ac:spMk id="27" creationId="{C7C67D12-7511-4E19-B61E-E7B43635CC08}"/>
          </ac:spMkLst>
        </pc:spChg>
        <pc:spChg chg="add del mod">
          <ac:chgData name="Anna Guill" userId="a22bbae58ae3daf3" providerId="Windows Live" clId="Web-{383CA062-8EB5-497F-9100-E707A5BA0C45}" dt="2020-03-30T18:34:06.685" v="1665"/>
          <ac:spMkLst>
            <pc:docMk/>
            <pc:sldMk cId="4190653447" sldId="324"/>
            <ac:spMk id="28" creationId="{6C8C9D0B-AE0F-4564-80AB-ED98715C8D44}"/>
          </ac:spMkLst>
        </pc:spChg>
        <pc:spChg chg="add del mod">
          <ac:chgData name="Anna Guill" userId="a22bbae58ae3daf3" providerId="Windows Live" clId="Web-{383CA062-8EB5-497F-9100-E707A5BA0C45}" dt="2020-03-30T18:34:11.623" v="1666"/>
          <ac:spMkLst>
            <pc:docMk/>
            <pc:sldMk cId="4190653447" sldId="324"/>
            <ac:spMk id="29" creationId="{85548247-89AA-4BBC-93AA-DEE9C7AEE573}"/>
          </ac:spMkLst>
        </pc:spChg>
        <pc:spChg chg="add del mod">
          <ac:chgData name="Anna Guill" userId="a22bbae58ae3daf3" providerId="Windows Live" clId="Web-{383CA062-8EB5-497F-9100-E707A5BA0C45}" dt="2020-03-30T18:34:12.420" v="1667"/>
          <ac:spMkLst>
            <pc:docMk/>
            <pc:sldMk cId="4190653447" sldId="324"/>
            <ac:spMk id="30" creationId="{561DD90E-9041-4A5D-B401-CCD7BC0362C5}"/>
          </ac:spMkLst>
        </pc:spChg>
        <pc:spChg chg="add del mod">
          <ac:chgData name="Anna Guill" userId="a22bbae58ae3daf3" providerId="Windows Live" clId="Web-{383CA062-8EB5-497F-9100-E707A5BA0C45}" dt="2020-03-30T18:34:15.982" v="1668"/>
          <ac:spMkLst>
            <pc:docMk/>
            <pc:sldMk cId="4190653447" sldId="324"/>
            <ac:spMk id="31" creationId="{C60F50FD-134F-4FE5-AB9F-CDA13DAD7D20}"/>
          </ac:spMkLst>
        </pc:spChg>
        <pc:spChg chg="add del mod">
          <ac:chgData name="Anna Guill" userId="a22bbae58ae3daf3" providerId="Windows Live" clId="Web-{383CA062-8EB5-497F-9100-E707A5BA0C45}" dt="2020-03-30T18:34:17.357" v="1669"/>
          <ac:spMkLst>
            <pc:docMk/>
            <pc:sldMk cId="4190653447" sldId="324"/>
            <ac:spMk id="32" creationId="{12C5B7D9-5CA1-4262-9FFA-DCFD6E79E585}"/>
          </ac:spMkLst>
        </pc:spChg>
        <pc:spChg chg="add del mod">
          <ac:chgData name="Anna Guill" userId="a22bbae58ae3daf3" providerId="Windows Live" clId="Web-{383CA062-8EB5-497F-9100-E707A5BA0C45}" dt="2020-03-30T18:34:21.967" v="1670"/>
          <ac:spMkLst>
            <pc:docMk/>
            <pc:sldMk cId="4190653447" sldId="324"/>
            <ac:spMk id="33" creationId="{E7636030-8232-4B9C-BFBF-EA32CC90236F}"/>
          </ac:spMkLst>
        </pc:spChg>
        <pc:spChg chg="add del">
          <ac:chgData name="Anna Guill" userId="a22bbae58ae3daf3" providerId="Windows Live" clId="Web-{383CA062-8EB5-497F-9100-E707A5BA0C45}" dt="2020-03-30T16:49:58.126" v="1557"/>
          <ac:spMkLst>
            <pc:docMk/>
            <pc:sldMk cId="4190653447" sldId="324"/>
            <ac:spMk id="34" creationId="{1BD2D1B3-2EB5-4AF4-9DA0-00AB5B9B22DD}"/>
          </ac:spMkLst>
        </pc:spChg>
        <pc:spChg chg="add del">
          <ac:chgData name="Anna Guill" userId="a22bbae58ae3daf3" providerId="Windows Live" clId="Web-{383CA062-8EB5-497F-9100-E707A5BA0C45}" dt="2020-03-30T16:49:58.110" v="1556"/>
          <ac:spMkLst>
            <pc:docMk/>
            <pc:sldMk cId="4190653447" sldId="324"/>
            <ac:spMk id="35" creationId="{BC3A441A-1521-4ECA-B22A-E7492E266307}"/>
          </ac:spMkLst>
        </pc:spChg>
        <pc:spChg chg="add del">
          <ac:chgData name="Anna Guill" userId="a22bbae58ae3daf3" providerId="Windows Live" clId="Web-{383CA062-8EB5-497F-9100-E707A5BA0C45}" dt="2020-03-30T16:49:58.110" v="1555"/>
          <ac:spMkLst>
            <pc:docMk/>
            <pc:sldMk cId="4190653447" sldId="324"/>
            <ac:spMk id="36" creationId="{5A716128-445D-4256-938F-2E52B9B0991F}"/>
          </ac:spMkLst>
        </pc:spChg>
        <pc:spChg chg="add del">
          <ac:chgData name="Anna Guill" userId="a22bbae58ae3daf3" providerId="Windows Live" clId="Web-{383CA062-8EB5-497F-9100-E707A5BA0C45}" dt="2020-03-30T16:49:58.110" v="1554"/>
          <ac:spMkLst>
            <pc:docMk/>
            <pc:sldMk cId="4190653447" sldId="324"/>
            <ac:spMk id="37" creationId="{8AF78387-700C-496E-A439-10B74482A5FD}"/>
          </ac:spMkLst>
        </pc:spChg>
        <pc:spChg chg="add del">
          <ac:chgData name="Anna Guill" userId="a22bbae58ae3daf3" providerId="Windows Live" clId="Web-{383CA062-8EB5-497F-9100-E707A5BA0C45}" dt="2020-03-30T16:49:58.110" v="1553"/>
          <ac:spMkLst>
            <pc:docMk/>
            <pc:sldMk cId="4190653447" sldId="324"/>
            <ac:spMk id="38" creationId="{9CDB7D72-68ED-41CE-A975-303DE9677D84}"/>
          </ac:spMkLst>
        </pc:spChg>
        <pc:spChg chg="add del">
          <ac:chgData name="Anna Guill" userId="a22bbae58ae3daf3" providerId="Windows Live" clId="Web-{383CA062-8EB5-497F-9100-E707A5BA0C45}" dt="2020-03-30T16:49:58.110" v="1552"/>
          <ac:spMkLst>
            <pc:docMk/>
            <pc:sldMk cId="4190653447" sldId="324"/>
            <ac:spMk id="39" creationId="{77C53044-33E3-41E0-B8AD-0D597C5245C1}"/>
          </ac:spMkLst>
        </pc:spChg>
        <pc:spChg chg="add del">
          <ac:chgData name="Anna Guill" userId="a22bbae58ae3daf3" providerId="Windows Live" clId="Web-{383CA062-8EB5-497F-9100-E707A5BA0C45}" dt="2020-03-30T16:49:58.110" v="1551"/>
          <ac:spMkLst>
            <pc:docMk/>
            <pc:sldMk cId="4190653447" sldId="324"/>
            <ac:spMk id="40" creationId="{0B881B13-BFCA-4F64-84E5-5A0ACD8BD497}"/>
          </ac:spMkLst>
        </pc:spChg>
        <pc:spChg chg="add del">
          <ac:chgData name="Anna Guill" userId="a22bbae58ae3daf3" providerId="Windows Live" clId="Web-{383CA062-8EB5-497F-9100-E707A5BA0C45}" dt="2020-03-30T16:49:58.110" v="1550"/>
          <ac:spMkLst>
            <pc:docMk/>
            <pc:sldMk cId="4190653447" sldId="324"/>
            <ac:spMk id="41" creationId="{4CFB511B-9D9B-4580-BC44-E4912A2F689D}"/>
          </ac:spMkLst>
        </pc:spChg>
        <pc:spChg chg="add del">
          <ac:chgData name="Anna Guill" userId="a22bbae58ae3daf3" providerId="Windows Live" clId="Web-{383CA062-8EB5-497F-9100-E707A5BA0C45}" dt="2020-03-30T16:49:58.110" v="1549"/>
          <ac:spMkLst>
            <pc:docMk/>
            <pc:sldMk cId="4190653447" sldId="324"/>
            <ac:spMk id="42" creationId="{BCC012D9-DB51-43F7-BF5F-32F9C9079502}"/>
          </ac:spMkLst>
        </pc:spChg>
        <pc:spChg chg="add del">
          <ac:chgData name="Anna Guill" userId="a22bbae58ae3daf3" providerId="Windows Live" clId="Web-{383CA062-8EB5-497F-9100-E707A5BA0C45}" dt="2020-03-30T16:49:58.110" v="1548"/>
          <ac:spMkLst>
            <pc:docMk/>
            <pc:sldMk cId="4190653447" sldId="324"/>
            <ac:spMk id="43" creationId="{DE2D70DD-149D-40EC-AA40-19B54F88DFC8}"/>
          </ac:spMkLst>
        </pc:spChg>
        <pc:spChg chg="add del mod">
          <ac:chgData name="Anna Guill" userId="a22bbae58ae3daf3" providerId="Windows Live" clId="Web-{383CA062-8EB5-497F-9100-E707A5BA0C45}" dt="2020-03-30T16:52:27.929" v="1603"/>
          <ac:spMkLst>
            <pc:docMk/>
            <pc:sldMk cId="4190653447" sldId="324"/>
            <ac:spMk id="44" creationId="{35C2BBB3-F824-4F15-B4EC-FD17BBC2FAA0}"/>
          </ac:spMkLst>
        </pc:spChg>
      </pc:sldChg>
      <pc:sldChg chg="del">
        <pc:chgData name="Anna Guill" userId="a22bbae58ae3daf3" providerId="Windows Live" clId="Web-{383CA062-8EB5-497F-9100-E707A5BA0C45}" dt="2020-03-30T18:37:23.750" v="1687"/>
        <pc:sldMkLst>
          <pc:docMk/>
          <pc:sldMk cId="3733514920" sldId="325"/>
        </pc:sldMkLst>
      </pc:sldChg>
      <pc:sldChg chg="modSp ord modNotes">
        <pc:chgData name="Anna Guill" userId="a22bbae58ae3daf3" providerId="Windows Live" clId="Web-{383CA062-8EB5-497F-9100-E707A5BA0C45}" dt="2020-03-30T15:56:09.249" v="1132"/>
        <pc:sldMkLst>
          <pc:docMk/>
          <pc:sldMk cId="3810898968" sldId="326"/>
        </pc:sldMkLst>
        <pc:spChg chg="mod">
          <ac:chgData name="Anna Guill" userId="a22bbae58ae3daf3" providerId="Windows Live" clId="Web-{383CA062-8EB5-497F-9100-E707A5BA0C45}" dt="2020-03-30T15:52:19.113" v="1012" actId="20577"/>
          <ac:spMkLst>
            <pc:docMk/>
            <pc:sldMk cId="3810898968" sldId="326"/>
            <ac:spMk id="2" creationId="{58237AA2-E59B-4723-BC52-437AC32E7541}"/>
          </ac:spMkLst>
        </pc:spChg>
      </pc:sldChg>
      <pc:sldChg chg="addSp delSp modSp mod setBg modNotes">
        <pc:chgData name="Anna Guill" userId="a22bbae58ae3daf3" providerId="Windows Live" clId="Web-{383CA062-8EB5-497F-9100-E707A5BA0C45}" dt="2020-03-30T16:00:19.808" v="1218"/>
        <pc:sldMkLst>
          <pc:docMk/>
          <pc:sldMk cId="257416844" sldId="327"/>
        </pc:sldMkLst>
        <pc:spChg chg="mod">
          <ac:chgData name="Anna Guill" userId="a22bbae58ae3daf3" providerId="Windows Live" clId="Web-{383CA062-8EB5-497F-9100-E707A5BA0C45}" dt="2020-03-30T15:59:22.540" v="1169"/>
          <ac:spMkLst>
            <pc:docMk/>
            <pc:sldMk cId="257416844" sldId="327"/>
            <ac:spMk id="2" creationId="{29EC2CA3-2C1D-4CC5-BAD7-C6033E7276FD}"/>
          </ac:spMkLst>
        </pc:spChg>
        <pc:spChg chg="del">
          <ac:chgData name="Anna Guill" userId="a22bbae58ae3daf3" providerId="Windows Live" clId="Web-{383CA062-8EB5-497F-9100-E707A5BA0C45}" dt="2020-03-30T15:59:22.540" v="1169"/>
          <ac:spMkLst>
            <pc:docMk/>
            <pc:sldMk cId="257416844" sldId="327"/>
            <ac:spMk id="3" creationId="{60462532-2F20-4DB6-9ED6-A28CEB259BDB}"/>
          </ac:spMkLst>
        </pc:spChg>
        <pc:spChg chg="add">
          <ac:chgData name="Anna Guill" userId="a22bbae58ae3daf3" providerId="Windows Live" clId="Web-{383CA062-8EB5-497F-9100-E707A5BA0C45}" dt="2020-03-30T15:59:22.540" v="1169"/>
          <ac:spMkLst>
            <pc:docMk/>
            <pc:sldMk cId="257416844" sldId="327"/>
            <ac:spMk id="8" creationId="{23962611-DFD5-4092-AAFD-559E3DFCE2C9}"/>
          </ac:spMkLst>
        </pc:spChg>
        <pc:picChg chg="add">
          <ac:chgData name="Anna Guill" userId="a22bbae58ae3daf3" providerId="Windows Live" clId="Web-{383CA062-8EB5-497F-9100-E707A5BA0C45}" dt="2020-03-30T15:59:22.540" v="1169"/>
          <ac:picMkLst>
            <pc:docMk/>
            <pc:sldMk cId="257416844" sldId="327"/>
            <ac:picMk id="10" creationId="{2270F1FA-0425-408F-9861-80BF5AFB276D}"/>
          </ac:picMkLst>
        </pc:picChg>
      </pc:sldChg>
      <pc:sldChg chg="addSp delSp modSp mod setBg modNotes">
        <pc:chgData name="Anna Guill" userId="a22bbae58ae3daf3" providerId="Windows Live" clId="Web-{383CA062-8EB5-497F-9100-E707A5BA0C45}" dt="2020-03-30T18:50:45.476" v="1814"/>
        <pc:sldMkLst>
          <pc:docMk/>
          <pc:sldMk cId="3157955791" sldId="329"/>
        </pc:sldMkLst>
        <pc:spChg chg="mod">
          <ac:chgData name="Anna Guill" userId="a22bbae58ae3daf3" providerId="Windows Live" clId="Web-{383CA062-8EB5-497F-9100-E707A5BA0C45}" dt="2020-03-30T16:21:32.806" v="1341"/>
          <ac:spMkLst>
            <pc:docMk/>
            <pc:sldMk cId="3157955791" sldId="329"/>
            <ac:spMk id="2" creationId="{6ADDE98F-BC20-47C6-BA16-BC15A02918DD}"/>
          </ac:spMkLst>
        </pc:spChg>
        <pc:spChg chg="del mod">
          <ac:chgData name="Anna Guill" userId="a22bbae58ae3daf3" providerId="Windows Live" clId="Web-{383CA062-8EB5-497F-9100-E707A5BA0C45}" dt="2020-03-30T16:21:32.806" v="1341"/>
          <ac:spMkLst>
            <pc:docMk/>
            <pc:sldMk cId="3157955791" sldId="329"/>
            <ac:spMk id="3" creationId="{60ECEE8D-5D02-4008-92F6-D2DF66BDDF2B}"/>
          </ac:spMkLst>
        </pc:spChg>
        <pc:spChg chg="add del">
          <ac:chgData name="Anna Guill" userId="a22bbae58ae3daf3" providerId="Windows Live" clId="Web-{383CA062-8EB5-497F-9100-E707A5BA0C45}" dt="2020-03-30T16:21:32.806" v="1341"/>
          <ac:spMkLst>
            <pc:docMk/>
            <pc:sldMk cId="3157955791" sldId="329"/>
            <ac:spMk id="8" creationId="{6D6CDB20-394C-4D51-9C5B-8751E21338DC}"/>
          </ac:spMkLst>
        </pc:spChg>
        <pc:spChg chg="add del">
          <ac:chgData name="Anna Guill" userId="a22bbae58ae3daf3" providerId="Windows Live" clId="Web-{383CA062-8EB5-497F-9100-E707A5BA0C45}" dt="2020-03-30T16:21:32.806" v="1341"/>
          <ac:spMkLst>
            <pc:docMk/>
            <pc:sldMk cId="3157955791" sldId="329"/>
            <ac:spMk id="10" creationId="{46DFD1E0-DCA7-47E6-B78B-6ECDDF873DD6}"/>
          </ac:spMkLst>
        </pc:spChg>
        <pc:spChg chg="add del">
          <ac:chgData name="Anna Guill" userId="a22bbae58ae3daf3" providerId="Windows Live" clId="Web-{383CA062-8EB5-497F-9100-E707A5BA0C45}" dt="2020-03-30T16:21:32.806" v="1341"/>
          <ac:spMkLst>
            <pc:docMk/>
            <pc:sldMk cId="3157955791" sldId="329"/>
            <ac:spMk id="12" creationId="{8AAB0B1E-BB97-40E0-8DCD-D1197A0E1D6A}"/>
          </ac:spMkLst>
        </pc:spChg>
        <pc:spChg chg="add">
          <ac:chgData name="Anna Guill" userId="a22bbae58ae3daf3" providerId="Windows Live" clId="Web-{383CA062-8EB5-497F-9100-E707A5BA0C45}" dt="2020-03-30T16:21:32.806" v="1341"/>
          <ac:spMkLst>
            <pc:docMk/>
            <pc:sldMk cId="3157955791" sldId="329"/>
            <ac:spMk id="21" creationId="{A5711A0E-A428-4ED1-96CB-33D69FD842E4}"/>
          </ac:spMkLst>
        </pc:spChg>
        <pc:graphicFrameChg chg="add">
          <ac:chgData name="Anna Guill" userId="a22bbae58ae3daf3" providerId="Windows Live" clId="Web-{383CA062-8EB5-497F-9100-E707A5BA0C45}" dt="2020-03-30T16:21:32.806" v="1341"/>
          <ac:graphicFrameMkLst>
            <pc:docMk/>
            <pc:sldMk cId="3157955791" sldId="329"/>
            <ac:graphicFrameMk id="16" creationId="{D2A197C6-FB6A-4E87-8B8B-B9815407192C}"/>
          </ac:graphicFrameMkLst>
        </pc:graphicFrameChg>
        <pc:cxnChg chg="add del">
          <ac:chgData name="Anna Guill" userId="a22bbae58ae3daf3" providerId="Windows Live" clId="Web-{383CA062-8EB5-497F-9100-E707A5BA0C45}" dt="2020-03-30T16:21:32.806" v="1341"/>
          <ac:cxnSpMkLst>
            <pc:docMk/>
            <pc:sldMk cId="3157955791" sldId="329"/>
            <ac:cxnSpMk id="14" creationId="{19C0742B-6FAB-4F71-A9CB-E140A40C8BE9}"/>
          </ac:cxnSpMkLst>
        </pc:cxnChg>
      </pc:sldChg>
      <pc:sldChg chg="addSp delSp modSp modNotes">
        <pc:chgData name="Anna Guill" userId="a22bbae58ae3daf3" providerId="Windows Live" clId="Web-{383CA062-8EB5-497F-9100-E707A5BA0C45}" dt="2020-03-30T09:56:38.869" v="71" actId="1076"/>
        <pc:sldMkLst>
          <pc:docMk/>
          <pc:sldMk cId="2086580437" sldId="331"/>
        </pc:sldMkLst>
        <pc:spChg chg="mod">
          <ac:chgData name="Anna Guill" userId="a22bbae58ae3daf3" providerId="Windows Live" clId="Web-{383CA062-8EB5-497F-9100-E707A5BA0C45}" dt="2020-03-30T09:54:08.190" v="8" actId="20577"/>
          <ac:spMkLst>
            <pc:docMk/>
            <pc:sldMk cId="2086580437" sldId="331"/>
            <ac:spMk id="2" creationId="{F762966F-7447-4068-8998-9791DBA3CF76}"/>
          </ac:spMkLst>
        </pc:spChg>
        <pc:spChg chg="add mod">
          <ac:chgData name="Anna Guill" userId="a22bbae58ae3daf3" providerId="Windows Live" clId="Web-{383CA062-8EB5-497F-9100-E707A5BA0C45}" dt="2020-03-30T09:55:19.694" v="45" actId="14100"/>
          <ac:spMkLst>
            <pc:docMk/>
            <pc:sldMk cId="2086580437" sldId="331"/>
            <ac:spMk id="5" creationId="{0E0C7AFF-2F54-43F0-9444-6C399F349CD8}"/>
          </ac:spMkLst>
        </pc:spChg>
        <pc:spChg chg="add del">
          <ac:chgData name="Anna Guill" userId="a22bbae58ae3daf3" providerId="Windows Live" clId="Web-{383CA062-8EB5-497F-9100-E707A5BA0C45}" dt="2020-03-30T09:55:35.288" v="47"/>
          <ac:spMkLst>
            <pc:docMk/>
            <pc:sldMk cId="2086580437" sldId="331"/>
            <ac:spMk id="9" creationId="{55358A19-4F3E-4850-A8E8-9E4B20623759}"/>
          </ac:spMkLst>
        </pc:spChg>
        <pc:spChg chg="add mod">
          <ac:chgData name="Anna Guill" userId="a22bbae58ae3daf3" providerId="Windows Live" clId="Web-{383CA062-8EB5-497F-9100-E707A5BA0C45}" dt="2020-03-30T09:56:23.087" v="67" actId="1076"/>
          <ac:spMkLst>
            <pc:docMk/>
            <pc:sldMk cId="2086580437" sldId="331"/>
            <ac:spMk id="10" creationId="{D15944C4-BAAD-4575-914C-2FA1AB713DB0}"/>
          </ac:spMkLst>
        </pc:spChg>
        <pc:spChg chg="add mod">
          <ac:chgData name="Anna Guill" userId="a22bbae58ae3daf3" providerId="Windows Live" clId="Web-{383CA062-8EB5-497F-9100-E707A5BA0C45}" dt="2020-03-30T09:55:53.132" v="56" actId="20577"/>
          <ac:spMkLst>
            <pc:docMk/>
            <pc:sldMk cId="2086580437" sldId="331"/>
            <ac:spMk id="11" creationId="{63543629-3AF4-44FF-AD59-0F29B1972B46}"/>
          </ac:spMkLst>
        </pc:spChg>
        <pc:spChg chg="add mod">
          <ac:chgData name="Anna Guill" userId="a22bbae58ae3daf3" providerId="Windows Live" clId="Web-{383CA062-8EB5-497F-9100-E707A5BA0C45}" dt="2020-03-30T09:56:38.869" v="71" actId="1076"/>
          <ac:spMkLst>
            <pc:docMk/>
            <pc:sldMk cId="2086580437" sldId="331"/>
            <ac:spMk id="13" creationId="{F6211441-987D-429F-BA8A-27632776C623}"/>
          </ac:spMkLst>
        </pc:spChg>
        <pc:picChg chg="mod">
          <ac:chgData name="Anna Guill" userId="a22bbae58ae3daf3" providerId="Windows Live" clId="Web-{383CA062-8EB5-497F-9100-E707A5BA0C45}" dt="2020-03-30T09:56:17.071" v="66" actId="1076"/>
          <ac:picMkLst>
            <pc:docMk/>
            <pc:sldMk cId="2086580437" sldId="331"/>
            <ac:picMk id="4" creationId="{3AF11C30-0419-4583-8897-C55F44D272BB}"/>
          </ac:picMkLst>
        </pc:picChg>
        <pc:picChg chg="mod">
          <ac:chgData name="Anna Guill" userId="a22bbae58ae3daf3" providerId="Windows Live" clId="Web-{383CA062-8EB5-497F-9100-E707A5BA0C45}" dt="2020-03-30T09:56:32.150" v="70" actId="1076"/>
          <ac:picMkLst>
            <pc:docMk/>
            <pc:sldMk cId="2086580437" sldId="331"/>
            <ac:picMk id="6" creationId="{966C261C-C55C-4248-8232-A5AA04F95E15}"/>
          </ac:picMkLst>
        </pc:picChg>
      </pc:sldChg>
      <pc:sldChg chg="addSp delSp modSp add replId modNotes">
        <pc:chgData name="Anna Guill" userId="a22bbae58ae3daf3" providerId="Windows Live" clId="Web-{383CA062-8EB5-497F-9100-E707A5BA0C45}" dt="2020-03-30T12:16:24.002" v="563"/>
        <pc:sldMkLst>
          <pc:docMk/>
          <pc:sldMk cId="10152848" sldId="332"/>
        </pc:sldMkLst>
        <pc:spChg chg="add mod">
          <ac:chgData name="Anna Guill" userId="a22bbae58ae3daf3" providerId="Windows Live" clId="Web-{383CA062-8EB5-497F-9100-E707A5BA0C45}" dt="2020-03-30T12:16:11.218" v="558" actId="20577"/>
          <ac:spMkLst>
            <pc:docMk/>
            <pc:sldMk cId="10152848" sldId="332"/>
            <ac:spMk id="5" creationId="{FA0F6E9D-E140-4860-84A8-A0B2D2F93A14}"/>
          </ac:spMkLst>
        </pc:spChg>
        <pc:spChg chg="add del">
          <ac:chgData name="Anna Guill" userId="a22bbae58ae3daf3" providerId="Windows Live" clId="Web-{383CA062-8EB5-497F-9100-E707A5BA0C45}" dt="2020-03-30T12:15:09.466" v="542"/>
          <ac:spMkLst>
            <pc:docMk/>
            <pc:sldMk cId="10152848" sldId="332"/>
            <ac:spMk id="7" creationId="{0E4DD38C-223B-4615-ABEC-FAB3496B9911}"/>
          </ac:spMkLst>
        </pc:spChg>
      </pc:sldChg>
      <pc:sldChg chg="modSp new modNotes">
        <pc:chgData name="Anna Guill" userId="a22bbae58ae3daf3" providerId="Windows Live" clId="Web-{383CA062-8EB5-497F-9100-E707A5BA0C45}" dt="2020-03-30T12:16:38.641" v="565"/>
        <pc:sldMkLst>
          <pc:docMk/>
          <pc:sldMk cId="2723781674" sldId="334"/>
        </pc:sldMkLst>
        <pc:spChg chg="mod">
          <ac:chgData name="Anna Guill" userId="a22bbae58ae3daf3" providerId="Windows Live" clId="Web-{383CA062-8EB5-497F-9100-E707A5BA0C45}" dt="2020-03-30T11:24:22.104" v="337" actId="20577"/>
          <ac:spMkLst>
            <pc:docMk/>
            <pc:sldMk cId="2723781674" sldId="334"/>
            <ac:spMk id="3" creationId="{AC631371-7BB0-4A04-B79F-6B7ECE27D9E1}"/>
          </ac:spMkLst>
        </pc:spChg>
      </pc:sldChg>
      <pc:sldChg chg="addSp modSp new mod setBg modNotes">
        <pc:chgData name="Anna Guill" userId="a22bbae58ae3daf3" providerId="Windows Live" clId="Web-{383CA062-8EB5-497F-9100-E707A5BA0C45}" dt="2020-03-30T15:26:44.523" v="753"/>
        <pc:sldMkLst>
          <pc:docMk/>
          <pc:sldMk cId="35699237" sldId="335"/>
        </pc:sldMkLst>
        <pc:picChg chg="add mod">
          <ac:chgData name="Anna Guill" userId="a22bbae58ae3daf3" providerId="Windows Live" clId="Web-{383CA062-8EB5-497F-9100-E707A5BA0C45}" dt="2020-03-30T15:12:46.919" v="732"/>
          <ac:picMkLst>
            <pc:docMk/>
            <pc:sldMk cId="35699237" sldId="335"/>
            <ac:picMk id="2" creationId="{E7ACEE5D-EC68-4EEB-B2E5-9BFF92D65487}"/>
          </ac:picMkLst>
        </pc:picChg>
      </pc:sldChg>
      <pc:sldChg chg="addSp delSp modSp add replId modNotes">
        <pc:chgData name="Anna Guill" userId="a22bbae58ae3daf3" providerId="Windows Live" clId="Web-{383CA062-8EB5-497F-9100-E707A5BA0C45}" dt="2020-03-30T15:29:34.797" v="837"/>
        <pc:sldMkLst>
          <pc:docMk/>
          <pc:sldMk cId="3933994918" sldId="336"/>
        </pc:sldMkLst>
        <pc:spChg chg="add del mod">
          <ac:chgData name="Anna Guill" userId="a22bbae58ae3daf3" providerId="Windows Live" clId="Web-{383CA062-8EB5-497F-9100-E707A5BA0C45}" dt="2020-03-30T15:27:57.089" v="763" actId="20577"/>
          <ac:spMkLst>
            <pc:docMk/>
            <pc:sldMk cId="3933994918" sldId="336"/>
            <ac:spMk id="26" creationId="{5258B230-0C5F-4C6C-9484-552AD8F0F8D2}"/>
          </ac:spMkLst>
        </pc:spChg>
        <pc:spChg chg="add del mod">
          <ac:chgData name="Anna Guill" userId="a22bbae58ae3daf3" providerId="Windows Live" clId="Web-{383CA062-8EB5-497F-9100-E707A5BA0C45}" dt="2020-03-30T15:28:04.308" v="773" actId="20577"/>
          <ac:spMkLst>
            <pc:docMk/>
            <pc:sldMk cId="3933994918" sldId="336"/>
            <ac:spMk id="27" creationId="{4E35E99F-F471-4D56-B64C-12A7E2DE239D}"/>
          </ac:spMkLst>
        </pc:spChg>
        <pc:spChg chg="mod">
          <ac:chgData name="Anna Guill" userId="a22bbae58ae3daf3" providerId="Windows Live" clId="Web-{383CA062-8EB5-497F-9100-E707A5BA0C45}" dt="2020-03-30T15:28:06.761" v="781" actId="20577"/>
          <ac:spMkLst>
            <pc:docMk/>
            <pc:sldMk cId="3933994918" sldId="336"/>
            <ac:spMk id="30" creationId="{47C614D1-1D92-4349-B5F3-302F50C48F3E}"/>
          </ac:spMkLst>
        </pc:spChg>
        <pc:spChg chg="mod">
          <ac:chgData name="Anna Guill" userId="a22bbae58ae3daf3" providerId="Windows Live" clId="Web-{383CA062-8EB5-497F-9100-E707A5BA0C45}" dt="2020-03-30T15:28:29.153" v="815" actId="20577"/>
          <ac:spMkLst>
            <pc:docMk/>
            <pc:sldMk cId="3933994918" sldId="336"/>
            <ac:spMk id="31" creationId="{2E4E227A-1072-4CB2-B2B8-6278DAF8D41D}"/>
          </ac:spMkLst>
        </pc:spChg>
        <pc:spChg chg="mod">
          <ac:chgData name="Anna Guill" userId="a22bbae58ae3daf3" providerId="Windows Live" clId="Web-{383CA062-8EB5-497F-9100-E707A5BA0C45}" dt="2020-03-30T15:28:17.730" v="797" actId="20577"/>
          <ac:spMkLst>
            <pc:docMk/>
            <pc:sldMk cId="3933994918" sldId="336"/>
            <ac:spMk id="32" creationId="{3494991E-0AEA-4A5A-84B7-FB00EEECAF61}"/>
          </ac:spMkLst>
        </pc:spChg>
        <pc:spChg chg="mod">
          <ac:chgData name="Anna Guill" userId="a22bbae58ae3daf3" providerId="Windows Live" clId="Web-{383CA062-8EB5-497F-9100-E707A5BA0C45}" dt="2020-03-30T15:28:26.309" v="809" actId="20577"/>
          <ac:spMkLst>
            <pc:docMk/>
            <pc:sldMk cId="3933994918" sldId="336"/>
            <ac:spMk id="33" creationId="{945BB050-13D6-46CF-8881-5294CE1BE796}"/>
          </ac:spMkLst>
        </pc:spChg>
        <pc:spChg chg="mod">
          <ac:chgData name="Anna Guill" userId="a22bbae58ae3daf3" providerId="Windows Live" clId="Web-{383CA062-8EB5-497F-9100-E707A5BA0C45}" dt="2020-03-30T15:28:21.371" v="801" actId="20577"/>
          <ac:spMkLst>
            <pc:docMk/>
            <pc:sldMk cId="3933994918" sldId="336"/>
            <ac:spMk id="34" creationId="{D78B83D3-72C8-4EC4-AD24-1F8B087C0B75}"/>
          </ac:spMkLst>
        </pc:spChg>
        <pc:spChg chg="mod">
          <ac:chgData name="Anna Guill" userId="a22bbae58ae3daf3" providerId="Windows Live" clId="Web-{383CA062-8EB5-497F-9100-E707A5BA0C45}" dt="2020-03-30T15:28:10.527" v="789" actId="20577"/>
          <ac:spMkLst>
            <pc:docMk/>
            <pc:sldMk cId="3933994918" sldId="336"/>
            <ac:spMk id="35" creationId="{AE0CB805-203E-4142-8D64-618F749D01FA}"/>
          </ac:spMkLst>
        </pc:spChg>
      </pc:sldChg>
      <pc:sldChg chg="del">
        <pc:chgData name="Anna Guill" userId="a22bbae58ae3daf3" providerId="Windows Live" clId="Web-{383CA062-8EB5-497F-9100-E707A5BA0C45}" dt="2020-03-30T19:09:10.738" v="1847"/>
        <pc:sldMkLst>
          <pc:docMk/>
          <pc:sldMk cId="3861875278" sldId="337"/>
        </pc:sldMkLst>
      </pc:sldChg>
      <pc:sldChg chg="addSp delSp modSp add ord replId">
        <pc:chgData name="Anna Guill" userId="a22bbae58ae3daf3" providerId="Windows Live" clId="Web-{383CA062-8EB5-497F-9100-E707A5BA0C45}" dt="2020-03-30T15:50:06.857" v="1004" actId="20577"/>
        <pc:sldMkLst>
          <pc:docMk/>
          <pc:sldMk cId="736298827" sldId="338"/>
        </pc:sldMkLst>
        <pc:spChg chg="add mod">
          <ac:chgData name="Anna Guill" userId="a22bbae58ae3daf3" providerId="Windows Live" clId="Web-{383CA062-8EB5-497F-9100-E707A5BA0C45}" dt="2020-03-30T15:50:06.857" v="1004" actId="20577"/>
          <ac:spMkLst>
            <pc:docMk/>
            <pc:sldMk cId="736298827" sldId="338"/>
            <ac:spMk id="3" creationId="{14A82741-5117-4AC3-8A05-E6A99F79A003}"/>
          </ac:spMkLst>
        </pc:spChg>
        <pc:picChg chg="del mod">
          <ac:chgData name="Anna Guill" userId="a22bbae58ae3daf3" providerId="Windows Live" clId="Web-{383CA062-8EB5-497F-9100-E707A5BA0C45}" dt="2020-03-30T15:49:02.760" v="984"/>
          <ac:picMkLst>
            <pc:docMk/>
            <pc:sldMk cId="736298827" sldId="338"/>
            <ac:picMk id="2" creationId="{E7ACEE5D-EC68-4EEB-B2E5-9BFF92D65487}"/>
          </ac:picMkLst>
        </pc:picChg>
        <pc:picChg chg="add mod">
          <ac:chgData name="Anna Guill" userId="a22bbae58ae3daf3" providerId="Windows Live" clId="Web-{383CA062-8EB5-497F-9100-E707A5BA0C45}" dt="2020-03-30T15:49:54.840" v="997" actId="1076"/>
          <ac:picMkLst>
            <pc:docMk/>
            <pc:sldMk cId="736298827" sldId="338"/>
            <ac:picMk id="5" creationId="{261A246A-B42D-4D3C-A185-E08FDC6F9F35}"/>
          </ac:picMkLst>
        </pc:picChg>
        <pc:picChg chg="add mod">
          <ac:chgData name="Anna Guill" userId="a22bbae58ae3daf3" providerId="Windows Live" clId="Web-{383CA062-8EB5-497F-9100-E707A5BA0C45}" dt="2020-03-30T15:49:55.762" v="998" actId="1076"/>
          <ac:picMkLst>
            <pc:docMk/>
            <pc:sldMk cId="736298827" sldId="338"/>
            <ac:picMk id="7" creationId="{091F3B15-3681-40CB-8553-9B5F01C3FA31}"/>
          </ac:picMkLst>
        </pc:picChg>
        <pc:picChg chg="add mod">
          <ac:chgData name="Anna Guill" userId="a22bbae58ae3daf3" providerId="Windows Live" clId="Web-{383CA062-8EB5-497F-9100-E707A5BA0C45}" dt="2020-03-30T15:50:05.481" v="1001" actId="1076"/>
          <ac:picMkLst>
            <pc:docMk/>
            <pc:sldMk cId="736298827" sldId="338"/>
            <ac:picMk id="9" creationId="{BA9C59AC-DD28-429A-8304-A3973BC29684}"/>
          </ac:picMkLst>
        </pc:picChg>
        <pc:picChg chg="add mod">
          <ac:chgData name="Anna Guill" userId="a22bbae58ae3daf3" providerId="Windows Live" clId="Web-{383CA062-8EB5-497F-9100-E707A5BA0C45}" dt="2020-03-30T15:49:29.030" v="988" actId="14100"/>
          <ac:picMkLst>
            <pc:docMk/>
            <pc:sldMk cId="736298827" sldId="338"/>
            <ac:picMk id="10" creationId="{A1557FD3-AE80-4DB3-BDFB-70FB1C704260}"/>
          </ac:picMkLst>
        </pc:picChg>
      </pc:sldChg>
      <pc:sldChg chg="addSp delSp modSp new mod setBg modClrScheme chgLayout">
        <pc:chgData name="Anna Guill" userId="a22bbae58ae3daf3" providerId="Windows Live" clId="Web-{383CA062-8EB5-497F-9100-E707A5BA0C45}" dt="2020-03-30T19:13:29.927" v="1869" actId="20577"/>
        <pc:sldMkLst>
          <pc:docMk/>
          <pc:sldMk cId="1332530430" sldId="339"/>
        </pc:sldMkLst>
        <pc:spChg chg="add del mod">
          <ac:chgData name="Anna Guill" userId="a22bbae58ae3daf3" providerId="Windows Live" clId="Web-{383CA062-8EB5-497F-9100-E707A5BA0C45}" dt="2020-03-30T16:04:16.023" v="1322"/>
          <ac:spMkLst>
            <pc:docMk/>
            <pc:sldMk cId="1332530430" sldId="339"/>
            <ac:spMk id="2" creationId="{E753CD03-8ACB-4B7A-90AE-9C2E6BF04030}"/>
          </ac:spMkLst>
        </pc:spChg>
        <pc:spChg chg="add mod">
          <ac:chgData name="Anna Guill" userId="a22bbae58ae3daf3" providerId="Windows Live" clId="Web-{383CA062-8EB5-497F-9100-E707A5BA0C45}" dt="2020-03-30T19:13:29.927" v="1869" actId="20577"/>
          <ac:spMkLst>
            <pc:docMk/>
            <pc:sldMk cId="1332530430" sldId="339"/>
            <ac:spMk id="3" creationId="{BE82CC88-6196-48C4-A1F6-95510DF9DED8}"/>
          </ac:spMkLst>
        </pc:spChg>
        <pc:spChg chg="add">
          <ac:chgData name="Anna Guill" userId="a22bbae58ae3daf3" providerId="Windows Live" clId="Web-{383CA062-8EB5-497F-9100-E707A5BA0C45}" dt="2020-03-30T19:11:12.363" v="1848"/>
          <ac:spMkLst>
            <pc:docMk/>
            <pc:sldMk cId="1332530430" sldId="339"/>
            <ac:spMk id="10" creationId="{224E0F61-337C-4A5B-B6F4-08BF97AF6A4F}"/>
          </ac:spMkLst>
        </pc:spChg>
        <pc:spChg chg="add">
          <ac:chgData name="Anna Guill" userId="a22bbae58ae3daf3" providerId="Windows Live" clId="Web-{383CA062-8EB5-497F-9100-E707A5BA0C45}" dt="2020-03-30T19:11:12.363" v="1848"/>
          <ac:spMkLst>
            <pc:docMk/>
            <pc:sldMk cId="1332530430" sldId="339"/>
            <ac:spMk id="12" creationId="{9A2D6563-C921-43E3-960A-FCA5360D8DFD}"/>
          </ac:spMkLst>
        </pc:spChg>
        <pc:spChg chg="add">
          <ac:chgData name="Anna Guill" userId="a22bbae58ae3daf3" providerId="Windows Live" clId="Web-{383CA062-8EB5-497F-9100-E707A5BA0C45}" dt="2020-03-30T19:11:12.363" v="1848"/>
          <ac:spMkLst>
            <pc:docMk/>
            <pc:sldMk cId="1332530430" sldId="339"/>
            <ac:spMk id="14" creationId="{AB4D2B16-FD2F-49E6-B755-313F214585B1}"/>
          </ac:spMkLst>
        </pc:spChg>
        <pc:spChg chg="add">
          <ac:chgData name="Anna Guill" userId="a22bbae58ae3daf3" providerId="Windows Live" clId="Web-{383CA062-8EB5-497F-9100-E707A5BA0C45}" dt="2020-03-30T19:11:12.363" v="1848"/>
          <ac:spMkLst>
            <pc:docMk/>
            <pc:sldMk cId="1332530430" sldId="339"/>
            <ac:spMk id="16" creationId="{1D2B4AEE-CC3F-417C-8FF0-DA59478B8D8A}"/>
          </ac:spMkLst>
        </pc:spChg>
        <pc:spChg chg="add">
          <ac:chgData name="Anna Guill" userId="a22bbae58ae3daf3" providerId="Windows Live" clId="Web-{383CA062-8EB5-497F-9100-E707A5BA0C45}" dt="2020-03-30T19:11:12.363" v="1848"/>
          <ac:spMkLst>
            <pc:docMk/>
            <pc:sldMk cId="1332530430" sldId="339"/>
            <ac:spMk id="18" creationId="{2A058240-2147-45E0-AEDC-7842EF6C324B}"/>
          </ac:spMkLst>
        </pc:spChg>
        <pc:spChg chg="add">
          <ac:chgData name="Anna Guill" userId="a22bbae58ae3daf3" providerId="Windows Live" clId="Web-{383CA062-8EB5-497F-9100-E707A5BA0C45}" dt="2020-03-30T19:11:12.363" v="1848"/>
          <ac:spMkLst>
            <pc:docMk/>
            <pc:sldMk cId="1332530430" sldId="339"/>
            <ac:spMk id="20" creationId="{F9836921-C8BE-42F1-A4AD-7D4B4E7FD8DF}"/>
          </ac:spMkLst>
        </pc:spChg>
        <pc:picChg chg="add">
          <ac:chgData name="Anna Guill" userId="a22bbae58ae3daf3" providerId="Windows Live" clId="Web-{383CA062-8EB5-497F-9100-E707A5BA0C45}" dt="2020-03-30T19:11:12.363" v="1848"/>
          <ac:picMkLst>
            <pc:docMk/>
            <pc:sldMk cId="1332530430" sldId="339"/>
            <ac:picMk id="7" creationId="{06449E02-6B7F-414B-950A-C1D00209F5D9}"/>
          </ac:picMkLst>
        </pc:picChg>
      </pc:sldChg>
      <pc:sldChg chg="addSp delSp modSp add replId">
        <pc:chgData name="Anna Guill" userId="a22bbae58ae3daf3" providerId="Windows Live" clId="Web-{383CA062-8EB5-497F-9100-E707A5BA0C45}" dt="2020-03-30T18:37:07.687" v="1685" actId="1076"/>
        <pc:sldMkLst>
          <pc:docMk/>
          <pc:sldMk cId="1032297088" sldId="340"/>
        </pc:sldMkLst>
        <pc:spChg chg="add del mod">
          <ac:chgData name="Anna Guill" userId="a22bbae58ae3daf3" providerId="Windows Live" clId="Web-{383CA062-8EB5-497F-9100-E707A5BA0C45}" dt="2020-03-30T18:36:33.577" v="1674" actId="20577"/>
          <ac:spMkLst>
            <pc:docMk/>
            <pc:sldMk cId="1032297088" sldId="340"/>
            <ac:spMk id="5" creationId="{8A2C2774-F187-4EE3-9AA8-4B2951D4F9A2}"/>
          </ac:spMkLst>
        </pc:spChg>
        <pc:spChg chg="mod">
          <ac:chgData name="Anna Guill" userId="a22bbae58ae3daf3" providerId="Windows Live" clId="Web-{383CA062-8EB5-497F-9100-E707A5BA0C45}" dt="2020-03-30T18:36:35.828" v="1675" actId="20577"/>
          <ac:spMkLst>
            <pc:docMk/>
            <pc:sldMk cId="1032297088" sldId="340"/>
            <ac:spMk id="7" creationId="{DD23AC78-714B-4348-89D0-3E892F5ED656}"/>
          </ac:spMkLst>
        </pc:spChg>
        <pc:spChg chg="mod">
          <ac:chgData name="Anna Guill" userId="a22bbae58ae3daf3" providerId="Windows Live" clId="Web-{383CA062-8EB5-497F-9100-E707A5BA0C45}" dt="2020-03-30T18:36:39.968" v="1676" actId="20577"/>
          <ac:spMkLst>
            <pc:docMk/>
            <pc:sldMk cId="1032297088" sldId="340"/>
            <ac:spMk id="8" creationId="{57719E62-2024-406E-8B11-1CA8195B30E3}"/>
          </ac:spMkLst>
        </pc:spChg>
        <pc:spChg chg="mod">
          <ac:chgData name="Anna Guill" userId="a22bbae58ae3daf3" providerId="Windows Live" clId="Web-{383CA062-8EB5-497F-9100-E707A5BA0C45}" dt="2020-03-30T18:36:40.031" v="1677" actId="20577"/>
          <ac:spMkLst>
            <pc:docMk/>
            <pc:sldMk cId="1032297088" sldId="340"/>
            <ac:spMk id="9" creationId="{91BE674A-9197-464D-AE4B-A6AB0BED1812}"/>
          </ac:spMkLst>
        </pc:spChg>
        <pc:spChg chg="mod">
          <ac:chgData name="Anna Guill" userId="a22bbae58ae3daf3" providerId="Windows Live" clId="Web-{383CA062-8EB5-497F-9100-E707A5BA0C45}" dt="2020-03-30T18:36:45.453" v="1678" actId="20577"/>
          <ac:spMkLst>
            <pc:docMk/>
            <pc:sldMk cId="1032297088" sldId="340"/>
            <ac:spMk id="12" creationId="{3CA9532C-013B-414B-962A-65C3BD7E407F}"/>
          </ac:spMkLst>
        </pc:spChg>
        <pc:spChg chg="mod">
          <ac:chgData name="Anna Guill" userId="a22bbae58ae3daf3" providerId="Windows Live" clId="Web-{383CA062-8EB5-497F-9100-E707A5BA0C45}" dt="2020-03-30T18:36:45.531" v="1679" actId="20577"/>
          <ac:spMkLst>
            <pc:docMk/>
            <pc:sldMk cId="1032297088" sldId="340"/>
            <ac:spMk id="15" creationId="{D6E1FBAA-6DA6-4032-8872-82E5779508C5}"/>
          </ac:spMkLst>
        </pc:spChg>
        <pc:spChg chg="mod">
          <ac:chgData name="Anna Guill" userId="a22bbae58ae3daf3" providerId="Windows Live" clId="Web-{383CA062-8EB5-497F-9100-E707A5BA0C45}" dt="2020-03-30T18:36:51.484" v="1680" actId="20577"/>
          <ac:spMkLst>
            <pc:docMk/>
            <pc:sldMk cId="1032297088" sldId="340"/>
            <ac:spMk id="17" creationId="{76D3D9B6-A303-4189-9862-CDD541E32635}"/>
          </ac:spMkLst>
        </pc:spChg>
        <pc:spChg chg="mod">
          <ac:chgData name="Anna Guill" userId="a22bbae58ae3daf3" providerId="Windows Live" clId="Web-{383CA062-8EB5-497F-9100-E707A5BA0C45}" dt="2020-03-30T18:36:51.968" v="1681" actId="20577"/>
          <ac:spMkLst>
            <pc:docMk/>
            <pc:sldMk cId="1032297088" sldId="340"/>
            <ac:spMk id="19" creationId="{E82FFB89-89BF-4E3C-9C2E-BCCB9E63FD83}"/>
          </ac:spMkLst>
        </pc:spChg>
        <pc:spChg chg="mod">
          <ac:chgData name="Anna Guill" userId="a22bbae58ae3daf3" providerId="Windows Live" clId="Web-{383CA062-8EB5-497F-9100-E707A5BA0C45}" dt="2020-03-30T18:36:54.937" v="1682" actId="20577"/>
          <ac:spMkLst>
            <pc:docMk/>
            <pc:sldMk cId="1032297088" sldId="340"/>
            <ac:spMk id="21" creationId="{D56A66A6-D071-4C12-95E9-01B0DA2DD166}"/>
          </ac:spMkLst>
        </pc:spChg>
        <pc:spChg chg="mod">
          <ac:chgData name="Anna Guill" userId="a22bbae58ae3daf3" providerId="Windows Live" clId="Web-{383CA062-8EB5-497F-9100-E707A5BA0C45}" dt="2020-03-30T18:37:07.687" v="1685" actId="1076"/>
          <ac:spMkLst>
            <pc:docMk/>
            <pc:sldMk cId="1032297088" sldId="340"/>
            <ac:spMk id="24" creationId="{EC627C41-629B-4093-A769-E53CD177DB9E}"/>
          </ac:spMkLst>
        </pc:spChg>
        <pc:spChg chg="mod">
          <ac:chgData name="Anna Guill" userId="a22bbae58ae3daf3" providerId="Windows Live" clId="Web-{383CA062-8EB5-497F-9100-E707A5BA0C45}" dt="2020-03-30T18:37:03.640" v="1684" actId="1076"/>
          <ac:spMkLst>
            <pc:docMk/>
            <pc:sldMk cId="1032297088" sldId="340"/>
            <ac:spMk id="25" creationId="{2B89D51C-E990-4341-AE5C-4D6B1B98176F}"/>
          </ac:spMkLst>
        </pc:spChg>
        <pc:spChg chg="mod">
          <ac:chgData name="Anna Guill" userId="a22bbae58ae3daf3" providerId="Windows Live" clId="Web-{383CA062-8EB5-497F-9100-E707A5BA0C45}" dt="2020-03-30T18:37:00.078" v="1683" actId="1076"/>
          <ac:spMkLst>
            <pc:docMk/>
            <pc:sldMk cId="1032297088" sldId="340"/>
            <ac:spMk id="26" creationId="{23471884-4DC7-45A7-9A4A-A5981631119C}"/>
          </ac:spMkLst>
        </pc:spChg>
      </pc:sldChg>
      <pc:sldChg chg="delSp modSp add replId">
        <pc:chgData name="Anna Guill" userId="a22bbae58ae3daf3" providerId="Windows Live" clId="Web-{383CA062-8EB5-497F-9100-E707A5BA0C45}" dt="2020-03-30T18:40:47.392" v="1714"/>
        <pc:sldMkLst>
          <pc:docMk/>
          <pc:sldMk cId="3855238051" sldId="341"/>
        </pc:sldMkLst>
        <pc:spChg chg="del">
          <ac:chgData name="Anna Guill" userId="a22bbae58ae3daf3" providerId="Windows Live" clId="Web-{383CA062-8EB5-497F-9100-E707A5BA0C45}" dt="2020-03-30T18:37:33.750" v="1688"/>
          <ac:spMkLst>
            <pc:docMk/>
            <pc:sldMk cId="3855238051" sldId="341"/>
            <ac:spMk id="4" creationId="{EE5629E2-51B3-4560-BD77-3E5DCABAF1AF}"/>
          </ac:spMkLst>
        </pc:spChg>
        <pc:spChg chg="mod">
          <ac:chgData name="Anna Guill" userId="a22bbae58ae3daf3" providerId="Windows Live" clId="Web-{383CA062-8EB5-497F-9100-E707A5BA0C45}" dt="2020-03-30T18:37:46.172" v="1689" actId="20577"/>
          <ac:spMkLst>
            <pc:docMk/>
            <pc:sldMk cId="3855238051" sldId="341"/>
            <ac:spMk id="5" creationId="{8A2C2774-F187-4EE3-9AA8-4B2951D4F9A2}"/>
          </ac:spMkLst>
        </pc:spChg>
        <pc:spChg chg="mod">
          <ac:chgData name="Anna Guill" userId="a22bbae58ae3daf3" providerId="Windows Live" clId="Web-{383CA062-8EB5-497F-9100-E707A5BA0C45}" dt="2020-03-30T18:37:46.235" v="1690" actId="20577"/>
          <ac:spMkLst>
            <pc:docMk/>
            <pc:sldMk cId="3855238051" sldId="341"/>
            <ac:spMk id="6" creationId="{6E8FD0FB-A33C-4CDA-9834-40AF38AF80E0}"/>
          </ac:spMkLst>
        </pc:spChg>
        <pc:spChg chg="del">
          <ac:chgData name="Anna Guill" userId="a22bbae58ae3daf3" providerId="Windows Live" clId="Web-{383CA062-8EB5-497F-9100-E707A5BA0C45}" dt="2020-03-30T18:37:50.656" v="1695"/>
          <ac:spMkLst>
            <pc:docMk/>
            <pc:sldMk cId="3855238051" sldId="341"/>
            <ac:spMk id="7" creationId="{DD23AC78-714B-4348-89D0-3E892F5ED656}"/>
          </ac:spMkLst>
        </pc:spChg>
        <pc:spChg chg="mod">
          <ac:chgData name="Anna Guill" userId="a22bbae58ae3daf3" providerId="Windows Live" clId="Web-{383CA062-8EB5-497F-9100-E707A5BA0C45}" dt="2020-03-30T18:37:50.484" v="1692" actId="20577"/>
          <ac:spMkLst>
            <pc:docMk/>
            <pc:sldMk cId="3855238051" sldId="341"/>
            <ac:spMk id="8" creationId="{57719E62-2024-406E-8B11-1CA8195B30E3}"/>
          </ac:spMkLst>
        </pc:spChg>
        <pc:spChg chg="mod">
          <ac:chgData name="Anna Guill" userId="a22bbae58ae3daf3" providerId="Windows Live" clId="Web-{383CA062-8EB5-497F-9100-E707A5BA0C45}" dt="2020-03-30T18:37:50.563" v="1693" actId="20577"/>
          <ac:spMkLst>
            <pc:docMk/>
            <pc:sldMk cId="3855238051" sldId="341"/>
            <ac:spMk id="9" creationId="{91BE674A-9197-464D-AE4B-A6AB0BED1812}"/>
          </ac:spMkLst>
        </pc:spChg>
        <pc:spChg chg="del">
          <ac:chgData name="Anna Guill" userId="a22bbae58ae3daf3" providerId="Windows Live" clId="Web-{383CA062-8EB5-497F-9100-E707A5BA0C45}" dt="2020-03-30T18:37:50.625" v="1694"/>
          <ac:spMkLst>
            <pc:docMk/>
            <pc:sldMk cId="3855238051" sldId="341"/>
            <ac:spMk id="10" creationId="{1D65F2C4-9239-423C-AA51-7AFA1C881AAA}"/>
          </ac:spMkLst>
        </pc:spChg>
        <pc:spChg chg="mod">
          <ac:chgData name="Anna Guill" userId="a22bbae58ae3daf3" providerId="Windows Live" clId="Web-{383CA062-8EB5-497F-9100-E707A5BA0C45}" dt="2020-03-30T18:37:54" v="1697" actId="20577"/>
          <ac:spMkLst>
            <pc:docMk/>
            <pc:sldMk cId="3855238051" sldId="341"/>
            <ac:spMk id="11" creationId="{BB1535F5-EA34-4579-AB35-AAB7F2BC4AD6}"/>
          </ac:spMkLst>
        </pc:spChg>
        <pc:spChg chg="mod">
          <ac:chgData name="Anna Guill" userId="a22bbae58ae3daf3" providerId="Windows Live" clId="Web-{383CA062-8EB5-497F-9100-E707A5BA0C45}" dt="2020-03-30T18:37:57.735" v="1698" actId="20577"/>
          <ac:spMkLst>
            <pc:docMk/>
            <pc:sldMk cId="3855238051" sldId="341"/>
            <ac:spMk id="12" creationId="{3CA9532C-013B-414B-962A-65C3BD7E407F}"/>
          </ac:spMkLst>
        </pc:spChg>
        <pc:spChg chg="del">
          <ac:chgData name="Anna Guill" userId="a22bbae58ae3daf3" providerId="Windows Live" clId="Web-{383CA062-8EB5-497F-9100-E707A5BA0C45}" dt="2020-03-30T18:38:01.375" v="1699"/>
          <ac:spMkLst>
            <pc:docMk/>
            <pc:sldMk cId="3855238051" sldId="341"/>
            <ac:spMk id="13" creationId="{8C2E65FA-0DD0-4A41-B053-DC6DAADBE906}"/>
          </ac:spMkLst>
        </pc:spChg>
        <pc:spChg chg="del">
          <ac:chgData name="Anna Guill" userId="a22bbae58ae3daf3" providerId="Windows Live" clId="Web-{383CA062-8EB5-497F-9100-E707A5BA0C45}" dt="2020-03-30T18:38:02.250" v="1700"/>
          <ac:spMkLst>
            <pc:docMk/>
            <pc:sldMk cId="3855238051" sldId="341"/>
            <ac:spMk id="14" creationId="{D2D74787-FB74-432B-9E42-2F3D8FB4A36E}"/>
          </ac:spMkLst>
        </pc:spChg>
        <pc:spChg chg="del">
          <ac:chgData name="Anna Guill" userId="a22bbae58ae3daf3" providerId="Windows Live" clId="Web-{383CA062-8EB5-497F-9100-E707A5BA0C45}" dt="2020-03-30T18:40:02.830" v="1704"/>
          <ac:spMkLst>
            <pc:docMk/>
            <pc:sldMk cId="3855238051" sldId="341"/>
            <ac:spMk id="15" creationId="{D6E1FBAA-6DA6-4032-8872-82E5779508C5}"/>
          </ac:spMkLst>
        </pc:spChg>
        <pc:spChg chg="del">
          <ac:chgData name="Anna Guill" userId="a22bbae58ae3daf3" providerId="Windows Live" clId="Web-{383CA062-8EB5-497F-9100-E707A5BA0C45}" dt="2020-03-30T18:40:01.267" v="1703"/>
          <ac:spMkLst>
            <pc:docMk/>
            <pc:sldMk cId="3855238051" sldId="341"/>
            <ac:spMk id="16" creationId="{C93AB285-8AC3-4521-BE64-E463AE7E822F}"/>
          </ac:spMkLst>
        </pc:spChg>
        <pc:spChg chg="mod">
          <ac:chgData name="Anna Guill" userId="a22bbae58ae3daf3" providerId="Windows Live" clId="Web-{383CA062-8EB5-497F-9100-E707A5BA0C45}" dt="2020-03-30T18:39:53.986" v="1702" actId="20577"/>
          <ac:spMkLst>
            <pc:docMk/>
            <pc:sldMk cId="3855238051" sldId="341"/>
            <ac:spMk id="17" creationId="{76D3D9B6-A303-4189-9862-CDD541E32635}"/>
          </ac:spMkLst>
        </pc:spChg>
        <pc:spChg chg="mod">
          <ac:chgData name="Anna Guill" userId="a22bbae58ae3daf3" providerId="Windows Live" clId="Web-{383CA062-8EB5-497F-9100-E707A5BA0C45}" dt="2020-03-30T18:40:04.048" v="1706" actId="20577"/>
          <ac:spMkLst>
            <pc:docMk/>
            <pc:sldMk cId="3855238051" sldId="341"/>
            <ac:spMk id="18" creationId="{F3F83805-009B-47A0-A547-98899629EE1B}"/>
          </ac:spMkLst>
        </pc:spChg>
        <pc:spChg chg="del">
          <ac:chgData name="Anna Guill" userId="a22bbae58ae3daf3" providerId="Windows Live" clId="Web-{383CA062-8EB5-497F-9100-E707A5BA0C45}" dt="2020-03-30T18:40:11.361" v="1707"/>
          <ac:spMkLst>
            <pc:docMk/>
            <pc:sldMk cId="3855238051" sldId="341"/>
            <ac:spMk id="19" creationId="{E82FFB89-89BF-4E3C-9C2E-BCCB9E63FD83}"/>
          </ac:spMkLst>
        </pc:spChg>
        <pc:spChg chg="del">
          <ac:chgData name="Anna Guill" userId="a22bbae58ae3daf3" providerId="Windows Live" clId="Web-{383CA062-8EB5-497F-9100-E707A5BA0C45}" dt="2020-03-30T18:40:20.392" v="1711"/>
          <ac:spMkLst>
            <pc:docMk/>
            <pc:sldMk cId="3855238051" sldId="341"/>
            <ac:spMk id="20" creationId="{CB3C36DC-CE43-4537-B686-6D94710C83BE}"/>
          </ac:spMkLst>
        </pc:spChg>
        <pc:spChg chg="del">
          <ac:chgData name="Anna Guill" userId="a22bbae58ae3daf3" providerId="Windows Live" clId="Web-{383CA062-8EB5-497F-9100-E707A5BA0C45}" dt="2020-03-30T18:40:33.877" v="1712"/>
          <ac:spMkLst>
            <pc:docMk/>
            <pc:sldMk cId="3855238051" sldId="341"/>
            <ac:spMk id="21" creationId="{D56A66A6-D071-4C12-95E9-01B0DA2DD166}"/>
          </ac:spMkLst>
        </pc:spChg>
        <pc:spChg chg="del">
          <ac:chgData name="Anna Guill" userId="a22bbae58ae3daf3" providerId="Windows Live" clId="Web-{383CA062-8EB5-497F-9100-E707A5BA0C45}" dt="2020-03-30T18:40:41.331" v="1713"/>
          <ac:spMkLst>
            <pc:docMk/>
            <pc:sldMk cId="3855238051" sldId="341"/>
            <ac:spMk id="22" creationId="{C5ABC0EE-7538-44D3-AE14-E580F58912C9}"/>
          </ac:spMkLst>
        </pc:spChg>
        <pc:spChg chg="del">
          <ac:chgData name="Anna Guill" userId="a22bbae58ae3daf3" providerId="Windows Live" clId="Web-{383CA062-8EB5-497F-9100-E707A5BA0C45}" dt="2020-03-30T18:40:47.392" v="1714"/>
          <ac:spMkLst>
            <pc:docMk/>
            <pc:sldMk cId="3855238051" sldId="341"/>
            <ac:spMk id="23" creationId="{24BB808C-5545-4C25-ACB7-6213CAF36001}"/>
          </ac:spMkLst>
        </pc:spChg>
        <pc:spChg chg="del">
          <ac:chgData name="Anna Guill" userId="a22bbae58ae3daf3" providerId="Windows Live" clId="Web-{383CA062-8EB5-497F-9100-E707A5BA0C45}" dt="2020-03-30T18:40:18.845" v="1710"/>
          <ac:spMkLst>
            <pc:docMk/>
            <pc:sldMk cId="3855238051" sldId="341"/>
            <ac:spMk id="24" creationId="{EC627C41-629B-4093-A769-E53CD177DB9E}"/>
          </ac:spMkLst>
        </pc:spChg>
        <pc:spChg chg="del">
          <ac:chgData name="Anna Guill" userId="a22bbae58ae3daf3" providerId="Windows Live" clId="Web-{383CA062-8EB5-497F-9100-E707A5BA0C45}" dt="2020-03-30T18:40:13.721" v="1709"/>
          <ac:spMkLst>
            <pc:docMk/>
            <pc:sldMk cId="3855238051" sldId="341"/>
            <ac:spMk id="25" creationId="{2B89D51C-E990-4341-AE5C-4D6B1B98176F}"/>
          </ac:spMkLst>
        </pc:spChg>
        <pc:spChg chg="del">
          <ac:chgData name="Anna Guill" userId="a22bbae58ae3daf3" providerId="Windows Live" clId="Web-{383CA062-8EB5-497F-9100-E707A5BA0C45}" dt="2020-03-30T18:40:13.689" v="1708"/>
          <ac:spMkLst>
            <pc:docMk/>
            <pc:sldMk cId="3855238051" sldId="341"/>
            <ac:spMk id="26" creationId="{23471884-4DC7-45A7-9A4A-A5981631119C}"/>
          </ac:spMkLst>
        </pc:spChg>
      </pc:sldChg>
    </pc:docChg>
  </pc:docChgLst>
  <pc:docChgLst>
    <pc:chgData name="Anna Guill" userId="a22bbae58ae3daf3" providerId="Windows Live" clId="Web-{2D8E57A0-37D9-46FE-9C5A-DE37611175A2}"/>
    <pc:docChg chg="addSld delSld modSld sldOrd">
      <pc:chgData name="Anna Guill" userId="a22bbae58ae3daf3" providerId="Windows Live" clId="Web-{2D8E57A0-37D9-46FE-9C5A-DE37611175A2}" dt="2020-03-30T09:47:01.416" v="369"/>
      <pc:docMkLst>
        <pc:docMk/>
      </pc:docMkLst>
      <pc:sldChg chg="addSp delSp modSp modNotes">
        <pc:chgData name="Anna Guill" userId="a22bbae58ae3daf3" providerId="Windows Live" clId="Web-{2D8E57A0-37D9-46FE-9C5A-DE37611175A2}" dt="2020-03-30T09:43:47.737" v="320" actId="1076"/>
        <pc:sldMkLst>
          <pc:docMk/>
          <pc:sldMk cId="1758950325" sldId="317"/>
        </pc:sldMkLst>
        <pc:spChg chg="mod">
          <ac:chgData name="Anna Guill" userId="a22bbae58ae3daf3" providerId="Windows Live" clId="Web-{2D8E57A0-37D9-46FE-9C5A-DE37611175A2}" dt="2020-03-30T09:43:46.143" v="318" actId="20577"/>
          <ac:spMkLst>
            <pc:docMk/>
            <pc:sldMk cId="1758950325" sldId="317"/>
            <ac:spMk id="3" creationId="{653F7908-B88E-4688-9478-63B47D244528}"/>
          </ac:spMkLst>
        </pc:spChg>
        <pc:spChg chg="add mod">
          <ac:chgData name="Anna Guill" userId="a22bbae58ae3daf3" providerId="Windows Live" clId="Web-{2D8E57A0-37D9-46FE-9C5A-DE37611175A2}" dt="2020-03-30T09:42:53" v="313" actId="1076"/>
          <ac:spMkLst>
            <pc:docMk/>
            <pc:sldMk cId="1758950325" sldId="317"/>
            <ac:spMk id="8" creationId="{575CB2D4-51AF-4849-B1E8-1514C9CD4DB4}"/>
          </ac:spMkLst>
        </pc:spChg>
        <pc:spChg chg="add mod">
          <ac:chgData name="Anna Guill" userId="a22bbae58ae3daf3" providerId="Windows Live" clId="Web-{2D8E57A0-37D9-46FE-9C5A-DE37611175A2}" dt="2020-03-30T09:42:24.265" v="302" actId="14100"/>
          <ac:spMkLst>
            <pc:docMk/>
            <pc:sldMk cId="1758950325" sldId="317"/>
            <ac:spMk id="11" creationId="{E8D46EFA-EE45-4639-A21B-7D7A6924EAD1}"/>
          </ac:spMkLst>
        </pc:spChg>
        <pc:spChg chg="add mod">
          <ac:chgData name="Anna Guill" userId="a22bbae58ae3daf3" providerId="Windows Live" clId="Web-{2D8E57A0-37D9-46FE-9C5A-DE37611175A2}" dt="2020-03-30T09:42:48.672" v="312" actId="1076"/>
          <ac:spMkLst>
            <pc:docMk/>
            <pc:sldMk cId="1758950325" sldId="317"/>
            <ac:spMk id="13" creationId="{8F8A3D58-F518-4093-BA58-3CF717BBBD58}"/>
          </ac:spMkLst>
        </pc:spChg>
        <pc:spChg chg="add del">
          <ac:chgData name="Anna Guill" userId="a22bbae58ae3daf3" providerId="Windows Live" clId="Web-{2D8E57A0-37D9-46FE-9C5A-DE37611175A2}" dt="2020-03-30T09:41:13.247" v="266"/>
          <ac:spMkLst>
            <pc:docMk/>
            <pc:sldMk cId="1758950325" sldId="317"/>
            <ac:spMk id="15" creationId="{70B67005-F301-4D0A-9F5D-D7F14722BB85}"/>
          </ac:spMkLst>
        </pc:spChg>
        <pc:spChg chg="add mod">
          <ac:chgData name="Anna Guill" userId="a22bbae58ae3daf3" providerId="Windows Live" clId="Web-{2D8E57A0-37D9-46FE-9C5A-DE37611175A2}" dt="2020-03-30T09:43:47.737" v="320" actId="1076"/>
          <ac:spMkLst>
            <pc:docMk/>
            <pc:sldMk cId="1758950325" sldId="317"/>
            <ac:spMk id="16" creationId="{087F7043-4300-4633-A9A7-AAE18B08FFAF}"/>
          </ac:spMkLst>
        </pc:spChg>
        <pc:picChg chg="add mod">
          <ac:chgData name="Anna Guill" userId="a22bbae58ae3daf3" providerId="Windows Live" clId="Web-{2D8E57A0-37D9-46FE-9C5A-DE37611175A2}" dt="2020-03-30T09:28:42.248" v="6" actId="14100"/>
          <ac:picMkLst>
            <pc:docMk/>
            <pc:sldMk cId="1758950325" sldId="317"/>
            <ac:picMk id="4" creationId="{3AF11C30-0419-4583-8897-C55F44D272BB}"/>
          </ac:picMkLst>
        </pc:picChg>
        <pc:picChg chg="add mod">
          <ac:chgData name="Anna Guill" userId="a22bbae58ae3daf3" providerId="Windows Live" clId="Web-{2D8E57A0-37D9-46FE-9C5A-DE37611175A2}" dt="2020-03-30T09:28:42.109" v="4" actId="1076"/>
          <ac:picMkLst>
            <pc:docMk/>
            <pc:sldMk cId="1758950325" sldId="317"/>
            <ac:picMk id="6" creationId="{966C261C-C55C-4248-8232-A5AA04F95E15}"/>
          </ac:picMkLst>
        </pc:picChg>
        <pc:picChg chg="mod">
          <ac:chgData name="Anna Guill" userId="a22bbae58ae3daf3" providerId="Windows Live" clId="Web-{2D8E57A0-37D9-46FE-9C5A-DE37611175A2}" dt="2020-03-30T09:42:53.047" v="314" actId="1076"/>
          <ac:picMkLst>
            <pc:docMk/>
            <pc:sldMk cId="1758950325" sldId="317"/>
            <ac:picMk id="12" creationId="{5A5C85D5-D154-47F6-BBE1-36EF504792C5}"/>
          </ac:picMkLst>
        </pc:picChg>
        <pc:picChg chg="mod">
          <ac:chgData name="Anna Guill" userId="a22bbae58ae3daf3" providerId="Windows Live" clId="Web-{2D8E57A0-37D9-46FE-9C5A-DE37611175A2}" dt="2020-03-30T09:42:44.828" v="311" actId="1076"/>
          <ac:picMkLst>
            <pc:docMk/>
            <pc:sldMk cId="1758950325" sldId="317"/>
            <ac:picMk id="14" creationId="{C4595AE6-6B15-4685-9C43-F11EF07621B1}"/>
          </ac:picMkLst>
        </pc:picChg>
      </pc:sldChg>
      <pc:sldChg chg="modSp">
        <pc:chgData name="Anna Guill" userId="a22bbae58ae3daf3" providerId="Windows Live" clId="Web-{2D8E57A0-37D9-46FE-9C5A-DE37611175A2}" dt="2020-03-30T09:38:37.537" v="194" actId="20577"/>
        <pc:sldMkLst>
          <pc:docMk/>
          <pc:sldMk cId="667595163" sldId="318"/>
        </pc:sldMkLst>
        <pc:spChg chg="mod">
          <ac:chgData name="Anna Guill" userId="a22bbae58ae3daf3" providerId="Windows Live" clId="Web-{2D8E57A0-37D9-46FE-9C5A-DE37611175A2}" dt="2020-03-30T09:38:37.537" v="194" actId="20577"/>
          <ac:spMkLst>
            <pc:docMk/>
            <pc:sldMk cId="667595163" sldId="318"/>
            <ac:spMk id="2" creationId="{86ABBAA9-1E5B-46B0-AAEF-5F0B9D9A45D3}"/>
          </ac:spMkLst>
        </pc:spChg>
      </pc:sldChg>
      <pc:sldChg chg="modSp modNotes">
        <pc:chgData name="Anna Guill" userId="a22bbae58ae3daf3" providerId="Windows Live" clId="Web-{2D8E57A0-37D9-46FE-9C5A-DE37611175A2}" dt="2020-03-30T09:37:18.175" v="174" actId="20577"/>
        <pc:sldMkLst>
          <pc:docMk/>
          <pc:sldMk cId="257416844" sldId="327"/>
        </pc:sldMkLst>
        <pc:spChg chg="mod">
          <ac:chgData name="Anna Guill" userId="a22bbae58ae3daf3" providerId="Windows Live" clId="Web-{2D8E57A0-37D9-46FE-9C5A-DE37611175A2}" dt="2020-03-30T09:37:18.175" v="174" actId="20577"/>
          <ac:spMkLst>
            <pc:docMk/>
            <pc:sldMk cId="257416844" sldId="327"/>
            <ac:spMk id="3" creationId="{60462532-2F20-4DB6-9ED6-A28CEB259BDB}"/>
          </ac:spMkLst>
        </pc:spChg>
      </pc:sldChg>
      <pc:sldChg chg="addSp modSp add replId">
        <pc:chgData name="Anna Guill" userId="a22bbae58ae3daf3" providerId="Windows Live" clId="Web-{2D8E57A0-37D9-46FE-9C5A-DE37611175A2}" dt="2020-03-30T09:34:22.902" v="124" actId="1076"/>
        <pc:sldMkLst>
          <pc:docMk/>
          <pc:sldMk cId="2556333148" sldId="330"/>
        </pc:sldMkLst>
        <pc:spChg chg="mod">
          <ac:chgData name="Anna Guill" userId="a22bbae58ae3daf3" providerId="Windows Live" clId="Web-{2D8E57A0-37D9-46FE-9C5A-DE37611175A2}" dt="2020-03-30T09:30:52.972" v="24" actId="1076"/>
          <ac:spMkLst>
            <pc:docMk/>
            <pc:sldMk cId="2556333148" sldId="330"/>
            <ac:spMk id="2" creationId="{F762966F-7447-4068-8998-9791DBA3CF76}"/>
          </ac:spMkLst>
        </pc:spChg>
        <pc:spChg chg="mod">
          <ac:chgData name="Anna Guill" userId="a22bbae58ae3daf3" providerId="Windows Live" clId="Web-{2D8E57A0-37D9-46FE-9C5A-DE37611175A2}" dt="2020-03-30T09:31:42.833" v="27" actId="14100"/>
          <ac:spMkLst>
            <pc:docMk/>
            <pc:sldMk cId="2556333148" sldId="330"/>
            <ac:spMk id="3" creationId="{653F7908-B88E-4688-9478-63B47D244528}"/>
          </ac:spMkLst>
        </pc:spChg>
        <pc:spChg chg="add mod">
          <ac:chgData name="Anna Guill" userId="a22bbae58ae3daf3" providerId="Windows Live" clId="Web-{2D8E57A0-37D9-46FE-9C5A-DE37611175A2}" dt="2020-03-30T09:34:22.902" v="124" actId="1076"/>
          <ac:spMkLst>
            <pc:docMk/>
            <pc:sldMk cId="2556333148" sldId="330"/>
            <ac:spMk id="5" creationId="{4F09E62E-6F8E-4A9A-B5B6-A25B184EC78A}"/>
          </ac:spMkLst>
        </pc:spChg>
        <pc:picChg chg="mod">
          <ac:chgData name="Anna Guill" userId="a22bbae58ae3daf3" providerId="Windows Live" clId="Web-{2D8E57A0-37D9-46FE-9C5A-DE37611175A2}" dt="2020-03-30T09:29:56.860" v="21" actId="1076"/>
          <ac:picMkLst>
            <pc:docMk/>
            <pc:sldMk cId="2556333148" sldId="330"/>
            <ac:picMk id="4" creationId="{3AF11C30-0419-4583-8897-C55F44D272BB}"/>
          </ac:picMkLst>
        </pc:picChg>
        <pc:picChg chg="mod">
          <ac:chgData name="Anna Guill" userId="a22bbae58ae3daf3" providerId="Windows Live" clId="Web-{2D8E57A0-37D9-46FE-9C5A-DE37611175A2}" dt="2020-03-30T09:29:56.907" v="22" actId="1076"/>
          <ac:picMkLst>
            <pc:docMk/>
            <pc:sldMk cId="2556333148" sldId="330"/>
            <ac:picMk id="6" creationId="{966C261C-C55C-4248-8232-A5AA04F95E15}"/>
          </ac:picMkLst>
        </pc:picChg>
        <pc:picChg chg="mod">
          <ac:chgData name="Anna Guill" userId="a22bbae58ae3daf3" providerId="Windows Live" clId="Web-{2D8E57A0-37D9-46FE-9C5A-DE37611175A2}" dt="2020-03-30T09:29:51.657" v="20" actId="1076"/>
          <ac:picMkLst>
            <pc:docMk/>
            <pc:sldMk cId="2556333148" sldId="330"/>
            <ac:picMk id="12" creationId="{5A5C85D5-D154-47F6-BBE1-36EF504792C5}"/>
          </ac:picMkLst>
        </pc:picChg>
        <pc:picChg chg="mod">
          <ac:chgData name="Anna Guill" userId="a22bbae58ae3daf3" providerId="Windows Live" clId="Web-{2D8E57A0-37D9-46FE-9C5A-DE37611175A2}" dt="2020-03-30T09:29:59.423" v="23" actId="1076"/>
          <ac:picMkLst>
            <pc:docMk/>
            <pc:sldMk cId="2556333148" sldId="330"/>
            <ac:picMk id="14" creationId="{C4595AE6-6B15-4685-9C43-F11EF07621B1}"/>
          </ac:picMkLst>
        </pc:picChg>
      </pc:sldChg>
      <pc:sldChg chg="delSp modSp add ord replId addAnim delAnim modAnim modNotes">
        <pc:chgData name="Anna Guill" userId="a22bbae58ae3daf3" providerId="Windows Live" clId="Web-{2D8E57A0-37D9-46FE-9C5A-DE37611175A2}" dt="2020-03-30T09:47:01.416" v="369"/>
        <pc:sldMkLst>
          <pc:docMk/>
          <pc:sldMk cId="2086580437" sldId="331"/>
        </pc:sldMkLst>
        <pc:spChg chg="mod">
          <ac:chgData name="Anna Guill" userId="a22bbae58ae3daf3" providerId="Windows Live" clId="Web-{2D8E57A0-37D9-46FE-9C5A-DE37611175A2}" dt="2020-03-30T09:44:42.176" v="341" actId="14100"/>
          <ac:spMkLst>
            <pc:docMk/>
            <pc:sldMk cId="2086580437" sldId="331"/>
            <ac:spMk id="2" creationId="{F762966F-7447-4068-8998-9791DBA3CF76}"/>
          </ac:spMkLst>
        </pc:spChg>
        <pc:spChg chg="mod">
          <ac:chgData name="Anna Guill" userId="a22bbae58ae3daf3" providerId="Windows Live" clId="Web-{2D8E57A0-37D9-46FE-9C5A-DE37611175A2}" dt="2020-03-30T09:44:28.910" v="324" actId="20577"/>
          <ac:spMkLst>
            <pc:docMk/>
            <pc:sldMk cId="2086580437" sldId="331"/>
            <ac:spMk id="3" creationId="{653F7908-B88E-4688-9478-63B47D244528}"/>
          </ac:spMkLst>
        </pc:spChg>
        <pc:spChg chg="del">
          <ac:chgData name="Anna Guill" userId="a22bbae58ae3daf3" providerId="Windows Live" clId="Web-{2D8E57A0-37D9-46FE-9C5A-DE37611175A2}" dt="2020-03-30T09:44:44.005" v="342"/>
          <ac:spMkLst>
            <pc:docMk/>
            <pc:sldMk cId="2086580437" sldId="331"/>
            <ac:spMk id="8" creationId="{575CB2D4-51AF-4849-B1E8-1514C9CD4DB4}"/>
          </ac:spMkLst>
        </pc:spChg>
        <pc:spChg chg="del">
          <ac:chgData name="Anna Guill" userId="a22bbae58ae3daf3" providerId="Windows Live" clId="Web-{2D8E57A0-37D9-46FE-9C5A-DE37611175A2}" dt="2020-03-30T09:44:44.911" v="343"/>
          <ac:spMkLst>
            <pc:docMk/>
            <pc:sldMk cId="2086580437" sldId="331"/>
            <ac:spMk id="11" creationId="{E8D46EFA-EE45-4639-A21B-7D7A6924EAD1}"/>
          </ac:spMkLst>
        </pc:spChg>
        <pc:spChg chg="del">
          <ac:chgData name="Anna Guill" userId="a22bbae58ae3daf3" providerId="Windows Live" clId="Web-{2D8E57A0-37D9-46FE-9C5A-DE37611175A2}" dt="2020-03-30T09:44:51.052" v="344"/>
          <ac:spMkLst>
            <pc:docMk/>
            <pc:sldMk cId="2086580437" sldId="331"/>
            <ac:spMk id="13" creationId="{8F8A3D58-F518-4093-BA58-3CF717BBBD58}"/>
          </ac:spMkLst>
        </pc:spChg>
        <pc:spChg chg="del">
          <ac:chgData name="Anna Guill" userId="a22bbae58ae3daf3" providerId="Windows Live" clId="Web-{2D8E57A0-37D9-46FE-9C5A-DE37611175A2}" dt="2020-03-30T09:44:54.036" v="345"/>
          <ac:spMkLst>
            <pc:docMk/>
            <pc:sldMk cId="2086580437" sldId="331"/>
            <ac:spMk id="16" creationId="{087F7043-4300-4633-A9A7-AAE18B08FFAF}"/>
          </ac:spMkLst>
        </pc:spChg>
        <pc:picChg chg="mod">
          <ac:chgData name="Anna Guill" userId="a22bbae58ae3daf3" providerId="Windows Live" clId="Web-{2D8E57A0-37D9-46FE-9C5A-DE37611175A2}" dt="2020-03-30T09:45:40.929" v="361" actId="1076"/>
          <ac:picMkLst>
            <pc:docMk/>
            <pc:sldMk cId="2086580437" sldId="331"/>
            <ac:picMk id="4" creationId="{3AF11C30-0419-4583-8897-C55F44D272BB}"/>
          </ac:picMkLst>
        </pc:picChg>
        <pc:picChg chg="mod">
          <ac:chgData name="Anna Guill" userId="a22bbae58ae3daf3" providerId="Windows Live" clId="Web-{2D8E57A0-37D9-46FE-9C5A-DE37611175A2}" dt="2020-03-30T09:45:31.303" v="357" actId="1076"/>
          <ac:picMkLst>
            <pc:docMk/>
            <pc:sldMk cId="2086580437" sldId="331"/>
            <ac:picMk id="6" creationId="{966C261C-C55C-4248-8232-A5AA04F95E15}"/>
          </ac:picMkLst>
        </pc:picChg>
        <pc:picChg chg="mod">
          <ac:chgData name="Anna Guill" userId="a22bbae58ae3daf3" providerId="Windows Live" clId="Web-{2D8E57A0-37D9-46FE-9C5A-DE37611175A2}" dt="2020-03-30T09:45:37.819" v="360" actId="1076"/>
          <ac:picMkLst>
            <pc:docMk/>
            <pc:sldMk cId="2086580437" sldId="331"/>
            <ac:picMk id="12" creationId="{5A5C85D5-D154-47F6-BBE1-36EF504792C5}"/>
          </ac:picMkLst>
        </pc:picChg>
        <pc:picChg chg="mod">
          <ac:chgData name="Anna Guill" userId="a22bbae58ae3daf3" providerId="Windows Live" clId="Web-{2D8E57A0-37D9-46FE-9C5A-DE37611175A2}" dt="2020-03-30T09:45:32.850" v="359" actId="1076"/>
          <ac:picMkLst>
            <pc:docMk/>
            <pc:sldMk cId="2086580437" sldId="331"/>
            <ac:picMk id="14" creationId="{C4595AE6-6B15-4685-9C43-F11EF07621B1}"/>
          </ac:picMkLst>
        </pc:picChg>
      </pc:sldChg>
      <pc:sldChg chg="delSp modSp add del ord replId">
        <pc:chgData name="Anna Guill" userId="a22bbae58ae3daf3" providerId="Windows Live" clId="Web-{2D8E57A0-37D9-46FE-9C5A-DE37611175A2}" dt="2020-03-30T09:43:00.298" v="315"/>
        <pc:sldMkLst>
          <pc:docMk/>
          <pc:sldMk cId="2618787211" sldId="331"/>
        </pc:sldMkLst>
        <pc:spChg chg="mod">
          <ac:chgData name="Anna Guill" userId="a22bbae58ae3daf3" providerId="Windows Live" clId="Web-{2D8E57A0-37D9-46FE-9C5A-DE37611175A2}" dt="2020-03-30T09:39:08.507" v="208" actId="14100"/>
          <ac:spMkLst>
            <pc:docMk/>
            <pc:sldMk cId="2618787211" sldId="331"/>
            <ac:spMk id="2" creationId="{F762966F-7447-4068-8998-9791DBA3CF76}"/>
          </ac:spMkLst>
        </pc:spChg>
        <pc:spChg chg="mod">
          <ac:chgData name="Anna Guill" userId="a22bbae58ae3daf3" providerId="Windows Live" clId="Web-{2D8E57A0-37D9-46FE-9C5A-DE37611175A2}" dt="2020-03-30T09:38:46.101" v="198" actId="20577"/>
          <ac:spMkLst>
            <pc:docMk/>
            <pc:sldMk cId="2618787211" sldId="331"/>
            <ac:spMk id="3" creationId="{653F7908-B88E-4688-9478-63B47D244528}"/>
          </ac:spMkLst>
        </pc:spChg>
        <pc:picChg chg="del">
          <ac:chgData name="Anna Guill" userId="a22bbae58ae3daf3" providerId="Windows Live" clId="Web-{2D8E57A0-37D9-46FE-9C5A-DE37611175A2}" dt="2020-03-30T09:39:10.523" v="209"/>
          <ac:picMkLst>
            <pc:docMk/>
            <pc:sldMk cId="2618787211" sldId="331"/>
            <ac:picMk id="4" creationId="{3AF11C30-0419-4583-8897-C55F44D272BB}"/>
          </ac:picMkLst>
        </pc:picChg>
        <pc:picChg chg="mod">
          <ac:chgData name="Anna Guill" userId="a22bbae58ae3daf3" providerId="Windows Live" clId="Web-{2D8E57A0-37D9-46FE-9C5A-DE37611175A2}" dt="2020-03-30T09:39:10.617" v="212" actId="1076"/>
          <ac:picMkLst>
            <pc:docMk/>
            <pc:sldMk cId="2618787211" sldId="331"/>
            <ac:picMk id="6" creationId="{966C261C-C55C-4248-8232-A5AA04F95E15}"/>
          </ac:picMkLst>
        </pc:picChg>
        <pc:picChg chg="mod">
          <ac:chgData name="Anna Guill" userId="a22bbae58ae3daf3" providerId="Windows Live" clId="Web-{2D8E57A0-37D9-46FE-9C5A-DE37611175A2}" dt="2020-03-30T09:39:10.555" v="210" actId="1076"/>
          <ac:picMkLst>
            <pc:docMk/>
            <pc:sldMk cId="2618787211" sldId="331"/>
            <ac:picMk id="12" creationId="{5A5C85D5-D154-47F6-BBE1-36EF504792C5}"/>
          </ac:picMkLst>
        </pc:picChg>
        <pc:picChg chg="mod">
          <ac:chgData name="Anna Guill" userId="a22bbae58ae3daf3" providerId="Windows Live" clId="Web-{2D8E57A0-37D9-46FE-9C5A-DE37611175A2}" dt="2020-03-30T09:39:10.586" v="211" actId="1076"/>
          <ac:picMkLst>
            <pc:docMk/>
            <pc:sldMk cId="2618787211" sldId="331"/>
            <ac:picMk id="14" creationId="{C4595AE6-6B15-4685-9C43-F11EF07621B1}"/>
          </ac:picMkLst>
        </pc:picChg>
      </pc:sldChg>
    </pc:docChg>
  </pc:docChgLst>
  <pc:docChgLst>
    <pc:chgData name="Anna Guill" userId="a22bbae58ae3daf3" providerId="Windows Live" clId="Web-{4B436AE8-A67E-444E-BE2E-598564500F6C}"/>
    <pc:docChg chg="modSld">
      <pc:chgData name="Anna Guill" userId="a22bbae58ae3daf3" providerId="Windows Live" clId="Web-{4B436AE8-A67E-444E-BE2E-598564500F6C}" dt="2020-05-25T12:36:59.584" v="1"/>
      <pc:docMkLst>
        <pc:docMk/>
      </pc:docMkLst>
      <pc:sldChg chg="modNotes">
        <pc:chgData name="Anna Guill" userId="a22bbae58ae3daf3" providerId="Windows Live" clId="Web-{4B436AE8-A67E-444E-BE2E-598564500F6C}" dt="2020-05-25T12:36:59.584" v="1"/>
        <pc:sldMkLst>
          <pc:docMk/>
          <pc:sldMk cId="1965983288" sldId="401"/>
        </pc:sldMkLst>
      </pc:sldChg>
    </pc:docChg>
  </pc:docChgLst>
  <pc:docChgLst>
    <pc:chgData name="Anna Guill" userId="a22bbae58ae3daf3" providerId="Windows Live" clId="Web-{DA6804E8-5FB4-4E76-ABE4-F6B8EBE10CCA}"/>
    <pc:docChg chg="addSld modSld">
      <pc:chgData name="Anna Guill" userId="a22bbae58ae3daf3" providerId="Windows Live" clId="Web-{DA6804E8-5FB4-4E76-ABE4-F6B8EBE10CCA}" dt="2020-05-13T12:54:20.150" v="50" actId="20577"/>
      <pc:docMkLst>
        <pc:docMk/>
      </pc:docMkLst>
      <pc:sldChg chg="modSp">
        <pc:chgData name="Anna Guill" userId="a22bbae58ae3daf3" providerId="Windows Live" clId="Web-{DA6804E8-5FB4-4E76-ABE4-F6B8EBE10CCA}" dt="2020-05-13T11:42:30.355" v="35" actId="20577"/>
        <pc:sldMkLst>
          <pc:docMk/>
          <pc:sldMk cId="4043569470" sldId="359"/>
        </pc:sldMkLst>
        <pc:spChg chg="mod">
          <ac:chgData name="Anna Guill" userId="a22bbae58ae3daf3" providerId="Windows Live" clId="Web-{DA6804E8-5FB4-4E76-ABE4-F6B8EBE10CCA}" dt="2020-05-13T11:42:30.355" v="35" actId="20577"/>
          <ac:spMkLst>
            <pc:docMk/>
            <pc:sldMk cId="4043569470" sldId="359"/>
            <ac:spMk id="8" creationId="{31958D0B-E1F6-4F88-8355-1E2768342EC1}"/>
          </ac:spMkLst>
        </pc:spChg>
      </pc:sldChg>
      <pc:sldChg chg="addSp delSp modSp">
        <pc:chgData name="Anna Guill" userId="a22bbae58ae3daf3" providerId="Windows Live" clId="Web-{DA6804E8-5FB4-4E76-ABE4-F6B8EBE10CCA}" dt="2020-05-13T11:49:05.869" v="43"/>
        <pc:sldMkLst>
          <pc:docMk/>
          <pc:sldMk cId="2614155210" sldId="361"/>
        </pc:sldMkLst>
        <pc:spChg chg="add mod">
          <ac:chgData name="Anna Guill" userId="a22bbae58ae3daf3" providerId="Windows Live" clId="Web-{DA6804E8-5FB4-4E76-ABE4-F6B8EBE10CCA}" dt="2020-05-13T11:49:05.822" v="41"/>
          <ac:spMkLst>
            <pc:docMk/>
            <pc:sldMk cId="2614155210" sldId="361"/>
            <ac:spMk id="4" creationId="{CEAE7470-30D2-45C2-9C00-5CE77E920467}"/>
          </ac:spMkLst>
        </pc:spChg>
        <pc:spChg chg="add mod">
          <ac:chgData name="Anna Guill" userId="a22bbae58ae3daf3" providerId="Windows Live" clId="Web-{DA6804E8-5FB4-4E76-ABE4-F6B8EBE10CCA}" dt="2020-05-13T11:49:05.869" v="43"/>
          <ac:spMkLst>
            <pc:docMk/>
            <pc:sldMk cId="2614155210" sldId="361"/>
            <ac:spMk id="6" creationId="{EF05EB71-ACAE-499A-9C82-9FBD53E7EAE4}"/>
          </ac:spMkLst>
        </pc:spChg>
        <pc:picChg chg="del">
          <ac:chgData name="Anna Guill" userId="a22bbae58ae3daf3" providerId="Windows Live" clId="Web-{DA6804E8-5FB4-4E76-ABE4-F6B8EBE10CCA}" dt="2020-05-13T11:49:05.822" v="41"/>
          <ac:picMkLst>
            <pc:docMk/>
            <pc:sldMk cId="2614155210" sldId="361"/>
            <ac:picMk id="5" creationId="{56E61A6A-E7F1-6944-9100-06B63FD92D65}"/>
          </ac:picMkLst>
        </pc:picChg>
      </pc:sldChg>
      <pc:sldChg chg="modSp">
        <pc:chgData name="Anna Guill" userId="a22bbae58ae3daf3" providerId="Windows Live" clId="Web-{DA6804E8-5FB4-4E76-ABE4-F6B8EBE10CCA}" dt="2020-05-13T11:49:05.682" v="39" actId="20577"/>
        <pc:sldMkLst>
          <pc:docMk/>
          <pc:sldMk cId="1387561152" sldId="365"/>
        </pc:sldMkLst>
        <pc:spChg chg="mod">
          <ac:chgData name="Anna Guill" userId="a22bbae58ae3daf3" providerId="Windows Live" clId="Web-{DA6804E8-5FB4-4E76-ABE4-F6B8EBE10CCA}" dt="2020-05-13T11:49:05.682" v="39" actId="20577"/>
          <ac:spMkLst>
            <pc:docMk/>
            <pc:sldMk cId="1387561152" sldId="365"/>
            <ac:spMk id="3" creationId="{4645A439-C00C-7449-8FCA-560433F8D8C3}"/>
          </ac:spMkLst>
        </pc:spChg>
      </pc:sldChg>
      <pc:sldChg chg="delSp">
        <pc:chgData name="Anna Guill" userId="a22bbae58ae3daf3" providerId="Windows Live" clId="Web-{DA6804E8-5FB4-4E76-ABE4-F6B8EBE10CCA}" dt="2020-05-13T11:31:29.815" v="0"/>
        <pc:sldMkLst>
          <pc:docMk/>
          <pc:sldMk cId="731401818" sldId="372"/>
        </pc:sldMkLst>
        <pc:spChg chg="del">
          <ac:chgData name="Anna Guill" userId="a22bbae58ae3daf3" providerId="Windows Live" clId="Web-{DA6804E8-5FB4-4E76-ABE4-F6B8EBE10CCA}" dt="2020-05-13T11:31:29.815" v="0"/>
          <ac:spMkLst>
            <pc:docMk/>
            <pc:sldMk cId="731401818" sldId="372"/>
            <ac:spMk id="8" creationId="{AEEF49CC-90AF-4C41-A23A-A291BA19C936}"/>
          </ac:spMkLst>
        </pc:spChg>
      </pc:sldChg>
      <pc:sldChg chg="modSp">
        <pc:chgData name="Anna Guill" userId="a22bbae58ae3daf3" providerId="Windows Live" clId="Web-{DA6804E8-5FB4-4E76-ABE4-F6B8EBE10CCA}" dt="2020-05-13T11:37:11.140" v="3" actId="20577"/>
        <pc:sldMkLst>
          <pc:docMk/>
          <pc:sldMk cId="1325058004" sldId="373"/>
        </pc:sldMkLst>
        <pc:spChg chg="mod">
          <ac:chgData name="Anna Guill" userId="a22bbae58ae3daf3" providerId="Windows Live" clId="Web-{DA6804E8-5FB4-4E76-ABE4-F6B8EBE10CCA}" dt="2020-05-13T11:37:11.140" v="3" actId="20577"/>
          <ac:spMkLst>
            <pc:docMk/>
            <pc:sldMk cId="1325058004" sldId="373"/>
            <ac:spMk id="2" creationId="{AD110736-238A-4939-9F83-78070FF7BE91}"/>
          </ac:spMkLst>
        </pc:spChg>
      </pc:sldChg>
      <pc:sldChg chg="modSp">
        <pc:chgData name="Anna Guill" userId="a22bbae58ae3daf3" providerId="Windows Live" clId="Web-{DA6804E8-5FB4-4E76-ABE4-F6B8EBE10CCA}" dt="2020-05-13T12:54:20.150" v="49" actId="20577"/>
        <pc:sldMkLst>
          <pc:docMk/>
          <pc:sldMk cId="370345287" sldId="374"/>
        </pc:sldMkLst>
        <pc:spChg chg="mod">
          <ac:chgData name="Anna Guill" userId="a22bbae58ae3daf3" providerId="Windows Live" clId="Web-{DA6804E8-5FB4-4E76-ABE4-F6B8EBE10CCA}" dt="2020-05-13T12:54:20.150" v="49" actId="20577"/>
          <ac:spMkLst>
            <pc:docMk/>
            <pc:sldMk cId="370345287" sldId="374"/>
            <ac:spMk id="2" creationId="{89702DB4-4ECB-4469-A487-D12C8EE4A143}"/>
          </ac:spMkLst>
        </pc:spChg>
        <pc:spChg chg="mod">
          <ac:chgData name="Anna Guill" userId="a22bbae58ae3daf3" providerId="Windows Live" clId="Web-{DA6804E8-5FB4-4E76-ABE4-F6B8EBE10CCA}" dt="2020-05-13T11:38:18.345" v="12" actId="20577"/>
          <ac:spMkLst>
            <pc:docMk/>
            <pc:sldMk cId="370345287" sldId="374"/>
            <ac:spMk id="3" creationId="{73C9D4F4-0EC6-4C1C-90E1-FAE8F38607A2}"/>
          </ac:spMkLst>
        </pc:spChg>
        <pc:picChg chg="mod">
          <ac:chgData name="Anna Guill" userId="a22bbae58ae3daf3" providerId="Windows Live" clId="Web-{DA6804E8-5FB4-4E76-ABE4-F6B8EBE10CCA}" dt="2020-05-13T12:54:20.119" v="48" actId="1076"/>
          <ac:picMkLst>
            <pc:docMk/>
            <pc:sldMk cId="370345287" sldId="374"/>
            <ac:picMk id="4" creationId="{EB234B33-2206-42B4-B8DC-4157C5844D12}"/>
          </ac:picMkLst>
        </pc:picChg>
      </pc:sldChg>
      <pc:sldChg chg="modSp">
        <pc:chgData name="Anna Guill" userId="a22bbae58ae3daf3" providerId="Windows Live" clId="Web-{DA6804E8-5FB4-4E76-ABE4-F6B8EBE10CCA}" dt="2020-05-13T11:39:30.067" v="19" actId="20577"/>
        <pc:sldMkLst>
          <pc:docMk/>
          <pc:sldMk cId="3097604105" sldId="375"/>
        </pc:sldMkLst>
        <pc:spChg chg="mod">
          <ac:chgData name="Anna Guill" userId="a22bbae58ae3daf3" providerId="Windows Live" clId="Web-{DA6804E8-5FB4-4E76-ABE4-F6B8EBE10CCA}" dt="2020-05-13T11:39:30.067" v="19" actId="20577"/>
          <ac:spMkLst>
            <pc:docMk/>
            <pc:sldMk cId="3097604105" sldId="375"/>
            <ac:spMk id="2" creationId="{89702DB4-4ECB-4469-A487-D12C8EE4A143}"/>
          </ac:spMkLst>
        </pc:spChg>
      </pc:sldChg>
      <pc:sldChg chg="add replId">
        <pc:chgData name="Anna Guill" userId="a22bbae58ae3daf3" providerId="Windows Live" clId="Web-{DA6804E8-5FB4-4E76-ABE4-F6B8EBE10CCA}" dt="2020-05-13T11:37:37" v="5"/>
        <pc:sldMkLst>
          <pc:docMk/>
          <pc:sldMk cId="1018854947" sldId="376"/>
        </pc:sldMkLst>
      </pc:sldChg>
      <pc:sldChg chg="modSp add replId">
        <pc:chgData name="Anna Guill" userId="a22bbae58ae3daf3" providerId="Windows Live" clId="Web-{DA6804E8-5FB4-4E76-ABE4-F6B8EBE10CCA}" dt="2020-05-13T11:40:31.632" v="28" actId="20577"/>
        <pc:sldMkLst>
          <pc:docMk/>
          <pc:sldMk cId="1256984090" sldId="377"/>
        </pc:sldMkLst>
        <pc:spChg chg="mod">
          <ac:chgData name="Anna Guill" userId="a22bbae58ae3daf3" providerId="Windows Live" clId="Web-{DA6804E8-5FB4-4E76-ABE4-F6B8EBE10CCA}" dt="2020-05-13T11:40:31.632" v="28" actId="20577"/>
          <ac:spMkLst>
            <pc:docMk/>
            <pc:sldMk cId="1256984090" sldId="377"/>
            <ac:spMk id="2" creationId="{89702DB4-4ECB-4469-A487-D12C8EE4A143}"/>
          </ac:spMkLst>
        </pc:spChg>
      </pc:sldChg>
    </pc:docChg>
  </pc:docChgLst>
  <pc:docChgLst>
    <pc:chgData name="Anna Guill" userId="a22bbae58ae3daf3" providerId="Windows Live" clId="Web-{7CF4CE84-EFAA-4B5F-993A-A9F40DF3CF42}"/>
    <pc:docChg chg="addSld delSld modSld sldOrd">
      <pc:chgData name="Anna Guill" userId="a22bbae58ae3daf3" providerId="Windows Live" clId="Web-{7CF4CE84-EFAA-4B5F-993A-A9F40DF3CF42}" dt="2020-05-13T09:55:41.255" v="211"/>
      <pc:docMkLst>
        <pc:docMk/>
      </pc:docMkLst>
      <pc:sldChg chg="addSp modSp ord modNotes">
        <pc:chgData name="Anna Guill" userId="a22bbae58ae3daf3" providerId="Windows Live" clId="Web-{7CF4CE84-EFAA-4B5F-993A-A9F40DF3CF42}" dt="2020-05-13T09:48:42.179" v="188"/>
        <pc:sldMkLst>
          <pc:docMk/>
          <pc:sldMk cId="3339552983" sldId="292"/>
        </pc:sldMkLst>
        <pc:picChg chg="add mod">
          <ac:chgData name="Anna Guill" userId="a22bbae58ae3daf3" providerId="Windows Live" clId="Web-{7CF4CE84-EFAA-4B5F-993A-A9F40DF3CF42}" dt="2020-05-13T09:48:11.131" v="184" actId="1076"/>
          <ac:picMkLst>
            <pc:docMk/>
            <pc:sldMk cId="3339552983" sldId="292"/>
            <ac:picMk id="3" creationId="{428F6A1D-9509-433D-AA49-E5E7FCDC016E}"/>
          </ac:picMkLst>
        </pc:picChg>
        <pc:picChg chg="mod">
          <ac:chgData name="Anna Guill" userId="a22bbae58ae3daf3" providerId="Windows Live" clId="Web-{7CF4CE84-EFAA-4B5F-993A-A9F40DF3CF42}" dt="2020-05-13T09:48:27.366" v="187" actId="14100"/>
          <ac:picMkLst>
            <pc:docMk/>
            <pc:sldMk cId="3339552983" sldId="292"/>
            <ac:picMk id="5" creationId="{48AA3B4A-2D0B-4F55-9587-13CD59FF4263}"/>
          </ac:picMkLst>
        </pc:picChg>
      </pc:sldChg>
      <pc:sldChg chg="ord">
        <pc:chgData name="Anna Guill" userId="a22bbae58ae3daf3" providerId="Windows Live" clId="Web-{7CF4CE84-EFAA-4B5F-993A-A9F40DF3CF42}" dt="2020-05-13T09:45:41.189" v="175"/>
        <pc:sldMkLst>
          <pc:docMk/>
          <pc:sldMk cId="184118803" sldId="293"/>
        </pc:sldMkLst>
      </pc:sldChg>
      <pc:sldChg chg="addSp delSp modSp del">
        <pc:chgData name="Anna Guill" userId="a22bbae58ae3daf3" providerId="Windows Live" clId="Web-{7CF4CE84-EFAA-4B5F-993A-A9F40DF3CF42}" dt="2020-05-13T09:43:16.263" v="147"/>
        <pc:sldMkLst>
          <pc:docMk/>
          <pc:sldMk cId="2585622228" sldId="301"/>
        </pc:sldMkLst>
        <pc:spChg chg="add del">
          <ac:chgData name="Anna Guill" userId="a22bbae58ae3daf3" providerId="Windows Live" clId="Web-{7CF4CE84-EFAA-4B5F-993A-A9F40DF3CF42}" dt="2020-05-13T09:36:00.749" v="95"/>
          <ac:spMkLst>
            <pc:docMk/>
            <pc:sldMk cId="2585622228" sldId="301"/>
            <ac:spMk id="5" creationId="{8C36EC10-F668-4030-8843-C4A83BD9A30C}"/>
          </ac:spMkLst>
        </pc:spChg>
        <pc:spChg chg="add mod">
          <ac:chgData name="Anna Guill" userId="a22bbae58ae3daf3" providerId="Windows Live" clId="Web-{7CF4CE84-EFAA-4B5F-993A-A9F40DF3CF42}" dt="2020-05-13T09:36:45.703" v="106" actId="20577"/>
          <ac:spMkLst>
            <pc:docMk/>
            <pc:sldMk cId="2585622228" sldId="301"/>
            <ac:spMk id="6" creationId="{E60A2EEA-A6B8-4CF6-AF74-32F8AB18365C}"/>
          </ac:spMkLst>
        </pc:spChg>
        <pc:spChg chg="del mod">
          <ac:chgData name="Anna Guill" userId="a22bbae58ae3daf3" providerId="Windows Live" clId="Web-{7CF4CE84-EFAA-4B5F-993A-A9F40DF3CF42}" dt="2020-05-13T09:26:15.313" v="21"/>
          <ac:spMkLst>
            <pc:docMk/>
            <pc:sldMk cId="2585622228" sldId="301"/>
            <ac:spMk id="8" creationId="{CBBF96D7-1992-423B-8746-D463D5DD51B3}"/>
          </ac:spMkLst>
        </pc:spChg>
        <pc:spChg chg="del mod">
          <ac:chgData name="Anna Guill" userId="a22bbae58ae3daf3" providerId="Windows Live" clId="Web-{7CF4CE84-EFAA-4B5F-993A-A9F40DF3CF42}" dt="2020-05-13T09:33:33.197" v="53"/>
          <ac:spMkLst>
            <pc:docMk/>
            <pc:sldMk cId="2585622228" sldId="301"/>
            <ac:spMk id="9" creationId="{63EE0C24-6D38-4CDD-A976-FC862E8EC869}"/>
          </ac:spMkLst>
        </pc:spChg>
        <pc:spChg chg="del">
          <ac:chgData name="Anna Guill" userId="a22bbae58ae3daf3" providerId="Windows Live" clId="Web-{7CF4CE84-EFAA-4B5F-993A-A9F40DF3CF42}" dt="2020-05-13T09:33:22.025" v="50"/>
          <ac:spMkLst>
            <pc:docMk/>
            <pc:sldMk cId="2585622228" sldId="301"/>
            <ac:spMk id="10" creationId="{9DC8899C-C8FD-47BC-972D-F7E216E24434}"/>
          </ac:spMkLst>
        </pc:spChg>
        <pc:spChg chg="mod">
          <ac:chgData name="Anna Guill" userId="a22bbae58ae3daf3" providerId="Windows Live" clId="Web-{7CF4CE84-EFAA-4B5F-993A-A9F40DF3CF42}" dt="2020-05-13T09:36:33.437" v="101" actId="20577"/>
          <ac:spMkLst>
            <pc:docMk/>
            <pc:sldMk cId="2585622228" sldId="301"/>
            <ac:spMk id="11" creationId="{8E42F0CA-CDB3-47F5-8524-3CDC3E00CCBF}"/>
          </ac:spMkLst>
        </pc:spChg>
        <pc:spChg chg="mod">
          <ac:chgData name="Anna Guill" userId="a22bbae58ae3daf3" providerId="Windows Live" clId="Web-{7CF4CE84-EFAA-4B5F-993A-A9F40DF3CF42}" dt="2020-05-13T09:36:48.375" v="109" actId="20577"/>
          <ac:spMkLst>
            <pc:docMk/>
            <pc:sldMk cId="2585622228" sldId="301"/>
            <ac:spMk id="12" creationId="{34B1A246-4C07-40A7-B5DB-78556931FBCE}"/>
          </ac:spMkLst>
        </pc:spChg>
      </pc:sldChg>
      <pc:sldChg chg="delSp modSp">
        <pc:chgData name="Anna Guill" userId="a22bbae58ae3daf3" providerId="Windows Live" clId="Web-{7CF4CE84-EFAA-4B5F-993A-A9F40DF3CF42}" dt="2020-05-13T09:45:18.813" v="172" actId="20577"/>
        <pc:sldMkLst>
          <pc:docMk/>
          <pc:sldMk cId="4043569470" sldId="359"/>
        </pc:sldMkLst>
        <pc:spChg chg="mod">
          <ac:chgData name="Anna Guill" userId="a22bbae58ae3daf3" providerId="Windows Live" clId="Web-{7CF4CE84-EFAA-4B5F-993A-A9F40DF3CF42}" dt="2020-05-13T09:44:34.312" v="164" actId="1076"/>
          <ac:spMkLst>
            <pc:docMk/>
            <pc:sldMk cId="4043569470" sldId="359"/>
            <ac:spMk id="2" creationId="{56ABDCC8-4A69-FD4C-A183-E2213B05D891}"/>
          </ac:spMkLst>
        </pc:spChg>
        <pc:spChg chg="mod">
          <ac:chgData name="Anna Guill" userId="a22bbae58ae3daf3" providerId="Windows Live" clId="Web-{7CF4CE84-EFAA-4B5F-993A-A9F40DF3CF42}" dt="2020-05-13T09:45:18.813" v="172" actId="20577"/>
          <ac:spMkLst>
            <pc:docMk/>
            <pc:sldMk cId="4043569470" sldId="359"/>
            <ac:spMk id="8" creationId="{31958D0B-E1F6-4F88-8355-1E2768342EC1}"/>
          </ac:spMkLst>
        </pc:spChg>
        <pc:spChg chg="del">
          <ac:chgData name="Anna Guill" userId="a22bbae58ae3daf3" providerId="Windows Live" clId="Web-{7CF4CE84-EFAA-4B5F-993A-A9F40DF3CF42}" dt="2020-05-13T09:44:06.733" v="154"/>
          <ac:spMkLst>
            <pc:docMk/>
            <pc:sldMk cId="4043569470" sldId="359"/>
            <ac:spMk id="13" creationId="{5F8FCB0D-F8D1-4871-8584-C358C029E350}"/>
          </ac:spMkLst>
        </pc:spChg>
        <pc:spChg chg="del">
          <ac:chgData name="Anna Guill" userId="a22bbae58ae3daf3" providerId="Windows Live" clId="Web-{7CF4CE84-EFAA-4B5F-993A-A9F40DF3CF42}" dt="2020-05-13T09:44:06.764" v="155"/>
          <ac:spMkLst>
            <pc:docMk/>
            <pc:sldMk cId="4043569470" sldId="359"/>
            <ac:spMk id="15" creationId="{3539B1A9-CBEC-40EE-9A6D-2C00CA732448}"/>
          </ac:spMkLst>
        </pc:spChg>
        <pc:spChg chg="del">
          <ac:chgData name="Anna Guill" userId="a22bbae58ae3daf3" providerId="Windows Live" clId="Web-{7CF4CE84-EFAA-4B5F-993A-A9F40DF3CF42}" dt="2020-05-13T09:44:16.968" v="156"/>
          <ac:spMkLst>
            <pc:docMk/>
            <pc:sldMk cId="4043569470" sldId="359"/>
            <ac:spMk id="16" creationId="{E6A3438B-F461-4F0E-AB70-C0C08D41839F}"/>
          </ac:spMkLst>
        </pc:spChg>
        <pc:spChg chg="del">
          <ac:chgData name="Anna Guill" userId="a22bbae58ae3daf3" providerId="Windows Live" clId="Web-{7CF4CE84-EFAA-4B5F-993A-A9F40DF3CF42}" dt="2020-05-13T09:44:17.046" v="159"/>
          <ac:spMkLst>
            <pc:docMk/>
            <pc:sldMk cId="4043569470" sldId="359"/>
            <ac:spMk id="17" creationId="{A9CF8ADD-235E-48E4-98EE-6281CB830092}"/>
          </ac:spMkLst>
        </pc:spChg>
        <pc:spChg chg="del">
          <ac:chgData name="Anna Guill" userId="a22bbae58ae3daf3" providerId="Windows Live" clId="Web-{7CF4CE84-EFAA-4B5F-993A-A9F40DF3CF42}" dt="2020-05-13T09:44:17.061" v="160"/>
          <ac:spMkLst>
            <pc:docMk/>
            <pc:sldMk cId="4043569470" sldId="359"/>
            <ac:spMk id="18" creationId="{323D40A5-21CC-4446-865E-43E6C2A7539C}"/>
          </ac:spMkLst>
        </pc:spChg>
        <pc:spChg chg="del">
          <ac:chgData name="Anna Guill" userId="a22bbae58ae3daf3" providerId="Windows Live" clId="Web-{7CF4CE84-EFAA-4B5F-993A-A9F40DF3CF42}" dt="2020-05-13T09:44:17.093" v="161"/>
          <ac:spMkLst>
            <pc:docMk/>
            <pc:sldMk cId="4043569470" sldId="359"/>
            <ac:spMk id="19" creationId="{B2F56E55-8435-4969-9973-00D66C2F7845}"/>
          </ac:spMkLst>
        </pc:spChg>
        <pc:spChg chg="del">
          <ac:chgData name="Anna Guill" userId="a22bbae58ae3daf3" providerId="Windows Live" clId="Web-{7CF4CE84-EFAA-4B5F-993A-A9F40DF3CF42}" dt="2020-05-13T09:44:17.124" v="163"/>
          <ac:spMkLst>
            <pc:docMk/>
            <pc:sldMk cId="4043569470" sldId="359"/>
            <ac:spMk id="20" creationId="{473DB47D-5A89-47F5-A0EF-56668A92A428}"/>
          </ac:spMkLst>
        </pc:spChg>
        <pc:spChg chg="del">
          <ac:chgData name="Anna Guill" userId="a22bbae58ae3daf3" providerId="Windows Live" clId="Web-{7CF4CE84-EFAA-4B5F-993A-A9F40DF3CF42}" dt="2020-05-13T09:44:17.108" v="162"/>
          <ac:spMkLst>
            <pc:docMk/>
            <pc:sldMk cId="4043569470" sldId="359"/>
            <ac:spMk id="21" creationId="{11AAFA96-0AFC-444C-B671-0B72962064AA}"/>
          </ac:spMkLst>
        </pc:spChg>
        <pc:spChg chg="del">
          <ac:chgData name="Anna Guill" userId="a22bbae58ae3daf3" providerId="Windows Live" clId="Web-{7CF4CE84-EFAA-4B5F-993A-A9F40DF3CF42}" dt="2020-05-13T09:44:40.328" v="165"/>
          <ac:spMkLst>
            <pc:docMk/>
            <pc:sldMk cId="4043569470" sldId="359"/>
            <ac:spMk id="22" creationId="{094A8130-2EB4-40ED-BC6F-09FC77D823DD}"/>
          </ac:spMkLst>
        </pc:spChg>
      </pc:sldChg>
      <pc:sldChg chg="del">
        <pc:chgData name="Anna Guill" userId="a22bbae58ae3daf3" providerId="Windows Live" clId="Web-{7CF4CE84-EFAA-4B5F-993A-A9F40DF3CF42}" dt="2020-05-13T09:43:45.639" v="153"/>
        <pc:sldMkLst>
          <pc:docMk/>
          <pc:sldMk cId="2638658737" sldId="371"/>
        </pc:sldMkLst>
      </pc:sldChg>
      <pc:sldChg chg="addSp delSp modSp add replId">
        <pc:chgData name="Anna Guill" userId="a22bbae58ae3daf3" providerId="Windows Live" clId="Web-{7CF4CE84-EFAA-4B5F-993A-A9F40DF3CF42}" dt="2020-05-13T09:43:25.419" v="150" actId="20577"/>
        <pc:sldMkLst>
          <pc:docMk/>
          <pc:sldMk cId="1325058004" sldId="373"/>
        </pc:sldMkLst>
        <pc:spChg chg="mod">
          <ac:chgData name="Anna Guill" userId="a22bbae58ae3daf3" providerId="Windows Live" clId="Web-{7CF4CE84-EFAA-4B5F-993A-A9F40DF3CF42}" dt="2020-05-13T09:43:25.419" v="150" actId="20577"/>
          <ac:spMkLst>
            <pc:docMk/>
            <pc:sldMk cId="1325058004" sldId="373"/>
            <ac:spMk id="2" creationId="{AD110736-238A-4939-9F83-78070FF7BE91}"/>
          </ac:spMkLst>
        </pc:spChg>
        <pc:spChg chg="mod">
          <ac:chgData name="Anna Guill" userId="a22bbae58ae3daf3" providerId="Windows Live" clId="Web-{7CF4CE84-EFAA-4B5F-993A-A9F40DF3CF42}" dt="2020-05-13T09:40:20.554" v="131" actId="20577"/>
          <ac:spMkLst>
            <pc:docMk/>
            <pc:sldMk cId="1325058004" sldId="373"/>
            <ac:spMk id="3" creationId="{B47AE17C-53FC-4229-BF99-0848C5E1A3F3}"/>
          </ac:spMkLst>
        </pc:spChg>
        <pc:spChg chg="mod">
          <ac:chgData name="Anna Guill" userId="a22bbae58ae3daf3" providerId="Windows Live" clId="Web-{7CF4CE84-EFAA-4B5F-993A-A9F40DF3CF42}" dt="2020-05-13T09:40:09.835" v="123" actId="20577"/>
          <ac:spMkLst>
            <pc:docMk/>
            <pc:sldMk cId="1325058004" sldId="373"/>
            <ac:spMk id="4" creationId="{2BED8C52-4609-41CC-97C9-D4BA9ABD16FE}"/>
          </ac:spMkLst>
        </pc:spChg>
        <pc:spChg chg="mod">
          <ac:chgData name="Anna Guill" userId="a22bbae58ae3daf3" providerId="Windows Live" clId="Web-{7CF4CE84-EFAA-4B5F-993A-A9F40DF3CF42}" dt="2020-05-13T09:41:15.150" v="135" actId="1076"/>
          <ac:spMkLst>
            <pc:docMk/>
            <pc:sldMk cId="1325058004" sldId="373"/>
            <ac:spMk id="7" creationId="{2FE9119B-33C6-4612-919D-E02EF75ADE8A}"/>
          </ac:spMkLst>
        </pc:spChg>
        <pc:spChg chg="add mod">
          <ac:chgData name="Anna Guill" userId="a22bbae58ae3daf3" providerId="Windows Live" clId="Web-{7CF4CE84-EFAA-4B5F-993A-A9F40DF3CF42}" dt="2020-05-13T09:41:34.775" v="139" actId="20577"/>
          <ac:spMkLst>
            <pc:docMk/>
            <pc:sldMk cId="1325058004" sldId="373"/>
            <ac:spMk id="9" creationId="{511E71C1-D64C-4349-9008-1DF0727318E7}"/>
          </ac:spMkLst>
        </pc:spChg>
        <pc:spChg chg="add del mod">
          <ac:chgData name="Anna Guill" userId="a22bbae58ae3daf3" providerId="Windows Live" clId="Web-{7CF4CE84-EFAA-4B5F-993A-A9F40DF3CF42}" dt="2020-05-13T09:41:57.010" v="146"/>
          <ac:spMkLst>
            <pc:docMk/>
            <pc:sldMk cId="1325058004" sldId="373"/>
            <ac:spMk id="10" creationId="{CF4E1E40-98C1-41A1-A4CF-AFE0A6C6C13A}"/>
          </ac:spMkLst>
        </pc:spChg>
        <pc:spChg chg="mod">
          <ac:chgData name="Anna Guill" userId="a22bbae58ae3daf3" providerId="Windows Live" clId="Web-{7CF4CE84-EFAA-4B5F-993A-A9F40DF3CF42}" dt="2020-05-13T09:40:20.601" v="133" actId="1076"/>
          <ac:spMkLst>
            <pc:docMk/>
            <pc:sldMk cId="1325058004" sldId="373"/>
            <ac:spMk id="11" creationId="{8E42F0CA-CDB3-47F5-8524-3CDC3E00CCBF}"/>
          </ac:spMkLst>
        </pc:spChg>
      </pc:sldChg>
      <pc:sldChg chg="addSp modSp new add del">
        <pc:chgData name="Anna Guill" userId="a22bbae58ae3daf3" providerId="Windows Live" clId="Web-{7CF4CE84-EFAA-4B5F-993A-A9F40DF3CF42}" dt="2020-05-13T09:55:41.255" v="211"/>
        <pc:sldMkLst>
          <pc:docMk/>
          <pc:sldMk cId="370345287" sldId="374"/>
        </pc:sldMkLst>
        <pc:spChg chg="mod">
          <ac:chgData name="Anna Guill" userId="a22bbae58ae3daf3" providerId="Windows Live" clId="Web-{7CF4CE84-EFAA-4B5F-993A-A9F40DF3CF42}" dt="2020-05-13T09:49:05.539" v="190" actId="20577"/>
          <ac:spMkLst>
            <pc:docMk/>
            <pc:sldMk cId="370345287" sldId="374"/>
            <ac:spMk id="2" creationId="{89702DB4-4ECB-4469-A487-D12C8EE4A143}"/>
          </ac:spMkLst>
        </pc:spChg>
        <pc:spChg chg="mod">
          <ac:chgData name="Anna Guill" userId="a22bbae58ae3daf3" providerId="Windows Live" clId="Web-{7CF4CE84-EFAA-4B5F-993A-A9F40DF3CF42}" dt="2020-05-13T09:53:44.235" v="203" actId="20577"/>
          <ac:spMkLst>
            <pc:docMk/>
            <pc:sldMk cId="370345287" sldId="374"/>
            <ac:spMk id="3" creationId="{73C9D4F4-0EC6-4C1C-90E1-FAE8F38607A2}"/>
          </ac:spMkLst>
        </pc:spChg>
        <pc:picChg chg="add mod">
          <ac:chgData name="Anna Guill" userId="a22bbae58ae3daf3" providerId="Windows Live" clId="Web-{7CF4CE84-EFAA-4B5F-993A-A9F40DF3CF42}" dt="2020-05-13T09:53:59.314" v="208" actId="1076"/>
          <ac:picMkLst>
            <pc:docMk/>
            <pc:sldMk cId="370345287" sldId="374"/>
            <ac:picMk id="4" creationId="{EB234B33-2206-42B4-B8DC-4157C5844D12}"/>
          </ac:picMkLst>
        </pc:picChg>
      </pc:sldChg>
      <pc:sldChg chg="add replId">
        <pc:chgData name="Anna Guill" userId="a22bbae58ae3daf3" providerId="Windows Live" clId="Web-{7CF4CE84-EFAA-4B5F-993A-A9F40DF3CF42}" dt="2020-05-13T09:54:13.721" v="209"/>
        <pc:sldMkLst>
          <pc:docMk/>
          <pc:sldMk cId="3097604105" sldId="375"/>
        </pc:sldMkLst>
      </pc:sldChg>
    </pc:docChg>
  </pc:docChgLst>
  <pc:docChgLst>
    <pc:chgData name="Emmanuel Orfao" userId="b37a14cee5699706" providerId="LiveId" clId="{0B611D53-7137-48B8-8782-55A28C872AE5}"/>
    <pc:docChg chg="undo custSel mod addSld delSld modSld sldOrd">
      <pc:chgData name="Emmanuel Orfao" userId="b37a14cee5699706" providerId="LiveId" clId="{0B611D53-7137-48B8-8782-55A28C872AE5}" dt="2020-05-18T22:58:24.544" v="4218" actId="1076"/>
      <pc:docMkLst>
        <pc:docMk/>
      </pc:docMkLst>
      <pc:sldChg chg="addSp modSp mod modAnim">
        <pc:chgData name="Emmanuel Orfao" userId="b37a14cee5699706" providerId="LiveId" clId="{0B611D53-7137-48B8-8782-55A28C872AE5}" dt="2020-05-17T13:00:39.215" v="3185"/>
        <pc:sldMkLst>
          <pc:docMk/>
          <pc:sldMk cId="2001977777" sldId="257"/>
        </pc:sldMkLst>
        <pc:spChg chg="add mod">
          <ac:chgData name="Emmanuel Orfao" userId="b37a14cee5699706" providerId="LiveId" clId="{0B611D53-7137-48B8-8782-55A28C872AE5}" dt="2020-05-17T12:58:08.605" v="3175" actId="14100"/>
          <ac:spMkLst>
            <pc:docMk/>
            <pc:sldMk cId="2001977777" sldId="257"/>
            <ac:spMk id="11" creationId="{59BB5BC7-874C-4C4F-9D36-89B4DEF66134}"/>
          </ac:spMkLst>
        </pc:spChg>
      </pc:sldChg>
      <pc:sldChg chg="modSp modAnim">
        <pc:chgData name="Emmanuel Orfao" userId="b37a14cee5699706" providerId="LiveId" clId="{0B611D53-7137-48B8-8782-55A28C872AE5}" dt="2020-05-17T13:02:14.059" v="3191"/>
        <pc:sldMkLst>
          <pc:docMk/>
          <pc:sldMk cId="1270436159" sldId="259"/>
        </pc:sldMkLst>
        <pc:spChg chg="mod">
          <ac:chgData name="Emmanuel Orfao" userId="b37a14cee5699706" providerId="LiveId" clId="{0B611D53-7137-48B8-8782-55A28C872AE5}" dt="2020-05-17T12:59:49.520" v="3180" actId="20578"/>
          <ac:spMkLst>
            <pc:docMk/>
            <pc:sldMk cId="1270436159" sldId="259"/>
            <ac:spMk id="15" creationId="{2C8A50A5-BF77-4FEF-A4CA-0BBA263462C9}"/>
          </ac:spMkLst>
        </pc:spChg>
      </pc:sldChg>
      <pc:sldChg chg="delDesignElem">
        <pc:chgData name="Emmanuel Orfao" userId="b37a14cee5699706" providerId="LiveId" clId="{0B611D53-7137-48B8-8782-55A28C872AE5}" dt="2020-05-17T11:14:47.798" v="3145"/>
        <pc:sldMkLst>
          <pc:docMk/>
          <pc:sldMk cId="314753349" sldId="260"/>
        </pc:sldMkLst>
      </pc:sldChg>
      <pc:sldChg chg="modSp modAnim">
        <pc:chgData name="Emmanuel Orfao" userId="b37a14cee5699706" providerId="LiveId" clId="{0B611D53-7137-48B8-8782-55A28C872AE5}" dt="2020-05-18T20:00:43.380" v="3689" actId="20577"/>
        <pc:sldMkLst>
          <pc:docMk/>
          <pc:sldMk cId="4174680981" sldId="264"/>
        </pc:sldMkLst>
        <pc:spChg chg="mod">
          <ac:chgData name="Emmanuel Orfao" userId="b37a14cee5699706" providerId="LiveId" clId="{0B611D53-7137-48B8-8782-55A28C872AE5}" dt="2020-05-17T12:59:39.576" v="3179" actId="20578"/>
          <ac:spMkLst>
            <pc:docMk/>
            <pc:sldMk cId="4174680981" sldId="264"/>
            <ac:spMk id="2" creationId="{ABA03302-39B4-2048-8410-899614ED546C}"/>
          </ac:spMkLst>
        </pc:spChg>
        <pc:spChg chg="mod">
          <ac:chgData name="Emmanuel Orfao" userId="b37a14cee5699706" providerId="LiveId" clId="{0B611D53-7137-48B8-8782-55A28C872AE5}" dt="2020-05-18T20:00:43.380" v="3689" actId="20577"/>
          <ac:spMkLst>
            <pc:docMk/>
            <pc:sldMk cId="4174680981" sldId="264"/>
            <ac:spMk id="9" creationId="{214CAC5C-A23D-4D88-8751-B823AC408D63}"/>
          </ac:spMkLst>
        </pc:spChg>
      </pc:sldChg>
      <pc:sldChg chg="ord">
        <pc:chgData name="Emmanuel Orfao" userId="b37a14cee5699706" providerId="LiveId" clId="{0B611D53-7137-48B8-8782-55A28C872AE5}" dt="2020-05-15T06:54:24.701" v="1940"/>
        <pc:sldMkLst>
          <pc:docMk/>
          <pc:sldMk cId="1871791528" sldId="291"/>
        </pc:sldMkLst>
      </pc:sldChg>
      <pc:sldChg chg="addSp delSp modSp del mod">
        <pc:chgData name="Emmanuel Orfao" userId="b37a14cee5699706" providerId="LiveId" clId="{0B611D53-7137-48B8-8782-55A28C872AE5}" dt="2020-05-15T06:12:10.909" v="1515" actId="47"/>
        <pc:sldMkLst>
          <pc:docMk/>
          <pc:sldMk cId="562071671" sldId="301"/>
        </pc:sldMkLst>
        <pc:spChg chg="del">
          <ac:chgData name="Emmanuel Orfao" userId="b37a14cee5699706" providerId="LiveId" clId="{0B611D53-7137-48B8-8782-55A28C872AE5}" dt="2020-05-15T06:11:56.543" v="1511" actId="21"/>
          <ac:spMkLst>
            <pc:docMk/>
            <pc:sldMk cId="562071671" sldId="301"/>
            <ac:spMk id="3" creationId="{B47AE17C-53FC-4229-BF99-0848C5E1A3F3}"/>
          </ac:spMkLst>
        </pc:spChg>
        <pc:spChg chg="del">
          <ac:chgData name="Emmanuel Orfao" userId="b37a14cee5699706" providerId="LiveId" clId="{0B611D53-7137-48B8-8782-55A28C872AE5}" dt="2020-05-15T06:11:56.543" v="1511" actId="21"/>
          <ac:spMkLst>
            <pc:docMk/>
            <pc:sldMk cId="562071671" sldId="301"/>
            <ac:spMk id="4" creationId="{2BED8C52-4609-41CC-97C9-D4BA9ABD16FE}"/>
          </ac:spMkLst>
        </pc:spChg>
        <pc:spChg chg="add mod">
          <ac:chgData name="Emmanuel Orfao" userId="b37a14cee5699706" providerId="LiveId" clId="{0B611D53-7137-48B8-8782-55A28C872AE5}" dt="2020-05-15T06:11:56.543" v="1511" actId="21"/>
          <ac:spMkLst>
            <pc:docMk/>
            <pc:sldMk cId="562071671" sldId="301"/>
            <ac:spMk id="6" creationId="{873CD201-21DD-46CB-8B30-4F9E36C8CE44}"/>
          </ac:spMkLst>
        </pc:spChg>
        <pc:spChg chg="del">
          <ac:chgData name="Emmanuel Orfao" userId="b37a14cee5699706" providerId="LiveId" clId="{0B611D53-7137-48B8-8782-55A28C872AE5}" dt="2020-05-15T06:11:56.543" v="1511" actId="21"/>
          <ac:spMkLst>
            <pc:docMk/>
            <pc:sldMk cId="562071671" sldId="301"/>
            <ac:spMk id="7" creationId="{2FE9119B-33C6-4612-919D-E02EF75ADE8A}"/>
          </ac:spMkLst>
        </pc:spChg>
        <pc:spChg chg="del">
          <ac:chgData name="Emmanuel Orfao" userId="b37a14cee5699706" providerId="LiveId" clId="{0B611D53-7137-48B8-8782-55A28C872AE5}" dt="2020-05-15T06:11:56.543" v="1511" actId="21"/>
          <ac:spMkLst>
            <pc:docMk/>
            <pc:sldMk cId="562071671" sldId="301"/>
            <ac:spMk id="8" creationId="{CBBF96D7-1992-423B-8746-D463D5DD51B3}"/>
          </ac:spMkLst>
        </pc:spChg>
        <pc:spChg chg="del">
          <ac:chgData name="Emmanuel Orfao" userId="b37a14cee5699706" providerId="LiveId" clId="{0B611D53-7137-48B8-8782-55A28C872AE5}" dt="2020-05-15T06:11:56.543" v="1511" actId="21"/>
          <ac:spMkLst>
            <pc:docMk/>
            <pc:sldMk cId="562071671" sldId="301"/>
            <ac:spMk id="9" creationId="{63EE0C24-6D38-4CDD-A976-FC862E8EC869}"/>
          </ac:spMkLst>
        </pc:spChg>
        <pc:spChg chg="del">
          <ac:chgData name="Emmanuel Orfao" userId="b37a14cee5699706" providerId="LiveId" clId="{0B611D53-7137-48B8-8782-55A28C872AE5}" dt="2020-05-15T06:11:56.543" v="1511" actId="21"/>
          <ac:spMkLst>
            <pc:docMk/>
            <pc:sldMk cId="562071671" sldId="301"/>
            <ac:spMk id="10" creationId="{9DC8899C-C8FD-47BC-972D-F7E216E24434}"/>
          </ac:spMkLst>
        </pc:spChg>
        <pc:spChg chg="del">
          <ac:chgData name="Emmanuel Orfao" userId="b37a14cee5699706" providerId="LiveId" clId="{0B611D53-7137-48B8-8782-55A28C872AE5}" dt="2020-05-15T06:11:56.543" v="1511" actId="21"/>
          <ac:spMkLst>
            <pc:docMk/>
            <pc:sldMk cId="562071671" sldId="301"/>
            <ac:spMk id="11" creationId="{8E42F0CA-CDB3-47F5-8524-3CDC3E00CCBF}"/>
          </ac:spMkLst>
        </pc:spChg>
        <pc:spChg chg="del">
          <ac:chgData name="Emmanuel Orfao" userId="b37a14cee5699706" providerId="LiveId" clId="{0B611D53-7137-48B8-8782-55A28C872AE5}" dt="2020-05-15T06:11:56.543" v="1511" actId="21"/>
          <ac:spMkLst>
            <pc:docMk/>
            <pc:sldMk cId="562071671" sldId="301"/>
            <ac:spMk id="12" creationId="{34B1A246-4C07-40A7-B5DB-78556931FBCE}"/>
          </ac:spMkLst>
        </pc:spChg>
      </pc:sldChg>
      <pc:sldChg chg="modSp mod">
        <pc:chgData name="Emmanuel Orfao" userId="b37a14cee5699706" providerId="LiveId" clId="{0B611D53-7137-48B8-8782-55A28C872AE5}" dt="2020-05-12T07:41:22.242" v="419" actId="1076"/>
        <pc:sldMkLst>
          <pc:docMk/>
          <pc:sldMk cId="2585622228" sldId="301"/>
        </pc:sldMkLst>
        <pc:spChg chg="mod">
          <ac:chgData name="Emmanuel Orfao" userId="b37a14cee5699706" providerId="LiveId" clId="{0B611D53-7137-48B8-8782-55A28C872AE5}" dt="2020-05-12T07:41:22.242" v="419" actId="1076"/>
          <ac:spMkLst>
            <pc:docMk/>
            <pc:sldMk cId="2585622228" sldId="301"/>
            <ac:spMk id="3" creationId="{B47AE17C-53FC-4229-BF99-0848C5E1A3F3}"/>
          </ac:spMkLst>
        </pc:spChg>
      </pc:sldChg>
      <pc:sldChg chg="addSp modSp mod">
        <pc:chgData name="Emmanuel Orfao" userId="b37a14cee5699706" providerId="LiveId" clId="{0B611D53-7137-48B8-8782-55A28C872AE5}" dt="2020-05-17T07:12:17.693" v="2754" actId="1076"/>
        <pc:sldMkLst>
          <pc:docMk/>
          <pc:sldMk cId="3157955791" sldId="329"/>
        </pc:sldMkLst>
        <pc:spChg chg="mod">
          <ac:chgData name="Emmanuel Orfao" userId="b37a14cee5699706" providerId="LiveId" clId="{0B611D53-7137-48B8-8782-55A28C872AE5}" dt="2020-05-13T13:11:41.178" v="807" actId="113"/>
          <ac:spMkLst>
            <pc:docMk/>
            <pc:sldMk cId="3157955791" sldId="329"/>
            <ac:spMk id="2" creationId="{6ADDE98F-BC20-47C6-BA16-BC15A02918DD}"/>
          </ac:spMkLst>
        </pc:spChg>
        <pc:spChg chg="mod">
          <ac:chgData name="Emmanuel Orfao" userId="b37a14cee5699706" providerId="LiveId" clId="{0B611D53-7137-48B8-8782-55A28C872AE5}" dt="2020-05-15T06:38:16.695" v="1764" actId="1076"/>
          <ac:spMkLst>
            <pc:docMk/>
            <pc:sldMk cId="3157955791" sldId="329"/>
            <ac:spMk id="12" creationId="{D0234622-D101-2D4D-AE8D-070E65ECF6BF}"/>
          </ac:spMkLst>
        </pc:spChg>
        <pc:graphicFrameChg chg="mod">
          <ac:chgData name="Emmanuel Orfao" userId="b37a14cee5699706" providerId="LiveId" clId="{0B611D53-7137-48B8-8782-55A28C872AE5}" dt="2020-05-15T08:57:14.034" v="1961" actId="20577"/>
          <ac:graphicFrameMkLst>
            <pc:docMk/>
            <pc:sldMk cId="3157955791" sldId="329"/>
            <ac:graphicFrameMk id="16" creationId="{D2A197C6-FB6A-4E87-8B8B-B9815407192C}"/>
          </ac:graphicFrameMkLst>
        </pc:graphicFrameChg>
        <pc:picChg chg="add mod">
          <ac:chgData name="Emmanuel Orfao" userId="b37a14cee5699706" providerId="LiveId" clId="{0B611D53-7137-48B8-8782-55A28C872AE5}" dt="2020-05-15T06:38:38.924" v="1766" actId="1076"/>
          <ac:picMkLst>
            <pc:docMk/>
            <pc:sldMk cId="3157955791" sldId="329"/>
            <ac:picMk id="4" creationId="{9483CCF4-A1D7-4E2A-8DB5-84C07D8ED70A}"/>
          </ac:picMkLst>
        </pc:picChg>
        <pc:picChg chg="mod">
          <ac:chgData name="Emmanuel Orfao" userId="b37a14cee5699706" providerId="LiveId" clId="{0B611D53-7137-48B8-8782-55A28C872AE5}" dt="2020-05-17T07:12:17.693" v="2754" actId="1076"/>
          <ac:picMkLst>
            <pc:docMk/>
            <pc:sldMk cId="3157955791" sldId="329"/>
            <ac:picMk id="7" creationId="{012B10DB-403E-4641-A18F-1AF5570C953D}"/>
          </ac:picMkLst>
        </pc:picChg>
        <pc:picChg chg="mod">
          <ac:chgData name="Emmanuel Orfao" userId="b37a14cee5699706" providerId="LiveId" clId="{0B611D53-7137-48B8-8782-55A28C872AE5}" dt="2020-05-15T06:38:54.027" v="1769" actId="1076"/>
          <ac:picMkLst>
            <pc:docMk/>
            <pc:sldMk cId="3157955791" sldId="329"/>
            <ac:picMk id="9" creationId="{E8A88852-4D56-534D-8783-51FB271B6052}"/>
          </ac:picMkLst>
        </pc:picChg>
      </pc:sldChg>
      <pc:sldChg chg="addSp delSp modSp del mod">
        <pc:chgData name="Emmanuel Orfao" userId="b37a14cee5699706" providerId="LiveId" clId="{0B611D53-7137-48B8-8782-55A28C872AE5}" dt="2020-05-17T09:29:34.782" v="3081" actId="47"/>
        <pc:sldMkLst>
          <pc:docMk/>
          <pc:sldMk cId="1332530430" sldId="339"/>
        </pc:sldMkLst>
        <pc:spChg chg="del mod">
          <ac:chgData name="Emmanuel Orfao" userId="b37a14cee5699706" providerId="LiveId" clId="{0B611D53-7137-48B8-8782-55A28C872AE5}" dt="2020-05-15T21:36:36.203" v="2737" actId="21"/>
          <ac:spMkLst>
            <pc:docMk/>
            <pc:sldMk cId="1332530430" sldId="339"/>
            <ac:spMk id="3" creationId="{BE82CC88-6196-48C4-A1F6-95510DF9DED8}"/>
          </ac:spMkLst>
        </pc:spChg>
        <pc:spChg chg="add mod">
          <ac:chgData name="Emmanuel Orfao" userId="b37a14cee5699706" providerId="LiveId" clId="{0B611D53-7137-48B8-8782-55A28C872AE5}" dt="2020-05-15T21:36:36.203" v="2737" actId="21"/>
          <ac:spMkLst>
            <pc:docMk/>
            <pc:sldMk cId="1332530430" sldId="339"/>
            <ac:spMk id="4" creationId="{27FDDEED-41E5-4893-9D3A-0B37E172167F}"/>
          </ac:spMkLst>
        </pc:spChg>
        <pc:picChg chg="del">
          <ac:chgData name="Emmanuel Orfao" userId="b37a14cee5699706" providerId="LiveId" clId="{0B611D53-7137-48B8-8782-55A28C872AE5}" dt="2020-05-15T21:33:20.340" v="2608" actId="478"/>
          <ac:picMkLst>
            <pc:docMk/>
            <pc:sldMk cId="1332530430" sldId="339"/>
            <ac:picMk id="7" creationId="{06449E02-6B7F-414B-950A-C1D00209F5D9}"/>
          </ac:picMkLst>
        </pc:picChg>
      </pc:sldChg>
      <pc:sldChg chg="modSp mod modNotesTx">
        <pc:chgData name="Emmanuel Orfao" userId="b37a14cee5699706" providerId="LiveId" clId="{0B611D53-7137-48B8-8782-55A28C872AE5}" dt="2020-05-18T21:12:30.327" v="3947" actId="14100"/>
        <pc:sldMkLst>
          <pc:docMk/>
          <pc:sldMk cId="3069016950" sldId="341"/>
        </pc:sldMkLst>
        <pc:picChg chg="mod">
          <ac:chgData name="Emmanuel Orfao" userId="b37a14cee5699706" providerId="LiveId" clId="{0B611D53-7137-48B8-8782-55A28C872AE5}" dt="2020-05-18T21:12:12.622" v="3943" actId="1076"/>
          <ac:picMkLst>
            <pc:docMk/>
            <pc:sldMk cId="3069016950" sldId="341"/>
            <ac:picMk id="4" creationId="{AD69351B-310E-8349-AA23-0FD5FE7FE08F}"/>
          </ac:picMkLst>
        </pc:picChg>
        <pc:picChg chg="mod">
          <ac:chgData name="Emmanuel Orfao" userId="b37a14cee5699706" providerId="LiveId" clId="{0B611D53-7137-48B8-8782-55A28C872AE5}" dt="2020-05-18T21:12:22.794" v="3945" actId="1076"/>
          <ac:picMkLst>
            <pc:docMk/>
            <pc:sldMk cId="3069016950" sldId="341"/>
            <ac:picMk id="6" creationId="{A43C4D43-0A06-EA41-BF78-0D958A2CB8A6}"/>
          </ac:picMkLst>
        </pc:picChg>
        <pc:picChg chg="mod">
          <ac:chgData name="Emmanuel Orfao" userId="b37a14cee5699706" providerId="LiveId" clId="{0B611D53-7137-48B8-8782-55A28C872AE5}" dt="2020-05-18T21:12:30.327" v="3947" actId="14100"/>
          <ac:picMkLst>
            <pc:docMk/>
            <pc:sldMk cId="3069016950" sldId="341"/>
            <ac:picMk id="8" creationId="{3561E7AA-4DB4-D84D-8E17-30E315DBE7BA}"/>
          </ac:picMkLst>
        </pc:picChg>
      </pc:sldChg>
      <pc:sldChg chg="addSp delSp modSp mod delAnim modAnim">
        <pc:chgData name="Emmanuel Orfao" userId="b37a14cee5699706" providerId="LiveId" clId="{0B611D53-7137-48B8-8782-55A28C872AE5}" dt="2020-05-18T09:11:59.241" v="3382" actId="20577"/>
        <pc:sldMkLst>
          <pc:docMk/>
          <pc:sldMk cId="4077642125" sldId="343"/>
        </pc:sldMkLst>
        <pc:spChg chg="mod">
          <ac:chgData name="Emmanuel Orfao" userId="b37a14cee5699706" providerId="LiveId" clId="{0B611D53-7137-48B8-8782-55A28C872AE5}" dt="2020-05-18T09:11:59.241" v="3382" actId="20577"/>
          <ac:spMkLst>
            <pc:docMk/>
            <pc:sldMk cId="4077642125" sldId="343"/>
            <ac:spMk id="2" creationId="{EC4526B7-C958-EC45-AD03-392F1AB94521}"/>
          </ac:spMkLst>
        </pc:spChg>
        <pc:spChg chg="del">
          <ac:chgData name="Emmanuel Orfao" userId="b37a14cee5699706" providerId="LiveId" clId="{0B611D53-7137-48B8-8782-55A28C872AE5}" dt="2020-05-12T08:32:10.579" v="683" actId="478"/>
          <ac:spMkLst>
            <pc:docMk/>
            <pc:sldMk cId="4077642125" sldId="343"/>
            <ac:spMk id="3" creationId="{61EA9A95-B8AD-3F42-A6BB-BF22864DBA2B}"/>
          </ac:spMkLst>
        </pc:spChg>
        <pc:spChg chg="add del mod">
          <ac:chgData name="Emmanuel Orfao" userId="b37a14cee5699706" providerId="LiveId" clId="{0B611D53-7137-48B8-8782-55A28C872AE5}" dt="2020-05-15T05:24:49.636" v="1015" actId="478"/>
          <ac:spMkLst>
            <pc:docMk/>
            <pc:sldMk cId="4077642125" sldId="343"/>
            <ac:spMk id="4" creationId="{87AEB041-BF60-47B1-86A4-A148236A9594}"/>
          </ac:spMkLst>
        </pc:spChg>
        <pc:spChg chg="add del mod">
          <ac:chgData name="Emmanuel Orfao" userId="b37a14cee5699706" providerId="LiveId" clId="{0B611D53-7137-48B8-8782-55A28C872AE5}" dt="2020-05-12T08:32:49.467" v="688" actId="478"/>
          <ac:spMkLst>
            <pc:docMk/>
            <pc:sldMk cId="4077642125" sldId="343"/>
            <ac:spMk id="5" creationId="{9EE43F35-6BA7-4395-BB5E-83D8F7433B2D}"/>
          </ac:spMkLst>
        </pc:spChg>
        <pc:picChg chg="add del mod">
          <ac:chgData name="Emmanuel Orfao" userId="b37a14cee5699706" providerId="LiveId" clId="{0B611D53-7137-48B8-8782-55A28C872AE5}" dt="2020-05-15T05:31:45.855" v="1047" actId="478"/>
          <ac:picMkLst>
            <pc:docMk/>
            <pc:sldMk cId="4077642125" sldId="343"/>
            <ac:picMk id="3" creationId="{F8996F4D-D13B-4C91-8DEC-786A07B06B2A}"/>
          </ac:picMkLst>
        </pc:picChg>
        <pc:picChg chg="add mod ord">
          <ac:chgData name="Emmanuel Orfao" userId="b37a14cee5699706" providerId="LiveId" clId="{0B611D53-7137-48B8-8782-55A28C872AE5}" dt="2020-05-15T05:29:51.027" v="1034" actId="167"/>
          <ac:picMkLst>
            <pc:docMk/>
            <pc:sldMk cId="4077642125" sldId="343"/>
            <ac:picMk id="5" creationId="{F991112F-2495-47FF-8B5B-AA0AC73CEE2A}"/>
          </ac:picMkLst>
        </pc:picChg>
      </pc:sldChg>
      <pc:sldChg chg="addSp modSp mod modAnim modNotesTx">
        <pc:chgData name="Emmanuel Orfao" userId="b37a14cee5699706" providerId="LiveId" clId="{0B611D53-7137-48B8-8782-55A28C872AE5}" dt="2020-05-18T19:54:18.054" v="3679"/>
        <pc:sldMkLst>
          <pc:docMk/>
          <pc:sldMk cId="2504104187" sldId="344"/>
        </pc:sldMkLst>
        <pc:spChg chg="mod">
          <ac:chgData name="Emmanuel Orfao" userId="b37a14cee5699706" providerId="LiveId" clId="{0B611D53-7137-48B8-8782-55A28C872AE5}" dt="2020-05-17T08:01:05.803" v="2948" actId="1076"/>
          <ac:spMkLst>
            <pc:docMk/>
            <pc:sldMk cId="2504104187" sldId="344"/>
            <ac:spMk id="2" creationId="{D98B22E5-299E-C042-894A-3A85CC870D76}"/>
          </ac:spMkLst>
        </pc:spChg>
        <pc:spChg chg="add mod">
          <ac:chgData name="Emmanuel Orfao" userId="b37a14cee5699706" providerId="LiveId" clId="{0B611D53-7137-48B8-8782-55A28C872AE5}" dt="2020-05-17T09:20:00.212" v="3009" actId="20577"/>
          <ac:spMkLst>
            <pc:docMk/>
            <pc:sldMk cId="2504104187" sldId="344"/>
            <ac:spMk id="5" creationId="{0FD011CD-18AA-4650-AF36-3C6658C1650F}"/>
          </ac:spMkLst>
        </pc:spChg>
        <pc:spChg chg="mod">
          <ac:chgData name="Emmanuel Orfao" userId="b37a14cee5699706" providerId="LiveId" clId="{0B611D53-7137-48B8-8782-55A28C872AE5}" dt="2020-05-18T19:53:17.091" v="3678" actId="115"/>
          <ac:spMkLst>
            <pc:docMk/>
            <pc:sldMk cId="2504104187" sldId="344"/>
            <ac:spMk id="82" creationId="{139E8287-152B-4F1B-A6DF-3867582E41D9}"/>
          </ac:spMkLst>
        </pc:spChg>
        <pc:graphicFrameChg chg="mod">
          <ac:chgData name="Emmanuel Orfao" userId="b37a14cee5699706" providerId="LiveId" clId="{0B611D53-7137-48B8-8782-55A28C872AE5}" dt="2020-05-15T05:51:57.438" v="1298" actId="14100"/>
          <ac:graphicFrameMkLst>
            <pc:docMk/>
            <pc:sldMk cId="2504104187" sldId="344"/>
            <ac:graphicFrameMk id="5" creationId="{A78E7D20-B7EC-4053-96E1-FADB6C910929}"/>
          </ac:graphicFrameMkLst>
        </pc:graphicFrameChg>
        <pc:picChg chg="mod">
          <ac:chgData name="Emmanuel Orfao" userId="b37a14cee5699706" providerId="LiveId" clId="{0B611D53-7137-48B8-8782-55A28C872AE5}" dt="2020-05-17T08:00:55.746" v="2946" actId="1076"/>
          <ac:picMkLst>
            <pc:docMk/>
            <pc:sldMk cId="2504104187" sldId="344"/>
            <ac:picMk id="85" creationId="{924B18DF-F380-430F-B879-266144519510}"/>
          </ac:picMkLst>
        </pc:picChg>
      </pc:sldChg>
      <pc:sldChg chg="addSp delSp modSp del mod modNotesTx">
        <pc:chgData name="Emmanuel Orfao" userId="b37a14cee5699706" providerId="LiveId" clId="{0B611D53-7137-48B8-8782-55A28C872AE5}" dt="2020-05-15T05:50:29.834" v="1284" actId="47"/>
        <pc:sldMkLst>
          <pc:docMk/>
          <pc:sldMk cId="240893533" sldId="345"/>
        </pc:sldMkLst>
        <pc:spChg chg="add mod">
          <ac:chgData name="Emmanuel Orfao" userId="b37a14cee5699706" providerId="LiveId" clId="{0B611D53-7137-48B8-8782-55A28C872AE5}" dt="2020-05-13T13:25:53.208" v="850" actId="478"/>
          <ac:spMkLst>
            <pc:docMk/>
            <pc:sldMk cId="240893533" sldId="345"/>
            <ac:spMk id="5" creationId="{BDFE4490-072D-437B-9A45-F2AEBE72E5CE}"/>
          </ac:spMkLst>
        </pc:spChg>
        <pc:spChg chg="add del mod">
          <ac:chgData name="Emmanuel Orfao" userId="b37a14cee5699706" providerId="LiveId" clId="{0B611D53-7137-48B8-8782-55A28C872AE5}" dt="2020-05-15T05:47:10.440" v="1231" actId="21"/>
          <ac:spMkLst>
            <pc:docMk/>
            <pc:sldMk cId="240893533" sldId="345"/>
            <ac:spMk id="7" creationId="{9FA99320-FF2B-416D-BE49-5B5C12C8E566}"/>
          </ac:spMkLst>
        </pc:spChg>
        <pc:picChg chg="del">
          <ac:chgData name="Emmanuel Orfao" userId="b37a14cee5699706" providerId="LiveId" clId="{0B611D53-7137-48B8-8782-55A28C872AE5}" dt="2020-05-13T13:25:53.208" v="850" actId="478"/>
          <ac:picMkLst>
            <pc:docMk/>
            <pc:sldMk cId="240893533" sldId="345"/>
            <ac:picMk id="4" creationId="{A3E75177-9B9F-42AB-B0B9-FAB05A8D206A}"/>
          </ac:picMkLst>
        </pc:picChg>
        <pc:picChg chg="del">
          <ac:chgData name="Emmanuel Orfao" userId="b37a14cee5699706" providerId="LiveId" clId="{0B611D53-7137-48B8-8782-55A28C872AE5}" dt="2020-05-13T13:25:55.176" v="851" actId="478"/>
          <ac:picMkLst>
            <pc:docMk/>
            <pc:sldMk cId="240893533" sldId="345"/>
            <ac:picMk id="6" creationId="{A269E28C-6676-48B0-BD8D-2E52C4C218F4}"/>
          </ac:picMkLst>
        </pc:picChg>
      </pc:sldChg>
      <pc:sldChg chg="modSp mod">
        <pc:chgData name="Emmanuel Orfao" userId="b37a14cee5699706" providerId="LiveId" clId="{0B611D53-7137-48B8-8782-55A28C872AE5}" dt="2020-05-15T06:53:38.704" v="1932" actId="1076"/>
        <pc:sldMkLst>
          <pc:docMk/>
          <pc:sldMk cId="4107787406" sldId="346"/>
        </pc:sldMkLst>
        <pc:spChg chg="mod">
          <ac:chgData name="Emmanuel Orfao" userId="b37a14cee5699706" providerId="LiveId" clId="{0B611D53-7137-48B8-8782-55A28C872AE5}" dt="2020-05-15T06:53:38.704" v="1932" actId="1076"/>
          <ac:spMkLst>
            <pc:docMk/>
            <pc:sldMk cId="4107787406" sldId="346"/>
            <ac:spMk id="2" creationId="{DD42A28B-3463-2341-AE33-4754BA8E13C7}"/>
          </ac:spMkLst>
        </pc:spChg>
      </pc:sldChg>
      <pc:sldChg chg="addSp delSp modSp mod modAnim">
        <pc:chgData name="Emmanuel Orfao" userId="b37a14cee5699706" providerId="LiveId" clId="{0B611D53-7137-48B8-8782-55A28C872AE5}" dt="2020-05-18T08:12:08.309" v="3206" actId="20577"/>
        <pc:sldMkLst>
          <pc:docMk/>
          <pc:sldMk cId="1365599096" sldId="347"/>
        </pc:sldMkLst>
        <pc:spChg chg="add mod">
          <ac:chgData name="Emmanuel Orfao" userId="b37a14cee5699706" providerId="LiveId" clId="{0B611D53-7137-48B8-8782-55A28C872AE5}" dt="2020-05-15T06:40:02.192" v="1799" actId="1076"/>
          <ac:spMkLst>
            <pc:docMk/>
            <pc:sldMk cId="1365599096" sldId="347"/>
            <ac:spMk id="3" creationId="{5BD2A443-251F-4FAC-B024-32A0EBD08A6E}"/>
          </ac:spMkLst>
        </pc:spChg>
        <pc:spChg chg="mod">
          <ac:chgData name="Emmanuel Orfao" userId="b37a14cee5699706" providerId="LiveId" clId="{0B611D53-7137-48B8-8782-55A28C872AE5}" dt="2020-05-18T08:12:08.309" v="3206" actId="20577"/>
          <ac:spMkLst>
            <pc:docMk/>
            <pc:sldMk cId="1365599096" sldId="347"/>
            <ac:spMk id="5" creationId="{BCE639AD-E2C4-2D49-8EE0-942A82B467CD}"/>
          </ac:spMkLst>
        </pc:spChg>
        <pc:picChg chg="add mod">
          <ac:chgData name="Emmanuel Orfao" userId="b37a14cee5699706" providerId="LiveId" clId="{0B611D53-7137-48B8-8782-55A28C872AE5}" dt="2020-05-18T08:11:32.074" v="3200" actId="1076"/>
          <ac:picMkLst>
            <pc:docMk/>
            <pc:sldMk cId="1365599096" sldId="347"/>
            <ac:picMk id="2" creationId="{C2FC6864-F2C6-4C4D-8BA4-E03DF12D2C5C}"/>
          </ac:picMkLst>
        </pc:picChg>
        <pc:picChg chg="mod">
          <ac:chgData name="Emmanuel Orfao" userId="b37a14cee5699706" providerId="LiveId" clId="{0B611D53-7137-48B8-8782-55A28C872AE5}" dt="2020-05-13T13:11:54.550" v="808" actId="1076"/>
          <ac:picMkLst>
            <pc:docMk/>
            <pc:sldMk cId="1365599096" sldId="347"/>
            <ac:picMk id="4" creationId="{4346BA8D-7132-A64D-9005-7EE0AAD61B53}"/>
          </ac:picMkLst>
        </pc:picChg>
        <pc:picChg chg="add mod">
          <ac:chgData name="Emmanuel Orfao" userId="b37a14cee5699706" providerId="LiveId" clId="{0B611D53-7137-48B8-8782-55A28C872AE5}" dt="2020-05-18T08:11:23.436" v="3198" actId="1076"/>
          <ac:picMkLst>
            <pc:docMk/>
            <pc:sldMk cId="1365599096" sldId="347"/>
            <ac:picMk id="6" creationId="{19422CA4-F529-4072-A932-1F1683B166F8}"/>
          </ac:picMkLst>
        </pc:picChg>
        <pc:picChg chg="add del mod">
          <ac:chgData name="Emmanuel Orfao" userId="b37a14cee5699706" providerId="LiveId" clId="{0B611D53-7137-48B8-8782-55A28C872AE5}" dt="2020-05-18T08:11:15.367" v="3195" actId="478"/>
          <ac:picMkLst>
            <pc:docMk/>
            <pc:sldMk cId="1365599096" sldId="347"/>
            <ac:picMk id="7" creationId="{DB2D2BBE-B9CA-4DED-8EB2-F9FD10F9EC74}"/>
          </ac:picMkLst>
        </pc:picChg>
        <pc:picChg chg="add del mod">
          <ac:chgData name="Emmanuel Orfao" userId="b37a14cee5699706" providerId="LiveId" clId="{0B611D53-7137-48B8-8782-55A28C872AE5}" dt="2020-05-18T08:11:16.321" v="3196" actId="478"/>
          <ac:picMkLst>
            <pc:docMk/>
            <pc:sldMk cId="1365599096" sldId="347"/>
            <ac:picMk id="8" creationId="{27A2E4B9-BABD-422F-A888-B6A3216F5EED}"/>
          </ac:picMkLst>
        </pc:picChg>
        <pc:picChg chg="add mod">
          <ac:chgData name="Emmanuel Orfao" userId="b37a14cee5699706" providerId="LiveId" clId="{0B611D53-7137-48B8-8782-55A28C872AE5}" dt="2020-05-18T08:11:20.472" v="3197" actId="1076"/>
          <ac:picMkLst>
            <pc:docMk/>
            <pc:sldMk cId="1365599096" sldId="347"/>
            <ac:picMk id="9" creationId="{1037C23F-D830-4864-8816-204DE27D0F0E}"/>
          </ac:picMkLst>
        </pc:picChg>
      </pc:sldChg>
      <pc:sldChg chg="del">
        <pc:chgData name="Emmanuel Orfao" userId="b37a14cee5699706" providerId="LiveId" clId="{0B611D53-7137-48B8-8782-55A28C872AE5}" dt="2020-05-13T17:37:39.916" v="873" actId="2696"/>
        <pc:sldMkLst>
          <pc:docMk/>
          <pc:sldMk cId="3799775012" sldId="352"/>
        </pc:sldMkLst>
      </pc:sldChg>
      <pc:sldChg chg="addSp delSp modSp mod modNotesTx">
        <pc:chgData name="Emmanuel Orfao" userId="b37a14cee5699706" providerId="LiveId" clId="{0B611D53-7137-48B8-8782-55A28C872AE5}" dt="2020-05-18T21:14:39.218" v="3987" actId="14100"/>
        <pc:sldMkLst>
          <pc:docMk/>
          <pc:sldMk cId="4119448820" sldId="354"/>
        </pc:sldMkLst>
        <pc:spChg chg="mod">
          <ac:chgData name="Emmanuel Orfao" userId="b37a14cee5699706" providerId="LiveId" clId="{0B611D53-7137-48B8-8782-55A28C872AE5}" dt="2020-05-18T21:12:47.216" v="3948" actId="14100"/>
          <ac:spMkLst>
            <pc:docMk/>
            <pc:sldMk cId="4119448820" sldId="354"/>
            <ac:spMk id="2" creationId="{324D096F-66C3-E54D-90A3-136911B64556}"/>
          </ac:spMkLst>
        </pc:spChg>
        <pc:spChg chg="del">
          <ac:chgData name="Emmanuel Orfao" userId="b37a14cee5699706" providerId="LiveId" clId="{0B611D53-7137-48B8-8782-55A28C872AE5}" dt="2020-05-11T19:03:28.023" v="48" actId="478"/>
          <ac:spMkLst>
            <pc:docMk/>
            <pc:sldMk cId="4119448820" sldId="354"/>
            <ac:spMk id="3" creationId="{8762DCD0-BA9F-AA46-81F8-0BA102B065F8}"/>
          </ac:spMkLst>
        </pc:spChg>
        <pc:spChg chg="add del mod">
          <ac:chgData name="Emmanuel Orfao" userId="b37a14cee5699706" providerId="LiveId" clId="{0B611D53-7137-48B8-8782-55A28C872AE5}" dt="2020-05-18T18:41:12.907" v="3462" actId="478"/>
          <ac:spMkLst>
            <pc:docMk/>
            <pc:sldMk cId="4119448820" sldId="354"/>
            <ac:spMk id="4" creationId="{65E62171-C911-454E-8B48-091936F77E11}"/>
          </ac:spMkLst>
        </pc:spChg>
        <pc:picChg chg="add del mod">
          <ac:chgData name="Emmanuel Orfao" userId="b37a14cee5699706" providerId="LiveId" clId="{0B611D53-7137-48B8-8782-55A28C872AE5}" dt="2020-05-15T20:37:48.123" v="2123" actId="478"/>
          <ac:picMkLst>
            <pc:docMk/>
            <pc:sldMk cId="4119448820" sldId="354"/>
            <ac:picMk id="5" creationId="{26AE11BE-8D7E-4237-933D-4560534A553D}"/>
          </ac:picMkLst>
        </pc:picChg>
        <pc:picChg chg="add mod">
          <ac:chgData name="Emmanuel Orfao" userId="b37a14cee5699706" providerId="LiveId" clId="{0B611D53-7137-48B8-8782-55A28C872AE5}" dt="2020-05-18T21:14:36.092" v="3986" actId="14100"/>
          <ac:picMkLst>
            <pc:docMk/>
            <pc:sldMk cId="4119448820" sldId="354"/>
            <ac:picMk id="6" creationId="{26261D2E-A89D-4CE5-82F9-37C89210F427}"/>
          </ac:picMkLst>
        </pc:picChg>
        <pc:picChg chg="add del mod modCrop">
          <ac:chgData name="Emmanuel Orfao" userId="b37a14cee5699706" providerId="LiveId" clId="{0B611D53-7137-48B8-8782-55A28C872AE5}" dt="2020-05-15T20:36:50.494" v="2117" actId="478"/>
          <ac:picMkLst>
            <pc:docMk/>
            <pc:sldMk cId="4119448820" sldId="354"/>
            <ac:picMk id="7" creationId="{2A4D408D-E62D-4D03-BE74-381D4BD716F4}"/>
          </ac:picMkLst>
        </pc:picChg>
        <pc:picChg chg="add mod modCrop">
          <ac:chgData name="Emmanuel Orfao" userId="b37a14cee5699706" providerId="LiveId" clId="{0B611D53-7137-48B8-8782-55A28C872AE5}" dt="2020-05-18T08:16:09.998" v="3210" actId="1076"/>
          <ac:picMkLst>
            <pc:docMk/>
            <pc:sldMk cId="4119448820" sldId="354"/>
            <ac:picMk id="8" creationId="{9F3779B1-76B2-4332-96BE-63E4D9D2E028}"/>
          </ac:picMkLst>
        </pc:picChg>
        <pc:picChg chg="add mod modCrop">
          <ac:chgData name="Emmanuel Orfao" userId="b37a14cee5699706" providerId="LiveId" clId="{0B611D53-7137-48B8-8782-55A28C872AE5}" dt="2020-05-18T21:14:39.218" v="3987" actId="14100"/>
          <ac:picMkLst>
            <pc:docMk/>
            <pc:sldMk cId="4119448820" sldId="354"/>
            <ac:picMk id="9" creationId="{D297F043-391B-42BF-92BE-8193BEC96D4D}"/>
          </ac:picMkLst>
        </pc:picChg>
        <pc:picChg chg="add del mod">
          <ac:chgData name="Emmanuel Orfao" userId="b37a14cee5699706" providerId="LiveId" clId="{0B611D53-7137-48B8-8782-55A28C872AE5}" dt="2020-05-18T18:41:09.925" v="3461" actId="478"/>
          <ac:picMkLst>
            <pc:docMk/>
            <pc:sldMk cId="4119448820" sldId="354"/>
            <ac:picMk id="10" creationId="{50C7215C-4052-42E5-B782-9904CF66A6FA}"/>
          </ac:picMkLst>
        </pc:picChg>
        <pc:picChg chg="add mod">
          <ac:chgData name="Emmanuel Orfao" userId="b37a14cee5699706" providerId="LiveId" clId="{0B611D53-7137-48B8-8782-55A28C872AE5}" dt="2020-05-18T08:16:05.365" v="3208" actId="1076"/>
          <ac:picMkLst>
            <pc:docMk/>
            <pc:sldMk cId="4119448820" sldId="354"/>
            <ac:picMk id="11" creationId="{1A482866-B56A-4E0A-96C4-A268D0B8EB7A}"/>
          </ac:picMkLst>
        </pc:picChg>
        <pc:picChg chg="add del mod">
          <ac:chgData name="Emmanuel Orfao" userId="b37a14cee5699706" providerId="LiveId" clId="{0B611D53-7137-48B8-8782-55A28C872AE5}" dt="2020-05-12T06:47:57.429" v="98" actId="478"/>
          <ac:picMkLst>
            <pc:docMk/>
            <pc:sldMk cId="4119448820" sldId="354"/>
            <ac:picMk id="13" creationId="{2A7B1C71-126E-4126-841B-63FDA561AA71}"/>
          </ac:picMkLst>
        </pc:picChg>
        <pc:picChg chg="add del mod">
          <ac:chgData name="Emmanuel Orfao" userId="b37a14cee5699706" providerId="LiveId" clId="{0B611D53-7137-48B8-8782-55A28C872AE5}" dt="2020-05-18T08:16:14.831" v="3212" actId="1076"/>
          <ac:picMkLst>
            <pc:docMk/>
            <pc:sldMk cId="4119448820" sldId="354"/>
            <ac:picMk id="15" creationId="{751F690C-DA25-4AE2-8E80-62831272E9F7}"/>
          </ac:picMkLst>
        </pc:picChg>
      </pc:sldChg>
      <pc:sldChg chg="addSp delSp modSp mod">
        <pc:chgData name="Emmanuel Orfao" userId="b37a14cee5699706" providerId="LiveId" clId="{0B611D53-7137-48B8-8782-55A28C872AE5}" dt="2020-05-15T05:22:44.196" v="977" actId="113"/>
        <pc:sldMkLst>
          <pc:docMk/>
          <pc:sldMk cId="1612818318" sldId="355"/>
        </pc:sldMkLst>
        <pc:spChg chg="mod">
          <ac:chgData name="Emmanuel Orfao" userId="b37a14cee5699706" providerId="LiveId" clId="{0B611D53-7137-48B8-8782-55A28C872AE5}" dt="2020-05-15T05:22:44.196" v="977" actId="113"/>
          <ac:spMkLst>
            <pc:docMk/>
            <pc:sldMk cId="1612818318" sldId="355"/>
            <ac:spMk id="2" creationId="{2691D00C-E551-3A42-B05F-0D8927F03364}"/>
          </ac:spMkLst>
        </pc:spChg>
        <pc:spChg chg="del">
          <ac:chgData name="Emmanuel Orfao" userId="b37a14cee5699706" providerId="LiveId" clId="{0B611D53-7137-48B8-8782-55A28C872AE5}" dt="2020-05-11T18:49:56.037" v="5" actId="478"/>
          <ac:spMkLst>
            <pc:docMk/>
            <pc:sldMk cId="1612818318" sldId="355"/>
            <ac:spMk id="3" creationId="{830E3066-5154-FA44-A52F-64D144BB49BB}"/>
          </ac:spMkLst>
        </pc:spChg>
        <pc:spChg chg="add mod">
          <ac:chgData name="Emmanuel Orfao" userId="b37a14cee5699706" providerId="LiveId" clId="{0B611D53-7137-48B8-8782-55A28C872AE5}" dt="2020-05-11T18:52:51.832" v="23" actId="1076"/>
          <ac:spMkLst>
            <pc:docMk/>
            <pc:sldMk cId="1612818318" sldId="355"/>
            <ac:spMk id="6" creationId="{6F4B3F3C-E3B6-4920-988F-EDDB72AB5587}"/>
          </ac:spMkLst>
        </pc:spChg>
        <pc:picChg chg="add mod">
          <ac:chgData name="Emmanuel Orfao" userId="b37a14cee5699706" providerId="LiveId" clId="{0B611D53-7137-48B8-8782-55A28C872AE5}" dt="2020-05-11T18:50:46.079" v="15" actId="1076"/>
          <ac:picMkLst>
            <pc:docMk/>
            <pc:sldMk cId="1612818318" sldId="355"/>
            <ac:picMk id="5" creationId="{580BCCC9-9594-4A26-A83B-6FEF8C0C95D1}"/>
          </ac:picMkLst>
        </pc:picChg>
      </pc:sldChg>
      <pc:sldChg chg="addSp delSp modSp del mod modNotesTx">
        <pc:chgData name="Emmanuel Orfao" userId="b37a14cee5699706" providerId="LiveId" clId="{0B611D53-7137-48B8-8782-55A28C872AE5}" dt="2020-05-15T05:50:31.458" v="1285" actId="47"/>
        <pc:sldMkLst>
          <pc:docMk/>
          <pc:sldMk cId="2862720334" sldId="356"/>
        </pc:sldMkLst>
        <pc:spChg chg="add del mod">
          <ac:chgData name="Emmanuel Orfao" userId="b37a14cee5699706" providerId="LiveId" clId="{0B611D53-7137-48B8-8782-55A28C872AE5}" dt="2020-05-13T13:26:05.080" v="853" actId="478"/>
          <ac:spMkLst>
            <pc:docMk/>
            <pc:sldMk cId="2862720334" sldId="356"/>
            <ac:spMk id="6" creationId="{F4CCEA34-D7B4-4BA3-8673-EBBD57BCEC3E}"/>
          </ac:spMkLst>
        </pc:spChg>
        <pc:picChg chg="del mod">
          <ac:chgData name="Emmanuel Orfao" userId="b37a14cee5699706" providerId="LiveId" clId="{0B611D53-7137-48B8-8782-55A28C872AE5}" dt="2020-05-13T13:26:02.142" v="852" actId="478"/>
          <ac:picMkLst>
            <pc:docMk/>
            <pc:sldMk cId="2862720334" sldId="356"/>
            <ac:picMk id="4" creationId="{6D696DA5-22FE-44E4-9382-6075356DA23D}"/>
          </ac:picMkLst>
        </pc:picChg>
        <pc:picChg chg="add del mod">
          <ac:chgData name="Emmanuel Orfao" userId="b37a14cee5699706" providerId="LiveId" clId="{0B611D53-7137-48B8-8782-55A28C872AE5}" dt="2020-05-15T05:48:51.850" v="1264" actId="21"/>
          <ac:picMkLst>
            <pc:docMk/>
            <pc:sldMk cId="2862720334" sldId="356"/>
            <ac:picMk id="5" creationId="{9EA0DF96-6EB2-41AE-8441-7006D88E1315}"/>
          </ac:picMkLst>
        </pc:picChg>
      </pc:sldChg>
      <pc:sldChg chg="modSp del mod">
        <pc:chgData name="Emmanuel Orfao" userId="b37a14cee5699706" providerId="LiveId" clId="{0B611D53-7137-48B8-8782-55A28C872AE5}" dt="2020-05-13T13:27:20.865" v="860" actId="47"/>
        <pc:sldMkLst>
          <pc:docMk/>
          <pc:sldMk cId="2851241182" sldId="357"/>
        </pc:sldMkLst>
        <pc:spChg chg="mod">
          <ac:chgData name="Emmanuel Orfao" userId="b37a14cee5699706" providerId="LiveId" clId="{0B611D53-7137-48B8-8782-55A28C872AE5}" dt="2020-05-12T07:24:05.608" v="216" actId="122"/>
          <ac:spMkLst>
            <pc:docMk/>
            <pc:sldMk cId="2851241182" sldId="357"/>
            <ac:spMk id="2" creationId="{CAE31CB7-6CBE-8140-BE31-85D1C4FA7F2B}"/>
          </ac:spMkLst>
        </pc:spChg>
      </pc:sldChg>
      <pc:sldChg chg="addSp delSp modSp del mod modNotesTx">
        <pc:chgData name="Emmanuel Orfao" userId="b37a14cee5699706" providerId="LiveId" clId="{0B611D53-7137-48B8-8782-55A28C872AE5}" dt="2020-05-17T12:53:52.564" v="3146" actId="47"/>
        <pc:sldMkLst>
          <pc:docMk/>
          <pc:sldMk cId="3152263391" sldId="358"/>
        </pc:sldMkLst>
        <pc:spChg chg="mod">
          <ac:chgData name="Emmanuel Orfao" userId="b37a14cee5699706" providerId="LiveId" clId="{0B611D53-7137-48B8-8782-55A28C872AE5}" dt="2020-05-15T21:04:15.559" v="2284" actId="1076"/>
          <ac:spMkLst>
            <pc:docMk/>
            <pc:sldMk cId="3152263391" sldId="358"/>
            <ac:spMk id="2" creationId="{CD59ECF6-0440-F24F-9051-89C380171BB7}"/>
          </ac:spMkLst>
        </pc:spChg>
        <pc:spChg chg="del">
          <ac:chgData name="Emmanuel Orfao" userId="b37a14cee5699706" providerId="LiveId" clId="{0B611D53-7137-48B8-8782-55A28C872AE5}" dt="2020-05-15T05:54:08.010" v="1314" actId="478"/>
          <ac:spMkLst>
            <pc:docMk/>
            <pc:sldMk cId="3152263391" sldId="358"/>
            <ac:spMk id="3" creationId="{63B09EEA-6F2B-DA4B-B145-B76C341FB716}"/>
          </ac:spMkLst>
        </pc:spChg>
        <pc:spChg chg="add del mod">
          <ac:chgData name="Emmanuel Orfao" userId="b37a14cee5699706" providerId="LiveId" clId="{0B611D53-7137-48B8-8782-55A28C872AE5}" dt="2020-05-15T05:54:11.493" v="1315" actId="478"/>
          <ac:spMkLst>
            <pc:docMk/>
            <pc:sldMk cId="3152263391" sldId="358"/>
            <ac:spMk id="5" creationId="{3E84BDA1-B4A5-4B94-AFA6-AE820FBF2CBC}"/>
          </ac:spMkLst>
        </pc:spChg>
        <pc:spChg chg="add mod">
          <ac:chgData name="Emmanuel Orfao" userId="b37a14cee5699706" providerId="LiveId" clId="{0B611D53-7137-48B8-8782-55A28C872AE5}" dt="2020-05-15T05:57:12.359" v="1333" actId="14100"/>
          <ac:spMkLst>
            <pc:docMk/>
            <pc:sldMk cId="3152263391" sldId="358"/>
            <ac:spMk id="10" creationId="{C147DA19-AD7B-43AB-91E0-0F3B46DB599C}"/>
          </ac:spMkLst>
        </pc:spChg>
        <pc:spChg chg="add mod">
          <ac:chgData name="Emmanuel Orfao" userId="b37a14cee5699706" providerId="LiveId" clId="{0B611D53-7137-48B8-8782-55A28C872AE5}" dt="2020-05-15T05:58:01.420" v="1346" actId="14100"/>
          <ac:spMkLst>
            <pc:docMk/>
            <pc:sldMk cId="3152263391" sldId="358"/>
            <ac:spMk id="11" creationId="{ADB02898-2EC2-4D5E-AA46-DC612CD50D2B}"/>
          </ac:spMkLst>
        </pc:spChg>
        <pc:spChg chg="add mod">
          <ac:chgData name="Emmanuel Orfao" userId="b37a14cee5699706" providerId="LiveId" clId="{0B611D53-7137-48B8-8782-55A28C872AE5}" dt="2020-05-15T05:58:14.020" v="1348" actId="1076"/>
          <ac:spMkLst>
            <pc:docMk/>
            <pc:sldMk cId="3152263391" sldId="358"/>
            <ac:spMk id="12" creationId="{61C588AB-5CB7-4F3B-A5D1-5680E39F0756}"/>
          </ac:spMkLst>
        </pc:spChg>
        <pc:spChg chg="add del mod">
          <ac:chgData name="Emmanuel Orfao" userId="b37a14cee5699706" providerId="LiveId" clId="{0B611D53-7137-48B8-8782-55A28C872AE5}" dt="2020-05-15T06:02:50.701" v="1374" actId="21"/>
          <ac:spMkLst>
            <pc:docMk/>
            <pc:sldMk cId="3152263391" sldId="358"/>
            <ac:spMk id="13" creationId="{4C78A620-D7EF-440F-BF3C-B889AD714975}"/>
          </ac:spMkLst>
        </pc:spChg>
        <pc:spChg chg="add del mod">
          <ac:chgData name="Emmanuel Orfao" userId="b37a14cee5699706" providerId="LiveId" clId="{0B611D53-7137-48B8-8782-55A28C872AE5}" dt="2020-05-15T21:04:16.463" v="2286"/>
          <ac:spMkLst>
            <pc:docMk/>
            <pc:sldMk cId="3152263391" sldId="358"/>
            <ac:spMk id="14" creationId="{8B9C0ECC-D326-4D31-B83A-30F53724C5FC}"/>
          </ac:spMkLst>
        </pc:spChg>
        <pc:picChg chg="add del mod">
          <ac:chgData name="Emmanuel Orfao" userId="b37a14cee5699706" providerId="LiveId" clId="{0B611D53-7137-48B8-8782-55A28C872AE5}" dt="2020-05-15T05:55:23.476" v="1324" actId="478"/>
          <ac:picMkLst>
            <pc:docMk/>
            <pc:sldMk cId="3152263391" sldId="358"/>
            <ac:picMk id="7" creationId="{A6AF18F8-2AB5-46C2-8C15-D4747EC059A1}"/>
          </ac:picMkLst>
        </pc:picChg>
        <pc:picChg chg="add mod">
          <ac:chgData name="Emmanuel Orfao" userId="b37a14cee5699706" providerId="LiveId" clId="{0B611D53-7137-48B8-8782-55A28C872AE5}" dt="2020-05-15T05:56:12.408" v="1329" actId="1076"/>
          <ac:picMkLst>
            <pc:docMk/>
            <pc:sldMk cId="3152263391" sldId="358"/>
            <ac:picMk id="9" creationId="{BE63736D-3472-4F13-9E34-43D1F1F0B85D}"/>
          </ac:picMkLst>
        </pc:picChg>
        <pc:picChg chg="add del">
          <ac:chgData name="Emmanuel Orfao" userId="b37a14cee5699706" providerId="LiveId" clId="{0B611D53-7137-48B8-8782-55A28C872AE5}" dt="2020-05-15T06:02:17.775" v="1352" actId="478"/>
          <ac:picMkLst>
            <pc:docMk/>
            <pc:sldMk cId="3152263391" sldId="358"/>
            <ac:picMk id="1026" creationId="{F00294C6-2BE7-4BEE-ACB9-97E203B62785}"/>
          </ac:picMkLst>
        </pc:picChg>
      </pc:sldChg>
      <pc:sldChg chg="addSp delSp modSp del mod">
        <pc:chgData name="Emmanuel Orfao" userId="b37a14cee5699706" providerId="LiveId" clId="{0B611D53-7137-48B8-8782-55A28C872AE5}" dt="2020-05-13T19:59:51.674" v="916" actId="47"/>
        <pc:sldMkLst>
          <pc:docMk/>
          <pc:sldMk cId="4043569470" sldId="359"/>
        </pc:sldMkLst>
        <pc:spChg chg="del">
          <ac:chgData name="Emmanuel Orfao" userId="b37a14cee5699706" providerId="LiveId" clId="{0B611D53-7137-48B8-8782-55A28C872AE5}" dt="2020-05-13T19:48:09.507" v="913" actId="478"/>
          <ac:spMkLst>
            <pc:docMk/>
            <pc:sldMk cId="4043569470" sldId="359"/>
            <ac:spMk id="5" creationId="{9DE3307B-DC1A-F846-90FD-B5CE892463B0}"/>
          </ac:spMkLst>
        </pc:spChg>
        <pc:spChg chg="del mod">
          <ac:chgData name="Emmanuel Orfao" userId="b37a14cee5699706" providerId="LiveId" clId="{0B611D53-7137-48B8-8782-55A28C872AE5}" dt="2020-05-13T19:59:45.003" v="914" actId="21"/>
          <ac:spMkLst>
            <pc:docMk/>
            <pc:sldMk cId="4043569470" sldId="359"/>
            <ac:spMk id="8" creationId="{31958D0B-E1F6-4F88-8355-1E2768342EC1}"/>
          </ac:spMkLst>
        </pc:spChg>
        <pc:spChg chg="add mod">
          <ac:chgData name="Emmanuel Orfao" userId="b37a14cee5699706" providerId="LiveId" clId="{0B611D53-7137-48B8-8782-55A28C872AE5}" dt="2020-05-13T19:59:45.003" v="914" actId="21"/>
          <ac:spMkLst>
            <pc:docMk/>
            <pc:sldMk cId="4043569470" sldId="359"/>
            <ac:spMk id="9" creationId="{BC7D769D-0196-44EA-B1BD-AAB3DF04F733}"/>
          </ac:spMkLst>
        </pc:spChg>
        <pc:picChg chg="del">
          <ac:chgData name="Emmanuel Orfao" userId="b37a14cee5699706" providerId="LiveId" clId="{0B611D53-7137-48B8-8782-55A28C872AE5}" dt="2020-05-13T19:46:59.148" v="904" actId="478"/>
          <ac:picMkLst>
            <pc:docMk/>
            <pc:sldMk cId="4043569470" sldId="359"/>
            <ac:picMk id="3" creationId="{920260DA-844B-4A9E-A157-688A9F993334}"/>
          </ac:picMkLst>
        </pc:picChg>
        <pc:picChg chg="add del mod">
          <ac:chgData name="Emmanuel Orfao" userId="b37a14cee5699706" providerId="LiveId" clId="{0B611D53-7137-48B8-8782-55A28C872AE5}" dt="2020-05-13T19:47:09.992" v="909" actId="931"/>
          <ac:picMkLst>
            <pc:docMk/>
            <pc:sldMk cId="4043569470" sldId="359"/>
            <ac:picMk id="6" creationId="{F4A2E3CC-7673-4654-9A0B-6E64DB7C1F5D}"/>
          </ac:picMkLst>
        </pc:picChg>
      </pc:sldChg>
      <pc:sldChg chg="addSp modSp mod modAnim">
        <pc:chgData name="Emmanuel Orfao" userId="b37a14cee5699706" providerId="LiveId" clId="{0B611D53-7137-48B8-8782-55A28C872AE5}" dt="2020-05-18T21:22:16.264" v="4053" actId="20577"/>
        <pc:sldMkLst>
          <pc:docMk/>
          <pc:sldMk cId="4203221555" sldId="360"/>
        </pc:sldMkLst>
        <pc:spChg chg="mod">
          <ac:chgData name="Emmanuel Orfao" userId="b37a14cee5699706" providerId="LiveId" clId="{0B611D53-7137-48B8-8782-55A28C872AE5}" dt="2020-05-15T06:51:53.926" v="1920" actId="1076"/>
          <ac:spMkLst>
            <pc:docMk/>
            <pc:sldMk cId="4203221555" sldId="360"/>
            <ac:spMk id="2" creationId="{7DD5B754-D70B-E64F-9A28-4FD93CD014C3}"/>
          </ac:spMkLst>
        </pc:spChg>
        <pc:spChg chg="mod">
          <ac:chgData name="Emmanuel Orfao" userId="b37a14cee5699706" providerId="LiveId" clId="{0B611D53-7137-48B8-8782-55A28C872AE5}" dt="2020-05-18T21:22:16.264" v="4053" actId="20577"/>
          <ac:spMkLst>
            <pc:docMk/>
            <pc:sldMk cId="4203221555" sldId="360"/>
            <ac:spMk id="5" creationId="{8435BA9C-71BB-488E-BFC1-FBCF720D9213}"/>
          </ac:spMkLst>
        </pc:spChg>
        <pc:picChg chg="add mod">
          <ac:chgData name="Emmanuel Orfao" userId="b37a14cee5699706" providerId="LiveId" clId="{0B611D53-7137-48B8-8782-55A28C872AE5}" dt="2020-05-17T09:22:18.056" v="3059" actId="1076"/>
          <ac:picMkLst>
            <pc:docMk/>
            <pc:sldMk cId="4203221555" sldId="360"/>
            <ac:picMk id="3" creationId="{DA97F154-DC92-4281-9DBF-8E7A83AB0605}"/>
          </ac:picMkLst>
        </pc:picChg>
        <pc:picChg chg="mod">
          <ac:chgData name="Emmanuel Orfao" userId="b37a14cee5699706" providerId="LiveId" clId="{0B611D53-7137-48B8-8782-55A28C872AE5}" dt="2020-05-17T09:22:22.258" v="3061" actId="14100"/>
          <ac:picMkLst>
            <pc:docMk/>
            <pc:sldMk cId="4203221555" sldId="360"/>
            <ac:picMk id="4" creationId="{12ACF835-A0D4-42E5-B01B-960744B50628}"/>
          </ac:picMkLst>
        </pc:picChg>
        <pc:picChg chg="mod">
          <ac:chgData name="Emmanuel Orfao" userId="b37a14cee5699706" providerId="LiveId" clId="{0B611D53-7137-48B8-8782-55A28C872AE5}" dt="2020-05-17T09:22:10.523" v="3057" actId="14100"/>
          <ac:picMkLst>
            <pc:docMk/>
            <pc:sldMk cId="4203221555" sldId="360"/>
            <ac:picMk id="6" creationId="{325F0EE2-AFF8-4276-BFD1-092E717419DC}"/>
          </ac:picMkLst>
        </pc:picChg>
      </pc:sldChg>
      <pc:sldChg chg="addSp delSp modSp mod modNotesTx">
        <pc:chgData name="Emmanuel Orfao" userId="b37a14cee5699706" providerId="LiveId" clId="{0B611D53-7137-48B8-8782-55A28C872AE5}" dt="2020-05-18T21:27:31.610" v="4080" actId="14100"/>
        <pc:sldMkLst>
          <pc:docMk/>
          <pc:sldMk cId="2614155210" sldId="361"/>
        </pc:sldMkLst>
        <pc:spChg chg="mod">
          <ac:chgData name="Emmanuel Orfao" userId="b37a14cee5699706" providerId="LiveId" clId="{0B611D53-7137-48B8-8782-55A28C872AE5}" dt="2020-05-17T09:29:25.840" v="3080" actId="1076"/>
          <ac:spMkLst>
            <pc:docMk/>
            <pc:sldMk cId="2614155210" sldId="361"/>
            <ac:spMk id="2" creationId="{F2661C0B-BC79-EF49-9805-65C2A740E2A2}"/>
          </ac:spMkLst>
        </pc:spChg>
        <pc:spChg chg="add del mod">
          <ac:chgData name="Emmanuel Orfao" userId="b37a14cee5699706" providerId="LiveId" clId="{0B611D53-7137-48B8-8782-55A28C872AE5}" dt="2020-05-15T09:19:08.966" v="2082" actId="478"/>
          <ac:spMkLst>
            <pc:docMk/>
            <pc:sldMk cId="2614155210" sldId="361"/>
            <ac:spMk id="3" creationId="{7B3B5C59-25E3-4F75-BFAC-19C4F7108BE2}"/>
          </ac:spMkLst>
        </pc:spChg>
        <pc:spChg chg="add mod">
          <ac:chgData name="Emmanuel Orfao" userId="b37a14cee5699706" providerId="LiveId" clId="{0B611D53-7137-48B8-8782-55A28C872AE5}" dt="2020-05-18T21:27:24.324" v="4078" actId="14100"/>
          <ac:spMkLst>
            <pc:docMk/>
            <pc:sldMk cId="2614155210" sldId="361"/>
            <ac:spMk id="4" creationId="{079F643A-D1A1-4144-A687-A15AEE9C1B34}"/>
          </ac:spMkLst>
        </pc:spChg>
        <pc:spChg chg="mod">
          <ac:chgData name="Emmanuel Orfao" userId="b37a14cee5699706" providerId="LiveId" clId="{0B611D53-7137-48B8-8782-55A28C872AE5}" dt="2020-05-18T20:17:41.957" v="3938" actId="207"/>
          <ac:spMkLst>
            <pc:docMk/>
            <pc:sldMk cId="2614155210" sldId="361"/>
            <ac:spMk id="6" creationId="{EF05EB71-ACAE-499A-9C82-9FBD53E7EAE4}"/>
          </ac:spMkLst>
        </pc:spChg>
        <pc:spChg chg="add mod">
          <ac:chgData name="Emmanuel Orfao" userId="b37a14cee5699706" providerId="LiveId" clId="{0B611D53-7137-48B8-8782-55A28C872AE5}" dt="2020-05-18T21:27:20.470" v="4077" actId="1076"/>
          <ac:spMkLst>
            <pc:docMk/>
            <pc:sldMk cId="2614155210" sldId="361"/>
            <ac:spMk id="7" creationId="{8AD86419-BAEA-48C2-A025-2F1A5974228D}"/>
          </ac:spMkLst>
        </pc:spChg>
        <pc:spChg chg="mod">
          <ac:chgData name="Emmanuel Orfao" userId="b37a14cee5699706" providerId="LiveId" clId="{0B611D53-7137-48B8-8782-55A28C872AE5}" dt="2020-05-18T21:27:17.484" v="4076" actId="1076"/>
          <ac:spMkLst>
            <pc:docMk/>
            <pc:sldMk cId="2614155210" sldId="361"/>
            <ac:spMk id="8" creationId="{D5E48E42-9C79-4A74-93D5-01AFD101DC1A}"/>
          </ac:spMkLst>
        </pc:spChg>
        <pc:spChg chg="add mod">
          <ac:chgData name="Emmanuel Orfao" userId="b37a14cee5699706" providerId="LiveId" clId="{0B611D53-7137-48B8-8782-55A28C872AE5}" dt="2020-05-18T21:27:31.610" v="4080" actId="14100"/>
          <ac:spMkLst>
            <pc:docMk/>
            <pc:sldMk cId="2614155210" sldId="361"/>
            <ac:spMk id="9" creationId="{3293E58D-6C83-462D-9395-B2A59EBABE08}"/>
          </ac:spMkLst>
        </pc:spChg>
      </pc:sldChg>
      <pc:sldChg chg="modSp del mod ord">
        <pc:chgData name="Emmanuel Orfao" userId="b37a14cee5699706" providerId="LiveId" clId="{0B611D53-7137-48B8-8782-55A28C872AE5}" dt="2020-05-15T21:29:48.584" v="2455" actId="47"/>
        <pc:sldMkLst>
          <pc:docMk/>
          <pc:sldMk cId="1387561152" sldId="365"/>
        </pc:sldMkLst>
        <pc:spChg chg="mod">
          <ac:chgData name="Emmanuel Orfao" userId="b37a14cee5699706" providerId="LiveId" clId="{0B611D53-7137-48B8-8782-55A28C872AE5}" dt="2020-05-15T06:54:16.937" v="1938" actId="1076"/>
          <ac:spMkLst>
            <pc:docMk/>
            <pc:sldMk cId="1387561152" sldId="365"/>
            <ac:spMk id="2" creationId="{9396806A-D2F7-ED4A-A56F-1CDBD52DCD0E}"/>
          </ac:spMkLst>
        </pc:spChg>
      </pc:sldChg>
      <pc:sldChg chg="addSp delSp modSp mod ord modNotesTx">
        <pc:chgData name="Emmanuel Orfao" userId="b37a14cee5699706" providerId="LiveId" clId="{0B611D53-7137-48B8-8782-55A28C872AE5}" dt="2020-05-18T21:15:57.778" v="3989" actId="20577"/>
        <pc:sldMkLst>
          <pc:docMk/>
          <pc:sldMk cId="1172487736" sldId="366"/>
        </pc:sldMkLst>
        <pc:spChg chg="mod">
          <ac:chgData name="Emmanuel Orfao" userId="b37a14cee5699706" providerId="LiveId" clId="{0B611D53-7137-48B8-8782-55A28C872AE5}" dt="2020-05-15T06:42:36.130" v="1848" actId="14100"/>
          <ac:spMkLst>
            <pc:docMk/>
            <pc:sldMk cId="1172487736" sldId="366"/>
            <ac:spMk id="2" creationId="{14496513-2B0C-C049-B905-98C298C9C644}"/>
          </ac:spMkLst>
        </pc:spChg>
        <pc:spChg chg="del mod">
          <ac:chgData name="Emmanuel Orfao" userId="b37a14cee5699706" providerId="LiveId" clId="{0B611D53-7137-48B8-8782-55A28C872AE5}" dt="2020-05-12T07:11:27.129" v="186" actId="478"/>
          <ac:spMkLst>
            <pc:docMk/>
            <pc:sldMk cId="1172487736" sldId="366"/>
            <ac:spMk id="3" creationId="{75797143-B1FA-E240-851B-7FF0C28E6E39}"/>
          </ac:spMkLst>
        </pc:spChg>
        <pc:spChg chg="add mod">
          <ac:chgData name="Emmanuel Orfao" userId="b37a14cee5699706" providerId="LiveId" clId="{0B611D53-7137-48B8-8782-55A28C872AE5}" dt="2020-05-18T08:18:09.545" v="3220" actId="14100"/>
          <ac:spMkLst>
            <pc:docMk/>
            <pc:sldMk cId="1172487736" sldId="366"/>
            <ac:spMk id="8" creationId="{26960852-8A2F-450C-A399-9DC2BA681592}"/>
          </ac:spMkLst>
        </pc:spChg>
        <pc:spChg chg="add mod">
          <ac:chgData name="Emmanuel Orfao" userId="b37a14cee5699706" providerId="LiveId" clId="{0B611D53-7137-48B8-8782-55A28C872AE5}" dt="2020-05-18T08:17:59.409" v="3219" actId="1076"/>
          <ac:spMkLst>
            <pc:docMk/>
            <pc:sldMk cId="1172487736" sldId="366"/>
            <ac:spMk id="11" creationId="{D3F33FA5-5F4F-4B26-AE46-1C79EA203211}"/>
          </ac:spMkLst>
        </pc:spChg>
        <pc:spChg chg="add mod">
          <ac:chgData name="Emmanuel Orfao" userId="b37a14cee5699706" providerId="LiveId" clId="{0B611D53-7137-48B8-8782-55A28C872AE5}" dt="2020-05-18T08:17:39.172" v="3215" actId="1076"/>
          <ac:spMkLst>
            <pc:docMk/>
            <pc:sldMk cId="1172487736" sldId="366"/>
            <ac:spMk id="12" creationId="{96E2EDD4-69CB-4E0B-AFB0-5568E58A0096}"/>
          </ac:spMkLst>
        </pc:spChg>
        <pc:spChg chg="add mod">
          <ac:chgData name="Emmanuel Orfao" userId="b37a14cee5699706" providerId="LiveId" clId="{0B611D53-7137-48B8-8782-55A28C872AE5}" dt="2020-05-18T19:25:33.137" v="3484" actId="20577"/>
          <ac:spMkLst>
            <pc:docMk/>
            <pc:sldMk cId="1172487736" sldId="366"/>
            <ac:spMk id="13" creationId="{306889F7-14D0-4ACB-BEEC-4145A712924E}"/>
          </ac:spMkLst>
        </pc:spChg>
        <pc:spChg chg="add mod">
          <ac:chgData name="Emmanuel Orfao" userId="b37a14cee5699706" providerId="LiveId" clId="{0B611D53-7137-48B8-8782-55A28C872AE5}" dt="2020-05-12T07:15:33.080" v="207" actId="1076"/>
          <ac:spMkLst>
            <pc:docMk/>
            <pc:sldMk cId="1172487736" sldId="366"/>
            <ac:spMk id="14" creationId="{B73FB22C-92A5-433B-BABD-76DE3845C900}"/>
          </ac:spMkLst>
        </pc:spChg>
        <pc:spChg chg="add del mod">
          <ac:chgData name="Emmanuel Orfao" userId="b37a14cee5699706" providerId="LiveId" clId="{0B611D53-7137-48B8-8782-55A28C872AE5}" dt="2020-05-12T07:11:29.733" v="187" actId="478"/>
          <ac:spMkLst>
            <pc:docMk/>
            <pc:sldMk cId="1172487736" sldId="366"/>
            <ac:spMk id="15" creationId="{0E232510-9C71-4827-B283-7BA7B59572D9}"/>
          </ac:spMkLst>
        </pc:spChg>
        <pc:picChg chg="mod">
          <ac:chgData name="Emmanuel Orfao" userId="b37a14cee5699706" providerId="LiveId" clId="{0B611D53-7137-48B8-8782-55A28C872AE5}" dt="2020-05-18T08:17:49.253" v="3217" actId="1076"/>
          <ac:picMkLst>
            <pc:docMk/>
            <pc:sldMk cId="1172487736" sldId="366"/>
            <ac:picMk id="4" creationId="{1FFFC09C-1314-524A-A74F-F78E3DBE0D1F}"/>
          </ac:picMkLst>
        </pc:picChg>
        <pc:picChg chg="mod">
          <ac:chgData name="Emmanuel Orfao" userId="b37a14cee5699706" providerId="LiveId" clId="{0B611D53-7137-48B8-8782-55A28C872AE5}" dt="2020-05-18T08:17:52.898" v="3218" actId="1076"/>
          <ac:picMkLst>
            <pc:docMk/>
            <pc:sldMk cId="1172487736" sldId="366"/>
            <ac:picMk id="5" creationId="{C6B03A4A-68CE-6344-AE30-E298E9D37E4E}"/>
          </ac:picMkLst>
        </pc:picChg>
        <pc:picChg chg="mod">
          <ac:chgData name="Emmanuel Orfao" userId="b37a14cee5699706" providerId="LiveId" clId="{0B611D53-7137-48B8-8782-55A28C872AE5}" dt="2020-05-15T06:42:46.329" v="1849" actId="1076"/>
          <ac:picMkLst>
            <pc:docMk/>
            <pc:sldMk cId="1172487736" sldId="366"/>
            <ac:picMk id="6" creationId="{A2CC1CB3-142B-374F-9175-C12A9526BB52}"/>
          </ac:picMkLst>
        </pc:picChg>
        <pc:picChg chg="mod">
          <ac:chgData name="Emmanuel Orfao" userId="b37a14cee5699706" providerId="LiveId" clId="{0B611D53-7137-48B8-8782-55A28C872AE5}" dt="2020-05-15T06:42:46.329" v="1849" actId="1076"/>
          <ac:picMkLst>
            <pc:docMk/>
            <pc:sldMk cId="1172487736" sldId="366"/>
            <ac:picMk id="7" creationId="{1AA35020-45F8-E449-8332-94F6A66CD705}"/>
          </ac:picMkLst>
        </pc:picChg>
        <pc:picChg chg="add mod">
          <ac:chgData name="Emmanuel Orfao" userId="b37a14cee5699706" providerId="LiveId" clId="{0B611D53-7137-48B8-8782-55A28C872AE5}" dt="2020-05-17T09:49:03.291" v="3118" actId="14100"/>
          <ac:picMkLst>
            <pc:docMk/>
            <pc:sldMk cId="1172487736" sldId="366"/>
            <ac:picMk id="9" creationId="{B47A9C4E-490D-4BC6-8658-57662168CDC3}"/>
          </ac:picMkLst>
        </pc:picChg>
        <pc:picChg chg="mod">
          <ac:chgData name="Emmanuel Orfao" userId="b37a14cee5699706" providerId="LiveId" clId="{0B611D53-7137-48B8-8782-55A28C872AE5}" dt="2020-05-15T06:42:46.329" v="1849" actId="1076"/>
          <ac:picMkLst>
            <pc:docMk/>
            <pc:sldMk cId="1172487736" sldId="366"/>
            <ac:picMk id="10" creationId="{33FBC5B1-C6CC-4B44-99EE-DF7B9CC1E97B}"/>
          </ac:picMkLst>
        </pc:picChg>
        <pc:picChg chg="add del mod">
          <ac:chgData name="Emmanuel Orfao" userId="b37a14cee5699706" providerId="LiveId" clId="{0B611D53-7137-48B8-8782-55A28C872AE5}" dt="2020-05-12T08:13:27.142" v="660" actId="478"/>
          <ac:picMkLst>
            <pc:docMk/>
            <pc:sldMk cId="1172487736" sldId="366"/>
            <ac:picMk id="16" creationId="{5507A1C2-72EE-4C8D-ACAB-E81F06AEE697}"/>
          </ac:picMkLst>
        </pc:picChg>
        <pc:picChg chg="add del mod">
          <ac:chgData name="Emmanuel Orfao" userId="b37a14cee5699706" providerId="LiveId" clId="{0B611D53-7137-48B8-8782-55A28C872AE5}" dt="2020-05-15T20:41:07.500" v="2141" actId="478"/>
          <ac:picMkLst>
            <pc:docMk/>
            <pc:sldMk cId="1172487736" sldId="366"/>
            <ac:picMk id="18" creationId="{E47FA6DA-B939-45E0-BD20-47E863044F86}"/>
          </ac:picMkLst>
        </pc:picChg>
      </pc:sldChg>
      <pc:sldChg chg="modSp mod">
        <pc:chgData name="Emmanuel Orfao" userId="b37a14cee5699706" providerId="LiveId" clId="{0B611D53-7137-48B8-8782-55A28C872AE5}" dt="2020-05-11T12:59:39.469" v="0" actId="122"/>
        <pc:sldMkLst>
          <pc:docMk/>
          <pc:sldMk cId="3074243406" sldId="368"/>
        </pc:sldMkLst>
        <pc:spChg chg="mod">
          <ac:chgData name="Emmanuel Orfao" userId="b37a14cee5699706" providerId="LiveId" clId="{0B611D53-7137-48B8-8782-55A28C872AE5}" dt="2020-05-11T12:59:39.469" v="0" actId="122"/>
          <ac:spMkLst>
            <pc:docMk/>
            <pc:sldMk cId="3074243406" sldId="368"/>
            <ac:spMk id="2" creationId="{0714D8A2-EB53-49A4-907C-11CD437FB1BD}"/>
          </ac:spMkLst>
        </pc:spChg>
      </pc:sldChg>
      <pc:sldChg chg="addSp delSp modSp del mod modNotesTx">
        <pc:chgData name="Emmanuel Orfao" userId="b37a14cee5699706" providerId="LiveId" clId="{0B611D53-7137-48B8-8782-55A28C872AE5}" dt="2020-05-17T12:53:53.899" v="3147" actId="47"/>
        <pc:sldMkLst>
          <pc:docMk/>
          <pc:sldMk cId="773734257" sldId="369"/>
        </pc:sldMkLst>
        <pc:spChg chg="mod">
          <ac:chgData name="Emmanuel Orfao" userId="b37a14cee5699706" providerId="LiveId" clId="{0B611D53-7137-48B8-8782-55A28C872AE5}" dt="2020-05-15T06:10:18.079" v="1493" actId="122"/>
          <ac:spMkLst>
            <pc:docMk/>
            <pc:sldMk cId="773734257" sldId="369"/>
            <ac:spMk id="2" creationId="{7F850D20-807C-4872-BAAE-DA9EA5500EA0}"/>
          </ac:spMkLst>
        </pc:spChg>
        <pc:spChg chg="mod">
          <ac:chgData name="Emmanuel Orfao" userId="b37a14cee5699706" providerId="LiveId" clId="{0B611D53-7137-48B8-8782-55A28C872AE5}" dt="2020-05-15T06:12:05.086" v="1513" actId="1076"/>
          <ac:spMkLst>
            <pc:docMk/>
            <pc:sldMk cId="773734257" sldId="369"/>
            <ac:spMk id="3" creationId="{3F6E43C4-AEB6-4F3A-8916-E624A48F5D71}"/>
          </ac:spMkLst>
        </pc:spChg>
        <pc:spChg chg="add mod">
          <ac:chgData name="Emmanuel Orfao" userId="b37a14cee5699706" providerId="LiveId" clId="{0B611D53-7137-48B8-8782-55A28C872AE5}" dt="2020-05-15T09:14:42.189" v="2024" actId="27636"/>
          <ac:spMkLst>
            <pc:docMk/>
            <pc:sldMk cId="773734257" sldId="369"/>
            <ac:spMk id="4" creationId="{588BB847-B74B-4F27-8CB3-0DD18D14B323}"/>
          </ac:spMkLst>
        </pc:spChg>
        <pc:spChg chg="add mod">
          <ac:chgData name="Emmanuel Orfao" userId="b37a14cee5699706" providerId="LiveId" clId="{0B611D53-7137-48B8-8782-55A28C872AE5}" dt="2020-05-15T06:12:07.159" v="1514"/>
          <ac:spMkLst>
            <pc:docMk/>
            <pc:sldMk cId="773734257" sldId="369"/>
            <ac:spMk id="5" creationId="{5E1ADCF5-9A00-447C-AF49-42BC07FE08E9}"/>
          </ac:spMkLst>
        </pc:spChg>
        <pc:spChg chg="add mod">
          <ac:chgData name="Emmanuel Orfao" userId="b37a14cee5699706" providerId="LiveId" clId="{0B611D53-7137-48B8-8782-55A28C872AE5}" dt="2020-05-15T06:12:07.159" v="1514"/>
          <ac:spMkLst>
            <pc:docMk/>
            <pc:sldMk cId="773734257" sldId="369"/>
            <ac:spMk id="6" creationId="{31930679-18F7-4C23-A318-494F069E1204}"/>
          </ac:spMkLst>
        </pc:spChg>
        <pc:spChg chg="add del mod">
          <ac:chgData name="Emmanuel Orfao" userId="b37a14cee5699706" providerId="LiveId" clId="{0B611D53-7137-48B8-8782-55A28C872AE5}" dt="2020-05-15T06:13:17.738" v="1520" actId="478"/>
          <ac:spMkLst>
            <pc:docMk/>
            <pc:sldMk cId="773734257" sldId="369"/>
            <ac:spMk id="7" creationId="{5207FFD0-3B29-4C02-8116-3BDFA5A5D9EE}"/>
          </ac:spMkLst>
        </pc:spChg>
        <pc:spChg chg="add del mod">
          <ac:chgData name="Emmanuel Orfao" userId="b37a14cee5699706" providerId="LiveId" clId="{0B611D53-7137-48B8-8782-55A28C872AE5}" dt="2020-05-15T06:13:20.427" v="1522" actId="478"/>
          <ac:spMkLst>
            <pc:docMk/>
            <pc:sldMk cId="773734257" sldId="369"/>
            <ac:spMk id="8" creationId="{EDAF0F96-0137-4B3F-ABE4-8A4B9235105A}"/>
          </ac:spMkLst>
        </pc:spChg>
        <pc:spChg chg="add del mod">
          <ac:chgData name="Emmanuel Orfao" userId="b37a14cee5699706" providerId="LiveId" clId="{0B611D53-7137-48B8-8782-55A28C872AE5}" dt="2020-05-15T06:13:19.112" v="1521" actId="478"/>
          <ac:spMkLst>
            <pc:docMk/>
            <pc:sldMk cId="773734257" sldId="369"/>
            <ac:spMk id="9" creationId="{8D0D8022-2475-425C-A91E-6D93E1D23E5B}"/>
          </ac:spMkLst>
        </pc:spChg>
        <pc:spChg chg="add mod">
          <ac:chgData name="Emmanuel Orfao" userId="b37a14cee5699706" providerId="LiveId" clId="{0B611D53-7137-48B8-8782-55A28C872AE5}" dt="2020-05-15T06:15:07.266" v="1542" actId="1076"/>
          <ac:spMkLst>
            <pc:docMk/>
            <pc:sldMk cId="773734257" sldId="369"/>
            <ac:spMk id="10" creationId="{B9D87916-8453-4470-89BC-EE10BE27E532}"/>
          </ac:spMkLst>
        </pc:spChg>
        <pc:spChg chg="add mod">
          <ac:chgData name="Emmanuel Orfao" userId="b37a14cee5699706" providerId="LiveId" clId="{0B611D53-7137-48B8-8782-55A28C872AE5}" dt="2020-05-15T06:15:10.470" v="1543" actId="1076"/>
          <ac:spMkLst>
            <pc:docMk/>
            <pc:sldMk cId="773734257" sldId="369"/>
            <ac:spMk id="11" creationId="{EC54D0F6-B032-48E8-A09B-749AA8DBF04B}"/>
          </ac:spMkLst>
        </pc:spChg>
        <pc:spChg chg="add mod">
          <ac:chgData name="Emmanuel Orfao" userId="b37a14cee5699706" providerId="LiveId" clId="{0B611D53-7137-48B8-8782-55A28C872AE5}" dt="2020-05-15T06:14:28.322" v="1535" actId="1076"/>
          <ac:spMkLst>
            <pc:docMk/>
            <pc:sldMk cId="773734257" sldId="369"/>
            <ac:spMk id="12" creationId="{1A6E574C-87A0-4BCB-A59B-67F82248704D}"/>
          </ac:spMkLst>
        </pc:spChg>
      </pc:sldChg>
      <pc:sldChg chg="addSp delSp modSp new mod modNotesTx">
        <pc:chgData name="Emmanuel Orfao" userId="b37a14cee5699706" providerId="LiveId" clId="{0B611D53-7137-48B8-8782-55A28C872AE5}" dt="2020-05-15T06:40:23.854" v="1801" actId="2711"/>
        <pc:sldMkLst>
          <pc:docMk/>
          <pc:sldMk cId="2256069808" sldId="370"/>
        </pc:sldMkLst>
        <pc:spChg chg="mod ord">
          <ac:chgData name="Emmanuel Orfao" userId="b37a14cee5699706" providerId="LiveId" clId="{0B611D53-7137-48B8-8782-55A28C872AE5}" dt="2020-05-15T06:40:23.854" v="1801" actId="2711"/>
          <ac:spMkLst>
            <pc:docMk/>
            <pc:sldMk cId="2256069808" sldId="370"/>
            <ac:spMk id="2" creationId="{BA6FBC04-DEA1-46D5-86D4-9FBC4A9200A0}"/>
          </ac:spMkLst>
        </pc:spChg>
        <pc:spChg chg="del">
          <ac:chgData name="Emmanuel Orfao" userId="b37a14cee5699706" providerId="LiveId" clId="{0B611D53-7137-48B8-8782-55A28C872AE5}" dt="2020-05-11T18:53:03.536" v="25" actId="478"/>
          <ac:spMkLst>
            <pc:docMk/>
            <pc:sldMk cId="2256069808" sldId="370"/>
            <ac:spMk id="3" creationId="{2DA3C29A-A4DC-4F72-B3CF-2E25697F50F5}"/>
          </ac:spMkLst>
        </pc:spChg>
        <pc:picChg chg="add mod">
          <ac:chgData name="Emmanuel Orfao" userId="b37a14cee5699706" providerId="LiveId" clId="{0B611D53-7137-48B8-8782-55A28C872AE5}" dt="2020-05-11T19:01:27.479" v="41" actId="1076"/>
          <ac:picMkLst>
            <pc:docMk/>
            <pc:sldMk cId="2256069808" sldId="370"/>
            <ac:picMk id="5" creationId="{BBEBEA4C-5341-4306-9C30-55161F7681AF}"/>
          </ac:picMkLst>
        </pc:picChg>
        <pc:picChg chg="add mod">
          <ac:chgData name="Emmanuel Orfao" userId="b37a14cee5699706" providerId="LiveId" clId="{0B611D53-7137-48B8-8782-55A28C872AE5}" dt="2020-05-11T19:03:08.958" v="46" actId="1076"/>
          <ac:picMkLst>
            <pc:docMk/>
            <pc:sldMk cId="2256069808" sldId="370"/>
            <ac:picMk id="7" creationId="{65601B1D-A85C-4D62-AAC9-C28042B552C1}"/>
          </ac:picMkLst>
        </pc:picChg>
      </pc:sldChg>
      <pc:sldChg chg="addSp delSp modSp new del mod ord modAnim modNotesTx">
        <pc:chgData name="Emmanuel Orfao" userId="b37a14cee5699706" providerId="LiveId" clId="{0B611D53-7137-48B8-8782-55A28C872AE5}" dt="2020-05-18T18:41:28.514" v="3463" actId="47"/>
        <pc:sldMkLst>
          <pc:docMk/>
          <pc:sldMk cId="731401818" sldId="372"/>
        </pc:sldMkLst>
        <pc:spChg chg="mod">
          <ac:chgData name="Emmanuel Orfao" userId="b37a14cee5699706" providerId="LiveId" clId="{0B611D53-7137-48B8-8782-55A28C872AE5}" dt="2020-05-17T07:46:50.831" v="2833" actId="1076"/>
          <ac:spMkLst>
            <pc:docMk/>
            <pc:sldMk cId="731401818" sldId="372"/>
            <ac:spMk id="2" creationId="{DC1E9CB6-9BD3-4A04-8486-112AD599E7AE}"/>
          </ac:spMkLst>
        </pc:spChg>
        <pc:spChg chg="del">
          <ac:chgData name="Emmanuel Orfao" userId="b37a14cee5699706" providerId="LiveId" clId="{0B611D53-7137-48B8-8782-55A28C872AE5}" dt="2020-05-12T08:26:16.588" v="667" actId="931"/>
          <ac:spMkLst>
            <pc:docMk/>
            <pc:sldMk cId="731401818" sldId="372"/>
            <ac:spMk id="3" creationId="{BB6DBBD1-947E-4769-AA63-658762370618}"/>
          </ac:spMkLst>
        </pc:spChg>
        <pc:spChg chg="add mod">
          <ac:chgData name="Emmanuel Orfao" userId="b37a14cee5699706" providerId="LiveId" clId="{0B611D53-7137-48B8-8782-55A28C872AE5}" dt="2020-05-17T07:39:16.789" v="2818" actId="14100"/>
          <ac:spMkLst>
            <pc:docMk/>
            <pc:sldMk cId="731401818" sldId="372"/>
            <ac:spMk id="6" creationId="{1A5EA386-EB65-4173-B271-546D525392FC}"/>
          </ac:spMkLst>
        </pc:spChg>
        <pc:spChg chg="add del mod">
          <ac:chgData name="Emmanuel Orfao" userId="b37a14cee5699706" providerId="LiveId" clId="{0B611D53-7137-48B8-8782-55A28C872AE5}" dt="2020-05-13T13:26:30.591" v="857" actId="478"/>
          <ac:spMkLst>
            <pc:docMk/>
            <pc:sldMk cId="731401818" sldId="372"/>
            <ac:spMk id="7" creationId="{175CD680-9D0F-4081-AFA9-B9BB458DFAD5}"/>
          </ac:spMkLst>
        </pc:spChg>
        <pc:spChg chg="add mod">
          <ac:chgData name="Emmanuel Orfao" userId="b37a14cee5699706" providerId="LiveId" clId="{0B611D53-7137-48B8-8782-55A28C872AE5}" dt="2020-05-17T07:42:16.023" v="2827" actId="14100"/>
          <ac:spMkLst>
            <pc:docMk/>
            <pc:sldMk cId="731401818" sldId="372"/>
            <ac:spMk id="7" creationId="{AFB1FC04-6B77-4AC6-A40D-75C50FD01C97}"/>
          </ac:spMkLst>
        </pc:spChg>
        <pc:spChg chg="add mod">
          <ac:chgData name="Emmanuel Orfao" userId="b37a14cee5699706" providerId="LiveId" clId="{0B611D53-7137-48B8-8782-55A28C872AE5}" dt="2020-05-17T07:39:07.308" v="2817" actId="14100"/>
          <ac:spMkLst>
            <pc:docMk/>
            <pc:sldMk cId="731401818" sldId="372"/>
            <ac:spMk id="8" creationId="{54413F33-572C-4E9A-8AED-06CCF67A7D2D}"/>
          </ac:spMkLst>
        </pc:spChg>
        <pc:spChg chg="add mod">
          <ac:chgData name="Emmanuel Orfao" userId="b37a14cee5699706" providerId="LiveId" clId="{0B611D53-7137-48B8-8782-55A28C872AE5}" dt="2020-05-12T08:34:17.573" v="730" actId="1076"/>
          <ac:spMkLst>
            <pc:docMk/>
            <pc:sldMk cId="731401818" sldId="372"/>
            <ac:spMk id="8" creationId="{AEEF49CC-90AF-4C41-A23A-A291BA19C936}"/>
          </ac:spMkLst>
        </pc:spChg>
        <pc:spChg chg="add mod">
          <ac:chgData name="Emmanuel Orfao" userId="b37a14cee5699706" providerId="LiveId" clId="{0B611D53-7137-48B8-8782-55A28C872AE5}" dt="2020-05-15T20:48:44.287" v="2218" actId="1076"/>
          <ac:spMkLst>
            <pc:docMk/>
            <pc:sldMk cId="731401818" sldId="372"/>
            <ac:spMk id="9" creationId="{E824B497-0C7A-4A13-8219-FAFDFFFCEEF0}"/>
          </ac:spMkLst>
        </pc:spChg>
        <pc:spChg chg="add del mod">
          <ac:chgData name="Emmanuel Orfao" userId="b37a14cee5699706" providerId="LiveId" clId="{0B611D53-7137-48B8-8782-55A28C872AE5}" dt="2020-05-13T13:26:18.085" v="855" actId="21"/>
          <ac:spMkLst>
            <pc:docMk/>
            <pc:sldMk cId="731401818" sldId="372"/>
            <ac:spMk id="10" creationId="{16F93E7D-A0A5-4AD0-A9A2-4DCDBC7301E9}"/>
          </ac:spMkLst>
        </pc:spChg>
        <pc:spChg chg="add mod">
          <ac:chgData name="Emmanuel Orfao" userId="b37a14cee5699706" providerId="LiveId" clId="{0B611D53-7137-48B8-8782-55A28C872AE5}" dt="2020-05-17T07:39:03.837" v="2816" actId="14100"/>
          <ac:spMkLst>
            <pc:docMk/>
            <pc:sldMk cId="731401818" sldId="372"/>
            <ac:spMk id="10" creationId="{CFA256F9-97B8-4048-B44F-233E97C3B9A2}"/>
          </ac:spMkLst>
        </pc:spChg>
        <pc:spChg chg="add mod">
          <ac:chgData name="Emmanuel Orfao" userId="b37a14cee5699706" providerId="LiveId" clId="{0B611D53-7137-48B8-8782-55A28C872AE5}" dt="2020-05-17T07:42:11.095" v="2826" actId="14100"/>
          <ac:spMkLst>
            <pc:docMk/>
            <pc:sldMk cId="731401818" sldId="372"/>
            <ac:spMk id="13" creationId="{CAEDE6F4-8E08-4D92-97B2-049269229462}"/>
          </ac:spMkLst>
        </pc:spChg>
        <pc:spChg chg="add mod">
          <ac:chgData name="Emmanuel Orfao" userId="b37a14cee5699706" providerId="LiveId" clId="{0B611D53-7137-48B8-8782-55A28C872AE5}" dt="2020-05-17T07:40:50.275" v="2823" actId="14100"/>
          <ac:spMkLst>
            <pc:docMk/>
            <pc:sldMk cId="731401818" sldId="372"/>
            <ac:spMk id="14" creationId="{0A174BD7-EA42-4BF5-8D3A-21524E363A76}"/>
          </ac:spMkLst>
        </pc:spChg>
        <pc:spChg chg="add mod">
          <ac:chgData name="Emmanuel Orfao" userId="b37a14cee5699706" providerId="LiveId" clId="{0B611D53-7137-48B8-8782-55A28C872AE5}" dt="2020-05-18T08:24:16.754" v="3372" actId="1076"/>
          <ac:spMkLst>
            <pc:docMk/>
            <pc:sldMk cId="731401818" sldId="372"/>
            <ac:spMk id="16" creationId="{875A504D-C1BA-4646-892F-6DD5DD02451F}"/>
          </ac:spMkLst>
        </pc:spChg>
        <pc:picChg chg="add mod">
          <ac:chgData name="Emmanuel Orfao" userId="b37a14cee5699706" providerId="LiveId" clId="{0B611D53-7137-48B8-8782-55A28C872AE5}" dt="2020-05-15T20:47:18.634" v="2205" actId="1076"/>
          <ac:picMkLst>
            <pc:docMk/>
            <pc:sldMk cId="731401818" sldId="372"/>
            <ac:picMk id="3" creationId="{3B074A2C-044D-4038-9F87-50AE73337C6C}"/>
          </ac:picMkLst>
        </pc:picChg>
        <pc:picChg chg="add del mod">
          <ac:chgData name="Emmanuel Orfao" userId="b37a14cee5699706" providerId="LiveId" clId="{0B611D53-7137-48B8-8782-55A28C872AE5}" dt="2020-05-15T21:26:32.663" v="2428" actId="478"/>
          <ac:picMkLst>
            <pc:docMk/>
            <pc:sldMk cId="731401818" sldId="372"/>
            <ac:picMk id="4" creationId="{C93D9354-CB43-453D-A628-FB988D8CFEB7}"/>
          </ac:picMkLst>
        </pc:picChg>
        <pc:picChg chg="mod ord">
          <ac:chgData name="Emmanuel Orfao" userId="b37a14cee5699706" providerId="LiveId" clId="{0B611D53-7137-48B8-8782-55A28C872AE5}" dt="2020-05-17T07:46:20.787" v="2832" actId="167"/>
          <ac:picMkLst>
            <pc:docMk/>
            <pc:sldMk cId="731401818" sldId="372"/>
            <ac:picMk id="4" creationId="{EA28E003-E45A-440D-B059-9583C0CBBA7C}"/>
          </ac:picMkLst>
        </pc:picChg>
        <pc:picChg chg="add mod">
          <ac:chgData name="Emmanuel Orfao" userId="b37a14cee5699706" providerId="LiveId" clId="{0B611D53-7137-48B8-8782-55A28C872AE5}" dt="2020-05-17T07:38:04.854" v="2808" actId="1076"/>
          <ac:picMkLst>
            <pc:docMk/>
            <pc:sldMk cId="731401818" sldId="372"/>
            <ac:picMk id="5" creationId="{5DF130F1-3D45-4500-9DBF-1E306C157F2C}"/>
          </ac:picMkLst>
        </pc:picChg>
        <pc:picChg chg="add mod ord">
          <ac:chgData name="Emmanuel Orfao" userId="b37a14cee5699706" providerId="LiveId" clId="{0B611D53-7137-48B8-8782-55A28C872AE5}" dt="2020-05-17T07:40:21.442" v="2821" actId="1076"/>
          <ac:picMkLst>
            <pc:docMk/>
            <pc:sldMk cId="731401818" sldId="372"/>
            <ac:picMk id="11" creationId="{7A7B3398-F315-42D8-B6A7-F115ED482C20}"/>
          </ac:picMkLst>
        </pc:picChg>
        <pc:picChg chg="add mod ord modCrop">
          <ac:chgData name="Emmanuel Orfao" userId="b37a14cee5699706" providerId="LiveId" clId="{0B611D53-7137-48B8-8782-55A28C872AE5}" dt="2020-05-18T08:24:04.292" v="3369" actId="14100"/>
          <ac:picMkLst>
            <pc:docMk/>
            <pc:sldMk cId="731401818" sldId="372"/>
            <ac:picMk id="12" creationId="{18A57DE1-6530-4D71-B5C5-B19972EC250A}"/>
          </ac:picMkLst>
        </pc:picChg>
        <pc:picChg chg="mod ord">
          <ac:chgData name="Emmanuel Orfao" userId="b37a14cee5699706" providerId="LiveId" clId="{0B611D53-7137-48B8-8782-55A28C872AE5}" dt="2020-05-17T07:46:20.787" v="2832" actId="167"/>
          <ac:picMkLst>
            <pc:docMk/>
            <pc:sldMk cId="731401818" sldId="372"/>
            <ac:picMk id="15" creationId="{406932B4-D40C-494B-AB2F-1C31C0A68517}"/>
          </ac:picMkLst>
        </pc:picChg>
      </pc:sldChg>
      <pc:sldChg chg="addSp delSp modSp del mod">
        <pc:chgData name="Emmanuel Orfao" userId="b37a14cee5699706" providerId="LiveId" clId="{0B611D53-7137-48B8-8782-55A28C872AE5}" dt="2020-05-17T12:53:57.055" v="3148" actId="47"/>
        <pc:sldMkLst>
          <pc:docMk/>
          <pc:sldMk cId="1325058004" sldId="373"/>
        </pc:sldMkLst>
        <pc:spChg chg="mod">
          <ac:chgData name="Emmanuel Orfao" userId="b37a14cee5699706" providerId="LiveId" clId="{0B611D53-7137-48B8-8782-55A28C872AE5}" dt="2020-05-15T06:44:02.928" v="1867" actId="255"/>
          <ac:spMkLst>
            <pc:docMk/>
            <pc:sldMk cId="1325058004" sldId="373"/>
            <ac:spMk id="2" creationId="{AD110736-238A-4939-9F83-78070FF7BE91}"/>
          </ac:spMkLst>
        </pc:spChg>
        <pc:spChg chg="mod">
          <ac:chgData name="Emmanuel Orfao" userId="b37a14cee5699706" providerId="LiveId" clId="{0B611D53-7137-48B8-8782-55A28C872AE5}" dt="2020-05-15T09:14:00.829" v="2013" actId="20577"/>
          <ac:spMkLst>
            <pc:docMk/>
            <pc:sldMk cId="1325058004" sldId="373"/>
            <ac:spMk id="3" creationId="{B47AE17C-53FC-4229-BF99-0848C5E1A3F3}"/>
          </ac:spMkLst>
        </pc:spChg>
        <pc:spChg chg="mod">
          <ac:chgData name="Emmanuel Orfao" userId="b37a14cee5699706" providerId="LiveId" clId="{0B611D53-7137-48B8-8782-55A28C872AE5}" dt="2020-05-15T09:10:40.346" v="1996" actId="1076"/>
          <ac:spMkLst>
            <pc:docMk/>
            <pc:sldMk cId="1325058004" sldId="373"/>
            <ac:spMk id="4" creationId="{2BED8C52-4609-41CC-97C9-D4BA9ABD16FE}"/>
          </ac:spMkLst>
        </pc:spChg>
        <pc:spChg chg="add">
          <ac:chgData name="Emmanuel Orfao" userId="b37a14cee5699706" providerId="LiveId" clId="{0B611D53-7137-48B8-8782-55A28C872AE5}" dt="2020-05-15T09:10:49.777" v="1997" actId="11529"/>
          <ac:spMkLst>
            <pc:docMk/>
            <pc:sldMk cId="1325058004" sldId="373"/>
            <ac:spMk id="5" creationId="{3B3E0878-CFA7-4A5F-B60C-A1FC501753EE}"/>
          </ac:spMkLst>
        </pc:spChg>
        <pc:spChg chg="mod">
          <ac:chgData name="Emmanuel Orfao" userId="b37a14cee5699706" providerId="LiveId" clId="{0B611D53-7137-48B8-8782-55A28C872AE5}" dt="2020-05-13T11:35:36.776" v="773" actId="20577"/>
          <ac:spMkLst>
            <pc:docMk/>
            <pc:sldMk cId="1325058004" sldId="373"/>
            <ac:spMk id="6" creationId="{E60A2EEA-A6B8-4CF6-AF74-32F8AB18365C}"/>
          </ac:spMkLst>
        </pc:spChg>
        <pc:spChg chg="add del mod">
          <ac:chgData name="Emmanuel Orfao" userId="b37a14cee5699706" providerId="LiveId" clId="{0B611D53-7137-48B8-8782-55A28C872AE5}" dt="2020-05-15T06:13:35.323" v="1524"/>
          <ac:spMkLst>
            <pc:docMk/>
            <pc:sldMk cId="1325058004" sldId="373"/>
            <ac:spMk id="10" creationId="{18359FB9-2495-4987-9E4D-B74AAFC56D7C}"/>
          </ac:spMkLst>
        </pc:spChg>
        <pc:spChg chg="add del mod">
          <ac:chgData name="Emmanuel Orfao" userId="b37a14cee5699706" providerId="LiveId" clId="{0B611D53-7137-48B8-8782-55A28C872AE5}" dt="2020-05-15T06:13:35.323" v="1524"/>
          <ac:spMkLst>
            <pc:docMk/>
            <pc:sldMk cId="1325058004" sldId="373"/>
            <ac:spMk id="13" creationId="{E1ED1BF2-8DEF-4899-90AB-9C63681BBDDE}"/>
          </ac:spMkLst>
        </pc:spChg>
        <pc:spChg chg="add del mod">
          <ac:chgData name="Emmanuel Orfao" userId="b37a14cee5699706" providerId="LiveId" clId="{0B611D53-7137-48B8-8782-55A28C872AE5}" dt="2020-05-15T06:13:35.323" v="1524"/>
          <ac:spMkLst>
            <pc:docMk/>
            <pc:sldMk cId="1325058004" sldId="373"/>
            <ac:spMk id="14" creationId="{DCC0FD88-EB04-46A7-BEB0-F29AA64CED20}"/>
          </ac:spMkLst>
        </pc:spChg>
        <pc:spChg chg="add del mod">
          <ac:chgData name="Emmanuel Orfao" userId="b37a14cee5699706" providerId="LiveId" clId="{0B611D53-7137-48B8-8782-55A28C872AE5}" dt="2020-05-15T06:13:35.323" v="1524"/>
          <ac:spMkLst>
            <pc:docMk/>
            <pc:sldMk cId="1325058004" sldId="373"/>
            <ac:spMk id="15" creationId="{E763AE1B-200C-4131-87AE-B6B4DF13651D}"/>
          </ac:spMkLst>
        </pc:spChg>
        <pc:spChg chg="add del mod">
          <ac:chgData name="Emmanuel Orfao" userId="b37a14cee5699706" providerId="LiveId" clId="{0B611D53-7137-48B8-8782-55A28C872AE5}" dt="2020-05-15T06:13:35.323" v="1524"/>
          <ac:spMkLst>
            <pc:docMk/>
            <pc:sldMk cId="1325058004" sldId="373"/>
            <ac:spMk id="16" creationId="{DDDFBAB6-E437-4585-9C0A-F2AFE487DBF8}"/>
          </ac:spMkLst>
        </pc:spChg>
        <pc:spChg chg="add del mod">
          <ac:chgData name="Emmanuel Orfao" userId="b37a14cee5699706" providerId="LiveId" clId="{0B611D53-7137-48B8-8782-55A28C872AE5}" dt="2020-05-15T06:13:35.323" v="1524"/>
          <ac:spMkLst>
            <pc:docMk/>
            <pc:sldMk cId="1325058004" sldId="373"/>
            <ac:spMk id="17" creationId="{EBC45633-E546-4A0A-827E-BAAAB6751A07}"/>
          </ac:spMkLst>
        </pc:spChg>
        <pc:spChg chg="add del mod">
          <ac:chgData name="Emmanuel Orfao" userId="b37a14cee5699706" providerId="LiveId" clId="{0B611D53-7137-48B8-8782-55A28C872AE5}" dt="2020-05-15T06:13:35.323" v="1524"/>
          <ac:spMkLst>
            <pc:docMk/>
            <pc:sldMk cId="1325058004" sldId="373"/>
            <ac:spMk id="18" creationId="{588EDBF3-B81D-46AF-A378-E0A9603F29BE}"/>
          </ac:spMkLst>
        </pc:spChg>
        <pc:spChg chg="add del mod">
          <ac:chgData name="Emmanuel Orfao" userId="b37a14cee5699706" providerId="LiveId" clId="{0B611D53-7137-48B8-8782-55A28C872AE5}" dt="2020-05-15T06:13:35.323" v="1524"/>
          <ac:spMkLst>
            <pc:docMk/>
            <pc:sldMk cId="1325058004" sldId="373"/>
            <ac:spMk id="19" creationId="{BEFF8922-69A6-4C1B-A0C9-8CC1818E94D5}"/>
          </ac:spMkLst>
        </pc:spChg>
      </pc:sldChg>
      <pc:sldChg chg="addSp delSp modSp mod modNotesTx">
        <pc:chgData name="Emmanuel Orfao" userId="b37a14cee5699706" providerId="LiveId" clId="{0B611D53-7137-48B8-8782-55A28C872AE5}" dt="2020-05-18T21:22:02.705" v="4048" actId="20577"/>
        <pc:sldMkLst>
          <pc:docMk/>
          <pc:sldMk cId="370345287" sldId="374"/>
        </pc:sldMkLst>
        <pc:spChg chg="mod">
          <ac:chgData name="Emmanuel Orfao" userId="b37a14cee5699706" providerId="LiveId" clId="{0B611D53-7137-48B8-8782-55A28C872AE5}" dt="2020-05-17T09:37:51.077" v="3091" actId="207"/>
          <ac:spMkLst>
            <pc:docMk/>
            <pc:sldMk cId="370345287" sldId="374"/>
            <ac:spMk id="2" creationId="{89702DB4-4ECB-4469-A487-D12C8EE4A143}"/>
          </ac:spMkLst>
        </pc:spChg>
        <pc:spChg chg="mod">
          <ac:chgData name="Emmanuel Orfao" userId="b37a14cee5699706" providerId="LiveId" clId="{0B611D53-7137-48B8-8782-55A28C872AE5}" dt="2020-05-18T21:22:02.705" v="4048" actId="20577"/>
          <ac:spMkLst>
            <pc:docMk/>
            <pc:sldMk cId="370345287" sldId="374"/>
            <ac:spMk id="3" creationId="{73C9D4F4-0EC6-4C1C-90E1-FAE8F38607A2}"/>
          </ac:spMkLst>
        </pc:spChg>
        <pc:spChg chg="add del mod">
          <ac:chgData name="Emmanuel Orfao" userId="b37a14cee5699706" providerId="LiveId" clId="{0B611D53-7137-48B8-8782-55A28C872AE5}" dt="2020-05-15T06:25:29.489" v="1623" actId="478"/>
          <ac:spMkLst>
            <pc:docMk/>
            <pc:sldMk cId="370345287" sldId="374"/>
            <ac:spMk id="9" creationId="{AA21584F-FB1E-49B9-9436-15B89DC0FABB}"/>
          </ac:spMkLst>
        </pc:spChg>
        <pc:spChg chg="add mod">
          <ac:chgData name="Emmanuel Orfao" userId="b37a14cee5699706" providerId="LiveId" clId="{0B611D53-7137-48B8-8782-55A28C872AE5}" dt="2020-05-15T06:34:11.518" v="1727" actId="14100"/>
          <ac:spMkLst>
            <pc:docMk/>
            <pc:sldMk cId="370345287" sldId="374"/>
            <ac:spMk id="10" creationId="{A867E05E-8914-4697-A14B-AA0E9F6D85E2}"/>
          </ac:spMkLst>
        </pc:spChg>
        <pc:spChg chg="add mod">
          <ac:chgData name="Emmanuel Orfao" userId="b37a14cee5699706" providerId="LiveId" clId="{0B611D53-7137-48B8-8782-55A28C872AE5}" dt="2020-05-15T06:31:50.453" v="1711" actId="1076"/>
          <ac:spMkLst>
            <pc:docMk/>
            <pc:sldMk cId="370345287" sldId="374"/>
            <ac:spMk id="11" creationId="{0732B4C5-9F75-4593-B4BE-215E15414B8E}"/>
          </ac:spMkLst>
        </pc:spChg>
        <pc:spChg chg="add mod">
          <ac:chgData name="Emmanuel Orfao" userId="b37a14cee5699706" providerId="LiveId" clId="{0B611D53-7137-48B8-8782-55A28C872AE5}" dt="2020-05-15T06:32:15.421" v="1717" actId="14100"/>
          <ac:spMkLst>
            <pc:docMk/>
            <pc:sldMk cId="370345287" sldId="374"/>
            <ac:spMk id="12" creationId="{E664B085-5032-4CE7-9751-4AADD49B930F}"/>
          </ac:spMkLst>
        </pc:spChg>
        <pc:spChg chg="add del mod">
          <ac:chgData name="Emmanuel Orfao" userId="b37a14cee5699706" providerId="LiveId" clId="{0B611D53-7137-48B8-8782-55A28C872AE5}" dt="2020-05-15T06:28:49.401" v="1683" actId="478"/>
          <ac:spMkLst>
            <pc:docMk/>
            <pc:sldMk cId="370345287" sldId="374"/>
            <ac:spMk id="13" creationId="{F283DB00-11A1-489D-BB28-DBB25B303584}"/>
          </ac:spMkLst>
        </pc:spChg>
        <pc:spChg chg="add del mod">
          <ac:chgData name="Emmanuel Orfao" userId="b37a14cee5699706" providerId="LiveId" clId="{0B611D53-7137-48B8-8782-55A28C872AE5}" dt="2020-05-15T06:27:28.112" v="1659" actId="478"/>
          <ac:spMkLst>
            <pc:docMk/>
            <pc:sldMk cId="370345287" sldId="374"/>
            <ac:spMk id="14" creationId="{6F32D66C-E945-47C0-B902-CB61A4657327}"/>
          </ac:spMkLst>
        </pc:spChg>
        <pc:spChg chg="add mod">
          <ac:chgData name="Emmanuel Orfao" userId="b37a14cee5699706" providerId="LiveId" clId="{0B611D53-7137-48B8-8782-55A28C872AE5}" dt="2020-05-15T06:32:11.603" v="1716" actId="14100"/>
          <ac:spMkLst>
            <pc:docMk/>
            <pc:sldMk cId="370345287" sldId="374"/>
            <ac:spMk id="15" creationId="{2CED4180-F548-4748-A33B-C442CB94A7CC}"/>
          </ac:spMkLst>
        </pc:spChg>
        <pc:spChg chg="add mod">
          <ac:chgData name="Emmanuel Orfao" userId="b37a14cee5699706" providerId="LiveId" clId="{0B611D53-7137-48B8-8782-55A28C872AE5}" dt="2020-05-15T06:32:20.032" v="1719" actId="20577"/>
          <ac:spMkLst>
            <pc:docMk/>
            <pc:sldMk cId="370345287" sldId="374"/>
            <ac:spMk id="16" creationId="{4621ADB3-B074-40EA-9665-52252378AC74}"/>
          </ac:spMkLst>
        </pc:spChg>
        <pc:picChg chg="add mod">
          <ac:chgData name="Emmanuel Orfao" userId="b37a14cee5699706" providerId="LiveId" clId="{0B611D53-7137-48B8-8782-55A28C872AE5}" dt="2020-05-15T06:30:46.435" v="1705" actId="1076"/>
          <ac:picMkLst>
            <pc:docMk/>
            <pc:sldMk cId="370345287" sldId="374"/>
            <ac:picMk id="4" creationId="{066DDC06-EACE-46EC-B4A6-5A875E6B6B39}"/>
          </ac:picMkLst>
        </pc:picChg>
        <pc:picChg chg="del">
          <ac:chgData name="Emmanuel Orfao" userId="b37a14cee5699706" providerId="LiveId" clId="{0B611D53-7137-48B8-8782-55A28C872AE5}" dt="2020-05-13T19:43:26.908" v="874" actId="478"/>
          <ac:picMkLst>
            <pc:docMk/>
            <pc:sldMk cId="370345287" sldId="374"/>
            <ac:picMk id="4" creationId="{EB234B33-2206-42B4-B8DC-4157C5844D12}"/>
          </ac:picMkLst>
        </pc:picChg>
        <pc:picChg chg="add mod modCrop">
          <ac:chgData name="Emmanuel Orfao" userId="b37a14cee5699706" providerId="LiveId" clId="{0B611D53-7137-48B8-8782-55A28C872AE5}" dt="2020-05-13T19:46:11.027" v="896" actId="14100"/>
          <ac:picMkLst>
            <pc:docMk/>
            <pc:sldMk cId="370345287" sldId="374"/>
            <ac:picMk id="6" creationId="{20D01364-1ABA-431F-A529-503B7C775A1B}"/>
          </ac:picMkLst>
        </pc:picChg>
        <pc:picChg chg="add mod">
          <ac:chgData name="Emmanuel Orfao" userId="b37a14cee5699706" providerId="LiveId" clId="{0B611D53-7137-48B8-8782-55A28C872AE5}" dt="2020-05-15T06:30:46.435" v="1705" actId="1076"/>
          <ac:picMkLst>
            <pc:docMk/>
            <pc:sldMk cId="370345287" sldId="374"/>
            <ac:picMk id="6" creationId="{9A34D767-A073-4154-A3C4-B972FD291B51}"/>
          </ac:picMkLst>
        </pc:picChg>
        <pc:picChg chg="add mod modCrop">
          <ac:chgData name="Emmanuel Orfao" userId="b37a14cee5699706" providerId="LiveId" clId="{0B611D53-7137-48B8-8782-55A28C872AE5}" dt="2020-05-13T19:46:19.479" v="898" actId="1076"/>
          <ac:picMkLst>
            <pc:docMk/>
            <pc:sldMk cId="370345287" sldId="374"/>
            <ac:picMk id="7" creationId="{8E445AFB-DD9A-4932-9AAD-88FA86C67C5D}"/>
          </ac:picMkLst>
        </pc:picChg>
        <pc:picChg chg="add mod">
          <ac:chgData name="Emmanuel Orfao" userId="b37a14cee5699706" providerId="LiveId" clId="{0B611D53-7137-48B8-8782-55A28C872AE5}" dt="2020-05-15T06:34:02.117" v="1725" actId="14100"/>
          <ac:picMkLst>
            <pc:docMk/>
            <pc:sldMk cId="370345287" sldId="374"/>
            <ac:picMk id="8" creationId="{7BAD003B-2C74-4514-B43E-BF640FD1B537}"/>
          </ac:picMkLst>
        </pc:picChg>
        <pc:picChg chg="add mod">
          <ac:chgData name="Emmanuel Orfao" userId="b37a14cee5699706" providerId="LiveId" clId="{0B611D53-7137-48B8-8782-55A28C872AE5}" dt="2020-05-15T06:33:53.404" v="1724" actId="1076"/>
          <ac:picMkLst>
            <pc:docMk/>
            <pc:sldMk cId="370345287" sldId="374"/>
            <ac:picMk id="18" creationId="{6691448D-F00D-4555-BD02-CB56923B4859}"/>
          </ac:picMkLst>
        </pc:picChg>
      </pc:sldChg>
      <pc:sldChg chg="addSp delSp modSp mod ord">
        <pc:chgData name="Emmanuel Orfao" userId="b37a14cee5699706" providerId="LiveId" clId="{0B611D53-7137-48B8-8782-55A28C872AE5}" dt="2020-05-18T20:05:09.664" v="3695"/>
        <pc:sldMkLst>
          <pc:docMk/>
          <pc:sldMk cId="3097604105" sldId="375"/>
        </pc:sldMkLst>
        <pc:spChg chg="mod">
          <ac:chgData name="Emmanuel Orfao" userId="b37a14cee5699706" providerId="LiveId" clId="{0B611D53-7137-48B8-8782-55A28C872AE5}" dt="2020-05-15T06:35:41.738" v="1739" actId="255"/>
          <ac:spMkLst>
            <pc:docMk/>
            <pc:sldMk cId="3097604105" sldId="375"/>
            <ac:spMk id="2" creationId="{89702DB4-4ECB-4469-A487-D12C8EE4A143}"/>
          </ac:spMkLst>
        </pc:spChg>
        <pc:spChg chg="mod">
          <ac:chgData name="Emmanuel Orfao" userId="b37a14cee5699706" providerId="LiveId" clId="{0B611D53-7137-48B8-8782-55A28C872AE5}" dt="2020-05-15T06:35:59.053" v="1741" actId="255"/>
          <ac:spMkLst>
            <pc:docMk/>
            <pc:sldMk cId="3097604105" sldId="375"/>
            <ac:spMk id="3" creationId="{73C9D4F4-0EC6-4C1C-90E1-FAE8F38607A2}"/>
          </ac:spMkLst>
        </pc:spChg>
        <pc:picChg chg="del">
          <ac:chgData name="Emmanuel Orfao" userId="b37a14cee5699706" providerId="LiveId" clId="{0B611D53-7137-48B8-8782-55A28C872AE5}" dt="2020-05-13T19:43:32.211" v="876" actId="478"/>
          <ac:picMkLst>
            <pc:docMk/>
            <pc:sldMk cId="3097604105" sldId="375"/>
            <ac:picMk id="4" creationId="{EB234B33-2206-42B4-B8DC-4157C5844D12}"/>
          </ac:picMkLst>
        </pc:picChg>
        <pc:picChg chg="add mod">
          <ac:chgData name="Emmanuel Orfao" userId="b37a14cee5699706" providerId="LiveId" clId="{0B611D53-7137-48B8-8782-55A28C872AE5}" dt="2020-05-13T19:46:44.533" v="902"/>
          <ac:picMkLst>
            <pc:docMk/>
            <pc:sldMk cId="3097604105" sldId="375"/>
            <ac:picMk id="5" creationId="{3C32CD5C-4129-42A3-9D6D-30715C3D1DFE}"/>
          </ac:picMkLst>
        </pc:picChg>
        <pc:picChg chg="add mod">
          <ac:chgData name="Emmanuel Orfao" userId="b37a14cee5699706" providerId="LiveId" clId="{0B611D53-7137-48B8-8782-55A28C872AE5}" dt="2020-05-13T19:46:44.533" v="902"/>
          <ac:picMkLst>
            <pc:docMk/>
            <pc:sldMk cId="3097604105" sldId="375"/>
            <ac:picMk id="6" creationId="{76175F8F-5489-4CB5-AE84-1703BB136E1A}"/>
          </ac:picMkLst>
        </pc:picChg>
      </pc:sldChg>
      <pc:sldChg chg="addSp delSp modSp mod ord">
        <pc:chgData name="Emmanuel Orfao" userId="b37a14cee5699706" providerId="LiveId" clId="{0B611D53-7137-48B8-8782-55A28C872AE5}" dt="2020-05-18T20:05:09.664" v="3695"/>
        <pc:sldMkLst>
          <pc:docMk/>
          <pc:sldMk cId="1018854947" sldId="376"/>
        </pc:sldMkLst>
        <pc:spChg chg="mod">
          <ac:chgData name="Emmanuel Orfao" userId="b37a14cee5699706" providerId="LiveId" clId="{0B611D53-7137-48B8-8782-55A28C872AE5}" dt="2020-05-15T06:34:58.872" v="1735" actId="1076"/>
          <ac:spMkLst>
            <pc:docMk/>
            <pc:sldMk cId="1018854947" sldId="376"/>
            <ac:spMk id="2" creationId="{89702DB4-4ECB-4469-A487-D12C8EE4A143}"/>
          </ac:spMkLst>
        </pc:spChg>
        <pc:spChg chg="mod">
          <ac:chgData name="Emmanuel Orfao" userId="b37a14cee5699706" providerId="LiveId" clId="{0B611D53-7137-48B8-8782-55A28C872AE5}" dt="2020-05-15T21:17:24.880" v="2313" actId="207"/>
          <ac:spMkLst>
            <pc:docMk/>
            <pc:sldMk cId="1018854947" sldId="376"/>
            <ac:spMk id="3" creationId="{73C9D4F4-0EC6-4C1C-90E1-FAE8F38607A2}"/>
          </ac:spMkLst>
        </pc:spChg>
        <pc:picChg chg="del">
          <ac:chgData name="Emmanuel Orfao" userId="b37a14cee5699706" providerId="LiveId" clId="{0B611D53-7137-48B8-8782-55A28C872AE5}" dt="2020-05-13T19:43:29.539" v="875" actId="478"/>
          <ac:picMkLst>
            <pc:docMk/>
            <pc:sldMk cId="1018854947" sldId="376"/>
            <ac:picMk id="4" creationId="{EB234B33-2206-42B4-B8DC-4157C5844D12}"/>
          </ac:picMkLst>
        </pc:picChg>
        <pc:picChg chg="add mod">
          <ac:chgData name="Emmanuel Orfao" userId="b37a14cee5699706" providerId="LiveId" clId="{0B611D53-7137-48B8-8782-55A28C872AE5}" dt="2020-05-15T06:35:06.143" v="1737" actId="14100"/>
          <ac:picMkLst>
            <pc:docMk/>
            <pc:sldMk cId="1018854947" sldId="376"/>
            <ac:picMk id="5" creationId="{A9085C85-D81B-471F-B7A3-C0A250C27EBD}"/>
          </ac:picMkLst>
        </pc:picChg>
        <pc:picChg chg="add mod">
          <ac:chgData name="Emmanuel Orfao" userId="b37a14cee5699706" providerId="LiveId" clId="{0B611D53-7137-48B8-8782-55A28C872AE5}" dt="2020-05-13T19:46:41.260" v="901"/>
          <ac:picMkLst>
            <pc:docMk/>
            <pc:sldMk cId="1018854947" sldId="376"/>
            <ac:picMk id="6" creationId="{F35998D5-254C-497B-A32A-59F27246C498}"/>
          </ac:picMkLst>
        </pc:picChg>
      </pc:sldChg>
      <pc:sldChg chg="addSp delSp modSp mod modAnim">
        <pc:chgData name="Emmanuel Orfao" userId="b37a14cee5699706" providerId="LiveId" clId="{0B611D53-7137-48B8-8782-55A28C872AE5}" dt="2020-05-18T22:33:28.426" v="4083" actId="14100"/>
        <pc:sldMkLst>
          <pc:docMk/>
          <pc:sldMk cId="1256984090" sldId="377"/>
        </pc:sldMkLst>
        <pc:spChg chg="mod">
          <ac:chgData name="Emmanuel Orfao" userId="b37a14cee5699706" providerId="LiveId" clId="{0B611D53-7137-48B8-8782-55A28C872AE5}" dt="2020-05-18T20:06:01.062" v="3756" actId="6549"/>
          <ac:spMkLst>
            <pc:docMk/>
            <pc:sldMk cId="1256984090" sldId="377"/>
            <ac:spMk id="2" creationId="{89702DB4-4ECB-4469-A487-D12C8EE4A143}"/>
          </ac:spMkLst>
        </pc:spChg>
        <pc:spChg chg="mod">
          <ac:chgData name="Emmanuel Orfao" userId="b37a14cee5699706" providerId="LiveId" clId="{0B611D53-7137-48B8-8782-55A28C872AE5}" dt="2020-05-18T21:21:41.623" v="4040" actId="20577"/>
          <ac:spMkLst>
            <pc:docMk/>
            <pc:sldMk cId="1256984090" sldId="377"/>
            <ac:spMk id="3" creationId="{73C9D4F4-0EC6-4C1C-90E1-FAE8F38607A2}"/>
          </ac:spMkLst>
        </pc:spChg>
        <pc:picChg chg="add mod">
          <ac:chgData name="Emmanuel Orfao" userId="b37a14cee5699706" providerId="LiveId" clId="{0B611D53-7137-48B8-8782-55A28C872AE5}" dt="2020-05-18T22:33:28.426" v="4083" actId="14100"/>
          <ac:picMkLst>
            <pc:docMk/>
            <pc:sldMk cId="1256984090" sldId="377"/>
            <ac:picMk id="4" creationId="{3C64D58C-558A-4C9C-8714-7B2C4D7870EE}"/>
          </ac:picMkLst>
        </pc:picChg>
        <pc:picChg chg="del">
          <ac:chgData name="Emmanuel Orfao" userId="b37a14cee5699706" providerId="LiveId" clId="{0B611D53-7137-48B8-8782-55A28C872AE5}" dt="2020-05-13T19:43:36.850" v="877" actId="478"/>
          <ac:picMkLst>
            <pc:docMk/>
            <pc:sldMk cId="1256984090" sldId="377"/>
            <ac:picMk id="4" creationId="{EB234B33-2206-42B4-B8DC-4157C5844D12}"/>
          </ac:picMkLst>
        </pc:picChg>
        <pc:picChg chg="add mod">
          <ac:chgData name="Emmanuel Orfao" userId="b37a14cee5699706" providerId="LiveId" clId="{0B611D53-7137-48B8-8782-55A28C872AE5}" dt="2020-05-13T19:46:48.961" v="903"/>
          <ac:picMkLst>
            <pc:docMk/>
            <pc:sldMk cId="1256984090" sldId="377"/>
            <ac:picMk id="5" creationId="{F977702F-03A0-4206-8DCF-806D665AB848}"/>
          </ac:picMkLst>
        </pc:picChg>
        <pc:picChg chg="add mod">
          <ac:chgData name="Emmanuel Orfao" userId="b37a14cee5699706" providerId="LiveId" clId="{0B611D53-7137-48B8-8782-55A28C872AE5}" dt="2020-05-13T19:46:48.961" v="903"/>
          <ac:picMkLst>
            <pc:docMk/>
            <pc:sldMk cId="1256984090" sldId="377"/>
            <ac:picMk id="6" creationId="{C5995D67-D8D2-4D53-B863-9CD5F136F04C}"/>
          </ac:picMkLst>
        </pc:picChg>
      </pc:sldChg>
      <pc:sldChg chg="addSp delSp modSp new mod ord modNotesTx">
        <pc:chgData name="Emmanuel Orfao" userId="b37a14cee5699706" providerId="LiveId" clId="{0B611D53-7137-48B8-8782-55A28C872AE5}" dt="2020-05-15T20:40:39.233" v="2140"/>
        <pc:sldMkLst>
          <pc:docMk/>
          <pc:sldMk cId="423766443" sldId="378"/>
        </pc:sldMkLst>
        <pc:spChg chg="del">
          <ac:chgData name="Emmanuel Orfao" userId="b37a14cee5699706" providerId="LiveId" clId="{0B611D53-7137-48B8-8782-55A28C872AE5}" dt="2020-05-13T13:08:01.409" v="780" actId="931"/>
          <ac:spMkLst>
            <pc:docMk/>
            <pc:sldMk cId="423766443" sldId="378"/>
            <ac:spMk id="3" creationId="{371C8EC8-C963-4B9A-B4B5-ED3BB569543A}"/>
          </ac:spMkLst>
        </pc:spChg>
        <pc:spChg chg="add del mod">
          <ac:chgData name="Emmanuel Orfao" userId="b37a14cee5699706" providerId="LiveId" clId="{0B611D53-7137-48B8-8782-55A28C872AE5}" dt="2020-05-13T13:07:31.543" v="779" actId="478"/>
          <ac:spMkLst>
            <pc:docMk/>
            <pc:sldMk cId="423766443" sldId="378"/>
            <ac:spMk id="4" creationId="{40AB21AA-8D6F-41CE-AC3A-C435E6955F93}"/>
          </ac:spMkLst>
        </pc:spChg>
        <pc:spChg chg="add del mod">
          <ac:chgData name="Emmanuel Orfao" userId="b37a14cee5699706" providerId="LiveId" clId="{0B611D53-7137-48B8-8782-55A28C872AE5}" dt="2020-05-13T13:09:19.755" v="785" actId="478"/>
          <ac:spMkLst>
            <pc:docMk/>
            <pc:sldMk cId="423766443" sldId="378"/>
            <ac:spMk id="7" creationId="{780B10A0-DD2D-49F6-B0FF-6464049F20A2}"/>
          </ac:spMkLst>
        </pc:spChg>
        <pc:picChg chg="add mod">
          <ac:chgData name="Emmanuel Orfao" userId="b37a14cee5699706" providerId="LiveId" clId="{0B611D53-7137-48B8-8782-55A28C872AE5}" dt="2020-05-13T13:10:11.793" v="795" actId="14100"/>
          <ac:picMkLst>
            <pc:docMk/>
            <pc:sldMk cId="423766443" sldId="378"/>
            <ac:picMk id="6" creationId="{C14E8C1E-4E44-4900-A536-CA603ECD6329}"/>
          </ac:picMkLst>
        </pc:picChg>
        <pc:picChg chg="add mod">
          <ac:chgData name="Emmanuel Orfao" userId="b37a14cee5699706" providerId="LiveId" clId="{0B611D53-7137-48B8-8782-55A28C872AE5}" dt="2020-05-15T20:37:23.972" v="2118" actId="1076"/>
          <ac:picMkLst>
            <pc:docMk/>
            <pc:sldMk cId="423766443" sldId="378"/>
            <ac:picMk id="9" creationId="{480E7592-9AC3-4383-9F2C-14A19851B03E}"/>
          </ac:picMkLst>
        </pc:picChg>
        <pc:picChg chg="add mod">
          <ac:chgData name="Emmanuel Orfao" userId="b37a14cee5699706" providerId="LiveId" clId="{0B611D53-7137-48B8-8782-55A28C872AE5}" dt="2020-05-13T13:11:08.979" v="803" actId="14100"/>
          <ac:picMkLst>
            <pc:docMk/>
            <pc:sldMk cId="423766443" sldId="378"/>
            <ac:picMk id="11" creationId="{C4D9BCE6-F231-41D7-A36E-8C7244DA81CE}"/>
          </ac:picMkLst>
        </pc:picChg>
      </pc:sldChg>
      <pc:sldChg chg="addSp delSp modSp add mod ord delAnim modAnim modNotesTx">
        <pc:chgData name="Emmanuel Orfao" userId="b37a14cee5699706" providerId="LiveId" clId="{0B611D53-7137-48B8-8782-55A28C872AE5}" dt="2020-05-17T10:17:41.949" v="3144" actId="1076"/>
        <pc:sldMkLst>
          <pc:docMk/>
          <pc:sldMk cId="1773137910" sldId="379"/>
        </pc:sldMkLst>
        <pc:spChg chg="mod">
          <ac:chgData name="Emmanuel Orfao" userId="b37a14cee5699706" providerId="LiveId" clId="{0B611D53-7137-48B8-8782-55A28C872AE5}" dt="2020-05-15T06:43:35.596" v="1862" actId="113"/>
          <ac:spMkLst>
            <pc:docMk/>
            <pc:sldMk cId="1773137910" sldId="379"/>
            <ac:spMk id="2" creationId="{14496513-2B0C-C049-B905-98C298C9C644}"/>
          </ac:spMkLst>
        </pc:spChg>
        <pc:spChg chg="mod">
          <ac:chgData name="Emmanuel Orfao" userId="b37a14cee5699706" providerId="LiveId" clId="{0B611D53-7137-48B8-8782-55A28C872AE5}" dt="2020-05-17T07:32:55.918" v="2790" actId="1076"/>
          <ac:spMkLst>
            <pc:docMk/>
            <pc:sldMk cId="1773137910" sldId="379"/>
            <ac:spMk id="8" creationId="{26960852-8A2F-450C-A399-9DC2BA681592}"/>
          </ac:spMkLst>
        </pc:spChg>
        <pc:spChg chg="mod">
          <ac:chgData name="Emmanuel Orfao" userId="b37a14cee5699706" providerId="LiveId" clId="{0B611D53-7137-48B8-8782-55A28C872AE5}" dt="2020-05-13T13:27:33.213" v="861" actId="1076"/>
          <ac:spMkLst>
            <pc:docMk/>
            <pc:sldMk cId="1773137910" sldId="379"/>
            <ac:spMk id="11" creationId="{D3F33FA5-5F4F-4B26-AE46-1C79EA203211}"/>
          </ac:spMkLst>
        </pc:spChg>
        <pc:spChg chg="mod">
          <ac:chgData name="Emmanuel Orfao" userId="b37a14cee5699706" providerId="LiveId" clId="{0B611D53-7137-48B8-8782-55A28C872AE5}" dt="2020-05-13T13:27:46.384" v="866" actId="1076"/>
          <ac:spMkLst>
            <pc:docMk/>
            <pc:sldMk cId="1773137910" sldId="379"/>
            <ac:spMk id="12" creationId="{96E2EDD4-69CB-4E0B-AFB0-5568E58A0096}"/>
          </ac:spMkLst>
        </pc:spChg>
        <pc:spChg chg="mod">
          <ac:chgData name="Emmanuel Orfao" userId="b37a14cee5699706" providerId="LiveId" clId="{0B611D53-7137-48B8-8782-55A28C872AE5}" dt="2020-05-13T13:27:50.193" v="867" actId="1076"/>
          <ac:spMkLst>
            <pc:docMk/>
            <pc:sldMk cId="1773137910" sldId="379"/>
            <ac:spMk id="13" creationId="{306889F7-14D0-4ACB-BEEC-4145A712924E}"/>
          </ac:spMkLst>
        </pc:spChg>
        <pc:spChg chg="mod">
          <ac:chgData name="Emmanuel Orfao" userId="b37a14cee5699706" providerId="LiveId" clId="{0B611D53-7137-48B8-8782-55A28C872AE5}" dt="2020-05-17T07:23:22.695" v="2777" actId="1076"/>
          <ac:spMkLst>
            <pc:docMk/>
            <pc:sldMk cId="1773137910" sldId="379"/>
            <ac:spMk id="14" creationId="{B73FB22C-92A5-433B-BABD-76DE3845C900}"/>
          </ac:spMkLst>
        </pc:spChg>
        <pc:picChg chg="add del mod">
          <ac:chgData name="Emmanuel Orfao" userId="b37a14cee5699706" providerId="LiveId" clId="{0B611D53-7137-48B8-8782-55A28C872AE5}" dt="2020-05-17T10:17:21.264" v="3140" actId="478"/>
          <ac:picMkLst>
            <pc:docMk/>
            <pc:sldMk cId="1773137910" sldId="379"/>
            <ac:picMk id="3" creationId="{7D077621-04B3-4F32-9F47-9241A097122A}"/>
          </ac:picMkLst>
        </pc:picChg>
        <pc:picChg chg="mod">
          <ac:chgData name="Emmanuel Orfao" userId="b37a14cee5699706" providerId="LiveId" clId="{0B611D53-7137-48B8-8782-55A28C872AE5}" dt="2020-05-17T07:32:55.918" v="2790" actId="1076"/>
          <ac:picMkLst>
            <pc:docMk/>
            <pc:sldMk cId="1773137910" sldId="379"/>
            <ac:picMk id="10" creationId="{33FBC5B1-C6CC-4B44-99EE-DF7B9CC1E97B}"/>
          </ac:picMkLst>
        </pc:picChg>
        <pc:picChg chg="add mod">
          <ac:chgData name="Emmanuel Orfao" userId="b37a14cee5699706" providerId="LiveId" clId="{0B611D53-7137-48B8-8782-55A28C872AE5}" dt="2020-05-17T07:50:16.313" v="2851" actId="1076"/>
          <ac:picMkLst>
            <pc:docMk/>
            <pc:sldMk cId="1773137910" sldId="379"/>
            <ac:picMk id="15" creationId="{9A5712AB-B575-4BB9-9E7B-9229EDD98E03}"/>
          </ac:picMkLst>
        </pc:picChg>
        <pc:picChg chg="add del mod">
          <ac:chgData name="Emmanuel Orfao" userId="b37a14cee5699706" providerId="LiveId" clId="{0B611D53-7137-48B8-8782-55A28C872AE5}" dt="2020-05-17T10:16:52.002" v="3136" actId="478"/>
          <ac:picMkLst>
            <pc:docMk/>
            <pc:sldMk cId="1773137910" sldId="379"/>
            <ac:picMk id="16" creationId="{F2261DC4-E5DB-489B-BD3D-F8FEFDB27FC3}"/>
          </ac:picMkLst>
        </pc:picChg>
        <pc:picChg chg="add mod">
          <ac:chgData name="Emmanuel Orfao" userId="b37a14cee5699706" providerId="LiveId" clId="{0B611D53-7137-48B8-8782-55A28C872AE5}" dt="2020-05-17T07:50:05.838" v="2847" actId="1076"/>
          <ac:picMkLst>
            <pc:docMk/>
            <pc:sldMk cId="1773137910" sldId="379"/>
            <ac:picMk id="17" creationId="{072F4230-E21E-4E77-83EA-60AECE1725CC}"/>
          </ac:picMkLst>
        </pc:picChg>
        <pc:picChg chg="del">
          <ac:chgData name="Emmanuel Orfao" userId="b37a14cee5699706" providerId="LiveId" clId="{0B611D53-7137-48B8-8782-55A28C872AE5}" dt="2020-05-15T20:42:01.884" v="2190" actId="478"/>
          <ac:picMkLst>
            <pc:docMk/>
            <pc:sldMk cId="1773137910" sldId="379"/>
            <ac:picMk id="18" creationId="{E47FA6DA-B939-45E0-BD20-47E863044F86}"/>
          </ac:picMkLst>
        </pc:picChg>
        <pc:picChg chg="add del mod">
          <ac:chgData name="Emmanuel Orfao" userId="b37a14cee5699706" providerId="LiveId" clId="{0B611D53-7137-48B8-8782-55A28C872AE5}" dt="2020-05-17T10:16:05.352" v="3131" actId="478"/>
          <ac:picMkLst>
            <pc:docMk/>
            <pc:sldMk cId="1773137910" sldId="379"/>
            <ac:picMk id="18" creationId="{E748229B-6A9B-4032-86A6-71650379E8BE}"/>
          </ac:picMkLst>
        </pc:picChg>
        <pc:picChg chg="add mod">
          <ac:chgData name="Emmanuel Orfao" userId="b37a14cee5699706" providerId="LiveId" clId="{0B611D53-7137-48B8-8782-55A28C872AE5}" dt="2020-05-17T10:16:47.350" v="3135" actId="1076"/>
          <ac:picMkLst>
            <pc:docMk/>
            <pc:sldMk cId="1773137910" sldId="379"/>
            <ac:picMk id="19" creationId="{954A6DEC-AB35-4896-B9D2-15D5AFA9C60A}"/>
          </ac:picMkLst>
        </pc:picChg>
        <pc:picChg chg="add mod">
          <ac:chgData name="Emmanuel Orfao" userId="b37a14cee5699706" providerId="LiveId" clId="{0B611D53-7137-48B8-8782-55A28C872AE5}" dt="2020-05-17T10:17:07.996" v="3139" actId="14100"/>
          <ac:picMkLst>
            <pc:docMk/>
            <pc:sldMk cId="1773137910" sldId="379"/>
            <ac:picMk id="20" creationId="{489D3345-9A2B-4917-B807-F0B26D335BD8}"/>
          </ac:picMkLst>
        </pc:picChg>
        <pc:picChg chg="add mod">
          <ac:chgData name="Emmanuel Orfao" userId="b37a14cee5699706" providerId="LiveId" clId="{0B611D53-7137-48B8-8782-55A28C872AE5}" dt="2020-05-17T10:17:41.949" v="3144" actId="1076"/>
          <ac:picMkLst>
            <pc:docMk/>
            <pc:sldMk cId="1773137910" sldId="379"/>
            <ac:picMk id="21" creationId="{A2D0537D-5C5A-43DB-B02B-1B960BCE7D9B}"/>
          </ac:picMkLst>
        </pc:picChg>
      </pc:sldChg>
      <pc:sldChg chg="addSp delSp modSp new mod">
        <pc:chgData name="Emmanuel Orfao" userId="b37a14cee5699706" providerId="LiveId" clId="{0B611D53-7137-48B8-8782-55A28C872AE5}" dt="2020-05-13T20:29:45.067" v="974" actId="14100"/>
        <pc:sldMkLst>
          <pc:docMk/>
          <pc:sldMk cId="622735762" sldId="380"/>
        </pc:sldMkLst>
        <pc:spChg chg="del">
          <ac:chgData name="Emmanuel Orfao" userId="b37a14cee5699706" providerId="LiveId" clId="{0B611D53-7137-48B8-8782-55A28C872AE5}" dt="2020-05-13T19:59:57.541" v="918" actId="478"/>
          <ac:spMkLst>
            <pc:docMk/>
            <pc:sldMk cId="622735762" sldId="380"/>
            <ac:spMk id="2" creationId="{B40C77C6-334C-4579-8646-CAB281B712D8}"/>
          </ac:spMkLst>
        </pc:spChg>
        <pc:spChg chg="del">
          <ac:chgData name="Emmanuel Orfao" userId="b37a14cee5699706" providerId="LiveId" clId="{0B611D53-7137-48B8-8782-55A28C872AE5}" dt="2020-05-13T19:59:56.071" v="917" actId="478"/>
          <ac:spMkLst>
            <pc:docMk/>
            <pc:sldMk cId="622735762" sldId="380"/>
            <ac:spMk id="3" creationId="{1464BABE-038B-4D34-A9B9-8C8345B46317}"/>
          </ac:spMkLst>
        </pc:spChg>
        <pc:spChg chg="add mod">
          <ac:chgData name="Emmanuel Orfao" userId="b37a14cee5699706" providerId="LiveId" clId="{0B611D53-7137-48B8-8782-55A28C872AE5}" dt="2020-05-13T20:29:45.067" v="974" actId="14100"/>
          <ac:spMkLst>
            <pc:docMk/>
            <pc:sldMk cId="622735762" sldId="380"/>
            <ac:spMk id="4" creationId="{61D9D2E5-BE4E-48C1-9802-01F19F138BBB}"/>
          </ac:spMkLst>
        </pc:spChg>
        <pc:picChg chg="add mod modCrop">
          <ac:chgData name="Emmanuel Orfao" userId="b37a14cee5699706" providerId="LiveId" clId="{0B611D53-7137-48B8-8782-55A28C872AE5}" dt="2020-05-13T20:28:56.203" v="963" actId="1076"/>
          <ac:picMkLst>
            <pc:docMk/>
            <pc:sldMk cId="622735762" sldId="380"/>
            <ac:picMk id="6" creationId="{C6BA92E8-69F8-4FB6-9423-2A8CAE0467DA}"/>
          </ac:picMkLst>
        </pc:picChg>
        <pc:picChg chg="add mod modCrop">
          <ac:chgData name="Emmanuel Orfao" userId="b37a14cee5699706" providerId="LiveId" clId="{0B611D53-7137-48B8-8782-55A28C872AE5}" dt="2020-05-13T20:01:50.979" v="940" actId="14100"/>
          <ac:picMkLst>
            <pc:docMk/>
            <pc:sldMk cId="622735762" sldId="380"/>
            <ac:picMk id="7" creationId="{86FD4EBF-A3DE-4546-BEEF-F631C2AF9587}"/>
          </ac:picMkLst>
        </pc:picChg>
      </pc:sldChg>
      <pc:sldChg chg="addSp delSp modSp mod modNotesTx">
        <pc:chgData name="Emmanuel Orfao" userId="b37a14cee5699706" providerId="LiveId" clId="{0B611D53-7137-48B8-8782-55A28C872AE5}" dt="2020-05-18T21:26:05.529" v="4068" actId="14100"/>
        <pc:sldMkLst>
          <pc:docMk/>
          <pc:sldMk cId="1631011438" sldId="381"/>
        </pc:sldMkLst>
        <pc:spChg chg="mod">
          <ac:chgData name="Emmanuel Orfao" userId="b37a14cee5699706" providerId="LiveId" clId="{0B611D53-7137-48B8-8782-55A28C872AE5}" dt="2020-05-15T06:21:50.949" v="1597" actId="1076"/>
          <ac:spMkLst>
            <pc:docMk/>
            <pc:sldMk cId="1631011438" sldId="381"/>
            <ac:spMk id="2" creationId="{89702DB4-4ECB-4469-A487-D12C8EE4A143}"/>
          </ac:spMkLst>
        </pc:spChg>
        <pc:spChg chg="mod">
          <ac:chgData name="Emmanuel Orfao" userId="b37a14cee5699706" providerId="LiveId" clId="{0B611D53-7137-48B8-8782-55A28C872AE5}" dt="2020-05-18T21:25:44.592" v="4066" actId="1076"/>
          <ac:spMkLst>
            <pc:docMk/>
            <pc:sldMk cId="1631011438" sldId="381"/>
            <ac:spMk id="3" creationId="{73C9D4F4-0EC6-4C1C-90E1-FAE8F38607A2}"/>
          </ac:spMkLst>
        </pc:spChg>
        <pc:spChg chg="add del mod">
          <ac:chgData name="Emmanuel Orfao" userId="b37a14cee5699706" providerId="LiveId" clId="{0B611D53-7137-48B8-8782-55A28C872AE5}" dt="2020-05-15T06:19:38.134" v="1548"/>
          <ac:spMkLst>
            <pc:docMk/>
            <pc:sldMk cId="1631011438" sldId="381"/>
            <ac:spMk id="5" creationId="{85645983-31BB-4983-B2A5-77ED923A4B33}"/>
          </ac:spMkLst>
        </pc:spChg>
        <pc:picChg chg="mod">
          <ac:chgData name="Emmanuel Orfao" userId="b37a14cee5699706" providerId="LiveId" clId="{0B611D53-7137-48B8-8782-55A28C872AE5}" dt="2020-05-18T21:25:50.874" v="4067" actId="1076"/>
          <ac:picMkLst>
            <pc:docMk/>
            <pc:sldMk cId="1631011438" sldId="381"/>
            <ac:picMk id="4" creationId="{B0BBBC17-0FDE-4ADC-96E3-72D1247484F8}"/>
          </ac:picMkLst>
        </pc:picChg>
        <pc:picChg chg="mod">
          <ac:chgData name="Emmanuel Orfao" userId="b37a14cee5699706" providerId="LiveId" clId="{0B611D53-7137-48B8-8782-55A28C872AE5}" dt="2020-05-15T06:21:30.451" v="1592" actId="14100"/>
          <ac:picMkLst>
            <pc:docMk/>
            <pc:sldMk cId="1631011438" sldId="381"/>
            <ac:picMk id="6" creationId="{20D01364-1ABA-431F-A529-503B7C775A1B}"/>
          </ac:picMkLst>
        </pc:picChg>
        <pc:picChg chg="mod">
          <ac:chgData name="Emmanuel Orfao" userId="b37a14cee5699706" providerId="LiveId" clId="{0B611D53-7137-48B8-8782-55A28C872AE5}" dt="2020-05-18T21:26:05.529" v="4068" actId="14100"/>
          <ac:picMkLst>
            <pc:docMk/>
            <pc:sldMk cId="1631011438" sldId="381"/>
            <ac:picMk id="7" creationId="{8E445AFB-DD9A-4932-9AAD-88FA86C67C5D}"/>
          </ac:picMkLst>
        </pc:picChg>
        <pc:picChg chg="del">
          <ac:chgData name="Emmanuel Orfao" userId="b37a14cee5699706" providerId="LiveId" clId="{0B611D53-7137-48B8-8782-55A28C872AE5}" dt="2020-05-15T06:19:30.944" v="1546" actId="478"/>
          <ac:picMkLst>
            <pc:docMk/>
            <pc:sldMk cId="1631011438" sldId="381"/>
            <ac:picMk id="8" creationId="{3F240205-8274-44AB-9907-30B4A5244270}"/>
          </ac:picMkLst>
        </pc:picChg>
        <pc:picChg chg="add mod">
          <ac:chgData name="Emmanuel Orfao" userId="b37a14cee5699706" providerId="LiveId" clId="{0B611D53-7137-48B8-8782-55A28C872AE5}" dt="2020-05-15T06:21:55.360" v="1599" actId="1076"/>
          <ac:picMkLst>
            <pc:docMk/>
            <pc:sldMk cId="1631011438" sldId="381"/>
            <ac:picMk id="10" creationId="{53B6726D-D713-4526-9012-F9553A3B0710}"/>
          </ac:picMkLst>
        </pc:picChg>
      </pc:sldChg>
      <pc:sldChg chg="del">
        <pc:chgData name="Emmanuel Orfao" userId="b37a14cee5699706" providerId="LiveId" clId="{0B611D53-7137-48B8-8782-55A28C872AE5}" dt="2020-05-15T06:37:26.048" v="1757" actId="47"/>
        <pc:sldMkLst>
          <pc:docMk/>
          <pc:sldMk cId="2183959119" sldId="382"/>
        </pc:sldMkLst>
      </pc:sldChg>
      <pc:sldChg chg="addSp delSp modSp mod ord setBg">
        <pc:chgData name="Emmanuel Orfao" userId="b37a14cee5699706" providerId="LiveId" clId="{0B611D53-7137-48B8-8782-55A28C872AE5}" dt="2020-05-17T07:51:12.739" v="2854" actId="14100"/>
        <pc:sldMkLst>
          <pc:docMk/>
          <pc:sldMk cId="4235981074" sldId="383"/>
        </pc:sldMkLst>
        <pc:spChg chg="mod">
          <ac:chgData name="Emmanuel Orfao" userId="b37a14cee5699706" providerId="LiveId" clId="{0B611D53-7137-48B8-8782-55A28C872AE5}" dt="2020-05-15T05:37:21.450" v="1131" actId="26606"/>
          <ac:spMkLst>
            <pc:docMk/>
            <pc:sldMk cId="4235981074" sldId="383"/>
            <ac:spMk id="2" creationId="{3139D067-B100-4DE6-914F-6A727F767DBE}"/>
          </ac:spMkLst>
        </pc:spChg>
        <pc:spChg chg="add">
          <ac:chgData name="Emmanuel Orfao" userId="b37a14cee5699706" providerId="LiveId" clId="{0B611D53-7137-48B8-8782-55A28C872AE5}" dt="2020-05-15T05:37:21.450" v="1131" actId="26606"/>
          <ac:spMkLst>
            <pc:docMk/>
            <pc:sldMk cId="4235981074" sldId="383"/>
            <ac:spMk id="6" creationId="{7CA0DAA6-33B8-4A25-810D-2F4D816FB40E}"/>
          </ac:spMkLst>
        </pc:spChg>
        <pc:spChg chg="del">
          <ac:chgData name="Emmanuel Orfao" userId="b37a14cee5699706" providerId="LiveId" clId="{0B611D53-7137-48B8-8782-55A28C872AE5}" dt="2020-05-15T05:31:56.583" v="1049" actId="478"/>
          <ac:spMkLst>
            <pc:docMk/>
            <pc:sldMk cId="4235981074" sldId="383"/>
            <ac:spMk id="7" creationId="{5CF0100D-125A-4AFE-9281-C7FE3CF32B67}"/>
          </ac:spMkLst>
        </pc:spChg>
        <pc:spChg chg="add del">
          <ac:chgData name="Emmanuel Orfao" userId="b37a14cee5699706" providerId="LiveId" clId="{0B611D53-7137-48B8-8782-55A28C872AE5}" dt="2020-05-15T05:37:06.869" v="1130" actId="26606"/>
          <ac:spMkLst>
            <pc:docMk/>
            <pc:sldMk cId="4235981074" sldId="383"/>
            <ac:spMk id="9" creationId="{7CA0DAA6-33B8-4A25-810D-2F4D816FB40E}"/>
          </ac:spMkLst>
        </pc:spChg>
        <pc:spChg chg="add del">
          <ac:chgData name="Emmanuel Orfao" userId="b37a14cee5699706" providerId="LiveId" clId="{0B611D53-7137-48B8-8782-55A28C872AE5}" dt="2020-05-15T05:34:54.684" v="1115" actId="26606"/>
          <ac:spMkLst>
            <pc:docMk/>
            <pc:sldMk cId="4235981074" sldId="383"/>
            <ac:spMk id="10" creationId="{7CA0DAA6-33B8-4A25-810D-2F4D816FB40E}"/>
          </ac:spMkLst>
        </pc:spChg>
        <pc:picChg chg="add mod modCrop">
          <ac:chgData name="Emmanuel Orfao" userId="b37a14cee5699706" providerId="LiveId" clId="{0B611D53-7137-48B8-8782-55A28C872AE5}" dt="2020-05-17T07:51:12.739" v="2854" actId="14100"/>
          <ac:picMkLst>
            <pc:docMk/>
            <pc:sldMk cId="4235981074" sldId="383"/>
            <ac:picMk id="4" creationId="{8AA361B8-3C0E-4E73-9C1A-0B1103C3B478}"/>
          </ac:picMkLst>
        </pc:picChg>
        <pc:picChg chg="del mod">
          <ac:chgData name="Emmanuel Orfao" userId="b37a14cee5699706" providerId="LiveId" clId="{0B611D53-7137-48B8-8782-55A28C872AE5}" dt="2020-05-15T05:34:57.075" v="1116" actId="478"/>
          <ac:picMkLst>
            <pc:docMk/>
            <pc:sldMk cId="4235981074" sldId="383"/>
            <ac:picMk id="5" creationId="{FC078EEF-821D-41B8-B9DC-4F9AC68916E9}"/>
          </ac:picMkLst>
        </pc:picChg>
      </pc:sldChg>
      <pc:sldChg chg="addSp delSp modSp mod">
        <pc:chgData name="Emmanuel Orfao" userId="b37a14cee5699706" providerId="LiveId" clId="{0B611D53-7137-48B8-8782-55A28C872AE5}" dt="2020-05-15T20:56:35.384" v="2244" actId="14100"/>
        <pc:sldMkLst>
          <pc:docMk/>
          <pc:sldMk cId="3425780234" sldId="384"/>
        </pc:sldMkLst>
        <pc:spChg chg="mod">
          <ac:chgData name="Emmanuel Orfao" userId="b37a14cee5699706" providerId="LiveId" clId="{0B611D53-7137-48B8-8782-55A28C872AE5}" dt="2020-05-15T20:53:05.836" v="2238" actId="26606"/>
          <ac:spMkLst>
            <pc:docMk/>
            <pc:sldMk cId="3425780234" sldId="384"/>
            <ac:spMk id="2" creationId="{1A11C2A2-15FB-4DEF-8F87-0627A406D54A}"/>
          </ac:spMkLst>
        </pc:spChg>
        <pc:spChg chg="del">
          <ac:chgData name="Emmanuel Orfao" userId="b37a14cee5699706" providerId="LiveId" clId="{0B611D53-7137-48B8-8782-55A28C872AE5}" dt="2020-05-15T20:52:51.392" v="2236" actId="26606"/>
          <ac:spMkLst>
            <pc:docMk/>
            <pc:sldMk cId="3425780234" sldId="384"/>
            <ac:spMk id="9" creationId="{7CA0DAA6-33B8-4A25-810D-2F4D816FB40E}"/>
          </ac:spMkLst>
        </pc:spChg>
        <pc:spChg chg="add del">
          <ac:chgData name="Emmanuel Orfao" userId="b37a14cee5699706" providerId="LiveId" clId="{0B611D53-7137-48B8-8782-55A28C872AE5}" dt="2020-05-15T20:52:54.002" v="2237" actId="478"/>
          <ac:spMkLst>
            <pc:docMk/>
            <pc:sldMk cId="3425780234" sldId="384"/>
            <ac:spMk id="13" creationId="{4FBF6301-51CB-4492-A492-395A05C71043}"/>
          </ac:spMkLst>
        </pc:spChg>
        <pc:spChg chg="add del">
          <ac:chgData name="Emmanuel Orfao" userId="b37a14cee5699706" providerId="LiveId" clId="{0B611D53-7137-48B8-8782-55A28C872AE5}" dt="2020-05-15T20:53:05.836" v="2238" actId="26606"/>
          <ac:spMkLst>
            <pc:docMk/>
            <pc:sldMk cId="3425780234" sldId="384"/>
            <ac:spMk id="16" creationId="{EBF87945-A001-489F-9D9B-7D9435F0B9CA}"/>
          </ac:spMkLst>
        </pc:spChg>
        <pc:spChg chg="add">
          <ac:chgData name="Emmanuel Orfao" userId="b37a14cee5699706" providerId="LiveId" clId="{0B611D53-7137-48B8-8782-55A28C872AE5}" dt="2020-05-15T20:53:05.836" v="2238" actId="26606"/>
          <ac:spMkLst>
            <pc:docMk/>
            <pc:sldMk cId="3425780234" sldId="384"/>
            <ac:spMk id="21" creationId="{A4AC5506-6312-4701-8D3C-40187889A947}"/>
          </ac:spMkLst>
        </pc:spChg>
        <pc:picChg chg="mod">
          <ac:chgData name="Emmanuel Orfao" userId="b37a14cee5699706" providerId="LiveId" clId="{0B611D53-7137-48B8-8782-55A28C872AE5}" dt="2020-05-15T20:56:35.384" v="2244" actId="14100"/>
          <ac:picMkLst>
            <pc:docMk/>
            <pc:sldMk cId="3425780234" sldId="384"/>
            <ac:picMk id="7" creationId="{1A027B11-AE06-4DB8-80DC-67B399CC183D}"/>
          </ac:picMkLst>
        </pc:picChg>
      </pc:sldChg>
      <pc:sldChg chg="addSp modSp mod modAnim">
        <pc:chgData name="Emmanuel Orfao" userId="b37a14cee5699706" providerId="LiveId" clId="{0B611D53-7137-48B8-8782-55A28C872AE5}" dt="2020-05-18T19:52:58.618" v="3677" actId="1076"/>
        <pc:sldMkLst>
          <pc:docMk/>
          <pc:sldMk cId="4200548673" sldId="385"/>
        </pc:sldMkLst>
        <pc:spChg chg="mod">
          <ac:chgData name="Emmanuel Orfao" userId="b37a14cee5699706" providerId="LiveId" clId="{0B611D53-7137-48B8-8782-55A28C872AE5}" dt="2020-05-15T06:41:07.154" v="1807" actId="122"/>
          <ac:spMkLst>
            <pc:docMk/>
            <pc:sldMk cId="4200548673" sldId="385"/>
            <ac:spMk id="2" creationId="{CB628693-EF51-4A0B-A99C-411631087CEE}"/>
          </ac:spMkLst>
        </pc:spChg>
        <pc:picChg chg="mod">
          <ac:chgData name="Emmanuel Orfao" userId="b37a14cee5699706" providerId="LiveId" clId="{0B611D53-7137-48B8-8782-55A28C872AE5}" dt="2020-05-18T19:52:58.618" v="3677" actId="1076"/>
          <ac:picMkLst>
            <pc:docMk/>
            <pc:sldMk cId="4200548673" sldId="385"/>
            <ac:picMk id="3" creationId="{8FFA9930-52C9-4875-88FF-229E199649FE}"/>
          </ac:picMkLst>
        </pc:picChg>
        <pc:picChg chg="add mod">
          <ac:chgData name="Emmanuel Orfao" userId="b37a14cee5699706" providerId="LiveId" clId="{0B611D53-7137-48B8-8782-55A28C872AE5}" dt="2020-05-18T19:50:45.675" v="3673" actId="1076"/>
          <ac:picMkLst>
            <pc:docMk/>
            <pc:sldMk cId="4200548673" sldId="385"/>
            <ac:picMk id="6" creationId="{89C2F3C7-18CB-417E-9AF9-1C444D22FBFE}"/>
          </ac:picMkLst>
        </pc:picChg>
        <pc:picChg chg="mod">
          <ac:chgData name="Emmanuel Orfao" userId="b37a14cee5699706" providerId="LiveId" clId="{0B611D53-7137-48B8-8782-55A28C872AE5}" dt="2020-05-18T19:50:09.329" v="3671" actId="1076"/>
          <ac:picMkLst>
            <pc:docMk/>
            <pc:sldMk cId="4200548673" sldId="385"/>
            <ac:picMk id="9" creationId="{E5C47752-F9B1-470B-9F63-058616E2F6A4}"/>
          </ac:picMkLst>
        </pc:picChg>
      </pc:sldChg>
      <pc:sldChg chg="addSp modSp mod ord modNotesTx">
        <pc:chgData name="Emmanuel Orfao" userId="b37a14cee5699706" providerId="LiveId" clId="{0B611D53-7137-48B8-8782-55A28C872AE5}" dt="2020-05-18T19:44:25.901" v="3669"/>
        <pc:sldMkLst>
          <pc:docMk/>
          <pc:sldMk cId="1269917034" sldId="386"/>
        </pc:sldMkLst>
        <pc:spChg chg="mod">
          <ac:chgData name="Emmanuel Orfao" userId="b37a14cee5699706" providerId="LiveId" clId="{0B611D53-7137-48B8-8782-55A28C872AE5}" dt="2020-05-18T09:14:26.367" v="3405" actId="2711"/>
          <ac:spMkLst>
            <pc:docMk/>
            <pc:sldMk cId="1269917034" sldId="386"/>
            <ac:spMk id="2" creationId="{B023FDEA-3BE1-4D84-95D2-C64F27371ED8}"/>
          </ac:spMkLst>
        </pc:spChg>
        <pc:spChg chg="mod">
          <ac:chgData name="Emmanuel Orfao" userId="b37a14cee5699706" providerId="LiveId" clId="{0B611D53-7137-48B8-8782-55A28C872AE5}" dt="2020-05-18T09:14:11.080" v="3404" actId="1076"/>
          <ac:spMkLst>
            <pc:docMk/>
            <pc:sldMk cId="1269917034" sldId="386"/>
            <ac:spMk id="3" creationId="{20D91A39-C338-4890-AE1C-DAEAD5CBAA45}"/>
          </ac:spMkLst>
        </pc:spChg>
        <pc:picChg chg="mod">
          <ac:chgData name="Emmanuel Orfao" userId="b37a14cee5699706" providerId="LiveId" clId="{0B611D53-7137-48B8-8782-55A28C872AE5}" dt="2020-05-15T05:45:03.535" v="1179" actId="14100"/>
          <ac:picMkLst>
            <pc:docMk/>
            <pc:sldMk cId="1269917034" sldId="386"/>
            <ac:picMk id="5" creationId="{61ED2350-41A7-482B-AA73-D1DB7F47104F}"/>
          </ac:picMkLst>
        </pc:picChg>
        <pc:picChg chg="add mod">
          <ac:chgData name="Emmanuel Orfao" userId="b37a14cee5699706" providerId="LiveId" clId="{0B611D53-7137-48B8-8782-55A28C872AE5}" dt="2020-05-15T20:58:01.294" v="2245" actId="14100"/>
          <ac:picMkLst>
            <pc:docMk/>
            <pc:sldMk cId="1269917034" sldId="386"/>
            <ac:picMk id="6" creationId="{5B0D39C5-AEA1-4173-9C78-A114DDDD781D}"/>
          </ac:picMkLst>
        </pc:picChg>
        <pc:picChg chg="mod">
          <ac:chgData name="Emmanuel Orfao" userId="b37a14cee5699706" providerId="LiveId" clId="{0B611D53-7137-48B8-8782-55A28C872AE5}" dt="2020-05-15T05:44:12.218" v="1166" actId="1076"/>
          <ac:picMkLst>
            <pc:docMk/>
            <pc:sldMk cId="1269917034" sldId="386"/>
            <ac:picMk id="7" creationId="{C52591C4-A535-4E7B-A4FC-CF7B54E23CE5}"/>
          </ac:picMkLst>
        </pc:picChg>
        <pc:picChg chg="mod">
          <ac:chgData name="Emmanuel Orfao" userId="b37a14cee5699706" providerId="LiveId" clId="{0B611D53-7137-48B8-8782-55A28C872AE5}" dt="2020-05-15T05:44:56.681" v="1177" actId="1076"/>
          <ac:picMkLst>
            <pc:docMk/>
            <pc:sldMk cId="1269917034" sldId="386"/>
            <ac:picMk id="8" creationId="{5110E580-2C56-414B-8787-63C018F3ADDD}"/>
          </ac:picMkLst>
        </pc:picChg>
        <pc:picChg chg="add mod">
          <ac:chgData name="Emmanuel Orfao" userId="b37a14cee5699706" providerId="LiveId" clId="{0B611D53-7137-48B8-8782-55A28C872AE5}" dt="2020-05-15T05:44:43.415" v="1175" actId="1076"/>
          <ac:picMkLst>
            <pc:docMk/>
            <pc:sldMk cId="1269917034" sldId="386"/>
            <ac:picMk id="11" creationId="{87B673A9-5AC1-4E9D-BA94-485BE9198D6E}"/>
          </ac:picMkLst>
        </pc:picChg>
        <pc:picChg chg="mod">
          <ac:chgData name="Emmanuel Orfao" userId="b37a14cee5699706" providerId="LiveId" clId="{0B611D53-7137-48B8-8782-55A28C872AE5}" dt="2020-05-15T05:44:12.218" v="1166" actId="1076"/>
          <ac:picMkLst>
            <pc:docMk/>
            <pc:sldMk cId="1269917034" sldId="386"/>
            <ac:picMk id="12" creationId="{84DE2F18-915E-4DB9-9DB8-5922BCFD3B1F}"/>
          </ac:picMkLst>
        </pc:picChg>
        <pc:picChg chg="mod">
          <ac:chgData name="Emmanuel Orfao" userId="b37a14cee5699706" providerId="LiveId" clId="{0B611D53-7137-48B8-8782-55A28C872AE5}" dt="2020-05-15T05:44:19.828" v="1168" actId="1076"/>
          <ac:picMkLst>
            <pc:docMk/>
            <pc:sldMk cId="1269917034" sldId="386"/>
            <ac:picMk id="13" creationId="{4777DA81-6018-451D-BF50-08E9B0B83200}"/>
          </ac:picMkLst>
        </pc:picChg>
        <pc:picChg chg="add mod">
          <ac:chgData name="Emmanuel Orfao" userId="b37a14cee5699706" providerId="LiveId" clId="{0B611D53-7137-48B8-8782-55A28C872AE5}" dt="2020-05-15T05:44:45.149" v="1176" actId="1076"/>
          <ac:picMkLst>
            <pc:docMk/>
            <pc:sldMk cId="1269917034" sldId="386"/>
            <ac:picMk id="14" creationId="{07CD40B7-69FB-4FF4-A690-9D26F78D8B3F}"/>
          </ac:picMkLst>
        </pc:picChg>
        <pc:picChg chg="add mod">
          <ac:chgData name="Emmanuel Orfao" userId="b37a14cee5699706" providerId="LiveId" clId="{0B611D53-7137-48B8-8782-55A28C872AE5}" dt="2020-05-15T09:02:35.397" v="1965" actId="1076"/>
          <ac:picMkLst>
            <pc:docMk/>
            <pc:sldMk cId="1269917034" sldId="386"/>
            <ac:picMk id="15" creationId="{188ED241-4E16-4621-9636-163E1E6E3758}"/>
          </ac:picMkLst>
        </pc:picChg>
        <pc:picChg chg="add mod">
          <ac:chgData name="Emmanuel Orfao" userId="b37a14cee5699706" providerId="LiveId" clId="{0B611D53-7137-48B8-8782-55A28C872AE5}" dt="2020-05-15T09:02:47.029" v="1967" actId="1076"/>
          <ac:picMkLst>
            <pc:docMk/>
            <pc:sldMk cId="1269917034" sldId="386"/>
            <ac:picMk id="16" creationId="{E4F7C150-1FFB-4312-B7C2-E32543B7EE7F}"/>
          </ac:picMkLst>
        </pc:picChg>
      </pc:sldChg>
      <pc:sldChg chg="modSp mod">
        <pc:chgData name="Emmanuel Orfao" userId="b37a14cee5699706" providerId="LiveId" clId="{0B611D53-7137-48B8-8782-55A28C872AE5}" dt="2020-05-15T06:42:13.871" v="1843" actId="255"/>
        <pc:sldMkLst>
          <pc:docMk/>
          <pc:sldMk cId="2096665362" sldId="387"/>
        </pc:sldMkLst>
        <pc:spChg chg="mod">
          <ac:chgData name="Emmanuel Orfao" userId="b37a14cee5699706" providerId="LiveId" clId="{0B611D53-7137-48B8-8782-55A28C872AE5}" dt="2020-05-15T06:42:13.871" v="1843" actId="255"/>
          <ac:spMkLst>
            <pc:docMk/>
            <pc:sldMk cId="2096665362" sldId="387"/>
            <ac:spMk id="2" creationId="{D98B22E5-299E-C042-894A-3A85CC870D76}"/>
          </ac:spMkLst>
        </pc:spChg>
        <pc:graphicFrameChg chg="mod">
          <ac:chgData name="Emmanuel Orfao" userId="b37a14cee5699706" providerId="LiveId" clId="{0B611D53-7137-48B8-8782-55A28C872AE5}" dt="2020-05-15T06:41:41.474" v="1812" actId="14100"/>
          <ac:graphicFrameMkLst>
            <pc:docMk/>
            <pc:sldMk cId="2096665362" sldId="387"/>
            <ac:graphicFrameMk id="5" creationId="{A78E7D20-B7EC-4053-96E1-FADB6C910929}"/>
          </ac:graphicFrameMkLst>
        </pc:graphicFrameChg>
      </pc:sldChg>
      <pc:sldChg chg="add ord">
        <pc:chgData name="Emmanuel Orfao" userId="b37a14cee5699706" providerId="LiveId" clId="{0B611D53-7137-48B8-8782-55A28C872AE5}" dt="2020-05-15T05:24:35.448" v="1014"/>
        <pc:sldMkLst>
          <pc:docMk/>
          <pc:sldMk cId="3171635839" sldId="388"/>
        </pc:sldMkLst>
      </pc:sldChg>
      <pc:sldChg chg="addSp delSp modSp add mod delAnim modAnim">
        <pc:chgData name="Emmanuel Orfao" userId="b37a14cee5699706" providerId="LiveId" clId="{0B611D53-7137-48B8-8782-55A28C872AE5}" dt="2020-05-15T20:49:59.820" v="2228" actId="1076"/>
        <pc:sldMkLst>
          <pc:docMk/>
          <pc:sldMk cId="484365720" sldId="389"/>
        </pc:sldMkLst>
        <pc:picChg chg="add mod">
          <ac:chgData name="Emmanuel Orfao" userId="b37a14cee5699706" providerId="LiveId" clId="{0B611D53-7137-48B8-8782-55A28C872AE5}" dt="2020-05-15T20:49:59.820" v="2228" actId="1076"/>
          <ac:picMkLst>
            <pc:docMk/>
            <pc:sldMk cId="484365720" sldId="389"/>
            <ac:picMk id="3" creationId="{729B883B-4504-4523-A227-2885803D8F7B}"/>
          </ac:picMkLst>
        </pc:picChg>
        <pc:picChg chg="del">
          <ac:chgData name="Emmanuel Orfao" userId="b37a14cee5699706" providerId="LiveId" clId="{0B611D53-7137-48B8-8782-55A28C872AE5}" dt="2020-05-15T06:47:59.223" v="1875" actId="478"/>
          <ac:picMkLst>
            <pc:docMk/>
            <pc:sldMk cId="484365720" sldId="389"/>
            <ac:picMk id="3" creationId="{F8996F4D-D13B-4C91-8DEC-786A07B06B2A}"/>
          </ac:picMkLst>
        </pc:picChg>
        <pc:picChg chg="add del mod">
          <ac:chgData name="Emmanuel Orfao" userId="b37a14cee5699706" providerId="LiveId" clId="{0B611D53-7137-48B8-8782-55A28C872AE5}" dt="2020-05-15T20:49:45.597" v="2225" actId="478"/>
          <ac:picMkLst>
            <pc:docMk/>
            <pc:sldMk cId="484365720" sldId="389"/>
            <ac:picMk id="4" creationId="{A91E31A5-8E94-4428-A867-28588E7D2568}"/>
          </ac:picMkLst>
        </pc:picChg>
      </pc:sldChg>
      <pc:sldChg chg="addSp delSp modSp new mod ord">
        <pc:chgData name="Emmanuel Orfao" userId="b37a14cee5699706" providerId="LiveId" clId="{0B611D53-7137-48B8-8782-55A28C872AE5}" dt="2020-05-15T06:04:54.211" v="1388" actId="6549"/>
        <pc:sldMkLst>
          <pc:docMk/>
          <pc:sldMk cId="2441141434" sldId="390"/>
        </pc:sldMkLst>
        <pc:spChg chg="del">
          <ac:chgData name="Emmanuel Orfao" userId="b37a14cee5699706" providerId="LiveId" clId="{0B611D53-7137-48B8-8782-55A28C872AE5}" dt="2020-05-15T06:03:02.971" v="1379" actId="478"/>
          <ac:spMkLst>
            <pc:docMk/>
            <pc:sldMk cId="2441141434" sldId="390"/>
            <ac:spMk id="2" creationId="{175E89FC-D3E1-416A-AFA4-1CAB14720848}"/>
          </ac:spMkLst>
        </pc:spChg>
        <pc:spChg chg="del">
          <ac:chgData name="Emmanuel Orfao" userId="b37a14cee5699706" providerId="LiveId" clId="{0B611D53-7137-48B8-8782-55A28C872AE5}" dt="2020-05-15T06:03:01.942" v="1378" actId="478"/>
          <ac:spMkLst>
            <pc:docMk/>
            <pc:sldMk cId="2441141434" sldId="390"/>
            <ac:spMk id="3" creationId="{F151F8D8-AD33-47BB-9384-FB2BBBD94A75}"/>
          </ac:spMkLst>
        </pc:spChg>
        <pc:spChg chg="add mod">
          <ac:chgData name="Emmanuel Orfao" userId="b37a14cee5699706" providerId="LiveId" clId="{0B611D53-7137-48B8-8782-55A28C872AE5}" dt="2020-05-15T06:04:54.211" v="1388" actId="6549"/>
          <ac:spMkLst>
            <pc:docMk/>
            <pc:sldMk cId="2441141434" sldId="390"/>
            <ac:spMk id="4" creationId="{C773B3FC-979D-4C5C-A017-268BFA428A5B}"/>
          </ac:spMkLst>
        </pc:spChg>
      </pc:sldChg>
      <pc:sldChg chg="modSp add mod ord modNotesTx">
        <pc:chgData name="Emmanuel Orfao" userId="b37a14cee5699706" providerId="LiveId" clId="{0B611D53-7137-48B8-8782-55A28C872AE5}" dt="2020-05-18T20:07:34.340" v="3761" actId="2711"/>
        <pc:sldMkLst>
          <pc:docMk/>
          <pc:sldMk cId="2516830636" sldId="391"/>
        </pc:sldMkLst>
        <pc:spChg chg="mod">
          <ac:chgData name="Emmanuel Orfao" userId="b37a14cee5699706" providerId="LiveId" clId="{0B611D53-7137-48B8-8782-55A28C872AE5}" dt="2020-05-18T20:07:34.340" v="3761" actId="2711"/>
          <ac:spMkLst>
            <pc:docMk/>
            <pc:sldMk cId="2516830636" sldId="391"/>
            <ac:spMk id="2" creationId="{7DD5B754-D70B-E64F-9A28-4FD93CD014C3}"/>
          </ac:spMkLst>
        </pc:spChg>
        <pc:spChg chg="mod">
          <ac:chgData name="Emmanuel Orfao" userId="b37a14cee5699706" providerId="LiveId" clId="{0B611D53-7137-48B8-8782-55A28C872AE5}" dt="2020-05-18T20:07:25.034" v="3760" actId="20577"/>
          <ac:spMkLst>
            <pc:docMk/>
            <pc:sldMk cId="2516830636" sldId="391"/>
            <ac:spMk id="5" creationId="{8435BA9C-71BB-488E-BFC1-FBCF720D9213}"/>
          </ac:spMkLst>
        </pc:spChg>
        <pc:picChg chg="mod">
          <ac:chgData name="Emmanuel Orfao" userId="b37a14cee5699706" providerId="LiveId" clId="{0B611D53-7137-48B8-8782-55A28C872AE5}" dt="2020-05-17T09:21:59.481" v="3056" actId="1076"/>
          <ac:picMkLst>
            <pc:docMk/>
            <pc:sldMk cId="2516830636" sldId="391"/>
            <ac:picMk id="4" creationId="{12ACF835-A0D4-42E5-B01B-960744B50628}"/>
          </ac:picMkLst>
        </pc:picChg>
      </pc:sldChg>
      <pc:sldChg chg="addSp modSp new mod">
        <pc:chgData name="Emmanuel Orfao" userId="b37a14cee5699706" providerId="LiveId" clId="{0B611D53-7137-48B8-8782-55A28C872AE5}" dt="2020-05-17T12:57:08.247" v="3160" actId="1076"/>
        <pc:sldMkLst>
          <pc:docMk/>
          <pc:sldMk cId="314733982" sldId="392"/>
        </pc:sldMkLst>
        <pc:spChg chg="mod">
          <ac:chgData name="Emmanuel Orfao" userId="b37a14cee5699706" providerId="LiveId" clId="{0B611D53-7137-48B8-8782-55A28C872AE5}" dt="2020-05-17T12:57:08.247" v="3160" actId="1076"/>
          <ac:spMkLst>
            <pc:docMk/>
            <pc:sldMk cId="314733982" sldId="392"/>
            <ac:spMk id="2" creationId="{4D2E9559-EF85-42CC-8E72-B66D377A156D}"/>
          </ac:spMkLst>
        </pc:spChg>
        <pc:spChg chg="add mod">
          <ac:chgData name="Emmanuel Orfao" userId="b37a14cee5699706" providerId="LiveId" clId="{0B611D53-7137-48B8-8782-55A28C872AE5}" dt="2020-05-17T12:57:04.493" v="3159" actId="1076"/>
          <ac:spMkLst>
            <pc:docMk/>
            <pc:sldMk cId="314733982" sldId="392"/>
            <ac:spMk id="12" creationId="{4B05CBA6-93C4-4E89-8A85-757954819975}"/>
          </ac:spMkLst>
        </pc:spChg>
        <pc:picChg chg="mod">
          <ac:chgData name="Emmanuel Orfao" userId="b37a14cee5699706" providerId="LiveId" clId="{0B611D53-7137-48B8-8782-55A28C872AE5}" dt="2020-05-17T12:56:55.554" v="3156" actId="1076"/>
          <ac:picMkLst>
            <pc:docMk/>
            <pc:sldMk cId="314733982" sldId="392"/>
            <ac:picMk id="4" creationId="{138788A6-2C3E-4C12-A4D0-64FF3D3655BC}"/>
          </ac:picMkLst>
        </pc:picChg>
        <pc:picChg chg="mod">
          <ac:chgData name="Emmanuel Orfao" userId="b37a14cee5699706" providerId="LiveId" clId="{0B611D53-7137-48B8-8782-55A28C872AE5}" dt="2020-05-15T21:05:51.150" v="2296" actId="1076"/>
          <ac:picMkLst>
            <pc:docMk/>
            <pc:sldMk cId="314733982" sldId="392"/>
            <ac:picMk id="5" creationId="{2CAD9F15-CA76-4297-BB6A-79196ADE8FBD}"/>
          </ac:picMkLst>
        </pc:picChg>
        <pc:picChg chg="mod">
          <ac:chgData name="Emmanuel Orfao" userId="b37a14cee5699706" providerId="LiveId" clId="{0B611D53-7137-48B8-8782-55A28C872AE5}" dt="2020-05-17T12:56:56.807" v="3157" actId="1076"/>
          <ac:picMkLst>
            <pc:docMk/>
            <pc:sldMk cId="314733982" sldId="392"/>
            <ac:picMk id="6" creationId="{1CF45565-1263-4B90-B720-55923CA6B55E}"/>
          </ac:picMkLst>
        </pc:picChg>
        <pc:picChg chg="add mod">
          <ac:chgData name="Emmanuel Orfao" userId="b37a14cee5699706" providerId="LiveId" clId="{0B611D53-7137-48B8-8782-55A28C872AE5}" dt="2020-05-17T12:56:47.570" v="3152" actId="1076"/>
          <ac:picMkLst>
            <pc:docMk/>
            <pc:sldMk cId="314733982" sldId="392"/>
            <ac:picMk id="7" creationId="{3131982D-5B58-49BA-8959-8B0EB5D4D11A}"/>
          </ac:picMkLst>
        </pc:picChg>
        <pc:picChg chg="add mod">
          <ac:chgData name="Emmanuel Orfao" userId="b37a14cee5699706" providerId="LiveId" clId="{0B611D53-7137-48B8-8782-55A28C872AE5}" dt="2020-05-17T12:56:54.182" v="3155" actId="1076"/>
          <ac:picMkLst>
            <pc:docMk/>
            <pc:sldMk cId="314733982" sldId="392"/>
            <ac:picMk id="9" creationId="{EC3A0F5C-C4EB-46AD-AB63-B7A57B6CB848}"/>
          </ac:picMkLst>
        </pc:picChg>
        <pc:picChg chg="add mod">
          <ac:chgData name="Emmanuel Orfao" userId="b37a14cee5699706" providerId="LiveId" clId="{0B611D53-7137-48B8-8782-55A28C872AE5}" dt="2020-05-17T12:56:45.822" v="3151" actId="1076"/>
          <ac:picMkLst>
            <pc:docMk/>
            <pc:sldMk cId="314733982" sldId="392"/>
            <ac:picMk id="11" creationId="{21B23E41-104A-4D61-9523-6247FB59DE97}"/>
          </ac:picMkLst>
        </pc:picChg>
        <pc:picChg chg="add mod">
          <ac:chgData name="Emmanuel Orfao" userId="b37a14cee5699706" providerId="LiveId" clId="{0B611D53-7137-48B8-8782-55A28C872AE5}" dt="2020-05-17T12:56:51.650" v="3154" actId="688"/>
          <ac:picMkLst>
            <pc:docMk/>
            <pc:sldMk cId="314733982" sldId="392"/>
            <ac:picMk id="13" creationId="{B91E27E8-4D83-4763-827F-11D20E15C653}"/>
          </ac:picMkLst>
        </pc:picChg>
        <pc:picChg chg="add mod">
          <ac:chgData name="Emmanuel Orfao" userId="b37a14cee5699706" providerId="LiveId" clId="{0B611D53-7137-48B8-8782-55A28C872AE5}" dt="2020-05-17T12:56:43.946" v="3150" actId="1076"/>
          <ac:picMkLst>
            <pc:docMk/>
            <pc:sldMk cId="314733982" sldId="392"/>
            <ac:picMk id="15" creationId="{F3236805-5297-4FC4-8B9F-B34DBA6DFE62}"/>
          </ac:picMkLst>
        </pc:picChg>
        <pc:picChg chg="add mod">
          <ac:chgData name="Emmanuel Orfao" userId="b37a14cee5699706" providerId="LiveId" clId="{0B611D53-7137-48B8-8782-55A28C872AE5}" dt="2020-05-15T21:04:55.701" v="2294" actId="14100"/>
          <ac:picMkLst>
            <pc:docMk/>
            <pc:sldMk cId="314733982" sldId="392"/>
            <ac:picMk id="17" creationId="{49ABFDFD-448A-48E0-85B6-206CDFFFF713}"/>
          </ac:picMkLst>
        </pc:picChg>
      </pc:sldChg>
      <pc:sldChg chg="add del ord">
        <pc:chgData name="Emmanuel Orfao" userId="b37a14cee5699706" providerId="LiveId" clId="{0B611D53-7137-48B8-8782-55A28C872AE5}" dt="2020-05-15T20:58:28.211" v="2246" actId="47"/>
        <pc:sldMkLst>
          <pc:docMk/>
          <pc:sldMk cId="40500733" sldId="393"/>
        </pc:sldMkLst>
      </pc:sldChg>
      <pc:sldChg chg="addSp delSp modSp new mod setBg modNotesTx">
        <pc:chgData name="Emmanuel Orfao" userId="b37a14cee5699706" providerId="LiveId" clId="{0B611D53-7137-48B8-8782-55A28C872AE5}" dt="2020-05-18T22:58:24.544" v="4218" actId="1076"/>
        <pc:sldMkLst>
          <pc:docMk/>
          <pc:sldMk cId="1802393980" sldId="393"/>
        </pc:sldMkLst>
        <pc:spChg chg="add del mod">
          <ac:chgData name="Emmanuel Orfao" userId="b37a14cee5699706" providerId="LiveId" clId="{0B611D53-7137-48B8-8782-55A28C872AE5}" dt="2020-05-18T22:49:44.272" v="4157" actId="478"/>
          <ac:spMkLst>
            <pc:docMk/>
            <pc:sldMk cId="1802393980" sldId="393"/>
            <ac:spMk id="2" creationId="{3F3149A8-AE4D-46C2-BE6E-749877361AAB}"/>
          </ac:spMkLst>
        </pc:spChg>
        <pc:spChg chg="del">
          <ac:chgData name="Emmanuel Orfao" userId="b37a14cee5699706" providerId="LiveId" clId="{0B611D53-7137-48B8-8782-55A28C872AE5}" dt="2020-05-15T21:36:49.126" v="2740" actId="478"/>
          <ac:spMkLst>
            <pc:docMk/>
            <pc:sldMk cId="1802393980" sldId="393"/>
            <ac:spMk id="2" creationId="{F68736F9-6CE0-41C2-AB90-BDC030E238B4}"/>
          </ac:spMkLst>
        </pc:spChg>
        <pc:spChg chg="del">
          <ac:chgData name="Emmanuel Orfao" userId="b37a14cee5699706" providerId="LiveId" clId="{0B611D53-7137-48B8-8782-55A28C872AE5}" dt="2020-05-15T21:36:47.324" v="2739" actId="478"/>
          <ac:spMkLst>
            <pc:docMk/>
            <pc:sldMk cId="1802393980" sldId="393"/>
            <ac:spMk id="3" creationId="{A2251121-EC79-4E54-A5B5-1F4F294B5FCF}"/>
          </ac:spMkLst>
        </pc:spChg>
        <pc:spChg chg="add mod ord">
          <ac:chgData name="Emmanuel Orfao" userId="b37a14cee5699706" providerId="LiveId" clId="{0B611D53-7137-48B8-8782-55A28C872AE5}" dt="2020-05-18T22:56:57.612" v="4195" actId="14100"/>
          <ac:spMkLst>
            <pc:docMk/>
            <pc:sldMk cId="1802393980" sldId="393"/>
            <ac:spMk id="4" creationId="{4C94496E-9AC6-4ACC-BAD6-BE0ED447B351}"/>
          </ac:spMkLst>
        </pc:spChg>
        <pc:spChg chg="add del mod">
          <ac:chgData name="Emmanuel Orfao" userId="b37a14cee5699706" providerId="LiveId" clId="{0B611D53-7137-48B8-8782-55A28C872AE5}" dt="2020-05-15T21:39:06.808" v="2751" actId="478"/>
          <ac:spMkLst>
            <pc:docMk/>
            <pc:sldMk cId="1802393980" sldId="393"/>
            <ac:spMk id="7" creationId="{9F2F32E3-99D2-402E-9028-60E1F16A773B}"/>
          </ac:spMkLst>
        </pc:spChg>
        <pc:spChg chg="add">
          <ac:chgData name="Emmanuel Orfao" userId="b37a14cee5699706" providerId="LiveId" clId="{0B611D53-7137-48B8-8782-55A28C872AE5}" dt="2020-05-18T22:56:38.575" v="4191" actId="26606"/>
          <ac:spMkLst>
            <pc:docMk/>
            <pc:sldMk cId="1802393980" sldId="393"/>
            <ac:spMk id="21" creationId="{9425D4AB-CD98-4DD6-9398-3C8961DE032F}"/>
          </ac:spMkLst>
        </pc:spChg>
        <pc:spChg chg="add">
          <ac:chgData name="Emmanuel Orfao" userId="b37a14cee5699706" providerId="LiveId" clId="{0B611D53-7137-48B8-8782-55A28C872AE5}" dt="2020-05-18T22:56:38.575" v="4191" actId="26606"/>
          <ac:spMkLst>
            <pc:docMk/>
            <pc:sldMk cId="1802393980" sldId="393"/>
            <ac:spMk id="25" creationId="{D8B47C9F-A960-4902-8507-38F18DD3D00E}"/>
          </ac:spMkLst>
        </pc:spChg>
        <pc:spChg chg="add">
          <ac:chgData name="Emmanuel Orfao" userId="b37a14cee5699706" providerId="LiveId" clId="{0B611D53-7137-48B8-8782-55A28C872AE5}" dt="2020-05-18T22:56:38.575" v="4191" actId="26606"/>
          <ac:spMkLst>
            <pc:docMk/>
            <pc:sldMk cId="1802393980" sldId="393"/>
            <ac:spMk id="27" creationId="{D4E15E95-445D-4A45-BC1E-8468CE17050B}"/>
          </ac:spMkLst>
        </pc:spChg>
        <pc:spChg chg="add">
          <ac:chgData name="Emmanuel Orfao" userId="b37a14cee5699706" providerId="LiveId" clId="{0B611D53-7137-48B8-8782-55A28C872AE5}" dt="2020-05-18T22:56:38.575" v="4191" actId="26606"/>
          <ac:spMkLst>
            <pc:docMk/>
            <pc:sldMk cId="1802393980" sldId="393"/>
            <ac:spMk id="29" creationId="{133B9781-B73C-44F8-97CB-D1807A63BB41}"/>
          </ac:spMkLst>
        </pc:spChg>
        <pc:spChg chg="add">
          <ac:chgData name="Emmanuel Orfao" userId="b37a14cee5699706" providerId="LiveId" clId="{0B611D53-7137-48B8-8782-55A28C872AE5}" dt="2020-05-18T22:56:38.575" v="4191" actId="26606"/>
          <ac:spMkLst>
            <pc:docMk/>
            <pc:sldMk cId="1802393980" sldId="393"/>
            <ac:spMk id="31" creationId="{1FCEDCAD-7B1A-4AE2-818E-D93A48758C20}"/>
          </ac:spMkLst>
        </pc:spChg>
        <pc:picChg chg="add mod">
          <ac:chgData name="Emmanuel Orfao" userId="b37a14cee5699706" providerId="LiveId" clId="{0B611D53-7137-48B8-8782-55A28C872AE5}" dt="2020-05-18T22:58:24.544" v="4218" actId="1076"/>
          <ac:picMkLst>
            <pc:docMk/>
            <pc:sldMk cId="1802393980" sldId="393"/>
            <ac:picMk id="5" creationId="{E7DF4F72-1E9D-4D91-BCE2-26A48A61CE60}"/>
          </ac:picMkLst>
        </pc:picChg>
        <pc:picChg chg="add del mod">
          <ac:chgData name="Emmanuel Orfao" userId="b37a14cee5699706" providerId="LiveId" clId="{0B611D53-7137-48B8-8782-55A28C872AE5}" dt="2020-05-17T09:32:46.822" v="3088" actId="478"/>
          <ac:picMkLst>
            <pc:docMk/>
            <pc:sldMk cId="1802393980" sldId="393"/>
            <ac:picMk id="6" creationId="{7DAFD60B-B0AE-4AAE-A4B3-1A85DDF7E5E1}"/>
          </ac:picMkLst>
        </pc:picChg>
        <pc:picChg chg="add mod">
          <ac:chgData name="Emmanuel Orfao" userId="b37a14cee5699706" providerId="LiveId" clId="{0B611D53-7137-48B8-8782-55A28C872AE5}" dt="2020-05-18T22:56:38.575" v="4191" actId="26606"/>
          <ac:picMkLst>
            <pc:docMk/>
            <pc:sldMk cId="1802393980" sldId="393"/>
            <ac:picMk id="7" creationId="{0142373A-AC71-4D82-B299-006F585243B6}"/>
          </ac:picMkLst>
        </pc:picChg>
        <pc:picChg chg="add mod">
          <ac:chgData name="Emmanuel Orfao" userId="b37a14cee5699706" providerId="LiveId" clId="{0B611D53-7137-48B8-8782-55A28C872AE5}" dt="2020-05-18T22:57:19.324" v="4201" actId="1076"/>
          <ac:picMkLst>
            <pc:docMk/>
            <pc:sldMk cId="1802393980" sldId="393"/>
            <ac:picMk id="9" creationId="{B4CC3699-7D00-43BC-98EF-5F44F67A5F66}"/>
          </ac:picMkLst>
        </pc:picChg>
        <pc:picChg chg="add mod ord">
          <ac:chgData name="Emmanuel Orfao" userId="b37a14cee5699706" providerId="LiveId" clId="{0B611D53-7137-48B8-8782-55A28C872AE5}" dt="2020-05-18T22:57:39.683" v="4208" actId="1076"/>
          <ac:picMkLst>
            <pc:docMk/>
            <pc:sldMk cId="1802393980" sldId="393"/>
            <ac:picMk id="16" creationId="{169FD4A4-2D09-413E-932D-75AEF082F90D}"/>
          </ac:picMkLst>
        </pc:picChg>
        <pc:picChg chg="add">
          <ac:chgData name="Emmanuel Orfao" userId="b37a14cee5699706" providerId="LiveId" clId="{0B611D53-7137-48B8-8782-55A28C872AE5}" dt="2020-05-18T22:56:38.575" v="4191" actId="26606"/>
          <ac:picMkLst>
            <pc:docMk/>
            <pc:sldMk cId="1802393980" sldId="393"/>
            <ac:picMk id="23" creationId="{97818316-E7CB-4E73-AF79-E9CAB873E723}"/>
          </ac:picMkLst>
        </pc:picChg>
        <pc:cxnChg chg="add mod">
          <ac:chgData name="Emmanuel Orfao" userId="b37a14cee5699706" providerId="LiveId" clId="{0B611D53-7137-48B8-8782-55A28C872AE5}" dt="2020-05-18T22:57:30.521" v="4205" actId="14100"/>
          <ac:cxnSpMkLst>
            <pc:docMk/>
            <pc:sldMk cId="1802393980" sldId="393"/>
            <ac:cxnSpMk id="11" creationId="{1688A9B5-AD96-43A0-BBF4-C6A8D03ED199}"/>
          </ac:cxnSpMkLst>
        </pc:cxnChg>
        <pc:cxnChg chg="add mod">
          <ac:chgData name="Emmanuel Orfao" userId="b37a14cee5699706" providerId="LiveId" clId="{0B611D53-7137-48B8-8782-55A28C872AE5}" dt="2020-05-18T22:57:24.812" v="4203" actId="14100"/>
          <ac:cxnSpMkLst>
            <pc:docMk/>
            <pc:sldMk cId="1802393980" sldId="393"/>
            <ac:cxnSpMk id="12" creationId="{A37466DE-4B5C-4284-ABAA-0F9F0EB55255}"/>
          </ac:cxnSpMkLst>
        </pc:cxnChg>
      </pc:sldChg>
      <pc:sldChg chg="modSp add mod ord modNotesTx">
        <pc:chgData name="Emmanuel Orfao" userId="b37a14cee5699706" providerId="LiveId" clId="{0B611D53-7137-48B8-8782-55A28C872AE5}" dt="2020-05-18T08:20:39.837" v="3298" actId="20577"/>
        <pc:sldMkLst>
          <pc:docMk/>
          <pc:sldMk cId="636384041" sldId="394"/>
        </pc:sldMkLst>
        <pc:spChg chg="mod">
          <ac:chgData name="Emmanuel Orfao" userId="b37a14cee5699706" providerId="LiveId" clId="{0B611D53-7137-48B8-8782-55A28C872AE5}" dt="2020-05-18T08:20:14.174" v="3234" actId="6549"/>
          <ac:spMkLst>
            <pc:docMk/>
            <pc:sldMk cId="636384041" sldId="394"/>
            <ac:spMk id="2" creationId="{EC4526B7-C958-EC45-AD03-392F1AB94521}"/>
          </ac:spMkLst>
        </pc:spChg>
      </pc:sldChg>
      <pc:sldChg chg="modAnim">
        <pc:chgData name="Emmanuel Orfao" userId="b37a14cee5699706" providerId="LiveId" clId="{0B611D53-7137-48B8-8782-55A28C872AE5}" dt="2020-05-17T13:00:43.731" v="3186"/>
        <pc:sldMkLst>
          <pc:docMk/>
          <pc:sldMk cId="3188839394" sldId="395"/>
        </pc:sldMkLst>
      </pc:sldChg>
      <pc:sldChg chg="addSp modSp mod modAnim">
        <pc:chgData name="Emmanuel Orfao" userId="b37a14cee5699706" providerId="LiveId" clId="{0B611D53-7137-48B8-8782-55A28C872AE5}" dt="2020-05-18T21:22:33.985" v="4055" actId="20577"/>
        <pc:sldMkLst>
          <pc:docMk/>
          <pc:sldMk cId="1757386937" sldId="396"/>
        </pc:sldMkLst>
        <pc:spChg chg="mod">
          <ac:chgData name="Emmanuel Orfao" userId="b37a14cee5699706" providerId="LiveId" clId="{0B611D53-7137-48B8-8782-55A28C872AE5}" dt="2020-05-18T21:22:33.985" v="4055" actId="20577"/>
          <ac:spMkLst>
            <pc:docMk/>
            <pc:sldMk cId="1757386937" sldId="396"/>
            <ac:spMk id="5" creationId="{54EB3FAF-BE1C-45F2-AE35-FDE47B2DE6B2}"/>
          </ac:spMkLst>
        </pc:spChg>
        <pc:spChg chg="mod">
          <ac:chgData name="Emmanuel Orfao" userId="b37a14cee5699706" providerId="LiveId" clId="{0B611D53-7137-48B8-8782-55A28C872AE5}" dt="2020-05-17T12:59:54.158" v="3181" actId="20578"/>
          <ac:spMkLst>
            <pc:docMk/>
            <pc:sldMk cId="1757386937" sldId="396"/>
            <ac:spMk id="15" creationId="{76D65DAF-456F-4614-93C0-0B1E21FE1B12}"/>
          </ac:spMkLst>
        </pc:spChg>
        <pc:picChg chg="add mod">
          <ac:chgData name="Emmanuel Orfao" userId="b37a14cee5699706" providerId="LiveId" clId="{0B611D53-7137-48B8-8782-55A28C872AE5}" dt="2020-05-18T20:01:57.063" v="3692" actId="1076"/>
          <ac:picMkLst>
            <pc:docMk/>
            <pc:sldMk cId="1757386937" sldId="396"/>
            <ac:picMk id="8" creationId="{02EE2216-B9EB-41FE-A560-C07F95070560}"/>
          </ac:picMkLst>
        </pc:picChg>
      </pc:sldChg>
      <pc:sldChg chg="addSp delSp modSp mod delAnim modAnim">
        <pc:chgData name="Emmanuel Orfao" userId="b37a14cee5699706" providerId="LiveId" clId="{0B611D53-7137-48B8-8782-55A28C872AE5}" dt="2020-05-18T21:24:47.885" v="4063"/>
        <pc:sldMkLst>
          <pc:docMk/>
          <pc:sldMk cId="1236913738" sldId="397"/>
        </pc:sldMkLst>
        <pc:spChg chg="mod">
          <ac:chgData name="Emmanuel Orfao" userId="b37a14cee5699706" providerId="LiveId" clId="{0B611D53-7137-48B8-8782-55A28C872AE5}" dt="2020-05-18T21:22:25.656" v="4054" actId="20577"/>
          <ac:spMkLst>
            <pc:docMk/>
            <pc:sldMk cId="1236913738" sldId="397"/>
            <ac:spMk id="26" creationId="{129D4193-6206-4739-ADB5-0C57961FC671}"/>
          </ac:spMkLst>
        </pc:spChg>
        <pc:picChg chg="add mod">
          <ac:chgData name="Emmanuel Orfao" userId="b37a14cee5699706" providerId="LiveId" clId="{0B611D53-7137-48B8-8782-55A28C872AE5}" dt="2020-05-18T21:24:33.262" v="4061" actId="1076"/>
          <ac:picMkLst>
            <pc:docMk/>
            <pc:sldMk cId="1236913738" sldId="397"/>
            <ac:picMk id="6" creationId="{50E8D674-BA3C-47D6-A3E4-45818706AD3F}"/>
          </ac:picMkLst>
        </pc:picChg>
        <pc:picChg chg="del">
          <ac:chgData name="Emmanuel Orfao" userId="b37a14cee5699706" providerId="LiveId" clId="{0B611D53-7137-48B8-8782-55A28C872AE5}" dt="2020-05-18T21:24:18.005" v="4057" actId="478"/>
          <ac:picMkLst>
            <pc:docMk/>
            <pc:sldMk cId="1236913738" sldId="397"/>
            <ac:picMk id="29" creationId="{E54EDAB3-8147-4951-AB91-FEF46CEE0585}"/>
          </ac:picMkLst>
        </pc:picChg>
      </pc:sldChg>
      <pc:sldChg chg="delSp del mod delAnim">
        <pc:chgData name="Emmanuel Orfao" userId="b37a14cee5699706" providerId="LiveId" clId="{0B611D53-7137-48B8-8782-55A28C872AE5}" dt="2020-05-18T20:02:02.559" v="3693" actId="47"/>
        <pc:sldMkLst>
          <pc:docMk/>
          <pc:sldMk cId="232172381" sldId="398"/>
        </pc:sldMkLst>
        <pc:picChg chg="del">
          <ac:chgData name="Emmanuel Orfao" userId="b37a14cee5699706" providerId="LiveId" clId="{0B611D53-7137-48B8-8782-55A28C872AE5}" dt="2020-05-18T20:01:40.367" v="3690" actId="21"/>
          <ac:picMkLst>
            <pc:docMk/>
            <pc:sldMk cId="232172381" sldId="398"/>
            <ac:picMk id="13" creationId="{8DB7F146-DD04-4557-B685-D41B10A509CC}"/>
          </ac:picMkLst>
        </pc:picChg>
      </pc:sldChg>
      <pc:sldChg chg="addSp delSp modSp mod delAnim modAnim">
        <pc:chgData name="Emmanuel Orfao" userId="b37a14cee5699706" providerId="LiveId" clId="{0B611D53-7137-48B8-8782-55A28C872AE5}" dt="2020-05-18T21:17:33.204" v="4013" actId="14100"/>
        <pc:sldMkLst>
          <pc:docMk/>
          <pc:sldMk cId="3829805415" sldId="399"/>
        </pc:sldMkLst>
        <pc:spChg chg="mod">
          <ac:chgData name="Emmanuel Orfao" userId="b37a14cee5699706" providerId="LiveId" clId="{0B611D53-7137-48B8-8782-55A28C872AE5}" dt="2020-05-18T21:17:04.935" v="4003" actId="1076"/>
          <ac:spMkLst>
            <pc:docMk/>
            <pc:sldMk cId="3829805415" sldId="399"/>
            <ac:spMk id="2" creationId="{DC1E9CB6-9BD3-4A04-8486-112AD599E7AE}"/>
          </ac:spMkLst>
        </pc:spChg>
        <pc:spChg chg="del">
          <ac:chgData name="Emmanuel Orfao" userId="b37a14cee5699706" providerId="LiveId" clId="{0B611D53-7137-48B8-8782-55A28C872AE5}" dt="2020-05-18T21:16:44.518" v="3998" actId="478"/>
          <ac:spMkLst>
            <pc:docMk/>
            <pc:sldMk cId="3829805415" sldId="399"/>
            <ac:spMk id="6" creationId="{1A5EA386-EB65-4173-B271-546D525392FC}"/>
          </ac:spMkLst>
        </pc:spChg>
        <pc:spChg chg="del">
          <ac:chgData name="Emmanuel Orfao" userId="b37a14cee5699706" providerId="LiveId" clId="{0B611D53-7137-48B8-8782-55A28C872AE5}" dt="2020-05-18T21:16:33.577" v="3991" actId="478"/>
          <ac:spMkLst>
            <pc:docMk/>
            <pc:sldMk cId="3829805415" sldId="399"/>
            <ac:spMk id="7" creationId="{AFB1FC04-6B77-4AC6-A40D-75C50FD01C97}"/>
          </ac:spMkLst>
        </pc:spChg>
        <pc:spChg chg="del">
          <ac:chgData name="Emmanuel Orfao" userId="b37a14cee5699706" providerId="LiveId" clId="{0B611D53-7137-48B8-8782-55A28C872AE5}" dt="2020-05-18T21:16:40.631" v="3995" actId="478"/>
          <ac:spMkLst>
            <pc:docMk/>
            <pc:sldMk cId="3829805415" sldId="399"/>
            <ac:spMk id="8" creationId="{54413F33-572C-4E9A-8AED-06CCF67A7D2D}"/>
          </ac:spMkLst>
        </pc:spChg>
        <pc:spChg chg="del">
          <ac:chgData name="Emmanuel Orfao" userId="b37a14cee5699706" providerId="LiveId" clId="{0B611D53-7137-48B8-8782-55A28C872AE5}" dt="2020-05-18T21:16:42.797" v="3997" actId="478"/>
          <ac:spMkLst>
            <pc:docMk/>
            <pc:sldMk cId="3829805415" sldId="399"/>
            <ac:spMk id="9" creationId="{E824B497-0C7A-4A13-8219-FAFDFFFCEEF0}"/>
          </ac:spMkLst>
        </pc:spChg>
        <pc:spChg chg="del">
          <ac:chgData name="Emmanuel Orfao" userId="b37a14cee5699706" providerId="LiveId" clId="{0B611D53-7137-48B8-8782-55A28C872AE5}" dt="2020-05-18T21:16:41.566" v="3996" actId="478"/>
          <ac:spMkLst>
            <pc:docMk/>
            <pc:sldMk cId="3829805415" sldId="399"/>
            <ac:spMk id="10" creationId="{CFA256F9-97B8-4048-B44F-233E97C3B9A2}"/>
          </ac:spMkLst>
        </pc:spChg>
        <pc:spChg chg="del">
          <ac:chgData name="Emmanuel Orfao" userId="b37a14cee5699706" providerId="LiveId" clId="{0B611D53-7137-48B8-8782-55A28C872AE5}" dt="2020-05-18T21:16:31.169" v="3990" actId="478"/>
          <ac:spMkLst>
            <pc:docMk/>
            <pc:sldMk cId="3829805415" sldId="399"/>
            <ac:spMk id="13" creationId="{CAEDE6F4-8E08-4D92-97B2-049269229462}"/>
          </ac:spMkLst>
        </pc:spChg>
        <pc:spChg chg="del">
          <ac:chgData name="Emmanuel Orfao" userId="b37a14cee5699706" providerId="LiveId" clId="{0B611D53-7137-48B8-8782-55A28C872AE5}" dt="2020-05-18T21:16:39.253" v="3994" actId="478"/>
          <ac:spMkLst>
            <pc:docMk/>
            <pc:sldMk cId="3829805415" sldId="399"/>
            <ac:spMk id="14" creationId="{0A174BD7-EA42-4BF5-8D3A-21524E363A76}"/>
          </ac:spMkLst>
        </pc:spChg>
        <pc:spChg chg="del">
          <ac:chgData name="Emmanuel Orfao" userId="b37a14cee5699706" providerId="LiveId" clId="{0B611D53-7137-48B8-8782-55A28C872AE5}" dt="2020-05-18T21:16:35.137" v="3992" actId="478"/>
          <ac:spMkLst>
            <pc:docMk/>
            <pc:sldMk cId="3829805415" sldId="399"/>
            <ac:spMk id="18" creationId="{2328FD15-5336-4CE2-8185-2FA795517452}"/>
          </ac:spMkLst>
        </pc:spChg>
        <pc:picChg chg="mod">
          <ac:chgData name="Emmanuel Orfao" userId="b37a14cee5699706" providerId="LiveId" clId="{0B611D53-7137-48B8-8782-55A28C872AE5}" dt="2020-05-18T21:17:28.703" v="4012" actId="1076"/>
          <ac:picMkLst>
            <pc:docMk/>
            <pc:sldMk cId="3829805415" sldId="399"/>
            <ac:picMk id="3" creationId="{3B074A2C-044D-4038-9F87-50AE73337C6C}"/>
          </ac:picMkLst>
        </pc:picChg>
        <pc:picChg chg="del">
          <ac:chgData name="Emmanuel Orfao" userId="b37a14cee5699706" providerId="LiveId" clId="{0B611D53-7137-48B8-8782-55A28C872AE5}" dt="2020-05-18T21:16:37.859" v="3993" actId="478"/>
          <ac:picMkLst>
            <pc:docMk/>
            <pc:sldMk cId="3829805415" sldId="399"/>
            <ac:picMk id="4" creationId="{EA28E003-E45A-440D-B059-9583C0CBBA7C}"/>
          </ac:picMkLst>
        </pc:picChg>
        <pc:picChg chg="mod">
          <ac:chgData name="Emmanuel Orfao" userId="b37a14cee5699706" providerId="LiveId" clId="{0B611D53-7137-48B8-8782-55A28C872AE5}" dt="2020-05-18T21:17:33.204" v="4013" actId="14100"/>
          <ac:picMkLst>
            <pc:docMk/>
            <pc:sldMk cId="3829805415" sldId="399"/>
            <ac:picMk id="5" creationId="{5DF130F1-3D45-4500-9DBF-1E306C157F2C}"/>
          </ac:picMkLst>
        </pc:picChg>
        <pc:picChg chg="del">
          <ac:chgData name="Emmanuel Orfao" userId="b37a14cee5699706" providerId="LiveId" clId="{0B611D53-7137-48B8-8782-55A28C872AE5}" dt="2020-05-18T18:41:32.790" v="3464" actId="478"/>
          <ac:picMkLst>
            <pc:docMk/>
            <pc:sldMk cId="3829805415" sldId="399"/>
            <ac:picMk id="12" creationId="{18A57DE1-6530-4D71-B5C5-B19972EC250A}"/>
          </ac:picMkLst>
        </pc:picChg>
        <pc:picChg chg="mod">
          <ac:chgData name="Emmanuel Orfao" userId="b37a14cee5699706" providerId="LiveId" clId="{0B611D53-7137-48B8-8782-55A28C872AE5}" dt="2020-05-18T21:17:19.922" v="4009" actId="1076"/>
          <ac:picMkLst>
            <pc:docMk/>
            <pc:sldMk cId="3829805415" sldId="399"/>
            <ac:picMk id="15" creationId="{406932B4-D40C-494B-AB2F-1C31C0A68517}"/>
          </ac:picMkLst>
        </pc:picChg>
        <pc:picChg chg="add mod">
          <ac:chgData name="Emmanuel Orfao" userId="b37a14cee5699706" providerId="LiveId" clId="{0B611D53-7137-48B8-8782-55A28C872AE5}" dt="2020-05-18T21:17:25.437" v="4011" actId="1076"/>
          <ac:picMkLst>
            <pc:docMk/>
            <pc:sldMk cId="3829805415" sldId="399"/>
            <ac:picMk id="16" creationId="{C466380B-EFAC-4DB6-889C-2D96912A4F89}"/>
          </ac:picMkLst>
        </pc:picChg>
        <pc:picChg chg="mod">
          <ac:chgData name="Emmanuel Orfao" userId="b37a14cee5699706" providerId="LiveId" clId="{0B611D53-7137-48B8-8782-55A28C872AE5}" dt="2020-05-18T21:16:55.358" v="4000" actId="1076"/>
          <ac:picMkLst>
            <pc:docMk/>
            <pc:sldMk cId="3829805415" sldId="399"/>
            <ac:picMk id="17" creationId="{AC70CE3F-480D-448B-B49E-1180A8E0DA15}"/>
          </ac:picMkLst>
        </pc:picChg>
      </pc:sldChg>
      <pc:sldChg chg="addSp delSp modSp add mod delAnim modAnim modNotesTx">
        <pc:chgData name="Emmanuel Orfao" userId="b37a14cee5699706" providerId="LiveId" clId="{0B611D53-7137-48B8-8782-55A28C872AE5}" dt="2020-05-18T21:18:30.009" v="4019" actId="167"/>
        <pc:sldMkLst>
          <pc:docMk/>
          <pc:sldMk cId="2348019424" sldId="400"/>
        </pc:sldMkLst>
        <pc:spChg chg="mod">
          <ac:chgData name="Emmanuel Orfao" userId="b37a14cee5699706" providerId="LiveId" clId="{0B611D53-7137-48B8-8782-55A28C872AE5}" dt="2020-05-18T19:36:07.211" v="3536" actId="1076"/>
          <ac:spMkLst>
            <pc:docMk/>
            <pc:sldMk cId="2348019424" sldId="400"/>
            <ac:spMk id="2" creationId="{DC1E9CB6-9BD3-4A04-8486-112AD599E7AE}"/>
          </ac:spMkLst>
        </pc:spChg>
        <pc:spChg chg="mod">
          <ac:chgData name="Emmanuel Orfao" userId="b37a14cee5699706" providerId="LiveId" clId="{0B611D53-7137-48B8-8782-55A28C872AE5}" dt="2020-05-18T19:38:03.383" v="3545" actId="1076"/>
          <ac:spMkLst>
            <pc:docMk/>
            <pc:sldMk cId="2348019424" sldId="400"/>
            <ac:spMk id="6" creationId="{1A5EA386-EB65-4173-B271-546D525392FC}"/>
          </ac:spMkLst>
        </pc:spChg>
        <pc:spChg chg="del mod">
          <ac:chgData name="Emmanuel Orfao" userId="b37a14cee5699706" providerId="LiveId" clId="{0B611D53-7137-48B8-8782-55A28C872AE5}" dt="2020-05-18T19:32:49.461" v="3494" actId="478"/>
          <ac:spMkLst>
            <pc:docMk/>
            <pc:sldMk cId="2348019424" sldId="400"/>
            <ac:spMk id="7" creationId="{AFB1FC04-6B77-4AC6-A40D-75C50FD01C97}"/>
          </ac:spMkLst>
        </pc:spChg>
        <pc:spChg chg="mod">
          <ac:chgData name="Emmanuel Orfao" userId="b37a14cee5699706" providerId="LiveId" clId="{0B611D53-7137-48B8-8782-55A28C872AE5}" dt="2020-05-18T19:38:59.806" v="3615" actId="1076"/>
          <ac:spMkLst>
            <pc:docMk/>
            <pc:sldMk cId="2348019424" sldId="400"/>
            <ac:spMk id="8" creationId="{54413F33-572C-4E9A-8AED-06CCF67A7D2D}"/>
          </ac:spMkLst>
        </pc:spChg>
        <pc:spChg chg="mod">
          <ac:chgData name="Emmanuel Orfao" userId="b37a14cee5699706" providerId="LiveId" clId="{0B611D53-7137-48B8-8782-55A28C872AE5}" dt="2020-05-18T19:38:55.945" v="3614" actId="1076"/>
          <ac:spMkLst>
            <pc:docMk/>
            <pc:sldMk cId="2348019424" sldId="400"/>
            <ac:spMk id="9" creationId="{E824B497-0C7A-4A13-8219-FAFDFFFCEEF0}"/>
          </ac:spMkLst>
        </pc:spChg>
        <pc:spChg chg="del">
          <ac:chgData name="Emmanuel Orfao" userId="b37a14cee5699706" providerId="LiveId" clId="{0B611D53-7137-48B8-8782-55A28C872AE5}" dt="2020-05-18T19:32:16.037" v="3491" actId="478"/>
          <ac:spMkLst>
            <pc:docMk/>
            <pc:sldMk cId="2348019424" sldId="400"/>
            <ac:spMk id="10" creationId="{CFA256F9-97B8-4048-B44F-233E97C3B9A2}"/>
          </ac:spMkLst>
        </pc:spChg>
        <pc:spChg chg="del">
          <ac:chgData name="Emmanuel Orfao" userId="b37a14cee5699706" providerId="LiveId" clId="{0B611D53-7137-48B8-8782-55A28C872AE5}" dt="2020-05-18T19:32:51.127" v="3495" actId="478"/>
          <ac:spMkLst>
            <pc:docMk/>
            <pc:sldMk cId="2348019424" sldId="400"/>
            <ac:spMk id="13" creationId="{CAEDE6F4-8E08-4D92-97B2-049269229462}"/>
          </ac:spMkLst>
        </pc:spChg>
        <pc:spChg chg="del">
          <ac:chgData name="Emmanuel Orfao" userId="b37a14cee5699706" providerId="LiveId" clId="{0B611D53-7137-48B8-8782-55A28C872AE5}" dt="2020-05-18T19:32:52.927" v="3496" actId="478"/>
          <ac:spMkLst>
            <pc:docMk/>
            <pc:sldMk cId="2348019424" sldId="400"/>
            <ac:spMk id="14" creationId="{0A174BD7-EA42-4BF5-8D3A-21524E363A76}"/>
          </ac:spMkLst>
        </pc:spChg>
        <pc:spChg chg="del">
          <ac:chgData name="Emmanuel Orfao" userId="b37a14cee5699706" providerId="LiveId" clId="{0B611D53-7137-48B8-8782-55A28C872AE5}" dt="2020-05-18T19:31:52.232" v="3488" actId="478"/>
          <ac:spMkLst>
            <pc:docMk/>
            <pc:sldMk cId="2348019424" sldId="400"/>
            <ac:spMk id="18" creationId="{2328FD15-5336-4CE2-8185-2FA795517452}"/>
          </ac:spMkLst>
        </pc:spChg>
        <pc:picChg chg="mod">
          <ac:chgData name="Emmanuel Orfao" userId="b37a14cee5699706" providerId="LiveId" clId="{0B611D53-7137-48B8-8782-55A28C872AE5}" dt="2020-05-18T19:36:31.129" v="3540" actId="1076"/>
          <ac:picMkLst>
            <pc:docMk/>
            <pc:sldMk cId="2348019424" sldId="400"/>
            <ac:picMk id="3" creationId="{3B074A2C-044D-4038-9F87-50AE73337C6C}"/>
          </ac:picMkLst>
        </pc:picChg>
        <pc:picChg chg="del mod">
          <ac:chgData name="Emmanuel Orfao" userId="b37a14cee5699706" providerId="LiveId" clId="{0B611D53-7137-48B8-8782-55A28C872AE5}" dt="2020-05-18T19:34:16.060" v="3511" actId="478"/>
          <ac:picMkLst>
            <pc:docMk/>
            <pc:sldMk cId="2348019424" sldId="400"/>
            <ac:picMk id="4" creationId="{EA28E003-E45A-440D-B059-9583C0CBBA7C}"/>
          </ac:picMkLst>
        </pc:picChg>
        <pc:picChg chg="mod ord">
          <ac:chgData name="Emmanuel Orfao" userId="b37a14cee5699706" providerId="LiveId" clId="{0B611D53-7137-48B8-8782-55A28C872AE5}" dt="2020-05-18T21:18:22.821" v="4017" actId="167"/>
          <ac:picMkLst>
            <pc:docMk/>
            <pc:sldMk cId="2348019424" sldId="400"/>
            <ac:picMk id="5" creationId="{5DF130F1-3D45-4500-9DBF-1E306C157F2C}"/>
          </ac:picMkLst>
        </pc:picChg>
        <pc:picChg chg="mod ord modCrop">
          <ac:chgData name="Emmanuel Orfao" userId="b37a14cee5699706" providerId="LiveId" clId="{0B611D53-7137-48B8-8782-55A28C872AE5}" dt="2020-05-18T21:18:30.009" v="4019" actId="167"/>
          <ac:picMkLst>
            <pc:docMk/>
            <pc:sldMk cId="2348019424" sldId="400"/>
            <ac:picMk id="15" creationId="{406932B4-D40C-494B-AB2F-1C31C0A68517}"/>
          </ac:picMkLst>
        </pc:picChg>
        <pc:picChg chg="del">
          <ac:chgData name="Emmanuel Orfao" userId="b37a14cee5699706" providerId="LiveId" clId="{0B611D53-7137-48B8-8782-55A28C872AE5}" dt="2020-05-18T19:31:50.837" v="3487" actId="478"/>
          <ac:picMkLst>
            <pc:docMk/>
            <pc:sldMk cId="2348019424" sldId="400"/>
            <ac:picMk id="16" creationId="{C466380B-EFAC-4DB6-889C-2D96912A4F89}"/>
          </ac:picMkLst>
        </pc:picChg>
        <pc:picChg chg="mod ord">
          <ac:chgData name="Emmanuel Orfao" userId="b37a14cee5699706" providerId="LiveId" clId="{0B611D53-7137-48B8-8782-55A28C872AE5}" dt="2020-05-18T21:18:26.900" v="4018" actId="167"/>
          <ac:picMkLst>
            <pc:docMk/>
            <pc:sldMk cId="2348019424" sldId="400"/>
            <ac:picMk id="17" creationId="{AC70CE3F-480D-448B-B49E-1180A8E0DA15}"/>
          </ac:picMkLst>
        </pc:picChg>
        <pc:picChg chg="add mod ord">
          <ac:chgData name="Emmanuel Orfao" userId="b37a14cee5699706" providerId="LiveId" clId="{0B611D53-7137-48B8-8782-55A28C872AE5}" dt="2020-05-18T19:38:47.612" v="3612" actId="1076"/>
          <ac:picMkLst>
            <pc:docMk/>
            <pc:sldMk cId="2348019424" sldId="400"/>
            <ac:picMk id="19" creationId="{00DD6DDE-8AF3-4A75-93DD-F8C282478245}"/>
          </ac:picMkLst>
        </pc:picChg>
      </pc:sldChg>
    </pc:docChg>
  </pc:docChgLst>
  <pc:docChgLst>
    <pc:chgData name="Anna Guill" userId="a22bbae58ae3daf3" providerId="Windows Live" clId="Web-{02C247A4-712A-4D25-8BDF-7DC1ADC094C4}"/>
    <pc:docChg chg="addSld delSld modSld sldOrd">
      <pc:chgData name="Anna Guill" userId="a22bbae58ae3daf3" providerId="Windows Live" clId="Web-{02C247A4-712A-4D25-8BDF-7DC1ADC094C4}" dt="2020-05-11T21:06:07.830" v="288" actId="1076"/>
      <pc:docMkLst>
        <pc:docMk/>
      </pc:docMkLst>
      <pc:sldChg chg="ord">
        <pc:chgData name="Anna Guill" userId="a22bbae58ae3daf3" providerId="Windows Live" clId="Web-{02C247A4-712A-4D25-8BDF-7DC1ADC094C4}" dt="2020-05-11T20:44:33.765" v="58"/>
        <pc:sldMkLst>
          <pc:docMk/>
          <pc:sldMk cId="3339552983" sldId="292"/>
        </pc:sldMkLst>
      </pc:sldChg>
      <pc:sldChg chg="modSp ord">
        <pc:chgData name="Anna Guill" userId="a22bbae58ae3daf3" providerId="Windows Live" clId="Web-{02C247A4-712A-4D25-8BDF-7DC1ADC094C4}" dt="2020-05-11T20:44:59.405" v="63" actId="20577"/>
        <pc:sldMkLst>
          <pc:docMk/>
          <pc:sldMk cId="2585622228" sldId="301"/>
        </pc:sldMkLst>
        <pc:spChg chg="mod">
          <ac:chgData name="Anna Guill" userId="a22bbae58ae3daf3" providerId="Windows Live" clId="Web-{02C247A4-712A-4D25-8BDF-7DC1ADC094C4}" dt="2020-05-11T20:44:59.405" v="63" actId="20577"/>
          <ac:spMkLst>
            <pc:docMk/>
            <pc:sldMk cId="2585622228" sldId="301"/>
            <ac:spMk id="2" creationId="{AD110736-238A-4939-9F83-78070FF7BE91}"/>
          </ac:spMkLst>
        </pc:spChg>
      </pc:sldChg>
      <pc:sldChg chg="addSp delSp modSp modNotes">
        <pc:chgData name="Anna Guill" userId="a22bbae58ae3daf3" providerId="Windows Live" clId="Web-{02C247A4-712A-4D25-8BDF-7DC1ADC094C4}" dt="2020-05-11T20:39:12.920" v="26" actId="20577"/>
        <pc:sldMkLst>
          <pc:docMk/>
          <pc:sldMk cId="240893533" sldId="345"/>
        </pc:sldMkLst>
        <pc:spChg chg="mod">
          <ac:chgData name="Anna Guill" userId="a22bbae58ae3daf3" providerId="Windows Live" clId="Web-{02C247A4-712A-4D25-8BDF-7DC1ADC094C4}" dt="2020-05-11T20:39:12.920" v="26" actId="20577"/>
          <ac:spMkLst>
            <pc:docMk/>
            <pc:sldMk cId="240893533" sldId="345"/>
            <ac:spMk id="2" creationId="{2DF525AC-2F51-2640-875B-2787E51D9223}"/>
          </ac:spMkLst>
        </pc:spChg>
        <pc:spChg chg="del">
          <ac:chgData name="Anna Guill" userId="a22bbae58ae3daf3" providerId="Windows Live" clId="Web-{02C247A4-712A-4D25-8BDF-7DC1ADC094C4}" dt="2020-05-11T20:37:18.748" v="9"/>
          <ac:spMkLst>
            <pc:docMk/>
            <pc:sldMk cId="240893533" sldId="345"/>
            <ac:spMk id="3" creationId="{6C6018D0-1F8C-5D4B-BB84-F23F4A00EB87}"/>
          </ac:spMkLst>
        </pc:spChg>
        <pc:picChg chg="add mod ord">
          <ac:chgData name="Anna Guill" userId="a22bbae58ae3daf3" providerId="Windows Live" clId="Web-{02C247A4-712A-4D25-8BDF-7DC1ADC094C4}" dt="2020-05-11T20:38:24.717" v="23" actId="1076"/>
          <ac:picMkLst>
            <pc:docMk/>
            <pc:sldMk cId="240893533" sldId="345"/>
            <ac:picMk id="4" creationId="{A3E75177-9B9F-42AB-B0B9-FAB05A8D206A}"/>
          </ac:picMkLst>
        </pc:picChg>
        <pc:picChg chg="add mod">
          <ac:chgData name="Anna Guill" userId="a22bbae58ae3daf3" providerId="Windows Live" clId="Web-{02C247A4-712A-4D25-8BDF-7DC1ADC094C4}" dt="2020-05-11T20:38:24.592" v="21" actId="14100"/>
          <ac:picMkLst>
            <pc:docMk/>
            <pc:sldMk cId="240893533" sldId="345"/>
            <ac:picMk id="6" creationId="{A269E28C-6676-48B0-BD8D-2E52C4C218F4}"/>
          </ac:picMkLst>
        </pc:picChg>
      </pc:sldChg>
      <pc:sldChg chg="modSp">
        <pc:chgData name="Anna Guill" userId="a22bbae58ae3daf3" providerId="Windows Live" clId="Web-{02C247A4-712A-4D25-8BDF-7DC1ADC094C4}" dt="2020-05-11T20:35:46.545" v="8" actId="1076"/>
        <pc:sldMkLst>
          <pc:docMk/>
          <pc:sldMk cId="1612818318" sldId="355"/>
        </pc:sldMkLst>
        <pc:spChg chg="mod">
          <ac:chgData name="Anna Guill" userId="a22bbae58ae3daf3" providerId="Windows Live" clId="Web-{02C247A4-712A-4D25-8BDF-7DC1ADC094C4}" dt="2020-05-11T20:35:33.982" v="3" actId="20577"/>
          <ac:spMkLst>
            <pc:docMk/>
            <pc:sldMk cId="1612818318" sldId="355"/>
            <ac:spMk id="2" creationId="{2691D00C-E551-3A42-B05F-0D8927F03364}"/>
          </ac:spMkLst>
        </pc:spChg>
        <pc:spChg chg="mod">
          <ac:chgData name="Anna Guill" userId="a22bbae58ae3daf3" providerId="Windows Live" clId="Web-{02C247A4-712A-4D25-8BDF-7DC1ADC094C4}" dt="2020-05-11T20:35:46.545" v="8" actId="1076"/>
          <ac:spMkLst>
            <pc:docMk/>
            <pc:sldMk cId="1612818318" sldId="355"/>
            <ac:spMk id="6" creationId="{6F4B3F3C-E3B6-4920-988F-EDDB72AB5587}"/>
          </ac:spMkLst>
        </pc:spChg>
      </pc:sldChg>
      <pc:sldChg chg="addSp delSp modSp modNotes">
        <pc:chgData name="Anna Guill" userId="a22bbae58ae3daf3" providerId="Windows Live" clId="Web-{02C247A4-712A-4D25-8BDF-7DC1ADC094C4}" dt="2020-05-11T20:39:36.170" v="32" actId="1076"/>
        <pc:sldMkLst>
          <pc:docMk/>
          <pc:sldMk cId="2862720334" sldId="356"/>
        </pc:sldMkLst>
        <pc:spChg chg="del">
          <ac:chgData name="Anna Guill" userId="a22bbae58ae3daf3" providerId="Windows Live" clId="Web-{02C247A4-712A-4D25-8BDF-7DC1ADC094C4}" dt="2020-05-11T20:39:32.670" v="30"/>
          <ac:spMkLst>
            <pc:docMk/>
            <pc:sldMk cId="2862720334" sldId="356"/>
            <ac:spMk id="3" creationId="{8BF3AEC4-3AA0-D44F-B97E-90A22F236F90}"/>
          </ac:spMkLst>
        </pc:spChg>
        <pc:picChg chg="add mod ord">
          <ac:chgData name="Anna Guill" userId="a22bbae58ae3daf3" providerId="Windows Live" clId="Web-{02C247A4-712A-4D25-8BDF-7DC1ADC094C4}" dt="2020-05-11T20:39:36.170" v="32" actId="1076"/>
          <ac:picMkLst>
            <pc:docMk/>
            <pc:sldMk cId="2862720334" sldId="356"/>
            <ac:picMk id="4" creationId="{6D696DA5-22FE-44E4-9382-6075356DA23D}"/>
          </ac:picMkLst>
        </pc:picChg>
      </pc:sldChg>
      <pc:sldChg chg="addSp delSp modSp mod setBg">
        <pc:chgData name="Anna Guill" userId="a22bbae58ae3daf3" providerId="Windows Live" clId="Web-{02C247A4-712A-4D25-8BDF-7DC1ADC094C4}" dt="2020-05-11T21:06:07.830" v="288" actId="1076"/>
        <pc:sldMkLst>
          <pc:docMk/>
          <pc:sldMk cId="4043569470" sldId="359"/>
        </pc:sldMkLst>
        <pc:spChg chg="mod">
          <ac:chgData name="Anna Guill" userId="a22bbae58ae3daf3" providerId="Windows Live" clId="Web-{02C247A4-712A-4D25-8BDF-7DC1ADC094C4}" dt="2020-05-11T20:48:34.687" v="131" actId="20577"/>
          <ac:spMkLst>
            <pc:docMk/>
            <pc:sldMk cId="4043569470" sldId="359"/>
            <ac:spMk id="2" creationId="{56ABDCC8-4A69-FD4C-A183-E2213B05D891}"/>
          </ac:spMkLst>
        </pc:spChg>
        <pc:spChg chg="mod ord">
          <ac:chgData name="Anna Guill" userId="a22bbae58ae3daf3" providerId="Windows Live" clId="Web-{02C247A4-712A-4D25-8BDF-7DC1ADC094C4}" dt="2020-05-11T21:06:07.783" v="286" actId="20577"/>
          <ac:spMkLst>
            <pc:docMk/>
            <pc:sldMk cId="4043569470" sldId="359"/>
            <ac:spMk id="5" creationId="{9DE3307B-DC1A-F846-90FD-B5CE892463B0}"/>
          </ac:spMkLst>
        </pc:spChg>
        <pc:spChg chg="add mod">
          <ac:chgData name="Anna Guill" userId="a22bbae58ae3daf3" providerId="Windows Live" clId="Web-{02C247A4-712A-4D25-8BDF-7DC1ADC094C4}" dt="2020-05-11T21:04:21.595" v="271" actId="20577"/>
          <ac:spMkLst>
            <pc:docMk/>
            <pc:sldMk cId="4043569470" sldId="359"/>
            <ac:spMk id="8" creationId="{31958D0B-E1F6-4F88-8355-1E2768342EC1}"/>
          </ac:spMkLst>
        </pc:spChg>
        <pc:spChg chg="add del">
          <ac:chgData name="Anna Guill" userId="a22bbae58ae3daf3" providerId="Windows Live" clId="Web-{02C247A4-712A-4D25-8BDF-7DC1ADC094C4}" dt="2020-05-11T20:49:57.015" v="135"/>
          <ac:spMkLst>
            <pc:docMk/>
            <pc:sldMk cId="4043569470" sldId="359"/>
            <ac:spMk id="9" creationId="{52FB3891-0084-48FA-BC4B-6B81E7B7A72A}"/>
          </ac:spMkLst>
        </pc:spChg>
        <pc:spChg chg="add">
          <ac:chgData name="Anna Guill" userId="a22bbae58ae3daf3" providerId="Windows Live" clId="Web-{02C247A4-712A-4D25-8BDF-7DC1ADC094C4}" dt="2020-05-11T20:47:05.359" v="84"/>
          <ac:spMkLst>
            <pc:docMk/>
            <pc:sldMk cId="4043569470" sldId="359"/>
            <ac:spMk id="10" creationId="{D0394FE2-BDDA-4ECE-B320-81AE19E90566}"/>
          </ac:spMkLst>
        </pc:spChg>
        <pc:spChg chg="add del">
          <ac:chgData name="Anna Guill" userId="a22bbae58ae3daf3" providerId="Windows Live" clId="Web-{02C247A4-712A-4D25-8BDF-7DC1ADC094C4}" dt="2020-05-11T20:49:51.859" v="134"/>
          <ac:spMkLst>
            <pc:docMk/>
            <pc:sldMk cId="4043569470" sldId="359"/>
            <ac:spMk id="11" creationId="{C1557FC8-1F62-49F1-8EEC-4495091C29FF}"/>
          </ac:spMkLst>
        </pc:spChg>
        <pc:spChg chg="add">
          <ac:chgData name="Anna Guill" userId="a22bbae58ae3daf3" providerId="Windows Live" clId="Web-{02C247A4-712A-4D25-8BDF-7DC1ADC094C4}" dt="2020-05-11T20:47:05.359" v="84"/>
          <ac:spMkLst>
            <pc:docMk/>
            <pc:sldMk cId="4043569470" sldId="359"/>
            <ac:spMk id="12" creationId="{0625AAC5-802A-4197-8804-2B78FF65CEE8}"/>
          </ac:spMkLst>
        </pc:spChg>
        <pc:spChg chg="add mod">
          <ac:chgData name="Anna Guill" userId="a22bbae58ae3daf3" providerId="Windows Live" clId="Web-{02C247A4-712A-4D25-8BDF-7DC1ADC094C4}" dt="2020-05-11T21:05:06.439" v="279" actId="1076"/>
          <ac:spMkLst>
            <pc:docMk/>
            <pc:sldMk cId="4043569470" sldId="359"/>
            <ac:spMk id="13" creationId="{5F8FCB0D-F8D1-4871-8584-C358C029E350}"/>
          </ac:spMkLst>
        </pc:spChg>
        <pc:spChg chg="add">
          <ac:chgData name="Anna Guill" userId="a22bbae58ae3daf3" providerId="Windows Live" clId="Web-{02C247A4-712A-4D25-8BDF-7DC1ADC094C4}" dt="2020-05-11T20:47:05.359" v="84"/>
          <ac:spMkLst>
            <pc:docMk/>
            <pc:sldMk cId="4043569470" sldId="359"/>
            <ac:spMk id="14" creationId="{A1B139DD-0E8D-42FA-9171-C5F001754A88}"/>
          </ac:spMkLst>
        </pc:spChg>
        <pc:spChg chg="add mod">
          <ac:chgData name="Anna Guill" userId="a22bbae58ae3daf3" providerId="Windows Live" clId="Web-{02C247A4-712A-4D25-8BDF-7DC1ADC094C4}" dt="2020-05-11T21:05:06.314" v="277" actId="1076"/>
          <ac:spMkLst>
            <pc:docMk/>
            <pc:sldMk cId="4043569470" sldId="359"/>
            <ac:spMk id="15" creationId="{3539B1A9-CBEC-40EE-9A6D-2C00CA732448}"/>
          </ac:spMkLst>
        </pc:spChg>
        <pc:spChg chg="add mod">
          <ac:chgData name="Anna Guill" userId="a22bbae58ae3daf3" providerId="Windows Live" clId="Web-{02C247A4-712A-4D25-8BDF-7DC1ADC094C4}" dt="2020-05-11T21:05:06.408" v="278" actId="1076"/>
          <ac:spMkLst>
            <pc:docMk/>
            <pc:sldMk cId="4043569470" sldId="359"/>
            <ac:spMk id="16" creationId="{E6A3438B-F461-4F0E-AB70-C0C08D41839F}"/>
          </ac:spMkLst>
        </pc:spChg>
        <pc:spChg chg="add mod">
          <ac:chgData name="Anna Guill" userId="a22bbae58ae3daf3" providerId="Windows Live" clId="Web-{02C247A4-712A-4D25-8BDF-7DC1ADC094C4}" dt="2020-05-11T21:06:07.611" v="280" actId="1076"/>
          <ac:spMkLst>
            <pc:docMk/>
            <pc:sldMk cId="4043569470" sldId="359"/>
            <ac:spMk id="17" creationId="{A9CF8ADD-235E-48E4-98EE-6281CB830092}"/>
          </ac:spMkLst>
        </pc:spChg>
        <pc:spChg chg="add mod">
          <ac:chgData name="Anna Guill" userId="a22bbae58ae3daf3" providerId="Windows Live" clId="Web-{02C247A4-712A-4D25-8BDF-7DC1ADC094C4}" dt="2020-05-11T21:06:07.658" v="281" actId="1076"/>
          <ac:spMkLst>
            <pc:docMk/>
            <pc:sldMk cId="4043569470" sldId="359"/>
            <ac:spMk id="18" creationId="{323D40A5-21CC-4446-865E-43E6C2A7539C}"/>
          </ac:spMkLst>
        </pc:spChg>
        <pc:spChg chg="add mod">
          <ac:chgData name="Anna Guill" userId="a22bbae58ae3daf3" providerId="Windows Live" clId="Web-{02C247A4-712A-4D25-8BDF-7DC1ADC094C4}" dt="2020-05-11T21:06:07.689" v="282" actId="1076"/>
          <ac:spMkLst>
            <pc:docMk/>
            <pc:sldMk cId="4043569470" sldId="359"/>
            <ac:spMk id="19" creationId="{B2F56E55-8435-4969-9973-00D66C2F7845}"/>
          </ac:spMkLst>
        </pc:spChg>
        <pc:spChg chg="add mod">
          <ac:chgData name="Anna Guill" userId="a22bbae58ae3daf3" providerId="Windows Live" clId="Web-{02C247A4-712A-4D25-8BDF-7DC1ADC094C4}" dt="2020-05-11T21:05:06.189" v="275" actId="1076"/>
          <ac:spMkLst>
            <pc:docMk/>
            <pc:sldMk cId="4043569470" sldId="359"/>
            <ac:spMk id="20" creationId="{473DB47D-5A89-47F5-A0EF-56668A92A428}"/>
          </ac:spMkLst>
        </pc:spChg>
        <pc:spChg chg="add mod">
          <ac:chgData name="Anna Guill" userId="a22bbae58ae3daf3" providerId="Windows Live" clId="Web-{02C247A4-712A-4D25-8BDF-7DC1ADC094C4}" dt="2020-05-11T21:05:06.220" v="276" actId="1076"/>
          <ac:spMkLst>
            <pc:docMk/>
            <pc:sldMk cId="4043569470" sldId="359"/>
            <ac:spMk id="21" creationId="{11AAFA96-0AFC-444C-B671-0B72962064AA}"/>
          </ac:spMkLst>
        </pc:spChg>
        <pc:spChg chg="add mod">
          <ac:chgData name="Anna Guill" userId="a22bbae58ae3daf3" providerId="Windows Live" clId="Web-{02C247A4-712A-4D25-8BDF-7DC1ADC094C4}" dt="2020-05-11T21:06:07.830" v="288" actId="1076"/>
          <ac:spMkLst>
            <pc:docMk/>
            <pc:sldMk cId="4043569470" sldId="359"/>
            <ac:spMk id="22" creationId="{094A8130-2EB4-40ED-BC6F-09FC77D823DD}"/>
          </ac:spMkLst>
        </pc:spChg>
        <pc:picChg chg="add mod">
          <ac:chgData name="Anna Guill" userId="a22bbae58ae3daf3" providerId="Windows Live" clId="Web-{02C247A4-712A-4D25-8BDF-7DC1ADC094C4}" dt="2020-05-11T21:02:46.079" v="254" actId="1076"/>
          <ac:picMkLst>
            <pc:docMk/>
            <pc:sldMk cId="4043569470" sldId="359"/>
            <ac:picMk id="3" creationId="{920260DA-844B-4A9E-A157-688A9F993334}"/>
          </ac:picMkLst>
        </pc:picChg>
        <pc:picChg chg="del mod">
          <ac:chgData name="Anna Guill" userId="a22bbae58ae3daf3" providerId="Windows Live" clId="Web-{02C247A4-712A-4D25-8BDF-7DC1ADC094C4}" dt="2020-05-11T20:48:12.609" v="129"/>
          <ac:picMkLst>
            <pc:docMk/>
            <pc:sldMk cId="4043569470" sldId="359"/>
            <ac:picMk id="4" creationId="{BF858366-D693-A846-83E9-0F2FE6A89839}"/>
          </ac:picMkLst>
        </pc:picChg>
      </pc:sldChg>
      <pc:sldChg chg="del">
        <pc:chgData name="Anna Guill" userId="a22bbae58ae3daf3" providerId="Windows Live" clId="Web-{02C247A4-712A-4D25-8BDF-7DC1ADC094C4}" dt="2020-05-11T20:43:06.858" v="45"/>
        <pc:sldMkLst>
          <pc:docMk/>
          <pc:sldMk cId="3074243406" sldId="368"/>
        </pc:sldMkLst>
      </pc:sldChg>
      <pc:sldChg chg="modSp">
        <pc:chgData name="Anna Guill" userId="a22bbae58ae3daf3" providerId="Windows Live" clId="Web-{02C247A4-712A-4D25-8BDF-7DC1ADC094C4}" dt="2020-05-11T20:42:50.827" v="43" actId="20577"/>
        <pc:sldMkLst>
          <pc:docMk/>
          <pc:sldMk cId="773734257" sldId="369"/>
        </pc:sldMkLst>
        <pc:spChg chg="mod">
          <ac:chgData name="Anna Guill" userId="a22bbae58ae3daf3" providerId="Windows Live" clId="Web-{02C247A4-712A-4D25-8BDF-7DC1ADC094C4}" dt="2020-05-11T20:42:50.827" v="43" actId="20577"/>
          <ac:spMkLst>
            <pc:docMk/>
            <pc:sldMk cId="773734257" sldId="369"/>
            <ac:spMk id="3" creationId="{3F6E43C4-AEB6-4F3A-8916-E624A48F5D71}"/>
          </ac:spMkLst>
        </pc:spChg>
      </pc:sldChg>
      <pc:sldChg chg="addSp delSp modSp add replId">
        <pc:chgData name="Anna Guill" userId="a22bbae58ae3daf3" providerId="Windows Live" clId="Web-{02C247A4-712A-4D25-8BDF-7DC1ADC094C4}" dt="2020-05-11T20:45:41.030" v="75" actId="20577"/>
        <pc:sldMkLst>
          <pc:docMk/>
          <pc:sldMk cId="2638658737" sldId="371"/>
        </pc:sldMkLst>
        <pc:spChg chg="del">
          <ac:chgData name="Anna Guill" userId="a22bbae58ae3daf3" providerId="Windows Live" clId="Web-{02C247A4-712A-4D25-8BDF-7DC1ADC094C4}" dt="2020-05-11T20:45:16.265" v="71"/>
          <ac:spMkLst>
            <pc:docMk/>
            <pc:sldMk cId="2638658737" sldId="371"/>
            <ac:spMk id="3" creationId="{B47AE17C-53FC-4229-BF99-0848C5E1A3F3}"/>
          </ac:spMkLst>
        </pc:spChg>
        <pc:spChg chg="del">
          <ac:chgData name="Anna Guill" userId="a22bbae58ae3daf3" providerId="Windows Live" clId="Web-{02C247A4-712A-4D25-8BDF-7DC1ADC094C4}" dt="2020-05-11T20:45:16.202" v="70"/>
          <ac:spMkLst>
            <pc:docMk/>
            <pc:sldMk cId="2638658737" sldId="371"/>
            <ac:spMk id="4" creationId="{2BED8C52-4609-41CC-97C9-D4BA9ABD16FE}"/>
          </ac:spMkLst>
        </pc:spChg>
        <pc:spChg chg="add mod">
          <ac:chgData name="Anna Guill" userId="a22bbae58ae3daf3" providerId="Windows Live" clId="Web-{02C247A4-712A-4D25-8BDF-7DC1ADC094C4}" dt="2020-05-11T20:45:41.030" v="75" actId="20577"/>
          <ac:spMkLst>
            <pc:docMk/>
            <pc:sldMk cId="2638658737" sldId="371"/>
            <ac:spMk id="6" creationId="{086674C3-3ADA-48E8-877C-23EA5CB318C5}"/>
          </ac:spMkLst>
        </pc:spChg>
        <pc:spChg chg="del mod">
          <ac:chgData name="Anna Guill" userId="a22bbae58ae3daf3" providerId="Windows Live" clId="Web-{02C247A4-712A-4D25-8BDF-7DC1ADC094C4}" dt="2020-05-11T20:45:16.186" v="69"/>
          <ac:spMkLst>
            <pc:docMk/>
            <pc:sldMk cId="2638658737" sldId="371"/>
            <ac:spMk id="7" creationId="{2FE9119B-33C6-4612-919D-E02EF75ADE8A}"/>
          </ac:spMkLst>
        </pc:spChg>
        <pc:spChg chg="mod">
          <ac:chgData name="Anna Guill" userId="a22bbae58ae3daf3" providerId="Windows Live" clId="Web-{02C247A4-712A-4D25-8BDF-7DC1ADC094C4}" dt="2020-05-11T20:45:23.796" v="73" actId="1076"/>
          <ac:spMkLst>
            <pc:docMk/>
            <pc:sldMk cId="2638658737" sldId="371"/>
            <ac:spMk id="8" creationId="{CBBF96D7-1992-423B-8746-D463D5DD51B3}"/>
          </ac:spMkLst>
        </pc:spChg>
        <pc:spChg chg="add">
          <ac:chgData name="Anna Guill" userId="a22bbae58ae3daf3" providerId="Windows Live" clId="Web-{02C247A4-712A-4D25-8BDF-7DC1ADC094C4}" dt="2020-05-11T20:45:38.077" v="74"/>
          <ac:spMkLst>
            <pc:docMk/>
            <pc:sldMk cId="2638658737" sldId="371"/>
            <ac:spMk id="13" creationId="{2AE28DE4-443B-4468-A4EE-431B96545E2E}"/>
          </ac:spMkLst>
        </pc:spChg>
      </pc:sldChg>
    </pc:docChg>
  </pc:docChgLst>
  <pc:docChgLst>
    <pc:chgData name="Anna Guill" userId="a22bbae58ae3daf3" providerId="Windows Live" clId="Web-{40C096AD-0584-4515-B76E-E4E6153A03D7}"/>
    <pc:docChg chg="modSld">
      <pc:chgData name="Anna Guill" userId="a22bbae58ae3daf3" providerId="Windows Live" clId="Web-{40C096AD-0584-4515-B76E-E4E6153A03D7}" dt="2020-03-31T21:22:05.242" v="806" actId="20577"/>
      <pc:docMkLst>
        <pc:docMk/>
      </pc:docMkLst>
      <pc:sldChg chg="modSp modNotes">
        <pc:chgData name="Anna Guill" userId="a22bbae58ae3daf3" providerId="Windows Live" clId="Web-{40C096AD-0584-4515-B76E-E4E6153A03D7}" dt="2020-03-31T20:35:37.283" v="16"/>
        <pc:sldMkLst>
          <pc:docMk/>
          <pc:sldMk cId="3224725852" sldId="256"/>
        </pc:sldMkLst>
        <pc:spChg chg="mod">
          <ac:chgData name="Anna Guill" userId="a22bbae58ae3daf3" providerId="Windows Live" clId="Web-{40C096AD-0584-4515-B76E-E4E6153A03D7}" dt="2020-03-31T20:31:08.709" v="11" actId="1076"/>
          <ac:spMkLst>
            <pc:docMk/>
            <pc:sldMk cId="3224725852" sldId="256"/>
            <ac:spMk id="7" creationId="{3F7E81FD-C240-4A1F-8AC4-41DC95332F31}"/>
          </ac:spMkLst>
        </pc:spChg>
        <pc:spChg chg="mod">
          <ac:chgData name="Anna Guill" userId="a22bbae58ae3daf3" providerId="Windows Live" clId="Web-{40C096AD-0584-4515-B76E-E4E6153A03D7}" dt="2020-03-31T20:31:03.021" v="10" actId="1076"/>
          <ac:spMkLst>
            <pc:docMk/>
            <pc:sldMk cId="3224725852" sldId="256"/>
            <ac:spMk id="8" creationId="{9B23D81D-0B4C-4557-905D-5C05828FAAF9}"/>
          </ac:spMkLst>
        </pc:spChg>
      </pc:sldChg>
      <pc:sldChg chg="modNotes">
        <pc:chgData name="Anna Guill" userId="a22bbae58ae3daf3" providerId="Windows Live" clId="Web-{40C096AD-0584-4515-B76E-E4E6153A03D7}" dt="2020-03-31T20:48:04.814" v="145"/>
        <pc:sldMkLst>
          <pc:docMk/>
          <pc:sldMk cId="2401512931" sldId="305"/>
        </pc:sldMkLst>
      </pc:sldChg>
      <pc:sldChg chg="modSp">
        <pc:chgData name="Anna Guill" userId="a22bbae58ae3daf3" providerId="Windows Live" clId="Web-{40C096AD-0584-4515-B76E-E4E6153A03D7}" dt="2020-03-31T20:48:16.392" v="152" actId="14100"/>
        <pc:sldMkLst>
          <pc:docMk/>
          <pc:sldMk cId="1758950325" sldId="317"/>
        </pc:sldMkLst>
        <pc:spChg chg="mod">
          <ac:chgData name="Anna Guill" userId="a22bbae58ae3daf3" providerId="Windows Live" clId="Web-{40C096AD-0584-4515-B76E-E4E6153A03D7}" dt="2020-03-31T20:48:16.392" v="152" actId="14100"/>
          <ac:spMkLst>
            <pc:docMk/>
            <pc:sldMk cId="1758950325" sldId="317"/>
            <ac:spMk id="2" creationId="{F762966F-7447-4068-8998-9791DBA3CF76}"/>
          </ac:spMkLst>
        </pc:spChg>
        <pc:spChg chg="mod">
          <ac:chgData name="Anna Guill" userId="a22bbae58ae3daf3" providerId="Windows Live" clId="Web-{40C096AD-0584-4515-B76E-E4E6153A03D7}" dt="2020-03-31T20:45:45.699" v="108" actId="20577"/>
          <ac:spMkLst>
            <pc:docMk/>
            <pc:sldMk cId="1758950325" sldId="317"/>
            <ac:spMk id="3" creationId="{653F7908-B88E-4688-9478-63B47D244528}"/>
          </ac:spMkLst>
        </pc:spChg>
      </pc:sldChg>
      <pc:sldChg chg="addSp delSp modSp addAnim modNotes">
        <pc:chgData name="Anna Guill" userId="a22bbae58ae3daf3" providerId="Windows Live" clId="Web-{40C096AD-0584-4515-B76E-E4E6153A03D7}" dt="2020-03-31T21:05:00.512" v="425"/>
        <pc:sldMkLst>
          <pc:docMk/>
          <pc:sldMk cId="667595163" sldId="318"/>
        </pc:sldMkLst>
        <pc:spChg chg="mod">
          <ac:chgData name="Anna Guill" userId="a22bbae58ae3daf3" providerId="Windows Live" clId="Web-{40C096AD-0584-4515-B76E-E4E6153A03D7}" dt="2020-03-31T20:54:31.689" v="232" actId="20577"/>
          <ac:spMkLst>
            <pc:docMk/>
            <pc:sldMk cId="667595163" sldId="318"/>
            <ac:spMk id="2" creationId="{86ABBAA9-1E5B-46B0-AAEF-5F0B9D9A45D3}"/>
          </ac:spMkLst>
        </pc:spChg>
        <pc:spChg chg="mod">
          <ac:chgData name="Anna Guill" userId="a22bbae58ae3daf3" providerId="Windows Live" clId="Web-{40C096AD-0584-4515-B76E-E4E6153A03D7}" dt="2020-03-31T20:50:21.616" v="179" actId="1076"/>
          <ac:spMkLst>
            <pc:docMk/>
            <pc:sldMk cId="667595163" sldId="318"/>
            <ac:spMk id="3" creationId="{D43D615A-CFE8-4C51-986E-9497D0E2952D}"/>
          </ac:spMkLst>
        </pc:spChg>
        <pc:spChg chg="mod">
          <ac:chgData name="Anna Guill" userId="a22bbae58ae3daf3" providerId="Windows Live" clId="Web-{40C096AD-0584-4515-B76E-E4E6153A03D7}" dt="2020-03-31T20:58:52.216" v="318" actId="1076"/>
          <ac:spMkLst>
            <pc:docMk/>
            <pc:sldMk cId="667595163" sldId="318"/>
            <ac:spMk id="10" creationId="{F937D3AD-7527-43BB-BC36-7467BEA1564F}"/>
          </ac:spMkLst>
        </pc:spChg>
        <pc:spChg chg="mod">
          <ac:chgData name="Anna Guill" userId="a22bbae58ae3daf3" providerId="Windows Live" clId="Web-{40C096AD-0584-4515-B76E-E4E6153A03D7}" dt="2020-03-31T21:04:02.885" v="403" actId="1076"/>
          <ac:spMkLst>
            <pc:docMk/>
            <pc:sldMk cId="667595163" sldId="318"/>
            <ac:spMk id="11" creationId="{F1B2CD2F-36AD-4E0F-9B57-539903D1F50C}"/>
          </ac:spMkLst>
        </pc:spChg>
        <pc:spChg chg="mod">
          <ac:chgData name="Anna Guill" userId="a22bbae58ae3daf3" providerId="Windows Live" clId="Web-{40C096AD-0584-4515-B76E-E4E6153A03D7}" dt="2020-03-31T20:57:16.837" v="284" actId="1076"/>
          <ac:spMkLst>
            <pc:docMk/>
            <pc:sldMk cId="667595163" sldId="318"/>
            <ac:spMk id="12" creationId="{6CEA256F-4AA6-4CD4-9F29-0CBC1AD99BA4}"/>
          </ac:spMkLst>
        </pc:spChg>
        <pc:spChg chg="add mod">
          <ac:chgData name="Anna Guill" userId="a22bbae58ae3daf3" providerId="Windows Live" clId="Web-{40C096AD-0584-4515-B76E-E4E6153A03D7}" dt="2020-03-31T21:03:32.118" v="391" actId="1076"/>
          <ac:spMkLst>
            <pc:docMk/>
            <pc:sldMk cId="667595163" sldId="318"/>
            <ac:spMk id="15" creationId="{A352183B-3D0D-4992-9C98-490445F77FC8}"/>
          </ac:spMkLst>
        </pc:spChg>
        <pc:spChg chg="mod">
          <ac:chgData name="Anna Guill" userId="a22bbae58ae3daf3" providerId="Windows Live" clId="Web-{40C096AD-0584-4515-B76E-E4E6153A03D7}" dt="2020-03-31T20:50:26.945" v="181" actId="1076"/>
          <ac:spMkLst>
            <pc:docMk/>
            <pc:sldMk cId="667595163" sldId="318"/>
            <ac:spMk id="16" creationId="{4F70EF16-218A-4BDA-A559-E706B3C1F179}"/>
          </ac:spMkLst>
        </pc:spChg>
        <pc:spChg chg="mod">
          <ac:chgData name="Anna Guill" userId="a22bbae58ae3daf3" providerId="Windows Live" clId="Web-{40C096AD-0584-4515-B76E-E4E6153A03D7}" dt="2020-03-31T21:03:44.806" v="394" actId="1076"/>
          <ac:spMkLst>
            <pc:docMk/>
            <pc:sldMk cId="667595163" sldId="318"/>
            <ac:spMk id="18" creationId="{256C203A-22CA-4577-80BC-46DA8C297A7E}"/>
          </ac:spMkLst>
        </pc:spChg>
        <pc:spChg chg="add mod">
          <ac:chgData name="Anna Guill" userId="a22bbae58ae3daf3" providerId="Windows Live" clId="Web-{40C096AD-0584-4515-B76E-E4E6153A03D7}" dt="2020-03-31T21:04:24.807" v="407" actId="1076"/>
          <ac:spMkLst>
            <pc:docMk/>
            <pc:sldMk cId="667595163" sldId="318"/>
            <ac:spMk id="19" creationId="{17195B56-F7EE-42CD-A045-6EBF02384B1E}"/>
          </ac:spMkLst>
        </pc:spChg>
        <pc:spChg chg="add mod">
          <ac:chgData name="Anna Guill" userId="a22bbae58ae3daf3" providerId="Windows Live" clId="Web-{40C096AD-0584-4515-B76E-E4E6153A03D7}" dt="2020-03-31T20:56:15.912" v="256" actId="1076"/>
          <ac:spMkLst>
            <pc:docMk/>
            <pc:sldMk cId="667595163" sldId="318"/>
            <ac:spMk id="20" creationId="{F7C17C85-1C27-4989-BD52-9D8FFCCD6BE9}"/>
          </ac:spMkLst>
        </pc:spChg>
        <pc:spChg chg="add mod">
          <ac:chgData name="Anna Guill" userId="a22bbae58ae3daf3" providerId="Windows Live" clId="Web-{40C096AD-0584-4515-B76E-E4E6153A03D7}" dt="2020-03-31T20:56:51.617" v="273" actId="14100"/>
          <ac:spMkLst>
            <pc:docMk/>
            <pc:sldMk cId="667595163" sldId="318"/>
            <ac:spMk id="21" creationId="{85AFCC1A-4C59-4348-B794-3D0A856D8154}"/>
          </ac:spMkLst>
        </pc:spChg>
        <pc:picChg chg="add mod">
          <ac:chgData name="Anna Guill" userId="a22bbae58ae3daf3" providerId="Windows Live" clId="Web-{40C096AD-0584-4515-B76E-E4E6153A03D7}" dt="2020-03-31T20:53:23.983" v="227" actId="1076"/>
          <ac:picMkLst>
            <pc:docMk/>
            <pc:sldMk cId="667595163" sldId="318"/>
            <ac:picMk id="4" creationId="{C4D718AF-0EB6-4C2A-AE96-B9478ED796FD}"/>
          </ac:picMkLst>
        </pc:picChg>
        <pc:picChg chg="add mod">
          <ac:chgData name="Anna Guill" userId="a22bbae58ae3daf3" providerId="Windows Live" clId="Web-{40C096AD-0584-4515-B76E-E4E6153A03D7}" dt="2020-03-31T20:54:22.720" v="231" actId="1076"/>
          <ac:picMkLst>
            <pc:docMk/>
            <pc:sldMk cId="667595163" sldId="318"/>
            <ac:picMk id="8" creationId="{4A04CD69-4559-4D4C-9C4F-8E14DB6A5EA1}"/>
          </ac:picMkLst>
        </pc:picChg>
        <pc:picChg chg="add mod">
          <ac:chgData name="Anna Guill" userId="a22bbae58ae3daf3" providerId="Windows Live" clId="Web-{40C096AD-0584-4515-B76E-E4E6153A03D7}" dt="2020-03-31T20:51:17.681" v="191" actId="1076"/>
          <ac:picMkLst>
            <pc:docMk/>
            <pc:sldMk cId="667595163" sldId="318"/>
            <ac:picMk id="22" creationId="{18BC834D-D253-4511-9AF9-9E1036587CAF}"/>
          </ac:picMkLst>
        </pc:picChg>
        <pc:picChg chg="add mod">
          <ac:chgData name="Anna Guill" userId="a22bbae58ae3daf3" providerId="Windows Live" clId="Web-{40C096AD-0584-4515-B76E-E4E6153A03D7}" dt="2020-03-31T21:04:11.729" v="405" actId="14100"/>
          <ac:picMkLst>
            <pc:docMk/>
            <pc:sldMk cId="667595163" sldId="318"/>
            <ac:picMk id="24" creationId="{2DFF1526-F485-4EBD-809B-A35CB25E6F27}"/>
          </ac:picMkLst>
        </pc:picChg>
        <pc:picChg chg="add mod">
          <ac:chgData name="Anna Guill" userId="a22bbae58ae3daf3" providerId="Windows Live" clId="Web-{40C096AD-0584-4515-B76E-E4E6153A03D7}" dt="2020-03-31T20:56:09.818" v="255" actId="1076"/>
          <ac:picMkLst>
            <pc:docMk/>
            <pc:sldMk cId="667595163" sldId="318"/>
            <ac:picMk id="26" creationId="{BF05D94F-BE5C-4149-9524-98922CFD8EAB}"/>
          </ac:picMkLst>
        </pc:picChg>
        <pc:picChg chg="add mod">
          <ac:chgData name="Anna Guill" userId="a22bbae58ae3daf3" providerId="Windows Live" clId="Web-{40C096AD-0584-4515-B76E-E4E6153A03D7}" dt="2020-03-31T21:03:47.337" v="395" actId="1076"/>
          <ac:picMkLst>
            <pc:docMk/>
            <pc:sldMk cId="667595163" sldId="318"/>
            <ac:picMk id="28" creationId="{E9AA5BDA-2164-48B3-9121-109E514ED9E3}"/>
          </ac:picMkLst>
        </pc:picChg>
        <pc:picChg chg="add mod">
          <ac:chgData name="Anna Guill" userId="a22bbae58ae3daf3" providerId="Windows Live" clId="Web-{40C096AD-0584-4515-B76E-E4E6153A03D7}" dt="2020-03-31T20:56:57.351" v="276" actId="1076"/>
          <ac:picMkLst>
            <pc:docMk/>
            <pc:sldMk cId="667595163" sldId="318"/>
            <ac:picMk id="30" creationId="{2F19D77D-CC10-44D0-B85D-54B92DC2426B}"/>
          </ac:picMkLst>
        </pc:picChg>
        <pc:picChg chg="add mod">
          <ac:chgData name="Anna Guill" userId="a22bbae58ae3daf3" providerId="Windows Live" clId="Web-{40C096AD-0584-4515-B76E-E4E6153A03D7}" dt="2020-03-31T20:57:22.071" v="287" actId="1076"/>
          <ac:picMkLst>
            <pc:docMk/>
            <pc:sldMk cId="667595163" sldId="318"/>
            <ac:picMk id="32" creationId="{92CF6450-DC15-4B79-8C82-7F761268EE7E}"/>
          </ac:picMkLst>
        </pc:picChg>
        <pc:picChg chg="add mod">
          <ac:chgData name="Anna Guill" userId="a22bbae58ae3daf3" providerId="Windows Live" clId="Web-{40C096AD-0584-4515-B76E-E4E6153A03D7}" dt="2020-03-31T21:03:34.790" v="392" actId="1076"/>
          <ac:picMkLst>
            <pc:docMk/>
            <pc:sldMk cId="667595163" sldId="318"/>
            <ac:picMk id="33" creationId="{EE88FA46-2CD5-4392-BBBE-1AECFDFEE738}"/>
          </ac:picMkLst>
        </pc:picChg>
        <pc:picChg chg="add mod">
          <ac:chgData name="Anna Guill" userId="a22bbae58ae3daf3" providerId="Windows Live" clId="Web-{40C096AD-0584-4515-B76E-E4E6153A03D7}" dt="2020-03-31T20:58:49.622" v="317" actId="1076"/>
          <ac:picMkLst>
            <pc:docMk/>
            <pc:sldMk cId="667595163" sldId="318"/>
            <ac:picMk id="35" creationId="{67EB68CF-E818-45DD-AC7A-B52B3983D4A6}"/>
          </ac:picMkLst>
        </pc:picChg>
        <pc:picChg chg="add mod">
          <ac:chgData name="Anna Guill" userId="a22bbae58ae3daf3" providerId="Windows Live" clId="Web-{40C096AD-0584-4515-B76E-E4E6153A03D7}" dt="2020-03-31T20:58:56.747" v="320" actId="1076"/>
          <ac:picMkLst>
            <pc:docMk/>
            <pc:sldMk cId="667595163" sldId="318"/>
            <ac:picMk id="36" creationId="{893C20D0-9E73-4312-A03E-81DC02EB62C3}"/>
          </ac:picMkLst>
        </pc:picChg>
        <pc:picChg chg="add del">
          <ac:chgData name="Anna Guill" userId="a22bbae58ae3daf3" providerId="Windows Live" clId="Web-{40C096AD-0584-4515-B76E-E4E6153A03D7}" dt="2020-03-31T20:58:59.950" v="321"/>
          <ac:picMkLst>
            <pc:docMk/>
            <pc:sldMk cId="667595163" sldId="318"/>
            <ac:picMk id="37" creationId="{8F3014A3-468B-4B4F-B103-4B43179E7B9C}"/>
          </ac:picMkLst>
        </pc:picChg>
        <pc:cxnChg chg="mod">
          <ac:chgData name="Anna Guill" userId="a22bbae58ae3daf3" providerId="Windows Live" clId="Web-{40C096AD-0584-4515-B76E-E4E6153A03D7}" dt="2020-03-31T20:50:21.616" v="179" actId="1076"/>
          <ac:cxnSpMkLst>
            <pc:docMk/>
            <pc:sldMk cId="667595163" sldId="318"/>
            <ac:cxnSpMk id="5" creationId="{B3FBF780-C9F0-45F5-8CCD-08A262B990B7}"/>
          </ac:cxnSpMkLst>
        </pc:cxnChg>
        <pc:cxnChg chg="mod">
          <ac:chgData name="Anna Guill" userId="a22bbae58ae3daf3" providerId="Windows Live" clId="Web-{40C096AD-0584-4515-B76E-E4E6153A03D7}" dt="2020-03-31T20:50:23.007" v="180" actId="1076"/>
          <ac:cxnSpMkLst>
            <pc:docMk/>
            <pc:sldMk cId="667595163" sldId="318"/>
            <ac:cxnSpMk id="7" creationId="{1607FB94-9CAD-487F-A599-055D6E325EB1}"/>
          </ac:cxnSpMkLst>
        </pc:cxnChg>
        <pc:cxnChg chg="add mod">
          <ac:chgData name="Anna Guill" userId="a22bbae58ae3daf3" providerId="Windows Live" clId="Web-{40C096AD-0584-4515-B76E-E4E6153A03D7}" dt="2020-03-31T20:50:08.475" v="176" actId="1076"/>
          <ac:cxnSpMkLst>
            <pc:docMk/>
            <pc:sldMk cId="667595163" sldId="318"/>
            <ac:cxnSpMk id="13" creationId="{15B3CF8A-AAC2-4791-911C-F49590B54FD2}"/>
          </ac:cxnSpMkLst>
        </pc:cxnChg>
        <pc:cxnChg chg="add mod">
          <ac:chgData name="Anna Guill" userId="a22bbae58ae3daf3" providerId="Windows Live" clId="Web-{40C096AD-0584-4515-B76E-E4E6153A03D7}" dt="2020-03-31T20:50:21.569" v="178" actId="1076"/>
          <ac:cxnSpMkLst>
            <pc:docMk/>
            <pc:sldMk cId="667595163" sldId="318"/>
            <ac:cxnSpMk id="14" creationId="{224B5F36-BF70-4459-8DD9-2F785AFBC9B4}"/>
          </ac:cxnSpMkLst>
        </pc:cxnChg>
      </pc:sldChg>
      <pc:sldChg chg="modNotes">
        <pc:chgData name="Anna Guill" userId="a22bbae58ae3daf3" providerId="Windows Live" clId="Web-{40C096AD-0584-4515-B76E-E4E6153A03D7}" dt="2020-03-31T21:06:03.655" v="468"/>
        <pc:sldMkLst>
          <pc:docMk/>
          <pc:sldMk cId="1310230491" sldId="319"/>
        </pc:sldMkLst>
      </pc:sldChg>
      <pc:sldChg chg="modSp modNotes">
        <pc:chgData name="Anna Guill" userId="a22bbae58ae3daf3" providerId="Windows Live" clId="Web-{40C096AD-0584-4515-B76E-E4E6153A03D7}" dt="2020-03-31T21:12:17.218" v="529" actId="14100"/>
        <pc:sldMkLst>
          <pc:docMk/>
          <pc:sldMk cId="3734074992" sldId="322"/>
        </pc:sldMkLst>
        <pc:spChg chg="mod">
          <ac:chgData name="Anna Guill" userId="a22bbae58ae3daf3" providerId="Windows Live" clId="Web-{40C096AD-0584-4515-B76E-E4E6153A03D7}" dt="2020-03-31T21:12:17.218" v="529" actId="14100"/>
          <ac:spMkLst>
            <pc:docMk/>
            <pc:sldMk cId="3734074992" sldId="322"/>
            <ac:spMk id="2" creationId="{1A3990ED-A0F1-4050-BC37-EA4A611E25E4}"/>
          </ac:spMkLst>
        </pc:spChg>
      </pc:sldChg>
      <pc:sldChg chg="addSp modSp modNotes">
        <pc:chgData name="Anna Guill" userId="a22bbae58ae3daf3" providerId="Windows Live" clId="Web-{40C096AD-0584-4515-B76E-E4E6153A03D7}" dt="2020-03-31T21:18:37.218" v="723"/>
        <pc:sldMkLst>
          <pc:docMk/>
          <pc:sldMk cId="3810898968" sldId="326"/>
        </pc:sldMkLst>
        <pc:spChg chg="mod">
          <ac:chgData name="Anna Guill" userId="a22bbae58ae3daf3" providerId="Windows Live" clId="Web-{40C096AD-0584-4515-B76E-E4E6153A03D7}" dt="2020-03-31T21:16:41.385" v="663" actId="20577"/>
          <ac:spMkLst>
            <pc:docMk/>
            <pc:sldMk cId="3810898968" sldId="326"/>
            <ac:spMk id="2" creationId="{58237AA2-E59B-4723-BC52-437AC32E7541}"/>
          </ac:spMkLst>
        </pc:spChg>
        <pc:picChg chg="add mod">
          <ac:chgData name="Anna Guill" userId="a22bbae58ae3daf3" providerId="Windows Live" clId="Web-{40C096AD-0584-4515-B76E-E4E6153A03D7}" dt="2020-03-31T21:16:20.806" v="657" actId="1076"/>
          <ac:picMkLst>
            <pc:docMk/>
            <pc:sldMk cId="3810898968" sldId="326"/>
            <ac:picMk id="3" creationId="{8FA0B1D1-A579-4B10-9882-FE8C4C82D38F}"/>
          </ac:picMkLst>
        </pc:picChg>
      </pc:sldChg>
      <pc:sldChg chg="modNotes">
        <pc:chgData name="Anna Guill" userId="a22bbae58ae3daf3" providerId="Windows Live" clId="Web-{40C096AD-0584-4515-B76E-E4E6153A03D7}" dt="2020-03-31T21:20:07.721" v="770"/>
        <pc:sldMkLst>
          <pc:docMk/>
          <pc:sldMk cId="257416844" sldId="327"/>
        </pc:sldMkLst>
      </pc:sldChg>
      <pc:sldChg chg="modSp">
        <pc:chgData name="Anna Guill" userId="a22bbae58ae3daf3" providerId="Windows Live" clId="Web-{40C096AD-0584-4515-B76E-E4E6153A03D7}" dt="2020-03-31T20:48:57.175" v="158" actId="20577"/>
        <pc:sldMkLst>
          <pc:docMk/>
          <pc:sldMk cId="2556333148" sldId="330"/>
        </pc:sldMkLst>
        <pc:spChg chg="mod">
          <ac:chgData name="Anna Guill" userId="a22bbae58ae3daf3" providerId="Windows Live" clId="Web-{40C096AD-0584-4515-B76E-E4E6153A03D7}" dt="2020-03-31T20:48:57.175" v="158" actId="20577"/>
          <ac:spMkLst>
            <pc:docMk/>
            <pc:sldMk cId="2556333148" sldId="330"/>
            <ac:spMk id="2" creationId="{F762966F-7447-4068-8998-9791DBA3CF76}"/>
          </ac:spMkLst>
        </pc:spChg>
        <pc:picChg chg="mod">
          <ac:chgData name="Anna Guill" userId="a22bbae58ae3daf3" providerId="Windows Live" clId="Web-{40C096AD-0584-4515-B76E-E4E6153A03D7}" dt="2020-03-31T20:48:47.144" v="153" actId="1076"/>
          <ac:picMkLst>
            <pc:docMk/>
            <pc:sldMk cId="2556333148" sldId="330"/>
            <ac:picMk id="9" creationId="{2CDBE2BD-2E50-4841-A53A-5DF5CA686C52}"/>
          </ac:picMkLst>
        </pc:picChg>
      </pc:sldChg>
      <pc:sldChg chg="modSp">
        <pc:chgData name="Anna Guill" userId="a22bbae58ae3daf3" providerId="Windows Live" clId="Web-{40C096AD-0584-4515-B76E-E4E6153A03D7}" dt="2020-03-31T20:49:07.223" v="164" actId="20577"/>
        <pc:sldMkLst>
          <pc:docMk/>
          <pc:sldMk cId="2086580437" sldId="331"/>
        </pc:sldMkLst>
        <pc:spChg chg="mod">
          <ac:chgData name="Anna Guill" userId="a22bbae58ae3daf3" providerId="Windows Live" clId="Web-{40C096AD-0584-4515-B76E-E4E6153A03D7}" dt="2020-03-31T20:49:07.223" v="164" actId="20577"/>
          <ac:spMkLst>
            <pc:docMk/>
            <pc:sldMk cId="2086580437" sldId="331"/>
            <ac:spMk id="2" creationId="{F762966F-7447-4068-8998-9791DBA3CF76}"/>
          </ac:spMkLst>
        </pc:spChg>
      </pc:sldChg>
      <pc:sldChg chg="modSp">
        <pc:chgData name="Anna Guill" userId="a22bbae58ae3daf3" providerId="Windows Live" clId="Web-{40C096AD-0584-4515-B76E-E4E6153A03D7}" dt="2020-03-31T20:49:18.036" v="169" actId="20577"/>
        <pc:sldMkLst>
          <pc:docMk/>
          <pc:sldMk cId="10152848" sldId="332"/>
        </pc:sldMkLst>
        <pc:spChg chg="mod">
          <ac:chgData name="Anna Guill" userId="a22bbae58ae3daf3" providerId="Windows Live" clId="Web-{40C096AD-0584-4515-B76E-E4E6153A03D7}" dt="2020-03-31T20:49:18.036" v="169" actId="20577"/>
          <ac:spMkLst>
            <pc:docMk/>
            <pc:sldMk cId="10152848" sldId="332"/>
            <ac:spMk id="2" creationId="{F762966F-7447-4068-8998-9791DBA3CF76}"/>
          </ac:spMkLst>
        </pc:spChg>
      </pc:sldChg>
      <pc:sldChg chg="modNotes">
        <pc:chgData name="Anna Guill" userId="a22bbae58ae3daf3" providerId="Windows Live" clId="Web-{40C096AD-0584-4515-B76E-E4E6153A03D7}" dt="2020-03-31T21:11:57.311" v="518"/>
        <pc:sldMkLst>
          <pc:docMk/>
          <pc:sldMk cId="35699237" sldId="335"/>
        </pc:sldMkLst>
      </pc:sldChg>
      <pc:sldChg chg="modSp modNotes">
        <pc:chgData name="Anna Guill" userId="a22bbae58ae3daf3" providerId="Windows Live" clId="Web-{40C096AD-0584-4515-B76E-E4E6153A03D7}" dt="2020-03-31T21:14:58.021" v="645"/>
        <pc:sldMkLst>
          <pc:docMk/>
          <pc:sldMk cId="736298827" sldId="338"/>
        </pc:sldMkLst>
        <pc:spChg chg="mod">
          <ac:chgData name="Anna Guill" userId="a22bbae58ae3daf3" providerId="Windows Live" clId="Web-{40C096AD-0584-4515-B76E-E4E6153A03D7}" dt="2020-03-31T21:13:55.487" v="590" actId="20577"/>
          <ac:spMkLst>
            <pc:docMk/>
            <pc:sldMk cId="736298827" sldId="338"/>
            <ac:spMk id="3" creationId="{14A82741-5117-4AC3-8A05-E6A99F79A003}"/>
          </ac:spMkLst>
        </pc:spChg>
        <pc:picChg chg="mod">
          <ac:chgData name="Anna Guill" userId="a22bbae58ae3daf3" providerId="Windows Live" clId="Web-{40C096AD-0584-4515-B76E-E4E6153A03D7}" dt="2020-03-31T21:12:32.609" v="531" actId="14100"/>
          <ac:picMkLst>
            <pc:docMk/>
            <pc:sldMk cId="736298827" sldId="338"/>
            <ac:picMk id="5" creationId="{261A246A-B42D-4D3C-A185-E08FDC6F9F35}"/>
          </ac:picMkLst>
        </pc:picChg>
        <pc:picChg chg="mod">
          <ac:chgData name="Anna Guill" userId="a22bbae58ae3daf3" providerId="Windows Live" clId="Web-{40C096AD-0584-4515-B76E-E4E6153A03D7}" dt="2020-03-31T21:12:39.094" v="533" actId="14100"/>
          <ac:picMkLst>
            <pc:docMk/>
            <pc:sldMk cId="736298827" sldId="338"/>
            <ac:picMk id="7" creationId="{091F3B15-3681-40CB-8553-9B5F01C3FA31}"/>
          </ac:picMkLst>
        </pc:picChg>
        <pc:picChg chg="mod">
          <ac:chgData name="Anna Guill" userId="a22bbae58ae3daf3" providerId="Windows Live" clId="Web-{40C096AD-0584-4515-B76E-E4E6153A03D7}" dt="2020-03-31T21:12:39.156" v="534" actId="14100"/>
          <ac:picMkLst>
            <pc:docMk/>
            <pc:sldMk cId="736298827" sldId="338"/>
            <ac:picMk id="9" creationId="{BA9C59AC-DD28-429A-8304-A3973BC29684}"/>
          </ac:picMkLst>
        </pc:picChg>
      </pc:sldChg>
      <pc:sldChg chg="addSp delSp modSp">
        <pc:chgData name="Anna Guill" userId="a22bbae58ae3daf3" providerId="Windows Live" clId="Web-{40C096AD-0584-4515-B76E-E4E6153A03D7}" dt="2020-03-31T21:22:05.242" v="805" actId="20577"/>
        <pc:sldMkLst>
          <pc:docMk/>
          <pc:sldMk cId="1332530430" sldId="339"/>
        </pc:sldMkLst>
        <pc:spChg chg="mod">
          <ac:chgData name="Anna Guill" userId="a22bbae58ae3daf3" providerId="Windows Live" clId="Web-{40C096AD-0584-4515-B76E-E4E6153A03D7}" dt="2020-03-31T21:22:05.242" v="805" actId="20577"/>
          <ac:spMkLst>
            <pc:docMk/>
            <pc:sldMk cId="1332530430" sldId="339"/>
            <ac:spMk id="3" creationId="{BE82CC88-6196-48C4-A1F6-95510DF9DED8}"/>
          </ac:spMkLst>
        </pc:spChg>
        <pc:spChg chg="del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10" creationId="{224E0F61-337C-4A5B-B6F4-08BF97AF6A4F}"/>
          </ac:spMkLst>
        </pc:spChg>
        <pc:spChg chg="del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12" creationId="{9A2D6563-C921-43E3-960A-FCA5360D8DFD}"/>
          </ac:spMkLst>
        </pc:spChg>
        <pc:spChg chg="del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14" creationId="{AB4D2B16-FD2F-49E6-B755-313F214585B1}"/>
          </ac:spMkLst>
        </pc:spChg>
        <pc:spChg chg="del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16" creationId="{1D2B4AEE-CC3F-417C-8FF0-DA59478B8D8A}"/>
          </ac:spMkLst>
        </pc:spChg>
        <pc:spChg chg="del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18" creationId="{2A058240-2147-45E0-AEDC-7842EF6C324B}"/>
          </ac:spMkLst>
        </pc:spChg>
        <pc:spChg chg="del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20" creationId="{F9836921-C8BE-42F1-A4AD-7D4B4E7FD8DF}"/>
          </ac:spMkLst>
        </pc:spChg>
        <pc:spChg chg="add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25" creationId="{1CD81A2A-6ED4-4EF4-A14C-912D31E14800}"/>
          </ac:spMkLst>
        </pc:spChg>
        <pc:spChg chg="add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27" creationId="{1661932C-CA15-4E17-B115-FAE7CBEE4789}"/>
          </ac:spMkLst>
        </pc:spChg>
        <pc:spChg chg="add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29" creationId="{8590ADD5-9383-4D3D-9047-3DA2593CCB5D}"/>
          </ac:spMkLst>
        </pc:spChg>
        <pc:spChg chg="add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31" creationId="{DABE3E45-88CF-45D8-8D40-C773324D93F6}"/>
          </ac:spMkLst>
        </pc:spChg>
        <pc:spChg chg="add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35" creationId="{B91ECDA9-56DC-4270-8F33-01C5637B8CEB}"/>
          </ac:spMkLst>
        </pc:spChg>
        <pc:spChg chg="add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37" creationId="{75F47824-961D-465D-84F9-EAE11BC6173B}"/>
          </ac:spMkLst>
        </pc:spChg>
        <pc:spChg chg="add">
          <ac:chgData name="Anna Guill" userId="a22bbae58ae3daf3" providerId="Windows Live" clId="Web-{40C096AD-0584-4515-B76E-E4E6153A03D7}" dt="2020-03-31T21:20:52.958" v="791"/>
          <ac:spMkLst>
            <pc:docMk/>
            <pc:sldMk cId="1332530430" sldId="339"/>
            <ac:spMk id="39" creationId="{FEC9DA3E-C1D7-472D-B7C0-F71AE41FBA23}"/>
          </ac:spMkLst>
        </pc:spChg>
        <pc:picChg chg="mod">
          <ac:chgData name="Anna Guill" userId="a22bbae58ae3daf3" providerId="Windows Live" clId="Web-{40C096AD-0584-4515-B76E-E4E6153A03D7}" dt="2020-03-31T21:20:52.958" v="791"/>
          <ac:picMkLst>
            <pc:docMk/>
            <pc:sldMk cId="1332530430" sldId="339"/>
            <ac:picMk id="7" creationId="{06449E02-6B7F-414B-950A-C1D00209F5D9}"/>
          </ac:picMkLst>
        </pc:picChg>
        <pc:cxnChg chg="add">
          <ac:chgData name="Anna Guill" userId="a22bbae58ae3daf3" providerId="Windows Live" clId="Web-{40C096AD-0584-4515-B76E-E4E6153A03D7}" dt="2020-03-31T21:20:52.958" v="791"/>
          <ac:cxnSpMkLst>
            <pc:docMk/>
            <pc:sldMk cId="1332530430" sldId="339"/>
            <ac:cxnSpMk id="33" creationId="{49CD1692-827B-4C8D-B4A1-134FD04CF45C}"/>
          </ac:cxnSpMkLst>
        </pc:cxnChg>
      </pc:sldChg>
      <pc:sldChg chg="modNotes">
        <pc:chgData name="Anna Guill" userId="a22bbae58ae3daf3" providerId="Windows Live" clId="Web-{40C096AD-0584-4515-B76E-E4E6153A03D7}" dt="2020-03-31T21:15:14.834" v="648"/>
        <pc:sldMkLst>
          <pc:docMk/>
          <pc:sldMk cId="1032297088" sldId="340"/>
        </pc:sldMkLst>
      </pc:sldChg>
      <pc:sldChg chg="addSp modSp mod setBg modNotes">
        <pc:chgData name="Anna Guill" userId="a22bbae58ae3daf3" providerId="Windows Live" clId="Web-{40C096AD-0584-4515-B76E-E4E6153A03D7}" dt="2020-03-31T21:11:07.934" v="475"/>
        <pc:sldMkLst>
          <pc:docMk/>
          <pc:sldMk cId="1672501026" sldId="342"/>
        </pc:sldMkLst>
        <pc:picChg chg="add mod">
          <ac:chgData name="Anna Guill" userId="a22bbae58ae3daf3" providerId="Windows Live" clId="Web-{40C096AD-0584-4515-B76E-E4E6153A03D7}" dt="2020-03-31T21:09:53.416" v="472" actId="1076"/>
          <ac:picMkLst>
            <pc:docMk/>
            <pc:sldMk cId="1672501026" sldId="342"/>
            <ac:picMk id="2" creationId="{5310EFAC-FE5B-4350-B68B-FA58934A1F66}"/>
          </ac:picMkLst>
        </pc:picChg>
        <pc:cxnChg chg="add">
          <ac:chgData name="Anna Guill" userId="a22bbae58ae3daf3" providerId="Windows Live" clId="Web-{40C096AD-0584-4515-B76E-E4E6153A03D7}" dt="2020-03-31T21:09:45.571" v="470"/>
          <ac:cxnSpMkLst>
            <pc:docMk/>
            <pc:sldMk cId="1672501026" sldId="342"/>
            <ac:cxnSpMk id="7" creationId="{E12350F3-DB83-413A-980B-1CEB92498664}"/>
          </ac:cxnSpMkLst>
        </pc:cxnChg>
      </pc:sldChg>
    </pc:docChg>
  </pc:docChgLst>
  <pc:docChgLst>
    <pc:chgData name="Anna Guill" userId="a22bbae58ae3daf3" providerId="Windows Live" clId="Web-{F6166E8E-2C71-45A8-937E-A22CA665DA12}"/>
    <pc:docChg chg="addSld modSld">
      <pc:chgData name="Anna Guill" userId="a22bbae58ae3daf3" providerId="Windows Live" clId="Web-{F6166E8E-2C71-45A8-937E-A22CA665DA12}" dt="2020-04-07T15:50:45.635" v="20"/>
      <pc:docMkLst>
        <pc:docMk/>
      </pc:docMkLst>
      <pc:sldChg chg="addSp delSp modSp add replId delAnim">
        <pc:chgData name="Anna Guill" userId="a22bbae58ae3daf3" providerId="Windows Live" clId="Web-{F6166E8E-2C71-45A8-937E-A22CA665DA12}" dt="2020-04-07T15:50:45.635" v="20"/>
        <pc:sldMkLst>
          <pc:docMk/>
          <pc:sldMk cId="1688750597" sldId="379"/>
        </pc:sldMkLst>
        <pc:spChg chg="mod">
          <ac:chgData name="Anna Guill" userId="a22bbae58ae3daf3" providerId="Windows Live" clId="Web-{F6166E8E-2C71-45A8-937E-A22CA665DA12}" dt="2020-04-07T15:48:36.584" v="6" actId="20577"/>
          <ac:spMkLst>
            <pc:docMk/>
            <pc:sldMk cId="1688750597" sldId="379"/>
            <ac:spMk id="2" creationId="{888B571E-AA75-1C45-B223-178306ACAF98}"/>
          </ac:spMkLst>
        </pc:spChg>
        <pc:spChg chg="add del mod">
          <ac:chgData name="Anna Guill" userId="a22bbae58ae3daf3" providerId="Windows Live" clId="Web-{F6166E8E-2C71-45A8-937E-A22CA665DA12}" dt="2020-04-07T15:49:06.116" v="19"/>
          <ac:spMkLst>
            <pc:docMk/>
            <pc:sldMk cId="1688750597" sldId="379"/>
            <ac:spMk id="4" creationId="{A88BA114-5919-46B9-9595-BE40A429EE6E}"/>
          </ac:spMkLst>
        </pc:spChg>
        <pc:spChg chg="del">
          <ac:chgData name="Anna Guill" userId="a22bbae58ae3daf3" providerId="Windows Live" clId="Web-{F6166E8E-2C71-45A8-937E-A22CA665DA12}" dt="2020-04-07T15:48:55.397" v="13"/>
          <ac:spMkLst>
            <pc:docMk/>
            <pc:sldMk cId="1688750597" sldId="379"/>
            <ac:spMk id="13" creationId="{33D1E099-B222-4642-9B01-3EB103382F75}"/>
          </ac:spMkLst>
        </pc:spChg>
        <pc:spChg chg="del">
          <ac:chgData name="Anna Guill" userId="a22bbae58ae3daf3" providerId="Windows Live" clId="Web-{F6166E8E-2C71-45A8-937E-A22CA665DA12}" dt="2020-04-07T15:48:38.084" v="8"/>
          <ac:spMkLst>
            <pc:docMk/>
            <pc:sldMk cId="1688750597" sldId="379"/>
            <ac:spMk id="17" creationId="{203C64B8-9D77-5747-A852-080AEDEC7E88}"/>
          </ac:spMkLst>
        </pc:spChg>
        <pc:spChg chg="del">
          <ac:chgData name="Anna Guill" userId="a22bbae58ae3daf3" providerId="Windows Live" clId="Web-{F6166E8E-2C71-45A8-937E-A22CA665DA12}" dt="2020-04-07T15:48:51.115" v="12"/>
          <ac:spMkLst>
            <pc:docMk/>
            <pc:sldMk cId="1688750597" sldId="379"/>
            <ac:spMk id="18" creationId="{006B9B8D-7E10-A04B-8618-913F1903C133}"/>
          </ac:spMkLst>
        </pc:spChg>
        <pc:spChg chg="del">
          <ac:chgData name="Anna Guill" userId="a22bbae58ae3daf3" providerId="Windows Live" clId="Web-{F6166E8E-2C71-45A8-937E-A22CA665DA12}" dt="2020-04-07T15:48:46.975" v="10"/>
          <ac:spMkLst>
            <pc:docMk/>
            <pc:sldMk cId="1688750597" sldId="379"/>
            <ac:spMk id="19" creationId="{859BB399-FCD6-F146-A516-BACC130670FA}"/>
          </ac:spMkLst>
        </pc:spChg>
        <pc:spChg chg="del">
          <ac:chgData name="Anna Guill" userId="a22bbae58ae3daf3" providerId="Windows Live" clId="Web-{F6166E8E-2C71-45A8-937E-A22CA665DA12}" dt="2020-04-07T15:48:49.256" v="11"/>
          <ac:spMkLst>
            <pc:docMk/>
            <pc:sldMk cId="1688750597" sldId="379"/>
            <ac:spMk id="20" creationId="{65B49C13-C531-9245-A724-284733F627CB}"/>
          </ac:spMkLst>
        </pc:spChg>
        <pc:spChg chg="del">
          <ac:chgData name="Anna Guill" userId="a22bbae58ae3daf3" providerId="Windows Live" clId="Web-{F6166E8E-2C71-45A8-937E-A22CA665DA12}" dt="2020-04-07T15:48:43.928" v="9"/>
          <ac:spMkLst>
            <pc:docMk/>
            <pc:sldMk cId="1688750597" sldId="379"/>
            <ac:spMk id="21" creationId="{0D4859DD-B2F5-FF4E-8D4F-515186B7FF7E}"/>
          </ac:spMkLst>
        </pc:spChg>
        <pc:picChg chg="del">
          <ac:chgData name="Anna Guill" userId="a22bbae58ae3daf3" providerId="Windows Live" clId="Web-{F6166E8E-2C71-45A8-937E-A22CA665DA12}" dt="2020-04-07T15:48:57.367" v="14"/>
          <ac:picMkLst>
            <pc:docMk/>
            <pc:sldMk cId="1688750597" sldId="379"/>
            <ac:picMk id="5" creationId="{2A1DC916-76CA-A141-90FB-530BEB3429EB}"/>
          </ac:picMkLst>
        </pc:picChg>
        <pc:picChg chg="del mod">
          <ac:chgData name="Anna Guill" userId="a22bbae58ae3daf3" providerId="Windows Live" clId="Web-{F6166E8E-2C71-45A8-937E-A22CA665DA12}" dt="2020-04-07T15:50:45.635" v="20"/>
          <ac:picMkLst>
            <pc:docMk/>
            <pc:sldMk cId="1688750597" sldId="379"/>
            <ac:picMk id="9" creationId="{EAD705AE-44BC-FE49-BF7D-D5EE23C1C508}"/>
          </ac:picMkLst>
        </pc:picChg>
        <pc:picChg chg="mod">
          <ac:chgData name="Anna Guill" userId="a22bbae58ae3daf3" providerId="Windows Live" clId="Web-{F6166E8E-2C71-45A8-937E-A22CA665DA12}" dt="2020-04-07T15:48:57.397" v="15" actId="1076"/>
          <ac:picMkLst>
            <pc:docMk/>
            <pc:sldMk cId="1688750597" sldId="379"/>
            <ac:picMk id="10" creationId="{A7D84F57-11D1-7A4A-8570-E0EE59DDDA91}"/>
          </ac:picMkLst>
        </pc:picChg>
        <pc:picChg chg="mod">
          <ac:chgData name="Anna Guill" userId="a22bbae58ae3daf3" providerId="Windows Live" clId="Web-{F6166E8E-2C71-45A8-937E-A22CA665DA12}" dt="2020-04-07T15:49:01.178" v="17" actId="1076"/>
          <ac:picMkLst>
            <pc:docMk/>
            <pc:sldMk cId="1688750597" sldId="379"/>
            <ac:picMk id="14" creationId="{7694734C-C0BC-D54B-89FB-654E4D36B5B6}"/>
          </ac:picMkLst>
        </pc:picChg>
        <pc:picChg chg="mod">
          <ac:chgData name="Anna Guill" userId="a22bbae58ae3daf3" providerId="Windows Live" clId="Web-{F6166E8E-2C71-45A8-937E-A22CA665DA12}" dt="2020-04-07T15:49:03.710" v="18" actId="1076"/>
          <ac:picMkLst>
            <pc:docMk/>
            <pc:sldMk cId="1688750597" sldId="379"/>
            <ac:picMk id="16" creationId="{8A23D1AE-9A01-FD4D-8849-F438BF879E46}"/>
          </ac:picMkLst>
        </pc:picChg>
      </pc:sldChg>
    </pc:docChg>
  </pc:docChgLst>
  <pc:docChgLst>
    <pc:chgData name="Anna Guill" userId="a22bbae58ae3daf3" providerId="Windows Live" clId="Web-{42E8F004-3322-4E30-A013-A381B794941B}"/>
    <pc:docChg chg="addSld modSld">
      <pc:chgData name="Anna Guill" userId="a22bbae58ae3daf3" providerId="Windows Live" clId="Web-{42E8F004-3322-4E30-A013-A381B794941B}" dt="2020-05-14T14:47:04.629" v="262" actId="20577"/>
      <pc:docMkLst>
        <pc:docMk/>
      </pc:docMkLst>
      <pc:sldChg chg="addSp delSp modSp mod setBg">
        <pc:chgData name="Anna Guill" userId="a22bbae58ae3daf3" providerId="Windows Live" clId="Web-{42E8F004-3322-4E30-A013-A381B794941B}" dt="2020-05-14T14:47:04.629" v="262" actId="20577"/>
        <pc:sldMkLst>
          <pc:docMk/>
          <pc:sldMk cId="2504104187" sldId="344"/>
        </pc:sldMkLst>
        <pc:spChg chg="mod">
          <ac:chgData name="Anna Guill" userId="a22bbae58ae3daf3" providerId="Windows Live" clId="Web-{42E8F004-3322-4E30-A013-A381B794941B}" dt="2020-05-14T14:45:29.532" v="259" actId="20577"/>
          <ac:spMkLst>
            <pc:docMk/>
            <pc:sldMk cId="2504104187" sldId="344"/>
            <ac:spMk id="2" creationId="{D98B22E5-299E-C042-894A-3A85CC870D76}"/>
          </ac:spMkLst>
        </pc:spChg>
        <pc:spChg chg="del">
          <ac:chgData name="Anna Guill" userId="a22bbae58ae3daf3" providerId="Windows Live" clId="Web-{42E8F004-3322-4E30-A013-A381B794941B}" dt="2020-05-14T14:44:23.342" v="251"/>
          <ac:spMkLst>
            <pc:docMk/>
            <pc:sldMk cId="2504104187" sldId="344"/>
            <ac:spMk id="3" creationId="{5EDC73AC-178A-CC46-97DD-88A2445C240F}"/>
          </ac:spMkLst>
        </pc:spChg>
        <pc:graphicFrameChg chg="add modGraphic">
          <ac:chgData name="Anna Guill" userId="a22bbae58ae3daf3" providerId="Windows Live" clId="Web-{42E8F004-3322-4E30-A013-A381B794941B}" dt="2020-05-14T14:47:04.629" v="262" actId="20577"/>
          <ac:graphicFrameMkLst>
            <pc:docMk/>
            <pc:sldMk cId="2504104187" sldId="344"/>
            <ac:graphicFrameMk id="5" creationId="{A78E7D20-B7EC-4053-96E1-FADB6C910929}"/>
          </ac:graphicFrameMkLst>
        </pc:graphicFrameChg>
      </pc:sldChg>
      <pc:sldChg chg="addSp delSp modSp new">
        <pc:chgData name="Anna Guill" userId="a22bbae58ae3daf3" providerId="Windows Live" clId="Web-{42E8F004-3322-4E30-A013-A381B794941B}" dt="2020-05-14T12:02:17.651" v="38" actId="1076"/>
        <pc:sldMkLst>
          <pc:docMk/>
          <pc:sldMk cId="4235981074" sldId="383"/>
        </pc:sldMkLst>
        <pc:spChg chg="mod">
          <ac:chgData name="Anna Guill" userId="a22bbae58ae3daf3" providerId="Windows Live" clId="Web-{42E8F004-3322-4E30-A013-A381B794941B}" dt="2020-05-14T12:01:37.729" v="32" actId="20577"/>
          <ac:spMkLst>
            <pc:docMk/>
            <pc:sldMk cId="4235981074" sldId="383"/>
            <ac:spMk id="2" creationId="{3139D067-B100-4DE6-914F-6A727F767DBE}"/>
          </ac:spMkLst>
        </pc:spChg>
        <pc:spChg chg="del">
          <ac:chgData name="Anna Guill" userId="a22bbae58ae3daf3" providerId="Windows Live" clId="Web-{42E8F004-3322-4E30-A013-A381B794941B}" dt="2020-05-14T12:01:10.792" v="1"/>
          <ac:spMkLst>
            <pc:docMk/>
            <pc:sldMk cId="4235981074" sldId="383"/>
            <ac:spMk id="3" creationId="{7A5598DA-9FB5-4B27-81F4-B2A0C9D6DED1}"/>
          </ac:spMkLst>
        </pc:spChg>
        <pc:spChg chg="add mod">
          <ac:chgData name="Anna Guill" userId="a22bbae58ae3daf3" providerId="Windows Live" clId="Web-{42E8F004-3322-4E30-A013-A381B794941B}" dt="2020-05-14T12:02:00.776" v="36"/>
          <ac:spMkLst>
            <pc:docMk/>
            <pc:sldMk cId="4235981074" sldId="383"/>
            <ac:spMk id="7" creationId="{5CF0100D-125A-4AFE-9281-C7FE3CF32B67}"/>
          </ac:spMkLst>
        </pc:spChg>
        <pc:picChg chg="add del mod ord">
          <ac:chgData name="Anna Guill" userId="a22bbae58ae3daf3" providerId="Windows Live" clId="Web-{42E8F004-3322-4E30-A013-A381B794941B}" dt="2020-05-14T12:02:00.776" v="36"/>
          <ac:picMkLst>
            <pc:docMk/>
            <pc:sldMk cId="4235981074" sldId="383"/>
            <ac:picMk id="4" creationId="{C4086B8C-0278-45DF-9CC6-71B7C5A90F57}"/>
          </ac:picMkLst>
        </pc:picChg>
        <pc:picChg chg="add mod">
          <ac:chgData name="Anna Guill" userId="a22bbae58ae3daf3" providerId="Windows Live" clId="Web-{42E8F004-3322-4E30-A013-A381B794941B}" dt="2020-05-14T12:02:17.651" v="38" actId="1076"/>
          <ac:picMkLst>
            <pc:docMk/>
            <pc:sldMk cId="4235981074" sldId="383"/>
            <ac:picMk id="5" creationId="{FC078EEF-821D-41B8-B9DC-4F9AC68916E9}"/>
          </ac:picMkLst>
        </pc:picChg>
      </pc:sldChg>
      <pc:sldChg chg="addSp delSp modSp new mod setBg">
        <pc:chgData name="Anna Guill" userId="a22bbae58ae3daf3" providerId="Windows Live" clId="Web-{42E8F004-3322-4E30-A013-A381B794941B}" dt="2020-05-14T12:11:40.854" v="51" actId="1076"/>
        <pc:sldMkLst>
          <pc:docMk/>
          <pc:sldMk cId="3425780234" sldId="384"/>
        </pc:sldMkLst>
        <pc:spChg chg="mod">
          <ac:chgData name="Anna Guill" userId="a22bbae58ae3daf3" providerId="Windows Live" clId="Web-{42E8F004-3322-4E30-A013-A381B794941B}" dt="2020-05-14T12:10:54.331" v="45"/>
          <ac:spMkLst>
            <pc:docMk/>
            <pc:sldMk cId="3425780234" sldId="384"/>
            <ac:spMk id="2" creationId="{1A11C2A2-15FB-4DEF-8F87-0627A406D54A}"/>
          </ac:spMkLst>
        </pc:spChg>
        <pc:spChg chg="del">
          <ac:chgData name="Anna Guill" userId="a22bbae58ae3daf3" providerId="Windows Live" clId="Web-{42E8F004-3322-4E30-A013-A381B794941B}" dt="2020-05-14T12:10:39.932" v="44"/>
          <ac:spMkLst>
            <pc:docMk/>
            <pc:sldMk cId="3425780234" sldId="384"/>
            <ac:spMk id="3" creationId="{A3545C87-B775-4ED3-801E-10CD9E2B51E3}"/>
          </ac:spMkLst>
        </pc:spChg>
        <pc:spChg chg="add del mod">
          <ac:chgData name="Anna Guill" userId="a22bbae58ae3daf3" providerId="Windows Live" clId="Web-{42E8F004-3322-4E30-A013-A381B794941B}" dt="2020-05-14T12:11:27.854" v="49"/>
          <ac:spMkLst>
            <pc:docMk/>
            <pc:sldMk cId="3425780234" sldId="384"/>
            <ac:spMk id="6" creationId="{FE130400-5945-4D41-B7D6-9364FB480C8C}"/>
          </ac:spMkLst>
        </pc:spChg>
        <pc:spChg chg="add">
          <ac:chgData name="Anna Guill" userId="a22bbae58ae3daf3" providerId="Windows Live" clId="Web-{42E8F004-3322-4E30-A013-A381B794941B}" dt="2020-05-14T12:10:54.331" v="45"/>
          <ac:spMkLst>
            <pc:docMk/>
            <pc:sldMk cId="3425780234" sldId="384"/>
            <ac:spMk id="9" creationId="{7CA0DAA6-33B8-4A25-810D-2F4D816FB40E}"/>
          </ac:spMkLst>
        </pc:spChg>
        <pc:picChg chg="add del mod ord">
          <ac:chgData name="Anna Guill" userId="a22bbae58ae3daf3" providerId="Windows Live" clId="Web-{42E8F004-3322-4E30-A013-A381B794941B}" dt="2020-05-14T12:11:12.667" v="48"/>
          <ac:picMkLst>
            <pc:docMk/>
            <pc:sldMk cId="3425780234" sldId="384"/>
            <ac:picMk id="4" creationId="{518B52DC-A593-4BDE-AC1B-1399C3CBB996}"/>
          </ac:picMkLst>
        </pc:picChg>
        <pc:picChg chg="add mod ord">
          <ac:chgData name="Anna Guill" userId="a22bbae58ae3daf3" providerId="Windows Live" clId="Web-{42E8F004-3322-4E30-A013-A381B794941B}" dt="2020-05-14T12:11:40.854" v="51" actId="1076"/>
          <ac:picMkLst>
            <pc:docMk/>
            <pc:sldMk cId="3425780234" sldId="384"/>
            <ac:picMk id="7" creationId="{1A027B11-AE06-4DB8-80DC-67B399CC183D}"/>
          </ac:picMkLst>
        </pc:picChg>
      </pc:sldChg>
      <pc:sldChg chg="addSp delSp modSp new">
        <pc:chgData name="Anna Guill" userId="a22bbae58ae3daf3" providerId="Windows Live" clId="Web-{42E8F004-3322-4E30-A013-A381B794941B}" dt="2020-05-14T14:44:08.390" v="250" actId="1076"/>
        <pc:sldMkLst>
          <pc:docMk/>
          <pc:sldMk cId="4200548673" sldId="385"/>
        </pc:sldMkLst>
        <pc:spChg chg="mod">
          <ac:chgData name="Anna Guill" userId="a22bbae58ae3daf3" providerId="Windows Live" clId="Web-{42E8F004-3322-4E30-A013-A381B794941B}" dt="2020-05-14T14:43:46.231" v="245" actId="20577"/>
          <ac:spMkLst>
            <pc:docMk/>
            <pc:sldMk cId="4200548673" sldId="385"/>
            <ac:spMk id="2" creationId="{CB628693-EF51-4A0B-A99C-411631087CEE}"/>
          </ac:spMkLst>
        </pc:spChg>
        <pc:spChg chg="del">
          <ac:chgData name="Anna Guill" userId="a22bbae58ae3daf3" providerId="Windows Live" clId="Web-{42E8F004-3322-4E30-A013-A381B794941B}" dt="2020-05-14T12:22:51.995" v="95"/>
          <ac:spMkLst>
            <pc:docMk/>
            <pc:sldMk cId="4200548673" sldId="385"/>
            <ac:spMk id="3" creationId="{AA66686A-98F9-4CDB-868E-231462660F1D}"/>
          </ac:spMkLst>
        </pc:spChg>
        <pc:spChg chg="add mod">
          <ac:chgData name="Anna Guill" userId="a22bbae58ae3daf3" providerId="Windows Live" clId="Web-{42E8F004-3322-4E30-A013-A381B794941B}" dt="2020-05-14T14:44:08.390" v="250" actId="1076"/>
          <ac:spMkLst>
            <pc:docMk/>
            <pc:sldMk cId="4200548673" sldId="385"/>
            <ac:spMk id="4" creationId="{8D20C6BF-A32E-4CA9-AA56-BE08E8B0B32B}"/>
          </ac:spMkLst>
        </pc:spChg>
        <pc:spChg chg="add del">
          <ac:chgData name="Anna Guill" userId="a22bbae58ae3daf3" providerId="Windows Live" clId="Web-{42E8F004-3322-4E30-A013-A381B794941B}" dt="2020-05-14T12:19:40.261" v="67"/>
          <ac:spMkLst>
            <pc:docMk/>
            <pc:sldMk cId="4200548673" sldId="385"/>
            <ac:spMk id="5" creationId="{0CEB1845-DADC-424C-8EE6-74B77CD440BF}"/>
          </ac:spMkLst>
        </pc:spChg>
        <pc:picChg chg="add">
          <ac:chgData name="Anna Guill" userId="a22bbae58ae3daf3" providerId="Windows Live" clId="Web-{42E8F004-3322-4E30-A013-A381B794941B}" dt="2020-05-14T14:33:12.877" v="219"/>
          <ac:picMkLst>
            <pc:docMk/>
            <pc:sldMk cId="4200548673" sldId="385"/>
            <ac:picMk id="3" creationId="{8FFA9930-52C9-4875-88FF-229E199649FE}"/>
          </ac:picMkLst>
        </pc:picChg>
        <pc:picChg chg="add del mod">
          <ac:chgData name="Anna Guill" userId="a22bbae58ae3daf3" providerId="Windows Live" clId="Web-{42E8F004-3322-4E30-A013-A381B794941B}" dt="2020-05-14T14:43:57.216" v="248"/>
          <ac:picMkLst>
            <pc:docMk/>
            <pc:sldMk cId="4200548673" sldId="385"/>
            <ac:picMk id="7" creationId="{13BC6567-5C0A-4436-81B1-87642BD987B5}"/>
          </ac:picMkLst>
        </pc:picChg>
        <pc:picChg chg="add mod">
          <ac:chgData name="Anna Guill" userId="a22bbae58ae3daf3" providerId="Windows Live" clId="Web-{42E8F004-3322-4E30-A013-A381B794941B}" dt="2020-05-14T14:33:32.081" v="224" actId="1076"/>
          <ac:picMkLst>
            <pc:docMk/>
            <pc:sldMk cId="4200548673" sldId="385"/>
            <ac:picMk id="9" creationId="{E5C47752-F9B1-470B-9F63-058616E2F6A4}"/>
          </ac:picMkLst>
        </pc:picChg>
      </pc:sldChg>
      <pc:sldChg chg="addSp delSp modSp new">
        <pc:chgData name="Anna Guill" userId="a22bbae58ae3daf3" providerId="Windows Live" clId="Web-{42E8F004-3322-4E30-A013-A381B794941B}" dt="2020-05-14T14:36:47.151" v="233" actId="1076"/>
        <pc:sldMkLst>
          <pc:docMk/>
          <pc:sldMk cId="1269917034" sldId="386"/>
        </pc:sldMkLst>
        <pc:spChg chg="mod">
          <ac:chgData name="Anna Guill" userId="a22bbae58ae3daf3" providerId="Windows Live" clId="Web-{42E8F004-3322-4E30-A013-A381B794941B}" dt="2020-05-14T12:24:47.589" v="118" actId="20577"/>
          <ac:spMkLst>
            <pc:docMk/>
            <pc:sldMk cId="1269917034" sldId="386"/>
            <ac:spMk id="2" creationId="{B023FDEA-3BE1-4D84-95D2-C64F27371ED8}"/>
          </ac:spMkLst>
        </pc:spChg>
        <pc:spChg chg="mod">
          <ac:chgData name="Anna Guill" userId="a22bbae58ae3daf3" providerId="Windows Live" clId="Web-{42E8F004-3322-4E30-A013-A381B794941B}" dt="2020-05-14T12:44:53.381" v="214" actId="14100"/>
          <ac:spMkLst>
            <pc:docMk/>
            <pc:sldMk cId="1269917034" sldId="386"/>
            <ac:spMk id="3" creationId="{20D91A39-C338-4890-AE1C-DAEAD5CBAA45}"/>
          </ac:spMkLst>
        </pc:spChg>
        <pc:spChg chg="add del mod">
          <ac:chgData name="Anna Guill" userId="a22bbae58ae3daf3" providerId="Windows Live" clId="Web-{42E8F004-3322-4E30-A013-A381B794941B}" dt="2020-05-14T12:37:12.176" v="202"/>
          <ac:spMkLst>
            <pc:docMk/>
            <pc:sldMk cId="1269917034" sldId="386"/>
            <ac:spMk id="4" creationId="{6CB0B2B6-0811-4E32-8CFD-9945EBF78289}"/>
          </ac:spMkLst>
        </pc:spChg>
        <pc:picChg chg="add mod">
          <ac:chgData name="Anna Guill" userId="a22bbae58ae3daf3" providerId="Windows Live" clId="Web-{42E8F004-3322-4E30-A013-A381B794941B}" dt="2020-05-14T12:47:36.512" v="216" actId="1076"/>
          <ac:picMkLst>
            <pc:docMk/>
            <pc:sldMk cId="1269917034" sldId="386"/>
            <ac:picMk id="5" creationId="{61ED2350-41A7-482B-AA73-D1DB7F47104F}"/>
          </ac:picMkLst>
        </pc:picChg>
        <pc:picChg chg="add del mod">
          <ac:chgData name="Anna Guill" userId="a22bbae58ae3daf3" providerId="Windows Live" clId="Web-{42E8F004-3322-4E30-A013-A381B794941B}" dt="2020-05-14T12:36:53.972" v="201"/>
          <ac:picMkLst>
            <pc:docMk/>
            <pc:sldMk cId="1269917034" sldId="386"/>
            <ac:picMk id="6" creationId="{57BFFD1D-880B-45ED-B6FC-89E09A54AF63}"/>
          </ac:picMkLst>
        </pc:picChg>
        <pc:picChg chg="add mod">
          <ac:chgData name="Anna Guill" userId="a22bbae58ae3daf3" providerId="Windows Live" clId="Web-{42E8F004-3322-4E30-A013-A381B794941B}" dt="2020-05-14T14:36:47.151" v="233" actId="1076"/>
          <ac:picMkLst>
            <pc:docMk/>
            <pc:sldMk cId="1269917034" sldId="386"/>
            <ac:picMk id="7" creationId="{C52591C4-A535-4E7B-A4FC-CF7B54E23CE5}"/>
          </ac:picMkLst>
        </pc:picChg>
        <pc:picChg chg="add mod">
          <ac:chgData name="Anna Guill" userId="a22bbae58ae3daf3" providerId="Windows Live" clId="Web-{42E8F004-3322-4E30-A013-A381B794941B}" dt="2020-05-14T12:37:45.458" v="206" actId="1076"/>
          <ac:picMkLst>
            <pc:docMk/>
            <pc:sldMk cId="1269917034" sldId="386"/>
            <ac:picMk id="8" creationId="{5110E580-2C56-414B-8787-63C018F3ADDD}"/>
          </ac:picMkLst>
        </pc:picChg>
        <pc:picChg chg="add del mod">
          <ac:chgData name="Anna Guill" userId="a22bbae58ae3daf3" providerId="Windows Live" clId="Web-{42E8F004-3322-4E30-A013-A381B794941B}" dt="2020-05-14T14:33:32.112" v="225"/>
          <ac:picMkLst>
            <pc:docMk/>
            <pc:sldMk cId="1269917034" sldId="386"/>
            <ac:picMk id="9" creationId="{AA0B5868-97E7-42D1-837B-A8B1B1C7C2F8}"/>
          </ac:picMkLst>
        </pc:picChg>
        <pc:picChg chg="add del mod">
          <ac:chgData name="Anna Guill" userId="a22bbae58ae3daf3" providerId="Windows Live" clId="Web-{42E8F004-3322-4E30-A013-A381B794941B}" dt="2020-05-14T14:33:55.457" v="227"/>
          <ac:picMkLst>
            <pc:docMk/>
            <pc:sldMk cId="1269917034" sldId="386"/>
            <ac:picMk id="10" creationId="{13586F5C-F5D7-4640-9533-C1E16257490A}"/>
          </ac:picMkLst>
        </pc:picChg>
        <pc:picChg chg="add del mod">
          <ac:chgData name="Anna Guill" userId="a22bbae58ae3daf3" providerId="Windows Live" clId="Web-{42E8F004-3322-4E30-A013-A381B794941B}" dt="2020-05-14T14:33:55.472" v="228"/>
          <ac:picMkLst>
            <pc:docMk/>
            <pc:sldMk cId="1269917034" sldId="386"/>
            <ac:picMk id="11" creationId="{1A6A8111-9DEC-4742-9181-99AB4F477B9B}"/>
          </ac:picMkLst>
        </pc:picChg>
        <pc:picChg chg="add">
          <ac:chgData name="Anna Guill" userId="a22bbae58ae3daf3" providerId="Windows Live" clId="Web-{42E8F004-3322-4E30-A013-A381B794941B}" dt="2020-05-14T14:34:08.520" v="229"/>
          <ac:picMkLst>
            <pc:docMk/>
            <pc:sldMk cId="1269917034" sldId="386"/>
            <ac:picMk id="12" creationId="{84DE2F18-915E-4DB9-9DB8-5922BCFD3B1F}"/>
          </ac:picMkLst>
        </pc:picChg>
        <pc:picChg chg="add mod">
          <ac:chgData name="Anna Guill" userId="a22bbae58ae3daf3" providerId="Windows Live" clId="Web-{42E8F004-3322-4E30-A013-A381B794941B}" dt="2020-05-14T14:35:43.836" v="232" actId="1076"/>
          <ac:picMkLst>
            <pc:docMk/>
            <pc:sldMk cId="1269917034" sldId="386"/>
            <ac:picMk id="13" creationId="{4777DA81-6018-451D-BF50-08E9B0B83200}"/>
          </ac:picMkLst>
        </pc:picChg>
      </pc:sldChg>
      <pc:sldChg chg="add replId">
        <pc:chgData name="Anna Guill" userId="a22bbae58ae3daf3" providerId="Windows Live" clId="Web-{42E8F004-3322-4E30-A013-A381B794941B}" dt="2020-05-14T14:44:54.421" v="258"/>
        <pc:sldMkLst>
          <pc:docMk/>
          <pc:sldMk cId="2096665362" sldId="387"/>
        </pc:sldMkLst>
      </pc:sldChg>
    </pc:docChg>
  </pc:docChgLst>
  <pc:docChgLst>
    <pc:chgData name="Anna Guill" userId="a22bbae58ae3daf3" providerId="Windows Live" clId="Web-{494B5013-D0B6-47DC-9546-55459772EC1E}"/>
    <pc:docChg chg="delSld modSld sldOrd">
      <pc:chgData name="Anna Guill" userId="a22bbae58ae3daf3" providerId="Windows Live" clId="Web-{494B5013-D0B6-47DC-9546-55459772EC1E}" dt="2020-05-15T14:53:29.837" v="603" actId="20577"/>
      <pc:docMkLst>
        <pc:docMk/>
      </pc:docMkLst>
      <pc:sldChg chg="addSp delSp modSp modNotes">
        <pc:chgData name="Anna Guill" userId="a22bbae58ae3daf3" providerId="Windows Live" clId="Web-{494B5013-D0B6-47DC-9546-55459772EC1E}" dt="2020-05-15T13:41:24.782" v="251"/>
        <pc:sldMkLst>
          <pc:docMk/>
          <pc:sldMk cId="2504104187" sldId="344"/>
        </pc:sldMkLst>
        <pc:spChg chg="mod">
          <ac:chgData name="Anna Guill" userId="a22bbae58ae3daf3" providerId="Windows Live" clId="Web-{494B5013-D0B6-47DC-9546-55459772EC1E}" dt="2020-05-15T13:37:12.685" v="173" actId="20577"/>
          <ac:spMkLst>
            <pc:docMk/>
            <pc:sldMk cId="2504104187" sldId="344"/>
            <ac:spMk id="2" creationId="{D98B22E5-299E-C042-894A-3A85CC870D76}"/>
          </ac:spMkLst>
        </pc:spChg>
        <pc:spChg chg="add mod">
          <ac:chgData name="Anna Guill" userId="a22bbae58ae3daf3" providerId="Windows Live" clId="Web-{494B5013-D0B6-47DC-9546-55459772EC1E}" dt="2020-05-15T13:38:28.186" v="215" actId="20577"/>
          <ac:spMkLst>
            <pc:docMk/>
            <pc:sldMk cId="2504104187" sldId="344"/>
            <ac:spMk id="82" creationId="{139E8287-152B-4F1B-A6DF-3867582E41D9}"/>
          </ac:spMkLst>
        </pc:spChg>
        <pc:spChg chg="add del mod">
          <ac:chgData name="Anna Guill" userId="a22bbae58ae3daf3" providerId="Windows Live" clId="Web-{494B5013-D0B6-47DC-9546-55459772EC1E}" dt="2020-05-15T13:32:57.573" v="67"/>
          <ac:spMkLst>
            <pc:docMk/>
            <pc:sldMk cId="2504104187" sldId="344"/>
            <ac:spMk id="84" creationId="{96DBBDF0-744B-4630-9B6F-DFD79E0B2007}"/>
          </ac:spMkLst>
        </pc:spChg>
        <pc:graphicFrameChg chg="del mod">
          <ac:chgData name="Anna Guill" userId="a22bbae58ae3daf3" providerId="Windows Live" clId="Web-{494B5013-D0B6-47DC-9546-55459772EC1E}" dt="2020-05-15T13:32:49.276" v="65"/>
          <ac:graphicFrameMkLst>
            <pc:docMk/>
            <pc:sldMk cId="2504104187" sldId="344"/>
            <ac:graphicFrameMk id="5" creationId="{A78E7D20-B7EC-4053-96E1-FADB6C910929}"/>
          </ac:graphicFrameMkLst>
        </pc:graphicFrameChg>
        <pc:picChg chg="add mod">
          <ac:chgData name="Anna Guill" userId="a22bbae58ae3daf3" providerId="Windows Live" clId="Web-{494B5013-D0B6-47DC-9546-55459772EC1E}" dt="2020-05-15T13:37:37.607" v="177" actId="1076"/>
          <ac:picMkLst>
            <pc:docMk/>
            <pc:sldMk cId="2504104187" sldId="344"/>
            <ac:picMk id="85" creationId="{924B18DF-F380-430F-B879-266144519510}"/>
          </ac:picMkLst>
        </pc:picChg>
      </pc:sldChg>
      <pc:sldChg chg="addSp modSp modNotes">
        <pc:chgData name="Anna Guill" userId="a22bbae58ae3daf3" providerId="Windows Live" clId="Web-{494B5013-D0B6-47DC-9546-55459772EC1E}" dt="2020-05-15T14:53:29.837" v="603" actId="20577"/>
        <pc:sldMkLst>
          <pc:docMk/>
          <pc:sldMk cId="2614155210" sldId="361"/>
        </pc:sldMkLst>
        <pc:spChg chg="mod">
          <ac:chgData name="Anna Guill" userId="a22bbae58ae3daf3" providerId="Windows Live" clId="Web-{494B5013-D0B6-47DC-9546-55459772EC1E}" dt="2020-05-15T13:47:11.598" v="311" actId="20577"/>
          <ac:spMkLst>
            <pc:docMk/>
            <pc:sldMk cId="2614155210" sldId="361"/>
            <ac:spMk id="4" creationId="{079F643A-D1A1-4144-A687-A15AEE9C1B34}"/>
          </ac:spMkLst>
        </pc:spChg>
        <pc:spChg chg="mod">
          <ac:chgData name="Anna Guill" userId="a22bbae58ae3daf3" providerId="Windows Live" clId="Web-{494B5013-D0B6-47DC-9546-55459772EC1E}" dt="2020-05-15T14:53:26.524" v="599" actId="20577"/>
          <ac:spMkLst>
            <pc:docMk/>
            <pc:sldMk cId="2614155210" sldId="361"/>
            <ac:spMk id="6" creationId="{EF05EB71-ACAE-499A-9C82-9FBD53E7EAE4}"/>
          </ac:spMkLst>
        </pc:spChg>
        <pc:spChg chg="mod">
          <ac:chgData name="Anna Guill" userId="a22bbae58ae3daf3" providerId="Windows Live" clId="Web-{494B5013-D0B6-47DC-9546-55459772EC1E}" dt="2020-05-15T14:50:47.383" v="521" actId="20577"/>
          <ac:spMkLst>
            <pc:docMk/>
            <pc:sldMk cId="2614155210" sldId="361"/>
            <ac:spMk id="7" creationId="{8AD86419-BAEA-48C2-A025-2F1A5974228D}"/>
          </ac:spMkLst>
        </pc:spChg>
        <pc:spChg chg="add mod">
          <ac:chgData name="Anna Guill" userId="a22bbae58ae3daf3" providerId="Windows Live" clId="Web-{494B5013-D0B6-47DC-9546-55459772EC1E}" dt="2020-05-15T14:53:29.837" v="603" actId="20577"/>
          <ac:spMkLst>
            <pc:docMk/>
            <pc:sldMk cId="2614155210" sldId="361"/>
            <ac:spMk id="8" creationId="{D5E48E42-9C79-4A74-93D5-01AFD101DC1A}"/>
          </ac:spMkLst>
        </pc:spChg>
      </pc:sldChg>
      <pc:sldChg chg="ord">
        <pc:chgData name="Anna Guill" userId="a22bbae58ae3daf3" providerId="Windows Live" clId="Web-{494B5013-D0B6-47DC-9546-55459772EC1E}" dt="2020-05-15T13:06:10.871" v="0"/>
        <pc:sldMkLst>
          <pc:docMk/>
          <pc:sldMk cId="731401818" sldId="372"/>
        </pc:sldMkLst>
      </pc:sldChg>
      <pc:sldChg chg="del">
        <pc:chgData name="Anna Guill" userId="a22bbae58ae3daf3" providerId="Windows Live" clId="Web-{494B5013-D0B6-47DC-9546-55459772EC1E}" dt="2020-05-15T13:41:36.360" v="252"/>
        <pc:sldMkLst>
          <pc:docMk/>
          <pc:sldMk cId="2096665362" sldId="387"/>
        </pc:sldMkLst>
      </pc:sldChg>
      <pc:sldChg chg="addSp delSp modSp">
        <pc:chgData name="Anna Guill" userId="a22bbae58ae3daf3" providerId="Windows Live" clId="Web-{494B5013-D0B6-47DC-9546-55459772EC1E}" dt="2020-05-15T13:46:37.145" v="290" actId="20577"/>
        <pc:sldMkLst>
          <pc:docMk/>
          <pc:sldMk cId="314733982" sldId="392"/>
        </pc:sldMkLst>
        <pc:spChg chg="mod">
          <ac:chgData name="Anna Guill" userId="a22bbae58ae3daf3" providerId="Windows Live" clId="Web-{494B5013-D0B6-47DC-9546-55459772EC1E}" dt="2020-05-15T13:46:37.145" v="290" actId="20577"/>
          <ac:spMkLst>
            <pc:docMk/>
            <pc:sldMk cId="314733982" sldId="392"/>
            <ac:spMk id="2" creationId="{4D2E9559-EF85-42CC-8E72-B66D377A156D}"/>
          </ac:spMkLst>
        </pc:spChg>
        <pc:spChg chg="del">
          <ac:chgData name="Anna Guill" userId="a22bbae58ae3daf3" providerId="Windows Live" clId="Web-{494B5013-D0B6-47DC-9546-55459772EC1E}" dt="2020-05-15T13:42:52.783" v="253"/>
          <ac:spMkLst>
            <pc:docMk/>
            <pc:sldMk cId="314733982" sldId="392"/>
            <ac:spMk id="3" creationId="{5EDE190F-53E1-44BF-8317-D02011A56721}"/>
          </ac:spMkLst>
        </pc:spChg>
        <pc:picChg chg="add mod ord">
          <ac:chgData name="Anna Guill" userId="a22bbae58ae3daf3" providerId="Windows Live" clId="Web-{494B5013-D0B6-47DC-9546-55459772EC1E}" dt="2020-05-15T13:44:41.050" v="257" actId="14100"/>
          <ac:picMkLst>
            <pc:docMk/>
            <pc:sldMk cId="314733982" sldId="392"/>
            <ac:picMk id="4" creationId="{138788A6-2C3E-4C12-A4D0-64FF3D3655BC}"/>
          </ac:picMkLst>
        </pc:picChg>
        <pc:picChg chg="add mod">
          <ac:chgData name="Anna Guill" userId="a22bbae58ae3daf3" providerId="Windows Live" clId="Web-{494B5013-D0B6-47DC-9546-55459772EC1E}" dt="2020-05-15T13:44:39.299" v="256" actId="14100"/>
          <ac:picMkLst>
            <pc:docMk/>
            <pc:sldMk cId="314733982" sldId="392"/>
            <ac:picMk id="5" creationId="{2CAD9F15-CA76-4297-BB6A-79196ADE8FBD}"/>
          </ac:picMkLst>
        </pc:picChg>
        <pc:picChg chg="add mod">
          <ac:chgData name="Anna Guill" userId="a22bbae58ae3daf3" providerId="Windows Live" clId="Web-{494B5013-D0B6-47DC-9546-55459772EC1E}" dt="2020-05-15T13:45:42.128" v="261" actId="1076"/>
          <ac:picMkLst>
            <pc:docMk/>
            <pc:sldMk cId="314733982" sldId="392"/>
            <ac:picMk id="6" creationId="{1CF45565-1263-4B90-B720-55923CA6B55E}"/>
          </ac:picMkLst>
        </pc:picChg>
      </pc:sldChg>
    </pc:docChg>
  </pc:docChgLst>
  <pc:docChgLst>
    <pc:chgData name="Anna Guill" userId="a22bbae58ae3daf3" providerId="Windows Live" clId="Web-{DC59CA8E-E380-4845-937E-D20C27F05C68}"/>
    <pc:docChg chg="addSld delSld modSld">
      <pc:chgData name="Anna Guill" userId="a22bbae58ae3daf3" providerId="Windows Live" clId="Web-{DC59CA8E-E380-4845-937E-D20C27F05C68}" dt="2020-03-30T09:20:31.914" v="114"/>
      <pc:docMkLst>
        <pc:docMk/>
      </pc:docMkLst>
      <pc:sldChg chg="modSp">
        <pc:chgData name="Anna Guill" userId="a22bbae58ae3daf3" providerId="Windows Live" clId="Web-{DC59CA8E-E380-4845-937E-D20C27F05C68}" dt="2020-03-30T08:31:45.225" v="3" actId="1076"/>
        <pc:sldMkLst>
          <pc:docMk/>
          <pc:sldMk cId="3224725852" sldId="256"/>
        </pc:sldMkLst>
        <pc:spChg chg="mod">
          <ac:chgData name="Anna Guill" userId="a22bbae58ae3daf3" providerId="Windows Live" clId="Web-{DC59CA8E-E380-4845-937E-D20C27F05C68}" dt="2020-03-30T08:31:45.225" v="3" actId="1076"/>
          <ac:spMkLst>
            <pc:docMk/>
            <pc:sldMk cId="3224725852" sldId="256"/>
            <ac:spMk id="8" creationId="{9B23D81D-0B4C-4557-905D-5C05828FAAF9}"/>
          </ac:spMkLst>
        </pc:spChg>
        <pc:spChg chg="mod">
          <ac:chgData name="Anna Guill" userId="a22bbae58ae3daf3" providerId="Windows Live" clId="Web-{DC59CA8E-E380-4845-937E-D20C27F05C68}" dt="2020-03-30T08:31:40.008" v="1" actId="1076"/>
          <ac:spMkLst>
            <pc:docMk/>
            <pc:sldMk cId="3224725852" sldId="256"/>
            <ac:spMk id="9" creationId="{513D9753-132A-4719-9F42-C413DD429B8B}"/>
          </ac:spMkLst>
        </pc:spChg>
        <pc:spChg chg="mod">
          <ac:chgData name="Anna Guill" userId="a22bbae58ae3daf3" providerId="Windows Live" clId="Web-{DC59CA8E-E380-4845-937E-D20C27F05C68}" dt="2020-03-30T08:31:40.038" v="2" actId="1076"/>
          <ac:spMkLst>
            <pc:docMk/>
            <pc:sldMk cId="3224725852" sldId="256"/>
            <ac:spMk id="10" creationId="{09215B6E-03B0-4C0B-AC78-31B1DC33B497}"/>
          </ac:spMkLst>
        </pc:spChg>
      </pc:sldChg>
      <pc:sldChg chg="del">
        <pc:chgData name="Anna Guill" userId="a22bbae58ae3daf3" providerId="Windows Live" clId="Web-{DC59CA8E-E380-4845-937E-D20C27F05C68}" dt="2020-03-30T08:31:39.991" v="0"/>
        <pc:sldMkLst>
          <pc:docMk/>
          <pc:sldMk cId="1737448358" sldId="311"/>
        </pc:sldMkLst>
      </pc:sldChg>
      <pc:sldChg chg="addSp delSp modSp">
        <pc:chgData name="Anna Guill" userId="a22bbae58ae3daf3" providerId="Windows Live" clId="Web-{DC59CA8E-E380-4845-937E-D20C27F05C68}" dt="2020-03-30T09:20:31.914" v="114"/>
        <pc:sldMkLst>
          <pc:docMk/>
          <pc:sldMk cId="1758950325" sldId="317"/>
        </pc:sldMkLst>
        <pc:spChg chg="mod">
          <ac:chgData name="Anna Guill" userId="a22bbae58ae3daf3" providerId="Windows Live" clId="Web-{DC59CA8E-E380-4845-937E-D20C27F05C68}" dt="2020-03-30T08:52:01.710" v="91" actId="14100"/>
          <ac:spMkLst>
            <pc:docMk/>
            <pc:sldMk cId="1758950325" sldId="317"/>
            <ac:spMk id="2" creationId="{F762966F-7447-4068-8998-9791DBA3CF76}"/>
          </ac:spMkLst>
        </pc:spChg>
        <pc:spChg chg="mod">
          <ac:chgData name="Anna Guill" userId="a22bbae58ae3daf3" providerId="Windows Live" clId="Web-{DC59CA8E-E380-4845-937E-D20C27F05C68}" dt="2020-03-30T09:18:45.680" v="110" actId="20577"/>
          <ac:spMkLst>
            <pc:docMk/>
            <pc:sldMk cId="1758950325" sldId="317"/>
            <ac:spMk id="3" creationId="{653F7908-B88E-4688-9478-63B47D244528}"/>
          </ac:spMkLst>
        </pc:spChg>
        <pc:picChg chg="add del mod">
          <ac:chgData name="Anna Guill" userId="a22bbae58ae3daf3" providerId="Windows Live" clId="Web-{DC59CA8E-E380-4845-937E-D20C27F05C68}" dt="2020-03-30T09:09:14.930" v="105"/>
          <ac:picMkLst>
            <pc:docMk/>
            <pc:sldMk cId="1758950325" sldId="317"/>
            <ac:picMk id="4" creationId="{43F41810-2B1E-471D-98FB-F698EC494C8F}"/>
          </ac:picMkLst>
        </pc:picChg>
        <pc:picChg chg="add del mod">
          <ac:chgData name="Anna Guill" userId="a22bbae58ae3daf3" providerId="Windows Live" clId="Web-{DC59CA8E-E380-4845-937E-D20C27F05C68}" dt="2020-03-30T09:09:12.617" v="104"/>
          <ac:picMkLst>
            <pc:docMk/>
            <pc:sldMk cId="1758950325" sldId="317"/>
            <ac:picMk id="6" creationId="{AB2EBF37-CFDF-4373-97FB-7A225CEAFC51}"/>
          </ac:picMkLst>
        </pc:picChg>
        <pc:picChg chg="add del mod">
          <ac:chgData name="Anna Guill" userId="a22bbae58ae3daf3" providerId="Windows Live" clId="Web-{DC59CA8E-E380-4845-937E-D20C27F05C68}" dt="2020-03-30T09:09:12.617" v="103"/>
          <ac:picMkLst>
            <pc:docMk/>
            <pc:sldMk cId="1758950325" sldId="317"/>
            <ac:picMk id="8" creationId="{28671A17-EF99-47A8-9663-F0A4792FC60C}"/>
          </ac:picMkLst>
        </pc:picChg>
        <pc:picChg chg="add del mod">
          <ac:chgData name="Anna Guill" userId="a22bbae58ae3daf3" providerId="Windows Live" clId="Web-{DC59CA8E-E380-4845-937E-D20C27F05C68}" dt="2020-03-30T09:09:12.617" v="102"/>
          <ac:picMkLst>
            <pc:docMk/>
            <pc:sldMk cId="1758950325" sldId="317"/>
            <ac:picMk id="10" creationId="{EF474EB9-2C58-4CD3-AF14-621A2CB0D008}"/>
          </ac:picMkLst>
        </pc:picChg>
        <pc:picChg chg="add mod">
          <ac:chgData name="Anna Guill" userId="a22bbae58ae3daf3" providerId="Windows Live" clId="Web-{DC59CA8E-E380-4845-937E-D20C27F05C68}" dt="2020-03-30T09:19:31.383" v="113" actId="1076"/>
          <ac:picMkLst>
            <pc:docMk/>
            <pc:sldMk cId="1758950325" sldId="317"/>
            <ac:picMk id="12" creationId="{5A5C85D5-D154-47F6-BBE1-36EF504792C5}"/>
          </ac:picMkLst>
        </pc:picChg>
        <pc:picChg chg="add mod">
          <ac:chgData name="Anna Guill" userId="a22bbae58ae3daf3" providerId="Windows Live" clId="Web-{DC59CA8E-E380-4845-937E-D20C27F05C68}" dt="2020-03-30T09:20:31.914" v="114"/>
          <ac:picMkLst>
            <pc:docMk/>
            <pc:sldMk cId="1758950325" sldId="317"/>
            <ac:picMk id="14" creationId="{C4595AE6-6B15-4685-9C43-F11EF07621B1}"/>
          </ac:picMkLst>
        </pc:picChg>
      </pc:sldChg>
      <pc:sldChg chg="modSp new">
        <pc:chgData name="Anna Guill" userId="a22bbae58ae3daf3" providerId="Windows Live" clId="Web-{DC59CA8E-E380-4845-937E-D20C27F05C68}" dt="2020-03-30T08:51:31.210" v="86" actId="20577"/>
        <pc:sldMkLst>
          <pc:docMk/>
          <pc:sldMk cId="1403875057" sldId="328"/>
        </pc:sldMkLst>
        <pc:spChg chg="mod">
          <ac:chgData name="Anna Guill" userId="a22bbae58ae3daf3" providerId="Windows Live" clId="Web-{DC59CA8E-E380-4845-937E-D20C27F05C68}" dt="2020-03-30T08:40:29.085" v="16" actId="20577"/>
          <ac:spMkLst>
            <pc:docMk/>
            <pc:sldMk cId="1403875057" sldId="328"/>
            <ac:spMk id="2" creationId="{ABD34F6C-7165-4BA3-A6E8-CC2778F9D9E1}"/>
          </ac:spMkLst>
        </pc:spChg>
        <pc:spChg chg="mod">
          <ac:chgData name="Anna Guill" userId="a22bbae58ae3daf3" providerId="Windows Live" clId="Web-{DC59CA8E-E380-4845-937E-D20C27F05C68}" dt="2020-03-30T08:51:31.210" v="86" actId="20577"/>
          <ac:spMkLst>
            <pc:docMk/>
            <pc:sldMk cId="1403875057" sldId="328"/>
            <ac:spMk id="3" creationId="{A781AA99-1955-45A6-A368-DAF23E23E212}"/>
          </ac:spMkLst>
        </pc:spChg>
      </pc:sldChg>
    </pc:docChg>
  </pc:docChgLst>
  <pc:docChgLst>
    <pc:chgData name="Anna Guill" userId="a22bbae58ae3daf3" providerId="Windows Live" clId="Web-{EAD4C1BF-88F2-418F-91A9-E756665E8211}"/>
    <pc:docChg chg="addSld modSld">
      <pc:chgData name="Anna Guill" userId="a22bbae58ae3daf3" providerId="Windows Live" clId="Web-{EAD4C1BF-88F2-418F-91A9-E756665E8211}" dt="2020-04-07T09:57:06.378" v="142" actId="20577"/>
      <pc:docMkLst>
        <pc:docMk/>
      </pc:docMkLst>
      <pc:sldChg chg="modSp">
        <pc:chgData name="Anna Guill" userId="a22bbae58ae3daf3" providerId="Windows Live" clId="Web-{EAD4C1BF-88F2-418F-91A9-E756665E8211}" dt="2020-04-07T09:07:48.442" v="24" actId="1076"/>
        <pc:sldMkLst>
          <pc:docMk/>
          <pc:sldMk cId="583458016" sldId="353"/>
        </pc:sldMkLst>
        <pc:spChg chg="mod">
          <ac:chgData name="Anna Guill" userId="a22bbae58ae3daf3" providerId="Windows Live" clId="Web-{EAD4C1BF-88F2-418F-91A9-E756665E8211}" dt="2020-04-07T09:07:48.442" v="24" actId="1076"/>
          <ac:spMkLst>
            <pc:docMk/>
            <pc:sldMk cId="583458016" sldId="353"/>
            <ac:spMk id="2" creationId="{CAAD3745-BB42-954D-893B-3574EB25E331}"/>
          </ac:spMkLst>
        </pc:spChg>
      </pc:sldChg>
      <pc:sldChg chg="modSp">
        <pc:chgData name="Anna Guill" userId="a22bbae58ae3daf3" providerId="Windows Live" clId="Web-{EAD4C1BF-88F2-418F-91A9-E756665E8211}" dt="2020-04-07T08:47:39.692" v="6" actId="20577"/>
        <pc:sldMkLst>
          <pc:docMk/>
          <pc:sldMk cId="2329717306" sldId="371"/>
        </pc:sldMkLst>
        <pc:spChg chg="mod">
          <ac:chgData name="Anna Guill" userId="a22bbae58ae3daf3" providerId="Windows Live" clId="Web-{EAD4C1BF-88F2-418F-91A9-E756665E8211}" dt="2020-04-07T08:47:39.692" v="6" actId="20577"/>
          <ac:spMkLst>
            <pc:docMk/>
            <pc:sldMk cId="2329717306" sldId="371"/>
            <ac:spMk id="2" creationId="{888B571E-AA75-1C45-B223-178306ACAF98}"/>
          </ac:spMkLst>
        </pc:spChg>
      </pc:sldChg>
      <pc:sldChg chg="addSp delSp modSp add replId">
        <pc:chgData name="Anna Guill" userId="a22bbae58ae3daf3" providerId="Windows Live" clId="Web-{EAD4C1BF-88F2-418F-91A9-E756665E8211}" dt="2020-04-07T09:57:06.378" v="142" actId="20577"/>
        <pc:sldMkLst>
          <pc:docMk/>
          <pc:sldMk cId="2768811786" sldId="376"/>
        </pc:sldMkLst>
        <pc:spChg chg="mod">
          <ac:chgData name="Anna Guill" userId="a22bbae58ae3daf3" providerId="Windows Live" clId="Web-{EAD4C1BF-88F2-418F-91A9-E756665E8211}" dt="2020-04-07T09:47:27.425" v="110"/>
          <ac:spMkLst>
            <pc:docMk/>
            <pc:sldMk cId="2768811786" sldId="376"/>
            <ac:spMk id="2" creationId="{CAAD3745-BB42-954D-893B-3574EB25E331}"/>
          </ac:spMkLst>
        </pc:spChg>
        <pc:spChg chg="add del mod">
          <ac:chgData name="Anna Guill" userId="a22bbae58ae3daf3" providerId="Windows Live" clId="Web-{EAD4C1BF-88F2-418F-91A9-E756665E8211}" dt="2020-04-07T09:53:03.340" v="120"/>
          <ac:spMkLst>
            <pc:docMk/>
            <pc:sldMk cId="2768811786" sldId="376"/>
            <ac:spMk id="3" creationId="{7F18D7A6-1E7B-4CA6-8B48-11861BACBA3A}"/>
          </ac:spMkLst>
        </pc:spChg>
        <pc:spChg chg="add del mod">
          <ac:chgData name="Anna Guill" userId="a22bbae58ae3daf3" providerId="Windows Live" clId="Web-{EAD4C1BF-88F2-418F-91A9-E756665E8211}" dt="2020-04-07T09:09:49.116" v="30"/>
          <ac:spMkLst>
            <pc:docMk/>
            <pc:sldMk cId="2768811786" sldId="376"/>
            <ac:spMk id="4" creationId="{815461DD-E54C-414D-8D3F-56DB52E60CAC}"/>
          </ac:spMkLst>
        </pc:spChg>
        <pc:spChg chg="mod">
          <ac:chgData name="Anna Guill" userId="a22bbae58ae3daf3" providerId="Windows Live" clId="Web-{EAD4C1BF-88F2-418F-91A9-E756665E8211}" dt="2020-04-07T09:56:07.236" v="130" actId="1076"/>
          <ac:spMkLst>
            <pc:docMk/>
            <pc:sldMk cId="2768811786" sldId="376"/>
            <ac:spMk id="5" creationId="{FE615197-C6CA-4496-B44E-D48B20371077}"/>
          </ac:spMkLst>
        </pc:spChg>
        <pc:spChg chg="add del mod">
          <ac:chgData name="Anna Guill" userId="a22bbae58ae3daf3" providerId="Windows Live" clId="Web-{EAD4C1BF-88F2-418F-91A9-E756665E8211}" dt="2020-04-07T09:15:52.558" v="68"/>
          <ac:spMkLst>
            <pc:docMk/>
            <pc:sldMk cId="2768811786" sldId="376"/>
            <ac:spMk id="6" creationId="{18D71B51-6278-4EBE-850E-BA8AA1FC169C}"/>
          </ac:spMkLst>
        </pc:spChg>
        <pc:spChg chg="del">
          <ac:chgData name="Anna Guill" userId="a22bbae58ae3daf3" providerId="Windows Live" clId="Web-{EAD4C1BF-88F2-418F-91A9-E756665E8211}" dt="2020-04-07T09:09:44.834" v="29"/>
          <ac:spMkLst>
            <pc:docMk/>
            <pc:sldMk cId="2768811786" sldId="376"/>
            <ac:spMk id="10" creationId="{20D5D19D-0789-4518-B5DC-D47ADF69D25A}"/>
          </ac:spMkLst>
        </pc:spChg>
        <pc:spChg chg="mod">
          <ac:chgData name="Anna Guill" userId="a22bbae58ae3daf3" providerId="Windows Live" clId="Web-{EAD4C1BF-88F2-418F-91A9-E756665E8211}" dt="2020-04-07T09:55:11.266" v="123" actId="1076"/>
          <ac:spMkLst>
            <pc:docMk/>
            <pc:sldMk cId="2768811786" sldId="376"/>
            <ac:spMk id="11" creationId="{E527A98F-9475-4102-AC2B-E21F9D8FB734}"/>
          </ac:spMkLst>
        </pc:spChg>
        <pc:spChg chg="mod">
          <ac:chgData name="Anna Guill" userId="a22bbae58ae3daf3" providerId="Windows Live" clId="Web-{EAD4C1BF-88F2-418F-91A9-E756665E8211}" dt="2020-04-07T09:56:00.595" v="126" actId="1076"/>
          <ac:spMkLst>
            <pc:docMk/>
            <pc:sldMk cId="2768811786" sldId="376"/>
            <ac:spMk id="12" creationId="{E49E42F0-688F-45D2-A92A-B1BA8D27D5DB}"/>
          </ac:spMkLst>
        </pc:spChg>
        <pc:spChg chg="mod">
          <ac:chgData name="Anna Guill" userId="a22bbae58ae3daf3" providerId="Windows Live" clId="Web-{EAD4C1BF-88F2-418F-91A9-E756665E8211}" dt="2020-04-07T09:56:09.595" v="131" actId="1076"/>
          <ac:spMkLst>
            <pc:docMk/>
            <pc:sldMk cId="2768811786" sldId="376"/>
            <ac:spMk id="13" creationId="{AE6CFC51-37A4-4222-B66F-AD404C58A21E}"/>
          </ac:spMkLst>
        </pc:spChg>
        <pc:spChg chg="add del">
          <ac:chgData name="Anna Guill" userId="a22bbae58ae3daf3" providerId="Windows Live" clId="Web-{EAD4C1BF-88F2-418F-91A9-E756665E8211}" dt="2020-04-07T09:15:54.527" v="69"/>
          <ac:spMkLst>
            <pc:docMk/>
            <pc:sldMk cId="2768811786" sldId="376"/>
            <ac:spMk id="16" creationId="{8594BCE8-3285-4AD6-8736-582CE9B1F390}"/>
          </ac:spMkLst>
        </pc:spChg>
        <pc:spChg chg="del">
          <ac:chgData name="Anna Guill" userId="a22bbae58ae3daf3" providerId="Windows Live" clId="Web-{EAD4C1BF-88F2-418F-91A9-E756665E8211}" dt="2020-04-07T09:09:44.834" v="29"/>
          <ac:spMkLst>
            <pc:docMk/>
            <pc:sldMk cId="2768811786" sldId="376"/>
            <ac:spMk id="17" creationId="{B81933D1-5615-42C7-9C0B-4EB7105CCE2D}"/>
          </ac:spMkLst>
        </pc:spChg>
        <pc:spChg chg="add mod">
          <ac:chgData name="Anna Guill" userId="a22bbae58ae3daf3" providerId="Windows Live" clId="Web-{EAD4C1BF-88F2-418F-91A9-E756665E8211}" dt="2020-04-07T09:56:04.720" v="128" actId="1076"/>
          <ac:spMkLst>
            <pc:docMk/>
            <pc:sldMk cId="2768811786" sldId="376"/>
            <ac:spMk id="18" creationId="{A32E5EEA-F7D2-4DC0-BEC1-438562F75048}"/>
          </ac:spMkLst>
        </pc:spChg>
        <pc:spChg chg="add del">
          <ac:chgData name="Anna Guill" userId="a22bbae58ae3daf3" providerId="Windows Live" clId="Web-{EAD4C1BF-88F2-418F-91A9-E756665E8211}" dt="2020-04-07T09:14:57.464" v="64"/>
          <ac:spMkLst>
            <pc:docMk/>
            <pc:sldMk cId="2768811786" sldId="376"/>
            <ac:spMk id="18" creationId="{C69E976D-21C0-4E9A-9F74-C0FEF7564667}"/>
          </ac:spMkLst>
        </pc:spChg>
        <pc:spChg chg="del">
          <ac:chgData name="Anna Guill" userId="a22bbae58ae3daf3" providerId="Windows Live" clId="Web-{EAD4C1BF-88F2-418F-91A9-E756665E8211}" dt="2020-04-07T09:09:44.834" v="29"/>
          <ac:spMkLst>
            <pc:docMk/>
            <pc:sldMk cId="2768811786" sldId="376"/>
            <ac:spMk id="19" creationId="{19C9EAEA-39D0-4B0E-A0EB-51E7B26740B1}"/>
          </ac:spMkLst>
        </pc:spChg>
        <pc:spChg chg="add mod">
          <ac:chgData name="Anna Guill" userId="a22bbae58ae3daf3" providerId="Windows Live" clId="Web-{EAD4C1BF-88F2-418F-91A9-E756665E8211}" dt="2020-04-07T09:57:06.378" v="142" actId="20577"/>
          <ac:spMkLst>
            <pc:docMk/>
            <pc:sldMk cId="2768811786" sldId="376"/>
            <ac:spMk id="19" creationId="{E8D4DD3D-1325-4F4F-BA8F-1F0D0A6B9CE4}"/>
          </ac:spMkLst>
        </pc:spChg>
        <pc:spChg chg="add del mod">
          <ac:chgData name="Anna Guill" userId="a22bbae58ae3daf3" providerId="Windows Live" clId="Web-{EAD4C1BF-88F2-418F-91A9-E756665E8211}" dt="2020-04-07T09:18:20.138" v="96"/>
          <ac:spMkLst>
            <pc:docMk/>
            <pc:sldMk cId="2768811786" sldId="376"/>
            <ac:spMk id="20" creationId="{950540FE-E705-4639-A93D-4FBF9ED06FC0}"/>
          </ac:spMkLst>
        </pc:spChg>
        <pc:spChg chg="add mod">
          <ac:chgData name="Anna Guill" userId="a22bbae58ae3daf3" providerId="Windows Live" clId="Web-{EAD4C1BF-88F2-418F-91A9-E756665E8211}" dt="2020-04-07T09:56:21.939" v="135" actId="1076"/>
          <ac:spMkLst>
            <pc:docMk/>
            <pc:sldMk cId="2768811786" sldId="376"/>
            <ac:spMk id="20" creationId="{C71B0FA1-A24E-4987-8F0F-BF7C2D63D74A}"/>
          </ac:spMkLst>
        </pc:spChg>
        <pc:spChg chg="add del mod">
          <ac:chgData name="Anna Guill" userId="a22bbae58ae3daf3" providerId="Windows Live" clId="Web-{EAD4C1BF-88F2-418F-91A9-E756665E8211}" dt="2020-04-07T09:18:26.357" v="98"/>
          <ac:spMkLst>
            <pc:docMk/>
            <pc:sldMk cId="2768811786" sldId="376"/>
            <ac:spMk id="21" creationId="{C3D860EE-00A4-44BF-B7BB-BC73637E8167}"/>
          </ac:spMkLst>
        </pc:spChg>
        <pc:spChg chg="add">
          <ac:chgData name="Anna Guill" userId="a22bbae58ae3daf3" providerId="Windows Live" clId="Web-{EAD4C1BF-88F2-418F-91A9-E756665E8211}" dt="2020-04-07T09:09:44.834" v="29"/>
          <ac:spMkLst>
            <pc:docMk/>
            <pc:sldMk cId="2768811786" sldId="376"/>
            <ac:spMk id="24" creationId="{1BB867FF-FC45-48F7-8104-F89BE54909F1}"/>
          </ac:spMkLst>
        </pc:spChg>
        <pc:spChg chg="add">
          <ac:chgData name="Anna Guill" userId="a22bbae58ae3daf3" providerId="Windows Live" clId="Web-{EAD4C1BF-88F2-418F-91A9-E756665E8211}" dt="2020-04-07T09:09:44.834" v="29"/>
          <ac:spMkLst>
            <pc:docMk/>
            <pc:sldMk cId="2768811786" sldId="376"/>
            <ac:spMk id="26" creationId="{8BB56887-D0D5-4F0C-9E19-7247EB83C8B7}"/>
          </ac:spMkLst>
        </pc:spChg>
        <pc:spChg chg="add">
          <ac:chgData name="Anna Guill" userId="a22bbae58ae3daf3" providerId="Windows Live" clId="Web-{EAD4C1BF-88F2-418F-91A9-E756665E8211}" dt="2020-04-07T09:09:44.834" v="29"/>
          <ac:spMkLst>
            <pc:docMk/>
            <pc:sldMk cId="2768811786" sldId="376"/>
            <ac:spMk id="28" creationId="{081E4A58-353D-44AE-B2FC-2A74E2E400F7}"/>
          </ac:spMkLst>
        </pc:spChg>
        <pc:grpChg chg="del">
          <ac:chgData name="Anna Guill" userId="a22bbae58ae3daf3" providerId="Windows Live" clId="Web-{EAD4C1BF-88F2-418F-91A9-E756665E8211}" dt="2020-04-07T09:09:44.834" v="29"/>
          <ac:grpSpMkLst>
            <pc:docMk/>
            <pc:sldMk cId="2768811786" sldId="376"/>
            <ac:grpSpMk id="12" creationId="{032D8612-31EB-44CF-A1D0-14FD4C705424}"/>
          </ac:grpSpMkLst>
        </pc:grpChg>
        <pc:graphicFrameChg chg="add del">
          <ac:chgData name="Anna Guill" userId="a22bbae58ae3daf3" providerId="Windows Live" clId="Web-{EAD4C1BF-88F2-418F-91A9-E756665E8211}" dt="2020-04-07T09:47:08.347" v="108"/>
          <ac:graphicFrameMkLst>
            <pc:docMk/>
            <pc:sldMk cId="2768811786" sldId="376"/>
            <ac:graphicFrameMk id="27" creationId="{92F4CC12-793D-40BF-9436-F54898754368}"/>
          </ac:graphicFrameMkLst>
        </pc:graphicFrameChg>
        <pc:graphicFrameChg chg="add del">
          <ac:chgData name="Anna Guill" userId="a22bbae58ae3daf3" providerId="Windows Live" clId="Web-{EAD4C1BF-88F2-418F-91A9-E756665E8211}" dt="2020-04-07T09:47:05.503" v="107"/>
          <ac:graphicFrameMkLst>
            <pc:docMk/>
            <pc:sldMk cId="2768811786" sldId="376"/>
            <ac:graphicFrameMk id="30" creationId="{F0A40CB2-FE59-45BE-9405-4EDCAA04A5F7}"/>
          </ac:graphicFrameMkLst>
        </pc:graphicFrameChg>
        <pc:graphicFrameChg chg="add del">
          <ac:chgData name="Anna Guill" userId="a22bbae58ae3daf3" providerId="Windows Live" clId="Web-{EAD4C1BF-88F2-418F-91A9-E756665E8211}" dt="2020-04-07T09:47:03.956" v="106"/>
          <ac:graphicFrameMkLst>
            <pc:docMk/>
            <pc:sldMk cId="2768811786" sldId="376"/>
            <ac:graphicFrameMk id="32" creationId="{793CD1C9-CF23-4C07-8DAC-A3A2DDE64B0A}"/>
          </ac:graphicFrameMkLst>
        </pc:graphicFrameChg>
        <pc:picChg chg="del">
          <ac:chgData name="Anna Guill" userId="a22bbae58ae3daf3" providerId="Windows Live" clId="Web-{EAD4C1BF-88F2-418F-91A9-E756665E8211}" dt="2020-04-07T09:09:25.553" v="26"/>
          <ac:picMkLst>
            <pc:docMk/>
            <pc:sldMk cId="2768811786" sldId="376"/>
            <ac:picMk id="5" creationId="{C728040F-E1D2-E446-981F-C57E801E50F7}"/>
          </ac:picMkLst>
        </pc:picChg>
        <pc:picChg chg="add mod">
          <ac:chgData name="Anna Guill" userId="a22bbae58ae3daf3" providerId="Windows Live" clId="Web-{EAD4C1BF-88F2-418F-91A9-E756665E8211}" dt="2020-04-07T09:56:53.112" v="137" actId="1076"/>
          <ac:picMkLst>
            <pc:docMk/>
            <pc:sldMk cId="2768811786" sldId="376"/>
            <ac:picMk id="6" creationId="{B9FB9C22-B191-460E-B198-34114D393089}"/>
          </ac:picMkLst>
        </pc:picChg>
        <pc:picChg chg="add del mod">
          <ac:chgData name="Anna Guill" userId="a22bbae58ae3daf3" providerId="Windows Live" clId="Web-{EAD4C1BF-88F2-418F-91A9-E756665E8211}" dt="2020-04-07T09:14:19.604" v="60"/>
          <ac:picMkLst>
            <pc:docMk/>
            <pc:sldMk cId="2768811786" sldId="376"/>
            <ac:picMk id="7" creationId="{4CCC317D-2A29-44FF-8EEB-A265796859A2}"/>
          </ac:picMkLst>
        </pc:picChg>
        <pc:picChg chg="add del mod">
          <ac:chgData name="Anna Guill" userId="a22bbae58ae3daf3" providerId="Windows Live" clId="Web-{EAD4C1BF-88F2-418F-91A9-E756665E8211}" dt="2020-04-07T09:17:58.310" v="91"/>
          <ac:picMkLst>
            <pc:docMk/>
            <pc:sldMk cId="2768811786" sldId="376"/>
            <ac:picMk id="9" creationId="{8946A76E-5C9D-45DD-BF1B-B79FE30EE61D}"/>
          </ac:picMkLst>
        </pc:picChg>
        <pc:picChg chg="add del mod">
          <ac:chgData name="Anna Guill" userId="a22bbae58ae3daf3" providerId="Windows Live" clId="Web-{EAD4C1BF-88F2-418F-91A9-E756665E8211}" dt="2020-04-07T09:18:22.388" v="97"/>
          <ac:picMkLst>
            <pc:docMk/>
            <pc:sldMk cId="2768811786" sldId="376"/>
            <ac:picMk id="22" creationId="{30E26114-B17F-4FD1-B4D0-9FC746877C09}"/>
          </ac:picMkLst>
        </pc:picChg>
        <pc:picChg chg="add del mod">
          <ac:chgData name="Anna Guill" userId="a22bbae58ae3daf3" providerId="Windows Live" clId="Web-{EAD4C1BF-88F2-418F-91A9-E756665E8211}" dt="2020-04-07T09:52:50.825" v="118"/>
          <ac:picMkLst>
            <pc:docMk/>
            <pc:sldMk cId="2768811786" sldId="376"/>
            <ac:picMk id="25" creationId="{2F1273B1-34FA-43E1-BBE5-EB3F61344F65}"/>
          </ac:picMkLst>
        </pc:picChg>
      </pc:sldChg>
    </pc:docChg>
  </pc:docChgLst>
  <pc:docChgLst>
    <pc:chgData name="Anna Guill" userId="a22bbae58ae3daf3" providerId="Windows Live" clId="Web-{75B872CA-7323-4A8D-8E2F-7CB48931685E}"/>
    <pc:docChg chg="modSld">
      <pc:chgData name="Anna Guill" userId="a22bbae58ae3daf3" providerId="Windows Live" clId="Web-{75B872CA-7323-4A8D-8E2F-7CB48931685E}" dt="2020-03-30T06:35:10.615" v="18"/>
      <pc:docMkLst>
        <pc:docMk/>
      </pc:docMkLst>
      <pc:sldChg chg="addSp delSp modSp mod setBg">
        <pc:chgData name="Anna Guill" userId="a22bbae58ae3daf3" providerId="Windows Live" clId="Web-{75B872CA-7323-4A8D-8E2F-7CB48931685E}" dt="2020-03-30T06:34:19.912" v="3"/>
        <pc:sldMkLst>
          <pc:docMk/>
          <pc:sldMk cId="3156055489" sldId="307"/>
        </pc:sldMkLst>
        <pc:spChg chg="mod">
          <ac:chgData name="Anna Guill" userId="a22bbae58ae3daf3" providerId="Windows Live" clId="Web-{75B872CA-7323-4A8D-8E2F-7CB48931685E}" dt="2020-03-30T06:34:19.912" v="3"/>
          <ac:spMkLst>
            <pc:docMk/>
            <pc:sldMk cId="3156055489" sldId="307"/>
            <ac:spMk id="2" creationId="{DBE3C08F-C2CF-4BE6-99BA-C3EA04DA90CE}"/>
          </ac:spMkLst>
        </pc:spChg>
        <pc:spChg chg="del">
          <ac:chgData name="Anna Guill" userId="a22bbae58ae3daf3" providerId="Windows Live" clId="Web-{75B872CA-7323-4A8D-8E2F-7CB48931685E}" dt="2020-03-30T06:34:01.819" v="0"/>
          <ac:spMkLst>
            <pc:docMk/>
            <pc:sldMk cId="3156055489" sldId="307"/>
            <ac:spMk id="3" creationId="{92413CCF-143D-4492-9826-FD55DCC8D833}"/>
          </ac:spMkLst>
        </pc:spChg>
        <pc:spChg chg="add">
          <ac:chgData name="Anna Guill" userId="a22bbae58ae3daf3" providerId="Windows Live" clId="Web-{75B872CA-7323-4A8D-8E2F-7CB48931685E}" dt="2020-03-30T06:34:19.912" v="3"/>
          <ac:spMkLst>
            <pc:docMk/>
            <pc:sldMk cId="3156055489" sldId="307"/>
            <ac:spMk id="9" creationId="{71FC7D98-7B8B-402A-90FC-F027482F2142}"/>
          </ac:spMkLst>
        </pc:spChg>
        <pc:spChg chg="add">
          <ac:chgData name="Anna Guill" userId="a22bbae58ae3daf3" providerId="Windows Live" clId="Web-{75B872CA-7323-4A8D-8E2F-7CB48931685E}" dt="2020-03-30T06:34:19.912" v="3"/>
          <ac:spMkLst>
            <pc:docMk/>
            <pc:sldMk cId="3156055489" sldId="307"/>
            <ac:spMk id="11" creationId="{AD7356EA-285B-4E5D-8FEC-104659A4FD2C}"/>
          </ac:spMkLst>
        </pc:spChg>
        <pc:picChg chg="add mod ord">
          <ac:chgData name="Anna Guill" userId="a22bbae58ae3daf3" providerId="Windows Live" clId="Web-{75B872CA-7323-4A8D-8E2F-7CB48931685E}" dt="2020-03-30T06:34:19.912" v="3"/>
          <ac:picMkLst>
            <pc:docMk/>
            <pc:sldMk cId="3156055489" sldId="307"/>
            <ac:picMk id="4" creationId="{21C3F488-5050-4D38-B0E9-CFDC259A80DD}"/>
          </ac:picMkLst>
        </pc:picChg>
      </pc:sldChg>
      <pc:sldChg chg="addSp modSp mod setBg">
        <pc:chgData name="Anna Guill" userId="a22bbae58ae3daf3" providerId="Windows Live" clId="Web-{75B872CA-7323-4A8D-8E2F-7CB48931685E}" dt="2020-03-30T06:35:10.615" v="18"/>
        <pc:sldMkLst>
          <pc:docMk/>
          <pc:sldMk cId="1737448358" sldId="311"/>
        </pc:sldMkLst>
        <pc:spChg chg="mod">
          <ac:chgData name="Anna Guill" userId="a22bbae58ae3daf3" providerId="Windows Live" clId="Web-{75B872CA-7323-4A8D-8E2F-7CB48931685E}" dt="2020-03-30T06:35:10.615" v="18"/>
          <ac:spMkLst>
            <pc:docMk/>
            <pc:sldMk cId="1737448358" sldId="311"/>
            <ac:spMk id="2" creationId="{F2C584F7-9EAE-49E2-A7EE-B62139546DD4}"/>
          </ac:spMkLst>
        </pc:spChg>
        <pc:spChg chg="mod">
          <ac:chgData name="Anna Guill" userId="a22bbae58ae3daf3" providerId="Windows Live" clId="Web-{75B872CA-7323-4A8D-8E2F-7CB48931685E}" dt="2020-03-30T06:35:10.615" v="18"/>
          <ac:spMkLst>
            <pc:docMk/>
            <pc:sldMk cId="1737448358" sldId="311"/>
            <ac:spMk id="3" creationId="{47CB7F71-B91F-4B1B-82A6-B1BE673840EE}"/>
          </ac:spMkLst>
        </pc:spChg>
        <pc:spChg chg="add">
          <ac:chgData name="Anna Guill" userId="a22bbae58ae3daf3" providerId="Windows Live" clId="Web-{75B872CA-7323-4A8D-8E2F-7CB48931685E}" dt="2020-03-30T06:35:10.615" v="18"/>
          <ac:spMkLst>
            <pc:docMk/>
            <pc:sldMk cId="1737448358" sldId="311"/>
            <ac:spMk id="8" creationId="{3B854194-185D-494D-905C-7C7CB2E30F6E}"/>
          </ac:spMkLst>
        </pc:spChg>
        <pc:spChg chg="add">
          <ac:chgData name="Anna Guill" userId="a22bbae58ae3daf3" providerId="Windows Live" clId="Web-{75B872CA-7323-4A8D-8E2F-7CB48931685E}" dt="2020-03-30T06:35:10.615" v="18"/>
          <ac:spMkLst>
            <pc:docMk/>
            <pc:sldMk cId="1737448358" sldId="311"/>
            <ac:spMk id="10" creationId="{B4F5FA0D-0104-4987-8241-EFF7C85B88DE}"/>
          </ac:spMkLst>
        </pc:spChg>
        <pc:picChg chg="add">
          <ac:chgData name="Anna Guill" userId="a22bbae58ae3daf3" providerId="Windows Live" clId="Web-{75B872CA-7323-4A8D-8E2F-7CB48931685E}" dt="2020-03-30T06:35:10.615" v="18"/>
          <ac:picMkLst>
            <pc:docMk/>
            <pc:sldMk cId="1737448358" sldId="311"/>
            <ac:picMk id="12" creationId="{2897127E-6CEF-446C-BE87-93B7C46E49D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D8B1F-E000-4AC5-AF3F-D04C0235AE4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8EB8FC-2208-44F7-8273-D5DA98111787}">
      <dgm:prSet custT="1"/>
      <dgm:spPr/>
      <dgm:t>
        <a:bodyPr/>
        <a:lstStyle/>
        <a:p>
          <a:pPr algn="ctr"/>
          <a:r>
            <a:rPr lang="fr-FR" sz="2800" b="1">
              <a:latin typeface="+mn-lt"/>
            </a:rPr>
            <a:t>Découvrir un aspect d’un pays anglophone.</a:t>
          </a:r>
          <a:endParaRPr lang="en-US" sz="2800" b="1">
            <a:latin typeface="+mn-lt"/>
          </a:endParaRPr>
        </a:p>
      </dgm:t>
    </dgm:pt>
    <dgm:pt modelId="{0394AD4D-FD8A-4E12-9011-83A45F513291}" type="parTrans" cxnId="{4A72E30B-59EF-4042-BF4D-FCBEE6F07547}">
      <dgm:prSet/>
      <dgm:spPr/>
      <dgm:t>
        <a:bodyPr/>
        <a:lstStyle/>
        <a:p>
          <a:endParaRPr lang="en-US"/>
        </a:p>
      </dgm:t>
    </dgm:pt>
    <dgm:pt modelId="{AC5BFFB8-D766-4417-84F3-6F5EFE24F837}" type="sibTrans" cxnId="{4A72E30B-59EF-4042-BF4D-FCBEE6F07547}">
      <dgm:prSet phldrT="1" phldr="0"/>
      <dgm:spPr/>
      <dgm:t>
        <a:bodyPr/>
        <a:lstStyle/>
        <a:p>
          <a:endParaRPr lang="fr-FR"/>
        </a:p>
      </dgm:t>
    </dgm:pt>
    <dgm:pt modelId="{6D37B72F-E6E9-4CEF-AD32-B73A095125BB}">
      <dgm:prSet custT="1"/>
      <dgm:spPr/>
      <dgm:t>
        <a:bodyPr/>
        <a:lstStyle/>
        <a:p>
          <a:pPr algn="ctr" rtl="0"/>
          <a:r>
            <a:rPr lang="en-US" sz="2800" b="1">
              <a:latin typeface="+mn-lt"/>
            </a:rPr>
            <a:t>Travailler l'expression du passé.</a:t>
          </a:r>
          <a:endParaRPr lang="en-US" sz="2800" b="1" dirty="0">
            <a:latin typeface="+mn-lt"/>
          </a:endParaRPr>
        </a:p>
      </dgm:t>
    </dgm:pt>
    <dgm:pt modelId="{A1039016-5DCE-460B-94FE-7C933E04DB5A}" type="parTrans" cxnId="{3A63B8B9-E45F-4E97-8E0B-116C071FBF3E}">
      <dgm:prSet/>
      <dgm:spPr/>
      <dgm:t>
        <a:bodyPr/>
        <a:lstStyle/>
        <a:p>
          <a:endParaRPr lang="en-US"/>
        </a:p>
      </dgm:t>
    </dgm:pt>
    <dgm:pt modelId="{378718F9-EC07-4EF2-8A52-359E318AAD09}" type="sibTrans" cxnId="{3A63B8B9-E45F-4E97-8E0B-116C071FBF3E}">
      <dgm:prSet phldrT="2" phldr="0"/>
      <dgm:spPr/>
      <dgm:t>
        <a:bodyPr/>
        <a:lstStyle/>
        <a:p>
          <a:endParaRPr lang="fr-FR"/>
        </a:p>
      </dgm:t>
    </dgm:pt>
    <dgm:pt modelId="{F241D4A2-9436-4EA9-9CD0-4BB90F9C8DEC}">
      <dgm:prSet custT="1"/>
      <dgm:spPr/>
      <dgm:t>
        <a:bodyPr/>
        <a:lstStyle/>
        <a:p>
          <a:pPr algn="ctr"/>
          <a:r>
            <a:rPr lang="fr-FR" sz="2800" b="1">
              <a:latin typeface="+mn-lt"/>
            </a:rPr>
            <a:t>Apprendre à parler de personnages célèbres.</a:t>
          </a:r>
          <a:endParaRPr lang="en-US" sz="2800" b="1" dirty="0">
            <a:latin typeface="+mn-lt"/>
          </a:endParaRPr>
        </a:p>
      </dgm:t>
    </dgm:pt>
    <dgm:pt modelId="{88B66F8C-73F2-4F31-A663-B02AC505FE53}" type="parTrans" cxnId="{DF557337-B296-4CBB-AD80-D83D31864F72}">
      <dgm:prSet/>
      <dgm:spPr/>
      <dgm:t>
        <a:bodyPr/>
        <a:lstStyle/>
        <a:p>
          <a:endParaRPr lang="en-US"/>
        </a:p>
      </dgm:t>
    </dgm:pt>
    <dgm:pt modelId="{2C787903-4B53-4C40-B2D4-CCE137FB8004}" type="sibTrans" cxnId="{DF557337-B296-4CBB-AD80-D83D31864F72}">
      <dgm:prSet phldrT="3" phldr="0"/>
      <dgm:spPr/>
      <dgm:t>
        <a:bodyPr/>
        <a:lstStyle/>
        <a:p>
          <a:endParaRPr lang="fr-FR"/>
        </a:p>
      </dgm:t>
    </dgm:pt>
    <dgm:pt modelId="{CDAB26B4-5478-7A4D-BE72-D5AC4991A2B2}" type="pres">
      <dgm:prSet presAssocID="{EB5D8B1F-E000-4AC5-AF3F-D04C0235AE4F}" presName="Name0" presStyleCnt="0">
        <dgm:presLayoutVars>
          <dgm:animLvl val="lvl"/>
          <dgm:resizeHandles val="exact"/>
        </dgm:presLayoutVars>
      </dgm:prSet>
      <dgm:spPr/>
    </dgm:pt>
    <dgm:pt modelId="{A40C72D1-0948-CB4A-BBD7-C92FD514D034}" type="pres">
      <dgm:prSet presAssocID="{4D8EB8FC-2208-44F7-8273-D5DA98111787}" presName="compositeNode" presStyleCnt="0">
        <dgm:presLayoutVars>
          <dgm:bulletEnabled val="1"/>
        </dgm:presLayoutVars>
      </dgm:prSet>
      <dgm:spPr/>
    </dgm:pt>
    <dgm:pt modelId="{47BB52D4-B620-4C44-AD98-B44147EC1A59}" type="pres">
      <dgm:prSet presAssocID="{4D8EB8FC-2208-44F7-8273-D5DA98111787}" presName="bgRect" presStyleLbl="bgAccFollowNode1" presStyleIdx="0" presStyleCnt="3"/>
      <dgm:spPr/>
    </dgm:pt>
    <dgm:pt modelId="{6211B90D-8A99-BC43-8412-26A9F59B62F5}" type="pres">
      <dgm:prSet presAssocID="{AC5BFFB8-D766-4417-84F3-6F5EFE24F837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17BB32BF-7F53-F349-8F2C-B415E59D06A6}" type="pres">
      <dgm:prSet presAssocID="{4D8EB8FC-2208-44F7-8273-D5DA98111787}" presName="bottomLine" presStyleLbl="alignNode1" presStyleIdx="1" presStyleCnt="6">
        <dgm:presLayoutVars/>
      </dgm:prSet>
      <dgm:spPr/>
    </dgm:pt>
    <dgm:pt modelId="{665271F1-6539-194D-B441-E78C3F93FB2C}" type="pres">
      <dgm:prSet presAssocID="{4D8EB8FC-2208-44F7-8273-D5DA98111787}" presName="nodeText" presStyleLbl="bgAccFollowNode1" presStyleIdx="0" presStyleCnt="3">
        <dgm:presLayoutVars>
          <dgm:bulletEnabled val="1"/>
        </dgm:presLayoutVars>
      </dgm:prSet>
      <dgm:spPr/>
    </dgm:pt>
    <dgm:pt modelId="{9ECE69BB-1A78-0045-8627-79C3C9BA0B96}" type="pres">
      <dgm:prSet presAssocID="{AC5BFFB8-D766-4417-84F3-6F5EFE24F837}" presName="sibTrans" presStyleCnt="0"/>
      <dgm:spPr/>
    </dgm:pt>
    <dgm:pt modelId="{9E4AC013-B103-F54F-B153-B3712D684312}" type="pres">
      <dgm:prSet presAssocID="{6D37B72F-E6E9-4CEF-AD32-B73A095125BB}" presName="compositeNode" presStyleCnt="0">
        <dgm:presLayoutVars>
          <dgm:bulletEnabled val="1"/>
        </dgm:presLayoutVars>
      </dgm:prSet>
      <dgm:spPr/>
    </dgm:pt>
    <dgm:pt modelId="{5D86492E-0BB3-C844-AF27-7C3164EB99E2}" type="pres">
      <dgm:prSet presAssocID="{6D37B72F-E6E9-4CEF-AD32-B73A095125BB}" presName="bgRect" presStyleLbl="bgAccFollowNode1" presStyleIdx="1" presStyleCnt="3"/>
      <dgm:spPr/>
    </dgm:pt>
    <dgm:pt modelId="{B16EEEA8-C986-8741-B452-5F4C743AF2D7}" type="pres">
      <dgm:prSet presAssocID="{378718F9-EC07-4EF2-8A52-359E318AAD09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FD47084A-323B-8943-9D05-7A84095322F6}" type="pres">
      <dgm:prSet presAssocID="{6D37B72F-E6E9-4CEF-AD32-B73A095125BB}" presName="bottomLine" presStyleLbl="alignNode1" presStyleIdx="3" presStyleCnt="6">
        <dgm:presLayoutVars/>
      </dgm:prSet>
      <dgm:spPr/>
    </dgm:pt>
    <dgm:pt modelId="{67FE09EB-AEEC-AF47-8E40-6097D9F246FB}" type="pres">
      <dgm:prSet presAssocID="{6D37B72F-E6E9-4CEF-AD32-B73A095125BB}" presName="nodeText" presStyleLbl="bgAccFollowNode1" presStyleIdx="1" presStyleCnt="3">
        <dgm:presLayoutVars>
          <dgm:bulletEnabled val="1"/>
        </dgm:presLayoutVars>
      </dgm:prSet>
      <dgm:spPr/>
    </dgm:pt>
    <dgm:pt modelId="{7A2840EF-34CB-634E-BD0F-7B2BBA926A51}" type="pres">
      <dgm:prSet presAssocID="{378718F9-EC07-4EF2-8A52-359E318AAD09}" presName="sibTrans" presStyleCnt="0"/>
      <dgm:spPr/>
    </dgm:pt>
    <dgm:pt modelId="{8E83377C-4A48-D248-89C1-5649F8E1DF24}" type="pres">
      <dgm:prSet presAssocID="{F241D4A2-9436-4EA9-9CD0-4BB90F9C8DEC}" presName="compositeNode" presStyleCnt="0">
        <dgm:presLayoutVars>
          <dgm:bulletEnabled val="1"/>
        </dgm:presLayoutVars>
      </dgm:prSet>
      <dgm:spPr/>
    </dgm:pt>
    <dgm:pt modelId="{CB6F58A5-9C33-3B46-AD78-679A5428AFF9}" type="pres">
      <dgm:prSet presAssocID="{F241D4A2-9436-4EA9-9CD0-4BB90F9C8DEC}" presName="bgRect" presStyleLbl="bgAccFollowNode1" presStyleIdx="2" presStyleCnt="3"/>
      <dgm:spPr/>
    </dgm:pt>
    <dgm:pt modelId="{548485A9-14D0-1840-A749-10695F9D11D6}" type="pres">
      <dgm:prSet presAssocID="{2C787903-4B53-4C40-B2D4-CCE137FB8004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550B811E-54A4-A24F-8928-27EA21B7B954}" type="pres">
      <dgm:prSet presAssocID="{F241D4A2-9436-4EA9-9CD0-4BB90F9C8DEC}" presName="bottomLine" presStyleLbl="alignNode1" presStyleIdx="5" presStyleCnt="6">
        <dgm:presLayoutVars/>
      </dgm:prSet>
      <dgm:spPr/>
    </dgm:pt>
    <dgm:pt modelId="{C37D7DCB-387F-0F4B-9B92-3206CEAD3CDE}" type="pres">
      <dgm:prSet presAssocID="{F241D4A2-9436-4EA9-9CD0-4BB90F9C8DEC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95877C07-D814-0C45-965C-546E20BD72E0}" type="presOf" srcId="{F241D4A2-9436-4EA9-9CD0-4BB90F9C8DEC}" destId="{CB6F58A5-9C33-3B46-AD78-679A5428AFF9}" srcOrd="0" destOrd="0" presId="urn:microsoft.com/office/officeart/2016/7/layout/BasicLinearProcessNumbered"/>
    <dgm:cxn modelId="{4A72E30B-59EF-4042-BF4D-FCBEE6F07547}" srcId="{EB5D8B1F-E000-4AC5-AF3F-D04C0235AE4F}" destId="{4D8EB8FC-2208-44F7-8273-D5DA98111787}" srcOrd="0" destOrd="0" parTransId="{0394AD4D-FD8A-4E12-9011-83A45F513291}" sibTransId="{AC5BFFB8-D766-4417-84F3-6F5EFE24F837}"/>
    <dgm:cxn modelId="{8A63CC27-6118-3044-AA11-99429763682F}" type="presOf" srcId="{EB5D8B1F-E000-4AC5-AF3F-D04C0235AE4F}" destId="{CDAB26B4-5478-7A4D-BE72-D5AC4991A2B2}" srcOrd="0" destOrd="0" presId="urn:microsoft.com/office/officeart/2016/7/layout/BasicLinearProcessNumbered"/>
    <dgm:cxn modelId="{EB577E2F-CD82-4046-B141-07DE67CB37C2}" type="presOf" srcId="{4D8EB8FC-2208-44F7-8273-D5DA98111787}" destId="{47BB52D4-B620-4C44-AD98-B44147EC1A59}" srcOrd="0" destOrd="0" presId="urn:microsoft.com/office/officeart/2016/7/layout/BasicLinearProcessNumbered"/>
    <dgm:cxn modelId="{DF557337-B296-4CBB-AD80-D83D31864F72}" srcId="{EB5D8B1F-E000-4AC5-AF3F-D04C0235AE4F}" destId="{F241D4A2-9436-4EA9-9CD0-4BB90F9C8DEC}" srcOrd="2" destOrd="0" parTransId="{88B66F8C-73F2-4F31-A663-B02AC505FE53}" sibTransId="{2C787903-4B53-4C40-B2D4-CCE137FB8004}"/>
    <dgm:cxn modelId="{44202E5C-078E-E044-BCCF-67F26C5E6508}" type="presOf" srcId="{378718F9-EC07-4EF2-8A52-359E318AAD09}" destId="{B16EEEA8-C986-8741-B452-5F4C743AF2D7}" srcOrd="0" destOrd="0" presId="urn:microsoft.com/office/officeart/2016/7/layout/BasicLinearProcessNumbered"/>
    <dgm:cxn modelId="{2A6C338F-A701-2842-B583-A909EB313C4B}" type="presOf" srcId="{6D37B72F-E6E9-4CEF-AD32-B73A095125BB}" destId="{67FE09EB-AEEC-AF47-8E40-6097D9F246FB}" srcOrd="1" destOrd="0" presId="urn:microsoft.com/office/officeart/2016/7/layout/BasicLinearProcessNumbered"/>
    <dgm:cxn modelId="{6A49FC95-1ADF-9945-B916-9F33E9629398}" type="presOf" srcId="{4D8EB8FC-2208-44F7-8273-D5DA98111787}" destId="{665271F1-6539-194D-B441-E78C3F93FB2C}" srcOrd="1" destOrd="0" presId="urn:microsoft.com/office/officeart/2016/7/layout/BasicLinearProcessNumbered"/>
    <dgm:cxn modelId="{23AE7296-B582-B04C-99D9-CC187B900603}" type="presOf" srcId="{2C787903-4B53-4C40-B2D4-CCE137FB8004}" destId="{548485A9-14D0-1840-A749-10695F9D11D6}" srcOrd="0" destOrd="0" presId="urn:microsoft.com/office/officeart/2016/7/layout/BasicLinearProcessNumbered"/>
    <dgm:cxn modelId="{3A63B8B9-E45F-4E97-8E0B-116C071FBF3E}" srcId="{EB5D8B1F-E000-4AC5-AF3F-D04C0235AE4F}" destId="{6D37B72F-E6E9-4CEF-AD32-B73A095125BB}" srcOrd="1" destOrd="0" parTransId="{A1039016-5DCE-460B-94FE-7C933E04DB5A}" sibTransId="{378718F9-EC07-4EF2-8A52-359E318AAD09}"/>
    <dgm:cxn modelId="{1482A7D7-AC0F-6846-9013-9207842CA5F7}" type="presOf" srcId="{F241D4A2-9436-4EA9-9CD0-4BB90F9C8DEC}" destId="{C37D7DCB-387F-0F4B-9B92-3206CEAD3CDE}" srcOrd="1" destOrd="0" presId="urn:microsoft.com/office/officeart/2016/7/layout/BasicLinearProcessNumbered"/>
    <dgm:cxn modelId="{68548BE3-1F07-9542-B721-12B13F3AB7A1}" type="presOf" srcId="{6D37B72F-E6E9-4CEF-AD32-B73A095125BB}" destId="{5D86492E-0BB3-C844-AF27-7C3164EB99E2}" srcOrd="0" destOrd="0" presId="urn:microsoft.com/office/officeart/2016/7/layout/BasicLinearProcessNumbered"/>
    <dgm:cxn modelId="{97A7D7E9-3311-064F-A5F4-B6A42BC3BE3C}" type="presOf" srcId="{AC5BFFB8-D766-4417-84F3-6F5EFE24F837}" destId="{6211B90D-8A99-BC43-8412-26A9F59B62F5}" srcOrd="0" destOrd="0" presId="urn:microsoft.com/office/officeart/2016/7/layout/BasicLinearProcessNumbered"/>
    <dgm:cxn modelId="{F0ECDCF1-FEE8-8945-94D6-F3E1F1DE0EEF}" type="presParOf" srcId="{CDAB26B4-5478-7A4D-BE72-D5AC4991A2B2}" destId="{A40C72D1-0948-CB4A-BBD7-C92FD514D034}" srcOrd="0" destOrd="0" presId="urn:microsoft.com/office/officeart/2016/7/layout/BasicLinearProcessNumbered"/>
    <dgm:cxn modelId="{02D9311B-8205-AF4D-9B63-3DD24AC8C21C}" type="presParOf" srcId="{A40C72D1-0948-CB4A-BBD7-C92FD514D034}" destId="{47BB52D4-B620-4C44-AD98-B44147EC1A59}" srcOrd="0" destOrd="0" presId="urn:microsoft.com/office/officeart/2016/7/layout/BasicLinearProcessNumbered"/>
    <dgm:cxn modelId="{A141D370-8FEA-8C44-965E-82B7C411959F}" type="presParOf" srcId="{A40C72D1-0948-CB4A-BBD7-C92FD514D034}" destId="{6211B90D-8A99-BC43-8412-26A9F59B62F5}" srcOrd="1" destOrd="0" presId="urn:microsoft.com/office/officeart/2016/7/layout/BasicLinearProcessNumbered"/>
    <dgm:cxn modelId="{869EB97A-6BCF-764D-A8F7-DC8DD05510D7}" type="presParOf" srcId="{A40C72D1-0948-CB4A-BBD7-C92FD514D034}" destId="{17BB32BF-7F53-F349-8F2C-B415E59D06A6}" srcOrd="2" destOrd="0" presId="urn:microsoft.com/office/officeart/2016/7/layout/BasicLinearProcessNumbered"/>
    <dgm:cxn modelId="{A80053D4-3C29-F74D-8D50-F6B93A6CC7C5}" type="presParOf" srcId="{A40C72D1-0948-CB4A-BBD7-C92FD514D034}" destId="{665271F1-6539-194D-B441-E78C3F93FB2C}" srcOrd="3" destOrd="0" presId="urn:microsoft.com/office/officeart/2016/7/layout/BasicLinearProcessNumbered"/>
    <dgm:cxn modelId="{42813ACB-38B0-FB49-8A4B-5C0D40EE8EA9}" type="presParOf" srcId="{CDAB26B4-5478-7A4D-BE72-D5AC4991A2B2}" destId="{9ECE69BB-1A78-0045-8627-79C3C9BA0B96}" srcOrd="1" destOrd="0" presId="urn:microsoft.com/office/officeart/2016/7/layout/BasicLinearProcessNumbered"/>
    <dgm:cxn modelId="{2E8DB7AA-81C8-D441-BEC1-F23CFEEC8084}" type="presParOf" srcId="{CDAB26B4-5478-7A4D-BE72-D5AC4991A2B2}" destId="{9E4AC013-B103-F54F-B153-B3712D684312}" srcOrd="2" destOrd="0" presId="urn:microsoft.com/office/officeart/2016/7/layout/BasicLinearProcessNumbered"/>
    <dgm:cxn modelId="{EE109B56-CFCA-FE41-8409-7B2DA07B0C6C}" type="presParOf" srcId="{9E4AC013-B103-F54F-B153-B3712D684312}" destId="{5D86492E-0BB3-C844-AF27-7C3164EB99E2}" srcOrd="0" destOrd="0" presId="urn:microsoft.com/office/officeart/2016/7/layout/BasicLinearProcessNumbered"/>
    <dgm:cxn modelId="{3B2F6330-FAC3-3C4D-BE3B-03CFB00AB094}" type="presParOf" srcId="{9E4AC013-B103-F54F-B153-B3712D684312}" destId="{B16EEEA8-C986-8741-B452-5F4C743AF2D7}" srcOrd="1" destOrd="0" presId="urn:microsoft.com/office/officeart/2016/7/layout/BasicLinearProcessNumbered"/>
    <dgm:cxn modelId="{26B97C41-895C-CB48-8F72-5372690AF93E}" type="presParOf" srcId="{9E4AC013-B103-F54F-B153-B3712D684312}" destId="{FD47084A-323B-8943-9D05-7A84095322F6}" srcOrd="2" destOrd="0" presId="urn:microsoft.com/office/officeart/2016/7/layout/BasicLinearProcessNumbered"/>
    <dgm:cxn modelId="{83E0D0DB-3158-494A-A83D-7E719B6FDF14}" type="presParOf" srcId="{9E4AC013-B103-F54F-B153-B3712D684312}" destId="{67FE09EB-AEEC-AF47-8E40-6097D9F246FB}" srcOrd="3" destOrd="0" presId="urn:microsoft.com/office/officeart/2016/7/layout/BasicLinearProcessNumbered"/>
    <dgm:cxn modelId="{557D9D9C-AE49-1947-8107-3A6464D60F1B}" type="presParOf" srcId="{CDAB26B4-5478-7A4D-BE72-D5AC4991A2B2}" destId="{7A2840EF-34CB-634E-BD0F-7B2BBA926A51}" srcOrd="3" destOrd="0" presId="urn:microsoft.com/office/officeart/2016/7/layout/BasicLinearProcessNumbered"/>
    <dgm:cxn modelId="{CE5A15B0-38E8-074E-AB14-6F6E4E144885}" type="presParOf" srcId="{CDAB26B4-5478-7A4D-BE72-D5AC4991A2B2}" destId="{8E83377C-4A48-D248-89C1-5649F8E1DF24}" srcOrd="4" destOrd="0" presId="urn:microsoft.com/office/officeart/2016/7/layout/BasicLinearProcessNumbered"/>
    <dgm:cxn modelId="{B4752DAC-28A9-2C44-A4CC-23D9887A5826}" type="presParOf" srcId="{8E83377C-4A48-D248-89C1-5649F8E1DF24}" destId="{CB6F58A5-9C33-3B46-AD78-679A5428AFF9}" srcOrd="0" destOrd="0" presId="urn:microsoft.com/office/officeart/2016/7/layout/BasicLinearProcessNumbered"/>
    <dgm:cxn modelId="{410DF9D4-9D80-A74C-82AC-AD3F79EE3C42}" type="presParOf" srcId="{8E83377C-4A48-D248-89C1-5649F8E1DF24}" destId="{548485A9-14D0-1840-A749-10695F9D11D6}" srcOrd="1" destOrd="0" presId="urn:microsoft.com/office/officeart/2016/7/layout/BasicLinearProcessNumbered"/>
    <dgm:cxn modelId="{BE168807-A16B-8A42-B136-609CAC01BA51}" type="presParOf" srcId="{8E83377C-4A48-D248-89C1-5649F8E1DF24}" destId="{550B811E-54A4-A24F-8928-27EA21B7B954}" srcOrd="2" destOrd="0" presId="urn:microsoft.com/office/officeart/2016/7/layout/BasicLinearProcessNumbered"/>
    <dgm:cxn modelId="{1A4105DA-233F-DE4C-B60E-D180CCE2A287}" type="presParOf" srcId="{8E83377C-4A48-D248-89C1-5649F8E1DF24}" destId="{C37D7DCB-387F-0F4B-9B92-3206CEAD3CD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B52D4-B620-4C44-AD98-B44147EC1A59}">
      <dsp:nvSpPr>
        <dsp:cNvPr id="0" name=""/>
        <dsp:cNvSpPr/>
      </dsp:nvSpPr>
      <dsp:spPr>
        <a:xfrm>
          <a:off x="0" y="0"/>
          <a:ext cx="3564839" cy="319616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9" tIns="330200" rIns="277929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>
              <a:latin typeface="+mn-lt"/>
            </a:rPr>
            <a:t>Découvrir un aspect d’un pays anglophone.</a:t>
          </a:r>
          <a:endParaRPr lang="en-US" sz="2800" b="1" kern="1200">
            <a:latin typeface="+mn-lt"/>
          </a:endParaRPr>
        </a:p>
      </dsp:txBody>
      <dsp:txXfrm>
        <a:off x="0" y="1214543"/>
        <a:ext cx="3564839" cy="1917700"/>
      </dsp:txXfrm>
    </dsp:sp>
    <dsp:sp modelId="{6211B90D-8A99-BC43-8412-26A9F59B62F5}">
      <dsp:nvSpPr>
        <dsp:cNvPr id="0" name=""/>
        <dsp:cNvSpPr/>
      </dsp:nvSpPr>
      <dsp:spPr>
        <a:xfrm>
          <a:off x="1302994" y="319616"/>
          <a:ext cx="958850" cy="9588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56" tIns="12700" rIns="74756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600" kern="1200"/>
        </a:p>
      </dsp:txBody>
      <dsp:txXfrm>
        <a:off x="1443414" y="460036"/>
        <a:ext cx="678010" cy="678010"/>
      </dsp:txXfrm>
    </dsp:sp>
    <dsp:sp modelId="{17BB32BF-7F53-F349-8F2C-B415E59D06A6}">
      <dsp:nvSpPr>
        <dsp:cNvPr id="0" name=""/>
        <dsp:cNvSpPr/>
      </dsp:nvSpPr>
      <dsp:spPr>
        <a:xfrm>
          <a:off x="0" y="3196095"/>
          <a:ext cx="3564839" cy="72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6492E-0BB3-C844-AF27-7C3164EB99E2}">
      <dsp:nvSpPr>
        <dsp:cNvPr id="0" name=""/>
        <dsp:cNvSpPr/>
      </dsp:nvSpPr>
      <dsp:spPr>
        <a:xfrm>
          <a:off x="3921323" y="0"/>
          <a:ext cx="3564839" cy="3196167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9" tIns="330200" rIns="277929" bIns="330200" numCol="1" spcCol="1270" anchor="t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+mn-lt"/>
            </a:rPr>
            <a:t>Travailler l'expression du passé.</a:t>
          </a:r>
          <a:endParaRPr lang="en-US" sz="2800" b="1" kern="1200" dirty="0">
            <a:latin typeface="+mn-lt"/>
          </a:endParaRPr>
        </a:p>
      </dsp:txBody>
      <dsp:txXfrm>
        <a:off x="3921323" y="1214543"/>
        <a:ext cx="3564839" cy="1917700"/>
      </dsp:txXfrm>
    </dsp:sp>
    <dsp:sp modelId="{B16EEEA8-C986-8741-B452-5F4C743AF2D7}">
      <dsp:nvSpPr>
        <dsp:cNvPr id="0" name=""/>
        <dsp:cNvSpPr/>
      </dsp:nvSpPr>
      <dsp:spPr>
        <a:xfrm>
          <a:off x="5224318" y="319616"/>
          <a:ext cx="958850" cy="958850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56" tIns="12700" rIns="74756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600" kern="1200"/>
        </a:p>
      </dsp:txBody>
      <dsp:txXfrm>
        <a:off x="5364738" y="460036"/>
        <a:ext cx="678010" cy="678010"/>
      </dsp:txXfrm>
    </dsp:sp>
    <dsp:sp modelId="{FD47084A-323B-8943-9D05-7A84095322F6}">
      <dsp:nvSpPr>
        <dsp:cNvPr id="0" name=""/>
        <dsp:cNvSpPr/>
      </dsp:nvSpPr>
      <dsp:spPr>
        <a:xfrm>
          <a:off x="3921323" y="3196095"/>
          <a:ext cx="3564839" cy="72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F58A5-9C33-3B46-AD78-679A5428AFF9}">
      <dsp:nvSpPr>
        <dsp:cNvPr id="0" name=""/>
        <dsp:cNvSpPr/>
      </dsp:nvSpPr>
      <dsp:spPr>
        <a:xfrm>
          <a:off x="7842647" y="0"/>
          <a:ext cx="3564839" cy="3196167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9" tIns="330200" rIns="277929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>
              <a:latin typeface="+mn-lt"/>
            </a:rPr>
            <a:t>Apprendre à parler de personnages célèbres.</a:t>
          </a:r>
          <a:endParaRPr lang="en-US" sz="2800" b="1" kern="1200" dirty="0">
            <a:latin typeface="+mn-lt"/>
          </a:endParaRPr>
        </a:p>
      </dsp:txBody>
      <dsp:txXfrm>
        <a:off x="7842647" y="1214543"/>
        <a:ext cx="3564839" cy="1917700"/>
      </dsp:txXfrm>
    </dsp:sp>
    <dsp:sp modelId="{548485A9-14D0-1840-A749-10695F9D11D6}">
      <dsp:nvSpPr>
        <dsp:cNvPr id="0" name=""/>
        <dsp:cNvSpPr/>
      </dsp:nvSpPr>
      <dsp:spPr>
        <a:xfrm>
          <a:off x="9145642" y="319616"/>
          <a:ext cx="958850" cy="958850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56" tIns="12700" rIns="74756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600" kern="1200"/>
        </a:p>
      </dsp:txBody>
      <dsp:txXfrm>
        <a:off x="9286062" y="460036"/>
        <a:ext cx="678010" cy="678010"/>
      </dsp:txXfrm>
    </dsp:sp>
    <dsp:sp modelId="{550B811E-54A4-A24F-8928-27EA21B7B954}">
      <dsp:nvSpPr>
        <dsp:cNvPr id="0" name=""/>
        <dsp:cNvSpPr/>
      </dsp:nvSpPr>
      <dsp:spPr>
        <a:xfrm>
          <a:off x="7842647" y="3196095"/>
          <a:ext cx="3564839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01F87-224D-4DED-9AC4-A610F68CD691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38FB3-11FE-4C0E-A9FC-2F38E4ED9D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77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bateau-pirate-navire-pirates-voile-2028572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File:La-fregate-de-18-la-penelope-1802-1816-par-francois-roux-18772.jpg" TargetMode="External"/><Relationship Id="rId5" Type="http://schemas.openxmlformats.org/officeDocument/2006/relationships/hyperlink" Target="https://pixabay.com/fr/vectors/bateau-fr%C3%A9gate-oc%C3%A9an-mer-navire-2027454/" TargetMode="External"/><Relationship Id="rId4" Type="http://schemas.openxmlformats.org/officeDocument/2006/relationships/hyperlink" Target="https://pixabay.com/fr/vectors/galion-voilier-navire-de-voile-146994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bateau-pirate-navire-pirates-voile-2028572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File:La-fregate-de-18-la-penelope-1802-1816-par-francois-roux-18772.jpg" TargetMode="External"/><Relationship Id="rId5" Type="http://schemas.openxmlformats.org/officeDocument/2006/relationships/hyperlink" Target="https://pixabay.com/fr/vectors/bateau-fr%C3%A9gate-oc%C3%A9an-mer-navire-2027454/" TargetMode="External"/><Relationship Id="rId4" Type="http://schemas.openxmlformats.org/officeDocument/2006/relationships/hyperlink" Target="https://pixabay.com/fr/vectors/galion-voilier-navire-de-voile-146994/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bateau-pirate-navire-pirates-voile-2028572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File:La-fregate-de-18-la-penelope-1802-1816-par-francois-roux-18772.jpg" TargetMode="External"/><Relationship Id="rId5" Type="http://schemas.openxmlformats.org/officeDocument/2006/relationships/hyperlink" Target="https://pixabay.com/fr/vectors/bateau-fr%C3%A9gate-oc%C3%A9an-mer-navire-2027454/" TargetMode="External"/><Relationship Id="rId4" Type="http://schemas.openxmlformats.org/officeDocument/2006/relationships/hyperlink" Target="https://pixabay.com/fr/vectors/galion-voilier-navire-de-voile-146994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coeurs-king-le-pont-cartes-%C3%A0-jouer-884196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vectors/d%C3%A9s-cube-die-jeu-jeux-de-hasard-152179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pture-of-Blackbeard_(cropped).jp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mmons.wikimedia.org/wiki/File:Pirate_Flag_of_Blackbeard_(Edward_Teach).svg" TargetMode="External"/><Relationship Id="rId4" Type="http://schemas.openxmlformats.org/officeDocument/2006/relationships/hyperlink" Target="https://www.britannica.com/biography/Blackbeard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illustrations/autocollant-pirate-perroquet-2983914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pirate-crossbones-cr%C3%A2ne-drapeau-os-47705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cilly_Isles_Locator_Map.p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navire-voiles-guerre-canon-marine-309618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reesound.org/people/pulswelle/sounds/339517/" TargetMode="External"/><Relationship Id="rId4" Type="http://schemas.openxmlformats.org/officeDocument/2006/relationships/hyperlink" Target="https://pixabay.com/fr/vectors/voilier-navire-voile-pirate-oc%C3%A9an-37510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pirates-cr%C3%A2ne-os-crossbones-161803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croix-cr%C3%A2ne-danger-crossbones-os-296395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ixabay.com/fr/vectors/pirate-col%C3%A8re-%C3%A9motic%C3%B4ne-smiley-149046/" TargetMode="External"/><Relationship Id="rId4" Type="http://schemas.openxmlformats.org/officeDocument/2006/relationships/hyperlink" Target="https://pixabay.com/fr/vectors/pirates-l-homme-femme-couple-oc%C3%A9an-296981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couteau-arm%C3%A9e-de-terre-la-chasse-1710292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ixabay.com/fr/vectors/pirate-col%C3%A8re-%C3%A9motic%C3%B4ne-smiley-149046/" TargetMode="External"/><Relationship Id="rId4" Type="http://schemas.openxmlformats.org/officeDocument/2006/relationships/hyperlink" Target="https://pixabay.com/fr/vectors/pirates-l-homme-femme-couple-oc%C3%A9an-296981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couteau-arm%C3%A9e-de-terre-la-chasse-1710292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ixabay.com/fr/vectors/pirate-col%C3%A8re-%C3%A9motic%C3%B4ne-smiley-149046/" TargetMode="External"/><Relationship Id="rId4" Type="http://schemas.openxmlformats.org/officeDocument/2006/relationships/hyperlink" Target="https://pixabay.com/fr/vectors/pirates-l-homme-femme-couple-oc%C3%A9an-296981/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Fichier:General_History_of_the_Robberies_and_Murders_of_the_Most_Notorious_Pyrates_-_Captain_Bartholomew_Roberts_with_two_Ships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ommons.wikimedia.org/wiki/File:Francis_drake-antoine_maurin.png" TargetMode="External"/><Relationship Id="rId5" Type="http://schemas.openxmlformats.org/officeDocument/2006/relationships/hyperlink" Target="https://fr.m.wikipedia.org/wiki/Fichier:General_History_of_the_Pyrates_-_Ann_Bonny_and_Mary_Read_(coloured).jpg" TargetMode="External"/><Relationship Id="rId4" Type="http://schemas.openxmlformats.org/officeDocument/2006/relationships/hyperlink" Target="https://fr.wikipedia.org/wiki/Fichier:Teach_alias_Blackbeard,_colored.jp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04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>
                <a:hlinkClick r:id="rId3"/>
              </a:rPr>
              <a:t>https://pixabay.com/fr/vectors/bateau-pirate-navire-pirates-voile-2028572/</a:t>
            </a:r>
            <a:endParaRPr lang="fr-FR" dirty="0"/>
          </a:p>
          <a:p>
            <a:r>
              <a:rPr lang="fr-FR" dirty="0">
                <a:hlinkClick r:id="rId4"/>
              </a:rPr>
              <a:t>https://pixabay.com/fr/vectors/galion-voilier-navire-de-voile-146994/</a:t>
            </a:r>
            <a:endParaRPr lang="fr-FR" dirty="0"/>
          </a:p>
          <a:p>
            <a:r>
              <a:rPr lang="fr-FR" dirty="0">
                <a:hlinkClick r:id="rId5"/>
              </a:rPr>
              <a:t>https://pixabay.com/fr/vectors/bateau-fr%C3%A9gate-oc%C3%A9an-mer-navire-2027454/</a:t>
            </a:r>
            <a:endParaRPr lang="fr-FR" dirty="0">
              <a:hlinkClick r:id="rId6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01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https://pixabay.com/fr/vectors/bateau-pirate-navire-pirates-voile-2028572/</a:t>
            </a:r>
            <a:endParaRPr lang="fr-FR" dirty="0"/>
          </a:p>
          <a:p>
            <a:r>
              <a:rPr lang="fr-FR" dirty="0">
                <a:hlinkClick r:id="rId4"/>
              </a:rPr>
              <a:t>https://pixabay.com/fr/vectors/galion-voilier-navire-de-voile-146994/</a:t>
            </a:r>
            <a:endParaRPr lang="fr-FR" dirty="0"/>
          </a:p>
          <a:p>
            <a:r>
              <a:rPr lang="fr-FR" dirty="0">
                <a:hlinkClick r:id="rId5"/>
              </a:rPr>
              <a:t>https://pixabay.com/fr/vectors/bateau-fr%C3%A9gate-oc%C3%A9an-mer-navire-2027454/</a:t>
            </a:r>
            <a:endParaRPr lang="fr-FR" dirty="0">
              <a:hlinkClick r:id="rId6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76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>
                <a:hlinkClick r:id="rId3"/>
              </a:rPr>
              <a:t>https://pixabay.com/fr/vectors/bateau-pirate-navire-pirates-voile-2028572/</a:t>
            </a:r>
            <a:endParaRPr lang="fr-FR" dirty="0"/>
          </a:p>
          <a:p>
            <a:r>
              <a:rPr lang="fr-FR" dirty="0">
                <a:hlinkClick r:id="rId4"/>
              </a:rPr>
              <a:t>https://pixabay.com/fr/vectors/galion-voilier-navire-de-voile-146994/</a:t>
            </a:r>
            <a:endParaRPr lang="fr-FR" dirty="0"/>
          </a:p>
          <a:p>
            <a:r>
              <a:rPr lang="fr-FR" dirty="0">
                <a:hlinkClick r:id="rId5"/>
              </a:rPr>
              <a:t>https://pixabay.com/fr/vectors/bateau-fr%C3%A9gate-oc%C3%A9an-mer-navire-2027454/</a:t>
            </a:r>
            <a:endParaRPr lang="fr-FR" dirty="0">
              <a:hlinkClick r:id="rId6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52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fr-FR">
                <a:hlinkClick r:id="rId3"/>
              </a:rPr>
              <a:t>Https://pixabay.com/fr/vectors/coeurs-king-le-pont-cartes-%C3%A0-jouer-884196/</a:t>
            </a:r>
            <a:endParaRPr lang="fr-FR"/>
          </a:p>
          <a:p>
            <a:r>
              <a:rPr lang="fr-FR">
                <a:hlinkClick r:id="rId4"/>
              </a:rPr>
              <a:t>https://pixabay.com/fr/vectors/d%C3%A9s-cube-die-jeu-jeux-de-hasard-152179/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635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r>
              <a:rPr lang="en-US" dirty="0">
                <a:hlinkClick r:id="rId3"/>
              </a:rPr>
              <a:t>https://commons.wikimedia.org/wiki/File:Capture-of-Blackbeard_(cropped).jpg</a:t>
            </a:r>
            <a:endParaRPr lang="en-US" dirty="0"/>
          </a:p>
          <a:p>
            <a:r>
              <a:rPr lang="en-US" dirty="0">
                <a:cs typeface="Calibri"/>
              </a:rPr>
              <a:t>Adapted from: </a:t>
            </a:r>
            <a:r>
              <a:rPr lang="en-US" dirty="0">
                <a:hlinkClick r:id="rId4"/>
              </a:rPr>
              <a:t>https://www.britannica.com/biography/Blackbeard</a:t>
            </a:r>
            <a:endParaRPr lang="en-US" dirty="0"/>
          </a:p>
          <a:p>
            <a:r>
              <a:rPr lang="en-US" dirty="0">
                <a:hlinkClick r:id="rId5"/>
              </a:rPr>
              <a:t>https://commons.wikimedia.org/wiki/File:Pirate_Flag_of_Blackbeard_(Edward_Teach).svg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369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799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812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649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997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92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487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028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696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063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209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dirty="0">
                <a:hlinkClick r:id="rId3"/>
              </a:rPr>
              <a:t>https://pixabay.com/fr/illustrations/autocollant-pirate-perroquet-2983914/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6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27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fr-FR">
                <a:hlinkClick r:id="rId3"/>
              </a:rPr>
              <a:t>https://pixabay.com/fr/vectors/pirate-crossbones-cr%C3%A2ne-drapeau-os-47705/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492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37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hlinkClick r:id="rId3"/>
              </a:rPr>
              <a:t>https://commons.wikimedia.org/wiki/File:Scilly_Isles_Locator_Map.png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501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hlinkClick r:id="rId3"/>
            </a:endParaRPr>
          </a:p>
          <a:p>
            <a:r>
              <a:rPr lang="fr-FR" dirty="0">
                <a:hlinkClick r:id="rId3"/>
              </a:rPr>
              <a:t>https://pixabay.com/fr/vectors/navire-voiles-guerre-canon-marine-309618/</a:t>
            </a:r>
            <a:endParaRPr lang="fr-FR" dirty="0"/>
          </a:p>
          <a:p>
            <a:r>
              <a:rPr lang="fr-FR" dirty="0">
                <a:hlinkClick r:id="rId4"/>
              </a:rPr>
              <a:t>https://pixabay.com/fr/vectors/voilier-navire-voile-pirate-oc%C3%A9an-37510/</a:t>
            </a:r>
            <a:endParaRPr lang="fr-FR" dirty="0"/>
          </a:p>
          <a:p>
            <a:r>
              <a:rPr lang="fr-FR" dirty="0">
                <a:hlinkClick r:id="rId5"/>
              </a:rPr>
              <a:t>https://freesound.org/people/pulswelle/sounds/339517/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45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  <a:p>
            <a:r>
              <a:rPr lang="fr-FR">
                <a:hlinkClick r:id="rId3"/>
              </a:rPr>
              <a:t>https://pixabay.com/fr/vectors/pirates-cr%C3%A2ne-os-crossbones-161803/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46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fr-FR" dirty="0">
                <a:hlinkClick r:id="rId3"/>
              </a:rPr>
              <a:t>https://pixabay.com/fr/vectors/croix-cr%C3%A2ne-danger-crossbones-os-296395/</a:t>
            </a:r>
            <a:endParaRPr lang="en-US" dirty="0"/>
          </a:p>
          <a:p>
            <a:endParaRPr lang="en-US" dirty="0"/>
          </a:p>
          <a:p>
            <a:r>
              <a:rPr lang="fr-FR" dirty="0">
                <a:hlinkClick r:id="rId4"/>
              </a:rPr>
              <a:t>https://pixabay.com/fr/vectors/pirates-l-homme-femme-couple-oc%C3%A9an-296981/</a:t>
            </a:r>
            <a:endParaRPr lang="fr-FR" dirty="0"/>
          </a:p>
          <a:p>
            <a:r>
              <a:rPr lang="fr-FR" dirty="0">
                <a:hlinkClick r:id="rId5"/>
              </a:rPr>
              <a:t>https://pixabay.com/fr/vectors/pirate-col%C3%A8re-%C3%A9motic%C3%B4ne-smiley-149046/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857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https://pixabay.com/fr/vectors/couteau-arm%C3%A9e-de-terre-la-chasse-1710292/</a:t>
            </a:r>
            <a:endParaRPr lang="en-US" dirty="0"/>
          </a:p>
          <a:p>
            <a:r>
              <a:rPr lang="fr-FR" dirty="0">
                <a:hlinkClick r:id="rId4"/>
              </a:rPr>
              <a:t>https://pixabay.com/fr/vectors/pirates-l-homme-femme-couple-oc%C3%A9an-296981/</a:t>
            </a:r>
            <a:endParaRPr lang="fr-FR" dirty="0"/>
          </a:p>
          <a:p>
            <a:r>
              <a:rPr lang="fr-FR" dirty="0">
                <a:hlinkClick r:id="rId5"/>
              </a:rPr>
              <a:t>https://pixabay.com/fr/vectors/pirate-col%C3%A8re-%C3%A9motic%C3%B4ne-smiley-149046/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969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https://pixabay.com/fr/vectors/couteau-arm%C3%A9e-de-terre-la-chasse-1710292/</a:t>
            </a:r>
            <a:endParaRPr lang="en-US" dirty="0"/>
          </a:p>
          <a:p>
            <a:r>
              <a:rPr lang="fr-FR" dirty="0">
                <a:hlinkClick r:id="rId4"/>
              </a:rPr>
              <a:t>https://pixabay.com/fr/vectors/pirates-l-homme-femme-couple-oc%C3%A9an-296981/</a:t>
            </a:r>
            <a:endParaRPr lang="fr-FR" dirty="0"/>
          </a:p>
          <a:p>
            <a:r>
              <a:rPr lang="fr-FR" dirty="0">
                <a:hlinkClick r:id="rId5"/>
              </a:rPr>
              <a:t>https://pixabay.com/fr/vectors/pirate-col%C3%A8re-%C3%A9motic%C3%B4ne-smiley-149046/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377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https://fr.wikipedia.org/wiki/Fichier:General_History_of_the_Robberies_and_Murders_of_the_Most_Notorious_Pyrates_-_Captain_Bartholomew_Roberts_with_two_Ships.jpg</a:t>
            </a:r>
            <a:endParaRPr lang="fr-FR"/>
          </a:p>
          <a:p>
            <a:endParaRPr lang="fr-FR" dirty="0">
              <a:hlinkClick r:id="rId4"/>
            </a:endParaRPr>
          </a:p>
          <a:p>
            <a:r>
              <a:rPr lang="fr-FR">
                <a:hlinkClick r:id="rId4"/>
              </a:rPr>
              <a:t>https://fr.wikipedia.org/wiki/Fichier:Teach_alias_Blackbeard,_colored.jpg</a:t>
            </a:r>
            <a:endParaRPr lang="fr-FR"/>
          </a:p>
          <a:p>
            <a:endParaRPr lang="fr-FR"/>
          </a:p>
          <a:p>
            <a:r>
              <a:rPr lang="fr-FR">
                <a:hlinkClick r:id="rId5"/>
              </a:rPr>
              <a:t>https://fr.m.wikipedia.org/wiki/Fichier:General_History_of_the_Pyrates_-_Ann_Bonny_and_Mary_Read_(coloured).jpg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6"/>
              </a:rPr>
              <a:t>https://commons.wikimedia.org/wiki/File:Francis_drake-antoine_maurin.png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558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B95DF-BADB-42C4-8360-D39670026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F0DA5C-EF20-4035-9224-A424EC3C1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B913B0-1F0E-4C41-90AA-75423D70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C2C959-6DF2-4DD2-B45F-BABB97806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71D854-E4EE-4A66-BE7C-F01F1827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36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6497F-3ED7-41FE-BC78-AD66405E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7C5B53-0EA4-435F-8B94-A75708A45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ADA01D-5B7D-486E-A886-D5E953FC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A8D693-78E7-4367-9C38-C830588D8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12A82-55A5-4A66-8844-3EC189E7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48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1D22A5A-1B12-4493-8EF2-F8567F44C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BE00D4-5B95-4C3F-BFE2-10638288C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737843-B112-4EC4-A60D-D9859759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D1F1E7-E42A-4A64-94B5-B8CEBED3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1FA93A-8145-41E5-8D0C-925ECC40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4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04E58-33D4-4AA6-A437-1829C747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6DF630-DDAC-4EBE-9255-BE38529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98203F-F27E-4FBE-BCB4-98B7E8A91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92240-D561-4DDF-AD3C-44FD6A7E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EBD6E7-8180-4A8A-8B48-A7808E57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61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C517CE-E090-4F4B-AC3C-305742C9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972CBB-9E91-4ECE-8C04-9B4C84A68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1E776C-F08E-4E08-95A9-A60B79F9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FEAE8B-7147-4F17-A344-53FE68C2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AF6CC5-50FA-4B05-AC54-E173089D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12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21C00E-B900-4CC4-8EB6-5271DAE6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9B2B12-AF46-4C9E-846D-4CE4D0B2A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93CFF9-B3E2-4362-8BA1-95BA99B36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3F75FB-9039-4FC2-A0AB-E25B83FB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B0EF64-18EE-4836-A6E7-3CD3ACEF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FA08CE-03A9-4255-B86A-DC3EEC90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80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C1FB2-1312-4349-941A-FD5DDBE9A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707890-BE3E-4076-996B-2A9E9C775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7C17DD-9368-471C-BE57-975461C9B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DE2A86-500C-4BC2-B80D-B66B76151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D5BC89A-CDB7-4B43-8C4B-2D5786284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AF4F9D-C461-4449-8E17-39C6B2B1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9C69091-D259-4051-9267-01AEBD07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8B47CF-40E9-4CF6-8C79-75C428C6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6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30EC3-7370-40F4-8E4B-A6127B7F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413776-D895-4FDB-AABC-1EF88836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9C536C-1E81-4665-B47E-AF2F0DBC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0D31A1-0886-4664-9463-906A6CB9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99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4F0339-A3F7-4EDC-8A87-EFE76E5E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D5A1CE-C62D-4D8C-BE1A-E0101A41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A2838E-ED2A-49B7-8156-A7D9C590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05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C394C-09A3-4087-B6CE-C1124DAD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BD888C-C096-40F0-BBCC-F3F9F3CAA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65C44F-F9CE-4060-A6C1-CACEBAFC4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5DC9A-5E89-4674-9689-F1ECAE93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0817FD-6EF5-440C-891E-66B8C911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C7A45B-EAB1-4815-8145-4569B9FD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23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F19E3-E146-4E83-BEFE-6AF97BD4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5677F32-3597-4DF7-AC61-955D7A678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D3EC42-0A66-4EC1-B3CA-26A72CEFC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D3CC4E-0CF2-4B55-82F4-46E6197A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B74E65-70BE-4EC9-9994-0CE591E82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6FAFD3-0F03-45B6-A915-076A5AC2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28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A657DB-00A0-4F51-9100-7A094D4EA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622CD6-F457-4630-94AE-7AAF073D2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D6A458-7DC9-4F96-9790-DF4BD9557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9A99B-0468-4E9A-965E-B69F482D99A5}" type="datetimeFigureOut">
              <a:rPr lang="fr-FR" smtClean="0"/>
              <a:t>01/06/2020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E9BFE3-7EE9-498C-95E6-BE1C2EDEA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0BBF0A-70FC-471E-9C1F-6705A85A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59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hyperlink" Target="http://www.publicdomainpictures.net/view-image.php?image=93647&amp;picture=aged-parchment-paper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hyperlink" Target="http://www.publicdomainpictures.net/view-image.php?image=93647&amp;picture=aged-parchment-paper" TargetMode="Externa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hyperlink" Target="http://www.publicdomainpictures.net/view-image.php?image=93647&amp;picture=aged-parchment-paper" TargetMode="Externa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hyperlink" Target="http://www.publicdomainpictures.net/view-image.php?image=93647&amp;picture=aged-parchment-paper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hyperlink" Target="http://www.publicdomainpictures.net/view-image.php?image=93647&amp;picture=aged-parchment-paper" TargetMode="Externa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www.publicdomainpictures.net/view-image.php?image=93647&amp;picture=aged-parchment-paper" TargetMode="Externa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ublicdomainpictures.net/view-image.php?image=93647&amp;picture=aged-parchment-paper" TargetMode="Externa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ublicdomainpictures.net/view-image.php?image=93647&amp;picture=aged-parchment-paper" TargetMode="Externa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://www.publicdomainpictures.net/view-image.php?image=93647&amp;picture=aged-parchment-pape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sv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ublicdomainpictures.net/view-image.php?image=93647&amp;picture=aged-parchment-paper" TargetMode="Externa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paper-parchment-vellum-pergament-310875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fr/bloc-notes-papier-note-bureau-263217/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pixabay.com/en/paper-parchment-vellum-pergament-310875/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20.jpe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9.svg"/><Relationship Id="rId5" Type="http://schemas.openxmlformats.org/officeDocument/2006/relationships/image" Target="../media/image33.png"/><Relationship Id="rId15" Type="http://schemas.openxmlformats.org/officeDocument/2006/relationships/image" Target="../media/image52.png"/><Relationship Id="rId10" Type="http://schemas.openxmlformats.org/officeDocument/2006/relationships/image" Target="../media/image8.png"/><Relationship Id="rId4" Type="http://schemas.openxmlformats.org/officeDocument/2006/relationships/hyperlink" Target="http://www.publicdomainpictures.net/view-image.php?image=93647&amp;picture=aged-parchment-paper" TargetMode="External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freesound.org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jshaw.co.uk/" TargetMode="Externa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cfabiano.gov.it/" TargetMode="Externa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://www.publicdomainpictures.net/view-image.php?image=93647&amp;picture=aged-parchment-paper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hyperlink" Target="http://www.publicdomainpictures.net/view-image.php?image=93647&amp;picture=aged-parchment-paper" TargetMode="Externa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://www.publicdomainpictures.net/view-image.php?image=93647&amp;picture=aged-parchment-paper" TargetMode="External"/><Relationship Id="rId5" Type="http://schemas.openxmlformats.org/officeDocument/2006/relationships/image" Target="../media/image23.jpeg"/><Relationship Id="rId10" Type="http://schemas.openxmlformats.org/officeDocument/2006/relationships/image" Target="../media/image20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hyperlink" Target="http://www.publicdomainpictures.net/view-image.php?image=93647&amp;picture=aged-parchment-paper" TargetMode="External"/><Relationship Id="rId3" Type="http://schemas.microsoft.com/office/2007/relationships/media" Target="../media/media5.mp3"/><Relationship Id="rId7" Type="http://schemas.microsoft.com/office/2007/relationships/media" Target="../media/media7.m4a"/><Relationship Id="rId12" Type="http://schemas.openxmlformats.org/officeDocument/2006/relationships/image" Target="../media/image20.jpeg"/><Relationship Id="rId2" Type="http://schemas.openxmlformats.org/officeDocument/2006/relationships/audio" Target="../media/media4.m4a"/><Relationship Id="rId16" Type="http://schemas.openxmlformats.org/officeDocument/2006/relationships/image" Target="../media/image17.png"/><Relationship Id="rId1" Type="http://schemas.microsoft.com/office/2007/relationships/media" Target="../media/media4.m4a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5" Type="http://schemas.microsoft.com/office/2007/relationships/media" Target="../media/media6.mp3"/><Relationship Id="rId15" Type="http://schemas.openxmlformats.org/officeDocument/2006/relationships/image" Target="../media/image28.svg"/><Relationship Id="rId10" Type="http://schemas.openxmlformats.org/officeDocument/2006/relationships/audio" Target="../media/media8.m4a"/><Relationship Id="rId4" Type="http://schemas.openxmlformats.org/officeDocument/2006/relationships/audio" Target="../media/media5.mp3"/><Relationship Id="rId9" Type="http://schemas.microsoft.com/office/2007/relationships/media" Target="../media/media8.m4a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ld - 5104">
            <a:hlinkClick r:id="" action="ppaction://media"/>
            <a:extLst>
              <a:ext uri="{FF2B5EF4-FFF2-40B4-BE49-F238E27FC236}">
                <a16:creationId xmlns:a16="http://schemas.microsoft.com/office/drawing/2014/main" id="{1B449B37-FED1-49A7-BFFC-BB6A92F216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294D6CAC-101C-40EC-8983-900953CE2272}"/>
              </a:ext>
            </a:extLst>
          </p:cNvPr>
          <p:cNvSpPr txBox="1">
            <a:spLocks/>
          </p:cNvSpPr>
          <p:nvPr/>
        </p:nvSpPr>
        <p:spPr>
          <a:xfrm>
            <a:off x="7292622" y="1388535"/>
            <a:ext cx="4382347" cy="5552328"/>
          </a:xfrm>
          <a:prstGeom prst="rect">
            <a:avLst/>
          </a:prstGeom>
        </p:spPr>
        <p:txBody>
          <a:bodyPr spcFirstLastPara="1"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b="1" baseline="30000">
                <a:solidFill>
                  <a:srgbClr val="000000"/>
                </a:solidFill>
                <a:latin typeface="Adventure Subtitles" panose="040B0600000000000000" pitchFamily="82" charset="0"/>
              </a:rPr>
              <a:t>13th</a:t>
            </a:r>
            <a:r>
              <a:rPr lang="en-US" sz="5867" b="1">
                <a:solidFill>
                  <a:srgbClr val="000000"/>
                </a:solidFill>
                <a:latin typeface="Adventure Subtitles" panose="040B0600000000000000" pitchFamily="82" charset="0"/>
              </a:rPr>
              <a:t> trip around the English-speaking world!</a:t>
            </a:r>
          </a:p>
        </p:txBody>
      </p:sp>
    </p:spTree>
    <p:extLst>
      <p:ext uri="{BB962C8B-B14F-4D97-AF65-F5344CB8AC3E}">
        <p14:creationId xmlns:p14="http://schemas.microsoft.com/office/powerpoint/2010/main" val="33144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1007C53B-1E84-3D44-B6C5-D38BB0611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4830045" y="278211"/>
            <a:ext cx="5585249" cy="15450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5329238" y="514350"/>
            <a:ext cx="4526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err="1">
                <a:latin typeface="BlackChancery" pitchFamily="2" charset="0"/>
              </a:rPr>
              <a:t>What</a:t>
            </a:r>
            <a:r>
              <a:rPr lang="fr-FR" sz="2800">
                <a:latin typeface="BlackChancery" pitchFamily="2" charset="0"/>
              </a:rPr>
              <a:t> do </a:t>
            </a:r>
            <a:r>
              <a:rPr lang="fr-FR" sz="2800" err="1">
                <a:latin typeface="BlackChancery" pitchFamily="2" charset="0"/>
              </a:rPr>
              <a:t>you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remember</a:t>
            </a:r>
            <a:r>
              <a:rPr lang="fr-FR" sz="2800">
                <a:latin typeface="BlackChancery" pitchFamily="2" charset="0"/>
              </a:rPr>
              <a:t>?</a:t>
            </a:r>
          </a:p>
          <a:p>
            <a:r>
              <a:rPr lang="fr-FR" sz="2800">
                <a:latin typeface="BlackChancery" pitchFamily="2" charset="0"/>
              </a:rPr>
              <a:t>5 questions for a champion</a:t>
            </a:r>
          </a:p>
        </p:txBody>
      </p:sp>
      <p:pic>
        <p:nvPicPr>
          <p:cNvPr id="4" name="Image 3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93CDF67C-172C-E841-9768-D6B53D85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1196258" y="2130824"/>
            <a:ext cx="8793316" cy="17598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581150" y="2641433"/>
            <a:ext cx="7899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latin typeface="BlackChancery" pitchFamily="2" charset="0"/>
              </a:rPr>
              <a:t>Question 1</a:t>
            </a:r>
          </a:p>
          <a:p>
            <a:r>
              <a:rPr lang="fr-FR" sz="2800" err="1">
                <a:latin typeface="BlackChancery" pitchFamily="2" charset="0"/>
              </a:rPr>
              <a:t>What’s</a:t>
            </a:r>
            <a:r>
              <a:rPr lang="fr-FR" sz="2800">
                <a:latin typeface="BlackChancery" pitchFamily="2" charset="0"/>
              </a:rPr>
              <a:t> the </a:t>
            </a:r>
            <a:r>
              <a:rPr lang="fr-FR" sz="2800" err="1">
                <a:latin typeface="BlackChancery" pitchFamily="2" charset="0"/>
              </a:rPr>
              <a:t>title</a:t>
            </a:r>
            <a:r>
              <a:rPr lang="fr-FR" sz="2800">
                <a:latin typeface="BlackChancery" pitchFamily="2" charset="0"/>
              </a:rPr>
              <a:t> of the book </a:t>
            </a:r>
            <a:r>
              <a:rPr lang="fr-FR" sz="2800" dirty="0">
                <a:latin typeface="BlackChancery" pitchFamily="2" charset="0"/>
              </a:rPr>
              <a:t>by </a:t>
            </a:r>
            <a:r>
              <a:rPr lang="fr-FR" sz="2800">
                <a:latin typeface="BlackChancery" pitchFamily="2" charset="0"/>
              </a:rPr>
              <a:t>Robert Louis </a:t>
            </a:r>
            <a:r>
              <a:rPr lang="fr-FR" sz="2800" dirty="0">
                <a:latin typeface="BlackChancery" pitchFamily="2" charset="0"/>
              </a:rPr>
              <a:t>Stevenson</a:t>
            </a:r>
            <a:r>
              <a:rPr lang="fr-FR" sz="2800">
                <a:latin typeface="BlackChancery" pitchFamily="2" charset="0"/>
              </a:rPr>
              <a:t>?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330EB200-E6CF-4B7E-AD2C-0ECE01F29C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0C5F97-4CF3-476D-89D2-CE2974E143AA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51A15E75-0822-402A-8602-64BBC580C900}"/>
              </a:ext>
            </a:extLst>
          </p:cNvPr>
          <p:cNvSpPr/>
          <p:nvPr/>
        </p:nvSpPr>
        <p:spPr>
          <a:xfrm>
            <a:off x="8071720" y="4626597"/>
            <a:ext cx="1841182" cy="1801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D1A2A67B-9949-4D6E-8802-8102173FDF84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C2EC58B9-C057-4289-A96F-EA120EC8B393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68A5A5BF-1145-4989-A999-44D880628E9A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322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24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1007C53B-1E84-3D44-B6C5-D38BB0611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4830045" y="278211"/>
            <a:ext cx="4884225" cy="10505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5329238" y="514350"/>
            <a:ext cx="36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err="1">
                <a:latin typeface="BlackChancery" pitchFamily="2" charset="0"/>
              </a:rPr>
              <a:t>What</a:t>
            </a:r>
            <a:r>
              <a:rPr lang="fr-FR" sz="2800">
                <a:latin typeface="BlackChancery" pitchFamily="2" charset="0"/>
              </a:rPr>
              <a:t> do </a:t>
            </a:r>
            <a:r>
              <a:rPr lang="fr-FR" sz="2800" err="1">
                <a:latin typeface="BlackChancery" pitchFamily="2" charset="0"/>
              </a:rPr>
              <a:t>you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remember</a:t>
            </a:r>
            <a:r>
              <a:rPr lang="fr-FR" sz="2800">
                <a:latin typeface="BlackChancery" pitchFamily="2" charset="0"/>
              </a:rPr>
              <a:t>?</a:t>
            </a:r>
          </a:p>
        </p:txBody>
      </p:sp>
      <p:pic>
        <p:nvPicPr>
          <p:cNvPr id="4" name="Image 3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93CDF67C-172C-E841-9768-D6B53D85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1196258" y="2130824"/>
            <a:ext cx="6361830" cy="17598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581150" y="2641433"/>
            <a:ext cx="3550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latin typeface="BlackChancery" pitchFamily="2" charset="0"/>
              </a:rPr>
              <a:t>Question 2</a:t>
            </a:r>
          </a:p>
          <a:p>
            <a:r>
              <a:rPr lang="fr-FR" sz="2800" err="1">
                <a:latin typeface="BlackChancery" pitchFamily="2" charset="0"/>
              </a:rPr>
              <a:t>What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did</a:t>
            </a:r>
            <a:r>
              <a:rPr lang="fr-FR" sz="2800">
                <a:latin typeface="BlackChancery" pitchFamily="2" charset="0"/>
              </a:rPr>
              <a:t> pirates drink?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80DE4CB9-1DCF-426C-9BC3-810C6DD146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58B8A6-33A6-4001-B77C-EA6D903B40EC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2AF90F87-1F92-4493-A990-50BB4BE61B54}"/>
              </a:ext>
            </a:extLst>
          </p:cNvPr>
          <p:cNvSpPr/>
          <p:nvPr/>
        </p:nvSpPr>
        <p:spPr>
          <a:xfrm>
            <a:off x="8071720" y="4626597"/>
            <a:ext cx="1841182" cy="1801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570F8612-1113-4208-AD02-1C9CE9535D02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6CAD20A5-C307-4624-8B63-346903054B1F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D7E78832-F04E-4B28-9680-B42080EAC10B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448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24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1007C53B-1E84-3D44-B6C5-D38BB0611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4830045" y="278211"/>
            <a:ext cx="4746573" cy="10505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5329238" y="514350"/>
            <a:ext cx="36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err="1">
                <a:latin typeface="BlackChancery" pitchFamily="2" charset="0"/>
              </a:rPr>
              <a:t>What</a:t>
            </a:r>
            <a:r>
              <a:rPr lang="fr-FR" sz="2800">
                <a:latin typeface="BlackChancery" pitchFamily="2" charset="0"/>
              </a:rPr>
              <a:t> do </a:t>
            </a:r>
            <a:r>
              <a:rPr lang="fr-FR" sz="2800" err="1">
                <a:latin typeface="BlackChancery" pitchFamily="2" charset="0"/>
              </a:rPr>
              <a:t>you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remember</a:t>
            </a:r>
            <a:r>
              <a:rPr lang="fr-FR" sz="2800">
                <a:latin typeface="BlackChancery" pitchFamily="2" charset="0"/>
              </a:rPr>
              <a:t>?</a:t>
            </a:r>
          </a:p>
        </p:txBody>
      </p:sp>
      <p:pic>
        <p:nvPicPr>
          <p:cNvPr id="4" name="Image 3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93CDF67C-172C-E841-9768-D6B53D85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1196258" y="2130824"/>
            <a:ext cx="6361830" cy="17598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581150" y="2641433"/>
            <a:ext cx="4432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latin typeface="BlackChancery" pitchFamily="2" charset="0"/>
              </a:rPr>
              <a:t>Question 3</a:t>
            </a:r>
          </a:p>
          <a:p>
            <a:r>
              <a:rPr lang="fr-FR" sz="2800" err="1">
                <a:latin typeface="BlackChancery" pitchFamily="2" charset="0"/>
              </a:rPr>
              <a:t>What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did</a:t>
            </a:r>
            <a:r>
              <a:rPr lang="fr-FR" sz="2800">
                <a:latin typeface="BlackChancery" pitchFamily="2" charset="0"/>
              </a:rPr>
              <a:t> pirates do on </a:t>
            </a:r>
            <a:r>
              <a:rPr lang="fr-FR" sz="2800" err="1">
                <a:latin typeface="BlackChancery" pitchFamily="2" charset="0"/>
              </a:rPr>
              <a:t>board</a:t>
            </a:r>
            <a:r>
              <a:rPr lang="fr-FR" sz="2800">
                <a:latin typeface="BlackChancery" pitchFamily="2" charset="0"/>
              </a:rPr>
              <a:t>?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7685F048-D5CE-484C-9F76-33A06935E0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4586F0-65AE-4319-9A3C-E2B1D0C75C96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336DB67D-62C2-4266-AD9F-BB766B6ABEB1}"/>
              </a:ext>
            </a:extLst>
          </p:cNvPr>
          <p:cNvSpPr/>
          <p:nvPr/>
        </p:nvSpPr>
        <p:spPr>
          <a:xfrm>
            <a:off x="8071720" y="4626597"/>
            <a:ext cx="1841182" cy="1801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85E53343-6E1C-49B0-9FB2-F83DA3DCF661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8653AE4E-2F7E-43FC-845B-FAAFE2A3A72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3E142F65-80F7-4E72-8ABD-27FAB9D0A44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055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24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1007C53B-1E84-3D44-B6C5-D38BB0611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4830046" y="278211"/>
            <a:ext cx="4549928" cy="10505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5329238" y="514350"/>
            <a:ext cx="36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err="1">
                <a:latin typeface="BlackChancery" pitchFamily="2" charset="0"/>
              </a:rPr>
              <a:t>What</a:t>
            </a:r>
            <a:r>
              <a:rPr lang="fr-FR" sz="2800">
                <a:latin typeface="BlackChancery" pitchFamily="2" charset="0"/>
              </a:rPr>
              <a:t> do </a:t>
            </a:r>
            <a:r>
              <a:rPr lang="fr-FR" sz="2800" err="1">
                <a:latin typeface="BlackChancery" pitchFamily="2" charset="0"/>
              </a:rPr>
              <a:t>you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remember</a:t>
            </a:r>
            <a:r>
              <a:rPr lang="fr-FR" sz="2800">
                <a:latin typeface="BlackChancery" pitchFamily="2" charset="0"/>
              </a:rPr>
              <a:t>?</a:t>
            </a:r>
          </a:p>
        </p:txBody>
      </p:sp>
      <p:pic>
        <p:nvPicPr>
          <p:cNvPr id="4" name="Image 3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93CDF67C-172C-E841-9768-D6B53D85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1196258" y="2130824"/>
            <a:ext cx="6361830" cy="17598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581150" y="2641433"/>
            <a:ext cx="5548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latin typeface="BlackChancery" pitchFamily="2" charset="0"/>
              </a:rPr>
              <a:t>Question 4</a:t>
            </a:r>
          </a:p>
          <a:p>
            <a:r>
              <a:rPr lang="fr-FR" sz="2800" err="1">
                <a:latin typeface="BlackChancery" pitchFamily="2" charset="0"/>
              </a:rPr>
              <a:t>What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did</a:t>
            </a:r>
            <a:r>
              <a:rPr lang="fr-FR" sz="2800">
                <a:latin typeface="BlackChancery" pitchFamily="2" charset="0"/>
              </a:rPr>
              <a:t> pirates wear on </a:t>
            </a:r>
            <a:r>
              <a:rPr lang="fr-FR" sz="2800" err="1">
                <a:latin typeface="BlackChancery" pitchFamily="2" charset="0"/>
              </a:rPr>
              <a:t>their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heads</a:t>
            </a:r>
            <a:r>
              <a:rPr lang="fr-FR" sz="2800">
                <a:latin typeface="BlackChancery" pitchFamily="2" charset="0"/>
              </a:rPr>
              <a:t>?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888CE969-C639-46AA-83B6-03A4815097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6B522-763F-4AE3-A6A0-26A8CE533D3B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C52D60D8-E819-443D-B68A-E23ACBE87D8C}"/>
              </a:ext>
            </a:extLst>
          </p:cNvPr>
          <p:cNvSpPr/>
          <p:nvPr/>
        </p:nvSpPr>
        <p:spPr>
          <a:xfrm>
            <a:off x="8071720" y="4626597"/>
            <a:ext cx="1841182" cy="1801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10E06452-EFD8-4245-9DB8-CFB072BB0048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D2940B1A-C4C5-45B4-9F50-EEF36EE4730D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2800F41B-3228-43F0-92BC-F5BCC95FC0D6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940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24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1007C53B-1E84-3D44-B6C5-D38BB0611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4830046" y="278211"/>
            <a:ext cx="4630946" cy="10505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5329238" y="514350"/>
            <a:ext cx="36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err="1">
                <a:latin typeface="BlackChancery" pitchFamily="2" charset="0"/>
              </a:rPr>
              <a:t>What</a:t>
            </a:r>
            <a:r>
              <a:rPr lang="fr-FR" sz="2800">
                <a:latin typeface="BlackChancery" pitchFamily="2" charset="0"/>
              </a:rPr>
              <a:t> do </a:t>
            </a:r>
            <a:r>
              <a:rPr lang="fr-FR" sz="2800" err="1">
                <a:latin typeface="BlackChancery" pitchFamily="2" charset="0"/>
              </a:rPr>
              <a:t>you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remember</a:t>
            </a:r>
            <a:r>
              <a:rPr lang="fr-FR" sz="2800">
                <a:latin typeface="BlackChancery" pitchFamily="2" charset="0"/>
              </a:rPr>
              <a:t>?</a:t>
            </a:r>
          </a:p>
        </p:txBody>
      </p:sp>
      <p:pic>
        <p:nvPicPr>
          <p:cNvPr id="4" name="Image 3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93CDF67C-172C-E841-9768-D6B53D85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6" r="5" b="23811"/>
          <a:stretch/>
        </p:blipFill>
        <p:spPr>
          <a:xfrm>
            <a:off x="1196258" y="2130824"/>
            <a:ext cx="6361830" cy="17598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581150" y="2641433"/>
            <a:ext cx="56140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latin typeface="BlackChancery" pitchFamily="2" charset="0"/>
              </a:rPr>
              <a:t>Question 5</a:t>
            </a:r>
          </a:p>
          <a:p>
            <a:r>
              <a:rPr lang="fr-FR" sz="2800" err="1">
                <a:latin typeface="BlackChancery" pitchFamily="2" charset="0"/>
              </a:rPr>
              <a:t>What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did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err="1">
                <a:latin typeface="BlackChancery" pitchFamily="2" charset="0"/>
              </a:rPr>
              <a:t>they</a:t>
            </a:r>
            <a:r>
              <a:rPr lang="fr-FR" sz="2800">
                <a:latin typeface="BlackChancery" pitchFamily="2" charset="0"/>
              </a:rPr>
              <a:t> put on </a:t>
            </a:r>
            <a:r>
              <a:rPr lang="fr-FR" sz="2800" dirty="0">
                <a:latin typeface="BlackChancery" pitchFamily="2" charset="0"/>
              </a:rPr>
              <a:t>one of </a:t>
            </a:r>
            <a:r>
              <a:rPr lang="fr-FR" sz="2800" err="1">
                <a:latin typeface="BlackChancery" pitchFamily="2" charset="0"/>
              </a:rPr>
              <a:t>their</a:t>
            </a:r>
            <a:r>
              <a:rPr lang="fr-FR" sz="2800">
                <a:latin typeface="BlackChancery" pitchFamily="2" charset="0"/>
              </a:rPr>
              <a:t> </a:t>
            </a:r>
            <a:r>
              <a:rPr lang="fr-FR" sz="2800" dirty="0" err="1">
                <a:latin typeface="BlackChancery" pitchFamily="2" charset="0"/>
              </a:rPr>
              <a:t>eyes</a:t>
            </a:r>
            <a:r>
              <a:rPr lang="fr-FR" sz="2800">
                <a:latin typeface="BlackChancery" pitchFamily="2" charset="0"/>
              </a:rPr>
              <a:t>?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E8BED155-B936-477D-8F6B-8580949DBB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DEF9A6-02F0-4E81-AA69-46406EB15685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FC627029-E823-4EE2-8114-D4B3F5255405}"/>
              </a:ext>
            </a:extLst>
          </p:cNvPr>
          <p:cNvSpPr/>
          <p:nvPr/>
        </p:nvSpPr>
        <p:spPr>
          <a:xfrm>
            <a:off x="8071720" y="4626597"/>
            <a:ext cx="1841182" cy="18014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38787153-614D-4E0D-9590-770F49B8698A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559AE5E7-29D4-44FB-B771-0258C3F21178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1B40BDD5-3AE2-4043-BB79-3D2692A903C3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chemeClr val="accent2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290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24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8D0C99B-5D00-4C85-B84B-3F0AF0E70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89" y="2358452"/>
            <a:ext cx="3020537" cy="382051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6AEE8F1-5AFE-4DE0-A209-3B2A7CA1EC73}"/>
              </a:ext>
            </a:extLst>
          </p:cNvPr>
          <p:cNvGrpSpPr/>
          <p:nvPr/>
        </p:nvGrpSpPr>
        <p:grpSpPr>
          <a:xfrm>
            <a:off x="344249" y="2253477"/>
            <a:ext cx="2667471" cy="4286269"/>
            <a:chOff x="353828" y="2327570"/>
            <a:chExt cx="2667471" cy="428626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24AB28D-90A2-4386-A726-4B191F77E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0" t="15369" r="62466"/>
            <a:stretch/>
          </p:blipFill>
          <p:spPr>
            <a:xfrm>
              <a:off x="353828" y="2327570"/>
              <a:ext cx="2667471" cy="4286269"/>
            </a:xfrm>
            <a:prstGeom prst="rect">
              <a:avLst/>
            </a:prstGeom>
          </p:spPr>
        </p:pic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52E036F7-EE61-4BBB-8BA7-2748EDB99A4E}"/>
                </a:ext>
              </a:extLst>
            </p:cNvPr>
            <p:cNvSpPr/>
            <p:nvPr/>
          </p:nvSpPr>
          <p:spPr>
            <a:xfrm>
              <a:off x="467617" y="5647459"/>
              <a:ext cx="2400844" cy="86270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/>
                <a:t>Bartholomew Roberts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870E8D3-B821-45CD-8B16-56E98E53B2DA}"/>
              </a:ext>
            </a:extLst>
          </p:cNvPr>
          <p:cNvGrpSpPr/>
          <p:nvPr/>
        </p:nvGrpSpPr>
        <p:grpSpPr>
          <a:xfrm>
            <a:off x="6032359" y="2253477"/>
            <a:ext cx="2869426" cy="4260599"/>
            <a:chOff x="3167771" y="2354038"/>
            <a:chExt cx="2869426" cy="4260599"/>
          </a:xfrm>
        </p:grpSpPr>
        <p:pic>
          <p:nvPicPr>
            <p:cNvPr id="8" name="Image 7" descr="Une image contenant texte, extérieur, livre&#10;&#10;Description générée automatiquement">
              <a:extLst>
                <a:ext uri="{FF2B5EF4-FFF2-40B4-BE49-F238E27FC236}">
                  <a16:creationId xmlns:a16="http://schemas.microsoft.com/office/drawing/2014/main" id="{2771CD37-03BF-4D71-9235-317D9541A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2" t="16905" r="37165"/>
            <a:stretch/>
          </p:blipFill>
          <p:spPr>
            <a:xfrm>
              <a:off x="3167771" y="2354038"/>
              <a:ext cx="2869426" cy="4260599"/>
            </a:xfrm>
            <a:prstGeom prst="rect">
              <a:avLst/>
            </a:prstGeom>
          </p:spPr>
        </p:pic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CCCBD50-9531-41C9-A9F6-FDFC65D9F53F}"/>
                </a:ext>
              </a:extLst>
            </p:cNvPr>
            <p:cNvSpPr/>
            <p:nvPr/>
          </p:nvSpPr>
          <p:spPr>
            <a:xfrm>
              <a:off x="3314716" y="5647459"/>
              <a:ext cx="2591950" cy="86270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/>
                <a:t>Edward </a:t>
              </a:r>
              <a:r>
                <a:rPr lang="fr-FR" sz="2800" dirty="0" err="1"/>
                <a:t>Teach</a:t>
              </a:r>
              <a:endParaRPr lang="fr-FR" sz="2800" dirty="0"/>
            </a:p>
            <a:p>
              <a:pPr algn="ctr"/>
              <a:r>
                <a:rPr lang="fr-FR" sz="2800" dirty="0"/>
                <a:t>« </a:t>
              </a:r>
              <a:r>
                <a:rPr lang="fr-FR" sz="2800" dirty="0" err="1"/>
                <a:t>Blackbeard</a:t>
              </a:r>
              <a:r>
                <a:rPr lang="fr-FR" sz="2800" dirty="0"/>
                <a:t> »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363ACB4C-C239-4D48-864C-07BF083EB1BD}"/>
              </a:ext>
            </a:extLst>
          </p:cNvPr>
          <p:cNvGrpSpPr/>
          <p:nvPr/>
        </p:nvGrpSpPr>
        <p:grpSpPr>
          <a:xfrm>
            <a:off x="3098717" y="2258195"/>
            <a:ext cx="2792573" cy="4276834"/>
            <a:chOff x="6259626" y="2337299"/>
            <a:chExt cx="2792573" cy="4276834"/>
          </a:xfrm>
        </p:grpSpPr>
        <p:pic>
          <p:nvPicPr>
            <p:cNvPr id="3" name="Image 2" descr="Une image contenant herbe, homme, debout, éléphant&#10;&#10;Description générée automatiquement">
              <a:extLst>
                <a:ext uri="{FF2B5EF4-FFF2-40B4-BE49-F238E27FC236}">
                  <a16:creationId xmlns:a16="http://schemas.microsoft.com/office/drawing/2014/main" id="{C0DE4A3B-09AC-46B1-B31A-CFE5251F9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9" r="51189"/>
            <a:stretch/>
          </p:blipFill>
          <p:spPr>
            <a:xfrm>
              <a:off x="6259626" y="2337299"/>
              <a:ext cx="2792573" cy="4276834"/>
            </a:xfrm>
            <a:prstGeom prst="rect">
              <a:avLst/>
            </a:prstGeom>
          </p:spPr>
        </p:pic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D3B8A2C-00FF-4FB1-8EBF-847C296EDAD3}"/>
                </a:ext>
              </a:extLst>
            </p:cNvPr>
            <p:cNvSpPr/>
            <p:nvPr/>
          </p:nvSpPr>
          <p:spPr>
            <a:xfrm>
              <a:off x="6460693" y="5981103"/>
              <a:ext cx="2364001" cy="55392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/>
                <a:t>Anne Bonny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A2284FE-8920-4C5A-BFCD-5912CAA5DAFA}"/>
              </a:ext>
            </a:extLst>
          </p:cNvPr>
          <p:cNvSpPr/>
          <p:nvPr/>
        </p:nvSpPr>
        <p:spPr>
          <a:xfrm>
            <a:off x="9360382" y="5672321"/>
            <a:ext cx="2364001" cy="86270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The </a:t>
            </a:r>
            <a:r>
              <a:rPr lang="fr-FR" sz="2800" err="1"/>
              <a:t>privateer</a:t>
            </a:r>
            <a:r>
              <a:rPr lang="fr-FR" sz="2800"/>
              <a:t> Francis Drake</a:t>
            </a:r>
          </a:p>
        </p:txBody>
      </p:sp>
      <p:sp>
        <p:nvSpPr>
          <p:cNvPr id="13" name="Rectangle : coins arrondis 11">
            <a:extLst>
              <a:ext uri="{FF2B5EF4-FFF2-40B4-BE49-F238E27FC236}">
                <a16:creationId xmlns:a16="http://schemas.microsoft.com/office/drawing/2014/main" id="{8A318E1F-B8CF-8C4D-B044-AE75A60F61E4}"/>
              </a:ext>
            </a:extLst>
          </p:cNvPr>
          <p:cNvSpPr/>
          <p:nvPr/>
        </p:nvSpPr>
        <p:spPr>
          <a:xfrm>
            <a:off x="202225" y="216176"/>
            <a:ext cx="5332471" cy="19049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To </a:t>
            </a:r>
            <a:r>
              <a:rPr lang="fr-FR" sz="2800" err="1"/>
              <a:t>become</a:t>
            </a:r>
            <a:r>
              <a:rPr lang="fr-FR" sz="2800"/>
              <a:t> a pirate a man </a:t>
            </a:r>
            <a:r>
              <a:rPr lang="fr-FR" sz="2800" err="1"/>
              <a:t>had</a:t>
            </a:r>
            <a:r>
              <a:rPr lang="fr-FR" sz="2800"/>
              <a:t> to </a:t>
            </a:r>
            <a:r>
              <a:rPr lang="fr-FR" sz="2800" err="1"/>
              <a:t>sign</a:t>
            </a:r>
            <a:r>
              <a:rPr lang="fr-FR" sz="2800"/>
              <a:t> a </a:t>
            </a:r>
            <a:r>
              <a:rPr lang="fr-FR" sz="2800" err="1"/>
              <a:t>contract</a:t>
            </a:r>
            <a:r>
              <a:rPr lang="fr-FR" sz="2800"/>
              <a:t> or code. </a:t>
            </a:r>
            <a:r>
              <a:rPr lang="fr-FR" sz="2800" err="1"/>
              <a:t>Every</a:t>
            </a:r>
            <a:r>
              <a:rPr lang="fr-FR" sz="2800"/>
              <a:t> pirate </a:t>
            </a:r>
            <a:r>
              <a:rPr lang="fr-FR" sz="2800" dirty="0" err="1"/>
              <a:t>was</a:t>
            </a:r>
            <a:r>
              <a:rPr lang="fr-FR" sz="2800" dirty="0"/>
              <a:t> </a:t>
            </a:r>
            <a:r>
              <a:rPr lang="fr-FR" sz="2800" dirty="0" err="1"/>
              <a:t>equal</a:t>
            </a:r>
            <a:r>
              <a:rPr lang="fr-FR" sz="2800"/>
              <a:t>.</a:t>
            </a:r>
          </a:p>
        </p:txBody>
      </p:sp>
      <p:sp>
        <p:nvSpPr>
          <p:cNvPr id="16" name="Rectangle : coins arrondis 12">
            <a:extLst>
              <a:ext uri="{FF2B5EF4-FFF2-40B4-BE49-F238E27FC236}">
                <a16:creationId xmlns:a16="http://schemas.microsoft.com/office/drawing/2014/main" id="{CEE674F9-48EA-7043-BF34-1593CC7C7611}"/>
              </a:ext>
            </a:extLst>
          </p:cNvPr>
          <p:cNvSpPr/>
          <p:nvPr/>
        </p:nvSpPr>
        <p:spPr>
          <a:xfrm>
            <a:off x="5957413" y="216177"/>
            <a:ext cx="5912283" cy="19049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err="1"/>
              <a:t>Privateers</a:t>
            </a:r>
            <a:r>
              <a:rPr lang="fr-FR" sz="2800"/>
              <a:t> </a:t>
            </a:r>
            <a:r>
              <a:rPr lang="fr-FR" sz="2800" err="1"/>
              <a:t>were</a:t>
            </a:r>
            <a:r>
              <a:rPr lang="fr-FR" sz="2800"/>
              <a:t> « </a:t>
            </a:r>
            <a:r>
              <a:rPr lang="fr-FR" sz="2800" err="1"/>
              <a:t>legal</a:t>
            </a:r>
            <a:r>
              <a:rPr lang="fr-FR" sz="2800"/>
              <a:t> » pirates </a:t>
            </a:r>
            <a:r>
              <a:rPr lang="fr-FR" sz="2800" err="1"/>
              <a:t>paid</a:t>
            </a:r>
            <a:r>
              <a:rPr lang="fr-FR" sz="2800"/>
              <a:t> by </a:t>
            </a:r>
            <a:r>
              <a:rPr lang="fr-FR" sz="2800" dirty="0" err="1"/>
              <a:t>kings</a:t>
            </a:r>
            <a:r>
              <a:rPr lang="fr-FR" sz="2800" dirty="0"/>
              <a:t> </a:t>
            </a:r>
            <a:r>
              <a:rPr lang="fr-FR" sz="2800"/>
              <a:t>or </a:t>
            </a:r>
            <a:r>
              <a:rPr lang="fr-FR" sz="2800" err="1"/>
              <a:t>queens</a:t>
            </a:r>
            <a:r>
              <a:rPr lang="fr-FR" sz="2800"/>
              <a:t> to </a:t>
            </a:r>
            <a:r>
              <a:rPr lang="fr-FR" sz="2800" err="1"/>
              <a:t>attack</a:t>
            </a:r>
            <a:r>
              <a:rPr lang="fr-FR" sz="2800"/>
              <a:t> </a:t>
            </a:r>
            <a:r>
              <a:rPr lang="fr-FR" sz="2800" err="1"/>
              <a:t>ships</a:t>
            </a:r>
            <a:r>
              <a:rPr lang="fr-FR" sz="2800"/>
              <a:t> </a:t>
            </a:r>
            <a:r>
              <a:rPr lang="fr-FR" sz="2800" err="1"/>
              <a:t>from</a:t>
            </a:r>
            <a:r>
              <a:rPr lang="fr-FR" sz="2800"/>
              <a:t> </a:t>
            </a:r>
            <a:r>
              <a:rPr lang="fr-FR" sz="2800" dirty="0" err="1"/>
              <a:t>enemy</a:t>
            </a:r>
            <a:r>
              <a:rPr lang="fr-FR" sz="2800"/>
              <a:t> countries! Francis Drake </a:t>
            </a:r>
            <a:r>
              <a:rPr lang="fr-FR" sz="2800" err="1"/>
              <a:t>worked</a:t>
            </a:r>
            <a:r>
              <a:rPr lang="fr-FR" sz="2800"/>
              <a:t> for the </a:t>
            </a:r>
            <a:r>
              <a:rPr lang="fr-FR" sz="2800" dirty="0"/>
              <a:t>Queen</a:t>
            </a:r>
            <a:r>
              <a:rPr lang="fr-FR" sz="2800"/>
              <a:t> of </a:t>
            </a:r>
            <a:r>
              <a:rPr lang="fr-FR" sz="2800" err="1"/>
              <a:t>England</a:t>
            </a:r>
            <a:r>
              <a:rPr lang="fr-FR" sz="2800"/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950B31-5C03-4767-8AF0-83BFF61CA2CE}"/>
              </a:ext>
            </a:extLst>
          </p:cNvPr>
          <p:cNvSpPr/>
          <p:nvPr/>
        </p:nvSpPr>
        <p:spPr>
          <a:xfrm>
            <a:off x="344249" y="6532593"/>
            <a:ext cx="87575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©  The New York Public Library, Astor, </a:t>
            </a:r>
            <a:r>
              <a:rPr lang="fr-FR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Lenox</a:t>
            </a: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Tilden </a:t>
            </a:r>
            <a:r>
              <a:rPr lang="fr-FR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Foundations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55069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EBE61E-1723-43A0-AD73-26766CB4E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95" y="355593"/>
            <a:ext cx="6137597" cy="505392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4A3D40D-4A51-4C77-A772-2441C5B02EBD}"/>
              </a:ext>
            </a:extLst>
          </p:cNvPr>
          <p:cNvSpPr/>
          <p:nvPr/>
        </p:nvSpPr>
        <p:spPr>
          <a:xfrm>
            <a:off x="5885051" y="5655714"/>
            <a:ext cx="1519942" cy="66487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deck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4876658-C8AB-429E-A1FA-3FBD17296FD5}"/>
              </a:ext>
            </a:extLst>
          </p:cNvPr>
          <p:cNvSpPr/>
          <p:nvPr/>
        </p:nvSpPr>
        <p:spPr>
          <a:xfrm>
            <a:off x="4502918" y="825069"/>
            <a:ext cx="1382133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mast</a:t>
            </a:r>
            <a:endParaRPr lang="fr-FR" sz="320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1CAE539-28A3-4FBC-9C30-4514286966E7}"/>
              </a:ext>
            </a:extLst>
          </p:cNvPr>
          <p:cNvSpPr/>
          <p:nvPr/>
        </p:nvSpPr>
        <p:spPr>
          <a:xfrm>
            <a:off x="7857003" y="939462"/>
            <a:ext cx="1203489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flag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3E30370-ABC8-4593-882E-44569F99326C}"/>
              </a:ext>
            </a:extLst>
          </p:cNvPr>
          <p:cNvSpPr/>
          <p:nvPr/>
        </p:nvSpPr>
        <p:spPr>
          <a:xfrm>
            <a:off x="2041963" y="2270974"/>
            <a:ext cx="1245243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sail</a:t>
            </a:r>
            <a:endParaRPr lang="fr-FR" sz="3200"/>
          </a:p>
        </p:txBody>
      </p:sp>
      <p:pic>
        <p:nvPicPr>
          <p:cNvPr id="12" name="Image 11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A33CF7D0-0D4D-4EAF-B3C6-C44D184A9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1136" y="122830"/>
            <a:ext cx="3500112" cy="1201003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5932A780-9428-49EC-A62E-82B1FBE69A0A}"/>
              </a:ext>
            </a:extLst>
          </p:cNvPr>
          <p:cNvSpPr txBox="1">
            <a:spLocks/>
          </p:cNvSpPr>
          <p:nvPr/>
        </p:nvSpPr>
        <p:spPr>
          <a:xfrm>
            <a:off x="275421" y="490992"/>
            <a:ext cx="3191429" cy="612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>
                <a:latin typeface="BlackChancery" pitchFamily="2" charset="0"/>
              </a:rPr>
              <a:t>Pirates’ </a:t>
            </a:r>
            <a:r>
              <a:rPr lang="fr-FR" err="1">
                <a:latin typeface="BlackChancery" pitchFamily="2" charset="0"/>
              </a:rPr>
              <a:t>ships</a:t>
            </a:r>
            <a:endParaRPr lang="fr-FR" sz="4800">
              <a:latin typeface="BlackChancery" pitchFamily="2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7ECEDF3-9571-4543-B188-52EA5A0F109E}"/>
              </a:ext>
            </a:extLst>
          </p:cNvPr>
          <p:cNvSpPr/>
          <p:nvPr/>
        </p:nvSpPr>
        <p:spPr>
          <a:xfrm>
            <a:off x="72085" y="4066438"/>
            <a:ext cx="1519942" cy="66487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galleon</a:t>
            </a:r>
            <a:endParaRPr lang="fr-FR" sz="320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99EF044-F082-43E2-A114-B2913C96C940}"/>
              </a:ext>
            </a:extLst>
          </p:cNvPr>
          <p:cNvSpPr/>
          <p:nvPr/>
        </p:nvSpPr>
        <p:spPr>
          <a:xfrm>
            <a:off x="10609975" y="3888182"/>
            <a:ext cx="1519942" cy="66487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frigate</a:t>
            </a:r>
            <a:endParaRPr lang="fr-FR" sz="3200"/>
          </a:p>
        </p:txBody>
      </p:sp>
      <p:pic>
        <p:nvPicPr>
          <p:cNvPr id="19" name="Image 18" descr="Une image contenant toile, pluie&#10;&#10;Description générée automatiquement">
            <a:extLst>
              <a:ext uri="{FF2B5EF4-FFF2-40B4-BE49-F238E27FC236}">
                <a16:creationId xmlns:a16="http://schemas.microsoft.com/office/drawing/2014/main" id="{2F458D04-6045-48D0-9A21-92654DD98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" y="4831307"/>
            <a:ext cx="2307713" cy="19038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A8917FE-05F0-46FE-B2C6-341A5698E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44" y="4737444"/>
            <a:ext cx="2444636" cy="1997726"/>
          </a:xfrm>
          <a:prstGeom prst="rect">
            <a:avLst/>
          </a:prstGeom>
        </p:spPr>
      </p:pic>
      <p:pic>
        <p:nvPicPr>
          <p:cNvPr id="13" name="Image 12" descr="Une image contenant texte, reine&#10;&#10;Description générée automatiquement">
            <a:extLst>
              <a:ext uri="{FF2B5EF4-FFF2-40B4-BE49-F238E27FC236}">
                <a16:creationId xmlns:a16="http://schemas.microsoft.com/office/drawing/2014/main" id="{EE373FFB-3021-49B8-89A0-61232F2B4C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45" y="5660959"/>
            <a:ext cx="628447" cy="9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EBE61E-1723-43A0-AD73-26766CB4E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62" y="618438"/>
            <a:ext cx="6137597" cy="505392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4A3D40D-4A51-4C77-A772-2441C5B02EBD}"/>
              </a:ext>
            </a:extLst>
          </p:cNvPr>
          <p:cNvSpPr/>
          <p:nvPr/>
        </p:nvSpPr>
        <p:spPr>
          <a:xfrm>
            <a:off x="1428351" y="4692316"/>
            <a:ext cx="1333119" cy="58954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deck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4876658-C8AB-429E-A1FA-3FBD17296FD5}"/>
              </a:ext>
            </a:extLst>
          </p:cNvPr>
          <p:cNvSpPr/>
          <p:nvPr/>
        </p:nvSpPr>
        <p:spPr>
          <a:xfrm>
            <a:off x="1379338" y="2944146"/>
            <a:ext cx="1382133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mast</a:t>
            </a:r>
            <a:endParaRPr lang="fr-FR" sz="320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1CAE539-28A3-4FBC-9C30-4514286966E7}"/>
              </a:ext>
            </a:extLst>
          </p:cNvPr>
          <p:cNvSpPr/>
          <p:nvPr/>
        </p:nvSpPr>
        <p:spPr>
          <a:xfrm>
            <a:off x="1368019" y="3755069"/>
            <a:ext cx="1203489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flag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3E30370-ABC8-4593-882E-44569F99326C}"/>
              </a:ext>
            </a:extLst>
          </p:cNvPr>
          <p:cNvSpPr/>
          <p:nvPr/>
        </p:nvSpPr>
        <p:spPr>
          <a:xfrm>
            <a:off x="1428352" y="2114563"/>
            <a:ext cx="1245243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/>
              <a:t>sail</a:t>
            </a:r>
            <a:endParaRPr lang="fr-FR" sz="3200" dirty="0"/>
          </a:p>
        </p:txBody>
      </p:sp>
      <p:pic>
        <p:nvPicPr>
          <p:cNvPr id="12" name="Image 11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A33CF7D0-0D4D-4EAF-B3C6-C44D184A9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1136" y="122830"/>
            <a:ext cx="3500112" cy="1201003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5932A780-9428-49EC-A62E-82B1FBE69A0A}"/>
              </a:ext>
            </a:extLst>
          </p:cNvPr>
          <p:cNvSpPr txBox="1">
            <a:spLocks/>
          </p:cNvSpPr>
          <p:nvPr/>
        </p:nvSpPr>
        <p:spPr>
          <a:xfrm>
            <a:off x="275421" y="490992"/>
            <a:ext cx="3191429" cy="612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>
                <a:latin typeface="BlackChancery" pitchFamily="2" charset="0"/>
              </a:rPr>
              <a:t>Pirates’ </a:t>
            </a:r>
            <a:r>
              <a:rPr lang="fr-FR" err="1">
                <a:latin typeface="BlackChancery" pitchFamily="2" charset="0"/>
              </a:rPr>
              <a:t>ships</a:t>
            </a:r>
            <a:endParaRPr lang="fr-FR" sz="4800">
              <a:latin typeface="BlackChance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31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EBE61E-1723-43A0-AD73-26766CB4E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95" y="355593"/>
            <a:ext cx="6137597" cy="505392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4A3D40D-4A51-4C77-A772-2441C5B02EBD}"/>
              </a:ext>
            </a:extLst>
          </p:cNvPr>
          <p:cNvSpPr/>
          <p:nvPr/>
        </p:nvSpPr>
        <p:spPr>
          <a:xfrm>
            <a:off x="7292746" y="5837537"/>
            <a:ext cx="1519942" cy="66487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deck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4876658-C8AB-429E-A1FA-3FBD17296FD5}"/>
              </a:ext>
            </a:extLst>
          </p:cNvPr>
          <p:cNvSpPr/>
          <p:nvPr/>
        </p:nvSpPr>
        <p:spPr>
          <a:xfrm>
            <a:off x="4382602" y="473949"/>
            <a:ext cx="1382133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mast</a:t>
            </a:r>
            <a:endParaRPr lang="fr-FR" sz="320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1CAE539-28A3-4FBC-9C30-4514286966E7}"/>
              </a:ext>
            </a:extLst>
          </p:cNvPr>
          <p:cNvSpPr/>
          <p:nvPr/>
        </p:nvSpPr>
        <p:spPr>
          <a:xfrm>
            <a:off x="9673771" y="1103740"/>
            <a:ext cx="1203489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flag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3E30370-ABC8-4593-882E-44569F99326C}"/>
              </a:ext>
            </a:extLst>
          </p:cNvPr>
          <p:cNvSpPr/>
          <p:nvPr/>
        </p:nvSpPr>
        <p:spPr>
          <a:xfrm>
            <a:off x="625892" y="3606479"/>
            <a:ext cx="1245243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/>
              <a:t>sail</a:t>
            </a:r>
            <a:endParaRPr lang="fr-FR" sz="3200" dirty="0"/>
          </a:p>
        </p:txBody>
      </p:sp>
      <p:pic>
        <p:nvPicPr>
          <p:cNvPr id="12" name="Image 11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A33CF7D0-0D4D-4EAF-B3C6-C44D184A9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1136" y="122830"/>
            <a:ext cx="3500112" cy="1201003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5932A780-9428-49EC-A62E-82B1FBE69A0A}"/>
              </a:ext>
            </a:extLst>
          </p:cNvPr>
          <p:cNvSpPr txBox="1">
            <a:spLocks/>
          </p:cNvSpPr>
          <p:nvPr/>
        </p:nvSpPr>
        <p:spPr>
          <a:xfrm>
            <a:off x="275421" y="490992"/>
            <a:ext cx="3191429" cy="612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>
                <a:latin typeface="BlackChancery" pitchFamily="2" charset="0"/>
              </a:rPr>
              <a:t>Pirates’ </a:t>
            </a:r>
            <a:r>
              <a:rPr lang="fr-FR" err="1">
                <a:latin typeface="BlackChancery" pitchFamily="2" charset="0"/>
              </a:rPr>
              <a:t>ships</a:t>
            </a:r>
            <a:endParaRPr lang="fr-FR" sz="4800">
              <a:latin typeface="BlackChance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352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87F9F37-E25D-4159-9564-E13EB1CBF4D2}"/>
              </a:ext>
            </a:extLst>
          </p:cNvPr>
          <p:cNvSpPr/>
          <p:nvPr/>
        </p:nvSpPr>
        <p:spPr>
          <a:xfrm>
            <a:off x="4659532" y="3764510"/>
            <a:ext cx="3534638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Train for combat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C4FA93-2724-4258-A104-12758B0AF231}"/>
              </a:ext>
            </a:extLst>
          </p:cNvPr>
          <p:cNvSpPr/>
          <p:nvPr/>
        </p:nvSpPr>
        <p:spPr>
          <a:xfrm>
            <a:off x="545911" y="1435636"/>
            <a:ext cx="3562066" cy="5245769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Chores</a:t>
            </a:r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672AB27-87FC-4C1C-9C84-A1237B167811}"/>
              </a:ext>
            </a:extLst>
          </p:cNvPr>
          <p:cNvSpPr/>
          <p:nvPr/>
        </p:nvSpPr>
        <p:spPr>
          <a:xfrm>
            <a:off x="4659532" y="1443788"/>
            <a:ext cx="3562066" cy="524576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Fun </a:t>
            </a:r>
            <a:r>
              <a:rPr lang="fr-FR" sz="3200" err="1"/>
              <a:t>activities</a:t>
            </a:r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  <a:p>
            <a:pPr algn="ctr"/>
            <a:endParaRPr lang="fr-FR" sz="3200"/>
          </a:p>
        </p:txBody>
      </p:sp>
      <p:pic>
        <p:nvPicPr>
          <p:cNvPr id="20" name="Image 19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BB47B1B1-69D5-4540-9FCF-B22211409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86325" y="137224"/>
            <a:ext cx="6329376" cy="12010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3F36D59-3AC2-431A-8BC0-3A618524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220" y="365126"/>
            <a:ext cx="5349923" cy="975120"/>
          </a:xfrm>
        </p:spPr>
        <p:txBody>
          <a:bodyPr>
            <a:normAutofit/>
          </a:bodyPr>
          <a:lstStyle/>
          <a:p>
            <a:pPr algn="ctr"/>
            <a:r>
              <a:rPr lang="fr-FR" sz="4800" dirty="0" err="1">
                <a:latin typeface="BlackChancery" pitchFamily="2" charset="0"/>
              </a:rPr>
              <a:t>Activities</a:t>
            </a:r>
            <a:r>
              <a:rPr lang="fr-FR" sz="4800" dirty="0">
                <a:latin typeface="BlackChancery" pitchFamily="2" charset="0"/>
              </a:rPr>
              <a:t> on </a:t>
            </a:r>
            <a:r>
              <a:rPr lang="fr-FR" sz="4800" dirty="0" err="1">
                <a:latin typeface="BlackChancery" pitchFamily="2" charset="0"/>
              </a:rPr>
              <a:t>board</a:t>
            </a:r>
            <a:r>
              <a:rPr lang="fr-FR" sz="4800" dirty="0">
                <a:latin typeface="BlackChancery" pitchFamily="2" charset="0"/>
              </a:rPr>
              <a:t>!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706D393-DB9A-4A5A-907F-35B9C3CF2687}"/>
              </a:ext>
            </a:extLst>
          </p:cNvPr>
          <p:cNvSpPr/>
          <p:nvPr/>
        </p:nvSpPr>
        <p:spPr>
          <a:xfrm>
            <a:off x="8855618" y="910282"/>
            <a:ext cx="3164359" cy="4196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clean </a:t>
            </a:r>
            <a:r>
              <a:rPr lang="fr-FR" sz="2800" dirty="0" err="1"/>
              <a:t>pistol</a:t>
            </a:r>
            <a:r>
              <a:rPr lang="fr-FR" sz="2800" dirty="0"/>
              <a:t>/</a:t>
            </a:r>
            <a:r>
              <a:rPr lang="fr-FR" sz="2800" dirty="0" err="1"/>
              <a:t>dagger</a:t>
            </a:r>
            <a:endParaRPr lang="fr-FR" sz="28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3BDE39C-FBA6-412E-BEBA-877BADABCBF7}"/>
              </a:ext>
            </a:extLst>
          </p:cNvPr>
          <p:cNvSpPr/>
          <p:nvPr/>
        </p:nvSpPr>
        <p:spPr>
          <a:xfrm>
            <a:off x="8855619" y="227911"/>
            <a:ext cx="2085475" cy="43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err="1"/>
              <a:t>keep</a:t>
            </a:r>
            <a:r>
              <a:rPr lang="fr-FR" sz="2800"/>
              <a:t> </a:t>
            </a:r>
            <a:r>
              <a:rPr lang="fr-FR" sz="2800" err="1"/>
              <a:t>watch</a:t>
            </a:r>
            <a:endParaRPr lang="fr-FR" sz="280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6804D76-6CDA-4935-81FB-41413AB06DEB}"/>
              </a:ext>
            </a:extLst>
          </p:cNvPr>
          <p:cNvSpPr/>
          <p:nvPr/>
        </p:nvSpPr>
        <p:spPr>
          <a:xfrm>
            <a:off x="8855619" y="2779306"/>
            <a:ext cx="3164359" cy="48777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play</a:t>
            </a:r>
            <a:r>
              <a:rPr lang="fr-FR" sz="2800" dirty="0"/>
              <a:t>/</a:t>
            </a:r>
            <a:r>
              <a:rPr lang="fr-FR" sz="2800" dirty="0" err="1"/>
              <a:t>listen</a:t>
            </a:r>
            <a:r>
              <a:rPr lang="fr-FR" sz="2800" dirty="0"/>
              <a:t> to music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1AD7323-E34C-4A66-97D9-63C186E58FFB}"/>
              </a:ext>
            </a:extLst>
          </p:cNvPr>
          <p:cNvSpPr/>
          <p:nvPr/>
        </p:nvSpPr>
        <p:spPr>
          <a:xfrm>
            <a:off x="8855619" y="2163250"/>
            <a:ext cx="1347579" cy="43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err="1"/>
              <a:t>smoke</a:t>
            </a:r>
            <a:endParaRPr lang="fr-FR" sz="280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6AF7E1D-A942-4D3F-99C5-177E7CBBB677}"/>
              </a:ext>
            </a:extLst>
          </p:cNvPr>
          <p:cNvSpPr/>
          <p:nvPr/>
        </p:nvSpPr>
        <p:spPr>
          <a:xfrm>
            <a:off x="8855619" y="5816520"/>
            <a:ext cx="1685277" cy="93896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look </a:t>
            </a:r>
            <a:r>
              <a:rPr lang="fr-FR" sz="2800" err="1"/>
              <a:t>after</a:t>
            </a:r>
            <a:r>
              <a:rPr lang="fr-FR" sz="2800"/>
              <a:t> the </a:t>
            </a:r>
            <a:r>
              <a:rPr lang="fr-FR" sz="2800" err="1"/>
              <a:t>sails</a:t>
            </a:r>
            <a:endParaRPr lang="fr-FR" sz="280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865145E-D930-489A-BC1B-536FA6B610C9}"/>
              </a:ext>
            </a:extLst>
          </p:cNvPr>
          <p:cNvSpPr/>
          <p:nvPr/>
        </p:nvSpPr>
        <p:spPr>
          <a:xfrm>
            <a:off x="8855619" y="4759066"/>
            <a:ext cx="1710081" cy="8733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err="1"/>
              <a:t>play</a:t>
            </a:r>
            <a:r>
              <a:rPr lang="fr-FR" sz="2800"/>
              <a:t> </a:t>
            </a:r>
            <a:r>
              <a:rPr lang="fr-FR" sz="2800" err="1"/>
              <a:t>cards</a:t>
            </a:r>
            <a:r>
              <a:rPr lang="fr-FR" sz="2800"/>
              <a:t> or </a:t>
            </a:r>
            <a:r>
              <a:rPr lang="fr-FR" sz="2800" err="1"/>
              <a:t>dice</a:t>
            </a:r>
            <a:endParaRPr lang="fr-FR" sz="280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5DCD483-E3B9-450D-B414-CEC697AC206F}"/>
              </a:ext>
            </a:extLst>
          </p:cNvPr>
          <p:cNvSpPr/>
          <p:nvPr/>
        </p:nvSpPr>
        <p:spPr>
          <a:xfrm>
            <a:off x="8855619" y="4086567"/>
            <a:ext cx="1865190" cy="43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clean deck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736834F-D754-47DE-8999-7A5DBD93D52E}"/>
              </a:ext>
            </a:extLst>
          </p:cNvPr>
          <p:cNvSpPr/>
          <p:nvPr/>
        </p:nvSpPr>
        <p:spPr>
          <a:xfrm>
            <a:off x="8855619" y="3451135"/>
            <a:ext cx="1017934" cy="43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err="1"/>
              <a:t>fish</a:t>
            </a:r>
            <a:endParaRPr lang="fr-FR" sz="280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D73AEDC-6188-487C-B4E4-011FDA8255B7}"/>
              </a:ext>
            </a:extLst>
          </p:cNvPr>
          <p:cNvSpPr/>
          <p:nvPr/>
        </p:nvSpPr>
        <p:spPr>
          <a:xfrm>
            <a:off x="8855619" y="1533324"/>
            <a:ext cx="3164359" cy="43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do combat training</a:t>
            </a:r>
          </a:p>
        </p:txBody>
      </p:sp>
      <p:pic>
        <p:nvPicPr>
          <p:cNvPr id="17" name="Image 16" descr="Une image contenant texte, reine&#10;&#10;Description générée automatiquement">
            <a:extLst>
              <a:ext uri="{FF2B5EF4-FFF2-40B4-BE49-F238E27FC236}">
                <a16:creationId xmlns:a16="http://schemas.microsoft.com/office/drawing/2014/main" id="{2F2BCC2D-8F38-4090-B4BB-1253CFF71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809" y="4759066"/>
            <a:ext cx="628447" cy="943038"/>
          </a:xfrm>
          <a:prstGeom prst="rect">
            <a:avLst/>
          </a:prstGeom>
        </p:spPr>
      </p:pic>
      <p:pic>
        <p:nvPicPr>
          <p:cNvPr id="19" name="Image 18" descr="Une image contenant ordinateur&#10;&#10;Description générée automatiquement">
            <a:extLst>
              <a:ext uri="{FF2B5EF4-FFF2-40B4-BE49-F238E27FC236}">
                <a16:creationId xmlns:a16="http://schemas.microsoft.com/office/drawing/2014/main" id="{981D8069-D27A-4C6B-ABAC-C24B7C712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272" y="4958768"/>
            <a:ext cx="618706" cy="5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62708 0.3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675 0.304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0.0088 L -0.33138 0.111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0.2595 0.1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33112 0.10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4206 0.106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60911 -0.0472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56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26849 0.0046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60625 -0.1932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DE98F-BC20-47C6-BA16-BC15A029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0" y="211137"/>
            <a:ext cx="9312442" cy="987425"/>
          </a:xfrm>
        </p:spPr>
        <p:txBody>
          <a:bodyPr>
            <a:normAutofit/>
          </a:bodyPr>
          <a:lstStyle/>
          <a:p>
            <a:r>
              <a:rPr lang="fr-FR" sz="6000">
                <a:latin typeface="Treasure Map Deadhand" pitchFamily="2" charset="0"/>
                <a:cs typeface="Calibri Light"/>
              </a:rPr>
              <a:t>Quel est le programme aujourd’hui?</a:t>
            </a:r>
            <a:endParaRPr lang="fr-FR" sz="6000">
              <a:latin typeface="Treasure Map Deadhand" pitchFamily="2" charset="0"/>
            </a:endParaRPr>
          </a:p>
        </p:txBody>
      </p:sp>
      <p:graphicFrame>
        <p:nvGraphicFramePr>
          <p:cNvPr id="16" name="Espace réservé du contenu 2">
            <a:extLst>
              <a:ext uri="{FF2B5EF4-FFF2-40B4-BE49-F238E27FC236}">
                <a16:creationId xmlns:a16="http://schemas.microsoft.com/office/drawing/2014/main" id="{D2A197C6-FB6A-4E87-8B8B-B98154071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198273"/>
              </p:ext>
            </p:extLst>
          </p:nvPr>
        </p:nvGraphicFramePr>
        <p:xfrm>
          <a:off x="391378" y="1308100"/>
          <a:ext cx="11407487" cy="3196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que 6" descr="Globe terrestre : Amériques">
            <a:extLst>
              <a:ext uri="{FF2B5EF4-FFF2-40B4-BE49-F238E27FC236}">
                <a16:creationId xmlns:a16="http://schemas.microsoft.com/office/drawing/2014/main" id="{012B10DB-403E-4641-A18F-1AF5570C95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7200" y="1671608"/>
            <a:ext cx="914400" cy="914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0234622-D101-2D4D-AE8D-070E65ECF6BF}"/>
              </a:ext>
            </a:extLst>
          </p:cNvPr>
          <p:cNvSpPr txBox="1"/>
          <p:nvPr/>
        </p:nvSpPr>
        <p:spPr>
          <a:xfrm>
            <a:off x="2341274" y="5156201"/>
            <a:ext cx="8422093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/>
              <a:t>A la fin de cette séance , tu seras capable de fabriquer et jouer à un jeu de plateau….</a:t>
            </a:r>
          </a:p>
        </p:txBody>
      </p:sp>
      <p:pic>
        <p:nvPicPr>
          <p:cNvPr id="4" name="Graphique 3" descr="Flèche : courbe légère">
            <a:extLst>
              <a:ext uri="{FF2B5EF4-FFF2-40B4-BE49-F238E27FC236}">
                <a16:creationId xmlns:a16="http://schemas.microsoft.com/office/drawing/2014/main" id="{9483CCF4-A1D7-4E2A-8DB5-84C07D8ED7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4454" y="4914900"/>
            <a:ext cx="914400" cy="914400"/>
          </a:xfrm>
          <a:prstGeom prst="rect">
            <a:avLst/>
          </a:prstGeom>
        </p:spPr>
      </p:pic>
      <p:pic>
        <p:nvPicPr>
          <p:cNvPr id="19" name="Graphic 19" descr="Head with gears">
            <a:extLst>
              <a:ext uri="{FF2B5EF4-FFF2-40B4-BE49-F238E27FC236}">
                <a16:creationId xmlns:a16="http://schemas.microsoft.com/office/drawing/2014/main" id="{A61713E9-FD56-4A14-A8A3-5FCCC3E02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81932" y="1677838"/>
            <a:ext cx="914400" cy="914400"/>
          </a:xfrm>
          <a:prstGeom prst="rect">
            <a:avLst/>
          </a:prstGeom>
        </p:spPr>
      </p:pic>
      <p:pic>
        <p:nvPicPr>
          <p:cNvPr id="18" name="Graphic 19" descr="Skull">
            <a:extLst>
              <a:ext uri="{FF2B5EF4-FFF2-40B4-BE49-F238E27FC236}">
                <a16:creationId xmlns:a16="http://schemas.microsoft.com/office/drawing/2014/main" id="{7589406B-F164-4013-A935-024FC70073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78196" y="1677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5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4FA67-C196-4F02-A7D3-E6F952A36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21" y="1800803"/>
            <a:ext cx="11402883" cy="4762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b="1">
                <a:latin typeface="BlackChancery" pitchFamily="2" charset="0"/>
                <a:ea typeface="+mn-lt"/>
                <a:cs typeface="+mn-lt"/>
              </a:rPr>
              <a:t>Blackbeard was born around 1680 in Bristol, England.</a:t>
            </a:r>
            <a:endParaRPr lang="en-US">
              <a:latin typeface="BlackChancery" pitchFamily="2" charset="0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b="1">
                <a:latin typeface="BlackChancery" pitchFamily="2" charset="0"/>
                <a:ea typeface="+mn-lt"/>
                <a:cs typeface="+mn-lt"/>
              </a:rPr>
              <a:t>Pirates used nicknames, so nobody really knows his real</a:t>
            </a:r>
            <a:endParaRPr lang="en-US">
              <a:latin typeface="BlackChancery" pitchFamily="2" charset="0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b="1">
                <a:latin typeface="BlackChancery" pitchFamily="2" charset="0"/>
                <a:ea typeface="+mn-lt"/>
                <a:cs typeface="+mn-lt"/>
              </a:rPr>
              <a:t>name but historians think it was Edward Teach. </a:t>
            </a:r>
            <a:endParaRPr lang="en-US">
              <a:latin typeface="BlackChancery" pitchFamily="2" charset="0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b="1">
                <a:latin typeface="BlackChancery" pitchFamily="2" charset="0"/>
                <a:ea typeface="+mn-lt"/>
                <a:cs typeface="+mn-lt"/>
              </a:rPr>
              <a:t>He was one of history's most famous pirates</a:t>
            </a:r>
            <a:r>
              <a:rPr lang="en-US" b="1" dirty="0">
                <a:latin typeface="BlackChancery" pitchFamily="2" charset="0"/>
                <a:ea typeface="+mn-lt"/>
                <a:cs typeface="+mn-lt"/>
              </a:rPr>
              <a:t>! </a:t>
            </a:r>
            <a:endParaRPr lang="en-US">
              <a:latin typeface="BlackChancery" pitchFamily="2" charset="0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b="1">
                <a:latin typeface="BlackChancery" pitchFamily="2" charset="0"/>
                <a:cs typeface="Calibri" panose="020F0502020204030204"/>
              </a:rPr>
              <a:t>First, he was a privateer for the British and then he became a pirate in 1716. He captured a French ship and named it "Queen Anne's revenge". In 1718,</a:t>
            </a:r>
            <a:r>
              <a:rPr lang="en-US" b="1">
                <a:latin typeface="BlackChancery" pitchFamily="2" charset="0"/>
                <a:ea typeface="+mn-lt"/>
                <a:cs typeface="+mn-lt"/>
              </a:rPr>
              <a:t> he established his base in North Carolina in America. He captured many ships and stole their treasure (food, rum, gold, tobacco....). He was killed on November 22, 1718 by British soldiers.</a:t>
            </a:r>
            <a:r>
              <a:rPr lang="en-US" b="1" dirty="0">
                <a:latin typeface="BlackChancery" pitchFamily="2" charset="0"/>
                <a:ea typeface="+mn-lt"/>
                <a:cs typeface="+mn-lt"/>
              </a:rPr>
              <a:t> He </a:t>
            </a:r>
            <a:r>
              <a:rPr lang="en-US" b="1">
                <a:latin typeface="BlackChancery" pitchFamily="2" charset="0"/>
                <a:ea typeface="+mn-lt"/>
                <a:cs typeface="+mn-lt"/>
              </a:rPr>
              <a:t>was decapitated.</a:t>
            </a:r>
          </a:p>
          <a:p>
            <a:pPr marL="0" indent="0">
              <a:buNone/>
            </a:pPr>
            <a:r>
              <a:rPr lang="en-US" b="1">
                <a:latin typeface="BlackChancery" pitchFamily="2" charset="0"/>
                <a:cs typeface="Calibri" panose="020F0502020204030204"/>
              </a:rPr>
              <a:t>            </a:t>
            </a:r>
            <a:r>
              <a:rPr lang="en-US">
                <a:solidFill>
                  <a:schemeClr val="accent1"/>
                </a:solidFill>
                <a:latin typeface="BlackChancery" pitchFamily="2" charset="0"/>
                <a:cs typeface="Calibri" panose="020F0502020204030204"/>
              </a:rPr>
              <a:t>                                       Adapted from </a:t>
            </a:r>
            <a:r>
              <a:rPr lang="en-US" i="1">
                <a:solidFill>
                  <a:schemeClr val="accent1"/>
                </a:solidFill>
                <a:latin typeface="BlackChancery" pitchFamily="2" charset="0"/>
                <a:cs typeface="Calibri" panose="020F0502020204030204"/>
              </a:rPr>
              <a:t>Britanica.com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E7290A9-AF0F-914D-BFB9-255774D6F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35" y="556098"/>
            <a:ext cx="2569152" cy="2872902"/>
          </a:xfrm>
          <a:prstGeom prst="rect">
            <a:avLst/>
          </a:prstGeom>
        </p:spPr>
      </p:pic>
      <p:pic>
        <p:nvPicPr>
          <p:cNvPr id="6" name="Image 5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8C04B400-13E9-4158-9917-46C6DD227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1136" y="122830"/>
            <a:ext cx="5977558" cy="124735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89F107D-2979-48A8-8A89-923EC9B5C026}"/>
              </a:ext>
            </a:extLst>
          </p:cNvPr>
          <p:cNvSpPr txBox="1">
            <a:spLocks/>
          </p:cNvSpPr>
          <p:nvPr/>
        </p:nvSpPr>
        <p:spPr>
          <a:xfrm>
            <a:off x="275421" y="295045"/>
            <a:ext cx="5456639" cy="107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>
                <a:latin typeface="BlackChancery" pitchFamily="2" charset="0"/>
              </a:rPr>
              <a:t>Discover </a:t>
            </a:r>
            <a:r>
              <a:rPr lang="fr-FR" err="1">
                <a:latin typeface="BlackChancery" pitchFamily="2" charset="0"/>
              </a:rPr>
              <a:t>Blackbeard</a:t>
            </a:r>
            <a:r>
              <a:rPr lang="fr-FR">
                <a:latin typeface="BlackChancery" pitchFamily="2" charset="0"/>
              </a:rPr>
              <a:t>!</a:t>
            </a:r>
            <a:endParaRPr lang="fr-FR" sz="4800">
              <a:latin typeface="BlackChance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5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144D04-3E96-4E1C-8350-E5CACE8B7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89855"/>
            <a:ext cx="4496844" cy="7047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CAAAD-4005-B740-A19E-91FAFB7E3132}"/>
              </a:ext>
            </a:extLst>
          </p:cNvPr>
          <p:cNvSpPr/>
          <p:nvPr/>
        </p:nvSpPr>
        <p:spPr>
          <a:xfrm>
            <a:off x="934041" y="979581"/>
            <a:ext cx="293650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Real name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Nickname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Date of birth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Place of birth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Name of his ship</a:t>
            </a:r>
            <a:endParaRPr lang="en-US" sz="3200" dirty="0">
              <a:latin typeface="BlackChancery" pitchFamily="2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BlackChancery" pitchFamily="2" charset="0"/>
                <a:cs typeface="Calibri"/>
              </a:rPr>
              <a:t>Job /occupation</a:t>
            </a:r>
            <a:endParaRPr lang="en-US" sz="3200">
              <a:latin typeface="BlackChancery" pitchFamily="2" charset="0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13FF92-A428-4C30-904E-4931CC33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208" y="288098"/>
            <a:ext cx="7006096" cy="67597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b="1" dirty="0">
                <a:highlight>
                  <a:srgbClr val="FFFF00"/>
                </a:highlight>
                <a:latin typeface="BlackChancery" pitchFamily="2" charset="0"/>
                <a:ea typeface="+mn-lt"/>
                <a:cs typeface="+mn-lt"/>
              </a:rPr>
              <a:t>Blackbeard</a:t>
            </a:r>
            <a:r>
              <a:rPr lang="en-US" b="1" dirty="0">
                <a:latin typeface="BlackChancery" pitchFamily="2" charset="0"/>
                <a:ea typeface="+mn-lt"/>
                <a:cs typeface="+mn-lt"/>
              </a:rPr>
              <a:t> was born </a:t>
            </a:r>
            <a:r>
              <a:rPr lang="en-US" b="1" dirty="0">
                <a:highlight>
                  <a:srgbClr val="F1BDEC"/>
                </a:highlight>
                <a:latin typeface="BlackChancery" pitchFamily="2" charset="0"/>
                <a:ea typeface="+mn-lt"/>
                <a:cs typeface="+mn-lt"/>
              </a:rPr>
              <a:t>around 1680</a:t>
            </a:r>
            <a:r>
              <a:rPr lang="en-US" b="1" dirty="0">
                <a:latin typeface="BlackChancery" pitchFamily="2" charset="0"/>
                <a:ea typeface="+mn-lt"/>
                <a:cs typeface="+mn-lt"/>
              </a:rPr>
              <a:t> in </a:t>
            </a:r>
            <a:r>
              <a:rPr lang="en-US" b="1" dirty="0">
                <a:highlight>
                  <a:srgbClr val="FFFF00"/>
                </a:highlight>
                <a:latin typeface="BlackChancery" pitchFamily="2" charset="0"/>
                <a:ea typeface="+mn-lt"/>
                <a:cs typeface="+mn-lt"/>
              </a:rPr>
              <a:t>Bristol, England.</a:t>
            </a:r>
            <a:endParaRPr lang="en-US" dirty="0">
              <a:highlight>
                <a:srgbClr val="FFFF00"/>
              </a:highlight>
              <a:latin typeface="BlackChancery" pitchFamily="2" charset="0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b="1" dirty="0">
                <a:latin typeface="BlackChancery" pitchFamily="2" charset="0"/>
                <a:ea typeface="+mn-lt"/>
                <a:cs typeface="+mn-lt"/>
              </a:rPr>
              <a:t>Pirates used nicknames, so nobody really knows his real</a:t>
            </a:r>
            <a:endParaRPr lang="en-US" dirty="0">
              <a:latin typeface="BlackChancery" pitchFamily="2" charset="0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b="1" dirty="0">
                <a:latin typeface="BlackChancery" pitchFamily="2" charset="0"/>
                <a:ea typeface="+mn-lt"/>
                <a:cs typeface="+mn-lt"/>
              </a:rPr>
              <a:t>name but historians think it was </a:t>
            </a:r>
            <a:r>
              <a:rPr lang="en-US" b="1" dirty="0">
                <a:highlight>
                  <a:srgbClr val="FFFF00"/>
                </a:highlight>
                <a:latin typeface="BlackChancery" pitchFamily="2" charset="0"/>
                <a:ea typeface="+mn-lt"/>
                <a:cs typeface="+mn-lt"/>
              </a:rPr>
              <a:t>Edward Teach</a:t>
            </a:r>
            <a:r>
              <a:rPr lang="en-US" b="1" dirty="0">
                <a:latin typeface="BlackChancery" pitchFamily="2" charset="0"/>
                <a:ea typeface="+mn-lt"/>
                <a:cs typeface="+mn-lt"/>
              </a:rPr>
              <a:t>. </a:t>
            </a:r>
            <a:endParaRPr lang="en-US" dirty="0">
              <a:latin typeface="BlackChancery" pitchFamily="2" charset="0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b="1" dirty="0">
                <a:latin typeface="BlackChancery" pitchFamily="2" charset="0"/>
                <a:ea typeface="+mn-lt"/>
                <a:cs typeface="+mn-lt"/>
              </a:rPr>
              <a:t>He was one of history's most famous pirates! </a:t>
            </a:r>
            <a:endParaRPr lang="en-US" dirty="0">
              <a:latin typeface="BlackChancery" pitchFamily="2" charset="0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b="1" dirty="0">
                <a:latin typeface="BlackChancery" pitchFamily="2" charset="0"/>
                <a:cs typeface="Calibri" panose="020F0502020204030204"/>
              </a:rPr>
              <a:t>First, he was a privateer for the British and then he became a pirate </a:t>
            </a:r>
            <a:r>
              <a:rPr lang="en-US" b="1" dirty="0">
                <a:highlight>
                  <a:srgbClr val="F1BDEC"/>
                </a:highlight>
                <a:latin typeface="BlackChancery" pitchFamily="2" charset="0"/>
                <a:cs typeface="Calibri" panose="020F0502020204030204"/>
              </a:rPr>
              <a:t>in 1716</a:t>
            </a:r>
            <a:r>
              <a:rPr lang="en-US" b="1" dirty="0">
                <a:latin typeface="BlackChancery" pitchFamily="2" charset="0"/>
                <a:cs typeface="Calibri" panose="020F0502020204030204"/>
              </a:rPr>
              <a:t>. He captured a French ship and named it "</a:t>
            </a:r>
            <a:r>
              <a:rPr lang="en-US" b="1" dirty="0">
                <a:highlight>
                  <a:srgbClr val="FFFF00"/>
                </a:highlight>
                <a:latin typeface="BlackChancery" pitchFamily="2" charset="0"/>
                <a:cs typeface="Calibri" panose="020F0502020204030204"/>
              </a:rPr>
              <a:t>Queen Anne's revenge</a:t>
            </a:r>
            <a:r>
              <a:rPr lang="en-US" b="1" dirty="0">
                <a:latin typeface="BlackChancery" pitchFamily="2" charset="0"/>
                <a:cs typeface="Calibri" panose="020F0502020204030204"/>
              </a:rPr>
              <a:t>". In 1718,</a:t>
            </a:r>
            <a:r>
              <a:rPr lang="en-US" b="1" dirty="0">
                <a:latin typeface="BlackChancery" pitchFamily="2" charset="0"/>
                <a:ea typeface="+mn-lt"/>
                <a:cs typeface="+mn-lt"/>
              </a:rPr>
              <a:t> he established his base in </a:t>
            </a:r>
            <a:r>
              <a:rPr lang="en-US" b="1" dirty="0">
                <a:highlight>
                  <a:srgbClr val="FFFF00"/>
                </a:highlight>
                <a:latin typeface="BlackChancery" pitchFamily="2" charset="0"/>
                <a:ea typeface="+mn-lt"/>
                <a:cs typeface="+mn-lt"/>
              </a:rPr>
              <a:t>North Caro</a:t>
            </a:r>
            <a:r>
              <a:rPr lang="en-US" b="1" dirty="0">
                <a:latin typeface="BlackChancery" pitchFamily="2" charset="0"/>
                <a:ea typeface="+mn-lt"/>
                <a:cs typeface="+mn-lt"/>
              </a:rPr>
              <a:t>lina in </a:t>
            </a:r>
            <a:r>
              <a:rPr lang="en-US" b="1" dirty="0">
                <a:highlight>
                  <a:srgbClr val="FFFF00"/>
                </a:highlight>
                <a:latin typeface="BlackChancery" pitchFamily="2" charset="0"/>
                <a:ea typeface="+mn-lt"/>
                <a:cs typeface="+mn-lt"/>
              </a:rPr>
              <a:t>America</a:t>
            </a:r>
            <a:r>
              <a:rPr lang="en-US" b="1" dirty="0">
                <a:latin typeface="BlackChancery" pitchFamily="2" charset="0"/>
                <a:ea typeface="+mn-lt"/>
                <a:cs typeface="+mn-lt"/>
              </a:rPr>
              <a:t>. He captured many ships and stole their treasure (food, rum, gold, tobacco....). He was killed on </a:t>
            </a:r>
            <a:r>
              <a:rPr lang="en-US" b="1" dirty="0">
                <a:highlight>
                  <a:srgbClr val="F1BDEC"/>
                </a:highlight>
                <a:latin typeface="BlackChancery" pitchFamily="2" charset="0"/>
                <a:ea typeface="+mn-lt"/>
                <a:cs typeface="+mn-lt"/>
              </a:rPr>
              <a:t>November 22, 1718</a:t>
            </a:r>
            <a:r>
              <a:rPr lang="en-US" b="1" dirty="0">
                <a:latin typeface="BlackChancery" pitchFamily="2" charset="0"/>
                <a:ea typeface="+mn-lt"/>
                <a:cs typeface="+mn-lt"/>
              </a:rPr>
              <a:t> by British soldiers. He was decapitated.</a:t>
            </a:r>
          </a:p>
          <a:p>
            <a:pPr marL="0" indent="0">
              <a:buNone/>
            </a:pPr>
            <a:r>
              <a:rPr lang="en-US" b="1" dirty="0">
                <a:latin typeface="BlackChancery" pitchFamily="2" charset="0"/>
                <a:cs typeface="Calibri" panose="020F0502020204030204"/>
              </a:rPr>
              <a:t>            </a:t>
            </a:r>
            <a:r>
              <a:rPr lang="en-US" dirty="0">
                <a:solidFill>
                  <a:schemeClr val="accent1"/>
                </a:solidFill>
                <a:latin typeface="BlackChancery" pitchFamily="2" charset="0"/>
                <a:cs typeface="Calibri" panose="020F0502020204030204"/>
              </a:rPr>
              <a:t>               Adapted from </a:t>
            </a:r>
            <a:r>
              <a:rPr lang="en-US" i="1" dirty="0">
                <a:solidFill>
                  <a:schemeClr val="accent1"/>
                </a:solidFill>
                <a:latin typeface="BlackChancery" pitchFamily="2" charset="0"/>
                <a:cs typeface="Calibri" panose="020F0502020204030204"/>
              </a:rPr>
              <a:t>Britanica.com</a:t>
            </a:r>
          </a:p>
        </p:txBody>
      </p:sp>
    </p:spTree>
    <p:extLst>
      <p:ext uri="{BB962C8B-B14F-4D97-AF65-F5344CB8AC3E}">
        <p14:creationId xmlns:p14="http://schemas.microsoft.com/office/powerpoint/2010/main" val="4083852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id="{55AE0923-731E-2644-8C32-B5786E336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169" y="383694"/>
            <a:ext cx="1611020" cy="16110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3BCC4B-E465-B746-837F-A69D8690DDB1}"/>
              </a:ext>
            </a:extLst>
          </p:cNvPr>
          <p:cNvSpPr txBox="1"/>
          <p:nvPr/>
        </p:nvSpPr>
        <p:spPr>
          <a:xfrm>
            <a:off x="2150014" y="419763"/>
            <a:ext cx="5378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>
                <a:latin typeface="BlackChancery" pitchFamily="2" charset="0"/>
              </a:rPr>
              <a:t>Let’s</a:t>
            </a:r>
            <a:r>
              <a:rPr lang="fr-FR" sz="4400" dirty="0">
                <a:latin typeface="BlackChancery" pitchFamily="2" charset="0"/>
              </a:rPr>
              <a:t> </a:t>
            </a:r>
            <a:r>
              <a:rPr lang="fr-FR" sz="4400" dirty="0" err="1">
                <a:latin typeface="BlackChancery" pitchFamily="2" charset="0"/>
              </a:rPr>
              <a:t>think</a:t>
            </a:r>
            <a:r>
              <a:rPr lang="fr-FR" sz="4400" dirty="0">
                <a:latin typeface="BlackChancery" pitchFamily="2" charset="0"/>
              </a:rPr>
              <a:t>: questions.</a:t>
            </a:r>
            <a:endParaRPr lang="fr-FR" sz="4400">
              <a:latin typeface="BlackChancery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BA932E-C278-4380-906F-A8535717F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14" y="1272132"/>
            <a:ext cx="6881252" cy="51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id="{55AE0923-731E-2644-8C32-B5786E336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817" y="126106"/>
            <a:ext cx="1611020" cy="16110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3BCC4B-E465-B746-837F-A69D8690DDB1}"/>
              </a:ext>
            </a:extLst>
          </p:cNvPr>
          <p:cNvSpPr txBox="1"/>
          <p:nvPr/>
        </p:nvSpPr>
        <p:spPr>
          <a:xfrm>
            <a:off x="2071334" y="385710"/>
            <a:ext cx="5839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>
                <a:latin typeface="BlackChancery" pitchFamily="2" charset="0"/>
              </a:rPr>
              <a:t>Questions  </a:t>
            </a:r>
            <a:r>
              <a:rPr lang="fr-FR" sz="4400" err="1">
                <a:latin typeface="BlackChancery" pitchFamily="2" charset="0"/>
              </a:rPr>
              <a:t>Matching</a:t>
            </a:r>
            <a:endParaRPr lang="fr-FR" sz="4400">
              <a:latin typeface="BlackChancery" pitchFamily="2" charset="0"/>
            </a:endParaRPr>
          </a:p>
        </p:txBody>
      </p:sp>
      <p:sp>
        <p:nvSpPr>
          <p:cNvPr id="11" name="Rectangle : coins arrondis 7">
            <a:extLst>
              <a:ext uri="{FF2B5EF4-FFF2-40B4-BE49-F238E27FC236}">
                <a16:creationId xmlns:a16="http://schemas.microsoft.com/office/drawing/2014/main" id="{2FE123D0-B2C4-4D42-B357-330F78E88928}"/>
              </a:ext>
            </a:extLst>
          </p:cNvPr>
          <p:cNvSpPr/>
          <p:nvPr/>
        </p:nvSpPr>
        <p:spPr>
          <a:xfrm>
            <a:off x="2495529" y="1646746"/>
            <a:ext cx="1053273" cy="4643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How</a:t>
            </a:r>
          </a:p>
        </p:txBody>
      </p:sp>
      <p:sp>
        <p:nvSpPr>
          <p:cNvPr id="12" name="Rectangle : coins arrondis 8">
            <a:extLst>
              <a:ext uri="{FF2B5EF4-FFF2-40B4-BE49-F238E27FC236}">
                <a16:creationId xmlns:a16="http://schemas.microsoft.com/office/drawing/2014/main" id="{904EF7F2-E9A0-A94D-A660-F5E7E4BE5928}"/>
              </a:ext>
            </a:extLst>
          </p:cNvPr>
          <p:cNvSpPr/>
          <p:nvPr/>
        </p:nvSpPr>
        <p:spPr>
          <a:xfrm>
            <a:off x="2348636" y="4896467"/>
            <a:ext cx="1347058" cy="5271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What</a:t>
            </a:r>
            <a:endParaRPr lang="fr-FR" sz="3200"/>
          </a:p>
        </p:txBody>
      </p:sp>
      <p:sp>
        <p:nvSpPr>
          <p:cNvPr id="13" name="Rectangle : coins arrondis 9">
            <a:extLst>
              <a:ext uri="{FF2B5EF4-FFF2-40B4-BE49-F238E27FC236}">
                <a16:creationId xmlns:a16="http://schemas.microsoft.com/office/drawing/2014/main" id="{D957B2DD-5B9B-4F47-B69C-A8001DDB574E}"/>
              </a:ext>
            </a:extLst>
          </p:cNvPr>
          <p:cNvSpPr/>
          <p:nvPr/>
        </p:nvSpPr>
        <p:spPr>
          <a:xfrm>
            <a:off x="2300306" y="4105966"/>
            <a:ext cx="1443718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Who</a:t>
            </a:r>
            <a:endParaRPr lang="fr-FR" sz="3200"/>
          </a:p>
        </p:txBody>
      </p:sp>
      <p:sp>
        <p:nvSpPr>
          <p:cNvPr id="15" name="Rectangle : coins arrondis 11">
            <a:extLst>
              <a:ext uri="{FF2B5EF4-FFF2-40B4-BE49-F238E27FC236}">
                <a16:creationId xmlns:a16="http://schemas.microsoft.com/office/drawing/2014/main" id="{3585B47D-481C-3E4C-B401-7EC7E532DD05}"/>
              </a:ext>
            </a:extLst>
          </p:cNvPr>
          <p:cNvSpPr/>
          <p:nvPr/>
        </p:nvSpPr>
        <p:spPr>
          <a:xfrm>
            <a:off x="2393859" y="5715006"/>
            <a:ext cx="1256613" cy="4592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Why</a:t>
            </a:r>
            <a:endParaRPr lang="fr-FR" sz="3200"/>
          </a:p>
        </p:txBody>
      </p:sp>
      <p:sp>
        <p:nvSpPr>
          <p:cNvPr id="16" name="Rectangle : coins arrondis 12">
            <a:extLst>
              <a:ext uri="{FF2B5EF4-FFF2-40B4-BE49-F238E27FC236}">
                <a16:creationId xmlns:a16="http://schemas.microsoft.com/office/drawing/2014/main" id="{D17923B0-2D91-5345-998C-8F38D8B98ED4}"/>
              </a:ext>
            </a:extLst>
          </p:cNvPr>
          <p:cNvSpPr/>
          <p:nvPr/>
        </p:nvSpPr>
        <p:spPr>
          <a:xfrm>
            <a:off x="2322113" y="2459281"/>
            <a:ext cx="1400105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Where</a:t>
            </a:r>
            <a:endParaRPr lang="fr-FR" sz="3200"/>
          </a:p>
        </p:txBody>
      </p:sp>
      <p:sp>
        <p:nvSpPr>
          <p:cNvPr id="17" name="Rectangle : coins arrondis 14">
            <a:extLst>
              <a:ext uri="{FF2B5EF4-FFF2-40B4-BE49-F238E27FC236}">
                <a16:creationId xmlns:a16="http://schemas.microsoft.com/office/drawing/2014/main" id="{9D6DEE6A-864C-644C-B613-A3F2851F564E}"/>
              </a:ext>
            </a:extLst>
          </p:cNvPr>
          <p:cNvSpPr/>
          <p:nvPr/>
        </p:nvSpPr>
        <p:spPr>
          <a:xfrm>
            <a:off x="2257191" y="3249450"/>
            <a:ext cx="1529949" cy="5271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When</a:t>
            </a:r>
            <a:endParaRPr lang="fr-FR" sz="32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FDA186-729C-1A48-96D1-354BAE2B0F60}"/>
              </a:ext>
            </a:extLst>
          </p:cNvPr>
          <p:cNvSpPr txBox="1"/>
          <p:nvPr/>
        </p:nvSpPr>
        <p:spPr>
          <a:xfrm>
            <a:off x="6096004" y="2404226"/>
            <a:ext cx="377388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L’identité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1519DC9-42EB-1340-93B3-EC2004A84718}"/>
              </a:ext>
            </a:extLst>
          </p:cNvPr>
          <p:cNvSpPr txBox="1"/>
          <p:nvPr/>
        </p:nvSpPr>
        <p:spPr>
          <a:xfrm>
            <a:off x="6096003" y="3184059"/>
            <a:ext cx="377388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La raison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25FA76-5F40-1D4F-882F-A09E891BE6B5}"/>
              </a:ext>
            </a:extLst>
          </p:cNvPr>
          <p:cNvSpPr txBox="1"/>
          <p:nvPr/>
        </p:nvSpPr>
        <p:spPr>
          <a:xfrm>
            <a:off x="6096002" y="4039593"/>
            <a:ext cx="377388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Un lieu</a:t>
            </a:r>
            <a:r>
              <a:rPr lang="fr-FR" sz="3200" dirty="0"/>
              <a:t> </a:t>
            </a:r>
            <a:r>
              <a:rPr lang="fr-FR" sz="3200"/>
              <a:t>/ destination</a:t>
            </a:r>
            <a:endParaRPr lang="fr-FR" sz="32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245B984-0FF5-D04F-AD17-47CCC62679C9}"/>
              </a:ext>
            </a:extLst>
          </p:cNvPr>
          <p:cNvSpPr txBox="1"/>
          <p:nvPr/>
        </p:nvSpPr>
        <p:spPr>
          <a:xfrm>
            <a:off x="6096002" y="4823052"/>
            <a:ext cx="377388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La nature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B7F4635-8ED2-D849-A1B0-04E6FEE81093}"/>
              </a:ext>
            </a:extLst>
          </p:cNvPr>
          <p:cNvSpPr txBox="1"/>
          <p:nvPr/>
        </p:nvSpPr>
        <p:spPr>
          <a:xfrm>
            <a:off x="6096001" y="5589493"/>
            <a:ext cx="377388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Le moment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CEEF97A-4DAC-0E43-B1D6-F303F6798A59}"/>
              </a:ext>
            </a:extLst>
          </p:cNvPr>
          <p:cNvSpPr txBox="1"/>
          <p:nvPr/>
        </p:nvSpPr>
        <p:spPr>
          <a:xfrm>
            <a:off x="6096000" y="1737126"/>
            <a:ext cx="377388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La manière</a:t>
            </a:r>
          </a:p>
        </p:txBody>
      </p:sp>
      <p:pic>
        <p:nvPicPr>
          <p:cNvPr id="1026" name="Picture 2" descr="Foire Aux Questions">
            <a:extLst>
              <a:ext uri="{FF2B5EF4-FFF2-40B4-BE49-F238E27FC236}">
                <a16:creationId xmlns:a16="http://schemas.microsoft.com/office/drawing/2014/main" id="{31BDBCCC-8F4D-B84B-BA8E-9CD6D648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760" y="237189"/>
            <a:ext cx="1837423" cy="149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927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id="{55AE0923-731E-2644-8C32-B5786E336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6528" y="16402"/>
            <a:ext cx="1611020" cy="16110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3BCC4B-E465-B746-837F-A69D8690DDB1}"/>
              </a:ext>
            </a:extLst>
          </p:cNvPr>
          <p:cNvSpPr txBox="1"/>
          <p:nvPr/>
        </p:nvSpPr>
        <p:spPr>
          <a:xfrm>
            <a:off x="3497178" y="316304"/>
            <a:ext cx="5839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>
                <a:latin typeface="BlackChancery" pitchFamily="2" charset="0"/>
              </a:rPr>
              <a:t>Questions</a:t>
            </a:r>
            <a:r>
              <a:rPr lang="fr-FR" sz="4400"/>
              <a:t> 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F74BF60F-2C05-D744-AA32-158EF4A5496E}"/>
              </a:ext>
            </a:extLst>
          </p:cNvPr>
          <p:cNvSpPr/>
          <p:nvPr/>
        </p:nvSpPr>
        <p:spPr>
          <a:xfrm>
            <a:off x="4129153" y="1944913"/>
            <a:ext cx="1804416" cy="1839895"/>
          </a:xfrm>
          <a:prstGeom prst="roundRect">
            <a:avLst/>
          </a:prstGeom>
          <a:solidFill>
            <a:srgbClr val="F1B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</a:rPr>
              <a:t>identité</a:t>
            </a:r>
          </a:p>
        </p:txBody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DA7EE179-4970-5B44-B71B-0FFACD28C4E3}"/>
              </a:ext>
            </a:extLst>
          </p:cNvPr>
          <p:cNvSpPr/>
          <p:nvPr/>
        </p:nvSpPr>
        <p:spPr>
          <a:xfrm>
            <a:off x="1839377" y="1944913"/>
            <a:ext cx="1804416" cy="1839895"/>
          </a:xfrm>
          <a:prstGeom prst="roundRect">
            <a:avLst/>
          </a:prstGeom>
          <a:solidFill>
            <a:srgbClr val="F1B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raison</a:t>
            </a:r>
          </a:p>
        </p:txBody>
      </p:sp>
      <p:sp>
        <p:nvSpPr>
          <p:cNvPr id="24" name="Rectangle à coins arrondis 23">
            <a:extLst>
              <a:ext uri="{FF2B5EF4-FFF2-40B4-BE49-F238E27FC236}">
                <a16:creationId xmlns:a16="http://schemas.microsoft.com/office/drawing/2014/main" id="{B1D9FC3D-EB50-ED48-9B00-F7889EE13E71}"/>
              </a:ext>
            </a:extLst>
          </p:cNvPr>
          <p:cNvSpPr/>
          <p:nvPr/>
        </p:nvSpPr>
        <p:spPr>
          <a:xfrm>
            <a:off x="6418929" y="1944913"/>
            <a:ext cx="1804416" cy="1839895"/>
          </a:xfrm>
          <a:prstGeom prst="roundRect">
            <a:avLst/>
          </a:prstGeom>
          <a:solidFill>
            <a:srgbClr val="F1B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manière</a:t>
            </a:r>
          </a:p>
        </p:txBody>
      </p:sp>
      <p:sp>
        <p:nvSpPr>
          <p:cNvPr id="25" name="Rectangle à coins arrondis 24">
            <a:extLst>
              <a:ext uri="{FF2B5EF4-FFF2-40B4-BE49-F238E27FC236}">
                <a16:creationId xmlns:a16="http://schemas.microsoft.com/office/drawing/2014/main" id="{DE905311-2035-FF4E-8C5F-E4B5CC8BBDC0}"/>
              </a:ext>
            </a:extLst>
          </p:cNvPr>
          <p:cNvSpPr/>
          <p:nvPr/>
        </p:nvSpPr>
        <p:spPr>
          <a:xfrm>
            <a:off x="7321137" y="4221037"/>
            <a:ext cx="1804416" cy="1839895"/>
          </a:xfrm>
          <a:prstGeom prst="roundRect">
            <a:avLst/>
          </a:prstGeom>
          <a:solidFill>
            <a:srgbClr val="F1B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moment</a:t>
            </a:r>
          </a:p>
        </p:txBody>
      </p:sp>
      <p:sp>
        <p:nvSpPr>
          <p:cNvPr id="26" name="Rectangle à coins arrondis 25">
            <a:extLst>
              <a:ext uri="{FF2B5EF4-FFF2-40B4-BE49-F238E27FC236}">
                <a16:creationId xmlns:a16="http://schemas.microsoft.com/office/drawing/2014/main" id="{BF09DE9C-838B-C14A-A93B-790F3E579244}"/>
              </a:ext>
            </a:extLst>
          </p:cNvPr>
          <p:cNvSpPr/>
          <p:nvPr/>
        </p:nvSpPr>
        <p:spPr>
          <a:xfrm>
            <a:off x="2773027" y="4224743"/>
            <a:ext cx="1804416" cy="1839895"/>
          </a:xfrm>
          <a:prstGeom prst="roundRect">
            <a:avLst/>
          </a:prstGeom>
          <a:solidFill>
            <a:srgbClr val="F1B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</a:rPr>
              <a:t>lieu</a:t>
            </a:r>
          </a:p>
        </p:txBody>
      </p:sp>
      <p:sp>
        <p:nvSpPr>
          <p:cNvPr id="27" name="Rectangle à coins arrondis 26">
            <a:extLst>
              <a:ext uri="{FF2B5EF4-FFF2-40B4-BE49-F238E27FC236}">
                <a16:creationId xmlns:a16="http://schemas.microsoft.com/office/drawing/2014/main" id="{0CC9A7CA-11E5-E54C-A0CD-33FF92CB4F45}"/>
              </a:ext>
            </a:extLst>
          </p:cNvPr>
          <p:cNvSpPr/>
          <p:nvPr/>
        </p:nvSpPr>
        <p:spPr>
          <a:xfrm>
            <a:off x="5031361" y="4224743"/>
            <a:ext cx="1804416" cy="1839895"/>
          </a:xfrm>
          <a:prstGeom prst="roundRect">
            <a:avLst/>
          </a:prstGeom>
          <a:solidFill>
            <a:srgbClr val="F1B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nature</a:t>
            </a:r>
          </a:p>
        </p:txBody>
      </p:sp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363479FA-D513-4A45-A808-EA6EC238D57B}"/>
              </a:ext>
            </a:extLst>
          </p:cNvPr>
          <p:cNvSpPr/>
          <p:nvPr/>
        </p:nvSpPr>
        <p:spPr>
          <a:xfrm>
            <a:off x="1961777" y="2064732"/>
            <a:ext cx="1572768" cy="1600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/>
              <a:t>?</a:t>
            </a:r>
          </a:p>
        </p:txBody>
      </p:sp>
      <p:sp>
        <p:nvSpPr>
          <p:cNvPr id="29" name="Rectangle à coins arrondis 28">
            <a:extLst>
              <a:ext uri="{FF2B5EF4-FFF2-40B4-BE49-F238E27FC236}">
                <a16:creationId xmlns:a16="http://schemas.microsoft.com/office/drawing/2014/main" id="{7744FA6F-99E0-5A42-A8D1-4A21CA90719E}"/>
              </a:ext>
            </a:extLst>
          </p:cNvPr>
          <p:cNvSpPr/>
          <p:nvPr/>
        </p:nvSpPr>
        <p:spPr>
          <a:xfrm>
            <a:off x="4251553" y="2064732"/>
            <a:ext cx="1572768" cy="1600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/>
              <a:t>?</a:t>
            </a:r>
          </a:p>
        </p:txBody>
      </p:sp>
      <p:sp>
        <p:nvSpPr>
          <p:cNvPr id="30" name="Rectangle à coins arrondis 29">
            <a:extLst>
              <a:ext uri="{FF2B5EF4-FFF2-40B4-BE49-F238E27FC236}">
                <a16:creationId xmlns:a16="http://schemas.microsoft.com/office/drawing/2014/main" id="{84C7CCA5-3034-2E49-8D5D-92AC998C341F}"/>
              </a:ext>
            </a:extLst>
          </p:cNvPr>
          <p:cNvSpPr/>
          <p:nvPr/>
        </p:nvSpPr>
        <p:spPr>
          <a:xfrm>
            <a:off x="6534753" y="2110397"/>
            <a:ext cx="1572768" cy="1600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/>
              <a:t>?</a:t>
            </a:r>
          </a:p>
        </p:txBody>
      </p:sp>
      <p:sp>
        <p:nvSpPr>
          <p:cNvPr id="31" name="Rectangle à coins arrondis 30">
            <a:extLst>
              <a:ext uri="{FF2B5EF4-FFF2-40B4-BE49-F238E27FC236}">
                <a16:creationId xmlns:a16="http://schemas.microsoft.com/office/drawing/2014/main" id="{77B6E0C4-46D7-C847-B996-D2A18A405BDA}"/>
              </a:ext>
            </a:extLst>
          </p:cNvPr>
          <p:cNvSpPr/>
          <p:nvPr/>
        </p:nvSpPr>
        <p:spPr>
          <a:xfrm>
            <a:off x="7436961" y="4344562"/>
            <a:ext cx="1572768" cy="1600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/>
              <a:t>?</a:t>
            </a:r>
          </a:p>
        </p:txBody>
      </p:sp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id="{E970EF24-35B0-734A-A51C-7819483CCA27}"/>
              </a:ext>
            </a:extLst>
          </p:cNvPr>
          <p:cNvSpPr/>
          <p:nvPr/>
        </p:nvSpPr>
        <p:spPr>
          <a:xfrm>
            <a:off x="2888851" y="4344562"/>
            <a:ext cx="1572768" cy="1600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/>
              <a:t>?</a:t>
            </a:r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46E38298-3FA1-0046-9E2A-D304A5CD5280}"/>
              </a:ext>
            </a:extLst>
          </p:cNvPr>
          <p:cNvSpPr/>
          <p:nvPr/>
        </p:nvSpPr>
        <p:spPr>
          <a:xfrm>
            <a:off x="5147185" y="4344562"/>
            <a:ext cx="1572768" cy="1600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/>
              <a:t>?</a:t>
            </a:r>
          </a:p>
        </p:txBody>
      </p:sp>
      <p:pic>
        <p:nvPicPr>
          <p:cNvPr id="19" name="Picture 2" descr="Foire Aux Questions">
            <a:extLst>
              <a:ext uri="{FF2B5EF4-FFF2-40B4-BE49-F238E27FC236}">
                <a16:creationId xmlns:a16="http://schemas.microsoft.com/office/drawing/2014/main" id="{87D44569-85AD-4684-8E73-39BF1028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23" y="127485"/>
            <a:ext cx="1837423" cy="149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id="{55AE0923-731E-2644-8C32-B5786E336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710" y="316304"/>
            <a:ext cx="1611020" cy="16110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3BCC4B-E465-B746-837F-A69D8690DDB1}"/>
              </a:ext>
            </a:extLst>
          </p:cNvPr>
          <p:cNvSpPr txBox="1"/>
          <p:nvPr/>
        </p:nvSpPr>
        <p:spPr>
          <a:xfrm>
            <a:off x="2198526" y="352373"/>
            <a:ext cx="5839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>
                <a:latin typeface="BlackChancery" pitchFamily="2" charset="0"/>
              </a:rPr>
              <a:t>Questions: </a:t>
            </a:r>
            <a:r>
              <a:rPr lang="fr-FR" sz="4400" err="1">
                <a:latin typeface="BlackChancery" pitchFamily="2" charset="0"/>
              </a:rPr>
              <a:t>complete</a:t>
            </a:r>
            <a:r>
              <a:rPr lang="fr-FR" sz="4400" dirty="0">
                <a:latin typeface="BlackChancery" pitchFamily="2" charset="0"/>
              </a:rPr>
              <a:t>!</a:t>
            </a:r>
            <a:endParaRPr lang="fr-FR" sz="4400">
              <a:latin typeface="BlackChancery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FDA186-729C-1A48-96D1-354BAE2B0F60}"/>
              </a:ext>
            </a:extLst>
          </p:cNvPr>
          <p:cNvSpPr txBox="1"/>
          <p:nvPr/>
        </p:nvSpPr>
        <p:spPr>
          <a:xfrm>
            <a:off x="3560290" y="2561796"/>
            <a:ext cx="823099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/>
              <a:t>……….. </a:t>
            </a:r>
            <a:r>
              <a:rPr lang="fr-FR" sz="3200" err="1"/>
              <a:t>did</a:t>
            </a:r>
            <a:r>
              <a:rPr lang="fr-FR" sz="3200"/>
              <a:t> </a:t>
            </a:r>
            <a:r>
              <a:rPr lang="fr-FR" sz="3200" err="1"/>
              <a:t>he</a:t>
            </a:r>
            <a:r>
              <a:rPr lang="fr-FR" sz="3200"/>
              <a:t> go?</a:t>
            </a:r>
            <a:r>
              <a:rPr lang="fr-FR" sz="3200" dirty="0"/>
              <a:t> To America.</a:t>
            </a:r>
            <a:endParaRPr lang="fr-FR" sz="32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1519DC9-42EB-1340-93B3-EC2004A84718}"/>
              </a:ext>
            </a:extLst>
          </p:cNvPr>
          <p:cNvSpPr txBox="1"/>
          <p:nvPr/>
        </p:nvSpPr>
        <p:spPr>
          <a:xfrm>
            <a:off x="3560290" y="3307549"/>
            <a:ext cx="823099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/>
              <a:t>…………. </a:t>
            </a:r>
            <a:r>
              <a:rPr lang="fr-FR" sz="3200" err="1"/>
              <a:t>was</a:t>
            </a:r>
            <a:r>
              <a:rPr lang="fr-FR" sz="3200"/>
              <a:t> </a:t>
            </a:r>
            <a:r>
              <a:rPr lang="fr-FR" sz="3200" err="1"/>
              <a:t>he</a:t>
            </a:r>
            <a:r>
              <a:rPr lang="fr-FR" sz="3200"/>
              <a:t> </a:t>
            </a:r>
            <a:r>
              <a:rPr lang="fr-FR" sz="3200" err="1"/>
              <a:t>nervous</a:t>
            </a:r>
            <a:r>
              <a:rPr lang="fr-FR" sz="3200"/>
              <a:t>?</a:t>
            </a:r>
            <a:r>
              <a:rPr lang="fr-FR" sz="3200" dirty="0"/>
              <a:t> No </a:t>
            </a:r>
            <a:r>
              <a:rPr lang="fr-FR" sz="3200" dirty="0" err="1"/>
              <a:t>reason</a:t>
            </a:r>
            <a:r>
              <a:rPr lang="fr-FR" sz="3200" dirty="0"/>
              <a:t>!</a:t>
            </a:r>
            <a:endParaRPr lang="fr-FR" sz="320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25FA76-5F40-1D4F-882F-A09E891BE6B5}"/>
              </a:ext>
            </a:extLst>
          </p:cNvPr>
          <p:cNvSpPr txBox="1"/>
          <p:nvPr/>
        </p:nvSpPr>
        <p:spPr>
          <a:xfrm>
            <a:off x="3560289" y="4150183"/>
            <a:ext cx="823099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/>
              <a:t>………… </a:t>
            </a:r>
            <a:r>
              <a:rPr lang="fr-FR" sz="3200" err="1"/>
              <a:t>was</a:t>
            </a:r>
            <a:r>
              <a:rPr lang="fr-FR" sz="3200"/>
              <a:t> </a:t>
            </a:r>
            <a:r>
              <a:rPr lang="fr-FR" sz="3200" err="1"/>
              <a:t>he</a:t>
            </a:r>
            <a:r>
              <a:rPr lang="fr-FR" sz="3200"/>
              <a:t> feeling?</a:t>
            </a:r>
            <a:r>
              <a:rPr lang="fr-FR" sz="3200" dirty="0"/>
              <a:t> </a:t>
            </a:r>
            <a:r>
              <a:rPr lang="fr-FR" sz="3200" dirty="0" err="1"/>
              <a:t>Excited</a:t>
            </a:r>
            <a:r>
              <a:rPr lang="fr-FR" sz="3200" dirty="0"/>
              <a:t>!</a:t>
            </a:r>
            <a:endParaRPr lang="fr-FR" sz="32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245B984-0FF5-D04F-AD17-47CCC62679C9}"/>
              </a:ext>
            </a:extLst>
          </p:cNvPr>
          <p:cNvSpPr txBox="1"/>
          <p:nvPr/>
        </p:nvSpPr>
        <p:spPr>
          <a:xfrm>
            <a:off x="3560289" y="5103902"/>
            <a:ext cx="823099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/>
              <a:t>………….. </a:t>
            </a:r>
            <a:r>
              <a:rPr lang="fr-FR" sz="3200" err="1"/>
              <a:t>did</a:t>
            </a:r>
            <a:r>
              <a:rPr lang="fr-FR" sz="3200"/>
              <a:t> </a:t>
            </a:r>
            <a:r>
              <a:rPr lang="fr-FR" sz="3200" err="1"/>
              <a:t>he</a:t>
            </a:r>
            <a:r>
              <a:rPr lang="fr-FR" sz="3200"/>
              <a:t> come back?</a:t>
            </a:r>
            <a:r>
              <a:rPr lang="fr-FR" sz="3200" dirty="0"/>
              <a:t> In 1718.</a:t>
            </a:r>
            <a:endParaRPr lang="fr-FR" sz="320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B7F4635-8ED2-D849-A1B0-04E6FEE81093}"/>
              </a:ext>
            </a:extLst>
          </p:cNvPr>
          <p:cNvSpPr txBox="1"/>
          <p:nvPr/>
        </p:nvSpPr>
        <p:spPr>
          <a:xfrm>
            <a:off x="3560289" y="6045962"/>
            <a:ext cx="823099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/>
              <a:t>…………. </a:t>
            </a:r>
            <a:r>
              <a:rPr lang="fr-FR" sz="3200" err="1"/>
              <a:t>was</a:t>
            </a:r>
            <a:r>
              <a:rPr lang="fr-FR" sz="3200"/>
              <a:t> </a:t>
            </a:r>
            <a:r>
              <a:rPr lang="fr-FR" sz="3200" err="1"/>
              <a:t>his</a:t>
            </a:r>
            <a:r>
              <a:rPr lang="fr-FR" sz="3200"/>
              <a:t> </a:t>
            </a:r>
            <a:r>
              <a:rPr lang="fr-FR" sz="3200" err="1"/>
              <a:t>friend</a:t>
            </a:r>
            <a:r>
              <a:rPr lang="fr-FR" sz="3200"/>
              <a:t>?</a:t>
            </a:r>
            <a:r>
              <a:rPr lang="fr-FR" sz="3200" dirty="0"/>
              <a:t> Francis.</a:t>
            </a:r>
            <a:endParaRPr lang="fr-FR" sz="32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CEEF97A-4DAC-0E43-B1D6-F303F6798A59}"/>
              </a:ext>
            </a:extLst>
          </p:cNvPr>
          <p:cNvSpPr txBox="1"/>
          <p:nvPr/>
        </p:nvSpPr>
        <p:spPr>
          <a:xfrm>
            <a:off x="3560290" y="1817893"/>
            <a:ext cx="823099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/>
              <a:t>………. </a:t>
            </a:r>
            <a:r>
              <a:rPr lang="fr-FR" sz="3200" err="1"/>
              <a:t>were</a:t>
            </a:r>
            <a:r>
              <a:rPr lang="fr-FR" sz="3200"/>
              <a:t> </a:t>
            </a:r>
            <a:r>
              <a:rPr lang="fr-FR" sz="3200" err="1"/>
              <a:t>their</a:t>
            </a:r>
            <a:r>
              <a:rPr lang="fr-FR" sz="3200"/>
              <a:t> </a:t>
            </a:r>
            <a:r>
              <a:rPr lang="fr-FR" sz="3200" err="1"/>
              <a:t>names</a:t>
            </a:r>
            <a:r>
              <a:rPr lang="fr-FR" sz="3200"/>
              <a:t>?</a:t>
            </a:r>
            <a:r>
              <a:rPr lang="fr-FR" sz="3200" dirty="0"/>
              <a:t> Edward and Ann.</a:t>
            </a:r>
            <a:endParaRPr lang="fr-FR" sz="32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E1F3E01-AD19-4833-B40E-C956906ED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9" y="2812894"/>
            <a:ext cx="2944982" cy="2210948"/>
          </a:xfrm>
          <a:prstGeom prst="rect">
            <a:avLst/>
          </a:prstGeom>
        </p:spPr>
      </p:pic>
      <p:pic>
        <p:nvPicPr>
          <p:cNvPr id="13" name="Picture 2" descr="Foire Aux Questions">
            <a:extLst>
              <a:ext uri="{FF2B5EF4-FFF2-40B4-BE49-F238E27FC236}">
                <a16:creationId xmlns:a16="http://schemas.microsoft.com/office/drawing/2014/main" id="{78D2EFEC-6C53-4E15-ADB1-3A0349E18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23" y="127485"/>
            <a:ext cx="1837423" cy="149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547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175F9FF-7FBA-B047-BF25-8DCCC2FC8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075886"/>
              </p:ext>
            </p:extLst>
          </p:nvPr>
        </p:nvGraphicFramePr>
        <p:xfrm>
          <a:off x="547982" y="3068021"/>
          <a:ext cx="11150654" cy="2988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5327">
                  <a:extLst>
                    <a:ext uri="{9D8B030D-6E8A-4147-A177-3AD203B41FA5}">
                      <a16:colId xmlns:a16="http://schemas.microsoft.com/office/drawing/2014/main" val="277186719"/>
                    </a:ext>
                  </a:extLst>
                </a:gridCol>
                <a:gridCol w="5575327">
                  <a:extLst>
                    <a:ext uri="{9D8B030D-6E8A-4147-A177-3AD203B41FA5}">
                      <a16:colId xmlns:a16="http://schemas.microsoft.com/office/drawing/2014/main" val="1453713449"/>
                    </a:ext>
                  </a:extLst>
                </a:gridCol>
              </a:tblGrid>
              <a:tr h="525658"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WAS/WERE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DID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024420"/>
                  </a:ext>
                </a:extLst>
              </a:tr>
              <a:tr h="2462676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105773"/>
                  </a:ext>
                </a:extLst>
              </a:tr>
            </a:tbl>
          </a:graphicData>
        </a:graphic>
      </p:graphicFrame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id="{55AE0923-731E-2644-8C32-B5786E336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3332"/>
            <a:ext cx="1611020" cy="16110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3BCC4B-E465-B746-837F-A69D8690DDB1}"/>
              </a:ext>
            </a:extLst>
          </p:cNvPr>
          <p:cNvSpPr txBox="1"/>
          <p:nvPr/>
        </p:nvSpPr>
        <p:spPr>
          <a:xfrm>
            <a:off x="1595891" y="454458"/>
            <a:ext cx="9324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>
                <a:latin typeface="BlackChancery" pitchFamily="2" charset="0"/>
              </a:rPr>
              <a:t>Regarde l’auxiliaire et classe les questions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FDA186-729C-1A48-96D1-354BAE2B0F60}"/>
              </a:ext>
            </a:extLst>
          </p:cNvPr>
          <p:cNvSpPr txBox="1"/>
          <p:nvPr/>
        </p:nvSpPr>
        <p:spPr>
          <a:xfrm>
            <a:off x="1365337" y="1271887"/>
            <a:ext cx="289796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 err="1"/>
              <a:t>Where</a:t>
            </a:r>
            <a:r>
              <a:rPr lang="fr-FR" sz="2800" dirty="0"/>
              <a:t>  </a:t>
            </a:r>
            <a:r>
              <a:rPr lang="fr-FR" sz="2800" dirty="0" err="1"/>
              <a:t>did</a:t>
            </a:r>
            <a:r>
              <a:rPr lang="fr-FR" sz="2800" dirty="0"/>
              <a:t> </a:t>
            </a:r>
            <a:r>
              <a:rPr lang="fr-FR" sz="2800" dirty="0" err="1"/>
              <a:t>he</a:t>
            </a:r>
            <a:r>
              <a:rPr lang="fr-FR" sz="2800" dirty="0"/>
              <a:t> go?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1519DC9-42EB-1340-93B3-EC2004A84718}"/>
              </a:ext>
            </a:extLst>
          </p:cNvPr>
          <p:cNvSpPr txBox="1"/>
          <p:nvPr/>
        </p:nvSpPr>
        <p:spPr>
          <a:xfrm>
            <a:off x="547982" y="2191974"/>
            <a:ext cx="348819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 err="1"/>
              <a:t>Why</a:t>
            </a:r>
            <a:r>
              <a:rPr lang="fr-FR" sz="2800" dirty="0"/>
              <a:t> </a:t>
            </a:r>
            <a:r>
              <a:rPr lang="fr-FR" sz="2800" dirty="0" err="1"/>
              <a:t>was</a:t>
            </a:r>
            <a:r>
              <a:rPr lang="fr-FR" sz="2800" dirty="0"/>
              <a:t> </a:t>
            </a:r>
            <a:r>
              <a:rPr lang="fr-FR" sz="2800" dirty="0" err="1"/>
              <a:t>he</a:t>
            </a:r>
            <a:r>
              <a:rPr lang="fr-FR" sz="2800" dirty="0"/>
              <a:t> </a:t>
            </a:r>
            <a:r>
              <a:rPr lang="fr-FR" sz="2800" dirty="0" err="1"/>
              <a:t>nervous</a:t>
            </a:r>
            <a:r>
              <a:rPr lang="fr-FR" sz="2800" dirty="0"/>
              <a:t>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25FA76-5F40-1D4F-882F-A09E891BE6B5}"/>
              </a:ext>
            </a:extLst>
          </p:cNvPr>
          <p:cNvSpPr txBox="1"/>
          <p:nvPr/>
        </p:nvSpPr>
        <p:spPr>
          <a:xfrm>
            <a:off x="8382939" y="2212660"/>
            <a:ext cx="333032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How </a:t>
            </a:r>
            <a:r>
              <a:rPr lang="fr-FR" sz="2800" dirty="0" err="1"/>
              <a:t>was</a:t>
            </a:r>
            <a:r>
              <a:rPr lang="fr-FR" sz="2800" dirty="0"/>
              <a:t> </a:t>
            </a:r>
            <a:r>
              <a:rPr lang="fr-FR" sz="2800" dirty="0" err="1"/>
              <a:t>he</a:t>
            </a:r>
            <a:r>
              <a:rPr lang="fr-FR" sz="2800" dirty="0"/>
              <a:t> feeling?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245B984-0FF5-D04F-AD17-47CCC62679C9}"/>
              </a:ext>
            </a:extLst>
          </p:cNvPr>
          <p:cNvSpPr txBox="1"/>
          <p:nvPr/>
        </p:nvSpPr>
        <p:spPr>
          <a:xfrm>
            <a:off x="4451129" y="1281768"/>
            <a:ext cx="40096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 </a:t>
            </a:r>
            <a:r>
              <a:rPr lang="fr-FR" sz="2800" dirty="0" err="1"/>
              <a:t>When</a:t>
            </a:r>
            <a:r>
              <a:rPr lang="fr-FR" sz="2800" dirty="0"/>
              <a:t> </a:t>
            </a:r>
            <a:r>
              <a:rPr lang="fr-FR" sz="2800" dirty="0" err="1"/>
              <a:t>did</a:t>
            </a:r>
            <a:r>
              <a:rPr lang="fr-FR" sz="2800" dirty="0"/>
              <a:t> </a:t>
            </a:r>
            <a:r>
              <a:rPr lang="fr-FR" sz="2800" dirty="0" err="1"/>
              <a:t>he</a:t>
            </a:r>
            <a:r>
              <a:rPr lang="fr-FR" sz="2800" dirty="0"/>
              <a:t> come back?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B7F4635-8ED2-D849-A1B0-04E6FEE81093}"/>
              </a:ext>
            </a:extLst>
          </p:cNvPr>
          <p:cNvSpPr txBox="1"/>
          <p:nvPr/>
        </p:nvSpPr>
        <p:spPr>
          <a:xfrm>
            <a:off x="8648623" y="1281209"/>
            <a:ext cx="333032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 err="1"/>
              <a:t>Who</a:t>
            </a:r>
            <a:r>
              <a:rPr lang="fr-FR" sz="2800" dirty="0"/>
              <a:t> </a:t>
            </a:r>
            <a:r>
              <a:rPr lang="fr-FR" sz="2800" dirty="0" err="1"/>
              <a:t>was</a:t>
            </a:r>
            <a:r>
              <a:rPr lang="fr-FR" sz="2800" dirty="0"/>
              <a:t> </a:t>
            </a:r>
            <a:r>
              <a:rPr lang="fr-FR" sz="2800" dirty="0" err="1"/>
              <a:t>his</a:t>
            </a:r>
            <a:r>
              <a:rPr lang="fr-FR" sz="2800" dirty="0"/>
              <a:t> </a:t>
            </a:r>
            <a:r>
              <a:rPr lang="fr-FR" sz="2800" dirty="0" err="1"/>
              <a:t>friend</a:t>
            </a:r>
            <a:r>
              <a:rPr lang="fr-FR" sz="2800" dirty="0"/>
              <a:t>?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CEEF97A-4DAC-0E43-B1D6-F303F6798A59}"/>
              </a:ext>
            </a:extLst>
          </p:cNvPr>
          <p:cNvSpPr txBox="1"/>
          <p:nvPr/>
        </p:nvSpPr>
        <p:spPr>
          <a:xfrm>
            <a:off x="4263298" y="2191974"/>
            <a:ext cx="389252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 err="1"/>
              <a:t>What</a:t>
            </a:r>
            <a:r>
              <a:rPr lang="fr-FR" sz="2800" dirty="0"/>
              <a:t> </a:t>
            </a:r>
            <a:r>
              <a:rPr lang="fr-FR" sz="2800" dirty="0" err="1"/>
              <a:t>were</a:t>
            </a:r>
            <a:r>
              <a:rPr lang="fr-FR" sz="2800" dirty="0"/>
              <a:t> </a:t>
            </a:r>
            <a:r>
              <a:rPr lang="fr-FR" sz="2800" dirty="0" err="1"/>
              <a:t>their</a:t>
            </a:r>
            <a:r>
              <a:rPr lang="fr-FR" sz="2800" dirty="0"/>
              <a:t> </a:t>
            </a:r>
            <a:r>
              <a:rPr lang="fr-FR" sz="2800" dirty="0" err="1"/>
              <a:t>names</a:t>
            </a:r>
            <a:r>
              <a:rPr lang="fr-FR" sz="2800" dirty="0"/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C6459B-310C-064E-9FAD-4AECC0EC9548}"/>
              </a:ext>
            </a:extLst>
          </p:cNvPr>
          <p:cNvSpPr txBox="1"/>
          <p:nvPr/>
        </p:nvSpPr>
        <p:spPr>
          <a:xfrm>
            <a:off x="6266042" y="6086991"/>
            <a:ext cx="5291985" cy="584775"/>
          </a:xfrm>
          <a:prstGeom prst="rect">
            <a:avLst/>
          </a:prstGeom>
          <a:solidFill>
            <a:srgbClr val="F1BDEC"/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Wh- + </a:t>
            </a:r>
            <a:r>
              <a:rPr lang="fr-FR" sz="3200" dirty="0" err="1"/>
              <a:t>did</a:t>
            </a:r>
            <a:r>
              <a:rPr lang="fr-FR" sz="3200" dirty="0"/>
              <a:t> + sujet + verbe + …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7ADFD3-C919-4882-9242-EBB7DB7C6526}"/>
              </a:ext>
            </a:extLst>
          </p:cNvPr>
          <p:cNvSpPr txBox="1"/>
          <p:nvPr/>
        </p:nvSpPr>
        <p:spPr>
          <a:xfrm>
            <a:off x="547982" y="6111154"/>
            <a:ext cx="5291986" cy="584775"/>
          </a:xfrm>
          <a:prstGeom prst="rect">
            <a:avLst/>
          </a:prstGeom>
          <a:solidFill>
            <a:srgbClr val="F1BDEC"/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Wh- + </a:t>
            </a:r>
            <a:r>
              <a:rPr lang="fr-FR" sz="3200" dirty="0" err="1"/>
              <a:t>was</a:t>
            </a:r>
            <a:r>
              <a:rPr lang="fr-FR" sz="3200" dirty="0"/>
              <a:t>/</a:t>
            </a:r>
            <a:r>
              <a:rPr lang="fr-FR" sz="3200" dirty="0" err="1"/>
              <a:t>were</a:t>
            </a:r>
            <a:r>
              <a:rPr lang="fr-FR" sz="3200" dirty="0"/>
              <a:t> + sujet +  … </a:t>
            </a:r>
          </a:p>
        </p:txBody>
      </p:sp>
    </p:spTree>
    <p:extLst>
      <p:ext uri="{BB962C8B-B14F-4D97-AF65-F5344CB8AC3E}">
        <p14:creationId xmlns:p14="http://schemas.microsoft.com/office/powerpoint/2010/main" val="305267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49141 0.3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3287 L 0.19883 0.46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55533 0.3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3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07409 0.29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23764 0.380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8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55977 0.4652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5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A3BCC4B-E465-B746-837F-A69D8690DDB1}"/>
              </a:ext>
            </a:extLst>
          </p:cNvPr>
          <p:cNvSpPr txBox="1"/>
          <p:nvPr/>
        </p:nvSpPr>
        <p:spPr>
          <a:xfrm>
            <a:off x="362886" y="103503"/>
            <a:ext cx="2383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err="1">
                <a:latin typeface="BlackChancery" pitchFamily="2" charset="0"/>
              </a:rPr>
              <a:t>Jumbled</a:t>
            </a:r>
            <a:r>
              <a:rPr lang="fr-FR" sz="4400">
                <a:latin typeface="BlackChancery" pitchFamily="2" charset="0"/>
              </a:rPr>
              <a:t> questions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1625DC3-2D1D-4D71-BC7D-6BCA2F647D89}"/>
              </a:ext>
            </a:extLst>
          </p:cNvPr>
          <p:cNvGrpSpPr/>
          <p:nvPr/>
        </p:nvGrpSpPr>
        <p:grpSpPr>
          <a:xfrm>
            <a:off x="3133543" y="1600468"/>
            <a:ext cx="5924913" cy="531979"/>
            <a:chOff x="1120707" y="2198221"/>
            <a:chExt cx="5924913" cy="531979"/>
          </a:xfrm>
        </p:grpSpPr>
        <p:sp>
          <p:nvSpPr>
            <p:cNvPr id="13" name="Rectangle : coins arrondis 7">
              <a:extLst>
                <a:ext uri="{FF2B5EF4-FFF2-40B4-BE49-F238E27FC236}">
                  <a16:creationId xmlns:a16="http://schemas.microsoft.com/office/drawing/2014/main" id="{0B879770-F0DD-D440-BE79-9A6128406109}"/>
                </a:ext>
              </a:extLst>
            </p:cNvPr>
            <p:cNvSpPr/>
            <p:nvPr/>
          </p:nvSpPr>
          <p:spPr>
            <a:xfrm>
              <a:off x="1120707" y="2248636"/>
              <a:ext cx="1234635" cy="46436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/>
                <a:t>was</a:t>
              </a:r>
              <a:endParaRPr lang="fr-FR" sz="3200"/>
            </a:p>
          </p:txBody>
        </p:sp>
        <p:sp>
          <p:nvSpPr>
            <p:cNvPr id="14" name="Rectangle : coins arrondis 8">
              <a:extLst>
                <a:ext uri="{FF2B5EF4-FFF2-40B4-BE49-F238E27FC236}">
                  <a16:creationId xmlns:a16="http://schemas.microsoft.com/office/drawing/2014/main" id="{26170765-ACB1-0544-882E-81A2A6266760}"/>
                </a:ext>
              </a:extLst>
            </p:cNvPr>
            <p:cNvSpPr/>
            <p:nvPr/>
          </p:nvSpPr>
          <p:spPr>
            <a:xfrm>
              <a:off x="4144306" y="2198221"/>
              <a:ext cx="644693" cy="52713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/>
                <a:t>?</a:t>
              </a:r>
            </a:p>
          </p:txBody>
        </p:sp>
        <p:sp>
          <p:nvSpPr>
            <p:cNvPr id="15" name="Rectangle : coins arrondis 9">
              <a:extLst>
                <a:ext uri="{FF2B5EF4-FFF2-40B4-BE49-F238E27FC236}">
                  <a16:creationId xmlns:a16="http://schemas.microsoft.com/office/drawing/2014/main" id="{0DEB8BAD-8CC6-1644-B212-91837833355C}"/>
                </a:ext>
              </a:extLst>
            </p:cNvPr>
            <p:cNvSpPr/>
            <p:nvPr/>
          </p:nvSpPr>
          <p:spPr>
            <a:xfrm>
              <a:off x="2527965" y="2231436"/>
              <a:ext cx="1443718" cy="49876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/>
                <a:t>Who</a:t>
              </a:r>
              <a:endParaRPr lang="fr-FR" sz="3200"/>
            </a:p>
          </p:txBody>
        </p:sp>
        <p:sp>
          <p:nvSpPr>
            <p:cNvPr id="17" name="Rectangle : coins arrondis 12">
              <a:extLst>
                <a:ext uri="{FF2B5EF4-FFF2-40B4-BE49-F238E27FC236}">
                  <a16:creationId xmlns:a16="http://schemas.microsoft.com/office/drawing/2014/main" id="{651D09DD-68DB-AB4C-A35D-F8DDB265DBB2}"/>
                </a:ext>
              </a:extLst>
            </p:cNvPr>
            <p:cNvSpPr/>
            <p:nvPr/>
          </p:nvSpPr>
          <p:spPr>
            <a:xfrm>
              <a:off x="4976351" y="2226591"/>
              <a:ext cx="2069269" cy="49876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/>
                <a:t>Stevenson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6CA4FF19-F458-4BBC-B0F5-4E86DF093C44}"/>
              </a:ext>
            </a:extLst>
          </p:cNvPr>
          <p:cNvGrpSpPr/>
          <p:nvPr/>
        </p:nvGrpSpPr>
        <p:grpSpPr>
          <a:xfrm>
            <a:off x="3109569" y="4254999"/>
            <a:ext cx="6462666" cy="556829"/>
            <a:chOff x="876622" y="4312024"/>
            <a:chExt cx="6462666" cy="556829"/>
          </a:xfrm>
        </p:grpSpPr>
        <p:sp>
          <p:nvSpPr>
            <p:cNvPr id="16" name="Rectangle : coins arrondis 11">
              <a:extLst>
                <a:ext uri="{FF2B5EF4-FFF2-40B4-BE49-F238E27FC236}">
                  <a16:creationId xmlns:a16="http://schemas.microsoft.com/office/drawing/2014/main" id="{1FDC61F9-EDFF-CA4A-8B47-0144830DAC16}"/>
                </a:ext>
              </a:extLst>
            </p:cNvPr>
            <p:cNvSpPr/>
            <p:nvPr/>
          </p:nvSpPr>
          <p:spPr>
            <a:xfrm>
              <a:off x="876622" y="4333273"/>
              <a:ext cx="1256613" cy="45926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/>
                <a:t>Why</a:t>
              </a:r>
              <a:endParaRPr lang="fr-FR" sz="3200"/>
            </a:p>
          </p:txBody>
        </p:sp>
        <p:sp>
          <p:nvSpPr>
            <p:cNvPr id="23" name="Rectangle : coins arrondis 7">
              <a:extLst>
                <a:ext uri="{FF2B5EF4-FFF2-40B4-BE49-F238E27FC236}">
                  <a16:creationId xmlns:a16="http://schemas.microsoft.com/office/drawing/2014/main" id="{33C93159-B71F-3C4B-B027-3CF6DCA770AA}"/>
                </a:ext>
              </a:extLst>
            </p:cNvPr>
            <p:cNvSpPr/>
            <p:nvPr/>
          </p:nvSpPr>
          <p:spPr>
            <a:xfrm>
              <a:off x="4509210" y="4333273"/>
              <a:ext cx="1053273" cy="4643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/>
                <a:t>did</a:t>
              </a:r>
              <a:endParaRPr lang="fr-FR" sz="3200"/>
            </a:p>
          </p:txBody>
        </p:sp>
        <p:sp>
          <p:nvSpPr>
            <p:cNvPr id="27" name="Rectangle : coins arrondis 12">
              <a:extLst>
                <a:ext uri="{FF2B5EF4-FFF2-40B4-BE49-F238E27FC236}">
                  <a16:creationId xmlns:a16="http://schemas.microsoft.com/office/drawing/2014/main" id="{F31CC501-E581-4744-BC63-EFFFD70B53C7}"/>
                </a:ext>
              </a:extLst>
            </p:cNvPr>
            <p:cNvSpPr/>
            <p:nvPr/>
          </p:nvSpPr>
          <p:spPr>
            <a:xfrm>
              <a:off x="2255017" y="4312024"/>
              <a:ext cx="1400105" cy="4987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/>
                <a:t>they</a:t>
              </a:r>
              <a:endParaRPr lang="fr-FR" sz="3200"/>
            </a:p>
          </p:txBody>
        </p:sp>
        <p:sp>
          <p:nvSpPr>
            <p:cNvPr id="28" name="Rectangle : coins arrondis 14">
              <a:extLst>
                <a:ext uri="{FF2B5EF4-FFF2-40B4-BE49-F238E27FC236}">
                  <a16:creationId xmlns:a16="http://schemas.microsoft.com/office/drawing/2014/main" id="{812D3E58-8610-0E47-8D83-64DE59526C20}"/>
                </a:ext>
              </a:extLst>
            </p:cNvPr>
            <p:cNvSpPr/>
            <p:nvPr/>
          </p:nvSpPr>
          <p:spPr>
            <a:xfrm>
              <a:off x="5655427" y="4322295"/>
              <a:ext cx="1683861" cy="52713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/>
                <a:t>earrings</a:t>
              </a:r>
              <a:endParaRPr lang="fr-FR" sz="320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56783E42-08E0-4144-B84F-DBBDE89099BE}"/>
                </a:ext>
              </a:extLst>
            </p:cNvPr>
            <p:cNvSpPr/>
            <p:nvPr/>
          </p:nvSpPr>
          <p:spPr>
            <a:xfrm>
              <a:off x="3771573" y="4341719"/>
              <a:ext cx="644693" cy="52713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/>
                <a:t>?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449D913-4F3D-4556-8BC9-65AF7F71E373}"/>
              </a:ext>
            </a:extLst>
          </p:cNvPr>
          <p:cNvGrpSpPr/>
          <p:nvPr/>
        </p:nvGrpSpPr>
        <p:grpSpPr>
          <a:xfrm>
            <a:off x="3109569" y="5585279"/>
            <a:ext cx="6657735" cy="582734"/>
            <a:chOff x="876622" y="5499142"/>
            <a:chExt cx="6657735" cy="582734"/>
          </a:xfrm>
        </p:grpSpPr>
        <p:sp>
          <p:nvSpPr>
            <p:cNvPr id="29" name="Rectangle : coins arrondis 8">
              <a:extLst>
                <a:ext uri="{FF2B5EF4-FFF2-40B4-BE49-F238E27FC236}">
                  <a16:creationId xmlns:a16="http://schemas.microsoft.com/office/drawing/2014/main" id="{C8DBB168-78F0-6145-8D26-8530A685215A}"/>
                </a:ext>
              </a:extLst>
            </p:cNvPr>
            <p:cNvSpPr/>
            <p:nvPr/>
          </p:nvSpPr>
          <p:spPr>
            <a:xfrm>
              <a:off x="876622" y="5499142"/>
              <a:ext cx="1347058" cy="52713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>
                  <a:solidFill>
                    <a:schemeClr val="tx1"/>
                  </a:solidFill>
                </a:rPr>
                <a:t>they</a:t>
              </a:r>
              <a:endParaRPr lang="fr-FR" sz="3200">
                <a:solidFill>
                  <a:schemeClr val="tx1"/>
                </a:solidFill>
              </a:endParaRPr>
            </a:p>
          </p:txBody>
        </p:sp>
        <p:sp>
          <p:nvSpPr>
            <p:cNvPr id="31" name="Rectangle : coins arrondis 11">
              <a:extLst>
                <a:ext uri="{FF2B5EF4-FFF2-40B4-BE49-F238E27FC236}">
                  <a16:creationId xmlns:a16="http://schemas.microsoft.com/office/drawing/2014/main" id="{B04D74C8-3259-C74B-B9C2-757CF59DA160}"/>
                </a:ext>
              </a:extLst>
            </p:cNvPr>
            <p:cNvSpPr/>
            <p:nvPr/>
          </p:nvSpPr>
          <p:spPr>
            <a:xfrm>
              <a:off x="2417207" y="5533078"/>
              <a:ext cx="1256613" cy="49319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>
                  <a:solidFill>
                    <a:schemeClr val="tx1"/>
                  </a:solidFill>
                </a:rPr>
                <a:t>did</a:t>
              </a:r>
              <a:endParaRPr lang="fr-FR" sz="3200">
                <a:solidFill>
                  <a:schemeClr val="tx1"/>
                </a:solidFill>
              </a:endParaRPr>
            </a:p>
          </p:txBody>
        </p:sp>
        <p:sp>
          <p:nvSpPr>
            <p:cNvPr id="34" name="Rectangle : coins arrondis 11">
              <a:extLst>
                <a:ext uri="{FF2B5EF4-FFF2-40B4-BE49-F238E27FC236}">
                  <a16:creationId xmlns:a16="http://schemas.microsoft.com/office/drawing/2014/main" id="{0EAE1093-196F-8446-B1E8-4C034D931886}"/>
                </a:ext>
              </a:extLst>
            </p:cNvPr>
            <p:cNvSpPr/>
            <p:nvPr/>
          </p:nvSpPr>
          <p:spPr>
            <a:xfrm>
              <a:off x="3878404" y="5554742"/>
              <a:ext cx="1256613" cy="45926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>
                  <a:solidFill>
                    <a:schemeClr val="tx1"/>
                  </a:solidFill>
                </a:rPr>
                <a:t>What</a:t>
              </a:r>
              <a:endParaRPr lang="fr-FR" sz="3200">
                <a:solidFill>
                  <a:schemeClr val="tx1"/>
                </a:solidFill>
              </a:endParaRPr>
            </a:p>
          </p:txBody>
        </p:sp>
        <p:sp>
          <p:nvSpPr>
            <p:cNvPr id="35" name="Rectangle : coins arrondis 11">
              <a:extLst>
                <a:ext uri="{FF2B5EF4-FFF2-40B4-BE49-F238E27FC236}">
                  <a16:creationId xmlns:a16="http://schemas.microsoft.com/office/drawing/2014/main" id="{191C5B7F-3086-4B4D-AE08-02F9237A58C1}"/>
                </a:ext>
              </a:extLst>
            </p:cNvPr>
            <p:cNvSpPr/>
            <p:nvPr/>
          </p:nvSpPr>
          <p:spPr>
            <a:xfrm>
              <a:off x="5384034" y="5554742"/>
              <a:ext cx="1256613" cy="45926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>
                  <a:solidFill>
                    <a:schemeClr val="tx1"/>
                  </a:solidFill>
                </a:rPr>
                <a:t>eat</a:t>
              </a:r>
              <a:endParaRPr lang="fr-FR" sz="3200">
                <a:solidFill>
                  <a:schemeClr val="tx1"/>
                </a:solidFill>
              </a:endParaRPr>
            </a:p>
          </p:txBody>
        </p:sp>
        <p:sp>
          <p:nvSpPr>
            <p:cNvPr id="40" name="Rectangle : coins arrondis 8">
              <a:extLst>
                <a:ext uri="{FF2B5EF4-FFF2-40B4-BE49-F238E27FC236}">
                  <a16:creationId xmlns:a16="http://schemas.microsoft.com/office/drawing/2014/main" id="{80A34CF3-A816-FB4A-A902-38B04989F7FD}"/>
                </a:ext>
              </a:extLst>
            </p:cNvPr>
            <p:cNvSpPr/>
            <p:nvPr/>
          </p:nvSpPr>
          <p:spPr>
            <a:xfrm>
              <a:off x="6889664" y="5554742"/>
              <a:ext cx="644693" cy="52713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869791AD-0E4A-4BB1-9533-80D69F3734EC}"/>
              </a:ext>
            </a:extLst>
          </p:cNvPr>
          <p:cNvGrpSpPr/>
          <p:nvPr/>
        </p:nvGrpSpPr>
        <p:grpSpPr>
          <a:xfrm>
            <a:off x="3109569" y="2952354"/>
            <a:ext cx="6739837" cy="551730"/>
            <a:chOff x="406139" y="3187653"/>
            <a:chExt cx="6739837" cy="551730"/>
          </a:xfrm>
        </p:grpSpPr>
        <p:sp>
          <p:nvSpPr>
            <p:cNvPr id="33" name="Rectangle : coins arrondis 14">
              <a:extLst>
                <a:ext uri="{FF2B5EF4-FFF2-40B4-BE49-F238E27FC236}">
                  <a16:creationId xmlns:a16="http://schemas.microsoft.com/office/drawing/2014/main" id="{7DB62B86-61EF-B24C-86E0-5BCDACF3691F}"/>
                </a:ext>
              </a:extLst>
            </p:cNvPr>
            <p:cNvSpPr/>
            <p:nvPr/>
          </p:nvSpPr>
          <p:spPr>
            <a:xfrm>
              <a:off x="2521079" y="3212249"/>
              <a:ext cx="1529949" cy="527134"/>
            </a:xfrm>
            <a:prstGeom prst="roundRect">
              <a:avLst/>
            </a:prstGeom>
            <a:solidFill>
              <a:srgbClr val="F1BD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>
                  <a:solidFill>
                    <a:schemeClr val="bg1"/>
                  </a:solidFill>
                </a:rPr>
                <a:t>What</a:t>
              </a:r>
              <a:endParaRPr lang="fr-FR" sz="3200">
                <a:solidFill>
                  <a:schemeClr val="bg1"/>
                </a:solidFill>
              </a:endParaRPr>
            </a:p>
          </p:txBody>
        </p:sp>
        <p:sp>
          <p:nvSpPr>
            <p:cNvPr id="36" name="Rectangle : coins arrondis 7">
              <a:extLst>
                <a:ext uri="{FF2B5EF4-FFF2-40B4-BE49-F238E27FC236}">
                  <a16:creationId xmlns:a16="http://schemas.microsoft.com/office/drawing/2014/main" id="{46177223-045B-6447-AC95-791694FD65E3}"/>
                </a:ext>
              </a:extLst>
            </p:cNvPr>
            <p:cNvSpPr/>
            <p:nvPr/>
          </p:nvSpPr>
          <p:spPr>
            <a:xfrm>
              <a:off x="406139" y="3225435"/>
              <a:ext cx="1234635" cy="464364"/>
            </a:xfrm>
            <a:prstGeom prst="roundRect">
              <a:avLst/>
            </a:prstGeom>
            <a:solidFill>
              <a:srgbClr val="F1BD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/>
                <a:t>did</a:t>
              </a:r>
              <a:endParaRPr lang="fr-FR" sz="3200"/>
            </a:p>
          </p:txBody>
        </p:sp>
        <p:sp>
          <p:nvSpPr>
            <p:cNvPr id="37" name="Rectangle : coins arrondis 8">
              <a:extLst>
                <a:ext uri="{FF2B5EF4-FFF2-40B4-BE49-F238E27FC236}">
                  <a16:creationId xmlns:a16="http://schemas.microsoft.com/office/drawing/2014/main" id="{F33A53AA-363C-D842-96B9-0AC780693050}"/>
                </a:ext>
              </a:extLst>
            </p:cNvPr>
            <p:cNvSpPr/>
            <p:nvPr/>
          </p:nvSpPr>
          <p:spPr>
            <a:xfrm>
              <a:off x="1720123" y="3187653"/>
              <a:ext cx="644693" cy="527134"/>
            </a:xfrm>
            <a:prstGeom prst="roundRect">
              <a:avLst/>
            </a:prstGeom>
            <a:solidFill>
              <a:srgbClr val="F1BD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/>
                <a:t>?</a:t>
              </a:r>
            </a:p>
          </p:txBody>
        </p:sp>
        <p:sp>
          <p:nvSpPr>
            <p:cNvPr id="38" name="Rectangle : coins arrondis 14">
              <a:extLst>
                <a:ext uri="{FF2B5EF4-FFF2-40B4-BE49-F238E27FC236}">
                  <a16:creationId xmlns:a16="http://schemas.microsoft.com/office/drawing/2014/main" id="{DB4B9128-7640-E543-9275-A8B9BE5F363B}"/>
                </a:ext>
              </a:extLst>
            </p:cNvPr>
            <p:cNvSpPr/>
            <p:nvPr/>
          </p:nvSpPr>
          <p:spPr>
            <a:xfrm>
              <a:off x="4319015" y="3202831"/>
              <a:ext cx="1529949" cy="527134"/>
            </a:xfrm>
            <a:prstGeom prst="roundRect">
              <a:avLst/>
            </a:prstGeom>
            <a:solidFill>
              <a:srgbClr val="F1BD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>
                  <a:solidFill>
                    <a:schemeClr val="bg1"/>
                  </a:solidFill>
                </a:rPr>
                <a:t>wear</a:t>
              </a:r>
            </a:p>
          </p:txBody>
        </p:sp>
        <p:sp>
          <p:nvSpPr>
            <p:cNvPr id="24" name="Rectangle : coins arrondis 14">
              <a:extLst>
                <a:ext uri="{FF2B5EF4-FFF2-40B4-BE49-F238E27FC236}">
                  <a16:creationId xmlns:a16="http://schemas.microsoft.com/office/drawing/2014/main" id="{2C784699-376D-4A37-9198-C49B0905A22C}"/>
                </a:ext>
              </a:extLst>
            </p:cNvPr>
            <p:cNvSpPr/>
            <p:nvPr/>
          </p:nvSpPr>
          <p:spPr>
            <a:xfrm>
              <a:off x="6103010" y="3194050"/>
              <a:ext cx="1042966" cy="527134"/>
            </a:xfrm>
            <a:prstGeom prst="roundRect">
              <a:avLst/>
            </a:prstGeom>
            <a:solidFill>
              <a:srgbClr val="F1BD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err="1">
                  <a:solidFill>
                    <a:schemeClr val="bg1"/>
                  </a:solidFill>
                </a:rPr>
                <a:t>she</a:t>
              </a:r>
              <a:endParaRPr lang="fr-FR" sz="320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 : coins arrondis 14">
            <a:extLst>
              <a:ext uri="{FF2B5EF4-FFF2-40B4-BE49-F238E27FC236}">
                <a16:creationId xmlns:a16="http://schemas.microsoft.com/office/drawing/2014/main" id="{C1F8BCA7-82E6-4426-8F3D-4409701E851F}"/>
              </a:ext>
            </a:extLst>
          </p:cNvPr>
          <p:cNvSpPr/>
          <p:nvPr/>
        </p:nvSpPr>
        <p:spPr>
          <a:xfrm>
            <a:off x="9665180" y="4239242"/>
            <a:ext cx="1296964" cy="5271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wear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A712DD6-E1DA-414A-BC80-A39B453A169F}"/>
              </a:ext>
            </a:extLst>
          </p:cNvPr>
          <p:cNvSpPr txBox="1"/>
          <p:nvPr/>
        </p:nvSpPr>
        <p:spPr>
          <a:xfrm>
            <a:off x="3109569" y="103503"/>
            <a:ext cx="6951775" cy="584775"/>
          </a:xfrm>
          <a:prstGeom prst="rect">
            <a:avLst/>
          </a:prstGeom>
          <a:solidFill>
            <a:srgbClr val="F1BDEC"/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Wh-   +       </a:t>
            </a:r>
            <a:r>
              <a:rPr lang="fr-FR" sz="3200" dirty="0" err="1"/>
              <a:t>did</a:t>
            </a:r>
            <a:r>
              <a:rPr lang="fr-FR" sz="3200" dirty="0"/>
              <a:t>     + sujet + verbe + …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0E18714-C275-4EC7-9084-222F401E6D74}"/>
              </a:ext>
            </a:extLst>
          </p:cNvPr>
          <p:cNvSpPr txBox="1"/>
          <p:nvPr/>
        </p:nvSpPr>
        <p:spPr>
          <a:xfrm>
            <a:off x="3109568" y="846767"/>
            <a:ext cx="6951775" cy="584775"/>
          </a:xfrm>
          <a:prstGeom prst="rect">
            <a:avLst/>
          </a:prstGeom>
          <a:solidFill>
            <a:srgbClr val="F1BDEC"/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Wh- + </a:t>
            </a:r>
            <a:r>
              <a:rPr lang="fr-FR" sz="3200" dirty="0" err="1"/>
              <a:t>was</a:t>
            </a:r>
            <a:r>
              <a:rPr lang="fr-FR" sz="3200" dirty="0"/>
              <a:t>/</a:t>
            </a:r>
            <a:r>
              <a:rPr lang="fr-FR" sz="3200" dirty="0" err="1"/>
              <a:t>were</a:t>
            </a:r>
            <a:r>
              <a:rPr lang="fr-FR" sz="3200" dirty="0"/>
              <a:t> + sujet +  … </a:t>
            </a:r>
          </a:p>
        </p:txBody>
      </p:sp>
    </p:spTree>
    <p:extLst>
      <p:ext uri="{BB962C8B-B14F-4D97-AF65-F5344CB8AC3E}">
        <p14:creationId xmlns:p14="http://schemas.microsoft.com/office/powerpoint/2010/main" val="4290645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id="{55AE0923-731E-2644-8C32-B5786E336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981" y="421471"/>
            <a:ext cx="1611020" cy="16110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3BCC4B-E465-B746-837F-A69D8690DDB1}"/>
              </a:ext>
            </a:extLst>
          </p:cNvPr>
          <p:cNvSpPr txBox="1"/>
          <p:nvPr/>
        </p:nvSpPr>
        <p:spPr>
          <a:xfrm>
            <a:off x="1862930" y="565921"/>
            <a:ext cx="575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err="1">
                <a:latin typeface="BlackChancery" pitchFamily="2" charset="0"/>
              </a:rPr>
              <a:t>Prepare</a:t>
            </a:r>
            <a:r>
              <a:rPr lang="fr-FR" sz="4400">
                <a:latin typeface="BlackChancery" pitchFamily="2" charset="0"/>
              </a:rPr>
              <a:t> questions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AE922E-589D-3047-A778-ACDF4C330D3D}"/>
              </a:ext>
            </a:extLst>
          </p:cNvPr>
          <p:cNvSpPr txBox="1"/>
          <p:nvPr/>
        </p:nvSpPr>
        <p:spPr>
          <a:xfrm>
            <a:off x="1846646" y="3191755"/>
            <a:ext cx="1243584" cy="584775"/>
          </a:xfrm>
          <a:prstGeom prst="rect">
            <a:avLst/>
          </a:prstGeom>
          <a:solidFill>
            <a:srgbClr val="F1BD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DID</a:t>
            </a:r>
          </a:p>
        </p:txBody>
      </p:sp>
      <p:sp>
        <p:nvSpPr>
          <p:cNvPr id="13" name="Rectangle : coins arrondis 7">
            <a:extLst>
              <a:ext uri="{FF2B5EF4-FFF2-40B4-BE49-F238E27FC236}">
                <a16:creationId xmlns:a16="http://schemas.microsoft.com/office/drawing/2014/main" id="{0B879770-F0DD-D440-BE79-9A6128406109}"/>
              </a:ext>
            </a:extLst>
          </p:cNvPr>
          <p:cNvSpPr/>
          <p:nvPr/>
        </p:nvSpPr>
        <p:spPr>
          <a:xfrm>
            <a:off x="402445" y="2299073"/>
            <a:ext cx="1053273" cy="4643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How</a:t>
            </a:r>
          </a:p>
        </p:txBody>
      </p:sp>
      <p:sp>
        <p:nvSpPr>
          <p:cNvPr id="14" name="Rectangle : coins arrondis 8">
            <a:extLst>
              <a:ext uri="{FF2B5EF4-FFF2-40B4-BE49-F238E27FC236}">
                <a16:creationId xmlns:a16="http://schemas.microsoft.com/office/drawing/2014/main" id="{26170765-ACB1-0544-882E-81A2A6266760}"/>
              </a:ext>
            </a:extLst>
          </p:cNvPr>
          <p:cNvSpPr/>
          <p:nvPr/>
        </p:nvSpPr>
        <p:spPr>
          <a:xfrm>
            <a:off x="255552" y="4915453"/>
            <a:ext cx="1347058" cy="5271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What</a:t>
            </a:r>
            <a:endParaRPr lang="fr-FR" sz="3200"/>
          </a:p>
        </p:txBody>
      </p:sp>
      <p:sp>
        <p:nvSpPr>
          <p:cNvPr id="15" name="Rectangle : coins arrondis 9">
            <a:extLst>
              <a:ext uri="{FF2B5EF4-FFF2-40B4-BE49-F238E27FC236}">
                <a16:creationId xmlns:a16="http://schemas.microsoft.com/office/drawing/2014/main" id="{0DEB8BAD-8CC6-1644-B212-91837833355C}"/>
              </a:ext>
            </a:extLst>
          </p:cNvPr>
          <p:cNvSpPr/>
          <p:nvPr/>
        </p:nvSpPr>
        <p:spPr>
          <a:xfrm>
            <a:off x="207222" y="4304247"/>
            <a:ext cx="1443718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Who</a:t>
            </a:r>
            <a:endParaRPr lang="fr-FR" sz="3200"/>
          </a:p>
        </p:txBody>
      </p:sp>
      <p:sp>
        <p:nvSpPr>
          <p:cNvPr id="16" name="Rectangle : coins arrondis 11">
            <a:extLst>
              <a:ext uri="{FF2B5EF4-FFF2-40B4-BE49-F238E27FC236}">
                <a16:creationId xmlns:a16="http://schemas.microsoft.com/office/drawing/2014/main" id="{1FDC61F9-EDFF-CA4A-8B47-0144830DAC16}"/>
              </a:ext>
            </a:extLst>
          </p:cNvPr>
          <p:cNvSpPr/>
          <p:nvPr/>
        </p:nvSpPr>
        <p:spPr>
          <a:xfrm>
            <a:off x="300775" y="5600157"/>
            <a:ext cx="1256613" cy="4592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Why</a:t>
            </a:r>
            <a:endParaRPr lang="fr-FR" sz="3200"/>
          </a:p>
        </p:txBody>
      </p:sp>
      <p:sp>
        <p:nvSpPr>
          <p:cNvPr id="17" name="Rectangle : coins arrondis 12">
            <a:extLst>
              <a:ext uri="{FF2B5EF4-FFF2-40B4-BE49-F238E27FC236}">
                <a16:creationId xmlns:a16="http://schemas.microsoft.com/office/drawing/2014/main" id="{651D09DD-68DB-AB4C-A35D-F8DDB265DBB2}"/>
              </a:ext>
            </a:extLst>
          </p:cNvPr>
          <p:cNvSpPr/>
          <p:nvPr/>
        </p:nvSpPr>
        <p:spPr>
          <a:xfrm>
            <a:off x="229029" y="2932645"/>
            <a:ext cx="1400105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Where</a:t>
            </a:r>
            <a:endParaRPr lang="fr-FR" sz="3200"/>
          </a:p>
        </p:txBody>
      </p:sp>
      <p:sp>
        <p:nvSpPr>
          <p:cNvPr id="18" name="Rectangle : coins arrondis 14">
            <a:extLst>
              <a:ext uri="{FF2B5EF4-FFF2-40B4-BE49-F238E27FC236}">
                <a16:creationId xmlns:a16="http://schemas.microsoft.com/office/drawing/2014/main" id="{12C2519A-DFD9-CC44-BBF8-058451E3C306}"/>
              </a:ext>
            </a:extLst>
          </p:cNvPr>
          <p:cNvSpPr/>
          <p:nvPr/>
        </p:nvSpPr>
        <p:spPr>
          <a:xfrm>
            <a:off x="164107" y="3664671"/>
            <a:ext cx="1529949" cy="5271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When</a:t>
            </a:r>
            <a:endParaRPr lang="fr-FR" sz="320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CDA41D-24B3-FD49-B1E5-B0A22A7AD6F6}"/>
              </a:ext>
            </a:extLst>
          </p:cNvPr>
          <p:cNvSpPr txBox="1"/>
          <p:nvPr/>
        </p:nvSpPr>
        <p:spPr>
          <a:xfrm>
            <a:off x="1846646" y="3907650"/>
            <a:ext cx="1243584" cy="584775"/>
          </a:xfrm>
          <a:prstGeom prst="rect">
            <a:avLst/>
          </a:prstGeom>
          <a:solidFill>
            <a:srgbClr val="F1BD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WAS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09DE96E-99D2-1740-9299-F2E758ACD12D}"/>
              </a:ext>
            </a:extLst>
          </p:cNvPr>
          <p:cNvSpPr txBox="1"/>
          <p:nvPr/>
        </p:nvSpPr>
        <p:spPr>
          <a:xfrm>
            <a:off x="1846646" y="4623545"/>
            <a:ext cx="1243584" cy="584775"/>
          </a:xfrm>
          <a:prstGeom prst="rect">
            <a:avLst/>
          </a:prstGeom>
          <a:solidFill>
            <a:srgbClr val="F1BD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/>
              <a:t>WERE</a:t>
            </a:r>
          </a:p>
        </p:txBody>
      </p:sp>
      <p:pic>
        <p:nvPicPr>
          <p:cNvPr id="22" name="Image 21" descr="Une image contenant circuit&#10;&#10;Description générée automatiquement">
            <a:extLst>
              <a:ext uri="{FF2B5EF4-FFF2-40B4-BE49-F238E27FC236}">
                <a16:creationId xmlns:a16="http://schemas.microsoft.com/office/drawing/2014/main" id="{A655718F-91FB-D641-B7B4-8C66DC9F5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83728" y="324853"/>
            <a:ext cx="6008271" cy="6621061"/>
          </a:xfrm>
          <a:prstGeom prst="rect">
            <a:avLst/>
          </a:prstGeom>
        </p:spPr>
      </p:pic>
      <p:sp>
        <p:nvSpPr>
          <p:cNvPr id="23" name="Rectangle : coins arrondis 7">
            <a:extLst>
              <a:ext uri="{FF2B5EF4-FFF2-40B4-BE49-F238E27FC236}">
                <a16:creationId xmlns:a16="http://schemas.microsoft.com/office/drawing/2014/main" id="{33C93159-B71F-3C4B-B027-3CF6DCA770AA}"/>
              </a:ext>
            </a:extLst>
          </p:cNvPr>
          <p:cNvSpPr/>
          <p:nvPr/>
        </p:nvSpPr>
        <p:spPr>
          <a:xfrm>
            <a:off x="3459352" y="2877086"/>
            <a:ext cx="1053273" cy="4643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he</a:t>
            </a:r>
            <a:endParaRPr lang="fr-FR" sz="3200"/>
          </a:p>
        </p:txBody>
      </p:sp>
      <p:sp>
        <p:nvSpPr>
          <p:cNvPr id="25" name="Rectangle : coins arrondis 9">
            <a:extLst>
              <a:ext uri="{FF2B5EF4-FFF2-40B4-BE49-F238E27FC236}">
                <a16:creationId xmlns:a16="http://schemas.microsoft.com/office/drawing/2014/main" id="{0B5B3448-2A66-9E4A-8A50-8038DCA0542B}"/>
              </a:ext>
            </a:extLst>
          </p:cNvPr>
          <p:cNvSpPr/>
          <p:nvPr/>
        </p:nvSpPr>
        <p:spPr>
          <a:xfrm>
            <a:off x="3264129" y="5074876"/>
            <a:ext cx="1443718" cy="498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pirates</a:t>
            </a:r>
          </a:p>
        </p:txBody>
      </p:sp>
      <p:sp>
        <p:nvSpPr>
          <p:cNvPr id="27" name="Rectangle : coins arrondis 12">
            <a:extLst>
              <a:ext uri="{FF2B5EF4-FFF2-40B4-BE49-F238E27FC236}">
                <a16:creationId xmlns:a16="http://schemas.microsoft.com/office/drawing/2014/main" id="{F31CC501-E581-4744-BC63-EFFFD70B53C7}"/>
              </a:ext>
            </a:extLst>
          </p:cNvPr>
          <p:cNvSpPr/>
          <p:nvPr/>
        </p:nvSpPr>
        <p:spPr>
          <a:xfrm>
            <a:off x="3285936" y="3574712"/>
            <a:ext cx="1400105" cy="498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she</a:t>
            </a:r>
            <a:endParaRPr lang="fr-FR" sz="3200"/>
          </a:p>
        </p:txBody>
      </p:sp>
      <p:sp>
        <p:nvSpPr>
          <p:cNvPr id="28" name="Rectangle : coins arrondis 14">
            <a:extLst>
              <a:ext uri="{FF2B5EF4-FFF2-40B4-BE49-F238E27FC236}">
                <a16:creationId xmlns:a16="http://schemas.microsoft.com/office/drawing/2014/main" id="{812D3E58-8610-0E47-8D83-64DE59526C20}"/>
              </a:ext>
            </a:extLst>
          </p:cNvPr>
          <p:cNvSpPr/>
          <p:nvPr/>
        </p:nvSpPr>
        <p:spPr>
          <a:xfrm>
            <a:off x="3221014" y="4366958"/>
            <a:ext cx="1529949" cy="5271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they</a:t>
            </a:r>
            <a:endParaRPr lang="fr-FR" sz="3200"/>
          </a:p>
        </p:txBody>
      </p:sp>
      <p:sp>
        <p:nvSpPr>
          <p:cNvPr id="29" name="Rectangle : coins arrondis 8">
            <a:extLst>
              <a:ext uri="{FF2B5EF4-FFF2-40B4-BE49-F238E27FC236}">
                <a16:creationId xmlns:a16="http://schemas.microsoft.com/office/drawing/2014/main" id="{C8DBB168-78F0-6145-8D26-8530A685215A}"/>
              </a:ext>
            </a:extLst>
          </p:cNvPr>
          <p:cNvSpPr/>
          <p:nvPr/>
        </p:nvSpPr>
        <p:spPr>
          <a:xfrm>
            <a:off x="5128638" y="4022264"/>
            <a:ext cx="1082552" cy="4643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do</a:t>
            </a:r>
          </a:p>
        </p:txBody>
      </p:sp>
      <p:sp>
        <p:nvSpPr>
          <p:cNvPr id="30" name="Rectangle : coins arrondis 9">
            <a:extLst>
              <a:ext uri="{FF2B5EF4-FFF2-40B4-BE49-F238E27FC236}">
                <a16:creationId xmlns:a16="http://schemas.microsoft.com/office/drawing/2014/main" id="{6A914FAA-7D79-B842-8AA6-6F8CFBB58862}"/>
              </a:ext>
            </a:extLst>
          </p:cNvPr>
          <p:cNvSpPr/>
          <p:nvPr/>
        </p:nvSpPr>
        <p:spPr>
          <a:xfrm>
            <a:off x="5080308" y="3421865"/>
            <a:ext cx="1160232" cy="439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drink</a:t>
            </a:r>
          </a:p>
        </p:txBody>
      </p:sp>
      <p:sp>
        <p:nvSpPr>
          <p:cNvPr id="31" name="Rectangle : coins arrondis 11">
            <a:extLst>
              <a:ext uri="{FF2B5EF4-FFF2-40B4-BE49-F238E27FC236}">
                <a16:creationId xmlns:a16="http://schemas.microsoft.com/office/drawing/2014/main" id="{B04D74C8-3259-C74B-B9C2-757CF59DA160}"/>
              </a:ext>
            </a:extLst>
          </p:cNvPr>
          <p:cNvSpPr/>
          <p:nvPr/>
        </p:nvSpPr>
        <p:spPr>
          <a:xfrm>
            <a:off x="5173861" y="4716958"/>
            <a:ext cx="1009867" cy="404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32" name="Rectangle : coins arrondis 12">
            <a:extLst>
              <a:ext uri="{FF2B5EF4-FFF2-40B4-BE49-F238E27FC236}">
                <a16:creationId xmlns:a16="http://schemas.microsoft.com/office/drawing/2014/main" id="{C2B069F8-9C7B-0949-B300-7A9110C64323}"/>
              </a:ext>
            </a:extLst>
          </p:cNvPr>
          <p:cNvSpPr/>
          <p:nvPr/>
        </p:nvSpPr>
        <p:spPr>
          <a:xfrm>
            <a:off x="5102115" y="2111770"/>
            <a:ext cx="1125183" cy="439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>
                <a:solidFill>
                  <a:schemeClr val="tx1"/>
                </a:solidFill>
              </a:rPr>
              <a:t>eat</a:t>
            </a:r>
            <a:endParaRPr lang="fr-FR" sz="3200">
              <a:solidFill>
                <a:schemeClr val="tx1"/>
              </a:solidFill>
            </a:endParaRPr>
          </a:p>
        </p:txBody>
      </p:sp>
      <p:sp>
        <p:nvSpPr>
          <p:cNvPr id="33" name="Rectangle : coins arrondis 14">
            <a:extLst>
              <a:ext uri="{FF2B5EF4-FFF2-40B4-BE49-F238E27FC236}">
                <a16:creationId xmlns:a16="http://schemas.microsoft.com/office/drawing/2014/main" id="{7DB62B86-61EF-B24C-86E0-5BCDACF3691F}"/>
              </a:ext>
            </a:extLst>
          </p:cNvPr>
          <p:cNvSpPr/>
          <p:nvPr/>
        </p:nvSpPr>
        <p:spPr>
          <a:xfrm>
            <a:off x="5037193" y="2771482"/>
            <a:ext cx="1229531" cy="4643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wear</a:t>
            </a:r>
          </a:p>
        </p:txBody>
      </p:sp>
      <p:sp>
        <p:nvSpPr>
          <p:cNvPr id="34" name="Rectangle : coins arrondis 11">
            <a:extLst>
              <a:ext uri="{FF2B5EF4-FFF2-40B4-BE49-F238E27FC236}">
                <a16:creationId xmlns:a16="http://schemas.microsoft.com/office/drawing/2014/main" id="{0EAE1093-196F-8446-B1E8-4C034D931886}"/>
              </a:ext>
            </a:extLst>
          </p:cNvPr>
          <p:cNvSpPr/>
          <p:nvPr/>
        </p:nvSpPr>
        <p:spPr>
          <a:xfrm>
            <a:off x="5010111" y="5351862"/>
            <a:ext cx="1256613" cy="404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>
                <a:solidFill>
                  <a:schemeClr val="tx1"/>
                </a:solidFill>
              </a:rPr>
              <a:t>attack</a:t>
            </a:r>
            <a:endParaRPr lang="fr-FR" sz="3200">
              <a:solidFill>
                <a:schemeClr val="tx1"/>
              </a:solidFill>
            </a:endParaRPr>
          </a:p>
        </p:txBody>
      </p:sp>
      <p:sp>
        <p:nvSpPr>
          <p:cNvPr id="35" name="Rectangle : coins arrondis 11">
            <a:extLst>
              <a:ext uri="{FF2B5EF4-FFF2-40B4-BE49-F238E27FC236}">
                <a16:creationId xmlns:a16="http://schemas.microsoft.com/office/drawing/2014/main" id="{191C5B7F-3086-4B4D-AE08-02F9237A58C1}"/>
              </a:ext>
            </a:extLst>
          </p:cNvPr>
          <p:cNvSpPr/>
          <p:nvPr/>
        </p:nvSpPr>
        <p:spPr>
          <a:xfrm>
            <a:off x="5173861" y="5959966"/>
            <a:ext cx="1009867" cy="404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have</a:t>
            </a:r>
          </a:p>
        </p:txBody>
      </p:sp>
    </p:spTree>
    <p:extLst>
      <p:ext uri="{BB962C8B-B14F-4D97-AF65-F5344CB8AC3E}">
        <p14:creationId xmlns:p14="http://schemas.microsoft.com/office/powerpoint/2010/main" val="1838862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C98CC6A-E98D-4B65-89D3-BD7779007C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DA"/>
              </a:clrFrom>
              <a:clrTo>
                <a:srgbClr val="FFFC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23568" y="-296562"/>
            <a:ext cx="12467968" cy="7315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CAAAD-4005-B740-A19E-91FAFB7E3132}"/>
              </a:ext>
            </a:extLst>
          </p:cNvPr>
          <p:cNvSpPr/>
          <p:nvPr/>
        </p:nvSpPr>
        <p:spPr>
          <a:xfrm>
            <a:off x="2599728" y="1175236"/>
            <a:ext cx="515665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latin typeface="BlackChancery" pitchFamily="2" charset="0"/>
                <a:ea typeface="+mn-lt"/>
                <a:cs typeface="+mn-lt"/>
              </a:rPr>
              <a:t>Edward Teach</a:t>
            </a:r>
            <a:r>
              <a:rPr lang="en-US" sz="3200" b="1" dirty="0">
                <a:latin typeface="BlackChancery" pitchFamily="2" charset="0"/>
                <a:ea typeface="+mn-lt"/>
                <a:cs typeface="+mn-lt"/>
              </a:rPr>
              <a:t> /B</a:t>
            </a:r>
            <a:r>
              <a:rPr lang="en-US" sz="3200">
                <a:latin typeface="BlackChancery" pitchFamily="2" charset="0"/>
                <a:cs typeface="Calibri"/>
              </a:rPr>
              <a:t>lackbeard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English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1680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Bristol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Pirate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cs typeface="Calibri"/>
              </a:rPr>
              <a:t>Queen Anne’s revenge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BlackChancery" pitchFamily="2" charset="0"/>
                <a:ea typeface="+mn-lt"/>
                <a:cs typeface="+mn-lt"/>
              </a:rPr>
              <a:t>1718</a:t>
            </a:r>
            <a:endParaRPr lang="en-US" sz="3200">
              <a:latin typeface="BlackChancery" pitchFamily="2" charset="0"/>
              <a:cs typeface="Calibri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0EE44C-6AF8-F44B-8825-848D115D9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1" y="2174358"/>
            <a:ext cx="3131430" cy="350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D2A443-251F-4FAC-B024-32A0EBD08A6E}"/>
              </a:ext>
            </a:extLst>
          </p:cNvPr>
          <p:cNvSpPr txBox="1"/>
          <p:nvPr/>
        </p:nvSpPr>
        <p:spPr>
          <a:xfrm>
            <a:off x="2017250" y="421546"/>
            <a:ext cx="3734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err="1">
                <a:latin typeface="Treasure Map Deadhand" pitchFamily="2" charset="0"/>
              </a:rPr>
              <a:t>Today’s</a:t>
            </a:r>
            <a:r>
              <a:rPr lang="fr-FR" sz="5400">
                <a:latin typeface="Treasure Map Deadhand" pitchFamily="2" charset="0"/>
              </a:rPr>
              <a:t> clues</a:t>
            </a:r>
          </a:p>
        </p:txBody>
      </p:sp>
      <p:pic>
        <p:nvPicPr>
          <p:cNvPr id="6" name="Graphique 5" descr="Loupe">
            <a:extLst>
              <a:ext uri="{FF2B5EF4-FFF2-40B4-BE49-F238E27FC236}">
                <a16:creationId xmlns:a16="http://schemas.microsoft.com/office/drawing/2014/main" id="{19422CA4-F529-4072-A932-1F1683B16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387" y="464820"/>
            <a:ext cx="916927" cy="91692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E4C769E-648F-4798-9B31-78389EDBFCA5}"/>
              </a:ext>
            </a:extLst>
          </p:cNvPr>
          <p:cNvSpPr txBox="1"/>
          <p:nvPr/>
        </p:nvSpPr>
        <p:spPr>
          <a:xfrm>
            <a:off x="1466314" y="1840468"/>
            <a:ext cx="570631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/>
              <a:t>The people </a:t>
            </a:r>
            <a:r>
              <a:rPr lang="fr-FR" sz="3200" b="1" err="1"/>
              <a:t>we</a:t>
            </a:r>
            <a:r>
              <a:rPr lang="fr-FR" sz="3200" b="1"/>
              <a:t> are </a:t>
            </a:r>
            <a:r>
              <a:rPr lang="fr-FR" sz="3200" b="1" err="1"/>
              <a:t>going</a:t>
            </a:r>
            <a:r>
              <a:rPr lang="fr-FR" sz="3200" b="1"/>
              <a:t> to talk about are </a:t>
            </a:r>
            <a:r>
              <a:rPr lang="fr-FR" sz="3200" b="1" err="1"/>
              <a:t>from</a:t>
            </a:r>
            <a:r>
              <a:rPr lang="fr-FR" sz="3200" b="1"/>
              <a:t> a big </a:t>
            </a:r>
            <a:r>
              <a:rPr lang="fr-FR" sz="3200" b="1" err="1"/>
              <a:t>island</a:t>
            </a:r>
            <a:r>
              <a:rPr lang="fr-FR" sz="3200" b="1"/>
              <a:t>.</a:t>
            </a:r>
          </a:p>
        </p:txBody>
      </p:sp>
      <p:sp>
        <p:nvSpPr>
          <p:cNvPr id="5" name="ZoneTexte 10">
            <a:extLst>
              <a:ext uri="{FF2B5EF4-FFF2-40B4-BE49-F238E27FC236}">
                <a16:creationId xmlns:a16="http://schemas.microsoft.com/office/drawing/2014/main" id="{16139655-1CA7-41DF-B151-EC74FA20A338}"/>
              </a:ext>
            </a:extLst>
          </p:cNvPr>
          <p:cNvSpPr txBox="1"/>
          <p:nvPr/>
        </p:nvSpPr>
        <p:spPr>
          <a:xfrm>
            <a:off x="1466314" y="3389672"/>
            <a:ext cx="694481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/>
              <a:t>This </a:t>
            </a:r>
            <a:r>
              <a:rPr lang="fr-FR" sz="3200" b="1" err="1"/>
              <a:t>island</a:t>
            </a:r>
            <a:r>
              <a:rPr lang="fr-FR" sz="3200" b="1"/>
              <a:t> </a:t>
            </a:r>
            <a:r>
              <a:rPr lang="fr-FR" sz="3200" b="1" err="1"/>
              <a:t>is</a:t>
            </a:r>
            <a:r>
              <a:rPr lang="fr-FR" sz="3200" b="1"/>
              <a:t> </a:t>
            </a:r>
            <a:r>
              <a:rPr lang="fr-FR" sz="3200" b="1" dirty="0" err="1"/>
              <a:t>surrounded</a:t>
            </a:r>
            <a:r>
              <a:rPr lang="fr-FR" sz="3200" b="1"/>
              <a:t> by 4 </a:t>
            </a:r>
            <a:r>
              <a:rPr lang="fr-FR" sz="3200" b="1" err="1"/>
              <a:t>seas</a:t>
            </a:r>
            <a:r>
              <a:rPr lang="fr-FR" sz="3200" b="1"/>
              <a:t> and 1 </a:t>
            </a:r>
            <a:r>
              <a:rPr lang="fr-FR" sz="3200" b="1" err="1"/>
              <a:t>ocean</a:t>
            </a:r>
            <a:r>
              <a:rPr lang="fr-FR" sz="3200" b="1"/>
              <a:t> in the </a:t>
            </a:r>
            <a:r>
              <a:rPr lang="fr-FR" sz="3200" b="1" err="1"/>
              <a:t>Northern</a:t>
            </a:r>
            <a:r>
              <a:rPr lang="fr-FR" sz="3200" b="1"/>
              <a:t> </a:t>
            </a:r>
            <a:r>
              <a:rPr lang="fr-FR" sz="3200" b="1" err="1"/>
              <a:t>hemisphere</a:t>
            </a:r>
            <a:r>
              <a:rPr lang="fr-FR" sz="3200" b="1"/>
              <a:t>.</a:t>
            </a:r>
            <a:endParaRPr lang="fr-FR" sz="3200" b="1">
              <a:cs typeface="Calibri"/>
            </a:endParaRPr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1172CA60-CFCA-4BD5-B2EF-48AFB1ED2051}"/>
              </a:ext>
            </a:extLst>
          </p:cNvPr>
          <p:cNvSpPr txBox="1"/>
          <p:nvPr/>
        </p:nvSpPr>
        <p:spPr>
          <a:xfrm>
            <a:off x="1466314" y="5138119"/>
            <a:ext cx="679819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 err="1"/>
              <a:t>We’re</a:t>
            </a:r>
            <a:r>
              <a:rPr lang="fr-FR" sz="3200" b="1"/>
              <a:t> </a:t>
            </a:r>
            <a:r>
              <a:rPr lang="fr-FR" sz="3200" b="1" err="1"/>
              <a:t>going</a:t>
            </a:r>
            <a:r>
              <a:rPr lang="fr-FR" sz="3200" b="1"/>
              <a:t> back to the </a:t>
            </a:r>
            <a:r>
              <a:rPr lang="fr-FR" sz="3200" b="1" err="1"/>
              <a:t>past</a:t>
            </a:r>
            <a:r>
              <a:rPr lang="fr-FR" sz="3200" b="1"/>
              <a:t> </a:t>
            </a:r>
            <a:r>
              <a:rPr lang="fr-FR" sz="3200" b="1" err="1"/>
              <a:t>between</a:t>
            </a:r>
            <a:r>
              <a:rPr lang="fr-FR" sz="3200" b="1"/>
              <a:t> the 16th and 18th </a:t>
            </a:r>
            <a:r>
              <a:rPr lang="fr-FR" sz="3200" b="1" dirty="0"/>
              <a:t>century</a:t>
            </a:r>
            <a:r>
              <a:rPr lang="fr-FR" sz="3200" b="1"/>
              <a:t>.</a:t>
            </a:r>
            <a:endParaRPr lang="fr-FR" sz="3200" b="1">
              <a:cs typeface="Calibri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A4BB18E-6858-4BE0-9639-218F480850E0}"/>
              </a:ext>
            </a:extLst>
          </p:cNvPr>
          <p:cNvGrpSpPr/>
          <p:nvPr/>
        </p:nvGrpSpPr>
        <p:grpSpPr>
          <a:xfrm>
            <a:off x="8102912" y="1"/>
            <a:ext cx="4089088" cy="6858000"/>
            <a:chOff x="8102912" y="1"/>
            <a:chExt cx="4089088" cy="6858000"/>
          </a:xfrm>
        </p:grpSpPr>
        <p:pic>
          <p:nvPicPr>
            <p:cNvPr id="8" name="Image 7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47CCF1DE-4533-4089-9157-99A362B2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2912" y="1"/>
              <a:ext cx="4089088" cy="6858000"/>
            </a:xfrm>
            <a:prstGeom prst="rect">
              <a:avLst/>
            </a:prstGeom>
          </p:spPr>
        </p:pic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4B80B351-18E4-4547-BA41-1EF341A794B3}"/>
                </a:ext>
              </a:extLst>
            </p:cNvPr>
            <p:cNvSpPr/>
            <p:nvPr/>
          </p:nvSpPr>
          <p:spPr>
            <a:xfrm>
              <a:off x="8956143" y="5831412"/>
              <a:ext cx="920150" cy="926863"/>
            </a:xfrm>
            <a:prstGeom prst="ellipse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DEB85FE7-55F2-4F07-9E61-445DBCA74106}"/>
                </a:ext>
              </a:extLst>
            </p:cNvPr>
            <p:cNvSpPr/>
            <p:nvPr/>
          </p:nvSpPr>
          <p:spPr>
            <a:xfrm>
              <a:off x="11144157" y="2317975"/>
              <a:ext cx="920150" cy="926863"/>
            </a:xfrm>
            <a:prstGeom prst="ellipse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586DE737-CA05-490F-99F7-D01F690A33FB}"/>
                </a:ext>
              </a:extLst>
            </p:cNvPr>
            <p:cNvSpPr/>
            <p:nvPr/>
          </p:nvSpPr>
          <p:spPr>
            <a:xfrm>
              <a:off x="10336368" y="5677970"/>
              <a:ext cx="1437734" cy="926863"/>
            </a:xfrm>
            <a:prstGeom prst="ellipse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DB44271D-C05A-4ECE-A214-0936B6FC6102}"/>
                </a:ext>
              </a:extLst>
            </p:cNvPr>
            <p:cNvSpPr/>
            <p:nvPr/>
          </p:nvSpPr>
          <p:spPr>
            <a:xfrm>
              <a:off x="9488365" y="3997973"/>
              <a:ext cx="920150" cy="926863"/>
            </a:xfrm>
            <a:prstGeom prst="ellipse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8">
              <a:extLst>
                <a:ext uri="{FF2B5EF4-FFF2-40B4-BE49-F238E27FC236}">
                  <a16:creationId xmlns:a16="http://schemas.microsoft.com/office/drawing/2014/main" id="{3E22141D-453A-4E88-816E-7800545A262A}"/>
                </a:ext>
              </a:extLst>
            </p:cNvPr>
            <p:cNvSpPr/>
            <p:nvPr/>
          </p:nvSpPr>
          <p:spPr>
            <a:xfrm>
              <a:off x="9071163" y="600869"/>
              <a:ext cx="1265205" cy="1187543"/>
            </a:xfrm>
            <a:prstGeom prst="ellipse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Graphique 16" descr="Voilier (type pirate)">
            <a:extLst>
              <a:ext uri="{FF2B5EF4-FFF2-40B4-BE49-F238E27FC236}">
                <a16:creationId xmlns:a16="http://schemas.microsoft.com/office/drawing/2014/main" id="{881DBFB3-4619-45AE-9763-5F3601942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221" y="1888333"/>
            <a:ext cx="914400" cy="914400"/>
          </a:xfrm>
          <a:prstGeom prst="rect">
            <a:avLst/>
          </a:prstGeom>
        </p:spPr>
      </p:pic>
      <p:pic>
        <p:nvPicPr>
          <p:cNvPr id="18" name="Graphique 17" descr="Voilier (type pirate)">
            <a:extLst>
              <a:ext uri="{FF2B5EF4-FFF2-40B4-BE49-F238E27FC236}">
                <a16:creationId xmlns:a16="http://schemas.microsoft.com/office/drawing/2014/main" id="{C34BB45F-E41D-422A-8760-120931E00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221" y="3429000"/>
            <a:ext cx="914400" cy="914400"/>
          </a:xfrm>
          <a:prstGeom prst="rect">
            <a:avLst/>
          </a:prstGeom>
        </p:spPr>
      </p:pic>
      <p:pic>
        <p:nvPicPr>
          <p:cNvPr id="19" name="Graphique 18" descr="Voilier (type pirate)">
            <a:extLst>
              <a:ext uri="{FF2B5EF4-FFF2-40B4-BE49-F238E27FC236}">
                <a16:creationId xmlns:a16="http://schemas.microsoft.com/office/drawing/2014/main" id="{D12F3209-1E87-4107-BA2C-9B4FA26B9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482" y="51778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38F226E4-73EB-41CC-B4AE-CDB45A1CF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977" y="-7275"/>
            <a:ext cx="12314272" cy="68597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01DDFEB-5748-418D-B9C7-B1D0206F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4856" y="276603"/>
            <a:ext cx="10515600" cy="723446"/>
          </a:xfrm>
        </p:spPr>
        <p:txBody>
          <a:bodyPr/>
          <a:lstStyle/>
          <a:p>
            <a:pPr algn="ctr"/>
            <a:r>
              <a:rPr lang="fr-FR" dirty="0" err="1">
                <a:latin typeface="BlackChancery" pitchFamily="2" charset="0"/>
              </a:rPr>
              <a:t>Treasure</a:t>
            </a:r>
            <a:r>
              <a:rPr lang="fr-FR">
                <a:latin typeface="BlackChancery" pitchFamily="2" charset="0"/>
              </a:rPr>
              <a:t> </a:t>
            </a:r>
            <a:r>
              <a:rPr lang="fr-FR" err="1">
                <a:latin typeface="BlackChancery" pitchFamily="2" charset="0"/>
              </a:rPr>
              <a:t>island</a:t>
            </a:r>
            <a:endParaRPr lang="fr-FR">
              <a:latin typeface="BlackChancery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5FA58-309F-45D8-9185-2DD83996F829}"/>
              </a:ext>
            </a:extLst>
          </p:cNvPr>
          <p:cNvSpPr/>
          <p:nvPr/>
        </p:nvSpPr>
        <p:spPr>
          <a:xfrm rot="16200000">
            <a:off x="636852" y="3977220"/>
            <a:ext cx="684000" cy="4680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4B8D51-EC7B-4A42-B729-B5A429389610}"/>
              </a:ext>
            </a:extLst>
          </p:cNvPr>
          <p:cNvSpPr/>
          <p:nvPr/>
        </p:nvSpPr>
        <p:spPr>
          <a:xfrm rot="17504078">
            <a:off x="774378" y="3145596"/>
            <a:ext cx="684000" cy="468000"/>
          </a:xfrm>
          <a:prstGeom prst="rect">
            <a:avLst/>
          </a:prstGeom>
          <a:solidFill>
            <a:srgbClr val="F1BDEC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CA92FCB-F1C3-4BF5-8201-6437ECAA4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815" y="4944284"/>
            <a:ext cx="1731680" cy="1512105"/>
          </a:xfrm>
          <a:prstGeom prst="rect">
            <a:avLst/>
          </a:prstGeom>
        </p:spPr>
      </p:pic>
      <p:pic>
        <p:nvPicPr>
          <p:cNvPr id="13" name="Image 1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4C001F6-374E-4481-B520-94DDA7462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0"/>
          <a:stretch/>
        </p:blipFill>
        <p:spPr>
          <a:xfrm>
            <a:off x="-1095203" y="1802809"/>
            <a:ext cx="684000" cy="46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390194E-B738-4395-913C-19F1C6519E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9900"/>
              </a:clrFrom>
              <a:clrTo>
                <a:srgbClr val="FF99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90" b="50191"/>
          <a:stretch/>
        </p:blipFill>
        <p:spPr>
          <a:xfrm rot="20768519">
            <a:off x="-88534" y="-145855"/>
            <a:ext cx="2377294" cy="244470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79A09DD-67D9-4707-9C6C-0B5649EC3E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9900"/>
              </a:clrFrom>
              <a:clrTo>
                <a:srgbClr val="FF99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3" b="53004"/>
          <a:stretch/>
        </p:blipFill>
        <p:spPr>
          <a:xfrm>
            <a:off x="8721859" y="-1357"/>
            <a:ext cx="2272420" cy="217449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790B8A4-77CB-4C0D-A14E-4221ACF434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9900"/>
              </a:clrFrom>
              <a:clrTo>
                <a:srgbClr val="FF99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1" t="49740"/>
          <a:stretch/>
        </p:blipFill>
        <p:spPr>
          <a:xfrm>
            <a:off x="10116401" y="4934448"/>
            <a:ext cx="1654262" cy="1812092"/>
          </a:xfrm>
          <a:prstGeom prst="rect">
            <a:avLst/>
          </a:prstGeom>
        </p:spPr>
      </p:pic>
      <p:pic>
        <p:nvPicPr>
          <p:cNvPr id="32" name="Image 31" descr="Une image contenant intérieur, table, assis, ordinateur&#10;&#10;Description générée automatiquement">
            <a:extLst>
              <a:ext uri="{FF2B5EF4-FFF2-40B4-BE49-F238E27FC236}">
                <a16:creationId xmlns:a16="http://schemas.microsoft.com/office/drawing/2014/main" id="{23EAEF38-0EE2-4E10-B93A-0FCB7D6427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431" y="276603"/>
            <a:ext cx="1554879" cy="1550020"/>
          </a:xfrm>
          <a:prstGeom prst="rect">
            <a:avLst/>
          </a:prstGeom>
        </p:spPr>
      </p:pic>
      <p:pic>
        <p:nvPicPr>
          <p:cNvPr id="35" name="Image 34" descr="Une image contenant assis, boîte, moniteur, signe&#10;&#10;Description générée automatiquement">
            <a:extLst>
              <a:ext uri="{FF2B5EF4-FFF2-40B4-BE49-F238E27FC236}">
                <a16:creationId xmlns:a16="http://schemas.microsoft.com/office/drawing/2014/main" id="{6D4D1DD7-3F9F-49BF-B6D5-F46FD21C01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856" y="2396069"/>
            <a:ext cx="723447" cy="73493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91DED44-4EDA-4617-ADA6-38E2234EEEA7}"/>
              </a:ext>
            </a:extLst>
          </p:cNvPr>
          <p:cNvSpPr/>
          <p:nvPr/>
        </p:nvSpPr>
        <p:spPr>
          <a:xfrm rot="5400000">
            <a:off x="5692385" y="3767036"/>
            <a:ext cx="684000" cy="4680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/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59DE6A-9456-4E6D-8F26-1A1CDED3EB3E}"/>
              </a:ext>
            </a:extLst>
          </p:cNvPr>
          <p:cNvSpPr/>
          <p:nvPr/>
        </p:nvSpPr>
        <p:spPr>
          <a:xfrm rot="16798320">
            <a:off x="10560287" y="3275041"/>
            <a:ext cx="684000" cy="468000"/>
          </a:xfrm>
          <a:prstGeom prst="rect">
            <a:avLst/>
          </a:prstGeom>
          <a:solidFill>
            <a:srgbClr val="F1BDEC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pic>
        <p:nvPicPr>
          <p:cNvPr id="38" name="Image 3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217EBD9-420E-4AED-943F-C09BFAEC85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0"/>
          <a:stretch/>
        </p:blipFill>
        <p:spPr>
          <a:xfrm rot="2678006">
            <a:off x="6138461" y="5363736"/>
            <a:ext cx="684000" cy="46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1A18811-9EC5-4816-835F-163CC536417D}"/>
              </a:ext>
            </a:extLst>
          </p:cNvPr>
          <p:cNvSpPr/>
          <p:nvPr/>
        </p:nvSpPr>
        <p:spPr>
          <a:xfrm rot="18747232">
            <a:off x="9879102" y="4677035"/>
            <a:ext cx="684000" cy="4680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/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DA14289-9C55-43A2-B295-5131FDBC81CB}"/>
              </a:ext>
            </a:extLst>
          </p:cNvPr>
          <p:cNvSpPr/>
          <p:nvPr/>
        </p:nvSpPr>
        <p:spPr>
          <a:xfrm rot="20225093">
            <a:off x="8507231" y="5727586"/>
            <a:ext cx="684000" cy="468000"/>
          </a:xfrm>
          <a:prstGeom prst="rect">
            <a:avLst/>
          </a:prstGeom>
          <a:solidFill>
            <a:srgbClr val="F1BDEC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pic>
        <p:nvPicPr>
          <p:cNvPr id="41" name="Image 4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20CDCA6-9EB7-437B-BA19-E52EE2DC6A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0"/>
          <a:stretch/>
        </p:blipFill>
        <p:spPr>
          <a:xfrm rot="19202307">
            <a:off x="9285580" y="5207481"/>
            <a:ext cx="684000" cy="46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E69F313-2A47-4BF2-982E-6C48AC0BFF3D}"/>
              </a:ext>
            </a:extLst>
          </p:cNvPr>
          <p:cNvSpPr/>
          <p:nvPr/>
        </p:nvSpPr>
        <p:spPr>
          <a:xfrm rot="18641072">
            <a:off x="1175390" y="2420765"/>
            <a:ext cx="684000" cy="4680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/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4A252E-E462-4753-A333-C51E5BC667CE}"/>
              </a:ext>
            </a:extLst>
          </p:cNvPr>
          <p:cNvSpPr/>
          <p:nvPr/>
        </p:nvSpPr>
        <p:spPr>
          <a:xfrm>
            <a:off x="-2807040" y="1794426"/>
            <a:ext cx="684000" cy="468000"/>
          </a:xfrm>
          <a:prstGeom prst="rect">
            <a:avLst/>
          </a:prstGeom>
          <a:solidFill>
            <a:srgbClr val="F1BDEC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pic>
        <p:nvPicPr>
          <p:cNvPr id="44" name="Image 4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6F0F9EC-DC87-4B68-956C-36A9175A8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0"/>
          <a:stretch/>
        </p:blipFill>
        <p:spPr>
          <a:xfrm>
            <a:off x="-1886336" y="1786733"/>
            <a:ext cx="684000" cy="46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14D15A2-20FA-49A6-BA7D-0BFA04ADEEF4}"/>
              </a:ext>
            </a:extLst>
          </p:cNvPr>
          <p:cNvSpPr/>
          <p:nvPr/>
        </p:nvSpPr>
        <p:spPr>
          <a:xfrm rot="404824">
            <a:off x="4218848" y="1390082"/>
            <a:ext cx="684000" cy="4680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/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1DEF6C-9423-4715-B41D-DF4FADF815DD}"/>
              </a:ext>
            </a:extLst>
          </p:cNvPr>
          <p:cNvSpPr/>
          <p:nvPr/>
        </p:nvSpPr>
        <p:spPr>
          <a:xfrm rot="4280341">
            <a:off x="5614416" y="2313972"/>
            <a:ext cx="684000" cy="468000"/>
          </a:xfrm>
          <a:prstGeom prst="rect">
            <a:avLst/>
          </a:prstGeom>
          <a:solidFill>
            <a:srgbClr val="F1BDEC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pic>
        <p:nvPicPr>
          <p:cNvPr id="47" name="Image 4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2D0A8DA-8525-4BD7-89D9-FF3A479D5E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0"/>
          <a:stretch/>
        </p:blipFill>
        <p:spPr>
          <a:xfrm rot="1658671">
            <a:off x="5034491" y="1672860"/>
            <a:ext cx="684000" cy="46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8" name="Graphique 47" descr="Crâne">
            <a:extLst>
              <a:ext uri="{FF2B5EF4-FFF2-40B4-BE49-F238E27FC236}">
                <a16:creationId xmlns:a16="http://schemas.microsoft.com/office/drawing/2014/main" id="{570568B8-AB53-4B1F-83C0-A5D50EF16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26705" y="3897960"/>
            <a:ext cx="723447" cy="723447"/>
          </a:xfrm>
          <a:prstGeom prst="rect">
            <a:avLst/>
          </a:prstGeom>
        </p:spPr>
      </p:pic>
      <p:pic>
        <p:nvPicPr>
          <p:cNvPr id="49" name="Image 48" descr="Une image contenant assis, boîte, moniteur, signe&#10;&#10;Description générée automatiquement">
            <a:extLst>
              <a:ext uri="{FF2B5EF4-FFF2-40B4-BE49-F238E27FC236}">
                <a16:creationId xmlns:a16="http://schemas.microsoft.com/office/drawing/2014/main" id="{3D97FF42-25BA-41CF-A195-7840D8F866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85" y="2618999"/>
            <a:ext cx="723447" cy="734930"/>
          </a:xfrm>
          <a:prstGeom prst="rect">
            <a:avLst/>
          </a:prstGeom>
        </p:spPr>
      </p:pic>
      <p:pic>
        <p:nvPicPr>
          <p:cNvPr id="50" name="Graphique 49" descr="Crâne">
            <a:extLst>
              <a:ext uri="{FF2B5EF4-FFF2-40B4-BE49-F238E27FC236}">
                <a16:creationId xmlns:a16="http://schemas.microsoft.com/office/drawing/2014/main" id="{BA443719-496D-4FB2-BDA6-DE4A28FC17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10963" y="2902766"/>
            <a:ext cx="723447" cy="723447"/>
          </a:xfrm>
          <a:prstGeom prst="rect">
            <a:avLst/>
          </a:prstGeom>
        </p:spPr>
      </p:pic>
      <p:pic>
        <p:nvPicPr>
          <p:cNvPr id="51" name="Image 50" descr="Une image contenant assis, boîte, moniteur, signe&#10;&#10;Description générée automatiquement">
            <a:extLst>
              <a:ext uri="{FF2B5EF4-FFF2-40B4-BE49-F238E27FC236}">
                <a16:creationId xmlns:a16="http://schemas.microsoft.com/office/drawing/2014/main" id="{E73C1C22-61BE-4BC5-9BFE-F06AA19761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989" y="2470241"/>
            <a:ext cx="723447" cy="734930"/>
          </a:xfrm>
          <a:prstGeom prst="rect">
            <a:avLst/>
          </a:prstGeom>
        </p:spPr>
      </p:pic>
      <p:pic>
        <p:nvPicPr>
          <p:cNvPr id="52" name="Graphique 51" descr="Crâne">
            <a:extLst>
              <a:ext uri="{FF2B5EF4-FFF2-40B4-BE49-F238E27FC236}">
                <a16:creationId xmlns:a16="http://schemas.microsoft.com/office/drawing/2014/main" id="{84244D7E-38B1-42F6-B648-B75A26257E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0875" y="3949281"/>
            <a:ext cx="723447" cy="723447"/>
          </a:xfrm>
          <a:prstGeom prst="rect">
            <a:avLst/>
          </a:prstGeom>
        </p:spPr>
      </p:pic>
      <p:pic>
        <p:nvPicPr>
          <p:cNvPr id="53" name="Image 52" descr="Une image contenant assis, boîte, moniteur, signe&#10;&#10;Description générée automatiquement">
            <a:extLst>
              <a:ext uri="{FF2B5EF4-FFF2-40B4-BE49-F238E27FC236}">
                <a16:creationId xmlns:a16="http://schemas.microsoft.com/office/drawing/2014/main" id="{BD57EE18-73DE-4A78-8C36-09E46F2514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77" y="5805479"/>
            <a:ext cx="723447" cy="73493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6C18D5-ABEE-47FE-8AAC-6539E1DC0451}"/>
              </a:ext>
            </a:extLst>
          </p:cNvPr>
          <p:cNvSpPr/>
          <p:nvPr/>
        </p:nvSpPr>
        <p:spPr>
          <a:xfrm rot="3264406">
            <a:off x="-2433897" y="2555325"/>
            <a:ext cx="684000" cy="4680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/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17F62DB-9F41-45C5-BEA9-7AA304D62E11}"/>
              </a:ext>
            </a:extLst>
          </p:cNvPr>
          <p:cNvSpPr/>
          <p:nvPr/>
        </p:nvSpPr>
        <p:spPr>
          <a:xfrm>
            <a:off x="-2654640" y="1946826"/>
            <a:ext cx="684000" cy="468000"/>
          </a:xfrm>
          <a:prstGeom prst="rect">
            <a:avLst/>
          </a:prstGeom>
          <a:solidFill>
            <a:srgbClr val="F1BDEC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pic>
        <p:nvPicPr>
          <p:cNvPr id="56" name="Image 5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A540C4E-06C4-4DD0-BA38-EF596EF662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0"/>
          <a:stretch/>
        </p:blipFill>
        <p:spPr>
          <a:xfrm>
            <a:off x="-1733936" y="1939133"/>
            <a:ext cx="684000" cy="46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7A68CA21-64D9-4CF2-9F15-6C5045C2D3FB}"/>
              </a:ext>
            </a:extLst>
          </p:cNvPr>
          <p:cNvSpPr/>
          <p:nvPr/>
        </p:nvSpPr>
        <p:spPr>
          <a:xfrm rot="20339733">
            <a:off x="2552294" y="1512768"/>
            <a:ext cx="684000" cy="4680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/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1435D0-E4B6-4C2D-8208-A0695AE18EEC}"/>
              </a:ext>
            </a:extLst>
          </p:cNvPr>
          <p:cNvSpPr/>
          <p:nvPr/>
        </p:nvSpPr>
        <p:spPr>
          <a:xfrm rot="4883384">
            <a:off x="5730985" y="4607252"/>
            <a:ext cx="684000" cy="468000"/>
          </a:xfrm>
          <a:prstGeom prst="rect">
            <a:avLst/>
          </a:prstGeom>
          <a:solidFill>
            <a:srgbClr val="F1BDEC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pic>
        <p:nvPicPr>
          <p:cNvPr id="59" name="Image 5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82B0F96-9C6A-47CF-905C-8533680232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0"/>
          <a:stretch/>
        </p:blipFill>
        <p:spPr>
          <a:xfrm rot="19484309">
            <a:off x="1790592" y="1867062"/>
            <a:ext cx="684000" cy="46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5891AA7-3343-4C65-98A9-3E020ACCDE85}"/>
              </a:ext>
            </a:extLst>
          </p:cNvPr>
          <p:cNvSpPr/>
          <p:nvPr/>
        </p:nvSpPr>
        <p:spPr>
          <a:xfrm rot="1044282">
            <a:off x="6816669" y="5794634"/>
            <a:ext cx="684000" cy="4680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/>
              <a:t>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60EBEB9-4B3B-417B-A7B7-FD927922240A}"/>
              </a:ext>
            </a:extLst>
          </p:cNvPr>
          <p:cNvSpPr/>
          <p:nvPr/>
        </p:nvSpPr>
        <p:spPr>
          <a:xfrm>
            <a:off x="3381375" y="1352116"/>
            <a:ext cx="684000" cy="468000"/>
          </a:xfrm>
          <a:prstGeom prst="rect">
            <a:avLst/>
          </a:prstGeom>
          <a:solidFill>
            <a:srgbClr val="F1BDEC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pic>
        <p:nvPicPr>
          <p:cNvPr id="62" name="Image 6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6CBCAA0-AE2D-4D8F-8722-59A3CCFA2F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0"/>
          <a:stretch/>
        </p:blipFill>
        <p:spPr>
          <a:xfrm rot="16200000">
            <a:off x="10591325" y="2453034"/>
            <a:ext cx="684000" cy="46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4B8E4466-6164-47C0-8F70-46DE0839D5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4043">
            <a:off x="1759807" y="3416361"/>
            <a:ext cx="861028" cy="811250"/>
          </a:xfrm>
          <a:prstGeom prst="rect">
            <a:avLst/>
          </a:prstGeom>
        </p:spPr>
      </p:pic>
      <p:pic>
        <p:nvPicPr>
          <p:cNvPr id="66" name="Image 65" descr="Une image contenant assis, grand, signe, blanc&#10;&#10;Description générée automatiquement">
            <a:extLst>
              <a:ext uri="{FF2B5EF4-FFF2-40B4-BE49-F238E27FC236}">
                <a16:creationId xmlns:a16="http://schemas.microsoft.com/office/drawing/2014/main" id="{DA1AE3CF-1F1A-464B-9396-7EAA788F52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00" y="4433728"/>
            <a:ext cx="819286" cy="820568"/>
          </a:xfrm>
          <a:prstGeom prst="rect">
            <a:avLst/>
          </a:prstGeom>
        </p:spPr>
      </p:pic>
      <p:pic>
        <p:nvPicPr>
          <p:cNvPr id="68" name="Image 67" descr="Une image contenant rouge, alimentation, dessin, base-ball&#10;&#10;Description générée automatiquement">
            <a:extLst>
              <a:ext uri="{FF2B5EF4-FFF2-40B4-BE49-F238E27FC236}">
                <a16:creationId xmlns:a16="http://schemas.microsoft.com/office/drawing/2014/main" id="{F6F4C81D-1A96-48FE-B57D-CDF7380EE7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342974" y="3472306"/>
            <a:ext cx="1485393" cy="856422"/>
          </a:xfrm>
          <a:prstGeom prst="rect">
            <a:avLst/>
          </a:prstGeom>
        </p:spPr>
      </p:pic>
      <p:pic>
        <p:nvPicPr>
          <p:cNvPr id="70" name="Image 69" descr="Une image contenant sombre, noir&#10;&#10;Description générée automatiquement">
            <a:extLst>
              <a:ext uri="{FF2B5EF4-FFF2-40B4-BE49-F238E27FC236}">
                <a16:creationId xmlns:a16="http://schemas.microsoft.com/office/drawing/2014/main" id="{AA924CF4-6D87-43C8-9F73-61ED12DD4F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5866">
            <a:off x="3485471" y="2279554"/>
            <a:ext cx="618317" cy="574358"/>
          </a:xfrm>
          <a:prstGeom prst="rect">
            <a:avLst/>
          </a:prstGeom>
        </p:spPr>
      </p:pic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EA75F0BF-4800-4D5C-9C90-33E98D522CDE}"/>
              </a:ext>
            </a:extLst>
          </p:cNvPr>
          <p:cNvSpPr/>
          <p:nvPr/>
        </p:nvSpPr>
        <p:spPr>
          <a:xfrm>
            <a:off x="3051829" y="3353929"/>
            <a:ext cx="1850488" cy="256736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BECD25A3-03B0-4D2E-B194-49F310D38863}"/>
              </a:ext>
            </a:extLst>
          </p:cNvPr>
          <p:cNvSpPr/>
          <p:nvPr/>
        </p:nvSpPr>
        <p:spPr>
          <a:xfrm>
            <a:off x="7257546" y="1692315"/>
            <a:ext cx="1850488" cy="2567369"/>
          </a:xfrm>
          <a:prstGeom prst="roundRect">
            <a:avLst/>
          </a:prstGeom>
          <a:solidFill>
            <a:srgbClr val="F1B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0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74" name="Image 73" descr="Une image contenant noir, fumée, air, parapluie&#10;&#10;Description générée automatiquement">
            <a:extLst>
              <a:ext uri="{FF2B5EF4-FFF2-40B4-BE49-F238E27FC236}">
                <a16:creationId xmlns:a16="http://schemas.microsoft.com/office/drawing/2014/main" id="{B9310B80-D985-4DA7-8B5A-61A21C0A94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13" y="155765"/>
            <a:ext cx="1550567" cy="12671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19959E-F199-44F9-889E-D8EA34FCB6B3}"/>
              </a:ext>
            </a:extLst>
          </p:cNvPr>
          <p:cNvSpPr txBox="1"/>
          <p:nvPr/>
        </p:nvSpPr>
        <p:spPr>
          <a:xfrm>
            <a:off x="622300" y="4634335"/>
            <a:ext cx="154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lackChancery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76728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EC2CA3-2C1D-4CC5-BAD7-C6033E72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1391641"/>
            <a:ext cx="6105194" cy="40747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Récapitulons</a:t>
            </a: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Qu’avons</a:t>
            </a:r>
            <a:r>
              <a:rPr lang="en-US" sz="6000">
                <a:solidFill>
                  <a:srgbClr val="FFFFFF"/>
                </a:solidFill>
              </a:rPr>
              <a:t>-nous </a:t>
            </a:r>
            <a:r>
              <a:rPr lang="en-US" sz="6000" err="1">
                <a:solidFill>
                  <a:srgbClr val="FFFFFF"/>
                </a:solidFill>
              </a:rPr>
              <a:t>appris</a:t>
            </a:r>
            <a:r>
              <a:rPr lang="en-US" sz="6000">
                <a:solidFill>
                  <a:srgbClr val="FFFFFF"/>
                </a:solidFill>
              </a:rPr>
              <a:t> </a:t>
            </a:r>
            <a:r>
              <a:rPr lang="en-US" sz="6000" err="1">
                <a:solidFill>
                  <a:srgbClr val="FFFFFF"/>
                </a:solidFill>
              </a:rPr>
              <a:t>aujourd’hui</a:t>
            </a:r>
            <a:r>
              <a:rPr lang="en-US" sz="6000">
                <a:solidFill>
                  <a:srgbClr val="FFFFFF"/>
                </a:solidFill>
              </a:rPr>
              <a:t>?           De quoi es-</a:t>
            </a:r>
            <a:r>
              <a:rPr lang="en-US" sz="6000" err="1">
                <a:solidFill>
                  <a:srgbClr val="FFFFFF"/>
                </a:solidFill>
              </a:rPr>
              <a:t>tu</a:t>
            </a:r>
            <a:r>
              <a:rPr lang="en-US" sz="6000">
                <a:solidFill>
                  <a:srgbClr val="FFFFFF"/>
                </a:solidFill>
              </a:rPr>
              <a:t> capable à </a:t>
            </a:r>
            <a:r>
              <a:rPr lang="en-US" sz="6000" err="1">
                <a:solidFill>
                  <a:srgbClr val="FFFFFF"/>
                </a:solidFill>
              </a:rPr>
              <a:t>présent</a:t>
            </a:r>
            <a:r>
              <a:rPr lang="en-US" sz="6000">
                <a:solidFill>
                  <a:srgbClr val="FFFFFF"/>
                </a:solidFill>
              </a:rPr>
              <a:t>?</a:t>
            </a:r>
            <a:endParaRPr lang="en-US" sz="6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416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C9580FB-072F-4462-8443-A32094F02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4" y="1397225"/>
            <a:ext cx="6137695" cy="3666634"/>
          </a:xfrm>
        </p:spPr>
      </p:pic>
      <p:pic>
        <p:nvPicPr>
          <p:cNvPr id="6" name="Image 5" descr="Une image contenant chope, table&#10;&#10;Description générée automatiquement">
            <a:extLst>
              <a:ext uri="{FF2B5EF4-FFF2-40B4-BE49-F238E27FC236}">
                <a16:creationId xmlns:a16="http://schemas.microsoft.com/office/drawing/2014/main" id="{AC6C6C5F-2754-4178-9D34-FC48CF298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74" y="2745063"/>
            <a:ext cx="1518488" cy="138209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FC78FD-EBED-44A6-95D1-5CFA000F78A5}"/>
              </a:ext>
            </a:extLst>
          </p:cNvPr>
          <p:cNvSpPr txBox="1"/>
          <p:nvPr/>
        </p:nvSpPr>
        <p:spPr>
          <a:xfrm>
            <a:off x="7394350" y="1717589"/>
            <a:ext cx="3766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err="1">
                <a:latin typeface="BlackChancery" pitchFamily="2" charset="0"/>
              </a:rPr>
              <a:t>Stay</a:t>
            </a:r>
            <a:r>
              <a:rPr lang="fr-FR" sz="4800" dirty="0">
                <a:latin typeface="BlackChancery" pitchFamily="2" charset="0"/>
              </a:rPr>
              <a:t> </a:t>
            </a:r>
            <a:r>
              <a:rPr lang="fr-FR" sz="4800" dirty="0" err="1">
                <a:latin typeface="BlackChancery" pitchFamily="2" charset="0"/>
              </a:rPr>
              <a:t>safe</a:t>
            </a:r>
            <a:r>
              <a:rPr lang="fr-FR" sz="4800" dirty="0">
                <a:latin typeface="BlackChancery" pitchFamily="2" charset="0"/>
              </a:rPr>
              <a:t>, wear a </a:t>
            </a:r>
            <a:r>
              <a:rPr lang="fr-FR" sz="4800" dirty="0" err="1">
                <a:latin typeface="BlackChancery" pitchFamily="2" charset="0"/>
              </a:rPr>
              <a:t>mask</a:t>
            </a:r>
            <a:r>
              <a:rPr lang="fr-FR" sz="4800" dirty="0">
                <a:latin typeface="BlackChancery" pitchFamily="2" charset="0"/>
              </a:rPr>
              <a:t>, and </a:t>
            </a:r>
            <a:r>
              <a:rPr lang="fr-FR" sz="4800" dirty="0" err="1">
                <a:latin typeface="BlackChancery" pitchFamily="2" charset="0"/>
              </a:rPr>
              <a:t>practise</a:t>
            </a:r>
            <a:r>
              <a:rPr lang="fr-FR" sz="4800" dirty="0">
                <a:latin typeface="BlackChancery" pitchFamily="2" charset="0"/>
              </a:rPr>
              <a:t> </a:t>
            </a:r>
            <a:r>
              <a:rPr lang="fr-FR" sz="4800" dirty="0" err="1">
                <a:latin typeface="BlackChancery" pitchFamily="2" charset="0"/>
              </a:rPr>
              <a:t>your</a:t>
            </a:r>
            <a:r>
              <a:rPr lang="fr-FR" sz="4800" dirty="0">
                <a:latin typeface="BlackChancery" pitchFamily="2" charset="0"/>
              </a:rPr>
              <a:t> English!</a:t>
            </a:r>
          </a:p>
        </p:txBody>
      </p:sp>
    </p:spTree>
    <p:extLst>
      <p:ext uri="{BB962C8B-B14F-4D97-AF65-F5344CB8AC3E}">
        <p14:creationId xmlns:p14="http://schemas.microsoft.com/office/powerpoint/2010/main" val="2537395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2A28B-3463-2341-AE33-4754BA8E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502844"/>
            <a:ext cx="10515600" cy="1325563"/>
          </a:xfrm>
        </p:spPr>
        <p:txBody>
          <a:bodyPr/>
          <a:lstStyle/>
          <a:p>
            <a:r>
              <a:rPr lang="fr-FR"/>
              <a:t>The end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D68A8D-EAD2-FB49-8DF6-FD2DCE548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78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06C10-57B1-4347-A768-168B3677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611" y="8332"/>
            <a:ext cx="8003920" cy="9058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>
                <a:latin typeface="BlackChancery" pitchFamily="2" charset="0"/>
                <a:cs typeface="Calibri Light"/>
              </a:rPr>
              <a:t>Can </a:t>
            </a:r>
            <a:r>
              <a:rPr lang="fr-FR" sz="6000" err="1">
                <a:latin typeface="BlackChancery" pitchFamily="2" charset="0"/>
                <a:cs typeface="Calibri Light"/>
              </a:rPr>
              <a:t>you</a:t>
            </a:r>
            <a:r>
              <a:rPr lang="fr-FR" sz="6000">
                <a:latin typeface="BlackChancery" pitchFamily="2" charset="0"/>
                <a:cs typeface="Calibri Light"/>
              </a:rPr>
              <a:t> </a:t>
            </a:r>
            <a:r>
              <a:rPr lang="fr-FR" sz="6000" err="1">
                <a:latin typeface="BlackChancery" pitchFamily="2" charset="0"/>
                <a:cs typeface="Calibri Light"/>
              </a:rPr>
              <a:t>guess</a:t>
            </a:r>
            <a:r>
              <a:rPr lang="fr-FR" sz="6000">
                <a:latin typeface="BlackChancery" pitchFamily="2" charset="0"/>
                <a:cs typeface="Calibri Light"/>
              </a:rPr>
              <a:t> </a:t>
            </a:r>
            <a:r>
              <a:rPr lang="fr-FR" sz="6000" err="1">
                <a:latin typeface="BlackChancery" pitchFamily="2" charset="0"/>
                <a:cs typeface="Calibri Light"/>
              </a:rPr>
              <a:t>today's</a:t>
            </a:r>
            <a:r>
              <a:rPr lang="fr-FR" sz="6000">
                <a:latin typeface="BlackChancery" pitchFamily="2" charset="0"/>
                <a:cs typeface="Calibri Light"/>
              </a:rPr>
              <a:t> topic?</a:t>
            </a:r>
            <a:endParaRPr lang="fr-FR" sz="6000">
              <a:latin typeface="BlackChancery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3429B7-3937-4EF4-A3E2-79F1416AA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815" y="-254670"/>
            <a:ext cx="5022616" cy="4991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7138FA-A185-4C49-9C3B-28EE6E963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201" y="866534"/>
            <a:ext cx="4575709" cy="443285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88AE101-7FAF-4F6C-B067-8338C944DA9A}"/>
              </a:ext>
            </a:extLst>
          </p:cNvPr>
          <p:cNvSpPr/>
          <p:nvPr/>
        </p:nvSpPr>
        <p:spPr>
          <a:xfrm>
            <a:off x="3863263" y="2934553"/>
            <a:ext cx="348696" cy="323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5160E2C-5C02-4BA1-8C1E-E4138FF529B9}"/>
              </a:ext>
            </a:extLst>
          </p:cNvPr>
          <p:cNvSpPr txBox="1"/>
          <p:nvPr/>
        </p:nvSpPr>
        <p:spPr>
          <a:xfrm>
            <a:off x="460652" y="5810631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/>
              <a:t>_ _ _ _ _ _ _   _ _ _ _ _ _ _</a:t>
            </a:r>
          </a:p>
        </p:txBody>
      </p:sp>
      <p:sp>
        <p:nvSpPr>
          <p:cNvPr id="10" name="Ellipse 7">
            <a:extLst>
              <a:ext uri="{FF2B5EF4-FFF2-40B4-BE49-F238E27FC236}">
                <a16:creationId xmlns:a16="http://schemas.microsoft.com/office/drawing/2014/main" id="{36E22240-D9F1-D644-8484-C929B65BF805}"/>
              </a:ext>
            </a:extLst>
          </p:cNvPr>
          <p:cNvSpPr/>
          <p:nvPr/>
        </p:nvSpPr>
        <p:spPr>
          <a:xfrm>
            <a:off x="4425527" y="2533351"/>
            <a:ext cx="348696" cy="323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7">
            <a:extLst>
              <a:ext uri="{FF2B5EF4-FFF2-40B4-BE49-F238E27FC236}">
                <a16:creationId xmlns:a16="http://schemas.microsoft.com/office/drawing/2014/main" id="{3D6A31A4-413C-F74D-88AF-519813257000}"/>
              </a:ext>
            </a:extLst>
          </p:cNvPr>
          <p:cNvSpPr/>
          <p:nvPr/>
        </p:nvSpPr>
        <p:spPr>
          <a:xfrm>
            <a:off x="5154403" y="2240942"/>
            <a:ext cx="348696" cy="323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2B818593-411B-3248-8AF1-181EFDB14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9077" y="872437"/>
            <a:ext cx="4575709" cy="4432859"/>
          </a:xfrm>
          <a:prstGeom prst="rect">
            <a:avLst/>
          </a:prstGeom>
        </p:spPr>
      </p:pic>
      <p:pic>
        <p:nvPicPr>
          <p:cNvPr id="14" name="Image 6">
            <a:extLst>
              <a:ext uri="{FF2B5EF4-FFF2-40B4-BE49-F238E27FC236}">
                <a16:creationId xmlns:a16="http://schemas.microsoft.com/office/drawing/2014/main" id="{49325557-7F91-2F43-9E6E-3B088D566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0331" y="889164"/>
            <a:ext cx="4575709" cy="4432859"/>
          </a:xfrm>
          <a:prstGeom prst="rect">
            <a:avLst/>
          </a:prstGeom>
        </p:spPr>
      </p:pic>
      <p:sp>
        <p:nvSpPr>
          <p:cNvPr id="15" name="Ellipse 7">
            <a:extLst>
              <a:ext uri="{FF2B5EF4-FFF2-40B4-BE49-F238E27FC236}">
                <a16:creationId xmlns:a16="http://schemas.microsoft.com/office/drawing/2014/main" id="{06D5EF41-DEFE-FE43-B1FE-664E5AD87DEC}"/>
              </a:ext>
            </a:extLst>
          </p:cNvPr>
          <p:cNvSpPr/>
          <p:nvPr/>
        </p:nvSpPr>
        <p:spPr>
          <a:xfrm>
            <a:off x="5902383" y="2240941"/>
            <a:ext cx="348696" cy="323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7">
            <a:extLst>
              <a:ext uri="{FF2B5EF4-FFF2-40B4-BE49-F238E27FC236}">
                <a16:creationId xmlns:a16="http://schemas.microsoft.com/office/drawing/2014/main" id="{2D991B0D-84A8-544C-B2E7-D2823856885A}"/>
              </a:ext>
            </a:extLst>
          </p:cNvPr>
          <p:cNvSpPr/>
          <p:nvPr/>
        </p:nvSpPr>
        <p:spPr>
          <a:xfrm>
            <a:off x="6632608" y="2626703"/>
            <a:ext cx="348696" cy="3231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6">
            <a:extLst>
              <a:ext uri="{FF2B5EF4-FFF2-40B4-BE49-F238E27FC236}">
                <a16:creationId xmlns:a16="http://schemas.microsoft.com/office/drawing/2014/main" id="{4F62606D-F226-7345-A7FC-AC40B20E9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1585" y="923157"/>
            <a:ext cx="4575709" cy="4432859"/>
          </a:xfrm>
          <a:prstGeom prst="rect">
            <a:avLst/>
          </a:prstGeom>
        </p:spPr>
      </p:pic>
      <p:pic>
        <p:nvPicPr>
          <p:cNvPr id="18" name="Image 6">
            <a:extLst>
              <a:ext uri="{FF2B5EF4-FFF2-40B4-BE49-F238E27FC236}">
                <a16:creationId xmlns:a16="http://schemas.microsoft.com/office/drawing/2014/main" id="{97C68588-92EC-D449-B187-32027E2E4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5758" y="914181"/>
            <a:ext cx="4575709" cy="4432859"/>
          </a:xfrm>
          <a:prstGeom prst="rect">
            <a:avLst/>
          </a:prstGeom>
        </p:spPr>
      </p:pic>
      <p:pic>
        <p:nvPicPr>
          <p:cNvPr id="19" name="Image 6">
            <a:extLst>
              <a:ext uri="{FF2B5EF4-FFF2-40B4-BE49-F238E27FC236}">
                <a16:creationId xmlns:a16="http://schemas.microsoft.com/office/drawing/2014/main" id="{46584EC6-53C1-2644-9D77-E08FC7FEC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7897" y="907324"/>
            <a:ext cx="4575709" cy="44328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432553-39C8-4A03-A6DE-88257069E7EA}"/>
              </a:ext>
            </a:extLst>
          </p:cNvPr>
          <p:cNvSpPr/>
          <p:nvPr/>
        </p:nvSpPr>
        <p:spPr>
          <a:xfrm>
            <a:off x="3144426" y="6480336"/>
            <a:ext cx="9510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Verdana" panose="020B0604030504040204" pitchFamily="34" charset="0"/>
              </a:rPr>
              <a:t>Splash, Jumping, A.wav" by </a:t>
            </a:r>
            <a:r>
              <a:rPr lang="en-US" err="1">
                <a:solidFill>
                  <a:srgbClr val="333333"/>
                </a:solidFill>
                <a:latin typeface="Verdana" panose="020B0604030504040204" pitchFamily="34" charset="0"/>
              </a:rPr>
              <a:t>InspectorJ</a:t>
            </a:r>
            <a:r>
              <a:rPr lang="en-US">
                <a:solidFill>
                  <a:srgbClr val="333333"/>
                </a:solidFill>
                <a:latin typeface="Verdana" panose="020B0604030504040204" pitchFamily="34" charset="0"/>
              </a:rPr>
              <a:t> (</a:t>
            </a:r>
            <a:r>
              <a:rPr lang="en-US">
                <a:solidFill>
                  <a:srgbClr val="2C74C9"/>
                </a:solidFill>
                <a:latin typeface="Verdana" panose="020B0604030504040204" pitchFamily="34" charset="0"/>
                <a:hlinkClick r:id="rId7"/>
              </a:rPr>
              <a:t>www.jshaw.co.uk</a:t>
            </a:r>
            <a:r>
              <a:rPr lang="en-US">
                <a:solidFill>
                  <a:srgbClr val="333333"/>
                </a:solidFill>
                <a:latin typeface="Verdana" panose="020B0604030504040204" pitchFamily="34" charset="0"/>
              </a:rPr>
              <a:t>) of </a:t>
            </a:r>
            <a:r>
              <a:rPr lang="en-US">
                <a:solidFill>
                  <a:srgbClr val="2C74C9"/>
                </a:solidFill>
                <a:latin typeface="Verdana" panose="020B0604030504040204" pitchFamily="34" charset="0"/>
                <a:hlinkClick r:id="rId8"/>
              </a:rPr>
              <a:t>Freesound.org</a:t>
            </a:r>
            <a:endParaRPr lang="fr-FR"/>
          </a:p>
        </p:txBody>
      </p:sp>
      <p:pic>
        <p:nvPicPr>
          <p:cNvPr id="4" name="352101__inspectorj__splash-jumping-a">
            <a:hlinkClick r:id="" action="ppaction://media"/>
            <a:extLst>
              <a:ext uri="{FF2B5EF4-FFF2-40B4-BE49-F238E27FC236}">
                <a16:creationId xmlns:a16="http://schemas.microsoft.com/office/drawing/2014/main" id="{334AC59A-2053-4B26-AF91-7FE107421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2869" y="57316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4609 -0.0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964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599 -0.042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05338 0.0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06133 4.0740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5365 0.00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5989 0.056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05234 -0.0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9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05234 -0.00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9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5235 -0.001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9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06263 0.3083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5" grpId="0" animBg="1"/>
      <p:bldP spid="15" grpId="1" animBg="1"/>
      <p:bldP spid="15" grpId="2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noir&#10;&#10;Description générée automatiquement">
            <a:extLst>
              <a:ext uri="{FF2B5EF4-FFF2-40B4-BE49-F238E27FC236}">
                <a16:creationId xmlns:a16="http://schemas.microsoft.com/office/drawing/2014/main" id="{258DDA9F-766E-4CE9-96F5-9226D8D91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65" y="940702"/>
            <a:ext cx="5618273" cy="5571454"/>
          </a:xfrm>
          <a:prstGeom prst="rect">
            <a:avLst/>
          </a:prstGeom>
        </p:spPr>
      </p:pic>
      <p:pic>
        <p:nvPicPr>
          <p:cNvPr id="3" name="Image 2" descr="Une image contenant drapeau, alimentation&#10;&#10;Description générée automatiquement">
            <a:extLst>
              <a:ext uri="{FF2B5EF4-FFF2-40B4-BE49-F238E27FC236}">
                <a16:creationId xmlns:a16="http://schemas.microsoft.com/office/drawing/2014/main" id="{02C33AE0-1DC7-41AE-A166-12F13F09A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3899" y="1371601"/>
            <a:ext cx="4754879" cy="2971799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FFE1688-71B3-451E-874F-91DD0B4307A3}"/>
              </a:ext>
            </a:extLst>
          </p:cNvPr>
          <p:cNvCxnSpPr>
            <a:cxnSpLocks/>
          </p:cNvCxnSpPr>
          <p:nvPr/>
        </p:nvCxnSpPr>
        <p:spPr>
          <a:xfrm>
            <a:off x="863600" y="1371601"/>
            <a:ext cx="1066800" cy="548639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26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70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DEF621E2-6BF2-4945-8FA4-0143D883A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9685" y="358363"/>
            <a:ext cx="3158584" cy="176459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80C9F78-681C-4274-A26D-56A6081D704D}"/>
              </a:ext>
            </a:extLst>
          </p:cNvPr>
          <p:cNvSpPr/>
          <p:nvPr/>
        </p:nvSpPr>
        <p:spPr>
          <a:xfrm>
            <a:off x="5842791" y="1279603"/>
            <a:ext cx="1053273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coat</a:t>
            </a:r>
            <a:endParaRPr lang="fr-FR" sz="320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5BDD53F-10E9-4BB8-BBAF-E98945E2D3A5}"/>
              </a:ext>
            </a:extLst>
          </p:cNvPr>
          <p:cNvSpPr/>
          <p:nvPr/>
        </p:nvSpPr>
        <p:spPr>
          <a:xfrm>
            <a:off x="5695899" y="740457"/>
            <a:ext cx="1347058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parrot</a:t>
            </a:r>
            <a:endParaRPr lang="fr-FR" sz="320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BF2D376-230B-4AAE-BE13-35B9590AC46F}"/>
              </a:ext>
            </a:extLst>
          </p:cNvPr>
          <p:cNvSpPr/>
          <p:nvPr/>
        </p:nvSpPr>
        <p:spPr>
          <a:xfrm>
            <a:off x="5624970" y="2351043"/>
            <a:ext cx="1443718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tricorn</a:t>
            </a:r>
            <a:endParaRPr lang="fr-FR" sz="320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F2611E0-FFCA-4B02-B0D9-6F327AFB9239}"/>
              </a:ext>
            </a:extLst>
          </p:cNvPr>
          <p:cNvSpPr/>
          <p:nvPr/>
        </p:nvSpPr>
        <p:spPr>
          <a:xfrm>
            <a:off x="5428664" y="5154030"/>
            <a:ext cx="1906946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eyepatch</a:t>
            </a:r>
            <a:endParaRPr lang="fr-FR" sz="320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916C85E-DD6F-46F4-8D91-F7B2C19D09F6}"/>
              </a:ext>
            </a:extLst>
          </p:cNvPr>
          <p:cNvSpPr/>
          <p:nvPr/>
        </p:nvSpPr>
        <p:spPr>
          <a:xfrm>
            <a:off x="5753830" y="2928069"/>
            <a:ext cx="1256613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beard</a:t>
            </a:r>
            <a:endParaRPr lang="fr-FR" sz="320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C06BF1D-469B-47AD-AE95-0E81FA70717A}"/>
              </a:ext>
            </a:extLst>
          </p:cNvPr>
          <p:cNvSpPr/>
          <p:nvPr/>
        </p:nvSpPr>
        <p:spPr>
          <a:xfrm>
            <a:off x="5822186" y="4024429"/>
            <a:ext cx="1226988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hook</a:t>
            </a:r>
            <a:endParaRPr lang="fr-FR" sz="320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5EB0C98-42A2-4C1D-9FF9-EA6DC8F86003}"/>
              </a:ext>
            </a:extLst>
          </p:cNvPr>
          <p:cNvSpPr/>
          <p:nvPr/>
        </p:nvSpPr>
        <p:spPr>
          <a:xfrm>
            <a:off x="5020430" y="1811897"/>
            <a:ext cx="2515985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leather</a:t>
            </a:r>
            <a:r>
              <a:rPr lang="fr-FR" sz="3200"/>
              <a:t> boot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36B9127-93EF-4F0D-871E-0DBB4811EAA7}"/>
              </a:ext>
            </a:extLst>
          </p:cNvPr>
          <p:cNvSpPr/>
          <p:nvPr/>
        </p:nvSpPr>
        <p:spPr>
          <a:xfrm>
            <a:off x="5994681" y="5717475"/>
            <a:ext cx="996272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scar</a:t>
            </a:r>
            <a:endParaRPr lang="fr-FR" sz="320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45CB8F2-A023-460B-B645-8349F4D59AD4}"/>
              </a:ext>
            </a:extLst>
          </p:cNvPr>
          <p:cNvSpPr/>
          <p:nvPr/>
        </p:nvSpPr>
        <p:spPr>
          <a:xfrm>
            <a:off x="5286546" y="4562268"/>
            <a:ext cx="2195501" cy="53465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/>
              <a:t>wooden</a:t>
            </a:r>
            <a:r>
              <a:rPr lang="fr-FR" sz="3200" dirty="0"/>
              <a:t> leg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B7FCE68-3346-4D02-B8AB-2B7A4F789386}"/>
              </a:ext>
            </a:extLst>
          </p:cNvPr>
          <p:cNvSpPr/>
          <p:nvPr/>
        </p:nvSpPr>
        <p:spPr>
          <a:xfrm>
            <a:off x="5695899" y="3467215"/>
            <a:ext cx="1433025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tattoo</a:t>
            </a:r>
            <a:endParaRPr lang="fr-FR" sz="3200"/>
          </a:p>
        </p:txBody>
      </p:sp>
      <p:pic>
        <p:nvPicPr>
          <p:cNvPr id="18" name="AUDIO-2020-05-25-21-04-48">
            <a:hlinkClick r:id="" action="ppaction://media"/>
            <a:extLst>
              <a:ext uri="{FF2B5EF4-FFF2-40B4-BE49-F238E27FC236}">
                <a16:creationId xmlns:a16="http://schemas.microsoft.com/office/drawing/2014/main" id="{EA7C1C65-692E-41F9-8FB8-C440DAB7D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1806" y="5787242"/>
            <a:ext cx="406400" cy="406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FB16BA4-162E-43E5-93E4-0ED3F8FA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86" y="169220"/>
            <a:ext cx="3041749" cy="1992192"/>
          </a:xfrm>
        </p:spPr>
        <p:txBody>
          <a:bodyPr>
            <a:no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dirty="0">
                <a:latin typeface="BlackChancery" pitchFamily="2" charset="0"/>
                <a:cs typeface="Calibri Light"/>
              </a:rPr>
              <a:t>Pirates’ clothes and appearance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AC88A169-6626-46DE-8557-7B2297F558AE}"/>
              </a:ext>
            </a:extLst>
          </p:cNvPr>
          <p:cNvGrpSpPr/>
          <p:nvPr/>
        </p:nvGrpSpPr>
        <p:grpSpPr>
          <a:xfrm>
            <a:off x="880597" y="3014109"/>
            <a:ext cx="3158584" cy="3068745"/>
            <a:chOff x="6500553" y="1494351"/>
            <a:chExt cx="2255403" cy="2159092"/>
          </a:xfrm>
        </p:grpSpPr>
        <p:pic>
          <p:nvPicPr>
            <p:cNvPr id="31" name="Image 30" descr="Une image contenant skiant, gens, homme, tenant&#10;&#10;Description générée automatiquement">
              <a:extLst>
                <a:ext uri="{FF2B5EF4-FFF2-40B4-BE49-F238E27FC236}">
                  <a16:creationId xmlns:a16="http://schemas.microsoft.com/office/drawing/2014/main" id="{C22E7064-C430-445F-9F62-350ECBB84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62" t="13345" r="25466" b="71310"/>
            <a:stretch/>
          </p:blipFill>
          <p:spPr>
            <a:xfrm>
              <a:off x="6500553" y="1494351"/>
              <a:ext cx="2255403" cy="2159092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C884A65D-24EA-4DCE-9760-F1D5D753C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6DC9F7"/>
                </a:clrFrom>
                <a:clrTo>
                  <a:srgbClr val="6DC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1" t="40821" r="53214" b="46651"/>
            <a:stretch/>
          </p:blipFill>
          <p:spPr>
            <a:xfrm rot="6652126">
              <a:off x="7761235" y="2112537"/>
              <a:ext cx="241083" cy="214071"/>
            </a:xfrm>
            <a:prstGeom prst="rect">
              <a:avLst/>
            </a:prstGeom>
          </p:spPr>
        </p:pic>
        <p:pic>
          <p:nvPicPr>
            <p:cNvPr id="50" name="Image 49" descr="Une image contenant table, tasse, dessin&#10;&#10;Description générée automatiquement">
              <a:extLst>
                <a:ext uri="{FF2B5EF4-FFF2-40B4-BE49-F238E27FC236}">
                  <a16:creationId xmlns:a16="http://schemas.microsoft.com/office/drawing/2014/main" id="{C6D0F735-DD47-49C9-A527-D6F2C9E04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DF4"/>
                </a:clrFrom>
                <a:clrTo>
                  <a:srgbClr val="FFFD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74411">
              <a:off x="7621093" y="2406949"/>
              <a:ext cx="514098" cy="383695"/>
            </a:xfrm>
            <a:prstGeom prst="rect">
              <a:avLst/>
            </a:prstGeom>
          </p:spPr>
        </p:pic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907C882C-EFA9-4C0A-9CB9-2038CC5B25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7244" y="2533590"/>
              <a:ext cx="439379" cy="1084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C7AB303C-44DB-44EA-89C6-2F22647F52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0379" y="2219572"/>
              <a:ext cx="154259" cy="2364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5C716AAC-F667-4E4C-BBAB-2C9D28727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3182">
              <a:off x="7316330" y="2770943"/>
              <a:ext cx="174011" cy="167758"/>
            </a:xfrm>
            <a:prstGeom prst="rect">
              <a:avLst/>
            </a:prstGeom>
          </p:spPr>
        </p:pic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CE353AA5-6118-4805-A4D4-CE9697828D65}"/>
              </a:ext>
            </a:extLst>
          </p:cNvPr>
          <p:cNvGrpSpPr/>
          <p:nvPr/>
        </p:nvGrpSpPr>
        <p:grpSpPr>
          <a:xfrm>
            <a:off x="8590655" y="415744"/>
            <a:ext cx="3357562" cy="6018860"/>
            <a:chOff x="2648170" y="596779"/>
            <a:chExt cx="3357562" cy="6018860"/>
          </a:xfrm>
        </p:grpSpPr>
        <p:pic>
          <p:nvPicPr>
            <p:cNvPr id="5" name="Image 4" descr="Une image contenant skiant, gens, homme, tenant&#10;&#10;Description générée automatiquement">
              <a:extLst>
                <a:ext uri="{FF2B5EF4-FFF2-40B4-BE49-F238E27FC236}">
                  <a16:creationId xmlns:a16="http://schemas.microsoft.com/office/drawing/2014/main" id="{CC74E8DF-2729-48F7-B008-77A4BBE31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12236"/>
            <a:stretch/>
          </p:blipFill>
          <p:spPr>
            <a:xfrm>
              <a:off x="2648170" y="596779"/>
              <a:ext cx="3357562" cy="6018860"/>
            </a:xfrm>
            <a:prstGeom prst="rect">
              <a:avLst/>
            </a:prstGeom>
          </p:spPr>
        </p:pic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98343EAC-37B7-49D9-8FC2-AB82D173332B}"/>
                </a:ext>
              </a:extLst>
            </p:cNvPr>
            <p:cNvGrpSpPr/>
            <p:nvPr/>
          </p:nvGrpSpPr>
          <p:grpSpPr>
            <a:xfrm>
              <a:off x="3174358" y="1516283"/>
              <a:ext cx="1108276" cy="1044615"/>
              <a:chOff x="6500553" y="1494351"/>
              <a:chExt cx="2255403" cy="2159092"/>
            </a:xfrm>
          </p:grpSpPr>
          <p:pic>
            <p:nvPicPr>
              <p:cNvPr id="63" name="Image 62" descr="Une image contenant skiant, gens, homme, tenant&#10;&#10;Description générée automatiquement">
                <a:extLst>
                  <a:ext uri="{FF2B5EF4-FFF2-40B4-BE49-F238E27FC236}">
                    <a16:creationId xmlns:a16="http://schemas.microsoft.com/office/drawing/2014/main" id="{515D687B-0CFF-4DA7-96EF-F9D4E2C0CB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62" t="13345" r="25466" b="71310"/>
              <a:stretch/>
            </p:blipFill>
            <p:spPr>
              <a:xfrm>
                <a:off x="6500553" y="1494351"/>
                <a:ext cx="2255403" cy="2159092"/>
              </a:xfrm>
              <a:prstGeom prst="rect">
                <a:avLst/>
              </a:prstGeom>
            </p:spPr>
          </p:pic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1B7E5714-71B1-4E79-8FDE-D1158F4906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6DC9F7"/>
                  </a:clrFrom>
                  <a:clrTo>
                    <a:srgbClr val="6DC9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11" t="40821" r="53214" b="46651"/>
              <a:stretch/>
            </p:blipFill>
            <p:spPr>
              <a:xfrm rot="6652126">
                <a:off x="7761235" y="2112537"/>
                <a:ext cx="241083" cy="214071"/>
              </a:xfrm>
              <a:prstGeom prst="rect">
                <a:avLst/>
              </a:prstGeom>
            </p:spPr>
          </p:pic>
          <p:pic>
            <p:nvPicPr>
              <p:cNvPr id="65" name="Image 64" descr="Une image contenant table, tasse, dessin&#10;&#10;Description générée automatiquement">
                <a:extLst>
                  <a:ext uri="{FF2B5EF4-FFF2-40B4-BE49-F238E27FC236}">
                    <a16:creationId xmlns:a16="http://schemas.microsoft.com/office/drawing/2014/main" id="{F30C3A2F-DF67-448D-965B-1C6A09DB1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74411">
                <a:off x="7621093" y="2406949"/>
                <a:ext cx="514098" cy="383695"/>
              </a:xfrm>
              <a:prstGeom prst="rect">
                <a:avLst/>
              </a:prstGeom>
            </p:spPr>
          </p:pic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9D58C3F0-71F4-4B4E-B176-D6FFB46B62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37244" y="2533590"/>
                <a:ext cx="439379" cy="10841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27984AA1-130E-47BA-AB3A-A6C0DC9787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10379" y="2219572"/>
                <a:ext cx="154259" cy="2364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8" name="Image 67">
                <a:extLst>
                  <a:ext uri="{FF2B5EF4-FFF2-40B4-BE49-F238E27FC236}">
                    <a16:creationId xmlns:a16="http://schemas.microsoft.com/office/drawing/2014/main" id="{63BA05AF-4CCA-4CB3-BEFB-307675659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43182">
                <a:off x="7316330" y="2770943"/>
                <a:ext cx="174011" cy="167758"/>
              </a:xfrm>
              <a:prstGeom prst="rect">
                <a:avLst/>
              </a:prstGeom>
            </p:spPr>
          </p:pic>
        </p:grpSp>
      </p:grpSp>
      <p:pic>
        <p:nvPicPr>
          <p:cNvPr id="2" name="AUDIO-2020-05-25-21-04-48">
            <a:hlinkClick r:id="" action="ppaction://media"/>
            <a:extLst>
              <a:ext uri="{FF2B5EF4-FFF2-40B4-BE49-F238E27FC236}">
                <a16:creationId xmlns:a16="http://schemas.microsoft.com/office/drawing/2014/main" id="{B9CF8E4B-90EB-421A-8338-0A38A811B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5401" y="9731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E1D0DCC3-5ABC-4E04-B374-E0A93AC7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37358" y="333377"/>
            <a:ext cx="6426959" cy="1014648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70A8A540-1B3C-43EB-AB40-8A021218FACD}"/>
              </a:ext>
            </a:extLst>
          </p:cNvPr>
          <p:cNvGrpSpPr/>
          <p:nvPr/>
        </p:nvGrpSpPr>
        <p:grpSpPr>
          <a:xfrm>
            <a:off x="7044638" y="1637307"/>
            <a:ext cx="2797504" cy="2722537"/>
            <a:chOff x="6500553" y="1494351"/>
            <a:chExt cx="2255403" cy="2159092"/>
          </a:xfrm>
        </p:grpSpPr>
        <p:pic>
          <p:nvPicPr>
            <p:cNvPr id="23" name="Image 22" descr="Une image contenant skiant, gens, homme, tenant&#10;&#10;Description générée automatiquement">
              <a:extLst>
                <a:ext uri="{FF2B5EF4-FFF2-40B4-BE49-F238E27FC236}">
                  <a16:creationId xmlns:a16="http://schemas.microsoft.com/office/drawing/2014/main" id="{0CF8D472-0444-4F5F-84B7-C704A734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62" t="13345" r="25466" b="71310"/>
            <a:stretch/>
          </p:blipFill>
          <p:spPr>
            <a:xfrm>
              <a:off x="6500553" y="1494351"/>
              <a:ext cx="2255403" cy="2159092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C510AD2-933E-4178-A0AD-D6C3BCED6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6DC9F7"/>
                </a:clrFrom>
                <a:clrTo>
                  <a:srgbClr val="6DC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1" t="40821" r="53214" b="46651"/>
            <a:stretch/>
          </p:blipFill>
          <p:spPr>
            <a:xfrm rot="6652126">
              <a:off x="7761235" y="2112537"/>
              <a:ext cx="241083" cy="214071"/>
            </a:xfrm>
            <a:prstGeom prst="rect">
              <a:avLst/>
            </a:prstGeom>
          </p:spPr>
        </p:pic>
        <p:pic>
          <p:nvPicPr>
            <p:cNvPr id="25" name="Image 24" descr="Une image contenant table, tasse, dessin&#10;&#10;Description générée automatiquement">
              <a:extLst>
                <a:ext uri="{FF2B5EF4-FFF2-40B4-BE49-F238E27FC236}">
                  <a16:creationId xmlns:a16="http://schemas.microsoft.com/office/drawing/2014/main" id="{A842B891-070E-47CA-BB61-E45F9778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DF4"/>
                </a:clrFrom>
                <a:clrTo>
                  <a:srgbClr val="FFFD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74411">
              <a:off x="7621093" y="2406949"/>
              <a:ext cx="514098" cy="383695"/>
            </a:xfrm>
            <a:prstGeom prst="rect">
              <a:avLst/>
            </a:prstGeom>
          </p:spPr>
        </p:pic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870B3F7-0C6E-485E-A518-F22BB5E949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7244" y="2533590"/>
              <a:ext cx="439379" cy="1084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BB870BD7-46F2-45A3-8769-80C1812904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0379" y="2219572"/>
              <a:ext cx="154259" cy="2364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29A7351-FD0F-4484-88C9-B97FF633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3182">
              <a:off x="7316330" y="2770943"/>
              <a:ext cx="174011" cy="16775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27B321-4781-457E-A9E8-2ADB6229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122" y="333377"/>
            <a:ext cx="5587923" cy="935042"/>
          </a:xfrm>
        </p:spPr>
        <p:txBody>
          <a:bodyPr>
            <a:noAutofit/>
          </a:bodyPr>
          <a:lstStyle/>
          <a:p>
            <a:pPr algn="ctr">
              <a:lnSpc>
                <a:spcPts val="5000"/>
              </a:lnSpc>
            </a:pPr>
            <a:r>
              <a:rPr lang="en-US" sz="3200" dirty="0">
                <a:latin typeface="BlackChancery" pitchFamily="2" charset="0"/>
                <a:cs typeface="Calibri Light"/>
              </a:rPr>
              <a:t>Pirates’</a:t>
            </a:r>
            <a:r>
              <a:rPr lang="en-US" sz="3200">
                <a:latin typeface="BlackChancery" pitchFamily="2" charset="0"/>
                <a:cs typeface="Calibri Light"/>
              </a:rPr>
              <a:t> clothes and appearance</a:t>
            </a:r>
          </a:p>
        </p:txBody>
      </p:sp>
      <p:pic>
        <p:nvPicPr>
          <p:cNvPr id="7" name="Image 6" descr="Une image contenant skiant, gens, homme, tenant&#10;&#10;Description générée automatiquement">
            <a:extLst>
              <a:ext uri="{FF2B5EF4-FFF2-40B4-BE49-F238E27FC236}">
                <a16:creationId xmlns:a16="http://schemas.microsoft.com/office/drawing/2014/main" id="{68D87698-C6E7-4FB5-BEFF-709B93AE63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b="11293"/>
          <a:stretch/>
        </p:blipFill>
        <p:spPr>
          <a:xfrm>
            <a:off x="1377609" y="570723"/>
            <a:ext cx="3307034" cy="606547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80C9F78-681C-4274-A26D-56A6081D704D}"/>
              </a:ext>
            </a:extLst>
          </p:cNvPr>
          <p:cNvSpPr/>
          <p:nvPr/>
        </p:nvSpPr>
        <p:spPr>
          <a:xfrm>
            <a:off x="4257216" y="2374715"/>
            <a:ext cx="1053273" cy="4643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coat</a:t>
            </a:r>
            <a:endParaRPr lang="fr-FR" sz="320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5BDD53F-10E9-4BB8-BBAF-E98945E2D3A5}"/>
              </a:ext>
            </a:extLst>
          </p:cNvPr>
          <p:cNvSpPr/>
          <p:nvPr/>
        </p:nvSpPr>
        <p:spPr>
          <a:xfrm>
            <a:off x="3802292" y="916069"/>
            <a:ext cx="1347058" cy="5271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parrot</a:t>
            </a:r>
            <a:endParaRPr lang="fr-FR" sz="320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BF2D376-230B-4AAE-BE13-35B9590AC46F}"/>
              </a:ext>
            </a:extLst>
          </p:cNvPr>
          <p:cNvSpPr/>
          <p:nvPr/>
        </p:nvSpPr>
        <p:spPr>
          <a:xfrm>
            <a:off x="524893" y="680872"/>
            <a:ext cx="1443718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tricorn</a:t>
            </a:r>
            <a:endParaRPr lang="fr-FR" sz="320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F2611E0-FFCA-4B02-B0D9-6F327AFB9239}"/>
              </a:ext>
            </a:extLst>
          </p:cNvPr>
          <p:cNvSpPr/>
          <p:nvPr/>
        </p:nvSpPr>
        <p:spPr>
          <a:xfrm>
            <a:off x="9366598" y="2639065"/>
            <a:ext cx="1906946" cy="5170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eyepatch</a:t>
            </a:r>
            <a:endParaRPr lang="fr-FR" sz="320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916C85E-DD6F-46F4-8D91-F7B2C19D09F6}"/>
              </a:ext>
            </a:extLst>
          </p:cNvPr>
          <p:cNvSpPr/>
          <p:nvPr/>
        </p:nvSpPr>
        <p:spPr>
          <a:xfrm>
            <a:off x="694589" y="3077790"/>
            <a:ext cx="1256613" cy="4592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beard</a:t>
            </a:r>
            <a:endParaRPr lang="fr-FR" sz="320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C06BF1D-469B-47AD-AE95-0E81FA70717A}"/>
              </a:ext>
            </a:extLst>
          </p:cNvPr>
          <p:cNvSpPr/>
          <p:nvPr/>
        </p:nvSpPr>
        <p:spPr>
          <a:xfrm>
            <a:off x="205130" y="1960538"/>
            <a:ext cx="1226988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hook</a:t>
            </a:r>
            <a:endParaRPr lang="fr-FR" sz="320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5EB0C98-42A2-4C1D-9FF9-EA6DC8F86003}"/>
              </a:ext>
            </a:extLst>
          </p:cNvPr>
          <p:cNvSpPr/>
          <p:nvPr/>
        </p:nvSpPr>
        <p:spPr>
          <a:xfrm>
            <a:off x="3665907" y="5812380"/>
            <a:ext cx="2467922" cy="5635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leather</a:t>
            </a:r>
            <a:r>
              <a:rPr lang="fr-FR" sz="3200"/>
              <a:t> boot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36B9127-93EF-4F0D-871E-0DBB4811EAA7}"/>
              </a:ext>
            </a:extLst>
          </p:cNvPr>
          <p:cNvSpPr/>
          <p:nvPr/>
        </p:nvSpPr>
        <p:spPr>
          <a:xfrm>
            <a:off x="8654785" y="1736319"/>
            <a:ext cx="996272" cy="5271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scar</a:t>
            </a:r>
            <a:endParaRPr lang="fr-FR" sz="320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45CB8F2-A023-460B-B645-8349F4D59AD4}"/>
              </a:ext>
            </a:extLst>
          </p:cNvPr>
          <p:cNvSpPr/>
          <p:nvPr/>
        </p:nvSpPr>
        <p:spPr>
          <a:xfrm>
            <a:off x="434692" y="5359864"/>
            <a:ext cx="1662232" cy="10345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/>
              <a:t>wooden</a:t>
            </a:r>
            <a:r>
              <a:rPr lang="fr-FR" sz="3200"/>
              <a:t> leg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B7FCE68-3346-4D02-B8AB-2B7A4F789386}"/>
              </a:ext>
            </a:extLst>
          </p:cNvPr>
          <p:cNvSpPr/>
          <p:nvPr/>
        </p:nvSpPr>
        <p:spPr>
          <a:xfrm>
            <a:off x="6482099" y="3162371"/>
            <a:ext cx="1433025" cy="5170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tattoo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2F1D929-A93A-4A01-AEBF-693C024108B5}"/>
              </a:ext>
            </a:extLst>
          </p:cNvPr>
          <p:cNvSpPr/>
          <p:nvPr/>
        </p:nvSpPr>
        <p:spPr>
          <a:xfrm>
            <a:off x="10089149" y="5812380"/>
            <a:ext cx="1629490" cy="5129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dagger</a:t>
            </a:r>
            <a:endParaRPr lang="fr-FR" sz="320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C714E9C-4F99-4FCD-8E8C-92204A36746B}"/>
              </a:ext>
            </a:extLst>
          </p:cNvPr>
          <p:cNvSpPr/>
          <p:nvPr/>
        </p:nvSpPr>
        <p:spPr>
          <a:xfrm>
            <a:off x="9999646" y="5107381"/>
            <a:ext cx="1629490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/>
              <a:t>pistol</a:t>
            </a:r>
            <a:endParaRPr lang="fr-FR" sz="3200"/>
          </a:p>
        </p:txBody>
      </p:sp>
      <p:pic>
        <p:nvPicPr>
          <p:cNvPr id="31" name="Image 30" descr="Une image contenant table, assis, papier, sombre&#10;&#10;Description générée automatiquement">
            <a:extLst>
              <a:ext uri="{FF2B5EF4-FFF2-40B4-BE49-F238E27FC236}">
                <a16:creationId xmlns:a16="http://schemas.microsoft.com/office/drawing/2014/main" id="{427748B6-7B6A-4FE6-9A03-44315E21C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75" y="4889737"/>
            <a:ext cx="2261182" cy="1130591"/>
          </a:xfrm>
          <a:prstGeom prst="rect">
            <a:avLst/>
          </a:prstGeom>
        </p:spPr>
      </p:pic>
      <p:pic>
        <p:nvPicPr>
          <p:cNvPr id="33" name="Image 32" descr="Une image contenant couteau, lumière&#10;&#10;Description générée automatiquement">
            <a:extLst>
              <a:ext uri="{FF2B5EF4-FFF2-40B4-BE49-F238E27FC236}">
                <a16:creationId xmlns:a16="http://schemas.microsoft.com/office/drawing/2014/main" id="{A7BD1AA0-7DF8-498A-A92B-05E7A47A8D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44" y="5495315"/>
            <a:ext cx="2161208" cy="140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4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70A8A540-1B3C-43EB-AB40-8A021218FACD}"/>
              </a:ext>
            </a:extLst>
          </p:cNvPr>
          <p:cNvGrpSpPr/>
          <p:nvPr/>
        </p:nvGrpSpPr>
        <p:grpSpPr>
          <a:xfrm>
            <a:off x="7044638" y="1637307"/>
            <a:ext cx="2797504" cy="2722537"/>
            <a:chOff x="6500553" y="1494351"/>
            <a:chExt cx="2255403" cy="2159092"/>
          </a:xfrm>
        </p:grpSpPr>
        <p:pic>
          <p:nvPicPr>
            <p:cNvPr id="23" name="Image 22" descr="Une image contenant skiant, gens, homme, tenant&#10;&#10;Description générée automatiquement">
              <a:extLst>
                <a:ext uri="{FF2B5EF4-FFF2-40B4-BE49-F238E27FC236}">
                  <a16:creationId xmlns:a16="http://schemas.microsoft.com/office/drawing/2014/main" id="{0CF8D472-0444-4F5F-84B7-C704A734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62" t="13345" r="25466" b="71310"/>
            <a:stretch/>
          </p:blipFill>
          <p:spPr>
            <a:xfrm>
              <a:off x="6500553" y="1494351"/>
              <a:ext cx="2255403" cy="2159092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C510AD2-933E-4178-A0AD-D6C3BCED6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6DC9F7"/>
                </a:clrFrom>
                <a:clrTo>
                  <a:srgbClr val="6DC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1" t="40821" r="53214" b="46651"/>
            <a:stretch/>
          </p:blipFill>
          <p:spPr>
            <a:xfrm rot="6652126">
              <a:off x="7761235" y="2112537"/>
              <a:ext cx="241083" cy="214071"/>
            </a:xfrm>
            <a:prstGeom prst="rect">
              <a:avLst/>
            </a:prstGeom>
          </p:spPr>
        </p:pic>
        <p:pic>
          <p:nvPicPr>
            <p:cNvPr id="25" name="Image 24" descr="Une image contenant table, tasse, dessin&#10;&#10;Description générée automatiquement">
              <a:extLst>
                <a:ext uri="{FF2B5EF4-FFF2-40B4-BE49-F238E27FC236}">
                  <a16:creationId xmlns:a16="http://schemas.microsoft.com/office/drawing/2014/main" id="{A842B891-070E-47CA-BB61-E45F9778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DF4"/>
                </a:clrFrom>
                <a:clrTo>
                  <a:srgbClr val="FFFD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74411">
              <a:off x="7621093" y="2406949"/>
              <a:ext cx="514098" cy="383695"/>
            </a:xfrm>
            <a:prstGeom prst="rect">
              <a:avLst/>
            </a:prstGeom>
          </p:spPr>
        </p:pic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870B3F7-0C6E-485E-A518-F22BB5E949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7244" y="2533590"/>
              <a:ext cx="439379" cy="1084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BB870BD7-46F2-45A3-8769-80C1812904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0379" y="2219572"/>
              <a:ext cx="154259" cy="23646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29A7351-FD0F-4484-88C9-B97FF633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3182">
              <a:off x="7316330" y="2770943"/>
              <a:ext cx="174011" cy="16775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27B321-4781-457E-A9E8-2ADB6229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122" y="333377"/>
            <a:ext cx="5587923" cy="935042"/>
          </a:xfrm>
        </p:spPr>
        <p:txBody>
          <a:bodyPr>
            <a:noAutofit/>
          </a:bodyPr>
          <a:lstStyle/>
          <a:p>
            <a:pPr algn="ctr">
              <a:lnSpc>
                <a:spcPts val="5000"/>
              </a:lnSpc>
            </a:pPr>
            <a:r>
              <a:rPr lang="en-US" sz="3200">
                <a:latin typeface="BlackChancery" pitchFamily="2" charset="0"/>
                <a:cs typeface="Calibri Light"/>
              </a:rPr>
              <a:t>Pirate’s clothes and appearance</a:t>
            </a:r>
          </a:p>
        </p:txBody>
      </p:sp>
      <p:pic>
        <p:nvPicPr>
          <p:cNvPr id="7" name="Image 6" descr="Une image contenant skiant, gens, homme, tenant&#10;&#10;Description générée automatiquement">
            <a:extLst>
              <a:ext uri="{FF2B5EF4-FFF2-40B4-BE49-F238E27FC236}">
                <a16:creationId xmlns:a16="http://schemas.microsoft.com/office/drawing/2014/main" id="{68D87698-C6E7-4FB5-BEFF-709B93AE6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b="11293"/>
          <a:stretch/>
        </p:blipFill>
        <p:spPr>
          <a:xfrm>
            <a:off x="1324229" y="673089"/>
            <a:ext cx="3307034" cy="606547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80C9F78-681C-4274-A26D-56A6081D704D}"/>
              </a:ext>
            </a:extLst>
          </p:cNvPr>
          <p:cNvSpPr/>
          <p:nvPr/>
        </p:nvSpPr>
        <p:spPr>
          <a:xfrm>
            <a:off x="3913956" y="2319602"/>
            <a:ext cx="641104" cy="4643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4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5BDD53F-10E9-4BB8-BBAF-E98945E2D3A5}"/>
              </a:ext>
            </a:extLst>
          </p:cNvPr>
          <p:cNvSpPr/>
          <p:nvPr/>
        </p:nvSpPr>
        <p:spPr>
          <a:xfrm>
            <a:off x="3802292" y="916069"/>
            <a:ext cx="684364" cy="5271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BF2D376-230B-4AAE-BE13-35B9590AC46F}"/>
              </a:ext>
            </a:extLst>
          </p:cNvPr>
          <p:cNvSpPr/>
          <p:nvPr/>
        </p:nvSpPr>
        <p:spPr>
          <a:xfrm>
            <a:off x="1231391" y="680872"/>
            <a:ext cx="737219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F2611E0-FFCA-4B02-B0D9-6F327AFB9239}"/>
              </a:ext>
            </a:extLst>
          </p:cNvPr>
          <p:cNvSpPr/>
          <p:nvPr/>
        </p:nvSpPr>
        <p:spPr>
          <a:xfrm>
            <a:off x="8878885" y="3012489"/>
            <a:ext cx="475544" cy="5170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9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916C85E-DD6F-46F4-8D91-F7B2C19D09F6}"/>
              </a:ext>
            </a:extLst>
          </p:cNvPr>
          <p:cNvSpPr/>
          <p:nvPr/>
        </p:nvSpPr>
        <p:spPr>
          <a:xfrm>
            <a:off x="1377609" y="3077790"/>
            <a:ext cx="573593" cy="4592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7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C06BF1D-469B-47AD-AE95-0E81FA70717A}"/>
              </a:ext>
            </a:extLst>
          </p:cNvPr>
          <p:cNvSpPr/>
          <p:nvPr/>
        </p:nvSpPr>
        <p:spPr>
          <a:xfrm>
            <a:off x="890016" y="1960538"/>
            <a:ext cx="542102" cy="4987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3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5EB0C98-42A2-4C1D-9FF9-EA6DC8F86003}"/>
              </a:ext>
            </a:extLst>
          </p:cNvPr>
          <p:cNvSpPr/>
          <p:nvPr/>
        </p:nvSpPr>
        <p:spPr>
          <a:xfrm>
            <a:off x="3584448" y="5917316"/>
            <a:ext cx="658368" cy="5635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5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36B9127-93EF-4F0D-871E-0DBB4811EAA7}"/>
              </a:ext>
            </a:extLst>
          </p:cNvPr>
          <p:cNvSpPr/>
          <p:nvPr/>
        </p:nvSpPr>
        <p:spPr>
          <a:xfrm>
            <a:off x="8895824" y="2098897"/>
            <a:ext cx="498135" cy="5271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8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45CB8F2-A023-460B-B645-8349F4D59AD4}"/>
              </a:ext>
            </a:extLst>
          </p:cNvPr>
          <p:cNvSpPr/>
          <p:nvPr/>
        </p:nvSpPr>
        <p:spPr>
          <a:xfrm>
            <a:off x="890016" y="5353754"/>
            <a:ext cx="689024" cy="5635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6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B7FCE68-3346-4D02-B8AB-2B7A4F789386}"/>
              </a:ext>
            </a:extLst>
          </p:cNvPr>
          <p:cNvSpPr/>
          <p:nvPr/>
        </p:nvSpPr>
        <p:spPr>
          <a:xfrm>
            <a:off x="7193280" y="3162371"/>
            <a:ext cx="721844" cy="5170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10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2F1D929-A93A-4A01-AEBF-693C024108B5}"/>
              </a:ext>
            </a:extLst>
          </p:cNvPr>
          <p:cNvSpPr/>
          <p:nvPr/>
        </p:nvSpPr>
        <p:spPr>
          <a:xfrm>
            <a:off x="10089149" y="5812380"/>
            <a:ext cx="664195" cy="5129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12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C714E9C-4F99-4FCD-8E8C-92204A36746B}"/>
              </a:ext>
            </a:extLst>
          </p:cNvPr>
          <p:cNvSpPr/>
          <p:nvPr/>
        </p:nvSpPr>
        <p:spPr>
          <a:xfrm>
            <a:off x="9999646" y="5107381"/>
            <a:ext cx="753698" cy="468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11</a:t>
            </a:r>
          </a:p>
        </p:txBody>
      </p:sp>
      <p:pic>
        <p:nvPicPr>
          <p:cNvPr id="31" name="Image 30" descr="Une image contenant table, assis, papier, sombre&#10;&#10;Description générée automatiquement">
            <a:extLst>
              <a:ext uri="{FF2B5EF4-FFF2-40B4-BE49-F238E27FC236}">
                <a16:creationId xmlns:a16="http://schemas.microsoft.com/office/drawing/2014/main" id="{427748B6-7B6A-4FE6-9A03-44315E21C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75" y="4889737"/>
            <a:ext cx="2261182" cy="1130591"/>
          </a:xfrm>
          <a:prstGeom prst="rect">
            <a:avLst/>
          </a:prstGeom>
        </p:spPr>
      </p:pic>
      <p:pic>
        <p:nvPicPr>
          <p:cNvPr id="33" name="Image 32" descr="Une image contenant couteau, lumière&#10;&#10;Description générée automatiquement">
            <a:extLst>
              <a:ext uri="{FF2B5EF4-FFF2-40B4-BE49-F238E27FC236}">
                <a16:creationId xmlns:a16="http://schemas.microsoft.com/office/drawing/2014/main" id="{A7BD1AA0-7DF8-498A-A92B-05E7A47A8D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44" y="5495315"/>
            <a:ext cx="2161208" cy="1407564"/>
          </a:xfrm>
          <a:prstGeom prst="rect">
            <a:avLst/>
          </a:prstGeom>
        </p:spPr>
      </p:pic>
      <p:pic>
        <p:nvPicPr>
          <p:cNvPr id="34" name="Image 33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E1D0DCC3-5ABC-4E04-B374-E0A93AC790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537358" y="333377"/>
            <a:ext cx="6426959" cy="10146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40D1FE-EE02-C742-A8B6-62FC0C2ED97B}"/>
              </a:ext>
            </a:extLst>
          </p:cNvPr>
          <p:cNvSpPr txBox="1"/>
          <p:nvPr/>
        </p:nvSpPr>
        <p:spPr>
          <a:xfrm>
            <a:off x="5791447" y="585855"/>
            <a:ext cx="703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lackChancery" pitchFamily="2" charset="0"/>
                <a:cs typeface="Calibri Light"/>
              </a:rPr>
              <a:t>Pirates’ clothes &amp; accessories game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09870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F54618B-5CF4-4BB3-A8F8-1CB0F6F376D6}"/>
              </a:ext>
            </a:extLst>
          </p:cNvPr>
          <p:cNvSpPr txBox="1"/>
          <p:nvPr/>
        </p:nvSpPr>
        <p:spPr>
          <a:xfrm>
            <a:off x="4661373" y="3354269"/>
            <a:ext cx="6829520" cy="842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ackChancery" pitchFamily="2" charset="0"/>
              </a:rPr>
              <a:t>What do you know about pirates?</a:t>
            </a:r>
          </a:p>
        </p:txBody>
      </p:sp>
      <p:pic>
        <p:nvPicPr>
          <p:cNvPr id="3" name="Image 2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85B0215A-C984-4EAD-9C2E-5F054EC322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25366" r="5" b="23811"/>
          <a:stretch/>
        </p:blipFill>
        <p:spPr>
          <a:xfrm>
            <a:off x="127819" y="321734"/>
            <a:ext cx="4162274" cy="2010551"/>
          </a:xfrm>
          <a:prstGeom prst="rect">
            <a:avLst/>
          </a:prstGeom>
        </p:spPr>
      </p:pic>
      <p:pic>
        <p:nvPicPr>
          <p:cNvPr id="4" name="Image 3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34637471-9883-4629-8624-873BBA386F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953" r="1931" b="-3"/>
          <a:stretch/>
        </p:blipFill>
        <p:spPr>
          <a:xfrm>
            <a:off x="4324865" y="1460368"/>
            <a:ext cx="7549501" cy="2045699"/>
          </a:xfrm>
          <a:prstGeom prst="rect">
            <a:avLst/>
          </a:prstGeom>
        </p:spPr>
      </p:pic>
      <p:pic>
        <p:nvPicPr>
          <p:cNvPr id="5" name="Image 4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359FE0B4-EED2-442F-8CB4-BEDE2A28198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25369" r="4" b="23814"/>
          <a:stretch/>
        </p:blipFill>
        <p:spPr>
          <a:xfrm>
            <a:off x="4290093" y="3546038"/>
            <a:ext cx="7901907" cy="2990228"/>
          </a:xfrm>
          <a:prstGeom prst="rect">
            <a:avLst/>
          </a:prstGeom>
        </p:spPr>
      </p:pic>
      <p:pic>
        <p:nvPicPr>
          <p:cNvPr id="6" name="Image 5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053068EA-CFA0-4DD3-BA31-0E06A6D0A8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25308" r="-2" b="23746"/>
          <a:stretch/>
        </p:blipFill>
        <p:spPr>
          <a:xfrm>
            <a:off x="317634" y="2422097"/>
            <a:ext cx="3794760" cy="1741428"/>
          </a:xfrm>
          <a:prstGeom prst="rect">
            <a:avLst/>
          </a:prstGeom>
        </p:spPr>
      </p:pic>
      <p:pic>
        <p:nvPicPr>
          <p:cNvPr id="7" name="Image 6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5A66C91E-FF9E-4534-820E-64B93A8428C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25349" r="-2" b="23787"/>
          <a:stretch/>
        </p:blipFill>
        <p:spPr>
          <a:xfrm>
            <a:off x="317634" y="4253338"/>
            <a:ext cx="3794760" cy="22829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365E088-0880-4AD9-A96B-9F58C4046069}"/>
              </a:ext>
            </a:extLst>
          </p:cNvPr>
          <p:cNvSpPr txBox="1"/>
          <p:nvPr/>
        </p:nvSpPr>
        <p:spPr>
          <a:xfrm>
            <a:off x="412996" y="310828"/>
            <a:ext cx="3449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What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did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pirates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eat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and drink?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33CE79-0C70-4911-A4CA-E6FAB7492B1F}"/>
              </a:ext>
            </a:extLst>
          </p:cNvPr>
          <p:cNvSpPr txBox="1"/>
          <p:nvPr/>
        </p:nvSpPr>
        <p:spPr>
          <a:xfrm>
            <a:off x="4470315" y="1646709"/>
            <a:ext cx="398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Can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you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name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famous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pirates?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05FC44-4347-4A2B-9D97-EECE8685BCE1}"/>
              </a:ext>
            </a:extLst>
          </p:cNvPr>
          <p:cNvSpPr txBox="1"/>
          <p:nvPr/>
        </p:nvSpPr>
        <p:spPr>
          <a:xfrm>
            <a:off x="443763" y="4231710"/>
            <a:ext cx="3449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What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</a:t>
            </a: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accessories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</a:t>
            </a: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did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</a:t>
            </a: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they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have?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206115-1761-4E8E-98B5-55DE65CB3A48}"/>
              </a:ext>
            </a:extLst>
          </p:cNvPr>
          <p:cNvSpPr txBox="1"/>
          <p:nvPr/>
        </p:nvSpPr>
        <p:spPr>
          <a:xfrm>
            <a:off x="365980" y="2582303"/>
            <a:ext cx="35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Why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</a:t>
            </a: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did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</a:t>
            </a: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they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have </a:t>
            </a: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parrots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4A0D844-6C60-4127-A22A-54735582A878}"/>
              </a:ext>
            </a:extLst>
          </p:cNvPr>
          <p:cNvSpPr txBox="1"/>
          <p:nvPr/>
        </p:nvSpPr>
        <p:spPr>
          <a:xfrm>
            <a:off x="4673084" y="3723759"/>
            <a:ext cx="57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What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did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pirates do on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board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Chancery" pitchFamily="2" charset="0"/>
              </a:rPr>
              <a:t> / on the boat?</a:t>
            </a:r>
          </a:p>
        </p:txBody>
      </p:sp>
      <p:pic>
        <p:nvPicPr>
          <p:cNvPr id="13" name="Graphique 12" descr="Crâne">
            <a:extLst>
              <a:ext uri="{FF2B5EF4-FFF2-40B4-BE49-F238E27FC236}">
                <a16:creationId xmlns:a16="http://schemas.microsoft.com/office/drawing/2014/main" id="{3F5AFB8A-D0FD-482B-82DB-913F432815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69080" y="4363453"/>
            <a:ext cx="329817" cy="329817"/>
          </a:xfrm>
          <a:prstGeom prst="rect">
            <a:avLst/>
          </a:prstGeom>
        </p:spPr>
      </p:pic>
      <p:pic>
        <p:nvPicPr>
          <p:cNvPr id="14" name="Graphique 13" descr="Crâne">
            <a:extLst>
              <a:ext uri="{FF2B5EF4-FFF2-40B4-BE49-F238E27FC236}">
                <a16:creationId xmlns:a16="http://schemas.microsoft.com/office/drawing/2014/main" id="{07FB1E11-4355-412D-954A-ABDA38DCA0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69080" y="5101598"/>
            <a:ext cx="329817" cy="329817"/>
          </a:xfrm>
          <a:prstGeom prst="rect">
            <a:avLst/>
          </a:prstGeom>
        </p:spPr>
      </p:pic>
      <p:pic>
        <p:nvPicPr>
          <p:cNvPr id="15" name="Graphique 14" descr="Crâne">
            <a:extLst>
              <a:ext uri="{FF2B5EF4-FFF2-40B4-BE49-F238E27FC236}">
                <a16:creationId xmlns:a16="http://schemas.microsoft.com/office/drawing/2014/main" id="{D176E778-4DA5-4990-8705-EE7C03E948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9558" y="3326103"/>
            <a:ext cx="329817" cy="329817"/>
          </a:xfrm>
          <a:prstGeom prst="rect">
            <a:avLst/>
          </a:prstGeom>
        </p:spPr>
      </p:pic>
      <p:pic>
        <p:nvPicPr>
          <p:cNvPr id="16" name="Graphique 15" descr="Crâne">
            <a:extLst>
              <a:ext uri="{FF2B5EF4-FFF2-40B4-BE49-F238E27FC236}">
                <a16:creationId xmlns:a16="http://schemas.microsoft.com/office/drawing/2014/main" id="{DC9577F5-DF67-473C-BE93-AB992E3198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69080" y="5802189"/>
            <a:ext cx="329817" cy="329817"/>
          </a:xfrm>
          <a:prstGeom prst="rect">
            <a:avLst/>
          </a:prstGeom>
        </p:spPr>
      </p:pic>
      <p:pic>
        <p:nvPicPr>
          <p:cNvPr id="17" name="Graphique 16" descr="Crâne">
            <a:extLst>
              <a:ext uri="{FF2B5EF4-FFF2-40B4-BE49-F238E27FC236}">
                <a16:creationId xmlns:a16="http://schemas.microsoft.com/office/drawing/2014/main" id="{791DE475-F25F-4AC5-9E22-3243BADE32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90873" y="4463630"/>
            <a:ext cx="329817" cy="329817"/>
          </a:xfrm>
          <a:prstGeom prst="rect">
            <a:avLst/>
          </a:prstGeom>
        </p:spPr>
      </p:pic>
      <p:pic>
        <p:nvPicPr>
          <p:cNvPr id="18" name="Graphique 17" descr="Crâne">
            <a:extLst>
              <a:ext uri="{FF2B5EF4-FFF2-40B4-BE49-F238E27FC236}">
                <a16:creationId xmlns:a16="http://schemas.microsoft.com/office/drawing/2014/main" id="{0A7785CC-19B5-4314-A24C-73DBE16C45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30643" y="2419759"/>
            <a:ext cx="329817" cy="329817"/>
          </a:xfrm>
          <a:prstGeom prst="rect">
            <a:avLst/>
          </a:prstGeom>
        </p:spPr>
      </p:pic>
      <p:pic>
        <p:nvPicPr>
          <p:cNvPr id="19" name="Graphique 18" descr="Crâne">
            <a:extLst>
              <a:ext uri="{FF2B5EF4-FFF2-40B4-BE49-F238E27FC236}">
                <a16:creationId xmlns:a16="http://schemas.microsoft.com/office/drawing/2014/main" id="{A976ED11-9AEC-4AEE-8DDE-4CF947298C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16006" y="2839694"/>
            <a:ext cx="329817" cy="329817"/>
          </a:xfrm>
          <a:prstGeom prst="rect">
            <a:avLst/>
          </a:prstGeom>
        </p:spPr>
      </p:pic>
      <p:pic>
        <p:nvPicPr>
          <p:cNvPr id="20" name="Graphique 19" descr="Crâne">
            <a:extLst>
              <a:ext uri="{FF2B5EF4-FFF2-40B4-BE49-F238E27FC236}">
                <a16:creationId xmlns:a16="http://schemas.microsoft.com/office/drawing/2014/main" id="{A4EF7315-E52C-4776-8CBC-025BE9CDE1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0840" y="2348521"/>
            <a:ext cx="329817" cy="329817"/>
          </a:xfrm>
          <a:prstGeom prst="rect">
            <a:avLst/>
          </a:prstGeom>
        </p:spPr>
      </p:pic>
      <p:pic>
        <p:nvPicPr>
          <p:cNvPr id="21" name="Graphique 20" descr="Crâne">
            <a:extLst>
              <a:ext uri="{FF2B5EF4-FFF2-40B4-BE49-F238E27FC236}">
                <a16:creationId xmlns:a16="http://schemas.microsoft.com/office/drawing/2014/main" id="{83E4BC5E-3E29-47B6-90A3-6000530FAD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0839" y="2795847"/>
            <a:ext cx="329817" cy="329817"/>
          </a:xfrm>
          <a:prstGeom prst="rect">
            <a:avLst/>
          </a:prstGeom>
        </p:spPr>
      </p:pic>
      <p:pic>
        <p:nvPicPr>
          <p:cNvPr id="22" name="Graphique 21" descr="Crâne">
            <a:extLst>
              <a:ext uri="{FF2B5EF4-FFF2-40B4-BE49-F238E27FC236}">
                <a16:creationId xmlns:a16="http://schemas.microsoft.com/office/drawing/2014/main" id="{F68E54A7-849A-4AC3-A596-60C9AAAE29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9385" y="1167887"/>
            <a:ext cx="329817" cy="329817"/>
          </a:xfrm>
          <a:prstGeom prst="rect">
            <a:avLst/>
          </a:prstGeom>
        </p:spPr>
      </p:pic>
      <p:pic>
        <p:nvPicPr>
          <p:cNvPr id="23" name="Graphique 22" descr="Crâne">
            <a:extLst>
              <a:ext uri="{FF2B5EF4-FFF2-40B4-BE49-F238E27FC236}">
                <a16:creationId xmlns:a16="http://schemas.microsoft.com/office/drawing/2014/main" id="{30E07280-073C-454E-BA05-88CF127AE8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42073" y="1134884"/>
            <a:ext cx="329817" cy="329817"/>
          </a:xfrm>
          <a:prstGeom prst="rect">
            <a:avLst/>
          </a:prstGeom>
        </p:spPr>
      </p:pic>
      <p:pic>
        <p:nvPicPr>
          <p:cNvPr id="24" name="Graphique 23" descr="Crâne">
            <a:extLst>
              <a:ext uri="{FF2B5EF4-FFF2-40B4-BE49-F238E27FC236}">
                <a16:creationId xmlns:a16="http://schemas.microsoft.com/office/drawing/2014/main" id="{DF148A16-B4DD-4656-87B0-095442FC68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4567" y="1825682"/>
            <a:ext cx="329817" cy="329817"/>
          </a:xfrm>
          <a:prstGeom prst="rect">
            <a:avLst/>
          </a:prstGeom>
        </p:spPr>
      </p:pic>
      <p:pic>
        <p:nvPicPr>
          <p:cNvPr id="25" name="Graphique 24" descr="Crâne">
            <a:extLst>
              <a:ext uri="{FF2B5EF4-FFF2-40B4-BE49-F238E27FC236}">
                <a16:creationId xmlns:a16="http://schemas.microsoft.com/office/drawing/2014/main" id="{AE2F80C1-EDE7-4767-976D-4BE08F842E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17597" y="1847653"/>
            <a:ext cx="329817" cy="329817"/>
          </a:xfrm>
          <a:prstGeom prst="rect">
            <a:avLst/>
          </a:prstGeom>
        </p:spPr>
      </p:pic>
      <p:pic>
        <p:nvPicPr>
          <p:cNvPr id="26" name="Graphique 25" descr="Crâne">
            <a:extLst>
              <a:ext uri="{FF2B5EF4-FFF2-40B4-BE49-F238E27FC236}">
                <a16:creationId xmlns:a16="http://schemas.microsoft.com/office/drawing/2014/main" id="{BBB972F1-8645-4A11-9C63-EE6EF2B270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5333" y="5089566"/>
            <a:ext cx="329817" cy="329817"/>
          </a:xfrm>
          <a:prstGeom prst="rect">
            <a:avLst/>
          </a:prstGeom>
        </p:spPr>
      </p:pic>
      <p:pic>
        <p:nvPicPr>
          <p:cNvPr id="27" name="Graphique 26" descr="Crâne">
            <a:extLst>
              <a:ext uri="{FF2B5EF4-FFF2-40B4-BE49-F238E27FC236}">
                <a16:creationId xmlns:a16="http://schemas.microsoft.com/office/drawing/2014/main" id="{11995ECF-4201-4A01-B198-FD5D0A6D7E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03792" y="5064986"/>
            <a:ext cx="329817" cy="329817"/>
          </a:xfrm>
          <a:prstGeom prst="rect">
            <a:avLst/>
          </a:prstGeom>
        </p:spPr>
      </p:pic>
      <p:pic>
        <p:nvPicPr>
          <p:cNvPr id="28" name="Graphique 27" descr="Crâne">
            <a:extLst>
              <a:ext uri="{FF2B5EF4-FFF2-40B4-BE49-F238E27FC236}">
                <a16:creationId xmlns:a16="http://schemas.microsoft.com/office/drawing/2014/main" id="{FB782A64-185B-4B73-BAA4-33FA11729F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5334" y="5791811"/>
            <a:ext cx="329817" cy="329817"/>
          </a:xfrm>
          <a:prstGeom prst="rect">
            <a:avLst/>
          </a:prstGeom>
        </p:spPr>
      </p:pic>
      <p:pic>
        <p:nvPicPr>
          <p:cNvPr id="29" name="Graphique 28" descr="Crâne">
            <a:extLst>
              <a:ext uri="{FF2B5EF4-FFF2-40B4-BE49-F238E27FC236}">
                <a16:creationId xmlns:a16="http://schemas.microsoft.com/office/drawing/2014/main" id="{6D3B6CF6-0B3E-4F0E-BF2C-E4F792EC62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03792" y="5799483"/>
            <a:ext cx="329817" cy="329817"/>
          </a:xfrm>
          <a:prstGeom prst="rect">
            <a:avLst/>
          </a:prstGeom>
        </p:spPr>
      </p:pic>
      <p:pic>
        <p:nvPicPr>
          <p:cNvPr id="30" name="Graphique 29" descr="Crâne">
            <a:extLst>
              <a:ext uri="{FF2B5EF4-FFF2-40B4-BE49-F238E27FC236}">
                <a16:creationId xmlns:a16="http://schemas.microsoft.com/office/drawing/2014/main" id="{AB7831A9-124F-4B75-8CA5-39E59D03BC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73923" y="4348732"/>
            <a:ext cx="329817" cy="329817"/>
          </a:xfrm>
          <a:prstGeom prst="rect">
            <a:avLst/>
          </a:prstGeom>
        </p:spPr>
      </p:pic>
      <p:pic>
        <p:nvPicPr>
          <p:cNvPr id="31" name="Graphique 30" descr="Crâne">
            <a:extLst>
              <a:ext uri="{FF2B5EF4-FFF2-40B4-BE49-F238E27FC236}">
                <a16:creationId xmlns:a16="http://schemas.microsoft.com/office/drawing/2014/main" id="{5276B08E-5E18-465C-AD39-BFF372EF75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06100" y="5048400"/>
            <a:ext cx="329817" cy="329817"/>
          </a:xfrm>
          <a:prstGeom prst="rect">
            <a:avLst/>
          </a:prstGeom>
        </p:spPr>
      </p:pic>
      <p:pic>
        <p:nvPicPr>
          <p:cNvPr id="32" name="Graphique 31" descr="Crâne">
            <a:extLst>
              <a:ext uri="{FF2B5EF4-FFF2-40B4-BE49-F238E27FC236}">
                <a16:creationId xmlns:a16="http://schemas.microsoft.com/office/drawing/2014/main" id="{BA159984-2812-439D-AD13-4AB0DF460A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09312" y="5876066"/>
            <a:ext cx="329817" cy="329817"/>
          </a:xfrm>
          <a:prstGeom prst="rect">
            <a:avLst/>
          </a:prstGeom>
        </p:spPr>
      </p:pic>
      <p:pic>
        <p:nvPicPr>
          <p:cNvPr id="33" name="AUD-20200528-WA0025">
            <a:hlinkClick r:id="" action="ppaction://media"/>
            <a:extLst>
              <a:ext uri="{FF2B5EF4-FFF2-40B4-BE49-F238E27FC236}">
                <a16:creationId xmlns:a16="http://schemas.microsoft.com/office/drawing/2014/main" id="{79599511-128F-47A7-A9DE-3B22C9C0A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48724" y="5378217"/>
            <a:ext cx="406400" cy="406400"/>
          </a:xfrm>
          <a:prstGeom prst="rect">
            <a:avLst/>
          </a:prstGeom>
        </p:spPr>
      </p:pic>
      <p:pic>
        <p:nvPicPr>
          <p:cNvPr id="34" name="AUD-20200528-WA0032">
            <a:hlinkClick r:id="" action="ppaction://media"/>
            <a:extLst>
              <a:ext uri="{FF2B5EF4-FFF2-40B4-BE49-F238E27FC236}">
                <a16:creationId xmlns:a16="http://schemas.microsoft.com/office/drawing/2014/main" id="{A1B61E03-8544-4897-AC80-D3C8F97811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09050" y="5799483"/>
            <a:ext cx="406400" cy="406400"/>
          </a:xfrm>
          <a:prstGeom prst="rect">
            <a:avLst/>
          </a:prstGeom>
        </p:spPr>
      </p:pic>
      <p:pic>
        <p:nvPicPr>
          <p:cNvPr id="35" name="AUD-20200528-WA0048">
            <a:hlinkClick r:id="" action="ppaction://media"/>
            <a:extLst>
              <a:ext uri="{FF2B5EF4-FFF2-40B4-BE49-F238E27FC236}">
                <a16:creationId xmlns:a16="http://schemas.microsoft.com/office/drawing/2014/main" id="{BEDDA526-67DC-4C76-AB15-45CFFFF23A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86499" y="3546038"/>
            <a:ext cx="406400" cy="406400"/>
          </a:xfrm>
          <a:prstGeom prst="rect">
            <a:avLst/>
          </a:prstGeom>
        </p:spPr>
      </p:pic>
      <p:pic>
        <p:nvPicPr>
          <p:cNvPr id="36" name="Food">
            <a:hlinkClick r:id="" action="ppaction://media"/>
            <a:extLst>
              <a:ext uri="{FF2B5EF4-FFF2-40B4-BE49-F238E27FC236}">
                <a16:creationId xmlns:a16="http://schemas.microsoft.com/office/drawing/2014/main" id="{1BB6A9DD-A88A-4016-BBBE-89619BEFAB7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33186" y="1692993"/>
            <a:ext cx="406400" cy="406400"/>
          </a:xfrm>
          <a:prstGeom prst="rect">
            <a:avLst/>
          </a:prstGeom>
        </p:spPr>
      </p:pic>
      <p:pic>
        <p:nvPicPr>
          <p:cNvPr id="38" name="AUD-20200528-WA0025">
            <a:hlinkClick r:id="" action="ppaction://media"/>
            <a:extLst>
              <a:ext uri="{FF2B5EF4-FFF2-40B4-BE49-F238E27FC236}">
                <a16:creationId xmlns:a16="http://schemas.microsoft.com/office/drawing/2014/main" id="{2F7398DB-A97B-4AA6-97AA-1FA0E2907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68220" y="5450050"/>
            <a:ext cx="406400" cy="406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34D27A6-8C83-470B-9756-324E25A740FD}"/>
              </a:ext>
            </a:extLst>
          </p:cNvPr>
          <p:cNvSpPr txBox="1">
            <a:spLocks/>
          </p:cNvSpPr>
          <p:nvPr/>
        </p:nvSpPr>
        <p:spPr>
          <a:xfrm>
            <a:off x="5495420" y="223733"/>
            <a:ext cx="5587923" cy="9350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en-US" sz="3200">
                <a:latin typeface="BlackChancery" pitchFamily="2" charset="0"/>
                <a:cs typeface="Calibri Light"/>
              </a:rPr>
              <a:t>Pirate’s clothes and appearance</a:t>
            </a:r>
          </a:p>
        </p:txBody>
      </p:sp>
      <p:pic>
        <p:nvPicPr>
          <p:cNvPr id="40" name="Image 39" descr="Une image contenant fenêtre, table, assis, noir&#10;&#10;Description générée automatiquement">
            <a:extLst>
              <a:ext uri="{FF2B5EF4-FFF2-40B4-BE49-F238E27FC236}">
                <a16:creationId xmlns:a16="http://schemas.microsoft.com/office/drawing/2014/main" id="{2673653F-D8C7-4107-9A5A-E764EE00B3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677176" y="200046"/>
            <a:ext cx="7387005" cy="1014648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16439DBD-1669-42F2-B5E4-E5B68F8AC6CF}"/>
              </a:ext>
            </a:extLst>
          </p:cNvPr>
          <p:cNvSpPr txBox="1"/>
          <p:nvPr/>
        </p:nvSpPr>
        <p:spPr>
          <a:xfrm>
            <a:off x="5159287" y="393703"/>
            <a:ext cx="703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lackChancery" pitchFamily="2" charset="0"/>
                <a:cs typeface="Calibri Light"/>
              </a:rPr>
              <a:t>What else do you know about pirates?</a:t>
            </a:r>
            <a:endParaRPr lang="fr-FR" sz="3200" dirty="0"/>
          </a:p>
        </p:txBody>
      </p:sp>
      <p:pic>
        <p:nvPicPr>
          <p:cNvPr id="37" name="Nouvel enregistrement 12">
            <a:hlinkClick r:id="" action="ppaction://media"/>
            <a:extLst>
              <a:ext uri="{FF2B5EF4-FFF2-40B4-BE49-F238E27FC236}">
                <a16:creationId xmlns:a16="http://schemas.microsoft.com/office/drawing/2014/main" id="{58DEA96C-D260-4564-8E7D-E7B5AAC67A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06202" y="2878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8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3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1751</Words>
  <Application>Microsoft Macintosh PowerPoint</Application>
  <PresentationFormat>Grand écran</PresentationFormat>
  <Paragraphs>362</Paragraphs>
  <Slides>33</Slides>
  <Notes>27</Notes>
  <HiddenSlides>0</HiddenSlides>
  <MMClips>15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2" baseType="lpstr">
      <vt:lpstr>BlackChancery</vt:lpstr>
      <vt:lpstr>Arial</vt:lpstr>
      <vt:lpstr>Adventure Subtitles</vt:lpstr>
      <vt:lpstr>Verdana</vt:lpstr>
      <vt:lpstr>Calibri Light</vt:lpstr>
      <vt:lpstr>Times New Roman</vt:lpstr>
      <vt:lpstr>Treasure Map Deadhand</vt:lpstr>
      <vt:lpstr>Calibri</vt:lpstr>
      <vt:lpstr>Thème Office</vt:lpstr>
      <vt:lpstr>Présentation PowerPoint</vt:lpstr>
      <vt:lpstr>Quel est le programme aujourd’hui?</vt:lpstr>
      <vt:lpstr>Présentation PowerPoint</vt:lpstr>
      <vt:lpstr>Can you guess today's topic?</vt:lpstr>
      <vt:lpstr>Présentation PowerPoint</vt:lpstr>
      <vt:lpstr>Pirates’ clothes and appearance</vt:lpstr>
      <vt:lpstr>Pirates’ clothes and appearance</vt:lpstr>
      <vt:lpstr>Pirate’s clothes and appearance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Activities on board!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Treasure island</vt:lpstr>
      <vt:lpstr> Récapitulons! Qu’avons-nous appris aujourd’hui?           De quoi es-tu capable à présent?</vt:lpstr>
      <vt:lpstr>Présentation PowerPoint</vt:lpstr>
      <vt:lpstr>The end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Orfao</dc:creator>
  <cp:lastModifiedBy>Anna Guill</cp:lastModifiedBy>
  <cp:revision>4</cp:revision>
  <dcterms:created xsi:type="dcterms:W3CDTF">2020-05-18T22:56:38Z</dcterms:created>
  <dcterms:modified xsi:type="dcterms:W3CDTF">2020-06-01T12:01:19Z</dcterms:modified>
</cp:coreProperties>
</file>