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</p:sldMasterIdLst>
  <p:notesMasterIdLst>
    <p:notesMasterId r:id="rId27"/>
  </p:notesMasterIdLst>
  <p:sldIdLst>
    <p:sldId id="304" r:id="rId2"/>
    <p:sldId id="258" r:id="rId3"/>
    <p:sldId id="303" r:id="rId4"/>
    <p:sldId id="298" r:id="rId5"/>
    <p:sldId id="295" r:id="rId6"/>
    <p:sldId id="296" r:id="rId7"/>
    <p:sldId id="305" r:id="rId8"/>
    <p:sldId id="299" r:id="rId9"/>
    <p:sldId id="300" r:id="rId10"/>
    <p:sldId id="307" r:id="rId11"/>
    <p:sldId id="292" r:id="rId12"/>
    <p:sldId id="308" r:id="rId13"/>
    <p:sldId id="281" r:id="rId14"/>
    <p:sldId id="282" r:id="rId15"/>
    <p:sldId id="288" r:id="rId16"/>
    <p:sldId id="301" r:id="rId17"/>
    <p:sldId id="309" r:id="rId18"/>
    <p:sldId id="313" r:id="rId19"/>
    <p:sldId id="286" r:id="rId20"/>
    <p:sldId id="302" r:id="rId21"/>
    <p:sldId id="312" r:id="rId22"/>
    <p:sldId id="310" r:id="rId23"/>
    <p:sldId id="311" r:id="rId24"/>
    <p:sldId id="289" r:id="rId25"/>
    <p:sldId id="293" r:id="rId26"/>
  </p:sldIdLst>
  <p:sldSz cx="9144000" cy="5143500" type="screen16x9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9EC467-43E8-4FBF-85D8-07B8887FA64A}" v="178" dt="2020-03-28T06:48:50.8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993" autoAdjust="0"/>
    <p:restoredTop sz="82249" autoAdjust="0"/>
  </p:normalViewPr>
  <p:slideViewPr>
    <p:cSldViewPr snapToGrid="0">
      <p:cViewPr varScale="1">
        <p:scale>
          <a:sx n="140" d="100"/>
          <a:sy n="140" d="100"/>
        </p:scale>
        <p:origin x="1392" y="17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410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manuel orfao" userId="b37a14cee5699706" providerId="LiveId" clId="{CE9EC467-43E8-4FBF-85D8-07B8887FA64A}"/>
    <pc:docChg chg="undo custSel mod addSld delSld modSld sldOrd">
      <pc:chgData name="emmanuel orfao" userId="b37a14cee5699706" providerId="LiveId" clId="{CE9EC467-43E8-4FBF-85D8-07B8887FA64A}" dt="2020-03-28T06:48:57.401" v="1598" actId="1076"/>
      <pc:docMkLst>
        <pc:docMk/>
      </pc:docMkLst>
      <pc:sldChg chg="modSp">
        <pc:chgData name="emmanuel orfao" userId="b37a14cee5699706" providerId="LiveId" clId="{CE9EC467-43E8-4FBF-85D8-07B8887FA64A}" dt="2020-03-28T02:54:28.987" v="88" actId="20577"/>
        <pc:sldMkLst>
          <pc:docMk/>
          <pc:sldMk cId="1998048105" sldId="258"/>
        </pc:sldMkLst>
        <pc:graphicFrameChg chg="mod">
          <ac:chgData name="emmanuel orfao" userId="b37a14cee5699706" providerId="LiveId" clId="{CE9EC467-43E8-4FBF-85D8-07B8887FA64A}" dt="2020-03-28T02:54:28.987" v="88" actId="20577"/>
          <ac:graphicFrameMkLst>
            <pc:docMk/>
            <pc:sldMk cId="1998048105" sldId="258"/>
            <ac:graphicFrameMk id="82" creationId="{E94167E1-3E1C-4B07-BC86-5D1AF62B5D9A}"/>
          </ac:graphicFrameMkLst>
        </pc:graphicFrameChg>
      </pc:sldChg>
      <pc:sldChg chg="del">
        <pc:chgData name="emmanuel orfao" userId="b37a14cee5699706" providerId="LiveId" clId="{CE9EC467-43E8-4FBF-85D8-07B8887FA64A}" dt="2020-03-28T05:49:56.300" v="1354" actId="47"/>
        <pc:sldMkLst>
          <pc:docMk/>
          <pc:sldMk cId="0" sldId="280"/>
        </pc:sldMkLst>
      </pc:sldChg>
      <pc:sldChg chg="modSp mod">
        <pc:chgData name="emmanuel orfao" userId="b37a14cee5699706" providerId="LiveId" clId="{CE9EC467-43E8-4FBF-85D8-07B8887FA64A}" dt="2020-03-28T05:50:27.691" v="1358" actId="113"/>
        <pc:sldMkLst>
          <pc:docMk/>
          <pc:sldMk cId="0" sldId="282"/>
        </pc:sldMkLst>
        <pc:spChg chg="mod">
          <ac:chgData name="emmanuel orfao" userId="b37a14cee5699706" providerId="LiveId" clId="{CE9EC467-43E8-4FBF-85D8-07B8887FA64A}" dt="2020-03-28T05:50:27.691" v="1358" actId="113"/>
          <ac:spMkLst>
            <pc:docMk/>
            <pc:sldMk cId="0" sldId="282"/>
            <ac:spMk id="260" creationId="{00000000-0000-0000-0000-000000000000}"/>
          </ac:spMkLst>
        </pc:spChg>
        <pc:picChg chg="mod">
          <ac:chgData name="emmanuel orfao" userId="b37a14cee5699706" providerId="LiveId" clId="{CE9EC467-43E8-4FBF-85D8-07B8887FA64A}" dt="2020-03-28T05:50:18.970" v="1355" actId="1076"/>
          <ac:picMkLst>
            <pc:docMk/>
            <pc:sldMk cId="0" sldId="282"/>
            <ac:picMk id="261" creationId="{00000000-0000-0000-0000-000000000000}"/>
          </ac:picMkLst>
        </pc:picChg>
      </pc:sldChg>
      <pc:sldChg chg="addSp delSp modSp add del mod">
        <pc:chgData name="emmanuel orfao" userId="b37a14cee5699706" providerId="LiveId" clId="{CE9EC467-43E8-4FBF-85D8-07B8887FA64A}" dt="2020-03-28T06:44:33.477" v="1574" actId="47"/>
        <pc:sldMkLst>
          <pc:docMk/>
          <pc:sldMk cId="0" sldId="283"/>
        </pc:sldMkLst>
        <pc:spChg chg="add del mod">
          <ac:chgData name="emmanuel orfao" userId="b37a14cee5699706" providerId="LiveId" clId="{CE9EC467-43E8-4FBF-85D8-07B8887FA64A}" dt="2020-03-28T06:00:40.078" v="1380" actId="478"/>
          <ac:spMkLst>
            <pc:docMk/>
            <pc:sldMk cId="0" sldId="283"/>
            <ac:spMk id="276" creationId="{00000000-0000-0000-0000-000000000000}"/>
          </ac:spMkLst>
        </pc:spChg>
        <pc:spChg chg="del mod">
          <ac:chgData name="emmanuel orfao" userId="b37a14cee5699706" providerId="LiveId" clId="{CE9EC467-43E8-4FBF-85D8-07B8887FA64A}" dt="2020-03-28T06:00:51.535" v="1382" actId="478"/>
          <ac:spMkLst>
            <pc:docMk/>
            <pc:sldMk cId="0" sldId="283"/>
            <ac:spMk id="277" creationId="{00000000-0000-0000-0000-000000000000}"/>
          </ac:spMkLst>
        </pc:spChg>
        <pc:picChg chg="mod">
          <ac:chgData name="emmanuel orfao" userId="b37a14cee5699706" providerId="LiveId" clId="{CE9EC467-43E8-4FBF-85D8-07B8887FA64A}" dt="2020-03-28T06:00:39.277" v="1379" actId="1076"/>
          <ac:picMkLst>
            <pc:docMk/>
            <pc:sldMk cId="0" sldId="283"/>
            <ac:picMk id="275" creationId="{00000000-0000-0000-0000-000000000000}"/>
          </ac:picMkLst>
        </pc:picChg>
      </pc:sldChg>
      <pc:sldChg chg="modSp mod">
        <pc:chgData name="emmanuel orfao" userId="b37a14cee5699706" providerId="LiveId" clId="{CE9EC467-43E8-4FBF-85D8-07B8887FA64A}" dt="2020-03-28T05:59:54.861" v="1371" actId="1076"/>
        <pc:sldMkLst>
          <pc:docMk/>
          <pc:sldMk cId="0" sldId="286"/>
        </pc:sldMkLst>
        <pc:spChg chg="mod">
          <ac:chgData name="emmanuel orfao" userId="b37a14cee5699706" providerId="LiveId" clId="{CE9EC467-43E8-4FBF-85D8-07B8887FA64A}" dt="2020-03-28T05:59:54.861" v="1371" actId="1076"/>
          <ac:spMkLst>
            <pc:docMk/>
            <pc:sldMk cId="0" sldId="286"/>
            <ac:spMk id="295" creationId="{00000000-0000-0000-0000-000000000000}"/>
          </ac:spMkLst>
        </pc:spChg>
      </pc:sldChg>
      <pc:sldChg chg="modSp mod">
        <pc:chgData name="emmanuel orfao" userId="b37a14cee5699706" providerId="LiveId" clId="{CE9EC467-43E8-4FBF-85D8-07B8887FA64A}" dt="2020-03-28T05:51:12.503" v="1368" actId="1076"/>
        <pc:sldMkLst>
          <pc:docMk/>
          <pc:sldMk cId="0" sldId="288"/>
        </pc:sldMkLst>
        <pc:spChg chg="mod">
          <ac:chgData name="emmanuel orfao" userId="b37a14cee5699706" providerId="LiveId" clId="{CE9EC467-43E8-4FBF-85D8-07B8887FA64A}" dt="2020-03-28T05:50:44.281" v="1361" actId="113"/>
          <ac:spMkLst>
            <pc:docMk/>
            <pc:sldMk cId="0" sldId="288"/>
            <ac:spMk id="307" creationId="{00000000-0000-0000-0000-000000000000}"/>
          </ac:spMkLst>
        </pc:spChg>
        <pc:spChg chg="mod">
          <ac:chgData name="emmanuel orfao" userId="b37a14cee5699706" providerId="LiveId" clId="{CE9EC467-43E8-4FBF-85D8-07B8887FA64A}" dt="2020-03-28T05:51:05.389" v="1366" actId="1076"/>
          <ac:spMkLst>
            <pc:docMk/>
            <pc:sldMk cId="0" sldId="288"/>
            <ac:spMk id="315" creationId="{00000000-0000-0000-0000-000000000000}"/>
          </ac:spMkLst>
        </pc:spChg>
        <pc:spChg chg="mod">
          <ac:chgData name="emmanuel orfao" userId="b37a14cee5699706" providerId="LiveId" clId="{CE9EC467-43E8-4FBF-85D8-07B8887FA64A}" dt="2020-03-28T05:50:53.335" v="1363" actId="1076"/>
          <ac:spMkLst>
            <pc:docMk/>
            <pc:sldMk cId="0" sldId="288"/>
            <ac:spMk id="316" creationId="{00000000-0000-0000-0000-000000000000}"/>
          </ac:spMkLst>
        </pc:spChg>
        <pc:spChg chg="mod">
          <ac:chgData name="emmanuel orfao" userId="b37a14cee5699706" providerId="LiveId" clId="{CE9EC467-43E8-4FBF-85D8-07B8887FA64A}" dt="2020-03-28T05:51:12.503" v="1368" actId="1076"/>
          <ac:spMkLst>
            <pc:docMk/>
            <pc:sldMk cId="0" sldId="288"/>
            <ac:spMk id="317" creationId="{00000000-0000-0000-0000-000000000000}"/>
          </ac:spMkLst>
        </pc:spChg>
        <pc:picChg chg="mod">
          <ac:chgData name="emmanuel orfao" userId="b37a14cee5699706" providerId="LiveId" clId="{CE9EC467-43E8-4FBF-85D8-07B8887FA64A}" dt="2020-03-28T05:51:01.073" v="1365" actId="1076"/>
          <ac:picMkLst>
            <pc:docMk/>
            <pc:sldMk cId="0" sldId="288"/>
            <ac:picMk id="309" creationId="{00000000-0000-0000-0000-000000000000}"/>
          </ac:picMkLst>
        </pc:picChg>
        <pc:picChg chg="mod">
          <ac:chgData name="emmanuel orfao" userId="b37a14cee5699706" providerId="LiveId" clId="{CE9EC467-43E8-4FBF-85D8-07B8887FA64A}" dt="2020-03-28T05:50:58.690" v="1364" actId="1076"/>
          <ac:picMkLst>
            <pc:docMk/>
            <pc:sldMk cId="0" sldId="288"/>
            <ac:picMk id="310" creationId="{00000000-0000-0000-0000-000000000000}"/>
          </ac:picMkLst>
        </pc:picChg>
        <pc:picChg chg="mod">
          <ac:chgData name="emmanuel orfao" userId="b37a14cee5699706" providerId="LiveId" clId="{CE9EC467-43E8-4FBF-85D8-07B8887FA64A}" dt="2020-03-28T05:51:09.709" v="1367" actId="1076"/>
          <ac:picMkLst>
            <pc:docMk/>
            <pc:sldMk cId="0" sldId="288"/>
            <ac:picMk id="311" creationId="{00000000-0000-0000-0000-000000000000}"/>
          </ac:picMkLst>
        </pc:picChg>
      </pc:sldChg>
      <pc:sldChg chg="modSp mod ord modNotesTx">
        <pc:chgData name="emmanuel orfao" userId="b37a14cee5699706" providerId="LiveId" clId="{CE9EC467-43E8-4FBF-85D8-07B8887FA64A}" dt="2020-03-28T06:37:32.138" v="1573" actId="20577"/>
        <pc:sldMkLst>
          <pc:docMk/>
          <pc:sldMk cId="0" sldId="289"/>
        </pc:sldMkLst>
        <pc:spChg chg="mod">
          <ac:chgData name="emmanuel orfao" userId="b37a14cee5699706" providerId="LiveId" clId="{CE9EC467-43E8-4FBF-85D8-07B8887FA64A}" dt="2020-03-28T06:37:32.138" v="1573" actId="20577"/>
          <ac:spMkLst>
            <pc:docMk/>
            <pc:sldMk cId="0" sldId="289"/>
            <ac:spMk id="324" creationId="{00000000-0000-0000-0000-000000000000}"/>
          </ac:spMkLst>
        </pc:spChg>
      </pc:sldChg>
      <pc:sldChg chg="modSp mod">
        <pc:chgData name="emmanuel orfao" userId="b37a14cee5699706" providerId="LiveId" clId="{CE9EC467-43E8-4FBF-85D8-07B8887FA64A}" dt="2020-03-28T05:46:48.639" v="1351" actId="1076"/>
        <pc:sldMkLst>
          <pc:docMk/>
          <pc:sldMk cId="894170868" sldId="292"/>
        </pc:sldMkLst>
        <pc:spChg chg="mod">
          <ac:chgData name="emmanuel orfao" userId="b37a14cee5699706" providerId="LiveId" clId="{CE9EC467-43E8-4FBF-85D8-07B8887FA64A}" dt="2020-03-28T04:56:39.389" v="1035" actId="1076"/>
          <ac:spMkLst>
            <pc:docMk/>
            <pc:sldMk cId="894170868" sldId="292"/>
            <ac:spMk id="3" creationId="{2BAC4826-7EA7-DC42-8787-F8B49E5068FD}"/>
          </ac:spMkLst>
        </pc:spChg>
        <pc:spChg chg="mod">
          <ac:chgData name="emmanuel orfao" userId="b37a14cee5699706" providerId="LiveId" clId="{CE9EC467-43E8-4FBF-85D8-07B8887FA64A}" dt="2020-03-28T04:56:42.579" v="1036" actId="1076"/>
          <ac:spMkLst>
            <pc:docMk/>
            <pc:sldMk cId="894170868" sldId="292"/>
            <ac:spMk id="9" creationId="{7025C4C6-EB0D-A745-A072-EEF7FBC2C832}"/>
          </ac:spMkLst>
        </pc:spChg>
        <pc:spChg chg="mod">
          <ac:chgData name="emmanuel orfao" userId="b37a14cee5699706" providerId="LiveId" clId="{CE9EC467-43E8-4FBF-85D8-07B8887FA64A}" dt="2020-03-28T04:57:09.289" v="1040" actId="1076"/>
          <ac:spMkLst>
            <pc:docMk/>
            <pc:sldMk cId="894170868" sldId="292"/>
            <ac:spMk id="11" creationId="{4D45CBAB-B204-1D41-B6A8-9583C2888A1B}"/>
          </ac:spMkLst>
        </pc:spChg>
        <pc:spChg chg="mod">
          <ac:chgData name="emmanuel orfao" userId="b37a14cee5699706" providerId="LiveId" clId="{CE9EC467-43E8-4FBF-85D8-07B8887FA64A}" dt="2020-03-28T04:57:02.745" v="1038" actId="1076"/>
          <ac:spMkLst>
            <pc:docMk/>
            <pc:sldMk cId="894170868" sldId="292"/>
            <ac:spMk id="13" creationId="{B458D410-5BAF-F64B-81C2-715BE0D77EF3}"/>
          </ac:spMkLst>
        </pc:spChg>
        <pc:spChg chg="mod">
          <ac:chgData name="emmanuel orfao" userId="b37a14cee5699706" providerId="LiveId" clId="{CE9EC467-43E8-4FBF-85D8-07B8887FA64A}" dt="2020-03-28T05:46:48.639" v="1351" actId="1076"/>
          <ac:spMkLst>
            <pc:docMk/>
            <pc:sldMk cId="894170868" sldId="292"/>
            <ac:spMk id="14" creationId="{019C7E1B-3F8B-FF44-88F8-96D73AB4E1D0}"/>
          </ac:spMkLst>
        </pc:spChg>
        <pc:picChg chg="mod">
          <ac:chgData name="emmanuel orfao" userId="b37a14cee5699706" providerId="LiveId" clId="{CE9EC467-43E8-4FBF-85D8-07B8887FA64A}" dt="2020-03-28T04:56:23.315" v="1031" actId="14100"/>
          <ac:picMkLst>
            <pc:docMk/>
            <pc:sldMk cId="894170868" sldId="292"/>
            <ac:picMk id="6" creationId="{47B6264B-636A-1D41-90A8-B7FA0D5E1035}"/>
          </ac:picMkLst>
        </pc:picChg>
        <pc:picChg chg="mod">
          <ac:chgData name="emmanuel orfao" userId="b37a14cee5699706" providerId="LiveId" clId="{CE9EC467-43E8-4FBF-85D8-07B8887FA64A}" dt="2020-03-28T04:56:26.021" v="1032" actId="1076"/>
          <ac:picMkLst>
            <pc:docMk/>
            <pc:sldMk cId="894170868" sldId="292"/>
            <ac:picMk id="8" creationId="{1C53CC17-81DE-7D49-9143-970FBD4DA794}"/>
          </ac:picMkLst>
        </pc:picChg>
        <pc:picChg chg="mod">
          <ac:chgData name="emmanuel orfao" userId="b37a14cee5699706" providerId="LiveId" clId="{CE9EC467-43E8-4FBF-85D8-07B8887FA64A}" dt="2020-03-28T04:57:13.653" v="1041" actId="1076"/>
          <ac:picMkLst>
            <pc:docMk/>
            <pc:sldMk cId="894170868" sldId="292"/>
            <ac:picMk id="10" creationId="{AEACA6C8-0733-934A-B657-D29AB6916518}"/>
          </ac:picMkLst>
        </pc:picChg>
        <pc:picChg chg="mod">
          <ac:chgData name="emmanuel orfao" userId="b37a14cee5699706" providerId="LiveId" clId="{CE9EC467-43E8-4FBF-85D8-07B8887FA64A}" dt="2020-03-28T04:57:20.337" v="1042" actId="14100"/>
          <ac:picMkLst>
            <pc:docMk/>
            <pc:sldMk cId="894170868" sldId="292"/>
            <ac:picMk id="12" creationId="{59B11085-E9C3-1349-B143-EB72F17CF217}"/>
          </ac:picMkLst>
        </pc:picChg>
      </pc:sldChg>
      <pc:sldChg chg="del">
        <pc:chgData name="emmanuel orfao" userId="b37a14cee5699706" providerId="LiveId" clId="{CE9EC467-43E8-4FBF-85D8-07B8887FA64A}" dt="2020-03-27T22:04:20.361" v="0" actId="47"/>
        <pc:sldMkLst>
          <pc:docMk/>
          <pc:sldMk cId="3517568174" sldId="294"/>
        </pc:sldMkLst>
      </pc:sldChg>
      <pc:sldChg chg="addSp delSp modSp mod modAnim modNotesTx">
        <pc:chgData name="emmanuel orfao" userId="b37a14cee5699706" providerId="LiveId" clId="{CE9EC467-43E8-4FBF-85D8-07B8887FA64A}" dt="2020-03-28T06:07:56.267" v="1481" actId="113"/>
        <pc:sldMkLst>
          <pc:docMk/>
          <pc:sldMk cId="1929822503" sldId="295"/>
        </pc:sldMkLst>
        <pc:spChg chg="add mod">
          <ac:chgData name="emmanuel orfao" userId="b37a14cee5699706" providerId="LiveId" clId="{CE9EC467-43E8-4FBF-85D8-07B8887FA64A}" dt="2020-03-28T06:05:56.420" v="1400" actId="113"/>
          <ac:spMkLst>
            <pc:docMk/>
            <pc:sldMk cId="1929822503" sldId="295"/>
            <ac:spMk id="5" creationId="{C24BDD03-F6A5-4AE8-BF16-5D857FB3B2A7}"/>
          </ac:spMkLst>
        </pc:spChg>
        <pc:spChg chg="add mod">
          <ac:chgData name="emmanuel orfao" userId="b37a14cee5699706" providerId="LiveId" clId="{CE9EC467-43E8-4FBF-85D8-07B8887FA64A}" dt="2020-03-28T06:06:27.329" v="1423" actId="113"/>
          <ac:spMkLst>
            <pc:docMk/>
            <pc:sldMk cId="1929822503" sldId="295"/>
            <ac:spMk id="7" creationId="{35419DB1-AD95-48AE-A44D-C3D43EB845AB}"/>
          </ac:spMkLst>
        </pc:spChg>
        <pc:spChg chg="add mod">
          <ac:chgData name="emmanuel orfao" userId="b37a14cee5699706" providerId="LiveId" clId="{CE9EC467-43E8-4FBF-85D8-07B8887FA64A}" dt="2020-03-28T06:06:45.581" v="1432" actId="113"/>
          <ac:spMkLst>
            <pc:docMk/>
            <pc:sldMk cId="1929822503" sldId="295"/>
            <ac:spMk id="8" creationId="{0F449CED-ABB8-4F16-9657-31CEC2D90BC7}"/>
          </ac:spMkLst>
        </pc:spChg>
        <pc:spChg chg="add mod">
          <ac:chgData name="emmanuel orfao" userId="b37a14cee5699706" providerId="LiveId" clId="{CE9EC467-43E8-4FBF-85D8-07B8887FA64A}" dt="2020-03-28T06:07:56.267" v="1481" actId="113"/>
          <ac:spMkLst>
            <pc:docMk/>
            <pc:sldMk cId="1929822503" sldId="295"/>
            <ac:spMk id="10" creationId="{1361D057-ED85-4494-B70D-A98CCD0759D9}"/>
          </ac:spMkLst>
        </pc:spChg>
        <pc:spChg chg="add mod">
          <ac:chgData name="emmanuel orfao" userId="b37a14cee5699706" providerId="LiveId" clId="{CE9EC467-43E8-4FBF-85D8-07B8887FA64A}" dt="2020-03-28T06:07:36.961" v="1464" actId="113"/>
          <ac:spMkLst>
            <pc:docMk/>
            <pc:sldMk cId="1929822503" sldId="295"/>
            <ac:spMk id="12" creationId="{E9B1A292-28AA-4D3D-84E9-E64CFD80C2CD}"/>
          </ac:spMkLst>
        </pc:spChg>
        <pc:spChg chg="add del">
          <ac:chgData name="emmanuel orfao" userId="b37a14cee5699706" providerId="LiveId" clId="{CE9EC467-43E8-4FBF-85D8-07B8887FA64A}" dt="2020-03-28T03:09:55.609" v="655" actId="26606"/>
          <ac:spMkLst>
            <pc:docMk/>
            <pc:sldMk cId="1929822503" sldId="295"/>
            <ac:spMk id="16" creationId="{E1750109-3B91-4506-B997-0CD8E35A1488}"/>
          </ac:spMkLst>
        </pc:spChg>
        <pc:spChg chg="add del">
          <ac:chgData name="emmanuel orfao" userId="b37a14cee5699706" providerId="LiveId" clId="{CE9EC467-43E8-4FBF-85D8-07B8887FA64A}" dt="2020-03-28T03:09:55.609" v="655" actId="26606"/>
          <ac:spMkLst>
            <pc:docMk/>
            <pc:sldMk cId="1929822503" sldId="295"/>
            <ac:spMk id="18" creationId="{E72D8D1B-59F6-4FF3-8547-9BBB6129F2FA}"/>
          </ac:spMkLst>
        </pc:spChg>
        <pc:spChg chg="add del">
          <ac:chgData name="emmanuel orfao" userId="b37a14cee5699706" providerId="LiveId" clId="{CE9EC467-43E8-4FBF-85D8-07B8887FA64A}" dt="2020-03-28T03:09:55.609" v="655" actId="26606"/>
          <ac:spMkLst>
            <pc:docMk/>
            <pc:sldMk cId="1929822503" sldId="295"/>
            <ac:spMk id="20" creationId="{14044C96-7CFD-44DB-A579-D77B0D37C681}"/>
          </ac:spMkLst>
        </pc:spChg>
        <pc:spChg chg="add del">
          <ac:chgData name="emmanuel orfao" userId="b37a14cee5699706" providerId="LiveId" clId="{CE9EC467-43E8-4FBF-85D8-07B8887FA64A}" dt="2020-03-28T03:09:55.609" v="655" actId="26606"/>
          <ac:spMkLst>
            <pc:docMk/>
            <pc:sldMk cId="1929822503" sldId="295"/>
            <ac:spMk id="22" creationId="{8FC8C21F-9484-4A71-ABFA-6C10682FAC3E}"/>
          </ac:spMkLst>
        </pc:spChg>
        <pc:spChg chg="add del">
          <ac:chgData name="emmanuel orfao" userId="b37a14cee5699706" providerId="LiveId" clId="{CE9EC467-43E8-4FBF-85D8-07B8887FA64A}" dt="2020-03-28T03:09:55.609" v="655" actId="26606"/>
          <ac:spMkLst>
            <pc:docMk/>
            <pc:sldMk cId="1929822503" sldId="295"/>
            <ac:spMk id="24" creationId="{2C444748-5A8D-4B53-89FE-42B455DFA2D1}"/>
          </ac:spMkLst>
        </pc:spChg>
        <pc:spChg chg="add del">
          <ac:chgData name="emmanuel orfao" userId="b37a14cee5699706" providerId="LiveId" clId="{CE9EC467-43E8-4FBF-85D8-07B8887FA64A}" dt="2020-03-28T03:09:55.609" v="655" actId="26606"/>
          <ac:spMkLst>
            <pc:docMk/>
            <pc:sldMk cId="1929822503" sldId="295"/>
            <ac:spMk id="26" creationId="{F4FFA271-A10A-4AC3-8F06-E3313A197A80}"/>
          </ac:spMkLst>
        </pc:spChg>
        <pc:picChg chg="add mod ord">
          <ac:chgData name="emmanuel orfao" userId="b37a14cee5699706" providerId="LiveId" clId="{CE9EC467-43E8-4FBF-85D8-07B8887FA64A}" dt="2020-03-28T06:05:35.610" v="1386" actId="1076"/>
          <ac:picMkLst>
            <pc:docMk/>
            <pc:sldMk cId="1929822503" sldId="295"/>
            <ac:picMk id="3" creationId="{FA1892EC-EFAC-4533-8707-DBEAE0056D5A}"/>
          </ac:picMkLst>
        </pc:picChg>
        <pc:picChg chg="add mod ord">
          <ac:chgData name="emmanuel orfao" userId="b37a14cee5699706" providerId="LiveId" clId="{CE9EC467-43E8-4FBF-85D8-07B8887FA64A}" dt="2020-03-28T06:05:30.414" v="1384" actId="1076"/>
          <ac:picMkLst>
            <pc:docMk/>
            <pc:sldMk cId="1929822503" sldId="295"/>
            <ac:picMk id="4" creationId="{269780F3-43CF-4DFA-9C9C-F173767C1F03}"/>
          </ac:picMkLst>
        </pc:picChg>
        <pc:picChg chg="del">
          <ac:chgData name="emmanuel orfao" userId="b37a14cee5699706" providerId="LiveId" clId="{CE9EC467-43E8-4FBF-85D8-07B8887FA64A}" dt="2020-03-27T23:11:41.848" v="23" actId="478"/>
          <ac:picMkLst>
            <pc:docMk/>
            <pc:sldMk cId="1929822503" sldId="295"/>
            <ac:picMk id="5" creationId="{1FE67BA6-F52E-0D4C-8757-6B63E598DB2E}"/>
          </ac:picMkLst>
        </pc:picChg>
        <pc:picChg chg="add mod">
          <ac:chgData name="emmanuel orfao" userId="b37a14cee5699706" providerId="LiveId" clId="{CE9EC467-43E8-4FBF-85D8-07B8887FA64A}" dt="2020-03-28T06:05:26.334" v="1383" actId="1076"/>
          <ac:picMkLst>
            <pc:docMk/>
            <pc:sldMk cId="1929822503" sldId="295"/>
            <ac:picMk id="6" creationId="{5F340A23-4519-4C1C-A1C0-19DBA878C872}"/>
          </ac:picMkLst>
        </pc:picChg>
        <pc:picChg chg="del">
          <ac:chgData name="emmanuel orfao" userId="b37a14cee5699706" providerId="LiveId" clId="{CE9EC467-43E8-4FBF-85D8-07B8887FA64A}" dt="2020-03-27T23:13:06.998" v="27" actId="478"/>
          <ac:picMkLst>
            <pc:docMk/>
            <pc:sldMk cId="1929822503" sldId="295"/>
            <ac:picMk id="7" creationId="{5FE1394A-90BB-2245-A039-4940492D3B3E}"/>
          </ac:picMkLst>
        </pc:picChg>
        <pc:picChg chg="add mod ord">
          <ac:chgData name="emmanuel orfao" userId="b37a14cee5699706" providerId="LiveId" clId="{CE9EC467-43E8-4FBF-85D8-07B8887FA64A}" dt="2020-03-28T06:05:33.542" v="1385" actId="1076"/>
          <ac:picMkLst>
            <pc:docMk/>
            <pc:sldMk cId="1929822503" sldId="295"/>
            <ac:picMk id="9" creationId="{9A25EB0D-62E3-42E2-A2D8-B3C226C37528}"/>
          </ac:picMkLst>
        </pc:picChg>
        <pc:picChg chg="add mod">
          <ac:chgData name="emmanuel orfao" userId="b37a14cee5699706" providerId="LiveId" clId="{CE9EC467-43E8-4FBF-85D8-07B8887FA64A}" dt="2020-03-28T03:09:55.610" v="656" actId="26606"/>
          <ac:picMkLst>
            <pc:docMk/>
            <pc:sldMk cId="1929822503" sldId="295"/>
            <ac:picMk id="11" creationId="{305E9FDD-2FEB-47F7-B121-6CEA01E5E43A}"/>
          </ac:picMkLst>
        </pc:picChg>
        <pc:picChg chg="del">
          <ac:chgData name="emmanuel orfao" userId="b37a14cee5699706" providerId="LiveId" clId="{CE9EC467-43E8-4FBF-85D8-07B8887FA64A}" dt="2020-03-27T23:15:35.753" v="39" actId="478"/>
          <ac:picMkLst>
            <pc:docMk/>
            <pc:sldMk cId="1929822503" sldId="295"/>
            <ac:picMk id="1026" creationId="{2A1D8D23-31B0-834E-A450-CE76EB41D9FE}"/>
          </ac:picMkLst>
        </pc:picChg>
        <pc:picChg chg="del mod">
          <ac:chgData name="emmanuel orfao" userId="b37a14cee5699706" providerId="LiveId" clId="{CE9EC467-43E8-4FBF-85D8-07B8887FA64A}" dt="2020-03-28T03:09:16.779" v="650" actId="478"/>
          <ac:picMkLst>
            <pc:docMk/>
            <pc:sldMk cId="1929822503" sldId="295"/>
            <ac:picMk id="1028" creationId="{7843A3B9-7E7A-2848-B335-9827A3B178A2}"/>
          </ac:picMkLst>
        </pc:picChg>
        <pc:picChg chg="del">
          <ac:chgData name="emmanuel orfao" userId="b37a14cee5699706" providerId="LiveId" clId="{CE9EC467-43E8-4FBF-85D8-07B8887FA64A}" dt="2020-03-27T23:15:14.131" v="33" actId="478"/>
          <ac:picMkLst>
            <pc:docMk/>
            <pc:sldMk cId="1929822503" sldId="295"/>
            <ac:picMk id="1030" creationId="{F23A8DDE-8A20-134B-99E6-95CD3490D9BB}"/>
          </ac:picMkLst>
        </pc:picChg>
      </pc:sldChg>
      <pc:sldChg chg="addSp delSp modSp mod modAnim">
        <pc:chgData name="emmanuel orfao" userId="b37a14cee5699706" providerId="LiveId" clId="{CE9EC467-43E8-4FBF-85D8-07B8887FA64A}" dt="2020-03-28T03:14:04.984" v="757"/>
        <pc:sldMkLst>
          <pc:docMk/>
          <pc:sldMk cId="988841394" sldId="296"/>
        </pc:sldMkLst>
        <pc:spChg chg="mod">
          <ac:chgData name="emmanuel orfao" userId="b37a14cee5699706" providerId="LiveId" clId="{CE9EC467-43E8-4FBF-85D8-07B8887FA64A}" dt="2020-03-27T23:18:14.195" v="56" actId="1076"/>
          <ac:spMkLst>
            <pc:docMk/>
            <pc:sldMk cId="988841394" sldId="296"/>
            <ac:spMk id="2" creationId="{665CFCDC-1127-2F4E-BFC5-D004D1E515A5}"/>
          </ac:spMkLst>
        </pc:spChg>
        <pc:picChg chg="mod">
          <ac:chgData name="emmanuel orfao" userId="b37a14cee5699706" providerId="LiveId" clId="{CE9EC467-43E8-4FBF-85D8-07B8887FA64A}" dt="2020-03-27T23:18:20.991" v="59" actId="1076"/>
          <ac:picMkLst>
            <pc:docMk/>
            <pc:sldMk cId="988841394" sldId="296"/>
            <ac:picMk id="5" creationId="{1FE67BA6-F52E-0D4C-8757-6B63E598DB2E}"/>
          </ac:picMkLst>
        </pc:picChg>
        <pc:picChg chg="mod ord">
          <ac:chgData name="emmanuel orfao" userId="b37a14cee5699706" providerId="LiveId" clId="{CE9EC467-43E8-4FBF-85D8-07B8887FA64A}" dt="2020-03-27T23:19:08.330" v="68" actId="1076"/>
          <ac:picMkLst>
            <pc:docMk/>
            <pc:sldMk cId="988841394" sldId="296"/>
            <ac:picMk id="7" creationId="{5FE1394A-90BB-2245-A039-4940492D3B3E}"/>
          </ac:picMkLst>
        </pc:picChg>
        <pc:picChg chg="add mod">
          <ac:chgData name="emmanuel orfao" userId="b37a14cee5699706" providerId="LiveId" clId="{CE9EC467-43E8-4FBF-85D8-07B8887FA64A}" dt="2020-03-27T23:17:51.368" v="52" actId="1076"/>
          <ac:picMkLst>
            <pc:docMk/>
            <pc:sldMk cId="988841394" sldId="296"/>
            <ac:picMk id="9" creationId="{F578DD81-8978-461E-B638-FAA18F379398}"/>
          </ac:picMkLst>
        </pc:picChg>
        <pc:picChg chg="mod">
          <ac:chgData name="emmanuel orfao" userId="b37a14cee5699706" providerId="LiveId" clId="{CE9EC467-43E8-4FBF-85D8-07B8887FA64A}" dt="2020-03-27T23:18:30.190" v="61" actId="14100"/>
          <ac:picMkLst>
            <pc:docMk/>
            <pc:sldMk cId="988841394" sldId="296"/>
            <ac:picMk id="1026" creationId="{2A1D8D23-31B0-834E-A450-CE76EB41D9FE}"/>
          </ac:picMkLst>
        </pc:picChg>
        <pc:picChg chg="mod">
          <ac:chgData name="emmanuel orfao" userId="b37a14cee5699706" providerId="LiveId" clId="{CE9EC467-43E8-4FBF-85D8-07B8887FA64A}" dt="2020-03-27T23:19:13.304" v="70" actId="688"/>
          <ac:picMkLst>
            <pc:docMk/>
            <pc:sldMk cId="988841394" sldId="296"/>
            <ac:picMk id="1028" creationId="{7843A3B9-7E7A-2848-B335-9827A3B178A2}"/>
          </ac:picMkLst>
        </pc:picChg>
        <pc:picChg chg="del mod">
          <ac:chgData name="emmanuel orfao" userId="b37a14cee5699706" providerId="LiveId" clId="{CE9EC467-43E8-4FBF-85D8-07B8887FA64A}" dt="2020-03-27T23:17:25.777" v="47" actId="478"/>
          <ac:picMkLst>
            <pc:docMk/>
            <pc:sldMk cId="988841394" sldId="296"/>
            <ac:picMk id="1030" creationId="{F23A8DDE-8A20-134B-99E6-95CD3490D9BB}"/>
          </ac:picMkLst>
        </pc:picChg>
        <pc:picChg chg="mod">
          <ac:chgData name="emmanuel orfao" userId="b37a14cee5699706" providerId="LiveId" clId="{CE9EC467-43E8-4FBF-85D8-07B8887FA64A}" dt="2020-03-27T23:18:38.576" v="62" actId="14100"/>
          <ac:picMkLst>
            <pc:docMk/>
            <pc:sldMk cId="988841394" sldId="296"/>
            <ac:picMk id="2050" creationId="{E0B2E149-5B53-CF4C-9A70-BB4C17D70679}"/>
          </ac:picMkLst>
        </pc:picChg>
      </pc:sldChg>
      <pc:sldChg chg="addSp delSp modSp del mod">
        <pc:chgData name="emmanuel orfao" userId="b37a14cee5699706" providerId="LiveId" clId="{CE9EC467-43E8-4FBF-85D8-07B8887FA64A}" dt="2020-03-28T04:06:07.239" v="804" actId="47"/>
        <pc:sldMkLst>
          <pc:docMk/>
          <pc:sldMk cId="2762468615" sldId="297"/>
        </pc:sldMkLst>
        <pc:spChg chg="mod">
          <ac:chgData name="emmanuel orfao" userId="b37a14cee5699706" providerId="LiveId" clId="{CE9EC467-43E8-4FBF-85D8-07B8887FA64A}" dt="2020-03-28T04:05:23.687" v="798" actId="1076"/>
          <ac:spMkLst>
            <pc:docMk/>
            <pc:sldMk cId="2762468615" sldId="297"/>
            <ac:spMk id="8" creationId="{2B356CD7-522E-E941-AAC0-E660D2DFC3EF}"/>
          </ac:spMkLst>
        </pc:spChg>
        <pc:picChg chg="add del mod modCrop">
          <ac:chgData name="emmanuel orfao" userId="b37a14cee5699706" providerId="LiveId" clId="{CE9EC467-43E8-4FBF-85D8-07B8887FA64A}" dt="2020-03-28T04:04:49.576" v="795" actId="478"/>
          <ac:picMkLst>
            <pc:docMk/>
            <pc:sldMk cId="2762468615" sldId="297"/>
            <ac:picMk id="3" creationId="{9A8B47DD-169C-4E58-B792-283596DC50F4}"/>
          </ac:picMkLst>
        </pc:picChg>
        <pc:picChg chg="add mod modCrop">
          <ac:chgData name="emmanuel orfao" userId="b37a14cee5699706" providerId="LiveId" clId="{CE9EC467-43E8-4FBF-85D8-07B8887FA64A}" dt="2020-03-28T03:59:05.219" v="781" actId="14100"/>
          <ac:picMkLst>
            <pc:docMk/>
            <pc:sldMk cId="2762468615" sldId="297"/>
            <ac:picMk id="5" creationId="{0E9BDF22-1399-4EC7-9A58-B29F52DF61DE}"/>
          </ac:picMkLst>
        </pc:picChg>
        <pc:picChg chg="add mod">
          <ac:chgData name="emmanuel orfao" userId="b37a14cee5699706" providerId="LiveId" clId="{CE9EC467-43E8-4FBF-85D8-07B8887FA64A}" dt="2020-03-28T04:00:13.093" v="789" actId="1076"/>
          <ac:picMkLst>
            <pc:docMk/>
            <pc:sldMk cId="2762468615" sldId="297"/>
            <ac:picMk id="7" creationId="{3F2DD763-0116-4A9C-8C75-E90351DF9DA7}"/>
          </ac:picMkLst>
        </pc:picChg>
        <pc:picChg chg="add del mod">
          <ac:chgData name="emmanuel orfao" userId="b37a14cee5699706" providerId="LiveId" clId="{CE9EC467-43E8-4FBF-85D8-07B8887FA64A}" dt="2020-03-28T04:05:43.695" v="800" actId="21"/>
          <ac:picMkLst>
            <pc:docMk/>
            <pc:sldMk cId="2762468615" sldId="297"/>
            <ac:picMk id="10" creationId="{FCC90DE5-4DA6-489E-BA7C-17DB45A49715}"/>
          </ac:picMkLst>
        </pc:picChg>
        <pc:picChg chg="del">
          <ac:chgData name="emmanuel orfao" userId="b37a14cee5699706" providerId="LiveId" clId="{CE9EC467-43E8-4FBF-85D8-07B8887FA64A}" dt="2020-03-28T03:56:19.597" v="758" actId="478"/>
          <ac:picMkLst>
            <pc:docMk/>
            <pc:sldMk cId="2762468615" sldId="297"/>
            <ac:picMk id="238" creationId="{00000000-0000-0000-0000-000000000000}"/>
          </ac:picMkLst>
        </pc:picChg>
      </pc:sldChg>
      <pc:sldChg chg="addSp delSp modSp mod">
        <pc:chgData name="emmanuel orfao" userId="b37a14cee5699706" providerId="LiveId" clId="{CE9EC467-43E8-4FBF-85D8-07B8887FA64A}" dt="2020-03-28T03:03:26.370" v="640" actId="1076"/>
        <pc:sldMkLst>
          <pc:docMk/>
          <pc:sldMk cId="3297447580" sldId="298"/>
        </pc:sldMkLst>
        <pc:picChg chg="add mod">
          <ac:chgData name="emmanuel orfao" userId="b37a14cee5699706" providerId="LiveId" clId="{CE9EC467-43E8-4FBF-85D8-07B8887FA64A}" dt="2020-03-28T03:03:26.370" v="640" actId="1076"/>
          <ac:picMkLst>
            <pc:docMk/>
            <pc:sldMk cId="3297447580" sldId="298"/>
            <ac:picMk id="3" creationId="{D8084338-E6D4-40B0-8B62-1DB227371219}"/>
          </ac:picMkLst>
        </pc:picChg>
        <pc:picChg chg="add del">
          <ac:chgData name="emmanuel orfao" userId="b37a14cee5699706" providerId="LiveId" clId="{CE9EC467-43E8-4FBF-85D8-07B8887FA64A}" dt="2020-03-27T23:09:42.679" v="17" actId="478"/>
          <ac:picMkLst>
            <pc:docMk/>
            <pc:sldMk cId="3297447580" sldId="298"/>
            <ac:picMk id="5" creationId="{67B557E9-6DC3-3D40-8F31-760EC404A917}"/>
          </ac:picMkLst>
        </pc:picChg>
      </pc:sldChg>
      <pc:sldChg chg="modSp mod modNotesTx">
        <pc:chgData name="emmanuel orfao" userId="b37a14cee5699706" providerId="LiveId" clId="{CE9EC467-43E8-4FBF-85D8-07B8887FA64A}" dt="2020-03-28T05:08:29.895" v="1260" actId="6549"/>
        <pc:sldMkLst>
          <pc:docMk/>
          <pc:sldMk cId="1727032618" sldId="299"/>
        </pc:sldMkLst>
        <pc:spChg chg="mod">
          <ac:chgData name="emmanuel orfao" userId="b37a14cee5699706" providerId="LiveId" clId="{CE9EC467-43E8-4FBF-85D8-07B8887FA64A}" dt="2020-03-28T04:54:05.711" v="1019" actId="1076"/>
          <ac:spMkLst>
            <pc:docMk/>
            <pc:sldMk cId="1727032618" sldId="299"/>
            <ac:spMk id="4" creationId="{26CB63E6-1636-924B-A54D-F75D9645E4DE}"/>
          </ac:spMkLst>
        </pc:spChg>
        <pc:spChg chg="mod">
          <ac:chgData name="emmanuel orfao" userId="b37a14cee5699706" providerId="LiveId" clId="{CE9EC467-43E8-4FBF-85D8-07B8887FA64A}" dt="2020-03-28T04:54:02.785" v="1018" actId="1076"/>
          <ac:spMkLst>
            <pc:docMk/>
            <pc:sldMk cId="1727032618" sldId="299"/>
            <ac:spMk id="10" creationId="{0F7C145C-94FA-9447-9AE4-FCFFC66C7026}"/>
          </ac:spMkLst>
        </pc:spChg>
        <pc:picChg chg="mod">
          <ac:chgData name="emmanuel orfao" userId="b37a14cee5699706" providerId="LiveId" clId="{CE9EC467-43E8-4FBF-85D8-07B8887FA64A}" dt="2020-03-28T04:51:58.101" v="971" actId="14826"/>
          <ac:picMkLst>
            <pc:docMk/>
            <pc:sldMk cId="1727032618" sldId="299"/>
            <ac:picMk id="2" creationId="{BB034FA2-D5E5-CB43-B955-68A8EABE9173}"/>
          </ac:picMkLst>
        </pc:picChg>
      </pc:sldChg>
      <pc:sldChg chg="addSp delSp modSp mod modNotesTx">
        <pc:chgData name="emmanuel orfao" userId="b37a14cee5699706" providerId="LiveId" clId="{CE9EC467-43E8-4FBF-85D8-07B8887FA64A}" dt="2020-03-28T05:33:37.369" v="1317" actId="1076"/>
        <pc:sldMkLst>
          <pc:docMk/>
          <pc:sldMk cId="1217117054" sldId="300"/>
        </pc:sldMkLst>
        <pc:spChg chg="mod">
          <ac:chgData name="emmanuel orfao" userId="b37a14cee5699706" providerId="LiveId" clId="{CE9EC467-43E8-4FBF-85D8-07B8887FA64A}" dt="2020-03-28T05:03:04.576" v="1250" actId="14100"/>
          <ac:spMkLst>
            <pc:docMk/>
            <pc:sldMk cId="1217117054" sldId="300"/>
            <ac:spMk id="2" creationId="{6C9C52AD-31F8-984C-AF66-61D9D3C933A7}"/>
          </ac:spMkLst>
        </pc:spChg>
        <pc:spChg chg="add mod">
          <ac:chgData name="emmanuel orfao" userId="b37a14cee5699706" providerId="LiveId" clId="{CE9EC467-43E8-4FBF-85D8-07B8887FA64A}" dt="2020-03-28T05:22:56.972" v="1271" actId="20577"/>
          <ac:spMkLst>
            <pc:docMk/>
            <pc:sldMk cId="1217117054" sldId="300"/>
            <ac:spMk id="20" creationId="{151B9F4C-0E1E-4756-AB06-C4F636079F79}"/>
          </ac:spMkLst>
        </pc:spChg>
        <pc:graphicFrameChg chg="del mod">
          <ac:chgData name="emmanuel orfao" userId="b37a14cee5699706" providerId="LiveId" clId="{CE9EC467-43E8-4FBF-85D8-07B8887FA64A}" dt="2020-03-28T04:45:07.718" v="902" actId="478"/>
          <ac:graphicFrameMkLst>
            <pc:docMk/>
            <pc:sldMk cId="1217117054" sldId="300"/>
            <ac:graphicFrameMk id="5" creationId="{BE9CD198-29EB-46CF-8F63-099F3EA89743}"/>
          </ac:graphicFrameMkLst>
        </pc:graphicFrameChg>
        <pc:graphicFrameChg chg="add del mod">
          <ac:chgData name="emmanuel orfao" userId="b37a14cee5699706" providerId="LiveId" clId="{CE9EC467-43E8-4FBF-85D8-07B8887FA64A}" dt="2020-03-28T04:45:10.898" v="903" actId="478"/>
          <ac:graphicFrameMkLst>
            <pc:docMk/>
            <pc:sldMk cId="1217117054" sldId="300"/>
            <ac:graphicFrameMk id="6" creationId="{537DA67F-6D10-41F8-ABAD-20EE45A183F4}"/>
          </ac:graphicFrameMkLst>
        </pc:graphicFrameChg>
        <pc:picChg chg="add mod">
          <ac:chgData name="emmanuel orfao" userId="b37a14cee5699706" providerId="LiveId" clId="{CE9EC467-43E8-4FBF-85D8-07B8887FA64A}" dt="2020-03-28T04:46:59.045" v="935" actId="1076"/>
          <ac:picMkLst>
            <pc:docMk/>
            <pc:sldMk cId="1217117054" sldId="300"/>
            <ac:picMk id="4" creationId="{CE247DAB-80A0-453C-825C-AA3FAC4FD23A}"/>
          </ac:picMkLst>
        </pc:picChg>
        <pc:picChg chg="add mod">
          <ac:chgData name="emmanuel orfao" userId="b37a14cee5699706" providerId="LiveId" clId="{CE9EC467-43E8-4FBF-85D8-07B8887FA64A}" dt="2020-03-28T05:26:14.138" v="1283" actId="14100"/>
          <ac:picMkLst>
            <pc:docMk/>
            <pc:sldMk cId="1217117054" sldId="300"/>
            <ac:picMk id="8" creationId="{B521378A-87D9-4F17-A237-C807D601CAAA}"/>
          </ac:picMkLst>
        </pc:picChg>
        <pc:picChg chg="add mod">
          <ac:chgData name="emmanuel orfao" userId="b37a14cee5699706" providerId="LiveId" clId="{CE9EC467-43E8-4FBF-85D8-07B8887FA64A}" dt="2020-03-28T05:09:35.710" v="1263" actId="1076"/>
          <ac:picMkLst>
            <pc:docMk/>
            <pc:sldMk cId="1217117054" sldId="300"/>
            <ac:picMk id="11" creationId="{2C30FEA1-132E-443B-95E9-5606B3F5326E}"/>
          </ac:picMkLst>
        </pc:picChg>
        <pc:picChg chg="add mod">
          <ac:chgData name="emmanuel orfao" userId="b37a14cee5699706" providerId="LiveId" clId="{CE9EC467-43E8-4FBF-85D8-07B8887FA64A}" dt="2020-03-28T04:47:59.013" v="943" actId="1076"/>
          <ac:picMkLst>
            <pc:docMk/>
            <pc:sldMk cId="1217117054" sldId="300"/>
            <ac:picMk id="13" creationId="{771E73BF-63B0-421B-8193-9B037BADAD9C}"/>
          </ac:picMkLst>
        </pc:picChg>
        <pc:picChg chg="add mod">
          <ac:chgData name="emmanuel orfao" userId="b37a14cee5699706" providerId="LiveId" clId="{CE9EC467-43E8-4FBF-85D8-07B8887FA64A}" dt="2020-03-28T05:09:34.080" v="1262" actId="1076"/>
          <ac:picMkLst>
            <pc:docMk/>
            <pc:sldMk cId="1217117054" sldId="300"/>
            <ac:picMk id="15" creationId="{36FAE797-A09F-4200-B200-8C2967CCDC21}"/>
          </ac:picMkLst>
        </pc:picChg>
        <pc:picChg chg="add mod">
          <ac:chgData name="emmanuel orfao" userId="b37a14cee5699706" providerId="LiveId" clId="{CE9EC467-43E8-4FBF-85D8-07B8887FA64A}" dt="2020-03-28T05:33:37.369" v="1317" actId="1076"/>
          <ac:picMkLst>
            <pc:docMk/>
            <pc:sldMk cId="1217117054" sldId="300"/>
            <ac:picMk id="17" creationId="{A04446EB-F779-4906-B427-2C567B18C667}"/>
          </ac:picMkLst>
        </pc:picChg>
        <pc:picChg chg="add mod modCrop">
          <ac:chgData name="emmanuel orfao" userId="b37a14cee5699706" providerId="LiveId" clId="{CE9EC467-43E8-4FBF-85D8-07B8887FA64A}" dt="2020-03-28T05:22:47.875" v="1268" actId="732"/>
          <ac:picMkLst>
            <pc:docMk/>
            <pc:sldMk cId="1217117054" sldId="300"/>
            <ac:picMk id="19" creationId="{BF5CAAF8-9526-485C-B268-6331DDE7C1CD}"/>
          </ac:picMkLst>
        </pc:picChg>
        <pc:picChg chg="add mod modCrop">
          <ac:chgData name="emmanuel orfao" userId="b37a14cee5699706" providerId="LiveId" clId="{CE9EC467-43E8-4FBF-85D8-07B8887FA64A}" dt="2020-03-28T05:25:36.242" v="1278" actId="1076"/>
          <ac:picMkLst>
            <pc:docMk/>
            <pc:sldMk cId="1217117054" sldId="300"/>
            <ac:picMk id="22" creationId="{1279EC84-0713-40C7-9F62-87DCE90BFF5E}"/>
          </ac:picMkLst>
        </pc:picChg>
      </pc:sldChg>
      <pc:sldChg chg="modSp mod modAnim modNotesTx">
        <pc:chgData name="emmanuel orfao" userId="b37a14cee5699706" providerId="LiveId" clId="{CE9EC467-43E8-4FBF-85D8-07B8887FA64A}" dt="2020-03-28T03:03:11.698" v="638" actId="20577"/>
        <pc:sldMkLst>
          <pc:docMk/>
          <pc:sldMk cId="1195420329" sldId="303"/>
        </pc:sldMkLst>
        <pc:spChg chg="mod">
          <ac:chgData name="emmanuel orfao" userId="b37a14cee5699706" providerId="LiveId" clId="{CE9EC467-43E8-4FBF-85D8-07B8887FA64A}" dt="2020-03-28T02:55:08.995" v="93" actId="1076"/>
          <ac:spMkLst>
            <pc:docMk/>
            <pc:sldMk cId="1195420329" sldId="303"/>
            <ac:spMk id="11" creationId="{CED56688-DBA5-43AE-8E92-C352A164B8C4}"/>
          </ac:spMkLst>
        </pc:spChg>
        <pc:spChg chg="mod">
          <ac:chgData name="emmanuel orfao" userId="b37a14cee5699706" providerId="LiveId" clId="{CE9EC467-43E8-4FBF-85D8-07B8887FA64A}" dt="2020-03-28T02:55:17.114" v="95" actId="1076"/>
          <ac:spMkLst>
            <pc:docMk/>
            <pc:sldMk cId="1195420329" sldId="303"/>
            <ac:spMk id="12" creationId="{4769F02C-6F71-456E-9E5B-5C0BA3F894C2}"/>
          </ac:spMkLst>
        </pc:spChg>
        <pc:spChg chg="mod">
          <ac:chgData name="emmanuel orfao" userId="b37a14cee5699706" providerId="LiveId" clId="{CE9EC467-43E8-4FBF-85D8-07B8887FA64A}" dt="2020-03-28T02:55:23.728" v="96" actId="1076"/>
          <ac:spMkLst>
            <pc:docMk/>
            <pc:sldMk cId="1195420329" sldId="303"/>
            <ac:spMk id="13" creationId="{C941254F-0843-4614-9363-E94B91EDBB82}"/>
          </ac:spMkLst>
        </pc:spChg>
        <pc:picChg chg="mod">
          <ac:chgData name="emmanuel orfao" userId="b37a14cee5699706" providerId="LiveId" clId="{CE9EC467-43E8-4FBF-85D8-07B8887FA64A}" dt="2020-03-28T02:56:18.373" v="101" actId="1076"/>
          <ac:picMkLst>
            <pc:docMk/>
            <pc:sldMk cId="1195420329" sldId="303"/>
            <ac:picMk id="4" creationId="{5EAAA4AC-962C-4891-A9CA-61100A1BEA3F}"/>
          </ac:picMkLst>
        </pc:picChg>
        <pc:picChg chg="mod">
          <ac:chgData name="emmanuel orfao" userId="b37a14cee5699706" providerId="LiveId" clId="{CE9EC467-43E8-4FBF-85D8-07B8887FA64A}" dt="2020-03-28T02:56:20.648" v="102" actId="1076"/>
          <ac:picMkLst>
            <pc:docMk/>
            <pc:sldMk cId="1195420329" sldId="303"/>
            <ac:picMk id="6" creationId="{8B25545C-D1F1-414D-82BC-8F5F39FC03E6}"/>
          </ac:picMkLst>
        </pc:picChg>
        <pc:picChg chg="mod">
          <ac:chgData name="emmanuel orfao" userId="b37a14cee5699706" providerId="LiveId" clId="{CE9EC467-43E8-4FBF-85D8-07B8887FA64A}" dt="2020-03-28T02:55:00.995" v="91" actId="1076"/>
          <ac:picMkLst>
            <pc:docMk/>
            <pc:sldMk cId="1195420329" sldId="303"/>
            <ac:picMk id="10" creationId="{6BFC5A38-5542-4EB6-AD7C-CE05AF922E78}"/>
          </ac:picMkLst>
        </pc:picChg>
      </pc:sldChg>
      <pc:sldChg chg="addSp delSp modSp add mod">
        <pc:chgData name="emmanuel orfao" userId="b37a14cee5699706" providerId="LiveId" clId="{CE9EC467-43E8-4FBF-85D8-07B8887FA64A}" dt="2020-03-28T05:49:31.882" v="1353" actId="478"/>
        <pc:sldMkLst>
          <pc:docMk/>
          <pc:sldMk cId="999274729" sldId="305"/>
        </pc:sldMkLst>
        <pc:spChg chg="add del">
          <ac:chgData name="emmanuel orfao" userId="b37a14cee5699706" providerId="LiveId" clId="{CE9EC467-43E8-4FBF-85D8-07B8887FA64A}" dt="2020-03-28T05:49:31.882" v="1353" actId="478"/>
          <ac:spMkLst>
            <pc:docMk/>
            <pc:sldMk cId="999274729" sldId="305"/>
            <ac:spMk id="2" creationId="{31E143C4-8232-4DD3-BA68-8D3D2C84E743}"/>
          </ac:spMkLst>
        </pc:spChg>
        <pc:picChg chg="add mod">
          <ac:chgData name="emmanuel orfao" userId="b37a14cee5699706" providerId="LiveId" clId="{CE9EC467-43E8-4FBF-85D8-07B8887FA64A}" dt="2020-03-28T04:27:50.037" v="877" actId="14100"/>
          <ac:picMkLst>
            <pc:docMk/>
            <pc:sldMk cId="999274729" sldId="305"/>
            <ac:picMk id="3" creationId="{5BE02A63-D8ED-4894-9467-30E41E403C4B}"/>
          </ac:picMkLst>
        </pc:picChg>
        <pc:picChg chg="add mod">
          <ac:chgData name="emmanuel orfao" userId="b37a14cee5699706" providerId="LiveId" clId="{CE9EC467-43E8-4FBF-85D8-07B8887FA64A}" dt="2020-03-28T04:49:53.589" v="970" actId="1076"/>
          <ac:picMkLst>
            <pc:docMk/>
            <pc:sldMk cId="999274729" sldId="305"/>
            <ac:picMk id="4" creationId="{2CD9D5E8-39A0-4A37-9AC8-E317978BF979}"/>
          </ac:picMkLst>
        </pc:picChg>
        <pc:picChg chg="add mod">
          <ac:chgData name="emmanuel orfao" userId="b37a14cee5699706" providerId="LiveId" clId="{CE9EC467-43E8-4FBF-85D8-07B8887FA64A}" dt="2020-03-28T04:27:40.680" v="875" actId="1076"/>
          <ac:picMkLst>
            <pc:docMk/>
            <pc:sldMk cId="999274729" sldId="305"/>
            <ac:picMk id="5" creationId="{9191E371-9A05-464B-B004-291CF2B52C67}"/>
          </ac:picMkLst>
        </pc:picChg>
        <pc:picChg chg="add mod ord modCrop">
          <ac:chgData name="emmanuel orfao" userId="b37a14cee5699706" providerId="LiveId" clId="{CE9EC467-43E8-4FBF-85D8-07B8887FA64A}" dt="2020-03-28T04:30:58.248" v="891" actId="1076"/>
          <ac:picMkLst>
            <pc:docMk/>
            <pc:sldMk cId="999274729" sldId="305"/>
            <ac:picMk id="7" creationId="{7D35A837-E665-4D3E-856C-D63E82A0EAA3}"/>
          </ac:picMkLst>
        </pc:picChg>
        <pc:picChg chg="add mod modCrop">
          <ac:chgData name="emmanuel orfao" userId="b37a14cee5699706" providerId="LiveId" clId="{CE9EC467-43E8-4FBF-85D8-07B8887FA64A}" dt="2020-03-28T04:27:02.415" v="871" actId="1076"/>
          <ac:picMkLst>
            <pc:docMk/>
            <pc:sldMk cId="999274729" sldId="305"/>
            <ac:picMk id="9" creationId="{82015C56-CEFF-49E3-9988-46705ACCE47F}"/>
          </ac:picMkLst>
        </pc:picChg>
        <pc:picChg chg="add mod modCrop">
          <ac:chgData name="emmanuel orfao" userId="b37a14cee5699706" providerId="LiveId" clId="{CE9EC467-43E8-4FBF-85D8-07B8887FA64A}" dt="2020-03-28T04:26:32.502" v="867" actId="1076"/>
          <ac:picMkLst>
            <pc:docMk/>
            <pc:sldMk cId="999274729" sldId="305"/>
            <ac:picMk id="11" creationId="{B150D9AF-BDE7-4680-B119-E489206723B7}"/>
          </ac:picMkLst>
        </pc:picChg>
        <pc:picChg chg="add mod">
          <ac:chgData name="emmanuel orfao" userId="b37a14cee5699706" providerId="LiveId" clId="{CE9EC467-43E8-4FBF-85D8-07B8887FA64A}" dt="2020-03-28T04:26:36.041" v="868" actId="1076"/>
          <ac:picMkLst>
            <pc:docMk/>
            <pc:sldMk cId="999274729" sldId="305"/>
            <ac:picMk id="13" creationId="{8609E46F-0856-4DFF-8FA2-100B5E970A7D}"/>
          </ac:picMkLst>
        </pc:picChg>
      </pc:sldChg>
      <pc:sldChg chg="delSp add del mod">
        <pc:chgData name="emmanuel orfao" userId="b37a14cee5699706" providerId="LiveId" clId="{CE9EC467-43E8-4FBF-85D8-07B8887FA64A}" dt="2020-03-28T04:58:24.992" v="1045" actId="47"/>
        <pc:sldMkLst>
          <pc:docMk/>
          <pc:sldMk cId="745451541" sldId="306"/>
        </pc:sldMkLst>
        <pc:spChg chg="del">
          <ac:chgData name="emmanuel orfao" userId="b37a14cee5699706" providerId="LiveId" clId="{CE9EC467-43E8-4FBF-85D8-07B8887FA64A}" dt="2020-03-28T04:57:51.481" v="1044" actId="478"/>
          <ac:spMkLst>
            <pc:docMk/>
            <pc:sldMk cId="745451541" sldId="306"/>
            <ac:spMk id="2" creationId="{DC74F494-0CB4-44CF-A2FD-A35B9A8032D1}"/>
          </ac:spMkLst>
        </pc:spChg>
        <pc:spChg chg="del">
          <ac:chgData name="emmanuel orfao" userId="b37a14cee5699706" providerId="LiveId" clId="{CE9EC467-43E8-4FBF-85D8-07B8887FA64A}" dt="2020-03-28T04:57:48.529" v="1043" actId="478"/>
          <ac:spMkLst>
            <pc:docMk/>
            <pc:sldMk cId="745451541" sldId="306"/>
            <ac:spMk id="3" creationId="{D7FBB97B-C4E2-413C-A9BB-E4EB038C4C08}"/>
          </ac:spMkLst>
        </pc:spChg>
      </pc:sldChg>
      <pc:sldChg chg="addSp delSp modSp mod modAnim modNotesTx">
        <pc:chgData name="emmanuel orfao" userId="b37a14cee5699706" providerId="LiveId" clId="{CE9EC467-43E8-4FBF-85D8-07B8887FA64A}" dt="2020-03-28T05:49:17.595" v="1352" actId="478"/>
        <pc:sldMkLst>
          <pc:docMk/>
          <pc:sldMk cId="3231310118" sldId="307"/>
        </pc:sldMkLst>
        <pc:spChg chg="del">
          <ac:chgData name="emmanuel orfao" userId="b37a14cee5699706" providerId="LiveId" clId="{CE9EC467-43E8-4FBF-85D8-07B8887FA64A}" dt="2020-03-28T05:49:17.595" v="1352" actId="478"/>
          <ac:spMkLst>
            <pc:docMk/>
            <pc:sldMk cId="3231310118" sldId="307"/>
            <ac:spMk id="2" creationId="{31E143C4-8232-4DD3-BA68-8D3D2C84E743}"/>
          </ac:spMkLst>
        </pc:spChg>
        <pc:picChg chg="mod ord modCrop">
          <ac:chgData name="emmanuel orfao" userId="b37a14cee5699706" providerId="LiveId" clId="{CE9EC467-43E8-4FBF-85D8-07B8887FA64A}" dt="2020-03-28T05:37:03.041" v="1339" actId="166"/>
          <ac:picMkLst>
            <pc:docMk/>
            <pc:sldMk cId="3231310118" sldId="307"/>
            <ac:picMk id="5" creationId="{9191E371-9A05-464B-B004-291CF2B52C67}"/>
          </ac:picMkLst>
        </pc:picChg>
        <pc:picChg chg="mod">
          <ac:chgData name="emmanuel orfao" userId="b37a14cee5699706" providerId="LiveId" clId="{CE9EC467-43E8-4FBF-85D8-07B8887FA64A}" dt="2020-03-28T05:35:03.014" v="1329" actId="1076"/>
          <ac:picMkLst>
            <pc:docMk/>
            <pc:sldMk cId="3231310118" sldId="307"/>
            <ac:picMk id="7" creationId="{7D35A837-E665-4D3E-856C-D63E82A0EAA3}"/>
          </ac:picMkLst>
        </pc:picChg>
        <pc:picChg chg="add mod">
          <ac:chgData name="emmanuel orfao" userId="b37a14cee5699706" providerId="LiveId" clId="{CE9EC467-43E8-4FBF-85D8-07B8887FA64A}" dt="2020-03-28T05:29:09.697" v="1296" actId="14100"/>
          <ac:picMkLst>
            <pc:docMk/>
            <pc:sldMk cId="3231310118" sldId="307"/>
            <ac:picMk id="8" creationId="{18E287F8-E3A5-4C33-8305-E691104E2558}"/>
          </ac:picMkLst>
        </pc:picChg>
        <pc:picChg chg="add mod">
          <ac:chgData name="emmanuel orfao" userId="b37a14cee5699706" providerId="LiveId" clId="{CE9EC467-43E8-4FBF-85D8-07B8887FA64A}" dt="2020-03-28T05:31:34.357" v="1304" actId="1076"/>
          <ac:picMkLst>
            <pc:docMk/>
            <pc:sldMk cId="3231310118" sldId="307"/>
            <ac:picMk id="12" creationId="{DFD27543-4002-4D41-82CE-39646F2BA43B}"/>
          </ac:picMkLst>
        </pc:picChg>
        <pc:picChg chg="add del">
          <ac:chgData name="emmanuel orfao" userId="b37a14cee5699706" providerId="LiveId" clId="{CE9EC467-43E8-4FBF-85D8-07B8887FA64A}" dt="2020-03-28T05:31:51.934" v="1307"/>
          <ac:picMkLst>
            <pc:docMk/>
            <pc:sldMk cId="3231310118" sldId="307"/>
            <ac:picMk id="14" creationId="{CE4DBB46-F5FB-40B2-8107-B910AD06759C}"/>
          </ac:picMkLst>
        </pc:picChg>
        <pc:picChg chg="add mod">
          <ac:chgData name="emmanuel orfao" userId="b37a14cee5699706" providerId="LiveId" clId="{CE9EC467-43E8-4FBF-85D8-07B8887FA64A}" dt="2020-03-28T05:32:07.114" v="1309" actId="1076"/>
          <ac:picMkLst>
            <pc:docMk/>
            <pc:sldMk cId="3231310118" sldId="307"/>
            <ac:picMk id="15" creationId="{3042D1D7-ABAC-4AB8-9D24-7D095455CE11}"/>
          </ac:picMkLst>
        </pc:picChg>
        <pc:picChg chg="add mod">
          <ac:chgData name="emmanuel orfao" userId="b37a14cee5699706" providerId="LiveId" clId="{CE9EC467-43E8-4FBF-85D8-07B8887FA64A}" dt="2020-03-28T05:33:12.005" v="1316" actId="1076"/>
          <ac:picMkLst>
            <pc:docMk/>
            <pc:sldMk cId="3231310118" sldId="307"/>
            <ac:picMk id="16" creationId="{B0B6B0FA-68C0-44E7-8468-75DD6F63CA9E}"/>
          </ac:picMkLst>
        </pc:picChg>
        <pc:picChg chg="add mod ord">
          <ac:chgData name="emmanuel orfao" userId="b37a14cee5699706" providerId="LiveId" clId="{CE9EC467-43E8-4FBF-85D8-07B8887FA64A}" dt="2020-03-28T05:36:56.383" v="1338" actId="1076"/>
          <ac:picMkLst>
            <pc:docMk/>
            <pc:sldMk cId="3231310118" sldId="307"/>
            <ac:picMk id="17" creationId="{A66650D4-3EB9-4DEB-AEF2-1907EEC6B02E}"/>
          </ac:picMkLst>
        </pc:picChg>
        <pc:picChg chg="add mod modCrop">
          <ac:chgData name="emmanuel orfao" userId="b37a14cee5699706" providerId="LiveId" clId="{CE9EC467-43E8-4FBF-85D8-07B8887FA64A}" dt="2020-03-28T05:41:59.319" v="1344" actId="1076"/>
          <ac:picMkLst>
            <pc:docMk/>
            <pc:sldMk cId="3231310118" sldId="307"/>
            <ac:picMk id="18" creationId="{1DBD671B-DA34-4005-941A-0C01951BECD3}"/>
          </ac:picMkLst>
        </pc:picChg>
      </pc:sldChg>
      <pc:sldChg chg="modSp mod modAnim">
        <pc:chgData name="emmanuel orfao" userId="b37a14cee5699706" providerId="LiveId" clId="{CE9EC467-43E8-4FBF-85D8-07B8887FA64A}" dt="2020-03-28T06:23:10.735" v="1511" actId="1076"/>
        <pc:sldMkLst>
          <pc:docMk/>
          <pc:sldMk cId="2853705526" sldId="311"/>
        </pc:sldMkLst>
        <pc:spChg chg="mod">
          <ac:chgData name="emmanuel orfao" userId="b37a14cee5699706" providerId="LiveId" clId="{CE9EC467-43E8-4FBF-85D8-07B8887FA64A}" dt="2020-03-28T06:14:45.191" v="1486" actId="1076"/>
          <ac:spMkLst>
            <pc:docMk/>
            <pc:sldMk cId="2853705526" sldId="311"/>
            <ac:spMk id="248" creationId="{00000000-0000-0000-0000-000000000000}"/>
          </ac:spMkLst>
        </pc:spChg>
        <pc:spChg chg="mod">
          <ac:chgData name="emmanuel orfao" userId="b37a14cee5699706" providerId="LiveId" clId="{CE9EC467-43E8-4FBF-85D8-07B8887FA64A}" dt="2020-03-28T06:23:10.735" v="1511" actId="1076"/>
          <ac:spMkLst>
            <pc:docMk/>
            <pc:sldMk cId="2853705526" sldId="311"/>
            <ac:spMk id="249" creationId="{00000000-0000-0000-0000-000000000000}"/>
          </ac:spMkLst>
        </pc:spChg>
        <pc:spChg chg="mod">
          <ac:chgData name="emmanuel orfao" userId="b37a14cee5699706" providerId="LiveId" clId="{CE9EC467-43E8-4FBF-85D8-07B8887FA64A}" dt="2020-03-28T06:15:12.793" v="1493" actId="1076"/>
          <ac:spMkLst>
            <pc:docMk/>
            <pc:sldMk cId="2853705526" sldId="311"/>
            <ac:spMk id="251" creationId="{00000000-0000-0000-0000-000000000000}"/>
          </ac:spMkLst>
        </pc:spChg>
        <pc:spChg chg="mod">
          <ac:chgData name="emmanuel orfao" userId="b37a14cee5699706" providerId="LiveId" clId="{CE9EC467-43E8-4FBF-85D8-07B8887FA64A}" dt="2020-03-28T06:15:04.732" v="1491" actId="1076"/>
          <ac:spMkLst>
            <pc:docMk/>
            <pc:sldMk cId="2853705526" sldId="311"/>
            <ac:spMk id="252" creationId="{00000000-0000-0000-0000-000000000000}"/>
          </ac:spMkLst>
        </pc:spChg>
        <pc:picChg chg="mod">
          <ac:chgData name="emmanuel orfao" userId="b37a14cee5699706" providerId="LiveId" clId="{CE9EC467-43E8-4FBF-85D8-07B8887FA64A}" dt="2020-03-28T06:14:49.733" v="1487" actId="1076"/>
          <ac:picMkLst>
            <pc:docMk/>
            <pc:sldMk cId="2853705526" sldId="311"/>
            <ac:picMk id="246" creationId="{00000000-0000-0000-0000-000000000000}"/>
          </ac:picMkLst>
        </pc:picChg>
        <pc:picChg chg="mod">
          <ac:chgData name="emmanuel orfao" userId="b37a14cee5699706" providerId="LiveId" clId="{CE9EC467-43E8-4FBF-85D8-07B8887FA64A}" dt="2020-03-28T06:15:16.610" v="1494" actId="1076"/>
          <ac:picMkLst>
            <pc:docMk/>
            <pc:sldMk cId="2853705526" sldId="311"/>
            <ac:picMk id="250" creationId="{00000000-0000-0000-0000-000000000000}"/>
          </ac:picMkLst>
        </pc:picChg>
        <pc:picChg chg="mod">
          <ac:chgData name="emmanuel orfao" userId="b37a14cee5699706" providerId="LiveId" clId="{CE9EC467-43E8-4FBF-85D8-07B8887FA64A}" dt="2020-03-28T06:15:26.090" v="1497" actId="1076"/>
          <ac:picMkLst>
            <pc:docMk/>
            <pc:sldMk cId="2853705526" sldId="311"/>
            <ac:picMk id="253" creationId="{00000000-0000-0000-0000-000000000000}"/>
          </ac:picMkLst>
        </pc:picChg>
        <pc:picChg chg="mod">
          <ac:chgData name="emmanuel orfao" userId="b37a14cee5699706" providerId="LiveId" clId="{CE9EC467-43E8-4FBF-85D8-07B8887FA64A}" dt="2020-03-28T06:21:38.762" v="1506" actId="1076"/>
          <ac:picMkLst>
            <pc:docMk/>
            <pc:sldMk cId="2853705526" sldId="311"/>
            <ac:picMk id="254" creationId="{00000000-0000-0000-0000-000000000000}"/>
          </ac:picMkLst>
        </pc:picChg>
      </pc:sldChg>
      <pc:sldChg chg="addSp del delDesignElem">
        <pc:chgData name="emmanuel orfao" userId="b37a14cee5699706" providerId="LiveId" clId="{CE9EC467-43E8-4FBF-85D8-07B8887FA64A}" dt="2020-03-28T06:25:55.861" v="1528"/>
        <pc:sldMkLst>
          <pc:docMk/>
          <pc:sldMk cId="148911022" sldId="312"/>
        </pc:sldMkLst>
        <pc:spChg chg="add">
          <ac:chgData name="emmanuel orfao" userId="b37a14cee5699706" providerId="LiveId" clId="{CE9EC467-43E8-4FBF-85D8-07B8887FA64A}" dt="2020-03-28T06:25:55.861" v="1528"/>
          <ac:spMkLst>
            <pc:docMk/>
            <pc:sldMk cId="148911022" sldId="312"/>
            <ac:spMk id="326" creationId="{23962611-DFD5-4092-AAFD-559E3DFCE2C9}"/>
          </ac:spMkLst>
        </pc:spChg>
        <pc:picChg chg="add">
          <ac:chgData name="emmanuel orfao" userId="b37a14cee5699706" providerId="LiveId" clId="{CE9EC467-43E8-4FBF-85D8-07B8887FA64A}" dt="2020-03-28T06:25:55.861" v="1528"/>
          <ac:picMkLst>
            <pc:docMk/>
            <pc:sldMk cId="148911022" sldId="312"/>
            <ac:picMk id="327" creationId="{2270F1FA-0425-408F-9861-80BF5AFB276D}"/>
          </ac:picMkLst>
        </pc:picChg>
      </pc:sldChg>
      <pc:sldChg chg="addSp modSp add mod">
        <pc:chgData name="emmanuel orfao" userId="b37a14cee5699706" providerId="LiveId" clId="{CE9EC467-43E8-4FBF-85D8-07B8887FA64A}" dt="2020-03-28T06:37:11.069" v="1560" actId="113"/>
        <pc:sldMkLst>
          <pc:docMk/>
          <pc:sldMk cId="408155589" sldId="312"/>
        </pc:sldMkLst>
        <pc:spChg chg="add mod">
          <ac:chgData name="emmanuel orfao" userId="b37a14cee5699706" providerId="LiveId" clId="{CE9EC467-43E8-4FBF-85D8-07B8887FA64A}" dt="2020-03-28T06:37:11.069" v="1560" actId="113"/>
          <ac:spMkLst>
            <pc:docMk/>
            <pc:sldMk cId="408155589" sldId="312"/>
            <ac:spMk id="2" creationId="{0A4D3058-945C-4FF8-A009-C1427AEF0851}"/>
          </ac:spMkLst>
        </pc:spChg>
      </pc:sldChg>
      <pc:sldChg chg="del delDesignElem">
        <pc:chgData name="emmanuel orfao" userId="b37a14cee5699706" providerId="LiveId" clId="{CE9EC467-43E8-4FBF-85D8-07B8887FA64A}" dt="2020-03-28T06:25:37.919" v="1526" actId="47"/>
        <pc:sldMkLst>
          <pc:docMk/>
          <pc:sldMk cId="1415579377" sldId="312"/>
        </pc:sldMkLst>
      </pc:sldChg>
      <pc:sldChg chg="del delDesignElem">
        <pc:chgData name="emmanuel orfao" userId="b37a14cee5699706" providerId="LiveId" clId="{CE9EC467-43E8-4FBF-85D8-07B8887FA64A}" dt="2020-03-28T06:26:25.327" v="1532" actId="47"/>
        <pc:sldMkLst>
          <pc:docMk/>
          <pc:sldMk cId="1511387747" sldId="312"/>
        </pc:sldMkLst>
      </pc:sldChg>
      <pc:sldChg chg="addSp del delDesignElem">
        <pc:chgData name="emmanuel orfao" userId="b37a14cee5699706" providerId="LiveId" clId="{CE9EC467-43E8-4FBF-85D8-07B8887FA64A}" dt="2020-03-28T06:26:08.053" v="1530"/>
        <pc:sldMkLst>
          <pc:docMk/>
          <pc:sldMk cId="4290703395" sldId="312"/>
        </pc:sldMkLst>
        <pc:spChg chg="add">
          <ac:chgData name="emmanuel orfao" userId="b37a14cee5699706" providerId="LiveId" clId="{CE9EC467-43E8-4FBF-85D8-07B8887FA64A}" dt="2020-03-28T06:26:08.053" v="1530"/>
          <ac:spMkLst>
            <pc:docMk/>
            <pc:sldMk cId="4290703395" sldId="312"/>
            <ac:spMk id="326" creationId="{23962611-DFD5-4092-AAFD-559E3DFCE2C9}"/>
          </ac:spMkLst>
        </pc:spChg>
        <pc:picChg chg="add">
          <ac:chgData name="emmanuel orfao" userId="b37a14cee5699706" providerId="LiveId" clId="{CE9EC467-43E8-4FBF-85D8-07B8887FA64A}" dt="2020-03-28T06:26:08.053" v="1530"/>
          <ac:picMkLst>
            <pc:docMk/>
            <pc:sldMk cId="4290703395" sldId="312"/>
            <ac:picMk id="327" creationId="{2270F1FA-0425-408F-9861-80BF5AFB276D}"/>
          </ac:picMkLst>
        </pc:picChg>
      </pc:sldChg>
      <pc:sldChg chg="addSp delSp modSp mod">
        <pc:chgData name="emmanuel orfao" userId="b37a14cee5699706" providerId="LiveId" clId="{CE9EC467-43E8-4FBF-85D8-07B8887FA64A}" dt="2020-03-28T06:48:57.401" v="1598" actId="1076"/>
        <pc:sldMkLst>
          <pc:docMk/>
          <pc:sldMk cId="0" sldId="313"/>
        </pc:sldMkLst>
        <pc:spChg chg="del">
          <ac:chgData name="emmanuel orfao" userId="b37a14cee5699706" providerId="LiveId" clId="{CE9EC467-43E8-4FBF-85D8-07B8887FA64A}" dt="2020-03-28T06:44:42.108" v="1575" actId="478"/>
          <ac:spMkLst>
            <pc:docMk/>
            <pc:sldMk cId="0" sldId="313"/>
            <ac:spMk id="276" creationId="{00000000-0000-0000-0000-000000000000}"/>
          </ac:spMkLst>
        </pc:spChg>
        <pc:spChg chg="mod">
          <ac:chgData name="emmanuel orfao" userId="b37a14cee5699706" providerId="LiveId" clId="{CE9EC467-43E8-4FBF-85D8-07B8887FA64A}" dt="2020-03-28T06:48:40.874" v="1593" actId="1076"/>
          <ac:spMkLst>
            <pc:docMk/>
            <pc:sldMk cId="0" sldId="313"/>
            <ac:spMk id="277" creationId="{00000000-0000-0000-0000-000000000000}"/>
          </ac:spMkLst>
        </pc:spChg>
        <pc:picChg chg="add del mod">
          <ac:chgData name="emmanuel orfao" userId="b37a14cee5699706" providerId="LiveId" clId="{CE9EC467-43E8-4FBF-85D8-07B8887FA64A}" dt="2020-03-28T06:45:26.189" v="1579" actId="478"/>
          <ac:picMkLst>
            <pc:docMk/>
            <pc:sldMk cId="0" sldId="313"/>
            <ac:picMk id="3" creationId="{A5DB4494-B60F-45C6-9CCE-EC2FFE68EA2B}"/>
          </ac:picMkLst>
        </pc:picChg>
        <pc:picChg chg="add del mod">
          <ac:chgData name="emmanuel orfao" userId="b37a14cee5699706" providerId="LiveId" clId="{CE9EC467-43E8-4FBF-85D8-07B8887FA64A}" dt="2020-03-28T06:45:48.760" v="1583" actId="478"/>
          <ac:picMkLst>
            <pc:docMk/>
            <pc:sldMk cId="0" sldId="313"/>
            <ac:picMk id="5" creationId="{F3F5D9E6-6EC6-46E3-8B88-7E9BD63664A9}"/>
          </ac:picMkLst>
        </pc:picChg>
        <pc:picChg chg="add mod">
          <ac:chgData name="emmanuel orfao" userId="b37a14cee5699706" providerId="LiveId" clId="{CE9EC467-43E8-4FBF-85D8-07B8887FA64A}" dt="2020-03-28T06:48:31.483" v="1591" actId="1076"/>
          <ac:picMkLst>
            <pc:docMk/>
            <pc:sldMk cId="0" sldId="313"/>
            <ac:picMk id="7" creationId="{D21A1BB5-4CB6-4CF3-8E9F-6E60E032A732}"/>
          </ac:picMkLst>
        </pc:picChg>
        <pc:picChg chg="add mod">
          <ac:chgData name="emmanuel orfao" userId="b37a14cee5699706" providerId="LiveId" clId="{CE9EC467-43E8-4FBF-85D8-07B8887FA64A}" dt="2020-03-28T06:48:57.401" v="1598" actId="1076"/>
          <ac:picMkLst>
            <pc:docMk/>
            <pc:sldMk cId="0" sldId="313"/>
            <ac:picMk id="9" creationId="{54C05FDE-24EE-4223-8140-2FD59F77A497}"/>
          </ac:picMkLst>
        </pc:picChg>
        <pc:picChg chg="mod">
          <ac:chgData name="emmanuel orfao" userId="b37a14cee5699706" providerId="LiveId" clId="{CE9EC467-43E8-4FBF-85D8-07B8887FA64A}" dt="2020-03-28T06:48:33.955" v="1592" actId="1076"/>
          <ac:picMkLst>
            <pc:docMk/>
            <pc:sldMk cId="0" sldId="313"/>
            <ac:picMk id="275" creationId="{00000000-0000-0000-0000-000000000000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096761-4B95-4718-9704-380A075859A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E7615F04-A4F2-4F51-982B-ED968938C8C3}">
      <dgm:prSet/>
      <dgm:spPr/>
      <dgm:t>
        <a:bodyPr/>
        <a:lstStyle/>
        <a:p>
          <a:r>
            <a:rPr lang="en-US" dirty="0" err="1"/>
            <a:t>Parcourir</a:t>
          </a:r>
          <a:r>
            <a:rPr lang="en-US" baseline="0" dirty="0"/>
            <a:t> </a:t>
          </a:r>
          <a:r>
            <a:rPr lang="en-US" baseline="0" dirty="0" err="1"/>
            <a:t>une</a:t>
          </a:r>
          <a:r>
            <a:rPr lang="en-US" baseline="0" dirty="0"/>
            <a:t> </a:t>
          </a:r>
          <a:r>
            <a:rPr lang="en-US" baseline="0" dirty="0" err="1"/>
            <a:t>ville</a:t>
          </a:r>
          <a:r>
            <a:rPr lang="en-US" baseline="0" dirty="0"/>
            <a:t> célèbre</a:t>
          </a:r>
          <a:endParaRPr lang="en-US" dirty="0"/>
        </a:p>
      </dgm:t>
    </dgm:pt>
    <dgm:pt modelId="{AABFDFAA-367D-4CE5-97E3-F4F354AEE63C}" type="parTrans" cxnId="{54731A1D-974B-4FBB-AB62-5EEF2C5F8C47}">
      <dgm:prSet/>
      <dgm:spPr/>
      <dgm:t>
        <a:bodyPr/>
        <a:lstStyle/>
        <a:p>
          <a:endParaRPr lang="en-US"/>
        </a:p>
      </dgm:t>
    </dgm:pt>
    <dgm:pt modelId="{D1A49988-803D-464B-BEB3-807D26367626}" type="sibTrans" cxnId="{54731A1D-974B-4FBB-AB62-5EEF2C5F8C47}">
      <dgm:prSet/>
      <dgm:spPr/>
      <dgm:t>
        <a:bodyPr/>
        <a:lstStyle/>
        <a:p>
          <a:endParaRPr lang="en-US"/>
        </a:p>
      </dgm:t>
    </dgm:pt>
    <dgm:pt modelId="{BDC4D8DF-E543-4FF4-852E-3AAA5FB0C2E3}">
      <dgm:prSet/>
      <dgm:spPr/>
      <dgm:t>
        <a:bodyPr/>
        <a:lstStyle/>
        <a:p>
          <a:r>
            <a:rPr lang="en-US" dirty="0" err="1"/>
            <a:t>Apprendre</a:t>
          </a:r>
          <a:r>
            <a:rPr lang="en-US" dirty="0"/>
            <a:t> </a:t>
          </a:r>
          <a:r>
            <a:rPr lang="en-US"/>
            <a:t>à demander </a:t>
          </a:r>
          <a:r>
            <a:rPr lang="en-US" dirty="0"/>
            <a:t>son </a:t>
          </a:r>
          <a:r>
            <a:rPr lang="en-US" dirty="0" err="1"/>
            <a:t>chemin</a:t>
          </a:r>
          <a:endParaRPr lang="en-US" dirty="0"/>
        </a:p>
      </dgm:t>
    </dgm:pt>
    <dgm:pt modelId="{888EF4C5-E1F3-4C0D-A43F-5A506C4EBB97}" type="parTrans" cxnId="{D480CDBD-CA36-4082-9E77-8DEE0937E1E9}">
      <dgm:prSet/>
      <dgm:spPr/>
      <dgm:t>
        <a:bodyPr/>
        <a:lstStyle/>
        <a:p>
          <a:endParaRPr lang="en-US"/>
        </a:p>
      </dgm:t>
    </dgm:pt>
    <dgm:pt modelId="{8130C077-D131-4114-A589-E803161161A1}" type="sibTrans" cxnId="{D480CDBD-CA36-4082-9E77-8DEE0937E1E9}">
      <dgm:prSet/>
      <dgm:spPr/>
      <dgm:t>
        <a:bodyPr/>
        <a:lstStyle/>
        <a:p>
          <a:endParaRPr lang="en-US"/>
        </a:p>
      </dgm:t>
    </dgm:pt>
    <dgm:pt modelId="{2C8C6251-8B5B-4F6F-AD05-8ADA03163FA9}">
      <dgm:prSet/>
      <dgm:spPr/>
      <dgm:t>
        <a:bodyPr/>
        <a:lstStyle/>
        <a:p>
          <a:r>
            <a:rPr lang="en-US"/>
            <a:t>Etre capable de situer quelques monuments.         </a:t>
          </a:r>
        </a:p>
      </dgm:t>
    </dgm:pt>
    <dgm:pt modelId="{73082D84-E542-4502-A7E5-CE7FEA6729DE}" type="parTrans" cxnId="{83F880F1-ED78-4320-B7E1-320D03F46FAC}">
      <dgm:prSet/>
      <dgm:spPr/>
      <dgm:t>
        <a:bodyPr/>
        <a:lstStyle/>
        <a:p>
          <a:endParaRPr lang="en-US"/>
        </a:p>
      </dgm:t>
    </dgm:pt>
    <dgm:pt modelId="{69665C4B-2C2D-4189-A7A6-FD819F0D6D4E}" type="sibTrans" cxnId="{83F880F1-ED78-4320-B7E1-320D03F46FAC}">
      <dgm:prSet/>
      <dgm:spPr/>
      <dgm:t>
        <a:bodyPr/>
        <a:lstStyle/>
        <a:p>
          <a:endParaRPr lang="en-US"/>
        </a:p>
      </dgm:t>
    </dgm:pt>
    <dgm:pt modelId="{5BB74ACC-0DFA-4DB6-ACEB-134F52B61958}" type="pres">
      <dgm:prSet presAssocID="{10096761-4B95-4718-9704-380A075859A3}" presName="root" presStyleCnt="0">
        <dgm:presLayoutVars>
          <dgm:dir/>
          <dgm:resizeHandles val="exact"/>
        </dgm:presLayoutVars>
      </dgm:prSet>
      <dgm:spPr/>
    </dgm:pt>
    <dgm:pt modelId="{DFC3018A-EF38-4323-BE4C-29612156442F}" type="pres">
      <dgm:prSet presAssocID="{E7615F04-A4F2-4F51-982B-ED968938C8C3}" presName="compNode" presStyleCnt="0"/>
      <dgm:spPr/>
    </dgm:pt>
    <dgm:pt modelId="{6BDC66F3-75CD-4F63-9ECB-BCE6DA08D2A4}" type="pres">
      <dgm:prSet presAssocID="{E7615F04-A4F2-4F51-982B-ED968938C8C3}" presName="bgRect" presStyleLbl="bgShp" presStyleIdx="0" presStyleCnt="3"/>
      <dgm:spPr/>
    </dgm:pt>
    <dgm:pt modelId="{30F640D2-E2A9-4DC1-B639-11E880637BA5}" type="pres">
      <dgm:prSet presAssocID="{E7615F04-A4F2-4F51-982B-ED968938C8C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lobe terrestre : Amériques"/>
        </a:ext>
      </dgm:extLst>
    </dgm:pt>
    <dgm:pt modelId="{611E96B9-A6E4-4785-B9C9-160174EBA69F}" type="pres">
      <dgm:prSet presAssocID="{E7615F04-A4F2-4F51-982B-ED968938C8C3}" presName="spaceRect" presStyleCnt="0"/>
      <dgm:spPr/>
    </dgm:pt>
    <dgm:pt modelId="{3234BEFD-22F8-4B5E-AB55-03B2D5CF5E94}" type="pres">
      <dgm:prSet presAssocID="{E7615F04-A4F2-4F51-982B-ED968938C8C3}" presName="parTx" presStyleLbl="revTx" presStyleIdx="0" presStyleCnt="3">
        <dgm:presLayoutVars>
          <dgm:chMax val="0"/>
          <dgm:chPref val="0"/>
        </dgm:presLayoutVars>
      </dgm:prSet>
      <dgm:spPr/>
    </dgm:pt>
    <dgm:pt modelId="{62EB206B-26BE-445A-BAE3-F45323EE6FDF}" type="pres">
      <dgm:prSet presAssocID="{D1A49988-803D-464B-BEB3-807D26367626}" presName="sibTrans" presStyleCnt="0"/>
      <dgm:spPr/>
    </dgm:pt>
    <dgm:pt modelId="{A62590B3-8FE3-463E-BF38-8E3A712FACBA}" type="pres">
      <dgm:prSet presAssocID="{BDC4D8DF-E543-4FF4-852E-3AAA5FB0C2E3}" presName="compNode" presStyleCnt="0"/>
      <dgm:spPr/>
    </dgm:pt>
    <dgm:pt modelId="{C2F69ABE-FCF9-480B-A5CB-6D1243AE9106}" type="pres">
      <dgm:prSet presAssocID="{BDC4D8DF-E543-4FF4-852E-3AAA5FB0C2E3}" presName="bgRect" presStyleLbl="bgShp" presStyleIdx="1" presStyleCnt="3"/>
      <dgm:spPr/>
    </dgm:pt>
    <dgm:pt modelId="{7570060E-ED92-496D-894E-2FE37E4C3028}" type="pres">
      <dgm:prSet presAssocID="{BDC4D8DF-E543-4FF4-852E-3AAA5FB0C2E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alise"/>
        </a:ext>
      </dgm:extLst>
    </dgm:pt>
    <dgm:pt modelId="{74E0CD1A-CFCD-488E-B2CA-8858B1006E47}" type="pres">
      <dgm:prSet presAssocID="{BDC4D8DF-E543-4FF4-852E-3AAA5FB0C2E3}" presName="spaceRect" presStyleCnt="0"/>
      <dgm:spPr/>
    </dgm:pt>
    <dgm:pt modelId="{A7733F56-4AC9-473E-B415-E3CC5E0C842F}" type="pres">
      <dgm:prSet presAssocID="{BDC4D8DF-E543-4FF4-852E-3AAA5FB0C2E3}" presName="parTx" presStyleLbl="revTx" presStyleIdx="1" presStyleCnt="3">
        <dgm:presLayoutVars>
          <dgm:chMax val="0"/>
          <dgm:chPref val="0"/>
        </dgm:presLayoutVars>
      </dgm:prSet>
      <dgm:spPr/>
    </dgm:pt>
    <dgm:pt modelId="{3FE0A9D6-5F30-4EFB-9901-0C8376313B30}" type="pres">
      <dgm:prSet presAssocID="{8130C077-D131-4114-A589-E803161161A1}" presName="sibTrans" presStyleCnt="0"/>
      <dgm:spPr/>
    </dgm:pt>
    <dgm:pt modelId="{A87D71E8-3065-4F6B-88C8-7A2363295D21}" type="pres">
      <dgm:prSet presAssocID="{2C8C6251-8B5B-4F6F-AD05-8ADA03163FA9}" presName="compNode" presStyleCnt="0"/>
      <dgm:spPr/>
    </dgm:pt>
    <dgm:pt modelId="{39ADDB6F-1A82-4B4D-916E-1A1E3B489CF2}" type="pres">
      <dgm:prSet presAssocID="{2C8C6251-8B5B-4F6F-AD05-8ADA03163FA9}" presName="bgRect" presStyleLbl="bgShp" presStyleIdx="2" presStyleCnt="3"/>
      <dgm:spPr/>
    </dgm:pt>
    <dgm:pt modelId="{54DB101E-614E-4F75-BCFF-C435B6E3F186}" type="pres">
      <dgm:prSet presAssocID="{2C8C6251-8B5B-4F6F-AD05-8ADA03163FA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ur"/>
        </a:ext>
      </dgm:extLst>
    </dgm:pt>
    <dgm:pt modelId="{1A1BFCFE-6897-40CD-BF3F-1BE1C895CE6D}" type="pres">
      <dgm:prSet presAssocID="{2C8C6251-8B5B-4F6F-AD05-8ADA03163FA9}" presName="spaceRect" presStyleCnt="0"/>
      <dgm:spPr/>
    </dgm:pt>
    <dgm:pt modelId="{BDACD401-9E1A-470F-837C-6925F13AE35C}" type="pres">
      <dgm:prSet presAssocID="{2C8C6251-8B5B-4F6F-AD05-8ADA03163FA9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0C39B011-27E5-054C-952A-2D8D834EFF5A}" type="presOf" srcId="{2C8C6251-8B5B-4F6F-AD05-8ADA03163FA9}" destId="{BDACD401-9E1A-470F-837C-6925F13AE35C}" srcOrd="0" destOrd="0" presId="urn:microsoft.com/office/officeart/2018/2/layout/IconVerticalSolidList"/>
    <dgm:cxn modelId="{54731A1D-974B-4FBB-AB62-5EEF2C5F8C47}" srcId="{10096761-4B95-4718-9704-380A075859A3}" destId="{E7615F04-A4F2-4F51-982B-ED968938C8C3}" srcOrd="0" destOrd="0" parTransId="{AABFDFAA-367D-4CE5-97E3-F4F354AEE63C}" sibTransId="{D1A49988-803D-464B-BEB3-807D26367626}"/>
    <dgm:cxn modelId="{0869E27B-1746-B442-8679-34B9C0F94E36}" type="presOf" srcId="{BDC4D8DF-E543-4FF4-852E-3AAA5FB0C2E3}" destId="{A7733F56-4AC9-473E-B415-E3CC5E0C842F}" srcOrd="0" destOrd="0" presId="urn:microsoft.com/office/officeart/2018/2/layout/IconVerticalSolidList"/>
    <dgm:cxn modelId="{7159B5A2-87F4-1A4C-9905-9EB65B9C7664}" type="presOf" srcId="{E7615F04-A4F2-4F51-982B-ED968938C8C3}" destId="{3234BEFD-22F8-4B5E-AB55-03B2D5CF5E94}" srcOrd="0" destOrd="0" presId="urn:microsoft.com/office/officeart/2018/2/layout/IconVerticalSolidList"/>
    <dgm:cxn modelId="{91D627B9-6778-6442-97C2-EB6D6F0FDB60}" type="presOf" srcId="{10096761-4B95-4718-9704-380A075859A3}" destId="{5BB74ACC-0DFA-4DB6-ACEB-134F52B61958}" srcOrd="0" destOrd="0" presId="urn:microsoft.com/office/officeart/2018/2/layout/IconVerticalSolidList"/>
    <dgm:cxn modelId="{D480CDBD-CA36-4082-9E77-8DEE0937E1E9}" srcId="{10096761-4B95-4718-9704-380A075859A3}" destId="{BDC4D8DF-E543-4FF4-852E-3AAA5FB0C2E3}" srcOrd="1" destOrd="0" parTransId="{888EF4C5-E1F3-4C0D-A43F-5A506C4EBB97}" sibTransId="{8130C077-D131-4114-A589-E803161161A1}"/>
    <dgm:cxn modelId="{83F880F1-ED78-4320-B7E1-320D03F46FAC}" srcId="{10096761-4B95-4718-9704-380A075859A3}" destId="{2C8C6251-8B5B-4F6F-AD05-8ADA03163FA9}" srcOrd="2" destOrd="0" parTransId="{73082D84-E542-4502-A7E5-CE7FEA6729DE}" sibTransId="{69665C4B-2C2D-4189-A7A6-FD819F0D6D4E}"/>
    <dgm:cxn modelId="{ED230F7D-95E7-C243-B47E-89B1FE9CC590}" type="presParOf" srcId="{5BB74ACC-0DFA-4DB6-ACEB-134F52B61958}" destId="{DFC3018A-EF38-4323-BE4C-29612156442F}" srcOrd="0" destOrd="0" presId="urn:microsoft.com/office/officeart/2018/2/layout/IconVerticalSolidList"/>
    <dgm:cxn modelId="{1035E3E5-6216-E245-A4BE-D961E4A6E66E}" type="presParOf" srcId="{DFC3018A-EF38-4323-BE4C-29612156442F}" destId="{6BDC66F3-75CD-4F63-9ECB-BCE6DA08D2A4}" srcOrd="0" destOrd="0" presId="urn:microsoft.com/office/officeart/2018/2/layout/IconVerticalSolidList"/>
    <dgm:cxn modelId="{79DAD298-6087-5F48-9B15-4745E3D86C80}" type="presParOf" srcId="{DFC3018A-EF38-4323-BE4C-29612156442F}" destId="{30F640D2-E2A9-4DC1-B639-11E880637BA5}" srcOrd="1" destOrd="0" presId="urn:microsoft.com/office/officeart/2018/2/layout/IconVerticalSolidList"/>
    <dgm:cxn modelId="{A23A34CA-FEEE-8E45-B667-8F1DCEFA4176}" type="presParOf" srcId="{DFC3018A-EF38-4323-BE4C-29612156442F}" destId="{611E96B9-A6E4-4785-B9C9-160174EBA69F}" srcOrd="2" destOrd="0" presId="urn:microsoft.com/office/officeart/2018/2/layout/IconVerticalSolidList"/>
    <dgm:cxn modelId="{91FCC883-6F2C-0A40-9E04-FA8CCD67A77C}" type="presParOf" srcId="{DFC3018A-EF38-4323-BE4C-29612156442F}" destId="{3234BEFD-22F8-4B5E-AB55-03B2D5CF5E94}" srcOrd="3" destOrd="0" presId="urn:microsoft.com/office/officeart/2018/2/layout/IconVerticalSolidList"/>
    <dgm:cxn modelId="{73A6198F-462E-9144-BFD8-B6F823D731A4}" type="presParOf" srcId="{5BB74ACC-0DFA-4DB6-ACEB-134F52B61958}" destId="{62EB206B-26BE-445A-BAE3-F45323EE6FDF}" srcOrd="1" destOrd="0" presId="urn:microsoft.com/office/officeart/2018/2/layout/IconVerticalSolidList"/>
    <dgm:cxn modelId="{98C69EDB-A9DB-4F48-90B9-63EC3C16A3E5}" type="presParOf" srcId="{5BB74ACC-0DFA-4DB6-ACEB-134F52B61958}" destId="{A62590B3-8FE3-463E-BF38-8E3A712FACBA}" srcOrd="2" destOrd="0" presId="urn:microsoft.com/office/officeart/2018/2/layout/IconVerticalSolidList"/>
    <dgm:cxn modelId="{6238AF4A-99A5-344A-8A0F-67DFEE0E25CF}" type="presParOf" srcId="{A62590B3-8FE3-463E-BF38-8E3A712FACBA}" destId="{C2F69ABE-FCF9-480B-A5CB-6D1243AE9106}" srcOrd="0" destOrd="0" presId="urn:microsoft.com/office/officeart/2018/2/layout/IconVerticalSolidList"/>
    <dgm:cxn modelId="{76EBF691-B1CD-764F-A56E-E9190CAC0DFD}" type="presParOf" srcId="{A62590B3-8FE3-463E-BF38-8E3A712FACBA}" destId="{7570060E-ED92-496D-894E-2FE37E4C3028}" srcOrd="1" destOrd="0" presId="urn:microsoft.com/office/officeart/2018/2/layout/IconVerticalSolidList"/>
    <dgm:cxn modelId="{979A4A8A-5450-9A43-8B67-5F48EFF5289B}" type="presParOf" srcId="{A62590B3-8FE3-463E-BF38-8E3A712FACBA}" destId="{74E0CD1A-CFCD-488E-B2CA-8858B1006E47}" srcOrd="2" destOrd="0" presId="urn:microsoft.com/office/officeart/2018/2/layout/IconVerticalSolidList"/>
    <dgm:cxn modelId="{18C95E7D-7B53-3547-A6FE-C55616983495}" type="presParOf" srcId="{A62590B3-8FE3-463E-BF38-8E3A712FACBA}" destId="{A7733F56-4AC9-473E-B415-E3CC5E0C842F}" srcOrd="3" destOrd="0" presId="urn:microsoft.com/office/officeart/2018/2/layout/IconVerticalSolidList"/>
    <dgm:cxn modelId="{D565CAA8-B408-5F42-91D3-BCD2E15CF9DC}" type="presParOf" srcId="{5BB74ACC-0DFA-4DB6-ACEB-134F52B61958}" destId="{3FE0A9D6-5F30-4EFB-9901-0C8376313B30}" srcOrd="3" destOrd="0" presId="urn:microsoft.com/office/officeart/2018/2/layout/IconVerticalSolidList"/>
    <dgm:cxn modelId="{DA4EC00A-6CC2-504D-B2AD-BBF88EEA6E10}" type="presParOf" srcId="{5BB74ACC-0DFA-4DB6-ACEB-134F52B61958}" destId="{A87D71E8-3065-4F6B-88C8-7A2363295D21}" srcOrd="4" destOrd="0" presId="urn:microsoft.com/office/officeart/2018/2/layout/IconVerticalSolidList"/>
    <dgm:cxn modelId="{DC189228-13AC-8A44-8DB8-7E9B33600298}" type="presParOf" srcId="{A87D71E8-3065-4F6B-88C8-7A2363295D21}" destId="{39ADDB6F-1A82-4B4D-916E-1A1E3B489CF2}" srcOrd="0" destOrd="0" presId="urn:microsoft.com/office/officeart/2018/2/layout/IconVerticalSolidList"/>
    <dgm:cxn modelId="{C3E9852D-3DD8-E146-8D06-632DFCDE70D4}" type="presParOf" srcId="{A87D71E8-3065-4F6B-88C8-7A2363295D21}" destId="{54DB101E-614E-4F75-BCFF-C435B6E3F186}" srcOrd="1" destOrd="0" presId="urn:microsoft.com/office/officeart/2018/2/layout/IconVerticalSolidList"/>
    <dgm:cxn modelId="{76B0A103-076F-A54B-8313-B1623A89444E}" type="presParOf" srcId="{A87D71E8-3065-4F6B-88C8-7A2363295D21}" destId="{1A1BFCFE-6897-40CD-BF3F-1BE1C895CE6D}" srcOrd="2" destOrd="0" presId="urn:microsoft.com/office/officeart/2018/2/layout/IconVerticalSolidList"/>
    <dgm:cxn modelId="{026B5F67-82AF-2243-B41A-878EC7623027}" type="presParOf" srcId="{A87D71E8-3065-4F6B-88C8-7A2363295D21}" destId="{BDACD401-9E1A-470F-837C-6925F13AE35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DC66F3-75CD-4F63-9ECB-BCE6DA08D2A4}">
      <dsp:nvSpPr>
        <dsp:cNvPr id="0" name=""/>
        <dsp:cNvSpPr/>
      </dsp:nvSpPr>
      <dsp:spPr>
        <a:xfrm>
          <a:off x="0" y="398"/>
          <a:ext cx="7886700" cy="93246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F640D2-E2A9-4DC1-B639-11E880637BA5}">
      <dsp:nvSpPr>
        <dsp:cNvPr id="0" name=""/>
        <dsp:cNvSpPr/>
      </dsp:nvSpPr>
      <dsp:spPr>
        <a:xfrm>
          <a:off x="282069" y="210202"/>
          <a:ext cx="512853" cy="51285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34BEFD-22F8-4B5E-AB55-03B2D5CF5E94}">
      <dsp:nvSpPr>
        <dsp:cNvPr id="0" name=""/>
        <dsp:cNvSpPr/>
      </dsp:nvSpPr>
      <dsp:spPr>
        <a:xfrm>
          <a:off x="1076991" y="398"/>
          <a:ext cx="6809708" cy="932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685" tIns="98685" rIns="98685" bIns="9868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/>
            <a:t>Parcourir</a:t>
          </a:r>
          <a:r>
            <a:rPr lang="en-US" sz="2500" kern="1200" baseline="0" dirty="0"/>
            <a:t> </a:t>
          </a:r>
          <a:r>
            <a:rPr lang="en-US" sz="2500" kern="1200" baseline="0" dirty="0" err="1"/>
            <a:t>une</a:t>
          </a:r>
          <a:r>
            <a:rPr lang="en-US" sz="2500" kern="1200" baseline="0" dirty="0"/>
            <a:t> </a:t>
          </a:r>
          <a:r>
            <a:rPr lang="en-US" sz="2500" kern="1200" baseline="0" dirty="0" err="1"/>
            <a:t>ville</a:t>
          </a:r>
          <a:r>
            <a:rPr lang="en-US" sz="2500" kern="1200" baseline="0" dirty="0"/>
            <a:t> célèbre</a:t>
          </a:r>
          <a:endParaRPr lang="en-US" sz="2500" kern="1200" dirty="0"/>
        </a:p>
      </dsp:txBody>
      <dsp:txXfrm>
        <a:off x="1076991" y="398"/>
        <a:ext cx="6809708" cy="932460"/>
      </dsp:txXfrm>
    </dsp:sp>
    <dsp:sp modelId="{C2F69ABE-FCF9-480B-A5CB-6D1243AE9106}">
      <dsp:nvSpPr>
        <dsp:cNvPr id="0" name=""/>
        <dsp:cNvSpPr/>
      </dsp:nvSpPr>
      <dsp:spPr>
        <a:xfrm>
          <a:off x="0" y="1165973"/>
          <a:ext cx="7886700" cy="93246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70060E-ED92-496D-894E-2FE37E4C3028}">
      <dsp:nvSpPr>
        <dsp:cNvPr id="0" name=""/>
        <dsp:cNvSpPr/>
      </dsp:nvSpPr>
      <dsp:spPr>
        <a:xfrm>
          <a:off x="282069" y="1375777"/>
          <a:ext cx="512853" cy="51285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733F56-4AC9-473E-B415-E3CC5E0C842F}">
      <dsp:nvSpPr>
        <dsp:cNvPr id="0" name=""/>
        <dsp:cNvSpPr/>
      </dsp:nvSpPr>
      <dsp:spPr>
        <a:xfrm>
          <a:off x="1076991" y="1165973"/>
          <a:ext cx="6809708" cy="932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685" tIns="98685" rIns="98685" bIns="9868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/>
            <a:t>Apprendre</a:t>
          </a:r>
          <a:r>
            <a:rPr lang="en-US" sz="2500" kern="1200" dirty="0"/>
            <a:t> </a:t>
          </a:r>
          <a:r>
            <a:rPr lang="en-US" sz="2500" kern="1200"/>
            <a:t>à demander </a:t>
          </a:r>
          <a:r>
            <a:rPr lang="en-US" sz="2500" kern="1200" dirty="0"/>
            <a:t>son </a:t>
          </a:r>
          <a:r>
            <a:rPr lang="en-US" sz="2500" kern="1200" dirty="0" err="1"/>
            <a:t>chemin</a:t>
          </a:r>
          <a:endParaRPr lang="en-US" sz="2500" kern="1200" dirty="0"/>
        </a:p>
      </dsp:txBody>
      <dsp:txXfrm>
        <a:off x="1076991" y="1165973"/>
        <a:ext cx="6809708" cy="932460"/>
      </dsp:txXfrm>
    </dsp:sp>
    <dsp:sp modelId="{39ADDB6F-1A82-4B4D-916E-1A1E3B489CF2}">
      <dsp:nvSpPr>
        <dsp:cNvPr id="0" name=""/>
        <dsp:cNvSpPr/>
      </dsp:nvSpPr>
      <dsp:spPr>
        <a:xfrm>
          <a:off x="0" y="2331549"/>
          <a:ext cx="7886700" cy="93246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DB101E-614E-4F75-BCFF-C435B6E3F186}">
      <dsp:nvSpPr>
        <dsp:cNvPr id="0" name=""/>
        <dsp:cNvSpPr/>
      </dsp:nvSpPr>
      <dsp:spPr>
        <a:xfrm>
          <a:off x="282069" y="2541352"/>
          <a:ext cx="512853" cy="51285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ACD401-9E1A-470F-837C-6925F13AE35C}">
      <dsp:nvSpPr>
        <dsp:cNvPr id="0" name=""/>
        <dsp:cNvSpPr/>
      </dsp:nvSpPr>
      <dsp:spPr>
        <a:xfrm>
          <a:off x="1076991" y="2331549"/>
          <a:ext cx="6809708" cy="932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685" tIns="98685" rIns="98685" bIns="9868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Etre capable de situer quelques monuments.         </a:t>
          </a:r>
        </a:p>
      </dsp:txBody>
      <dsp:txXfrm>
        <a:off x="1076991" y="2331549"/>
        <a:ext cx="6809708" cy="9324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/>
          </a:p>
        </p:txBody>
      </p:sp>
    </p:spTree>
    <p:extLst>
      <p:ext uri="{BB962C8B-B14F-4D97-AF65-F5344CB8AC3E}">
        <p14:creationId xmlns:p14="http://schemas.microsoft.com/office/powerpoint/2010/main" val="28401047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67356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540307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03948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721b570048_3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721b570048_3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 </a:t>
            </a: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721b570048_9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721b570048_9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721b570048_9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721b570048_9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721b570048_9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721b570048_9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457827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12425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721b570048_4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721b570048_4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721b570048_8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721b570048_8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721b57004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721b57004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4704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721b570048_8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721b570048_8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769505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863398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721b570048_3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721b570048_3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909079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721b570048_9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721b570048_9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18495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60547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07248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60493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62557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52928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9571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05913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7A21A3-A462-E04E-AF4B-DD5647EF72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BB2D8CA-6E85-E342-99C2-191877DF3E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48B509D-85F6-3F44-AF48-88B713DA4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0DCE-EE31-3E4A-A9F5-52686814DDA7}" type="datetimeFigureOut">
              <a:rPr lang="fr-FR" smtClean="0"/>
              <a:t>11/04/2020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EB6E041-D2AE-0147-9519-B68C33F79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9CE8BD1-C48E-474F-B262-967A4E666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152575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0CC4D3-F9CA-AE44-9A6C-DEC800488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0EF9B4C-CBF9-AC45-B8E0-F8027684B5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EDF589-DDA6-B74E-89E0-2E1A82A99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0DCE-EE31-3E4A-A9F5-52686814DDA7}" type="datetimeFigureOut">
              <a:rPr lang="fr-FR" smtClean="0"/>
              <a:t>11/04/2020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5D4B30D-14A4-6641-BDE5-EDB5D1B0A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0D89A0-C11D-8444-9227-0F9408CA0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734552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B981CFC-512B-BD46-84F6-2410DF9120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CDBAD72-E9B8-5443-BD3A-61808016BF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7DA90A2-9A34-E64D-B829-5544A67B8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0DCE-EE31-3E4A-A9F5-52686814DDA7}" type="datetimeFigureOut">
              <a:rPr lang="fr-FR" smtClean="0"/>
              <a:t>11/04/2020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FEF9CC1-BD4D-0B4B-8765-5452DF3A7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131DDF-5AF6-9446-9139-C88991812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246856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27483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6926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8D797E-8E43-C142-A324-7FC2F92BB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2E64DCA-4071-FC4B-8DC7-1B87FC1CE8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8B0DD9F-B589-7244-BAF9-25E4B194A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0DCE-EE31-3E4A-A9F5-52686814DDA7}" type="datetimeFigureOut">
              <a:rPr lang="fr-FR" smtClean="0"/>
              <a:t>11/04/2020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501FDFE-E0A5-A145-9817-DAC400057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60EDFF3-E1C5-D44E-A265-A43615D15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830330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DD9E98-161E-7B4B-B59D-502A4B7A0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2F46B0-65A1-8540-A7C2-FC20ED6BAD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01909B0-26A2-3C4E-9D2A-147283438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0DCE-EE31-3E4A-A9F5-52686814DDA7}" type="datetimeFigureOut">
              <a:rPr lang="fr-FR" smtClean="0"/>
              <a:t>11/04/2020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9134F2-6D3F-6748-953C-3C7E75163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EBD7C9-F4D7-BF40-9DAB-C3EE4B8C2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550432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4CC3D5-A623-EB4A-AE86-DBB5FFB96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340FDF-60DC-5D47-A16D-6E8053754C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8A2BA70-2BE3-E24E-85A4-E64C081C3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95470CC-9CFF-B64E-8A0A-C8E4542D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0DCE-EE31-3E4A-A9F5-52686814DDA7}" type="datetimeFigureOut">
              <a:rPr lang="fr-FR" smtClean="0"/>
              <a:t>11/04/2020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174EBDC-B5E6-184D-864D-C5003572D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9883375-EE14-D54A-86E1-642E5E33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88514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4E2746-978B-D145-9BEE-8288DA876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2E6A2F5-8288-B945-8AD1-8064A4B1C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424F089-F96C-B34F-80E4-2E0CB388B7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BDEE030-78E4-104D-8FCB-610C9B0ACE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B59C321-AEA5-E848-BC9B-DC01763C0C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D46786E-A472-B74F-A192-2E7BF15C8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0DCE-EE31-3E4A-A9F5-52686814DDA7}" type="datetimeFigureOut">
              <a:rPr lang="fr-FR" smtClean="0"/>
              <a:t>11/04/2020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348FCC0-BFCD-F149-BCA3-14F675B52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E507817-4E86-164B-B298-BAAA92662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276750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C3F54C-7DAD-2B48-9C9D-69DADF20E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E68060A-017B-DD4B-8DCE-030117B23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0DCE-EE31-3E4A-A9F5-52686814DDA7}" type="datetimeFigureOut">
              <a:rPr lang="fr-FR" smtClean="0"/>
              <a:t>11/04/2020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915DCC7-7F3B-394F-9A05-2FEEAC864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DD114F3-5E41-4F47-B045-37A2CB79A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291778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F4E5EC5-E985-7A47-AD2B-6DDEBE98C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0DCE-EE31-3E4A-A9F5-52686814DDA7}" type="datetimeFigureOut">
              <a:rPr lang="fr-FR" smtClean="0"/>
              <a:t>11/04/2020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C0E74D1-1327-1442-B334-5EA285184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267AE58-96D9-9F42-A817-96270B6A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132586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17835E-2481-6B4B-935B-BA81081E2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20C86D-2FFB-EC4B-A04D-B89871BAA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BA777E7-617E-954E-AB17-CC9E49A95A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EE26033-30E2-6741-952A-A160A1D36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0DCE-EE31-3E4A-A9F5-52686814DDA7}" type="datetimeFigureOut">
              <a:rPr lang="fr-FR" smtClean="0"/>
              <a:t>11/04/2020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98E2952-C49C-794E-96B5-D2691C4C2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ECCE426-7349-524A-A3ED-1801224E4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802029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56B90A-3692-B74F-977E-9FB1C468C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B2B8953-EF30-AE46-B783-3265295517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E64167A-CAAF-4045-9D67-5F9C26D7B6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A16DD8F-6633-FF4D-A14B-5C7DCCE39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0DCE-EE31-3E4A-A9F5-52686814DDA7}" type="datetimeFigureOut">
              <a:rPr lang="fr-FR" smtClean="0"/>
              <a:t>11/04/2020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15E67A5-603C-304D-895C-3AB02EB29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692A3A6-5AB8-3843-8273-7CC5B8A43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965742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9802AEB-9299-A74F-BDA4-C65EF820B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D2B70FD-E26E-DB4F-806F-443A28E13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01C87E5-9D1C-284B-9EC4-DE1736CEF6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30DCE-EE31-3E4A-A9F5-52686814DDA7}" type="datetimeFigureOut">
              <a:rPr lang="fr-FR" smtClean="0"/>
              <a:t>11/04/2020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19AB893-7989-2D4D-BCB8-EC25412F8D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E564E5C-41ED-9B42-8205-08A35E1BC7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2493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22.JPG"/><Relationship Id="rId7" Type="http://schemas.openxmlformats.org/officeDocument/2006/relationships/image" Target="../media/image23.jf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6.jpg"/><Relationship Id="rId10" Type="http://schemas.openxmlformats.org/officeDocument/2006/relationships/image" Target="../media/image13.jpg"/><Relationship Id="rId4" Type="http://schemas.openxmlformats.org/officeDocument/2006/relationships/image" Target="../media/image15.jpg"/><Relationship Id="rId9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fif"/><Relationship Id="rId3" Type="http://schemas.openxmlformats.org/officeDocument/2006/relationships/image" Target="../media/image22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Relationship Id="rId9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fif"/><Relationship Id="rId3" Type="http://schemas.openxmlformats.org/officeDocument/2006/relationships/image" Target="../media/image22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Relationship Id="rId9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fif"/><Relationship Id="rId4" Type="http://schemas.openxmlformats.org/officeDocument/2006/relationships/image" Target="../media/image4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7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fif"/><Relationship Id="rId3" Type="http://schemas.openxmlformats.org/officeDocument/2006/relationships/image" Target="../media/image22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Relationship Id="rId9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10" Type="http://schemas.openxmlformats.org/officeDocument/2006/relationships/image" Target="../media/image33.jpg"/><Relationship Id="rId4" Type="http://schemas.openxmlformats.org/officeDocument/2006/relationships/image" Target="../media/image27.JPG"/><Relationship Id="rId9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orld - 5104">
            <a:hlinkClick r:id="" action="ppaction://media"/>
            <a:extLst>
              <a:ext uri="{FF2B5EF4-FFF2-40B4-BE49-F238E27FC236}">
                <a16:creationId xmlns:a16="http://schemas.microsoft.com/office/drawing/2014/main" id="{1B449B37-FED1-49A7-BFFC-BB6A92F2163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sp>
        <p:nvSpPr>
          <p:cNvPr id="5" name="Google Shape;54;p13">
            <a:extLst>
              <a:ext uri="{FF2B5EF4-FFF2-40B4-BE49-F238E27FC236}">
                <a16:creationId xmlns:a16="http://schemas.microsoft.com/office/drawing/2014/main" id="{294D6CAC-101C-40EC-8983-900953CE2272}"/>
              </a:ext>
            </a:extLst>
          </p:cNvPr>
          <p:cNvSpPr txBox="1">
            <a:spLocks/>
          </p:cNvSpPr>
          <p:nvPr/>
        </p:nvSpPr>
        <p:spPr>
          <a:xfrm>
            <a:off x="5473516" y="1409114"/>
            <a:ext cx="2975160" cy="1909969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en-US" sz="4400" b="1" dirty="0">
                <a:solidFill>
                  <a:srgbClr val="000000"/>
                </a:solidFill>
                <a:latin typeface="Adventure Subtitles" panose="040B0600000000000000" pitchFamily="82" charset="0"/>
              </a:rPr>
              <a:t>First trip around </a:t>
            </a:r>
            <a:r>
              <a:rPr lang="en-US" sz="4400" b="1">
                <a:solidFill>
                  <a:srgbClr val="000000"/>
                </a:solidFill>
                <a:latin typeface="Adventure Subtitles" panose="040B0600000000000000" pitchFamily="82" charset="0"/>
              </a:rPr>
              <a:t>the English-speaking </a:t>
            </a:r>
            <a:r>
              <a:rPr lang="en-US" sz="4400" b="1" dirty="0">
                <a:solidFill>
                  <a:srgbClr val="000000"/>
                </a:solidFill>
                <a:latin typeface="Adventure Subtitles" panose="040B0600000000000000" pitchFamily="82" charset="0"/>
              </a:rPr>
              <a:t>world!</a:t>
            </a:r>
          </a:p>
        </p:txBody>
      </p:sp>
    </p:spTree>
    <p:extLst>
      <p:ext uri="{BB962C8B-B14F-4D97-AF65-F5344CB8AC3E}">
        <p14:creationId xmlns:p14="http://schemas.microsoft.com/office/powerpoint/2010/main" val="331447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7D35A837-E665-4D3E-856C-D63E82A0EA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3"/>
          <a:stretch/>
        </p:blipFill>
        <p:spPr>
          <a:xfrm>
            <a:off x="-93786" y="0"/>
            <a:ext cx="9237785" cy="5143500"/>
          </a:xfrm>
          <a:prstGeom prst="rect">
            <a:avLst/>
          </a:prstGeom>
        </p:spPr>
      </p:pic>
      <p:pic>
        <p:nvPicPr>
          <p:cNvPr id="3" name="Image 2" descr="Une image contenant extérieur, herbe, bâtiment, eau&#10;&#10;Description générée automatiquement">
            <a:extLst>
              <a:ext uri="{FF2B5EF4-FFF2-40B4-BE49-F238E27FC236}">
                <a16:creationId xmlns:a16="http://schemas.microsoft.com/office/drawing/2014/main" id="{5BE02A63-D8ED-4894-9467-30E41E403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9639" y="2182684"/>
            <a:ext cx="908433" cy="570042"/>
          </a:xfrm>
          <a:prstGeom prst="rect">
            <a:avLst/>
          </a:prstGeom>
        </p:spPr>
      </p:pic>
      <p:pic>
        <p:nvPicPr>
          <p:cNvPr id="4" name="Image 3" descr="Une image contenant extérieur, herbe, bâtiment, grand&#10;&#10;Description générée automatiquement">
            <a:extLst>
              <a:ext uri="{FF2B5EF4-FFF2-40B4-BE49-F238E27FC236}">
                <a16:creationId xmlns:a16="http://schemas.microsoft.com/office/drawing/2014/main" id="{2CD9D5E8-39A0-4A37-9AC8-E317978BF9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13" t="4027" r="2978" b="7480"/>
          <a:stretch/>
        </p:blipFill>
        <p:spPr>
          <a:xfrm>
            <a:off x="4572000" y="83970"/>
            <a:ext cx="711481" cy="668216"/>
          </a:xfrm>
          <a:prstGeom prst="rect">
            <a:avLst/>
          </a:prstGeom>
        </p:spPr>
      </p:pic>
      <p:pic>
        <p:nvPicPr>
          <p:cNvPr id="9" name="Image 8" descr="Une image contenant extérieur, bâtiment, eau, pont&#10;&#10;Description générée automatiquement">
            <a:extLst>
              <a:ext uri="{FF2B5EF4-FFF2-40B4-BE49-F238E27FC236}">
                <a16:creationId xmlns:a16="http://schemas.microsoft.com/office/drawing/2014/main" id="{82015C56-CEFF-49E3-9988-46705ACCE47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298" t="15558" r="13130" b="7894"/>
          <a:stretch/>
        </p:blipFill>
        <p:spPr>
          <a:xfrm>
            <a:off x="7706405" y="2908980"/>
            <a:ext cx="702473" cy="502436"/>
          </a:xfrm>
          <a:prstGeom prst="rect">
            <a:avLst/>
          </a:prstGeom>
        </p:spPr>
      </p:pic>
      <p:pic>
        <p:nvPicPr>
          <p:cNvPr id="11" name="Image 10" descr="Une image contenant extérieur, bâtiment, train, pont&#10;&#10;Description générée automatiquement">
            <a:extLst>
              <a:ext uri="{FF2B5EF4-FFF2-40B4-BE49-F238E27FC236}">
                <a16:creationId xmlns:a16="http://schemas.microsoft.com/office/drawing/2014/main" id="{B150D9AF-BDE7-4680-B119-E489206723B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034" t="4108" r="9602" b="14838"/>
          <a:stretch/>
        </p:blipFill>
        <p:spPr>
          <a:xfrm>
            <a:off x="4077967" y="1865769"/>
            <a:ext cx="769856" cy="501744"/>
          </a:xfrm>
          <a:prstGeom prst="rect">
            <a:avLst/>
          </a:prstGeom>
        </p:spPr>
      </p:pic>
      <p:pic>
        <p:nvPicPr>
          <p:cNvPr id="13" name="Image 12" descr="Une image contenant bâtiment, extérieur, maison, petit&#10;&#10;Description générée automatiquement">
            <a:extLst>
              <a:ext uri="{FF2B5EF4-FFF2-40B4-BE49-F238E27FC236}">
                <a16:creationId xmlns:a16="http://schemas.microsoft.com/office/drawing/2014/main" id="{8609E46F-0856-4DFF-8FA2-100B5E970A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8001" y="1920204"/>
            <a:ext cx="596412" cy="44730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8E287F8-E3A5-4C33-8305-E691104E25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79924" y="1917235"/>
            <a:ext cx="261219" cy="35140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FD27543-4002-4D41-82CE-39646F2BA4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09029" y="3205996"/>
            <a:ext cx="261219" cy="35140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042D1D7-ABAC-4AB8-9D24-7D095455CE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65426" y="2598871"/>
            <a:ext cx="261219" cy="35140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0B6B0FA-68C0-44E7-8468-75DD6F63CA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60468" y="509954"/>
            <a:ext cx="261219" cy="35140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66650D4-3EB9-4DEB-AEF2-1907EEC6B0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6145" y="4725422"/>
            <a:ext cx="261219" cy="351403"/>
          </a:xfrm>
          <a:prstGeom prst="rect">
            <a:avLst/>
          </a:prstGeom>
        </p:spPr>
      </p:pic>
      <p:pic>
        <p:nvPicPr>
          <p:cNvPr id="5" name="Image 4" descr="Une image contenant horloge, bâtiment, tour, extérieur&#10;&#10;Description générée automatiquement">
            <a:extLst>
              <a:ext uri="{FF2B5EF4-FFF2-40B4-BE49-F238E27FC236}">
                <a16:creationId xmlns:a16="http://schemas.microsoft.com/office/drawing/2014/main" id="{9191E371-9A05-464B-B004-291CF2B52C6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8669"/>
          <a:stretch/>
        </p:blipFill>
        <p:spPr>
          <a:xfrm>
            <a:off x="546755" y="4367497"/>
            <a:ext cx="405352" cy="77600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DBD671B-DA34-4005-941A-0C01951BECD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20063"/>
          <a:stretch/>
        </p:blipFill>
        <p:spPr>
          <a:xfrm>
            <a:off x="5164418" y="1725319"/>
            <a:ext cx="261219" cy="28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31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47B6264B-636A-1D41-90A8-B7FA0D5E1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699" y="1152475"/>
            <a:ext cx="3153137" cy="235272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C53CC17-81DE-7D49-9143-970FBD4DA7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4923" y="1108497"/>
            <a:ext cx="2451275" cy="163121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EACA6C8-0733-934A-B657-D29AB69165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9643" y="1477820"/>
            <a:ext cx="2295380" cy="152747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9B11085-E9C3-1349-B143-EB72F17CF2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1692" y="3367527"/>
            <a:ext cx="2451276" cy="163121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BAC4826-7EA7-DC42-8787-F8B49E5068FD}"/>
              </a:ext>
            </a:extLst>
          </p:cNvPr>
          <p:cNvSpPr txBox="1"/>
          <p:nvPr/>
        </p:nvSpPr>
        <p:spPr>
          <a:xfrm>
            <a:off x="1283594" y="3542790"/>
            <a:ext cx="802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By</a:t>
            </a:r>
            <a:r>
              <a:rPr lang="fr-FR" dirty="0"/>
              <a:t> cab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025C4C6-EB0D-A745-A072-EEF7FBC2C832}"/>
              </a:ext>
            </a:extLst>
          </p:cNvPr>
          <p:cNvSpPr txBox="1"/>
          <p:nvPr/>
        </p:nvSpPr>
        <p:spPr>
          <a:xfrm>
            <a:off x="4054144" y="2739709"/>
            <a:ext cx="1810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By</a:t>
            </a:r>
            <a:r>
              <a:rPr lang="fr-FR" dirty="0"/>
              <a:t> double </a:t>
            </a:r>
            <a:r>
              <a:rPr lang="fr-FR" dirty="0" err="1"/>
              <a:t>decker</a:t>
            </a:r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D45CBAB-B204-1D41-B6A8-9583C2888A1B}"/>
              </a:ext>
            </a:extLst>
          </p:cNvPr>
          <p:cNvSpPr txBox="1"/>
          <p:nvPr/>
        </p:nvSpPr>
        <p:spPr>
          <a:xfrm>
            <a:off x="7342240" y="3126442"/>
            <a:ext cx="910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By</a:t>
            </a:r>
            <a:r>
              <a:rPr lang="fr-FR" dirty="0"/>
              <a:t> tube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458D410-5BAF-F64B-81C2-715BE0D77EF3}"/>
              </a:ext>
            </a:extLst>
          </p:cNvPr>
          <p:cNvSpPr txBox="1"/>
          <p:nvPr/>
        </p:nvSpPr>
        <p:spPr>
          <a:xfrm>
            <a:off x="2980513" y="4190028"/>
            <a:ext cx="903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By</a:t>
            </a:r>
            <a:r>
              <a:rPr lang="fr-FR" dirty="0"/>
              <a:t> boat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019C7E1B-3F8B-FF44-88F8-96D73AB4E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262" y="304861"/>
            <a:ext cx="6057927" cy="572700"/>
          </a:xfrm>
        </p:spPr>
        <p:txBody>
          <a:bodyPr/>
          <a:lstStyle/>
          <a:p>
            <a:r>
              <a:rPr lang="fr-FR" b="1" dirty="0"/>
              <a:t>How </a:t>
            </a:r>
            <a:r>
              <a:rPr lang="fr-FR" b="1" dirty="0" err="1"/>
              <a:t>can</a:t>
            </a:r>
            <a:r>
              <a:rPr lang="fr-FR" b="1" dirty="0"/>
              <a:t> </a:t>
            </a:r>
            <a:r>
              <a:rPr lang="fr-FR" b="1" dirty="0" err="1"/>
              <a:t>you</a:t>
            </a:r>
            <a:r>
              <a:rPr lang="fr-FR" b="1" dirty="0"/>
              <a:t> </a:t>
            </a:r>
            <a:r>
              <a:rPr lang="fr-FR" b="1" dirty="0" err="1"/>
              <a:t>get</a:t>
            </a:r>
            <a:r>
              <a:rPr lang="fr-FR" b="1" dirty="0"/>
              <a:t>  </a:t>
            </a:r>
            <a:r>
              <a:rPr lang="fr-FR" b="1" dirty="0" err="1"/>
              <a:t>around</a:t>
            </a:r>
            <a:r>
              <a:rPr lang="fr-FR" b="1" dirty="0"/>
              <a:t> London ?</a:t>
            </a:r>
          </a:p>
        </p:txBody>
      </p:sp>
    </p:spTree>
    <p:extLst>
      <p:ext uri="{BB962C8B-B14F-4D97-AF65-F5344CB8AC3E}">
        <p14:creationId xmlns:p14="http://schemas.microsoft.com/office/powerpoint/2010/main" val="894170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7D35A837-E665-4D3E-856C-D63E82A0EA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3"/>
          <a:stretch/>
        </p:blipFill>
        <p:spPr>
          <a:xfrm>
            <a:off x="-93786" y="0"/>
            <a:ext cx="9237785" cy="5143500"/>
          </a:xfrm>
          <a:prstGeom prst="rect">
            <a:avLst/>
          </a:prstGeom>
        </p:spPr>
      </p:pic>
      <p:pic>
        <p:nvPicPr>
          <p:cNvPr id="3" name="Image 2" descr="Une image contenant extérieur, herbe, bâtiment, eau&#10;&#10;Description générée automatiquement">
            <a:extLst>
              <a:ext uri="{FF2B5EF4-FFF2-40B4-BE49-F238E27FC236}">
                <a16:creationId xmlns:a16="http://schemas.microsoft.com/office/drawing/2014/main" id="{5BE02A63-D8ED-4894-9467-30E41E403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9639" y="2182684"/>
            <a:ext cx="908433" cy="570042"/>
          </a:xfrm>
          <a:prstGeom prst="rect">
            <a:avLst/>
          </a:prstGeom>
        </p:spPr>
      </p:pic>
      <p:pic>
        <p:nvPicPr>
          <p:cNvPr id="4" name="Image 3" descr="Une image contenant extérieur, herbe, bâtiment, grand&#10;&#10;Description générée automatiquement">
            <a:extLst>
              <a:ext uri="{FF2B5EF4-FFF2-40B4-BE49-F238E27FC236}">
                <a16:creationId xmlns:a16="http://schemas.microsoft.com/office/drawing/2014/main" id="{2CD9D5E8-39A0-4A37-9AC8-E317978BF9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13" t="4027" r="2978" b="7480"/>
          <a:stretch/>
        </p:blipFill>
        <p:spPr>
          <a:xfrm>
            <a:off x="4572000" y="83970"/>
            <a:ext cx="711481" cy="668216"/>
          </a:xfrm>
          <a:prstGeom prst="rect">
            <a:avLst/>
          </a:prstGeom>
        </p:spPr>
      </p:pic>
      <p:pic>
        <p:nvPicPr>
          <p:cNvPr id="5" name="Image 4" descr="Une image contenant horloge, bâtiment, tour, extérieur&#10;&#10;Description générée automatiquement">
            <a:extLst>
              <a:ext uri="{FF2B5EF4-FFF2-40B4-BE49-F238E27FC236}">
                <a16:creationId xmlns:a16="http://schemas.microsoft.com/office/drawing/2014/main" id="{9191E371-9A05-464B-B004-291CF2B52C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382" y="4392498"/>
            <a:ext cx="499386" cy="665848"/>
          </a:xfrm>
          <a:prstGeom prst="rect">
            <a:avLst/>
          </a:prstGeom>
        </p:spPr>
      </p:pic>
      <p:pic>
        <p:nvPicPr>
          <p:cNvPr id="9" name="Image 8" descr="Une image contenant extérieur, bâtiment, eau, pont&#10;&#10;Description générée automatiquement">
            <a:extLst>
              <a:ext uri="{FF2B5EF4-FFF2-40B4-BE49-F238E27FC236}">
                <a16:creationId xmlns:a16="http://schemas.microsoft.com/office/drawing/2014/main" id="{82015C56-CEFF-49E3-9988-46705ACCE4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298" t="15558" r="13130" b="7894"/>
          <a:stretch/>
        </p:blipFill>
        <p:spPr>
          <a:xfrm>
            <a:off x="7706405" y="2908980"/>
            <a:ext cx="702473" cy="502436"/>
          </a:xfrm>
          <a:prstGeom prst="rect">
            <a:avLst/>
          </a:prstGeom>
        </p:spPr>
      </p:pic>
      <p:pic>
        <p:nvPicPr>
          <p:cNvPr id="11" name="Image 10" descr="Une image contenant extérieur, bâtiment, train, pont&#10;&#10;Description générée automatiquement">
            <a:extLst>
              <a:ext uri="{FF2B5EF4-FFF2-40B4-BE49-F238E27FC236}">
                <a16:creationId xmlns:a16="http://schemas.microsoft.com/office/drawing/2014/main" id="{B150D9AF-BDE7-4680-B119-E489206723B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034" t="4108" r="9602" b="14838"/>
          <a:stretch/>
        </p:blipFill>
        <p:spPr>
          <a:xfrm>
            <a:off x="4077967" y="1865769"/>
            <a:ext cx="769856" cy="501744"/>
          </a:xfrm>
          <a:prstGeom prst="rect">
            <a:avLst/>
          </a:prstGeom>
        </p:spPr>
      </p:pic>
      <p:pic>
        <p:nvPicPr>
          <p:cNvPr id="13" name="Image 12" descr="Une image contenant bâtiment, extérieur, maison, petit&#10;&#10;Description générée automatiquement">
            <a:extLst>
              <a:ext uri="{FF2B5EF4-FFF2-40B4-BE49-F238E27FC236}">
                <a16:creationId xmlns:a16="http://schemas.microsoft.com/office/drawing/2014/main" id="{8609E46F-0856-4DFF-8FA2-100B5E970A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8001" y="1920204"/>
            <a:ext cx="596412" cy="44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86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8"/>
          <p:cNvSpPr txBox="1">
            <a:spLocks noGrp="1"/>
          </p:cNvSpPr>
          <p:nvPr>
            <p:ph type="title"/>
          </p:nvPr>
        </p:nvSpPr>
        <p:spPr>
          <a:xfrm>
            <a:off x="378350" y="715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How </a:t>
            </a:r>
            <a:r>
              <a:rPr lang="fr-FR" dirty="0" err="1"/>
              <a:t>can</a:t>
            </a:r>
            <a:r>
              <a:rPr lang="fr-FR" dirty="0"/>
              <a:t> I go to ……</a:t>
            </a:r>
            <a:endParaRPr dirty="0"/>
          </a:p>
        </p:txBody>
      </p:sp>
      <p:pic>
        <p:nvPicPr>
          <p:cNvPr id="244" name="Google Shape;24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925" y="889625"/>
            <a:ext cx="1343475" cy="200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37613" y="1353700"/>
            <a:ext cx="2148800" cy="162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48975" y="1353700"/>
            <a:ext cx="1727800" cy="172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8"/>
          <p:cNvSpPr txBox="1"/>
          <p:nvPr/>
        </p:nvSpPr>
        <p:spPr>
          <a:xfrm>
            <a:off x="247525" y="2974675"/>
            <a:ext cx="1630800" cy="6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Go straight on</a:t>
            </a:r>
            <a:endParaRPr dirty="0"/>
          </a:p>
        </p:txBody>
      </p:sp>
      <p:sp>
        <p:nvSpPr>
          <p:cNvPr id="248" name="Google Shape;248;p38"/>
          <p:cNvSpPr txBox="1"/>
          <p:nvPr/>
        </p:nvSpPr>
        <p:spPr>
          <a:xfrm>
            <a:off x="2831075" y="3511525"/>
            <a:ext cx="1630800" cy="6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turn right</a:t>
            </a:r>
            <a:endParaRPr/>
          </a:p>
        </p:txBody>
      </p:sp>
      <p:sp>
        <p:nvSpPr>
          <p:cNvPr id="249" name="Google Shape;249;p38"/>
          <p:cNvSpPr txBox="1"/>
          <p:nvPr/>
        </p:nvSpPr>
        <p:spPr>
          <a:xfrm>
            <a:off x="5538350" y="3417475"/>
            <a:ext cx="1630800" cy="6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turn left</a:t>
            </a:r>
            <a:endParaRPr/>
          </a:p>
        </p:txBody>
      </p:sp>
      <p:pic>
        <p:nvPicPr>
          <p:cNvPr id="250" name="Google Shape;250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81325" y="1114234"/>
            <a:ext cx="1727800" cy="1123067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8"/>
          <p:cNvSpPr txBox="1"/>
          <p:nvPr/>
        </p:nvSpPr>
        <p:spPr>
          <a:xfrm>
            <a:off x="7329825" y="2813725"/>
            <a:ext cx="1630800" cy="6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cross the street </a:t>
            </a:r>
            <a:endParaRPr/>
          </a:p>
        </p:txBody>
      </p:sp>
      <p:sp>
        <p:nvSpPr>
          <p:cNvPr id="252" name="Google Shape;252;p38"/>
          <p:cNvSpPr txBox="1"/>
          <p:nvPr/>
        </p:nvSpPr>
        <p:spPr>
          <a:xfrm>
            <a:off x="5699025" y="4316475"/>
            <a:ext cx="1630800" cy="6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cross a bridge </a:t>
            </a:r>
            <a:endParaRPr/>
          </a:p>
        </p:txBody>
      </p:sp>
      <p:pic>
        <p:nvPicPr>
          <p:cNvPr id="253" name="Google Shape;253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81327" y="3754125"/>
            <a:ext cx="1394675" cy="138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8350" y="3638025"/>
            <a:ext cx="1376250" cy="137625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8"/>
          <p:cNvSpPr txBox="1"/>
          <p:nvPr/>
        </p:nvSpPr>
        <p:spPr>
          <a:xfrm>
            <a:off x="1658275" y="4445700"/>
            <a:ext cx="1630800" cy="6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walk until….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9"/>
          <p:cNvSpPr txBox="1">
            <a:spLocks noGrp="1"/>
          </p:cNvSpPr>
          <p:nvPr>
            <p:ph type="title"/>
          </p:nvPr>
        </p:nvSpPr>
        <p:spPr>
          <a:xfrm>
            <a:off x="201225" y="345470"/>
            <a:ext cx="1962825" cy="6043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dirty="0"/>
              <a:t>Let’s play!</a:t>
            </a:r>
            <a:endParaRPr b="1" dirty="0"/>
          </a:p>
        </p:txBody>
      </p:sp>
      <p:pic>
        <p:nvPicPr>
          <p:cNvPr id="261" name="Google Shape;261;p39"/>
          <p:cNvPicPr preferRelativeResize="0"/>
          <p:nvPr/>
        </p:nvPicPr>
        <p:blipFill rotWithShape="1">
          <a:blip r:embed="rId3">
            <a:alphaModFix/>
          </a:blip>
          <a:srcRect r="-5786" b="8290"/>
          <a:stretch/>
        </p:blipFill>
        <p:spPr>
          <a:xfrm>
            <a:off x="2694067" y="118368"/>
            <a:ext cx="818867" cy="105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1477" y="2283632"/>
            <a:ext cx="1256700" cy="951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91475" y="1362872"/>
            <a:ext cx="818875" cy="818875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9"/>
          <p:cNvSpPr txBox="1"/>
          <p:nvPr/>
        </p:nvSpPr>
        <p:spPr>
          <a:xfrm>
            <a:off x="6157275" y="2556375"/>
            <a:ext cx="1256700" cy="6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turn right</a:t>
            </a:r>
            <a:endParaRPr/>
          </a:p>
        </p:txBody>
      </p:sp>
      <p:sp>
        <p:nvSpPr>
          <p:cNvPr id="265" name="Google Shape;265;p39"/>
          <p:cNvSpPr txBox="1"/>
          <p:nvPr/>
        </p:nvSpPr>
        <p:spPr>
          <a:xfrm>
            <a:off x="6157275" y="878225"/>
            <a:ext cx="1630800" cy="6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turn left</a:t>
            </a:r>
            <a:endParaRPr/>
          </a:p>
        </p:txBody>
      </p:sp>
      <p:sp>
        <p:nvSpPr>
          <p:cNvPr id="266" name="Google Shape;266;p39"/>
          <p:cNvSpPr txBox="1"/>
          <p:nvPr/>
        </p:nvSpPr>
        <p:spPr>
          <a:xfrm>
            <a:off x="6104525" y="1649575"/>
            <a:ext cx="1630800" cy="6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cross …..</a:t>
            </a:r>
            <a:endParaRPr/>
          </a:p>
        </p:txBody>
      </p:sp>
      <p:pic>
        <p:nvPicPr>
          <p:cNvPr id="267" name="Google Shape;267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64050" y="3805775"/>
            <a:ext cx="1630800" cy="1624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03925" y="3336550"/>
            <a:ext cx="951050" cy="95105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9"/>
          <p:cNvSpPr txBox="1"/>
          <p:nvPr/>
        </p:nvSpPr>
        <p:spPr>
          <a:xfrm>
            <a:off x="6040500" y="180413"/>
            <a:ext cx="2657100" cy="6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go straight on</a:t>
            </a:r>
            <a:endParaRPr/>
          </a:p>
        </p:txBody>
      </p:sp>
      <p:sp>
        <p:nvSpPr>
          <p:cNvPr id="270" name="Google Shape;270;p39"/>
          <p:cNvSpPr txBox="1"/>
          <p:nvPr/>
        </p:nvSpPr>
        <p:spPr>
          <a:xfrm>
            <a:off x="6040500" y="3644575"/>
            <a:ext cx="2657100" cy="6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walk until….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5"/>
          <p:cNvSpPr txBox="1">
            <a:spLocks noGrp="1"/>
          </p:cNvSpPr>
          <p:nvPr>
            <p:ph type="title"/>
          </p:nvPr>
        </p:nvSpPr>
        <p:spPr>
          <a:xfrm>
            <a:off x="3151221" y="200272"/>
            <a:ext cx="3470384" cy="6157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dirty="0"/>
              <a:t>Let’s memorise!</a:t>
            </a:r>
            <a:endParaRPr b="1" dirty="0"/>
          </a:p>
        </p:txBody>
      </p:sp>
      <p:pic>
        <p:nvPicPr>
          <p:cNvPr id="308" name="Google Shape;30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925" y="889625"/>
            <a:ext cx="1343475" cy="200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37613" y="1006973"/>
            <a:ext cx="2148800" cy="162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09230" y="2733315"/>
            <a:ext cx="1727800" cy="172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71467" y="1006973"/>
            <a:ext cx="1727800" cy="1123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81327" y="3754125"/>
            <a:ext cx="1394675" cy="138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8350" y="3638025"/>
            <a:ext cx="1376250" cy="137625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45"/>
          <p:cNvSpPr txBox="1"/>
          <p:nvPr/>
        </p:nvSpPr>
        <p:spPr>
          <a:xfrm>
            <a:off x="293075" y="2667000"/>
            <a:ext cx="3225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</a:t>
            </a:r>
            <a:endParaRPr/>
          </a:p>
        </p:txBody>
      </p:sp>
      <p:sp>
        <p:nvSpPr>
          <p:cNvPr id="315" name="Google Shape;315;p45"/>
          <p:cNvSpPr txBox="1"/>
          <p:nvPr/>
        </p:nvSpPr>
        <p:spPr>
          <a:xfrm>
            <a:off x="3169994" y="2633098"/>
            <a:ext cx="3225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B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6" name="Google Shape;316;p45"/>
          <p:cNvSpPr txBox="1"/>
          <p:nvPr/>
        </p:nvSpPr>
        <p:spPr>
          <a:xfrm>
            <a:off x="4410750" y="3887850"/>
            <a:ext cx="3225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</a:t>
            </a:r>
            <a:endParaRPr/>
          </a:p>
        </p:txBody>
      </p:sp>
      <p:sp>
        <p:nvSpPr>
          <p:cNvPr id="317" name="Google Shape;317;p45"/>
          <p:cNvSpPr txBox="1"/>
          <p:nvPr/>
        </p:nvSpPr>
        <p:spPr>
          <a:xfrm>
            <a:off x="7435367" y="2133450"/>
            <a:ext cx="3225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D</a:t>
            </a:r>
            <a:endParaRPr dirty="0"/>
          </a:p>
        </p:txBody>
      </p:sp>
      <p:sp>
        <p:nvSpPr>
          <p:cNvPr id="318" name="Google Shape;318;p45"/>
          <p:cNvSpPr txBox="1"/>
          <p:nvPr/>
        </p:nvSpPr>
        <p:spPr>
          <a:xfrm>
            <a:off x="1833400" y="4575975"/>
            <a:ext cx="3225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</a:t>
            </a:r>
            <a:endParaRPr/>
          </a:p>
        </p:txBody>
      </p:sp>
      <p:sp>
        <p:nvSpPr>
          <p:cNvPr id="319" name="Google Shape;319;p45"/>
          <p:cNvSpPr txBox="1"/>
          <p:nvPr/>
        </p:nvSpPr>
        <p:spPr>
          <a:xfrm>
            <a:off x="6806925" y="4406000"/>
            <a:ext cx="3225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F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Let’s memorise!</a:t>
            </a:r>
            <a:endParaRPr/>
          </a:p>
        </p:txBody>
      </p:sp>
      <p:pic>
        <p:nvPicPr>
          <p:cNvPr id="308" name="Google Shape;30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925" y="889625"/>
            <a:ext cx="1343475" cy="200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37613" y="1353700"/>
            <a:ext cx="2148800" cy="162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48975" y="1353700"/>
            <a:ext cx="1727800" cy="172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81325" y="1114234"/>
            <a:ext cx="1727800" cy="1123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81327" y="3754125"/>
            <a:ext cx="1394675" cy="138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8350" y="3638025"/>
            <a:ext cx="1376250" cy="137625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45"/>
          <p:cNvSpPr txBox="1"/>
          <p:nvPr/>
        </p:nvSpPr>
        <p:spPr>
          <a:xfrm>
            <a:off x="293075" y="2667000"/>
            <a:ext cx="3225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</a:t>
            </a:r>
            <a:endParaRPr/>
          </a:p>
        </p:txBody>
      </p:sp>
      <p:sp>
        <p:nvSpPr>
          <p:cNvPr id="315" name="Google Shape;315;p45"/>
          <p:cNvSpPr txBox="1"/>
          <p:nvPr/>
        </p:nvSpPr>
        <p:spPr>
          <a:xfrm>
            <a:off x="2570275" y="2768600"/>
            <a:ext cx="3225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B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45"/>
          <p:cNvSpPr txBox="1"/>
          <p:nvPr/>
        </p:nvSpPr>
        <p:spPr>
          <a:xfrm>
            <a:off x="5949450" y="2705900"/>
            <a:ext cx="3225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</a:t>
            </a:r>
            <a:endParaRPr/>
          </a:p>
        </p:txBody>
      </p:sp>
      <p:sp>
        <p:nvSpPr>
          <p:cNvPr id="317" name="Google Shape;317;p45"/>
          <p:cNvSpPr txBox="1"/>
          <p:nvPr/>
        </p:nvSpPr>
        <p:spPr>
          <a:xfrm>
            <a:off x="7983975" y="2333800"/>
            <a:ext cx="3225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</a:t>
            </a:r>
            <a:endParaRPr/>
          </a:p>
        </p:txBody>
      </p:sp>
      <p:sp>
        <p:nvSpPr>
          <p:cNvPr id="318" name="Google Shape;318;p45"/>
          <p:cNvSpPr txBox="1"/>
          <p:nvPr/>
        </p:nvSpPr>
        <p:spPr>
          <a:xfrm>
            <a:off x="1833400" y="4575975"/>
            <a:ext cx="3225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</a:t>
            </a:r>
            <a:endParaRPr/>
          </a:p>
        </p:txBody>
      </p:sp>
      <p:sp>
        <p:nvSpPr>
          <p:cNvPr id="319" name="Google Shape;319;p45"/>
          <p:cNvSpPr txBox="1"/>
          <p:nvPr/>
        </p:nvSpPr>
        <p:spPr>
          <a:xfrm>
            <a:off x="6806925" y="4406000"/>
            <a:ext cx="3225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F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87449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7D35A837-E665-4D3E-856C-D63E82A0EA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3"/>
          <a:stretch/>
        </p:blipFill>
        <p:spPr>
          <a:xfrm>
            <a:off x="-93786" y="0"/>
            <a:ext cx="9237785" cy="5143500"/>
          </a:xfrm>
          <a:prstGeom prst="rect">
            <a:avLst/>
          </a:prstGeom>
        </p:spPr>
      </p:pic>
      <p:pic>
        <p:nvPicPr>
          <p:cNvPr id="3" name="Image 2" descr="Une image contenant extérieur, herbe, bâtiment, eau&#10;&#10;Description générée automatiquement">
            <a:extLst>
              <a:ext uri="{FF2B5EF4-FFF2-40B4-BE49-F238E27FC236}">
                <a16:creationId xmlns:a16="http://schemas.microsoft.com/office/drawing/2014/main" id="{5BE02A63-D8ED-4894-9467-30E41E403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9639" y="2182684"/>
            <a:ext cx="908433" cy="570042"/>
          </a:xfrm>
          <a:prstGeom prst="rect">
            <a:avLst/>
          </a:prstGeom>
        </p:spPr>
      </p:pic>
      <p:pic>
        <p:nvPicPr>
          <p:cNvPr id="4" name="Image 3" descr="Une image contenant extérieur, herbe, bâtiment, grand&#10;&#10;Description générée automatiquement">
            <a:extLst>
              <a:ext uri="{FF2B5EF4-FFF2-40B4-BE49-F238E27FC236}">
                <a16:creationId xmlns:a16="http://schemas.microsoft.com/office/drawing/2014/main" id="{2CD9D5E8-39A0-4A37-9AC8-E317978BF9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13" t="4027" r="2978" b="7480"/>
          <a:stretch/>
        </p:blipFill>
        <p:spPr>
          <a:xfrm>
            <a:off x="4572000" y="83970"/>
            <a:ext cx="711481" cy="668216"/>
          </a:xfrm>
          <a:prstGeom prst="rect">
            <a:avLst/>
          </a:prstGeom>
        </p:spPr>
      </p:pic>
      <p:pic>
        <p:nvPicPr>
          <p:cNvPr id="5" name="Image 4" descr="Une image contenant horloge, bâtiment, tour, extérieur&#10;&#10;Description générée automatiquement">
            <a:extLst>
              <a:ext uri="{FF2B5EF4-FFF2-40B4-BE49-F238E27FC236}">
                <a16:creationId xmlns:a16="http://schemas.microsoft.com/office/drawing/2014/main" id="{9191E371-9A05-464B-B004-291CF2B52C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382" y="4392498"/>
            <a:ext cx="499386" cy="665848"/>
          </a:xfrm>
          <a:prstGeom prst="rect">
            <a:avLst/>
          </a:prstGeom>
        </p:spPr>
      </p:pic>
      <p:pic>
        <p:nvPicPr>
          <p:cNvPr id="9" name="Image 8" descr="Une image contenant extérieur, bâtiment, eau, pont&#10;&#10;Description générée automatiquement">
            <a:extLst>
              <a:ext uri="{FF2B5EF4-FFF2-40B4-BE49-F238E27FC236}">
                <a16:creationId xmlns:a16="http://schemas.microsoft.com/office/drawing/2014/main" id="{82015C56-CEFF-49E3-9988-46705ACCE4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298" t="15558" r="13130" b="7894"/>
          <a:stretch/>
        </p:blipFill>
        <p:spPr>
          <a:xfrm>
            <a:off x="7706405" y="2908980"/>
            <a:ext cx="702473" cy="502436"/>
          </a:xfrm>
          <a:prstGeom prst="rect">
            <a:avLst/>
          </a:prstGeom>
        </p:spPr>
      </p:pic>
      <p:pic>
        <p:nvPicPr>
          <p:cNvPr id="11" name="Image 10" descr="Une image contenant extérieur, bâtiment, train, pont&#10;&#10;Description générée automatiquement">
            <a:extLst>
              <a:ext uri="{FF2B5EF4-FFF2-40B4-BE49-F238E27FC236}">
                <a16:creationId xmlns:a16="http://schemas.microsoft.com/office/drawing/2014/main" id="{B150D9AF-BDE7-4680-B119-E489206723B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034" t="4108" r="9602" b="14838"/>
          <a:stretch/>
        </p:blipFill>
        <p:spPr>
          <a:xfrm>
            <a:off x="4077967" y="1865769"/>
            <a:ext cx="769856" cy="501744"/>
          </a:xfrm>
          <a:prstGeom prst="rect">
            <a:avLst/>
          </a:prstGeom>
        </p:spPr>
      </p:pic>
      <p:pic>
        <p:nvPicPr>
          <p:cNvPr id="13" name="Image 12" descr="Une image contenant bâtiment, extérieur, maison, petit&#10;&#10;Description générée automatiquement">
            <a:extLst>
              <a:ext uri="{FF2B5EF4-FFF2-40B4-BE49-F238E27FC236}">
                <a16:creationId xmlns:a16="http://schemas.microsoft.com/office/drawing/2014/main" id="{8609E46F-0856-4DFF-8FA2-100B5E970A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8001" y="1920204"/>
            <a:ext cx="596412" cy="44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011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0419" y="154812"/>
            <a:ext cx="3186200" cy="4833875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40"/>
          <p:cNvSpPr/>
          <p:nvPr/>
        </p:nvSpPr>
        <p:spPr>
          <a:xfrm>
            <a:off x="2723251" y="4315437"/>
            <a:ext cx="797400" cy="5391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Image 6" descr="Une image contenant extérieur, grand, eau, homme&#10;&#10;Description générée automatiquement">
            <a:extLst>
              <a:ext uri="{FF2B5EF4-FFF2-40B4-BE49-F238E27FC236}">
                <a16:creationId xmlns:a16="http://schemas.microsoft.com/office/drawing/2014/main" id="{D21A1BB5-4CB6-4CF3-8E9F-6E60E032A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7903" y="139354"/>
            <a:ext cx="2916865" cy="2187649"/>
          </a:xfrm>
          <a:prstGeom prst="rect">
            <a:avLst/>
          </a:prstGeom>
        </p:spPr>
      </p:pic>
      <p:pic>
        <p:nvPicPr>
          <p:cNvPr id="9" name="Image 8" descr="Une image contenant extérieur, bâtiment, route, église&#10;&#10;Description générée automatiquement">
            <a:extLst>
              <a:ext uri="{FF2B5EF4-FFF2-40B4-BE49-F238E27FC236}">
                <a16:creationId xmlns:a16="http://schemas.microsoft.com/office/drawing/2014/main" id="{54C05FDE-24EE-4223-8140-2FD59F77A4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726" y="1819682"/>
            <a:ext cx="2366409" cy="315521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7707" y="0"/>
            <a:ext cx="7328585" cy="51435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94" name="Google Shape;294;p43"/>
          <p:cNvPicPr preferRelativeResize="0"/>
          <p:nvPr/>
        </p:nvPicPr>
        <p:blipFill rotWithShape="1">
          <a:blip r:embed="rId3"/>
          <a:srcRect r="3681" b="-2"/>
          <a:stretch/>
        </p:blipFill>
        <p:spPr>
          <a:xfrm>
            <a:off x="1095447" y="10"/>
            <a:ext cx="6953105" cy="51434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</p:spPr>
      </p:pic>
      <p:sp>
        <p:nvSpPr>
          <p:cNvPr id="295" name="Google Shape;295;p43"/>
          <p:cNvSpPr/>
          <p:nvPr/>
        </p:nvSpPr>
        <p:spPr>
          <a:xfrm>
            <a:off x="4952728" y="3781027"/>
            <a:ext cx="887100" cy="7974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173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algn="ctr" defTabSz="914400">
              <a:spcBef>
                <a:spcPct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Quel programme pour aujourd’hui?</a:t>
            </a:r>
          </a:p>
        </p:txBody>
      </p:sp>
      <p:graphicFrame>
        <p:nvGraphicFramePr>
          <p:cNvPr id="82" name="Google Shape;69;p15">
            <a:extLst>
              <a:ext uri="{FF2B5EF4-FFF2-40B4-BE49-F238E27FC236}">
                <a16:creationId xmlns:a16="http://schemas.microsoft.com/office/drawing/2014/main" id="{E94167E1-3E1C-4B07-BC86-5D1AF62B5D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12751"/>
              </p:ext>
            </p:extLst>
          </p:nvPr>
        </p:nvGraphicFramePr>
        <p:xfrm>
          <a:off x="628650" y="1371600"/>
          <a:ext cx="7886700" cy="3264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980481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796773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43"/>
          <p:cNvSpPr/>
          <p:nvPr/>
        </p:nvSpPr>
        <p:spPr>
          <a:xfrm>
            <a:off x="3807100" y="3728475"/>
            <a:ext cx="887100" cy="7974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82013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A4D3058-945C-4FF8-A009-C1427AEF0851}"/>
              </a:ext>
            </a:extLst>
          </p:cNvPr>
          <p:cNvSpPr txBox="1"/>
          <p:nvPr/>
        </p:nvSpPr>
        <p:spPr>
          <a:xfrm>
            <a:off x="2604304" y="1886673"/>
            <a:ext cx="5162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 err="1"/>
              <a:t>Now</a:t>
            </a:r>
            <a:r>
              <a:rPr lang="fr-FR" sz="4800" b="1" dirty="0"/>
              <a:t>, </a:t>
            </a:r>
            <a:r>
              <a:rPr lang="fr-FR" sz="4800" b="1" dirty="0" err="1"/>
              <a:t>recap</a:t>
            </a:r>
            <a:r>
              <a:rPr lang="fr-FR" sz="48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81555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extérieur, bâtiment, eau, pont&#10;&#10;Description générée automatiquement">
            <a:extLst>
              <a:ext uri="{FF2B5EF4-FFF2-40B4-BE49-F238E27FC236}">
                <a16:creationId xmlns:a16="http://schemas.microsoft.com/office/drawing/2014/main" id="{5F340A23-4519-4C1C-A1C0-19DBA878C8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4" r="8005" b="-2"/>
          <a:stretch/>
        </p:blipFill>
        <p:spPr>
          <a:xfrm>
            <a:off x="549351" y="482599"/>
            <a:ext cx="2325217" cy="1968497"/>
          </a:xfrm>
          <a:prstGeom prst="rect">
            <a:avLst/>
          </a:prstGeom>
        </p:spPr>
      </p:pic>
      <p:pic>
        <p:nvPicPr>
          <p:cNvPr id="3" name="Image 2" descr="Une image contenant horloge, bâtiment, tour, extérieur&#10;&#10;Description générée automatiquement">
            <a:extLst>
              <a:ext uri="{FF2B5EF4-FFF2-40B4-BE49-F238E27FC236}">
                <a16:creationId xmlns:a16="http://schemas.microsoft.com/office/drawing/2014/main" id="{FA1892EC-EFAC-4533-8707-DBEAE0056D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19" r="5041" b="2"/>
          <a:stretch/>
        </p:blipFill>
        <p:spPr>
          <a:xfrm>
            <a:off x="3363643" y="482599"/>
            <a:ext cx="2445606" cy="4178297"/>
          </a:xfrm>
          <a:prstGeom prst="rect">
            <a:avLst/>
          </a:prstGeom>
        </p:spPr>
      </p:pic>
      <p:pic>
        <p:nvPicPr>
          <p:cNvPr id="4" name="Image 3" descr="Une image contenant bâtiment, extérieur, maison, petit&#10;&#10;Description générée automatiquement">
            <a:extLst>
              <a:ext uri="{FF2B5EF4-FFF2-40B4-BE49-F238E27FC236}">
                <a16:creationId xmlns:a16="http://schemas.microsoft.com/office/drawing/2014/main" id="{269780F3-43CF-4DFA-9C9C-F173767C1F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1573" y="555663"/>
            <a:ext cx="2429826" cy="1822369"/>
          </a:xfrm>
          <a:prstGeom prst="rect">
            <a:avLst/>
          </a:prstGeom>
        </p:spPr>
      </p:pic>
      <p:pic>
        <p:nvPicPr>
          <p:cNvPr id="11" name="Image 10" descr="Une image contenant extérieur, herbe, bâtiment, eau&#10;&#10;Description générée automatiquement">
            <a:extLst>
              <a:ext uri="{FF2B5EF4-FFF2-40B4-BE49-F238E27FC236}">
                <a16:creationId xmlns:a16="http://schemas.microsoft.com/office/drawing/2014/main" id="{305E9FDD-2FEB-47F7-B121-6CEA01E5E43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400" r="18352" b="-4"/>
          <a:stretch/>
        </p:blipFill>
        <p:spPr>
          <a:xfrm>
            <a:off x="547408" y="2692397"/>
            <a:ext cx="2329103" cy="1968499"/>
          </a:xfrm>
          <a:prstGeom prst="rect">
            <a:avLst/>
          </a:prstGeom>
        </p:spPr>
      </p:pic>
      <p:pic>
        <p:nvPicPr>
          <p:cNvPr id="9" name="Image 8" descr="Une image contenant extérieur, herbe, bâtiment, grand&#10;&#10;Description générée automatiquement">
            <a:extLst>
              <a:ext uri="{FF2B5EF4-FFF2-40B4-BE49-F238E27FC236}">
                <a16:creationId xmlns:a16="http://schemas.microsoft.com/office/drawing/2014/main" id="{9A25EB0D-62E3-42E2-A2D8-B3C226C3752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341" r="-1" b="-1"/>
          <a:stretch/>
        </p:blipFill>
        <p:spPr>
          <a:xfrm>
            <a:off x="6278522" y="2692397"/>
            <a:ext cx="2335926" cy="198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52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8"/>
          <p:cNvSpPr txBox="1">
            <a:spLocks noGrp="1"/>
          </p:cNvSpPr>
          <p:nvPr>
            <p:ph type="title"/>
          </p:nvPr>
        </p:nvSpPr>
        <p:spPr>
          <a:xfrm>
            <a:off x="378350" y="715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How </a:t>
            </a:r>
            <a:r>
              <a:rPr lang="fr-FR" dirty="0" err="1"/>
              <a:t>can</a:t>
            </a:r>
            <a:r>
              <a:rPr lang="fr-FR" dirty="0"/>
              <a:t> I go to ……</a:t>
            </a:r>
            <a:endParaRPr dirty="0"/>
          </a:p>
        </p:txBody>
      </p:sp>
      <p:pic>
        <p:nvPicPr>
          <p:cNvPr id="244" name="Google Shape;24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925" y="889625"/>
            <a:ext cx="1343475" cy="200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37613" y="1353700"/>
            <a:ext cx="2148800" cy="162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81801" y="357925"/>
            <a:ext cx="1727800" cy="172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8"/>
          <p:cNvSpPr txBox="1"/>
          <p:nvPr/>
        </p:nvSpPr>
        <p:spPr>
          <a:xfrm>
            <a:off x="247525" y="2974675"/>
            <a:ext cx="1630800" cy="6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Go straight on</a:t>
            </a:r>
            <a:endParaRPr dirty="0"/>
          </a:p>
        </p:txBody>
      </p:sp>
      <p:sp>
        <p:nvSpPr>
          <p:cNvPr id="248" name="Google Shape;248;p38"/>
          <p:cNvSpPr txBox="1"/>
          <p:nvPr/>
        </p:nvSpPr>
        <p:spPr>
          <a:xfrm>
            <a:off x="2790251" y="3082570"/>
            <a:ext cx="1630800" cy="6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turn right</a:t>
            </a:r>
            <a:endParaRPr dirty="0"/>
          </a:p>
        </p:txBody>
      </p:sp>
      <p:sp>
        <p:nvSpPr>
          <p:cNvPr id="249" name="Google Shape;249;p38"/>
          <p:cNvSpPr txBox="1"/>
          <p:nvPr/>
        </p:nvSpPr>
        <p:spPr>
          <a:xfrm>
            <a:off x="5856413" y="2126547"/>
            <a:ext cx="1630800" cy="6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turn left</a:t>
            </a:r>
            <a:endParaRPr dirty="0"/>
          </a:p>
        </p:txBody>
      </p:sp>
      <p:pic>
        <p:nvPicPr>
          <p:cNvPr id="250" name="Google Shape;250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21851" y="2254115"/>
            <a:ext cx="1727800" cy="1123067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8"/>
          <p:cNvSpPr txBox="1"/>
          <p:nvPr/>
        </p:nvSpPr>
        <p:spPr>
          <a:xfrm>
            <a:off x="7070351" y="3413814"/>
            <a:ext cx="1630800" cy="6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cross the street </a:t>
            </a:r>
            <a:endParaRPr dirty="0"/>
          </a:p>
        </p:txBody>
      </p:sp>
      <p:sp>
        <p:nvSpPr>
          <p:cNvPr id="252" name="Google Shape;252;p38"/>
          <p:cNvSpPr txBox="1"/>
          <p:nvPr/>
        </p:nvSpPr>
        <p:spPr>
          <a:xfrm>
            <a:off x="4114901" y="3762714"/>
            <a:ext cx="1630800" cy="6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cross a bridge </a:t>
            </a:r>
            <a:endParaRPr dirty="0"/>
          </a:p>
        </p:txBody>
      </p:sp>
      <p:pic>
        <p:nvPicPr>
          <p:cNvPr id="253" name="Google Shape;253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13351" y="3780370"/>
            <a:ext cx="1394675" cy="138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38651" y="3645155"/>
            <a:ext cx="1376250" cy="137625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8"/>
          <p:cNvSpPr txBox="1"/>
          <p:nvPr/>
        </p:nvSpPr>
        <p:spPr>
          <a:xfrm>
            <a:off x="1658275" y="4445700"/>
            <a:ext cx="1630800" cy="6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walk until….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5370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6" dur="2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" grpId="0"/>
      <p:bldP spid="248" grpId="0"/>
      <p:bldP spid="249" grpId="0"/>
      <p:bldP spid="251" grpId="0"/>
      <p:bldP spid="252" grpId="0"/>
      <p:bldP spid="25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Rectangle 136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616" y="0"/>
            <a:ext cx="8182719" cy="51435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7" name="Picture 138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24" name="Google Shape;324;p46"/>
          <p:cNvSpPr txBox="1">
            <a:spLocks noGrp="1"/>
          </p:cNvSpPr>
          <p:nvPr>
            <p:ph type="title"/>
          </p:nvPr>
        </p:nvSpPr>
        <p:spPr>
          <a:xfrm>
            <a:off x="2284026" y="1532747"/>
            <a:ext cx="4578895" cy="1523291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algn="ctr" defTabSz="914400">
              <a:spcAft>
                <a:spcPts val="0"/>
              </a:spcAft>
            </a:pPr>
            <a:r>
              <a:rPr lang="en-US" sz="5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Récapitulons</a:t>
            </a:r>
            <a:r>
              <a:rPr lang="en-US" sz="5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!</a:t>
            </a:r>
            <a:endParaRPr lang="en-US" sz="5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97FA4E2D-E637-45C8-B7D2-20A4042C4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377855"/>
            <a:ext cx="4387788" cy="4387788"/>
          </a:xfrm>
          <a:custGeom>
            <a:avLst/>
            <a:gdLst/>
            <a:ahLst/>
            <a:cxnLst/>
            <a:rect l="l" t="t" r="r" b="b"/>
            <a:pathLst>
              <a:path w="6094252" h="6857998">
                <a:moveTo>
                  <a:pt x="0" y="0"/>
                </a:moveTo>
                <a:lnTo>
                  <a:pt x="5898122" y="0"/>
                </a:lnTo>
                <a:cubicBezTo>
                  <a:pt x="6006442" y="0"/>
                  <a:pt x="6094252" y="87810"/>
                  <a:pt x="6094252" y="196130"/>
                </a:cubicBezTo>
                <a:lnTo>
                  <a:pt x="6094252" y="6661869"/>
                </a:lnTo>
                <a:cubicBezTo>
                  <a:pt x="6094252" y="6756649"/>
                  <a:pt x="6027023" y="6835726"/>
                  <a:pt x="5937649" y="6854015"/>
                </a:cubicBezTo>
                <a:lnTo>
                  <a:pt x="5898132" y="6857998"/>
                </a:lnTo>
                <a:lnTo>
                  <a:pt x="0" y="6857998"/>
                </a:lnTo>
                <a:close/>
              </a:path>
            </a:pathLst>
          </a:cu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C07C444-E317-AF48-9798-C0F49FA41FD5}"/>
              </a:ext>
            </a:extLst>
          </p:cNvPr>
          <p:cNvSpPr txBox="1"/>
          <p:nvPr/>
        </p:nvSpPr>
        <p:spPr>
          <a:xfrm>
            <a:off x="4813299" y="718286"/>
            <a:ext cx="3848098" cy="32136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Stay home,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Stay safe….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latin typeface="+mj-lt"/>
                <a:ea typeface="+mj-ea"/>
                <a:cs typeface="+mj-cs"/>
              </a:rPr>
              <a:t>and practice your English</a:t>
            </a:r>
            <a:endParaRPr lang="en-US" sz="6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31383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F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045"/>
            <a:ext cx="8428482" cy="44234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5EAAA4AC-962C-4891-A9CA-61100A1BE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9299" y="649010"/>
            <a:ext cx="2664023" cy="3409950"/>
          </a:xfrm>
          <a:prstGeom prst="rect">
            <a:avLst/>
          </a:prstGeom>
        </p:spPr>
      </p:pic>
      <p:pic>
        <p:nvPicPr>
          <p:cNvPr id="6" name="Image 5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8B25545C-D1F1-414D-82BC-8F5F39FC0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2516" y="597575"/>
            <a:ext cx="2744390" cy="3512820"/>
          </a:xfrm>
          <a:prstGeom prst="rect">
            <a:avLst/>
          </a:prstGeom>
        </p:spPr>
      </p:pic>
      <p:pic>
        <p:nvPicPr>
          <p:cNvPr id="10" name="Image 9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6BFC5A38-5542-4EB6-AD7C-CE05AF922E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154" y="795010"/>
            <a:ext cx="2661791" cy="340709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ED56688-DBA5-43AE-8E92-C352A164B8C4}"/>
              </a:ext>
            </a:extLst>
          </p:cNvPr>
          <p:cNvSpPr txBox="1"/>
          <p:nvPr/>
        </p:nvSpPr>
        <p:spPr>
          <a:xfrm>
            <a:off x="6807849" y="3909715"/>
            <a:ext cx="1783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England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769F02C-6F71-456E-9E5B-5C0BA3F894C2}"/>
              </a:ext>
            </a:extLst>
          </p:cNvPr>
          <p:cNvSpPr txBox="1"/>
          <p:nvPr/>
        </p:nvSpPr>
        <p:spPr>
          <a:xfrm>
            <a:off x="3877416" y="3887026"/>
            <a:ext cx="2179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Great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Britain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941254F-0843-4614-9363-E94B91EDBB82}"/>
              </a:ext>
            </a:extLst>
          </p:cNvPr>
          <p:cNvSpPr txBox="1"/>
          <p:nvPr/>
        </p:nvSpPr>
        <p:spPr>
          <a:xfrm>
            <a:off x="362431" y="3940492"/>
            <a:ext cx="3336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United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Kingdom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42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A41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045"/>
            <a:ext cx="8428482" cy="44234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D8084338-E6D4-40B0-8B62-1DB227371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790" y="455968"/>
            <a:ext cx="3380849" cy="432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447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extérieur, bâtiment, eau, pont&#10;&#10;Description générée automatiquement">
            <a:extLst>
              <a:ext uri="{FF2B5EF4-FFF2-40B4-BE49-F238E27FC236}">
                <a16:creationId xmlns:a16="http://schemas.microsoft.com/office/drawing/2014/main" id="{5F340A23-4519-4C1C-A1C0-19DBA878C8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4" r="8005" b="-2"/>
          <a:stretch/>
        </p:blipFill>
        <p:spPr>
          <a:xfrm>
            <a:off x="349655" y="293413"/>
            <a:ext cx="2325217" cy="1968497"/>
          </a:xfrm>
          <a:prstGeom prst="rect">
            <a:avLst/>
          </a:prstGeom>
        </p:spPr>
      </p:pic>
      <p:pic>
        <p:nvPicPr>
          <p:cNvPr id="3" name="Image 2" descr="Une image contenant horloge, bâtiment, tour, extérieur&#10;&#10;Description générée automatiquement">
            <a:extLst>
              <a:ext uri="{FF2B5EF4-FFF2-40B4-BE49-F238E27FC236}">
                <a16:creationId xmlns:a16="http://schemas.microsoft.com/office/drawing/2014/main" id="{FA1892EC-EFAC-4533-8707-DBEAE0056D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19" r="5041" b="2"/>
          <a:stretch/>
        </p:blipFill>
        <p:spPr>
          <a:xfrm>
            <a:off x="3326330" y="293413"/>
            <a:ext cx="2445606" cy="4178297"/>
          </a:xfrm>
          <a:prstGeom prst="rect">
            <a:avLst/>
          </a:prstGeom>
        </p:spPr>
      </p:pic>
      <p:pic>
        <p:nvPicPr>
          <p:cNvPr id="4" name="Image 3" descr="Une image contenant bâtiment, extérieur, maison, petit&#10;&#10;Description générée automatiquement">
            <a:extLst>
              <a:ext uri="{FF2B5EF4-FFF2-40B4-BE49-F238E27FC236}">
                <a16:creationId xmlns:a16="http://schemas.microsoft.com/office/drawing/2014/main" id="{269780F3-43CF-4DFA-9C9C-F173767C1F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1572" y="366476"/>
            <a:ext cx="2429826" cy="1822369"/>
          </a:xfrm>
          <a:prstGeom prst="rect">
            <a:avLst/>
          </a:prstGeom>
        </p:spPr>
      </p:pic>
      <p:pic>
        <p:nvPicPr>
          <p:cNvPr id="11" name="Image 10" descr="Une image contenant extérieur, herbe, bâtiment, eau&#10;&#10;Description générée automatiquement">
            <a:extLst>
              <a:ext uri="{FF2B5EF4-FFF2-40B4-BE49-F238E27FC236}">
                <a16:creationId xmlns:a16="http://schemas.microsoft.com/office/drawing/2014/main" id="{305E9FDD-2FEB-47F7-B121-6CEA01E5E43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400" r="18352" b="-4"/>
          <a:stretch/>
        </p:blipFill>
        <p:spPr>
          <a:xfrm>
            <a:off x="547408" y="2692397"/>
            <a:ext cx="2329103" cy="1968499"/>
          </a:xfrm>
          <a:prstGeom prst="rect">
            <a:avLst/>
          </a:prstGeom>
        </p:spPr>
      </p:pic>
      <p:pic>
        <p:nvPicPr>
          <p:cNvPr id="9" name="Image 8" descr="Une image contenant extérieur, herbe, bâtiment, grand&#10;&#10;Description générée automatiquement">
            <a:extLst>
              <a:ext uri="{FF2B5EF4-FFF2-40B4-BE49-F238E27FC236}">
                <a16:creationId xmlns:a16="http://schemas.microsoft.com/office/drawing/2014/main" id="{9A25EB0D-62E3-42E2-A2D8-B3C226C3752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341" r="-1" b="-1"/>
          <a:stretch/>
        </p:blipFill>
        <p:spPr>
          <a:xfrm>
            <a:off x="6325472" y="2677902"/>
            <a:ext cx="2335926" cy="198299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24BDD03-F6A5-4AE8-BF16-5D857FB3B2A7}"/>
              </a:ext>
            </a:extLst>
          </p:cNvPr>
          <p:cNvSpPr txBox="1"/>
          <p:nvPr/>
        </p:nvSpPr>
        <p:spPr>
          <a:xfrm>
            <a:off x="547408" y="2261910"/>
            <a:ext cx="1775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Tower Bridge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5419DB1-AD95-48AE-A44D-C3D43EB845AB}"/>
              </a:ext>
            </a:extLst>
          </p:cNvPr>
          <p:cNvSpPr txBox="1"/>
          <p:nvPr/>
        </p:nvSpPr>
        <p:spPr>
          <a:xfrm>
            <a:off x="620290" y="4660896"/>
            <a:ext cx="218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The </a:t>
            </a:r>
            <a:r>
              <a:rPr lang="fr-FR" b="1" dirty="0" err="1"/>
              <a:t>tower</a:t>
            </a:r>
            <a:r>
              <a:rPr lang="fr-FR" b="1" dirty="0"/>
              <a:t> of London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F449CED-ABB8-4F16-9657-31CEC2D90BC7}"/>
              </a:ext>
            </a:extLst>
          </p:cNvPr>
          <p:cNvSpPr txBox="1"/>
          <p:nvPr/>
        </p:nvSpPr>
        <p:spPr>
          <a:xfrm>
            <a:off x="3836276" y="4471710"/>
            <a:ext cx="1156138" cy="378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Big Ben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361D057-ED85-4494-B70D-A98CCD0759D9}"/>
              </a:ext>
            </a:extLst>
          </p:cNvPr>
          <p:cNvSpPr txBox="1"/>
          <p:nvPr/>
        </p:nvSpPr>
        <p:spPr>
          <a:xfrm>
            <a:off x="6421195" y="2188845"/>
            <a:ext cx="2144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The Globe (</a:t>
            </a:r>
            <a:r>
              <a:rPr lang="fr-FR" b="1" dirty="0" err="1"/>
              <a:t>theater</a:t>
            </a:r>
            <a:r>
              <a:rPr lang="fr-FR" b="1" dirty="0"/>
              <a:t>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9B1A292-28AA-4D3D-84E9-E64CFD80C2CD}"/>
              </a:ext>
            </a:extLst>
          </p:cNvPr>
          <p:cNvSpPr txBox="1"/>
          <p:nvPr/>
        </p:nvSpPr>
        <p:spPr>
          <a:xfrm>
            <a:off x="6484883" y="4660896"/>
            <a:ext cx="2183338" cy="378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St </a:t>
            </a:r>
            <a:r>
              <a:rPr lang="fr-FR" b="1" dirty="0" err="1"/>
              <a:t>Paul’s</a:t>
            </a:r>
            <a:r>
              <a:rPr lang="fr-FR" b="1" dirty="0"/>
              <a:t> </a:t>
            </a:r>
            <a:r>
              <a:rPr lang="fr-FR" b="1" dirty="0" err="1"/>
              <a:t>cathedral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92982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Tower of London - panoramio (17).jpg - Wikimedia Commons">
            <a:extLst>
              <a:ext uri="{FF2B5EF4-FFF2-40B4-BE49-F238E27FC236}">
                <a16:creationId xmlns:a16="http://schemas.microsoft.com/office/drawing/2014/main" id="{2A1D8D23-31B0-834E-A450-CE76EB41D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31" y="244128"/>
            <a:ext cx="2551813" cy="171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FE67BA6-F52E-0D4C-8757-6B63E598D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4185" y="2798535"/>
            <a:ext cx="1622115" cy="216560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65CFCDC-1127-2F4E-BFC5-D004D1E515A5}"/>
              </a:ext>
            </a:extLst>
          </p:cNvPr>
          <p:cNvSpPr txBox="1"/>
          <p:nvPr/>
        </p:nvSpPr>
        <p:spPr>
          <a:xfrm>
            <a:off x="3771413" y="494258"/>
            <a:ext cx="349214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/>
              <a:t>Big</a:t>
            </a:r>
            <a:r>
              <a:rPr lang="fr-FR" sz="2400" dirty="0"/>
              <a:t>  Ben</a:t>
            </a:r>
          </a:p>
          <a:p>
            <a:endParaRPr lang="fr-FR" sz="2400" dirty="0"/>
          </a:p>
          <a:p>
            <a:r>
              <a:rPr lang="fr-FR" sz="2400" dirty="0"/>
              <a:t>The Tate Modern</a:t>
            </a:r>
          </a:p>
          <a:p>
            <a:endParaRPr lang="fr-FR" sz="2400" dirty="0"/>
          </a:p>
          <a:p>
            <a:r>
              <a:rPr lang="fr-FR" sz="2400" dirty="0"/>
              <a:t>Tower Bridge</a:t>
            </a:r>
          </a:p>
          <a:p>
            <a:endParaRPr lang="fr-FR" sz="2400" dirty="0"/>
          </a:p>
          <a:p>
            <a:r>
              <a:rPr lang="fr-FR" sz="2400" dirty="0"/>
              <a:t>The Globe</a:t>
            </a:r>
          </a:p>
          <a:p>
            <a:endParaRPr lang="fr-FR" sz="2400" dirty="0"/>
          </a:p>
          <a:p>
            <a:r>
              <a:rPr lang="fr-FR" sz="2400" dirty="0"/>
              <a:t>St </a:t>
            </a:r>
            <a:r>
              <a:rPr lang="fr-FR" sz="2400" dirty="0" err="1"/>
              <a:t>Paul’s</a:t>
            </a:r>
            <a:r>
              <a:rPr lang="fr-FR" sz="2400" dirty="0"/>
              <a:t> </a:t>
            </a:r>
            <a:r>
              <a:rPr lang="fr-FR" sz="2400" dirty="0" err="1"/>
              <a:t>cathedral</a:t>
            </a:r>
            <a:endParaRPr lang="fr-FR" sz="2400" dirty="0"/>
          </a:p>
          <a:p>
            <a:endParaRPr lang="fr-FR" sz="2400" dirty="0"/>
          </a:p>
          <a:p>
            <a:r>
              <a:rPr lang="fr-FR" sz="2400" dirty="0"/>
              <a:t>The Tower of London</a:t>
            </a:r>
          </a:p>
        </p:txBody>
      </p:sp>
      <p:pic>
        <p:nvPicPr>
          <p:cNvPr id="2050" name="Picture 2" descr="File:Tate modern london 2001 02.jpg - Wikimedia Commons">
            <a:extLst>
              <a:ext uri="{FF2B5EF4-FFF2-40B4-BE49-F238E27FC236}">
                <a16:creationId xmlns:a16="http://schemas.microsoft.com/office/drawing/2014/main" id="{E0B2E149-5B53-CF4C-9A70-BB4C17D70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" y="3166765"/>
            <a:ext cx="3236034" cy="18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 descr="Une image contenant extérieur, herbe, bâtiment, grand&#10;&#10;Description générée automatiquement">
            <a:extLst>
              <a:ext uri="{FF2B5EF4-FFF2-40B4-BE49-F238E27FC236}">
                <a16:creationId xmlns:a16="http://schemas.microsoft.com/office/drawing/2014/main" id="{F578DD81-8978-461E-B638-FAA18F3793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341" r="-1" b="-1"/>
          <a:stretch/>
        </p:blipFill>
        <p:spPr>
          <a:xfrm>
            <a:off x="6657487" y="70112"/>
            <a:ext cx="2454634" cy="2083773"/>
          </a:xfrm>
          <a:prstGeom prst="rect">
            <a:avLst/>
          </a:prstGeom>
        </p:spPr>
      </p:pic>
      <p:pic>
        <p:nvPicPr>
          <p:cNvPr id="1028" name="Picture 4" descr="File:Shakespeare's Globe Theatre, London.JPG - Wikimedia Commons">
            <a:extLst>
              <a:ext uri="{FF2B5EF4-FFF2-40B4-BE49-F238E27FC236}">
                <a16:creationId xmlns:a16="http://schemas.microsoft.com/office/drawing/2014/main" id="{7843A3B9-7E7A-2848-B335-9827A3B17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5035">
            <a:off x="6029153" y="1844588"/>
            <a:ext cx="1941595" cy="1454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FE1394A-90BB-2245-A039-4940492D3B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82558">
            <a:off x="620203" y="1921021"/>
            <a:ext cx="2602912" cy="130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841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7D35A837-E665-4D3E-856C-D63E82A0EA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3"/>
          <a:stretch/>
        </p:blipFill>
        <p:spPr>
          <a:xfrm>
            <a:off x="-93786" y="0"/>
            <a:ext cx="9237785" cy="5143500"/>
          </a:xfrm>
          <a:prstGeom prst="rect">
            <a:avLst/>
          </a:prstGeom>
        </p:spPr>
      </p:pic>
      <p:pic>
        <p:nvPicPr>
          <p:cNvPr id="3" name="Image 2" descr="Une image contenant extérieur, herbe, bâtiment, eau&#10;&#10;Description générée automatiquement">
            <a:extLst>
              <a:ext uri="{FF2B5EF4-FFF2-40B4-BE49-F238E27FC236}">
                <a16:creationId xmlns:a16="http://schemas.microsoft.com/office/drawing/2014/main" id="{5BE02A63-D8ED-4894-9467-30E41E403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9639" y="2182684"/>
            <a:ext cx="908433" cy="570042"/>
          </a:xfrm>
          <a:prstGeom prst="rect">
            <a:avLst/>
          </a:prstGeom>
        </p:spPr>
      </p:pic>
      <p:pic>
        <p:nvPicPr>
          <p:cNvPr id="4" name="Image 3" descr="Une image contenant extérieur, herbe, bâtiment, grand&#10;&#10;Description générée automatiquement">
            <a:extLst>
              <a:ext uri="{FF2B5EF4-FFF2-40B4-BE49-F238E27FC236}">
                <a16:creationId xmlns:a16="http://schemas.microsoft.com/office/drawing/2014/main" id="{2CD9D5E8-39A0-4A37-9AC8-E317978BF9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13" t="4027" r="2978" b="7480"/>
          <a:stretch/>
        </p:blipFill>
        <p:spPr>
          <a:xfrm>
            <a:off x="4572000" y="83970"/>
            <a:ext cx="711481" cy="668216"/>
          </a:xfrm>
          <a:prstGeom prst="rect">
            <a:avLst/>
          </a:prstGeom>
        </p:spPr>
      </p:pic>
      <p:pic>
        <p:nvPicPr>
          <p:cNvPr id="5" name="Image 4" descr="Une image contenant horloge, bâtiment, tour, extérieur&#10;&#10;Description générée automatiquement">
            <a:extLst>
              <a:ext uri="{FF2B5EF4-FFF2-40B4-BE49-F238E27FC236}">
                <a16:creationId xmlns:a16="http://schemas.microsoft.com/office/drawing/2014/main" id="{9191E371-9A05-464B-B004-291CF2B52C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382" y="4392498"/>
            <a:ext cx="499386" cy="665848"/>
          </a:xfrm>
          <a:prstGeom prst="rect">
            <a:avLst/>
          </a:prstGeom>
        </p:spPr>
      </p:pic>
      <p:pic>
        <p:nvPicPr>
          <p:cNvPr id="9" name="Image 8" descr="Une image contenant extérieur, bâtiment, eau, pont&#10;&#10;Description générée automatiquement">
            <a:extLst>
              <a:ext uri="{FF2B5EF4-FFF2-40B4-BE49-F238E27FC236}">
                <a16:creationId xmlns:a16="http://schemas.microsoft.com/office/drawing/2014/main" id="{82015C56-CEFF-49E3-9988-46705ACCE4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298" t="15558" r="13130" b="7894"/>
          <a:stretch/>
        </p:blipFill>
        <p:spPr>
          <a:xfrm>
            <a:off x="7706405" y="2908980"/>
            <a:ext cx="702473" cy="502436"/>
          </a:xfrm>
          <a:prstGeom prst="rect">
            <a:avLst/>
          </a:prstGeom>
        </p:spPr>
      </p:pic>
      <p:pic>
        <p:nvPicPr>
          <p:cNvPr id="11" name="Image 10" descr="Une image contenant extérieur, bâtiment, train, pont&#10;&#10;Description générée automatiquement">
            <a:extLst>
              <a:ext uri="{FF2B5EF4-FFF2-40B4-BE49-F238E27FC236}">
                <a16:creationId xmlns:a16="http://schemas.microsoft.com/office/drawing/2014/main" id="{B150D9AF-BDE7-4680-B119-E489206723B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034" t="4108" r="9602" b="14838"/>
          <a:stretch/>
        </p:blipFill>
        <p:spPr>
          <a:xfrm>
            <a:off x="4077967" y="1865769"/>
            <a:ext cx="769856" cy="501744"/>
          </a:xfrm>
          <a:prstGeom prst="rect">
            <a:avLst/>
          </a:prstGeom>
        </p:spPr>
      </p:pic>
      <p:pic>
        <p:nvPicPr>
          <p:cNvPr id="13" name="Image 12" descr="Une image contenant bâtiment, extérieur, maison, petit&#10;&#10;Description générée automatiquement">
            <a:extLst>
              <a:ext uri="{FF2B5EF4-FFF2-40B4-BE49-F238E27FC236}">
                <a16:creationId xmlns:a16="http://schemas.microsoft.com/office/drawing/2014/main" id="{8609E46F-0856-4DFF-8FA2-100B5E970A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8001" y="1920204"/>
            <a:ext cx="596412" cy="44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74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28" y="0"/>
            <a:ext cx="4703676" cy="51435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6CB63E6-1636-924B-A54D-F75D9645E4DE}"/>
              </a:ext>
            </a:extLst>
          </p:cNvPr>
          <p:cNvSpPr txBox="1"/>
          <p:nvPr/>
        </p:nvSpPr>
        <p:spPr>
          <a:xfrm>
            <a:off x="4969075" y="442976"/>
            <a:ext cx="3604497" cy="10510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Let’s have a look</a:t>
            </a:r>
          </a:p>
        </p:txBody>
      </p:sp>
      <p:sp>
        <p:nvSpPr>
          <p:cNvPr id="13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42976"/>
            <a:ext cx="4108564" cy="470763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Google Shape;238;p37">
            <a:extLst>
              <a:ext uri="{FF2B5EF4-FFF2-40B4-BE49-F238E27FC236}">
                <a16:creationId xmlns:a16="http://schemas.microsoft.com/office/drawing/2014/main" id="{BB034FA2-D5E5-CB43-B955-68A8EABE9173}"/>
              </a:ext>
            </a:extLst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-28555" y="888212"/>
            <a:ext cx="3973993" cy="395170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noFill/>
          <a:effectLst>
            <a:softEdge rad="0"/>
          </a:effec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F7C145C-94FA-9447-9AE4-FCFFC66C7026}"/>
              </a:ext>
            </a:extLst>
          </p:cNvPr>
          <p:cNvSpPr txBox="1"/>
          <p:nvPr/>
        </p:nvSpPr>
        <p:spPr>
          <a:xfrm>
            <a:off x="4731775" y="2720483"/>
            <a:ext cx="43071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The Globe </a:t>
            </a:r>
            <a:r>
              <a:rPr lang="fr-FR" b="1" dirty="0" err="1"/>
              <a:t>is</a:t>
            </a:r>
            <a:r>
              <a:rPr lang="fr-FR" b="1" dirty="0"/>
              <a:t> </a:t>
            </a:r>
            <a:r>
              <a:rPr lang="fr-FR" b="1" dirty="0" err="1">
                <a:solidFill>
                  <a:schemeClr val="accent2">
                    <a:lumMod val="75000"/>
                  </a:schemeClr>
                </a:solidFill>
              </a:rPr>
              <a:t>next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 to  </a:t>
            </a:r>
            <a:r>
              <a:rPr lang="fr-FR" b="1" dirty="0"/>
              <a:t>the Tate modern.</a:t>
            </a:r>
          </a:p>
          <a:p>
            <a:endParaRPr lang="fr-FR" b="1" dirty="0"/>
          </a:p>
          <a:p>
            <a:r>
              <a:rPr lang="fr-FR" b="1" dirty="0"/>
              <a:t>The Globe </a:t>
            </a:r>
            <a:r>
              <a:rPr lang="fr-FR" b="1" dirty="0" err="1"/>
              <a:t>is</a:t>
            </a:r>
            <a:r>
              <a:rPr lang="fr-FR" b="1" dirty="0"/>
              <a:t> 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opposite</a:t>
            </a:r>
            <a:r>
              <a:rPr lang="fr-FR" b="1" dirty="0"/>
              <a:t> St </a:t>
            </a:r>
            <a:r>
              <a:rPr lang="fr-FR" b="1" dirty="0" err="1"/>
              <a:t>Paul’s</a:t>
            </a:r>
            <a:r>
              <a:rPr lang="fr-FR" b="1" dirty="0"/>
              <a:t> </a:t>
            </a:r>
            <a:r>
              <a:rPr lang="fr-FR" b="1" dirty="0" err="1"/>
              <a:t>Cathedral</a:t>
            </a:r>
            <a:r>
              <a:rPr lang="fr-FR" b="1" dirty="0"/>
              <a:t>.</a:t>
            </a:r>
          </a:p>
          <a:p>
            <a:endParaRPr lang="fr-FR" b="1" dirty="0"/>
          </a:p>
          <a:p>
            <a:r>
              <a:rPr lang="fr-FR" b="1" dirty="0"/>
              <a:t>The Millenium Bridge </a:t>
            </a:r>
            <a:r>
              <a:rPr lang="fr-FR" b="1" dirty="0" err="1"/>
              <a:t>is</a:t>
            </a:r>
            <a:r>
              <a:rPr lang="fr-FR" b="1" dirty="0"/>
              <a:t> </a:t>
            </a:r>
            <a:r>
              <a:rPr lang="fr-FR" b="1" dirty="0" err="1">
                <a:solidFill>
                  <a:schemeClr val="accent2">
                    <a:lumMod val="75000"/>
                  </a:schemeClr>
                </a:solidFill>
              </a:rPr>
              <a:t>between</a:t>
            </a:r>
            <a:r>
              <a:rPr lang="fr-FR" b="1" dirty="0"/>
              <a:t> The </a:t>
            </a:r>
            <a:r>
              <a:rPr lang="fr-FR" b="1" dirty="0" err="1"/>
              <a:t>tate</a:t>
            </a:r>
            <a:r>
              <a:rPr lang="fr-FR" b="1" dirty="0"/>
              <a:t> modern and Tower Bridge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7032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072" y="353193"/>
            <a:ext cx="3285756" cy="4419078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C9C52AD-31F8-984C-AF66-61D9D3C93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71" y="759003"/>
            <a:ext cx="2941330" cy="359655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Bef>
                <a:spcPct val="0"/>
              </a:spcBef>
            </a:pPr>
            <a:r>
              <a:rPr lang="en-US" sz="4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Let’s </a:t>
            </a:r>
            <a:r>
              <a:rPr lang="en-US" sz="4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memorise</a:t>
            </a:r>
            <a:r>
              <a:rPr lang="en-US" sz="4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prepositions!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E247DAB-80A0-453C-825C-AA3FAC4FD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6320" y="267158"/>
            <a:ext cx="1428951" cy="208333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521378A-87D9-4F17-A237-C807D601C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8083" y="-10503"/>
            <a:ext cx="2922845" cy="1591907"/>
          </a:xfrm>
          <a:prstGeom prst="rect">
            <a:avLst/>
          </a:prstGeom>
        </p:spPr>
      </p:pic>
      <p:pic>
        <p:nvPicPr>
          <p:cNvPr id="11" name="Image 10" descr="Une image contenant table&#10;&#10;Description générée automatiquement">
            <a:extLst>
              <a:ext uri="{FF2B5EF4-FFF2-40B4-BE49-F238E27FC236}">
                <a16:creationId xmlns:a16="http://schemas.microsoft.com/office/drawing/2014/main" id="{2C30FEA1-132E-443B-95E9-5606B3F532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6505" y="3393435"/>
            <a:ext cx="1558762" cy="1750065"/>
          </a:xfrm>
          <a:prstGeom prst="rect">
            <a:avLst/>
          </a:prstGeom>
        </p:spPr>
      </p:pic>
      <p:pic>
        <p:nvPicPr>
          <p:cNvPr id="13" name="Image 12" descr="Une image contenant table&#10;&#10;Description générée automatiquement">
            <a:extLst>
              <a:ext uri="{FF2B5EF4-FFF2-40B4-BE49-F238E27FC236}">
                <a16:creationId xmlns:a16="http://schemas.microsoft.com/office/drawing/2014/main" id="{771E73BF-63B0-421B-8193-9B037BADAD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1648" y="2557281"/>
            <a:ext cx="1284913" cy="1738046"/>
          </a:xfrm>
          <a:prstGeom prst="rect">
            <a:avLst/>
          </a:prstGeom>
        </p:spPr>
      </p:pic>
      <p:pic>
        <p:nvPicPr>
          <p:cNvPr id="15" name="Image 14" descr="Une image contenant table&#10;&#10;Description générée automatiquement">
            <a:extLst>
              <a:ext uri="{FF2B5EF4-FFF2-40B4-BE49-F238E27FC236}">
                <a16:creationId xmlns:a16="http://schemas.microsoft.com/office/drawing/2014/main" id="{36FAE797-A09F-4200-B200-8C2967CCDC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7245" y="3035611"/>
            <a:ext cx="1712271" cy="2153715"/>
          </a:xfrm>
          <a:prstGeom prst="rect">
            <a:avLst/>
          </a:prstGeom>
        </p:spPr>
      </p:pic>
      <p:pic>
        <p:nvPicPr>
          <p:cNvPr id="17" name="Image 16" descr="Une image contenant dessin&#10;&#10;Description générée automatiquement">
            <a:extLst>
              <a:ext uri="{FF2B5EF4-FFF2-40B4-BE49-F238E27FC236}">
                <a16:creationId xmlns:a16="http://schemas.microsoft.com/office/drawing/2014/main" id="{A04446EB-F779-4906-B427-2C567B18C6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5456" y="1529473"/>
            <a:ext cx="1721462" cy="1558069"/>
          </a:xfrm>
          <a:prstGeom prst="rect">
            <a:avLst/>
          </a:prstGeom>
        </p:spPr>
      </p:pic>
      <p:pic>
        <p:nvPicPr>
          <p:cNvPr id="19" name="Image 18" descr="Une image contenant alimentation, brique, table&#10;&#10;Description générée automatiquement">
            <a:extLst>
              <a:ext uri="{FF2B5EF4-FFF2-40B4-BE49-F238E27FC236}">
                <a16:creationId xmlns:a16="http://schemas.microsoft.com/office/drawing/2014/main" id="{BF5CAAF8-9526-485C-B268-6331DDE7C1C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53927"/>
          <a:stretch/>
        </p:blipFill>
        <p:spPr>
          <a:xfrm>
            <a:off x="5315594" y="2452469"/>
            <a:ext cx="1310640" cy="340544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151B9F4C-0E1E-4756-AB06-C4F636079F79}"/>
              </a:ext>
            </a:extLst>
          </p:cNvPr>
          <p:cNvSpPr txBox="1"/>
          <p:nvPr/>
        </p:nvSpPr>
        <p:spPr>
          <a:xfrm>
            <a:off x="5683170" y="2793013"/>
            <a:ext cx="555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on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1279EC84-0713-40C7-9F62-87DCE90BFF5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0797"/>
          <a:stretch/>
        </p:blipFill>
        <p:spPr>
          <a:xfrm>
            <a:off x="5420868" y="1367740"/>
            <a:ext cx="972850" cy="116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11705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213</Words>
  <Application>Microsoft Macintosh PowerPoint</Application>
  <PresentationFormat>Affichage à l'écran (16:9)</PresentationFormat>
  <Paragraphs>77</Paragraphs>
  <Slides>25</Slides>
  <Notes>24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0" baseType="lpstr">
      <vt:lpstr>Adventure Subtitles</vt:lpstr>
      <vt:lpstr>Arial</vt:lpstr>
      <vt:lpstr>Calibri</vt:lpstr>
      <vt:lpstr>Calibri Light</vt:lpstr>
      <vt:lpstr>Thème Office</vt:lpstr>
      <vt:lpstr>Présentation PowerPoint</vt:lpstr>
      <vt:lpstr>Quel programme pour aujourd’hui?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Let’s memorise  prepositions!</vt:lpstr>
      <vt:lpstr>Présentation PowerPoint</vt:lpstr>
      <vt:lpstr>How can you get  around London ?</vt:lpstr>
      <vt:lpstr>Présentation PowerPoint</vt:lpstr>
      <vt:lpstr>How can I go to ……</vt:lpstr>
      <vt:lpstr>Let’s play!</vt:lpstr>
      <vt:lpstr>Let’s memorise!</vt:lpstr>
      <vt:lpstr>Let’s memorise!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How can I go to ……</vt:lpstr>
      <vt:lpstr>Récapitulons!</vt:lpstr>
      <vt:lpstr>Présentation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emmanuel orfao</dc:creator>
  <cp:lastModifiedBy>Anna Guill</cp:lastModifiedBy>
  <cp:revision>3</cp:revision>
  <dcterms:created xsi:type="dcterms:W3CDTF">2020-03-27T23:16:49Z</dcterms:created>
  <dcterms:modified xsi:type="dcterms:W3CDTF">2020-04-11T13:51:32Z</dcterms:modified>
</cp:coreProperties>
</file>