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4" r:id="rId2"/>
    <p:sldId id="329" r:id="rId3"/>
    <p:sldId id="256" r:id="rId4"/>
    <p:sldId id="305" r:id="rId5"/>
    <p:sldId id="317" r:id="rId6"/>
    <p:sldId id="330" r:id="rId7"/>
    <p:sldId id="331" r:id="rId8"/>
    <p:sldId id="332" r:id="rId9"/>
    <p:sldId id="318" r:id="rId10"/>
    <p:sldId id="319" r:id="rId11"/>
    <p:sldId id="321" r:id="rId12"/>
    <p:sldId id="342" r:id="rId13"/>
    <p:sldId id="335" r:id="rId14"/>
    <p:sldId id="340" r:id="rId15"/>
    <p:sldId id="349" r:id="rId16"/>
    <p:sldId id="341" r:id="rId17"/>
    <p:sldId id="322" r:id="rId18"/>
    <p:sldId id="336" r:id="rId19"/>
    <p:sldId id="348" r:id="rId20"/>
    <p:sldId id="338" r:id="rId21"/>
    <p:sldId id="326" r:id="rId22"/>
    <p:sldId id="350" r:id="rId23"/>
    <p:sldId id="347" r:id="rId24"/>
    <p:sldId id="327" r:id="rId25"/>
    <p:sldId id="339" r:id="rId26"/>
    <p:sldId id="351" r:id="rId27"/>
    <p:sldId id="356" r:id="rId28"/>
    <p:sldId id="320" r:id="rId29"/>
    <p:sldId id="352" r:id="rId30"/>
    <p:sldId id="358" r:id="rId31"/>
    <p:sldId id="323" r:id="rId32"/>
    <p:sldId id="312" r:id="rId33"/>
    <p:sldId id="315" r:id="rId34"/>
  </p:sldIdLst>
  <p:sldSz cx="12192000" cy="6858000"/>
  <p:notesSz cx="923925"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nuel orfao" initials="eo" lastIdx="2" clrIdx="0">
    <p:extLst>
      <p:ext uri="{19B8F6BF-5375-455C-9EA6-DF929625EA0E}">
        <p15:presenceInfo xmlns:p15="http://schemas.microsoft.com/office/powerpoint/2012/main" userId="b37a14cee56997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1BD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4A155C-AC5D-4445-B58F-51DDC92B5526}" v="14" dt="2020-04-17T15:42:14.7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78" autoAdjust="0"/>
    <p:restoredTop sz="69578" autoAdjust="0"/>
  </p:normalViewPr>
  <p:slideViewPr>
    <p:cSldViewPr snapToGrid="0">
      <p:cViewPr varScale="1">
        <p:scale>
          <a:sx n="46" d="100"/>
          <a:sy n="46" d="100"/>
        </p:scale>
        <p:origin x="26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nuel orfao" userId="b37a14cee5699706" providerId="LiveId" clId="{F9B80881-8BE0-47D4-940C-5453C475E2CF}"/>
    <pc:docChg chg="undo custSel addSld delSld modSld">
      <pc:chgData name="emmanuel orfao" userId="b37a14cee5699706" providerId="LiveId" clId="{F9B80881-8BE0-47D4-940C-5453C475E2CF}" dt="2020-04-17T15:19:37.567" v="602" actId="20577"/>
      <pc:docMkLst>
        <pc:docMk/>
      </pc:docMkLst>
      <pc:sldChg chg="modNotesTx">
        <pc:chgData name="emmanuel orfao" userId="b37a14cee5699706" providerId="LiveId" clId="{F9B80881-8BE0-47D4-940C-5453C475E2CF}" dt="2020-04-17T15:19:37.567" v="602" actId="20577"/>
        <pc:sldMkLst>
          <pc:docMk/>
          <pc:sldMk cId="3224725852" sldId="256"/>
        </pc:sldMkLst>
      </pc:sldChg>
      <pc:sldChg chg="modNotesTx">
        <pc:chgData name="emmanuel orfao" userId="b37a14cee5699706" providerId="LiveId" clId="{F9B80881-8BE0-47D4-940C-5453C475E2CF}" dt="2020-04-17T15:05:32.704" v="25" actId="6549"/>
        <pc:sldMkLst>
          <pc:docMk/>
          <pc:sldMk cId="3314477358" sldId="304"/>
        </pc:sldMkLst>
      </pc:sldChg>
      <pc:sldChg chg="modNotesTx">
        <pc:chgData name="emmanuel orfao" userId="b37a14cee5699706" providerId="LiveId" clId="{F9B80881-8BE0-47D4-940C-5453C475E2CF}" dt="2020-04-17T15:05:32.101" v="22" actId="6549"/>
        <pc:sldMkLst>
          <pc:docMk/>
          <pc:sldMk cId="2401512931" sldId="305"/>
        </pc:sldMkLst>
      </pc:sldChg>
      <pc:sldChg chg="modNotesTx">
        <pc:chgData name="emmanuel orfao" userId="b37a14cee5699706" providerId="LiveId" clId="{F9B80881-8BE0-47D4-940C-5453C475E2CF}" dt="2020-04-17T15:19:14.584" v="598" actId="20577"/>
        <pc:sldMkLst>
          <pc:docMk/>
          <pc:sldMk cId="2256279757" sldId="312"/>
        </pc:sldMkLst>
      </pc:sldChg>
      <pc:sldChg chg="del modNotesTx">
        <pc:chgData name="emmanuel orfao" userId="b37a14cee5699706" providerId="LiveId" clId="{F9B80881-8BE0-47D4-940C-5453C475E2CF}" dt="2020-04-17T15:14:34.762" v="341" actId="47"/>
        <pc:sldMkLst>
          <pc:docMk/>
          <pc:sldMk cId="1336546411" sldId="313"/>
        </pc:sldMkLst>
      </pc:sldChg>
      <pc:sldChg chg="delSp modSp mod modNotesTx">
        <pc:chgData name="emmanuel orfao" userId="b37a14cee5699706" providerId="LiveId" clId="{F9B80881-8BE0-47D4-940C-5453C475E2CF}" dt="2020-04-17T15:14:12.426" v="339" actId="1076"/>
        <pc:sldMkLst>
          <pc:docMk/>
          <pc:sldMk cId="1032260384" sldId="315"/>
        </pc:sldMkLst>
        <pc:spChg chg="del">
          <ac:chgData name="emmanuel orfao" userId="b37a14cee5699706" providerId="LiveId" clId="{F9B80881-8BE0-47D4-940C-5453C475E2CF}" dt="2020-04-17T15:13:57.376" v="305" actId="478"/>
          <ac:spMkLst>
            <pc:docMk/>
            <pc:sldMk cId="1032260384" sldId="315"/>
            <ac:spMk id="2" creationId="{B007A59C-ADFC-4ACB-904C-BBC713526889}"/>
          </ac:spMkLst>
        </pc:spChg>
        <pc:picChg chg="mod">
          <ac:chgData name="emmanuel orfao" userId="b37a14cee5699706" providerId="LiveId" clId="{F9B80881-8BE0-47D4-940C-5453C475E2CF}" dt="2020-04-17T15:14:12.426" v="339" actId="1076"/>
          <ac:picMkLst>
            <pc:docMk/>
            <pc:sldMk cId="1032260384" sldId="315"/>
            <ac:picMk id="5" creationId="{44AB1E06-B252-4C75-9D5D-A814EFA4D996}"/>
          </ac:picMkLst>
        </pc:picChg>
      </pc:sldChg>
      <pc:sldChg chg="modNotesTx">
        <pc:chgData name="emmanuel orfao" userId="b37a14cee5699706" providerId="LiveId" clId="{F9B80881-8BE0-47D4-940C-5453C475E2CF}" dt="2020-04-17T15:05:31.888" v="21" actId="6549"/>
        <pc:sldMkLst>
          <pc:docMk/>
          <pc:sldMk cId="1758950325" sldId="317"/>
        </pc:sldMkLst>
      </pc:sldChg>
      <pc:sldChg chg="modNotesTx">
        <pc:chgData name="emmanuel orfao" userId="b37a14cee5699706" providerId="LiveId" clId="{F9B80881-8BE0-47D4-940C-5453C475E2CF}" dt="2020-04-17T15:05:31.073" v="17" actId="6549"/>
        <pc:sldMkLst>
          <pc:docMk/>
          <pc:sldMk cId="667595163" sldId="318"/>
        </pc:sldMkLst>
      </pc:sldChg>
      <pc:sldChg chg="modNotesTx">
        <pc:chgData name="emmanuel orfao" userId="b37a14cee5699706" providerId="LiveId" clId="{F9B80881-8BE0-47D4-940C-5453C475E2CF}" dt="2020-04-17T15:05:30.863" v="16" actId="6549"/>
        <pc:sldMkLst>
          <pc:docMk/>
          <pc:sldMk cId="1310230491" sldId="319"/>
        </pc:sldMkLst>
      </pc:sldChg>
      <pc:sldChg chg="modNotesTx">
        <pc:chgData name="emmanuel orfao" userId="b37a14cee5699706" providerId="LiveId" clId="{F9B80881-8BE0-47D4-940C-5453C475E2CF}" dt="2020-04-17T15:10:09.432" v="111" actId="20577"/>
        <pc:sldMkLst>
          <pc:docMk/>
          <pc:sldMk cId="3734074992" sldId="322"/>
        </pc:sldMkLst>
      </pc:sldChg>
      <pc:sldChg chg="modSp mod modNotesTx">
        <pc:chgData name="emmanuel orfao" userId="b37a14cee5699706" providerId="LiveId" clId="{F9B80881-8BE0-47D4-940C-5453C475E2CF}" dt="2020-04-17T15:16:24.683" v="443" actId="123"/>
        <pc:sldMkLst>
          <pc:docMk/>
          <pc:sldMk cId="2000032708" sldId="323"/>
        </pc:sldMkLst>
        <pc:spChg chg="mod">
          <ac:chgData name="emmanuel orfao" userId="b37a14cee5699706" providerId="LiveId" clId="{F9B80881-8BE0-47D4-940C-5453C475E2CF}" dt="2020-04-17T15:16:24.683" v="443" actId="123"/>
          <ac:spMkLst>
            <pc:docMk/>
            <pc:sldMk cId="2000032708" sldId="323"/>
            <ac:spMk id="3" creationId="{5F4082FD-63EC-402F-B594-D23A3942B53E}"/>
          </ac:spMkLst>
        </pc:spChg>
      </pc:sldChg>
      <pc:sldChg chg="del">
        <pc:chgData name="emmanuel orfao" userId="b37a14cee5699706" providerId="LiveId" clId="{F9B80881-8BE0-47D4-940C-5453C475E2CF}" dt="2020-04-17T15:11:30.780" v="160" actId="47"/>
        <pc:sldMkLst>
          <pc:docMk/>
          <pc:sldMk cId="4190653447" sldId="324"/>
        </pc:sldMkLst>
      </pc:sldChg>
      <pc:sldChg chg="modNotesTx">
        <pc:chgData name="emmanuel orfao" userId="b37a14cee5699706" providerId="LiveId" clId="{F9B80881-8BE0-47D4-940C-5453C475E2CF}" dt="2020-04-17T15:05:40.028" v="26" actId="6549"/>
        <pc:sldMkLst>
          <pc:docMk/>
          <pc:sldMk cId="3157955791" sldId="329"/>
        </pc:sldMkLst>
      </pc:sldChg>
      <pc:sldChg chg="modNotesTx">
        <pc:chgData name="emmanuel orfao" userId="b37a14cee5699706" providerId="LiveId" clId="{F9B80881-8BE0-47D4-940C-5453C475E2CF}" dt="2020-04-17T15:05:31.677" v="20" actId="6549"/>
        <pc:sldMkLst>
          <pc:docMk/>
          <pc:sldMk cId="2556333148" sldId="330"/>
        </pc:sldMkLst>
      </pc:sldChg>
      <pc:sldChg chg="modNotesTx">
        <pc:chgData name="emmanuel orfao" userId="b37a14cee5699706" providerId="LiveId" clId="{F9B80881-8BE0-47D4-940C-5453C475E2CF}" dt="2020-04-17T15:05:31.475" v="19" actId="6549"/>
        <pc:sldMkLst>
          <pc:docMk/>
          <pc:sldMk cId="2086580437" sldId="331"/>
        </pc:sldMkLst>
      </pc:sldChg>
      <pc:sldChg chg="modNotesTx">
        <pc:chgData name="emmanuel orfao" userId="b37a14cee5699706" providerId="LiveId" clId="{F9B80881-8BE0-47D4-940C-5453C475E2CF}" dt="2020-04-17T15:05:31.275" v="18" actId="6549"/>
        <pc:sldMkLst>
          <pc:docMk/>
          <pc:sldMk cId="10152848" sldId="332"/>
        </pc:sldMkLst>
      </pc:sldChg>
      <pc:sldChg chg="modNotesTx">
        <pc:chgData name="emmanuel orfao" userId="b37a14cee5699706" providerId="LiveId" clId="{F9B80881-8BE0-47D4-940C-5453C475E2CF}" dt="2020-04-17T15:06:54.912" v="30" actId="20577"/>
        <pc:sldMkLst>
          <pc:docMk/>
          <pc:sldMk cId="35699237" sldId="335"/>
        </pc:sldMkLst>
      </pc:sldChg>
      <pc:sldChg chg="addSp modSp mod modNotesTx">
        <pc:chgData name="emmanuel orfao" userId="b37a14cee5699706" providerId="LiveId" clId="{F9B80881-8BE0-47D4-940C-5453C475E2CF}" dt="2020-04-17T15:09:17.846" v="66" actId="1076"/>
        <pc:sldMkLst>
          <pc:docMk/>
          <pc:sldMk cId="1032297088" sldId="340"/>
        </pc:sldMkLst>
        <pc:spChg chg="mod">
          <ac:chgData name="emmanuel orfao" userId="b37a14cee5699706" providerId="LiveId" clId="{F9B80881-8BE0-47D4-940C-5453C475E2CF}" dt="2020-04-17T15:08:32.072" v="50" actId="208"/>
          <ac:spMkLst>
            <pc:docMk/>
            <pc:sldMk cId="1032297088" sldId="340"/>
            <ac:spMk id="4" creationId="{EE5629E2-51B3-4560-BD77-3E5DCABAF1AF}"/>
          </ac:spMkLst>
        </pc:spChg>
        <pc:spChg chg="mod">
          <ac:chgData name="emmanuel orfao" userId="b37a14cee5699706" providerId="LiveId" clId="{F9B80881-8BE0-47D4-940C-5453C475E2CF}" dt="2020-04-17T15:09:10.418" v="64" actId="1076"/>
          <ac:spMkLst>
            <pc:docMk/>
            <pc:sldMk cId="1032297088" sldId="340"/>
            <ac:spMk id="8" creationId="{57719E62-2024-406E-8B11-1CA8195B30E3}"/>
          </ac:spMkLst>
        </pc:spChg>
        <pc:spChg chg="mod">
          <ac:chgData name="emmanuel orfao" userId="b37a14cee5699706" providerId="LiveId" clId="{F9B80881-8BE0-47D4-940C-5453C475E2CF}" dt="2020-04-17T15:09:08.608" v="63" actId="1076"/>
          <ac:spMkLst>
            <pc:docMk/>
            <pc:sldMk cId="1032297088" sldId="340"/>
            <ac:spMk id="9" creationId="{91BE674A-9197-464D-AE4B-A6AB0BED1812}"/>
          </ac:spMkLst>
        </pc:spChg>
        <pc:spChg chg="mod">
          <ac:chgData name="emmanuel orfao" userId="b37a14cee5699706" providerId="LiveId" clId="{F9B80881-8BE0-47D4-940C-5453C475E2CF}" dt="2020-04-17T15:09:06.681" v="62" actId="1076"/>
          <ac:spMkLst>
            <pc:docMk/>
            <pc:sldMk cId="1032297088" sldId="340"/>
            <ac:spMk id="10" creationId="{1D65F2C4-9239-423C-AA51-7AFA1C881AAA}"/>
          </ac:spMkLst>
        </pc:spChg>
        <pc:spChg chg="mod">
          <ac:chgData name="emmanuel orfao" userId="b37a14cee5699706" providerId="LiveId" clId="{F9B80881-8BE0-47D4-940C-5453C475E2CF}" dt="2020-04-17T15:09:04.440" v="61" actId="1076"/>
          <ac:spMkLst>
            <pc:docMk/>
            <pc:sldMk cId="1032297088" sldId="340"/>
            <ac:spMk id="11" creationId="{BB1535F5-EA34-4579-AB35-AAB7F2BC4AD6}"/>
          </ac:spMkLst>
        </pc:spChg>
        <pc:spChg chg="mod">
          <ac:chgData name="emmanuel orfao" userId="b37a14cee5699706" providerId="LiveId" clId="{F9B80881-8BE0-47D4-940C-5453C475E2CF}" dt="2020-04-17T15:09:00.828" v="59" actId="1076"/>
          <ac:spMkLst>
            <pc:docMk/>
            <pc:sldMk cId="1032297088" sldId="340"/>
            <ac:spMk id="12" creationId="{3CA9532C-013B-414B-962A-65C3BD7E407F}"/>
          </ac:spMkLst>
        </pc:spChg>
        <pc:spChg chg="mod">
          <ac:chgData name="emmanuel orfao" userId="b37a14cee5699706" providerId="LiveId" clId="{F9B80881-8BE0-47D4-940C-5453C475E2CF}" dt="2020-04-17T15:08:57.199" v="57" actId="1076"/>
          <ac:spMkLst>
            <pc:docMk/>
            <pc:sldMk cId="1032297088" sldId="340"/>
            <ac:spMk id="13" creationId="{8C2E65FA-0DD0-4A41-B053-DC6DAADBE906}"/>
          </ac:spMkLst>
        </pc:spChg>
        <pc:spChg chg="mod">
          <ac:chgData name="emmanuel orfao" userId="b37a14cee5699706" providerId="LiveId" clId="{F9B80881-8BE0-47D4-940C-5453C475E2CF}" dt="2020-04-17T15:07:52.214" v="37" actId="1076"/>
          <ac:spMkLst>
            <pc:docMk/>
            <pc:sldMk cId="1032297088" sldId="340"/>
            <ac:spMk id="14" creationId="{D2D74787-FB74-432B-9E42-2F3D8FB4A36E}"/>
          </ac:spMkLst>
        </pc:spChg>
        <pc:spChg chg="mod">
          <ac:chgData name="emmanuel orfao" userId="b37a14cee5699706" providerId="LiveId" clId="{F9B80881-8BE0-47D4-940C-5453C475E2CF}" dt="2020-04-17T15:07:52.214" v="37" actId="1076"/>
          <ac:spMkLst>
            <pc:docMk/>
            <pc:sldMk cId="1032297088" sldId="340"/>
            <ac:spMk id="15" creationId="{D6E1FBAA-6DA6-4032-8872-82E5779508C5}"/>
          </ac:spMkLst>
        </pc:spChg>
        <pc:spChg chg="mod">
          <ac:chgData name="emmanuel orfao" userId="b37a14cee5699706" providerId="LiveId" clId="{F9B80881-8BE0-47D4-940C-5453C475E2CF}" dt="2020-04-17T15:08:04.304" v="40" actId="1076"/>
          <ac:spMkLst>
            <pc:docMk/>
            <pc:sldMk cId="1032297088" sldId="340"/>
            <ac:spMk id="16" creationId="{C93AB285-8AC3-4521-BE64-E463AE7E822F}"/>
          </ac:spMkLst>
        </pc:spChg>
        <pc:spChg chg="mod">
          <ac:chgData name="emmanuel orfao" userId="b37a14cee5699706" providerId="LiveId" clId="{F9B80881-8BE0-47D4-940C-5453C475E2CF}" dt="2020-04-17T15:08:06.322" v="41" actId="1076"/>
          <ac:spMkLst>
            <pc:docMk/>
            <pc:sldMk cId="1032297088" sldId="340"/>
            <ac:spMk id="17" creationId="{76D3D9B6-A303-4189-9862-CDD541E32635}"/>
          </ac:spMkLst>
        </pc:spChg>
        <pc:spChg chg="mod">
          <ac:chgData name="emmanuel orfao" userId="b37a14cee5699706" providerId="LiveId" clId="{F9B80881-8BE0-47D4-940C-5453C475E2CF}" dt="2020-04-17T15:08:08.870" v="42" actId="1076"/>
          <ac:spMkLst>
            <pc:docMk/>
            <pc:sldMk cId="1032297088" sldId="340"/>
            <ac:spMk id="18" creationId="{F3F83805-009B-47A0-A547-98899629EE1B}"/>
          </ac:spMkLst>
        </pc:spChg>
        <pc:spChg chg="mod">
          <ac:chgData name="emmanuel orfao" userId="b37a14cee5699706" providerId="LiveId" clId="{F9B80881-8BE0-47D4-940C-5453C475E2CF}" dt="2020-04-17T15:08:11.140" v="43" actId="1076"/>
          <ac:spMkLst>
            <pc:docMk/>
            <pc:sldMk cId="1032297088" sldId="340"/>
            <ac:spMk id="19" creationId="{E82FFB89-89BF-4E3C-9C2E-BCCB9E63FD83}"/>
          </ac:spMkLst>
        </pc:spChg>
        <pc:spChg chg="mod">
          <ac:chgData name="emmanuel orfao" userId="b37a14cee5699706" providerId="LiveId" clId="{F9B80881-8BE0-47D4-940C-5453C475E2CF}" dt="2020-04-17T15:08:13.185" v="44" actId="1076"/>
          <ac:spMkLst>
            <pc:docMk/>
            <pc:sldMk cId="1032297088" sldId="340"/>
            <ac:spMk id="20" creationId="{CB3C36DC-CE43-4537-B686-6D94710C83BE}"/>
          </ac:spMkLst>
        </pc:spChg>
        <pc:spChg chg="mod">
          <ac:chgData name="emmanuel orfao" userId="b37a14cee5699706" providerId="LiveId" clId="{F9B80881-8BE0-47D4-940C-5453C475E2CF}" dt="2020-04-17T15:08:15.950" v="45" actId="1076"/>
          <ac:spMkLst>
            <pc:docMk/>
            <pc:sldMk cId="1032297088" sldId="340"/>
            <ac:spMk id="21" creationId="{D56A66A6-D071-4C12-95E9-01B0DA2DD166}"/>
          </ac:spMkLst>
        </pc:spChg>
        <pc:spChg chg="mod">
          <ac:chgData name="emmanuel orfao" userId="b37a14cee5699706" providerId="LiveId" clId="{F9B80881-8BE0-47D4-940C-5453C475E2CF}" dt="2020-04-17T15:09:02.630" v="60" actId="1076"/>
          <ac:spMkLst>
            <pc:docMk/>
            <pc:sldMk cId="1032297088" sldId="340"/>
            <ac:spMk id="22" creationId="{C5ABC0EE-7538-44D3-AE14-E580F58912C9}"/>
          </ac:spMkLst>
        </pc:spChg>
        <pc:spChg chg="mod">
          <ac:chgData name="emmanuel orfao" userId="b37a14cee5699706" providerId="LiveId" clId="{F9B80881-8BE0-47D4-940C-5453C475E2CF}" dt="2020-04-17T15:08:53.730" v="56" actId="1076"/>
          <ac:spMkLst>
            <pc:docMk/>
            <pc:sldMk cId="1032297088" sldId="340"/>
            <ac:spMk id="23" creationId="{24BB808C-5545-4C25-ACB7-6213CAF36001}"/>
          </ac:spMkLst>
        </pc:spChg>
        <pc:spChg chg="mod">
          <ac:chgData name="emmanuel orfao" userId="b37a14cee5699706" providerId="LiveId" clId="{F9B80881-8BE0-47D4-940C-5453C475E2CF}" dt="2020-04-17T15:08:46.619" v="54" actId="1076"/>
          <ac:spMkLst>
            <pc:docMk/>
            <pc:sldMk cId="1032297088" sldId="340"/>
            <ac:spMk id="24" creationId="{EC627C41-629B-4093-A769-E53CD177DB9E}"/>
          </ac:spMkLst>
        </pc:spChg>
        <pc:spChg chg="mod">
          <ac:chgData name="emmanuel orfao" userId="b37a14cee5699706" providerId="LiveId" clId="{F9B80881-8BE0-47D4-940C-5453C475E2CF}" dt="2020-04-17T15:09:15.428" v="65" actId="1076"/>
          <ac:spMkLst>
            <pc:docMk/>
            <pc:sldMk cId="1032297088" sldId="340"/>
            <ac:spMk id="25" creationId="{2B89D51C-E990-4341-AE5C-4D6B1B98176F}"/>
          </ac:spMkLst>
        </pc:spChg>
        <pc:spChg chg="mod">
          <ac:chgData name="emmanuel orfao" userId="b37a14cee5699706" providerId="LiveId" clId="{F9B80881-8BE0-47D4-940C-5453C475E2CF}" dt="2020-04-17T15:09:17.846" v="66" actId="1076"/>
          <ac:spMkLst>
            <pc:docMk/>
            <pc:sldMk cId="1032297088" sldId="340"/>
            <ac:spMk id="26" creationId="{23471884-4DC7-45A7-9A4A-A5981631119C}"/>
          </ac:spMkLst>
        </pc:spChg>
        <pc:spChg chg="add mod">
          <ac:chgData name="emmanuel orfao" userId="b37a14cee5699706" providerId="LiveId" clId="{F9B80881-8BE0-47D4-940C-5453C475E2CF}" dt="2020-04-17T15:08:59.034" v="58" actId="1076"/>
          <ac:spMkLst>
            <pc:docMk/>
            <pc:sldMk cId="1032297088" sldId="340"/>
            <ac:spMk id="27" creationId="{0B24AE83-6E61-4044-BB26-A87EF52F6275}"/>
          </ac:spMkLst>
        </pc:spChg>
      </pc:sldChg>
      <pc:sldChg chg="modNotesTx">
        <pc:chgData name="emmanuel orfao" userId="b37a14cee5699706" providerId="LiveId" clId="{F9B80881-8BE0-47D4-940C-5453C475E2CF}" dt="2020-04-17T15:05:30.647" v="15" actId="6549"/>
        <pc:sldMkLst>
          <pc:docMk/>
          <pc:sldMk cId="1672501026" sldId="342"/>
        </pc:sldMkLst>
      </pc:sldChg>
      <pc:sldChg chg="modNotesTx">
        <pc:chgData name="emmanuel orfao" userId="b37a14cee5699706" providerId="LiveId" clId="{F9B80881-8BE0-47D4-940C-5453C475E2CF}" dt="2020-04-17T15:09:30.281" v="68" actId="6549"/>
        <pc:sldMkLst>
          <pc:docMk/>
          <pc:sldMk cId="2876778510" sldId="349"/>
        </pc:sldMkLst>
      </pc:sldChg>
      <pc:sldChg chg="delSp modSp mod">
        <pc:chgData name="emmanuel orfao" userId="b37a14cee5699706" providerId="LiveId" clId="{F9B80881-8BE0-47D4-940C-5453C475E2CF}" dt="2020-04-17T15:10:55.550" v="121" actId="14100"/>
        <pc:sldMkLst>
          <pc:docMk/>
          <pc:sldMk cId="1938444408" sldId="351"/>
        </pc:sldMkLst>
        <pc:spChg chg="mod">
          <ac:chgData name="emmanuel orfao" userId="b37a14cee5699706" providerId="LiveId" clId="{F9B80881-8BE0-47D4-940C-5453C475E2CF}" dt="2020-04-17T15:10:55.550" v="121" actId="14100"/>
          <ac:spMkLst>
            <pc:docMk/>
            <pc:sldMk cId="1938444408" sldId="351"/>
            <ac:spMk id="2" creationId="{4F448BB0-D04F-411E-867E-AEBE9D8A599E}"/>
          </ac:spMkLst>
        </pc:spChg>
        <pc:spChg chg="del">
          <ac:chgData name="emmanuel orfao" userId="b37a14cee5699706" providerId="LiveId" clId="{F9B80881-8BE0-47D4-940C-5453C475E2CF}" dt="2020-04-17T15:10:49.208" v="119" actId="478"/>
          <ac:spMkLst>
            <pc:docMk/>
            <pc:sldMk cId="1938444408" sldId="351"/>
            <ac:spMk id="3" creationId="{D7B1140F-0FEF-46D1-BF7C-0B2DE28E0E42}"/>
          </ac:spMkLst>
        </pc:spChg>
      </pc:sldChg>
      <pc:sldChg chg="modSp mod modNotesTx">
        <pc:chgData name="emmanuel orfao" userId="b37a14cee5699706" providerId="LiveId" clId="{F9B80881-8BE0-47D4-940C-5453C475E2CF}" dt="2020-04-17T15:16:05.695" v="440" actId="20577"/>
        <pc:sldMkLst>
          <pc:docMk/>
          <pc:sldMk cId="2999990655" sldId="352"/>
        </pc:sldMkLst>
        <pc:picChg chg="mod">
          <ac:chgData name="emmanuel orfao" userId="b37a14cee5699706" providerId="LiveId" clId="{F9B80881-8BE0-47D4-940C-5453C475E2CF}" dt="2020-04-17T15:15:14.455" v="354" actId="14100"/>
          <ac:picMkLst>
            <pc:docMk/>
            <pc:sldMk cId="2999990655" sldId="352"/>
            <ac:picMk id="9" creationId="{7086F257-459D-4625-A787-566D40FF3B91}"/>
          </ac:picMkLst>
        </pc:picChg>
        <pc:picChg chg="mod">
          <ac:chgData name="emmanuel orfao" userId="b37a14cee5699706" providerId="LiveId" clId="{F9B80881-8BE0-47D4-940C-5453C475E2CF}" dt="2020-04-17T15:15:24.358" v="359" actId="1076"/>
          <ac:picMkLst>
            <pc:docMk/>
            <pc:sldMk cId="2999990655" sldId="352"/>
            <ac:picMk id="11" creationId="{168EEEAB-EC23-4351-B450-EEAE89C2F968}"/>
          </ac:picMkLst>
        </pc:picChg>
        <pc:picChg chg="mod">
          <ac:chgData name="emmanuel orfao" userId="b37a14cee5699706" providerId="LiveId" clId="{F9B80881-8BE0-47D4-940C-5453C475E2CF}" dt="2020-04-17T15:15:25.889" v="360" actId="1076"/>
          <ac:picMkLst>
            <pc:docMk/>
            <pc:sldMk cId="2999990655" sldId="352"/>
            <ac:picMk id="18" creationId="{88A090F6-2E67-4F3D-AB7E-2D052EAAA1DF}"/>
          </ac:picMkLst>
        </pc:picChg>
        <pc:picChg chg="mod">
          <ac:chgData name="emmanuel orfao" userId="b37a14cee5699706" providerId="LiveId" clId="{F9B80881-8BE0-47D4-940C-5453C475E2CF}" dt="2020-04-17T15:15:03.898" v="349" actId="1076"/>
          <ac:picMkLst>
            <pc:docMk/>
            <pc:sldMk cId="2999990655" sldId="352"/>
            <ac:picMk id="19" creationId="{2524CCEE-33A3-4F36-BD0F-E420AE84BFFD}"/>
          </ac:picMkLst>
        </pc:picChg>
        <pc:picChg chg="mod">
          <ac:chgData name="emmanuel orfao" userId="b37a14cee5699706" providerId="LiveId" clId="{F9B80881-8BE0-47D4-940C-5453C475E2CF}" dt="2020-04-17T15:15:08.612" v="351" actId="1076"/>
          <ac:picMkLst>
            <pc:docMk/>
            <pc:sldMk cId="2999990655" sldId="352"/>
            <ac:picMk id="20" creationId="{C4C74D63-42A7-46A6-8177-4F6907BF8CF0}"/>
          </ac:picMkLst>
        </pc:picChg>
        <pc:picChg chg="mod">
          <ac:chgData name="emmanuel orfao" userId="b37a14cee5699706" providerId="LiveId" clId="{F9B80881-8BE0-47D4-940C-5453C475E2CF}" dt="2020-04-17T15:15:16.706" v="356" actId="14100"/>
          <ac:picMkLst>
            <pc:docMk/>
            <pc:sldMk cId="2999990655" sldId="352"/>
            <ac:picMk id="21" creationId="{D2580E54-4873-4238-B4E9-F3EBAA51208F}"/>
          </ac:picMkLst>
        </pc:picChg>
        <pc:picChg chg="mod">
          <ac:chgData name="emmanuel orfao" userId="b37a14cee5699706" providerId="LiveId" clId="{F9B80881-8BE0-47D4-940C-5453C475E2CF}" dt="2020-04-17T15:15:19.958" v="357" actId="1076"/>
          <ac:picMkLst>
            <pc:docMk/>
            <pc:sldMk cId="2999990655" sldId="352"/>
            <ac:picMk id="22" creationId="{0F7F56F7-AB5B-4ADD-A4F2-57CC3AB7BF50}"/>
          </ac:picMkLst>
        </pc:picChg>
        <pc:picChg chg="mod">
          <ac:chgData name="emmanuel orfao" userId="b37a14cee5699706" providerId="LiveId" clId="{F9B80881-8BE0-47D4-940C-5453C475E2CF}" dt="2020-04-17T15:15:06.804" v="350" actId="1076"/>
          <ac:picMkLst>
            <pc:docMk/>
            <pc:sldMk cId="2999990655" sldId="352"/>
            <ac:picMk id="23" creationId="{6D7F7C7C-FD93-4D69-A5D0-B9562AED415F}"/>
          </ac:picMkLst>
        </pc:picChg>
      </pc:sldChg>
      <pc:sldChg chg="delSp modSp del mod">
        <pc:chgData name="emmanuel orfao" userId="b37a14cee5699706" providerId="LiveId" clId="{F9B80881-8BE0-47D4-940C-5453C475E2CF}" dt="2020-04-17T15:12:06.021" v="167" actId="47"/>
        <pc:sldMkLst>
          <pc:docMk/>
          <pc:sldMk cId="1775997197" sldId="353"/>
        </pc:sldMkLst>
        <pc:picChg chg="mod">
          <ac:chgData name="emmanuel orfao" userId="b37a14cee5699706" providerId="LiveId" clId="{F9B80881-8BE0-47D4-940C-5453C475E2CF}" dt="2020-04-17T15:11:57.734" v="164" actId="1076"/>
          <ac:picMkLst>
            <pc:docMk/>
            <pc:sldMk cId="1775997197" sldId="353"/>
            <ac:picMk id="11" creationId="{168EEEAB-EC23-4351-B450-EEAE89C2F968}"/>
          </ac:picMkLst>
        </pc:picChg>
        <pc:picChg chg="del mod">
          <ac:chgData name="emmanuel orfao" userId="b37a14cee5699706" providerId="LiveId" clId="{F9B80881-8BE0-47D4-940C-5453C475E2CF}" dt="2020-04-17T15:12:03.898" v="166" actId="478"/>
          <ac:picMkLst>
            <pc:docMk/>
            <pc:sldMk cId="1775997197" sldId="353"/>
            <ac:picMk id="19" creationId="{2524CCEE-33A3-4F36-BD0F-E420AE84BFFD}"/>
          </ac:picMkLst>
        </pc:picChg>
      </pc:sldChg>
      <pc:sldChg chg="del">
        <pc:chgData name="emmanuel orfao" userId="b37a14cee5699706" providerId="LiveId" clId="{F9B80881-8BE0-47D4-940C-5453C475E2CF}" dt="2020-04-17T15:11:45.888" v="161" actId="47"/>
        <pc:sldMkLst>
          <pc:docMk/>
          <pc:sldMk cId="3785343285" sldId="354"/>
        </pc:sldMkLst>
      </pc:sldChg>
      <pc:sldChg chg="del">
        <pc:chgData name="emmanuel orfao" userId="b37a14cee5699706" providerId="LiveId" clId="{F9B80881-8BE0-47D4-940C-5453C475E2CF}" dt="2020-04-17T15:11:47.393" v="162" actId="47"/>
        <pc:sldMkLst>
          <pc:docMk/>
          <pc:sldMk cId="693194612" sldId="355"/>
        </pc:sldMkLst>
      </pc:sldChg>
      <pc:sldChg chg="delSp modSp add mod">
        <pc:chgData name="emmanuel orfao" userId="b37a14cee5699706" providerId="LiveId" clId="{F9B80881-8BE0-47D4-940C-5453C475E2CF}" dt="2020-04-17T15:11:21.399" v="159" actId="478"/>
        <pc:sldMkLst>
          <pc:docMk/>
          <pc:sldMk cId="719370305" sldId="356"/>
        </pc:sldMkLst>
        <pc:spChg chg="mod">
          <ac:chgData name="emmanuel orfao" userId="b37a14cee5699706" providerId="LiveId" clId="{F9B80881-8BE0-47D4-940C-5453C475E2CF}" dt="2020-04-17T15:11:19.630" v="158" actId="14100"/>
          <ac:spMkLst>
            <pc:docMk/>
            <pc:sldMk cId="719370305" sldId="356"/>
            <ac:spMk id="2" creationId="{4CC14BB9-AE20-4D0F-8181-73B400EFC880}"/>
          </ac:spMkLst>
        </pc:spChg>
        <pc:spChg chg="del">
          <ac:chgData name="emmanuel orfao" userId="b37a14cee5699706" providerId="LiveId" clId="{F9B80881-8BE0-47D4-940C-5453C475E2CF}" dt="2020-04-17T15:11:21.399" v="159" actId="478"/>
          <ac:spMkLst>
            <pc:docMk/>
            <pc:sldMk cId="719370305" sldId="356"/>
            <ac:spMk id="3" creationId="{A330250A-878B-4238-B4CF-A92AF0167CE9}"/>
          </ac:spMkLst>
        </pc:spChg>
      </pc:sldChg>
      <pc:sldChg chg="add del">
        <pc:chgData name="emmanuel orfao" userId="b37a14cee5699706" providerId="LiveId" clId="{F9B80881-8BE0-47D4-940C-5453C475E2CF}" dt="2020-04-17T15:16:14.022" v="442" actId="47"/>
        <pc:sldMkLst>
          <pc:docMk/>
          <pc:sldMk cId="736564414" sldId="357"/>
        </pc:sldMkLst>
      </pc:sldChg>
      <pc:sldChg chg="addSp modSp add mod modAnim">
        <pc:chgData name="emmanuel orfao" userId="b37a14cee5699706" providerId="LiveId" clId="{F9B80881-8BE0-47D4-940C-5453C475E2CF}" dt="2020-04-17T15:18:02.945" v="457" actId="14100"/>
        <pc:sldMkLst>
          <pc:docMk/>
          <pc:sldMk cId="2739048152" sldId="358"/>
        </pc:sldMkLst>
        <pc:spChg chg="add mod">
          <ac:chgData name="emmanuel orfao" userId="b37a14cee5699706" providerId="LiveId" clId="{F9B80881-8BE0-47D4-940C-5453C475E2CF}" dt="2020-04-17T15:18:02.945" v="457" actId="14100"/>
          <ac:spMkLst>
            <pc:docMk/>
            <pc:sldMk cId="2739048152" sldId="358"/>
            <ac:spMk id="12" creationId="{79211FF2-8FF8-4AA5-841A-47995BF62967}"/>
          </ac:spMkLst>
        </pc:spChg>
        <pc:spChg chg="add mod">
          <ac:chgData name="emmanuel orfao" userId="b37a14cee5699706" providerId="LiveId" clId="{F9B80881-8BE0-47D4-940C-5453C475E2CF}" dt="2020-04-17T15:17:45.278" v="452" actId="14100"/>
          <ac:spMkLst>
            <pc:docMk/>
            <pc:sldMk cId="2739048152" sldId="358"/>
            <ac:spMk id="13" creationId="{8611B87D-08E1-4833-AFE5-4E4E1190309E}"/>
          </ac:spMkLst>
        </pc:spChg>
        <pc:spChg chg="add mod">
          <ac:chgData name="emmanuel orfao" userId="b37a14cee5699706" providerId="LiveId" clId="{F9B80881-8BE0-47D4-940C-5453C475E2CF}" dt="2020-04-17T15:17:45.278" v="452" actId="14100"/>
          <ac:spMkLst>
            <pc:docMk/>
            <pc:sldMk cId="2739048152" sldId="358"/>
            <ac:spMk id="14" creationId="{C239DC2F-6C61-466D-9C17-F4E59C4C8CC2}"/>
          </ac:spMkLst>
        </pc:spChg>
        <pc:spChg chg="add mod">
          <ac:chgData name="emmanuel orfao" userId="b37a14cee5699706" providerId="LiveId" clId="{F9B80881-8BE0-47D4-940C-5453C475E2CF}" dt="2020-04-17T15:17:45.278" v="452" actId="14100"/>
          <ac:spMkLst>
            <pc:docMk/>
            <pc:sldMk cId="2739048152" sldId="358"/>
            <ac:spMk id="15" creationId="{6868D6A7-6F8B-4422-8AD6-AD5E1F4FC983}"/>
          </ac:spMkLst>
        </pc:spChg>
        <pc:spChg chg="add mod">
          <ac:chgData name="emmanuel orfao" userId="b37a14cee5699706" providerId="LiveId" clId="{F9B80881-8BE0-47D4-940C-5453C475E2CF}" dt="2020-04-17T15:17:45.278" v="452" actId="14100"/>
          <ac:spMkLst>
            <pc:docMk/>
            <pc:sldMk cId="2739048152" sldId="358"/>
            <ac:spMk id="17" creationId="{4A348DAE-F60A-4B8E-A265-EEF860150C40}"/>
          </ac:spMkLst>
        </pc:spChg>
        <pc:picChg chg="mod">
          <ac:chgData name="emmanuel orfao" userId="b37a14cee5699706" providerId="LiveId" clId="{F9B80881-8BE0-47D4-940C-5453C475E2CF}" dt="2020-04-17T15:17:19.664" v="445" actId="1076"/>
          <ac:picMkLst>
            <pc:docMk/>
            <pc:sldMk cId="2739048152" sldId="358"/>
            <ac:picMk id="11" creationId="{168EEEAB-EC23-4351-B450-EEAE89C2F968}"/>
          </ac:picMkLst>
        </pc:picChg>
        <pc:picChg chg="mod">
          <ac:chgData name="emmanuel orfao" userId="b37a14cee5699706" providerId="LiveId" clId="{F9B80881-8BE0-47D4-940C-5453C475E2CF}" dt="2020-04-17T15:17:23.076" v="446" actId="14100"/>
          <ac:picMkLst>
            <pc:docMk/>
            <pc:sldMk cId="2739048152" sldId="358"/>
            <ac:picMk id="20" creationId="{C4C74D63-42A7-46A6-8177-4F6907BF8CF0}"/>
          </ac:picMkLst>
        </pc:picChg>
        <pc:picChg chg="mod">
          <ac:chgData name="emmanuel orfao" userId="b37a14cee5699706" providerId="LiveId" clId="{F9B80881-8BE0-47D4-940C-5453C475E2CF}" dt="2020-04-17T15:17:28.756" v="448" actId="14100"/>
          <ac:picMkLst>
            <pc:docMk/>
            <pc:sldMk cId="2739048152" sldId="358"/>
            <ac:picMk id="21" creationId="{D2580E54-4873-4238-B4E9-F3EBAA51208F}"/>
          </ac:picMkLst>
        </pc:picChg>
        <pc:picChg chg="mod">
          <ac:chgData name="emmanuel orfao" userId="b37a14cee5699706" providerId="LiveId" clId="{F9B80881-8BE0-47D4-940C-5453C475E2CF}" dt="2020-04-17T15:17:25.964" v="447" actId="14100"/>
          <ac:picMkLst>
            <pc:docMk/>
            <pc:sldMk cId="2739048152" sldId="358"/>
            <ac:picMk id="22" creationId="{0F7F56F7-AB5B-4ADD-A4F2-57CC3AB7BF50}"/>
          </ac:picMkLst>
        </pc:picChg>
      </pc:sldChg>
    </pc:docChg>
  </pc:docChgLst>
  <pc:docChgLst>
    <pc:chgData name="emmanuel orfao" userId="b37a14cee5699706" providerId="LiveId" clId="{8F4A155C-AC5D-4445-B58F-51DDC92B5526}"/>
    <pc:docChg chg="undo custSel addSld delSld modSld">
      <pc:chgData name="emmanuel orfao" userId="b37a14cee5699706" providerId="LiveId" clId="{8F4A155C-AC5D-4445-B58F-51DDC92B5526}" dt="2020-04-17T15:42:24.702" v="119" actId="1076"/>
      <pc:docMkLst>
        <pc:docMk/>
      </pc:docMkLst>
      <pc:sldChg chg="modNotesTx">
        <pc:chgData name="emmanuel orfao" userId="b37a14cee5699706" providerId="LiveId" clId="{8F4A155C-AC5D-4445-B58F-51DDC92B5526}" dt="2020-04-17T15:26:28.932" v="0" actId="6549"/>
        <pc:sldMkLst>
          <pc:docMk/>
          <pc:sldMk cId="3314477358" sldId="304"/>
        </pc:sldMkLst>
      </pc:sldChg>
      <pc:sldChg chg="modNotesTx">
        <pc:chgData name="emmanuel orfao" userId="b37a14cee5699706" providerId="LiveId" clId="{8F4A155C-AC5D-4445-B58F-51DDC92B5526}" dt="2020-04-17T15:27:02.930" v="8" actId="20577"/>
        <pc:sldMkLst>
          <pc:docMk/>
          <pc:sldMk cId="1758950325" sldId="317"/>
        </pc:sldMkLst>
      </pc:sldChg>
      <pc:sldChg chg="modSp mod">
        <pc:chgData name="emmanuel orfao" userId="b37a14cee5699706" providerId="LiveId" clId="{8F4A155C-AC5D-4445-B58F-51DDC92B5526}" dt="2020-04-17T15:28:59.022" v="26" actId="1076"/>
        <pc:sldMkLst>
          <pc:docMk/>
          <pc:sldMk cId="2372427417" sldId="321"/>
        </pc:sldMkLst>
        <pc:spChg chg="mod">
          <ac:chgData name="emmanuel orfao" userId="b37a14cee5699706" providerId="LiveId" clId="{8F4A155C-AC5D-4445-B58F-51DDC92B5526}" dt="2020-04-17T15:28:59.022" v="26" actId="1076"/>
          <ac:spMkLst>
            <pc:docMk/>
            <pc:sldMk cId="2372427417" sldId="321"/>
            <ac:spMk id="2" creationId="{0A8420BB-1DDC-4638-9A8E-F3F9A892978F}"/>
          </ac:spMkLst>
        </pc:spChg>
        <pc:spChg chg="mod">
          <ac:chgData name="emmanuel orfao" userId="b37a14cee5699706" providerId="LiveId" clId="{8F4A155C-AC5D-4445-B58F-51DDC92B5526}" dt="2020-04-17T15:28:47.791" v="23" actId="255"/>
          <ac:spMkLst>
            <pc:docMk/>
            <pc:sldMk cId="2372427417" sldId="321"/>
            <ac:spMk id="3" creationId="{BA879477-77AC-48CB-8C22-E461DB38DDE6}"/>
          </ac:spMkLst>
        </pc:spChg>
      </pc:sldChg>
      <pc:sldChg chg="modSp mod modNotesTx">
        <pc:chgData name="emmanuel orfao" userId="b37a14cee5699706" providerId="LiveId" clId="{8F4A155C-AC5D-4445-B58F-51DDC92B5526}" dt="2020-04-17T15:34:13.538" v="73" actId="20577"/>
        <pc:sldMkLst>
          <pc:docMk/>
          <pc:sldMk cId="3734074992" sldId="322"/>
        </pc:sldMkLst>
        <pc:spChg chg="mod">
          <ac:chgData name="emmanuel orfao" userId="b37a14cee5699706" providerId="LiveId" clId="{8F4A155C-AC5D-4445-B58F-51DDC92B5526}" dt="2020-04-17T15:34:13.538" v="73" actId="20577"/>
          <ac:spMkLst>
            <pc:docMk/>
            <pc:sldMk cId="3734074992" sldId="322"/>
            <ac:spMk id="27" creationId="{4E35E99F-F471-4D56-B64C-12A7E2DE239D}"/>
          </ac:spMkLst>
        </pc:spChg>
      </pc:sldChg>
      <pc:sldChg chg="modSp mod">
        <pc:chgData name="emmanuel orfao" userId="b37a14cee5699706" providerId="LiveId" clId="{8F4A155C-AC5D-4445-B58F-51DDC92B5526}" dt="2020-04-17T15:32:21.861" v="69" actId="20577"/>
        <pc:sldMkLst>
          <pc:docMk/>
          <pc:sldMk cId="2000032708" sldId="323"/>
        </pc:sldMkLst>
        <pc:spChg chg="mod">
          <ac:chgData name="emmanuel orfao" userId="b37a14cee5699706" providerId="LiveId" clId="{8F4A155C-AC5D-4445-B58F-51DDC92B5526}" dt="2020-04-17T15:32:21.861" v="69" actId="20577"/>
          <ac:spMkLst>
            <pc:docMk/>
            <pc:sldMk cId="2000032708" sldId="323"/>
            <ac:spMk id="3" creationId="{5F4082FD-63EC-402F-B594-D23A3942B53E}"/>
          </ac:spMkLst>
        </pc:spChg>
      </pc:sldChg>
      <pc:sldChg chg="modNotesTx">
        <pc:chgData name="emmanuel orfao" userId="b37a14cee5699706" providerId="LiveId" clId="{8F4A155C-AC5D-4445-B58F-51DDC92B5526}" dt="2020-04-17T15:31:33.100" v="64" actId="20577"/>
        <pc:sldMkLst>
          <pc:docMk/>
          <pc:sldMk cId="3810898968" sldId="326"/>
        </pc:sldMkLst>
      </pc:sldChg>
      <pc:sldChg chg="modNotesTx">
        <pc:chgData name="emmanuel orfao" userId="b37a14cee5699706" providerId="LiveId" clId="{8F4A155C-AC5D-4445-B58F-51DDC92B5526}" dt="2020-04-17T15:32:00.980" v="68" actId="20577"/>
        <pc:sldMkLst>
          <pc:docMk/>
          <pc:sldMk cId="257416844" sldId="327"/>
        </pc:sldMkLst>
      </pc:sldChg>
      <pc:sldChg chg="modNotesTx">
        <pc:chgData name="emmanuel orfao" userId="b37a14cee5699706" providerId="LiveId" clId="{8F4A155C-AC5D-4445-B58F-51DDC92B5526}" dt="2020-04-17T15:27:12.688" v="13" actId="20577"/>
        <pc:sldMkLst>
          <pc:docMk/>
          <pc:sldMk cId="2556333148" sldId="330"/>
        </pc:sldMkLst>
      </pc:sldChg>
      <pc:sldChg chg="modNotesTx">
        <pc:chgData name="emmanuel orfao" userId="b37a14cee5699706" providerId="LiveId" clId="{8F4A155C-AC5D-4445-B58F-51DDC92B5526}" dt="2020-04-17T15:27:22.315" v="15" actId="20577"/>
        <pc:sldMkLst>
          <pc:docMk/>
          <pc:sldMk cId="2086580437" sldId="331"/>
        </pc:sldMkLst>
      </pc:sldChg>
      <pc:sldChg chg="modNotesTx">
        <pc:chgData name="emmanuel orfao" userId="b37a14cee5699706" providerId="LiveId" clId="{8F4A155C-AC5D-4445-B58F-51DDC92B5526}" dt="2020-04-17T15:31:00.614" v="55" actId="20577"/>
        <pc:sldMkLst>
          <pc:docMk/>
          <pc:sldMk cId="3933994918" sldId="336"/>
        </pc:sldMkLst>
      </pc:sldChg>
      <pc:sldChg chg="addSp delSp modSp mod">
        <pc:chgData name="emmanuel orfao" userId="b37a14cee5699706" providerId="LiveId" clId="{8F4A155C-AC5D-4445-B58F-51DDC92B5526}" dt="2020-04-17T15:42:24.702" v="119" actId="1076"/>
        <pc:sldMkLst>
          <pc:docMk/>
          <pc:sldMk cId="736298827" sldId="338"/>
        </pc:sldMkLst>
        <pc:spChg chg="mod">
          <ac:chgData name="emmanuel orfao" userId="b37a14cee5699706" providerId="LiveId" clId="{8F4A155C-AC5D-4445-B58F-51DDC92B5526}" dt="2020-04-17T15:41:21.567" v="110" actId="1076"/>
          <ac:spMkLst>
            <pc:docMk/>
            <pc:sldMk cId="736298827" sldId="338"/>
            <ac:spMk id="2" creationId="{ADEB3E7E-3913-4F81-BFF5-ECC3D9E3AD7A}"/>
          </ac:spMkLst>
        </pc:spChg>
        <pc:spChg chg="mod">
          <ac:chgData name="emmanuel orfao" userId="b37a14cee5699706" providerId="LiveId" clId="{8F4A155C-AC5D-4445-B58F-51DDC92B5526}" dt="2020-04-17T15:41:44.641" v="113" actId="20577"/>
          <ac:spMkLst>
            <pc:docMk/>
            <pc:sldMk cId="736298827" sldId="338"/>
            <ac:spMk id="3" creationId="{14A82741-5117-4AC3-8A05-E6A99F79A003}"/>
          </ac:spMkLst>
        </pc:spChg>
        <pc:picChg chg="del mod modCrop">
          <ac:chgData name="emmanuel orfao" userId="b37a14cee5699706" providerId="LiveId" clId="{8F4A155C-AC5D-4445-B58F-51DDC92B5526}" dt="2020-04-17T15:39:27.556" v="91" actId="478"/>
          <ac:picMkLst>
            <pc:docMk/>
            <pc:sldMk cId="736298827" sldId="338"/>
            <ac:picMk id="10" creationId="{A1557FD3-AE80-4DB3-BDFB-70FB1C704260}"/>
          </ac:picMkLst>
        </pc:picChg>
        <pc:picChg chg="mod">
          <ac:chgData name="emmanuel orfao" userId="b37a14cee5699706" providerId="LiveId" clId="{8F4A155C-AC5D-4445-B58F-51DDC92B5526}" dt="2020-04-17T15:41:57.074" v="114" actId="1076"/>
          <ac:picMkLst>
            <pc:docMk/>
            <pc:sldMk cId="736298827" sldId="338"/>
            <ac:picMk id="11" creationId="{EE00565E-1418-4BE6-A05C-B2F1A497C182}"/>
          </ac:picMkLst>
        </pc:picChg>
        <pc:picChg chg="add mod modCrop">
          <ac:chgData name="emmanuel orfao" userId="b37a14cee5699706" providerId="LiveId" clId="{8F4A155C-AC5D-4445-B58F-51DDC92B5526}" dt="2020-04-17T15:41:15.181" v="109" actId="1076"/>
          <ac:picMkLst>
            <pc:docMk/>
            <pc:sldMk cId="736298827" sldId="338"/>
            <ac:picMk id="12" creationId="{DFEF68C1-6606-4E3F-A909-50A3B1C29E68}"/>
          </ac:picMkLst>
        </pc:picChg>
        <pc:picChg chg="add mod">
          <ac:chgData name="emmanuel orfao" userId="b37a14cee5699706" providerId="LiveId" clId="{8F4A155C-AC5D-4445-B58F-51DDC92B5526}" dt="2020-04-17T15:41:35.520" v="112" actId="1076"/>
          <ac:picMkLst>
            <pc:docMk/>
            <pc:sldMk cId="736298827" sldId="338"/>
            <ac:picMk id="13" creationId="{1EFE7AB3-2345-4CD5-A4DC-656D25E62303}"/>
          </ac:picMkLst>
        </pc:picChg>
        <pc:picChg chg="add mod">
          <ac:chgData name="emmanuel orfao" userId="b37a14cee5699706" providerId="LiveId" clId="{8F4A155C-AC5D-4445-B58F-51DDC92B5526}" dt="2020-04-17T15:42:24.702" v="119" actId="1076"/>
          <ac:picMkLst>
            <pc:docMk/>
            <pc:sldMk cId="736298827" sldId="338"/>
            <ac:picMk id="14" creationId="{50427FC4-79BD-46C4-9E6E-7744BC2D4A5E}"/>
          </ac:picMkLst>
        </pc:picChg>
      </pc:sldChg>
      <pc:sldChg chg="modNotesTx">
        <pc:chgData name="emmanuel orfao" userId="b37a14cee5699706" providerId="LiveId" clId="{8F4A155C-AC5D-4445-B58F-51DDC92B5526}" dt="2020-04-17T15:30:41.096" v="50" actId="20577"/>
        <pc:sldMkLst>
          <pc:docMk/>
          <pc:sldMk cId="3855238051" sldId="341"/>
        </pc:sldMkLst>
      </pc:sldChg>
      <pc:sldChg chg="modSp mod modNotesTx">
        <pc:chgData name="emmanuel orfao" userId="b37a14cee5699706" providerId="LiveId" clId="{8F4A155C-AC5D-4445-B58F-51DDC92B5526}" dt="2020-04-17T15:33:58.955" v="71" actId="1076"/>
        <pc:sldMkLst>
          <pc:docMk/>
          <pc:sldMk cId="1672501026" sldId="342"/>
        </pc:sldMkLst>
        <pc:picChg chg="mod">
          <ac:chgData name="emmanuel orfao" userId="b37a14cee5699706" providerId="LiveId" clId="{8F4A155C-AC5D-4445-B58F-51DDC92B5526}" dt="2020-04-17T15:33:58.955" v="71" actId="1076"/>
          <ac:picMkLst>
            <pc:docMk/>
            <pc:sldMk cId="1672501026" sldId="342"/>
            <ac:picMk id="4" creationId="{FBDE291B-4492-4B9C-86E2-DF5C2CDC6A7D}"/>
          </ac:picMkLst>
        </pc:picChg>
      </pc:sldChg>
      <pc:sldChg chg="addSp delSp modSp mod">
        <pc:chgData name="emmanuel orfao" userId="b37a14cee5699706" providerId="LiveId" clId="{8F4A155C-AC5D-4445-B58F-51DDC92B5526}" dt="2020-04-17T15:38:32.999" v="89" actId="14100"/>
        <pc:sldMkLst>
          <pc:docMk/>
          <pc:sldMk cId="2714503309" sldId="347"/>
        </pc:sldMkLst>
        <pc:spChg chg="add del mod">
          <ac:chgData name="emmanuel orfao" userId="b37a14cee5699706" providerId="LiveId" clId="{8F4A155C-AC5D-4445-B58F-51DDC92B5526}" dt="2020-04-17T15:37:52.235" v="82" actId="478"/>
          <ac:spMkLst>
            <pc:docMk/>
            <pc:sldMk cId="2714503309" sldId="347"/>
            <ac:spMk id="8" creationId="{E888AF84-BD58-4EE0-AE96-E5CDC25981AA}"/>
          </ac:spMkLst>
        </pc:spChg>
        <pc:picChg chg="add mod">
          <ac:chgData name="emmanuel orfao" userId="b37a14cee5699706" providerId="LiveId" clId="{8F4A155C-AC5D-4445-B58F-51DDC92B5526}" dt="2020-04-17T15:37:23.333" v="79" actId="1076"/>
          <ac:picMkLst>
            <pc:docMk/>
            <pc:sldMk cId="2714503309" sldId="347"/>
            <ac:picMk id="4" creationId="{7208D609-3591-4627-A18D-2F5CE32B955F}"/>
          </ac:picMkLst>
        </pc:picChg>
        <pc:picChg chg="del">
          <ac:chgData name="emmanuel orfao" userId="b37a14cee5699706" providerId="LiveId" clId="{8F4A155C-AC5D-4445-B58F-51DDC92B5526}" dt="2020-04-17T15:37:07.553" v="74" actId="478"/>
          <ac:picMkLst>
            <pc:docMk/>
            <pc:sldMk cId="2714503309" sldId="347"/>
            <ac:picMk id="5" creationId="{D1C9A438-C146-4354-93F1-6CC0388AA6FA}"/>
          </ac:picMkLst>
        </pc:picChg>
        <pc:picChg chg="add mod modCrop">
          <ac:chgData name="emmanuel orfao" userId="b37a14cee5699706" providerId="LiveId" clId="{8F4A155C-AC5D-4445-B58F-51DDC92B5526}" dt="2020-04-17T15:38:32.999" v="89" actId="14100"/>
          <ac:picMkLst>
            <pc:docMk/>
            <pc:sldMk cId="2714503309" sldId="347"/>
            <ac:picMk id="7" creationId="{C8F6B5BC-6036-4401-A383-2546150315C2}"/>
          </ac:picMkLst>
        </pc:picChg>
      </pc:sldChg>
      <pc:sldChg chg="modNotesTx">
        <pc:chgData name="emmanuel orfao" userId="b37a14cee5699706" providerId="LiveId" clId="{8F4A155C-AC5D-4445-B58F-51DDC92B5526}" dt="2020-04-17T15:30:26.716" v="44" actId="20577"/>
        <pc:sldMkLst>
          <pc:docMk/>
          <pc:sldMk cId="2876778510" sldId="349"/>
        </pc:sldMkLst>
      </pc:sldChg>
      <pc:sldChg chg="add del setBg">
        <pc:chgData name="emmanuel orfao" userId="b37a14cee5699706" providerId="LiveId" clId="{8F4A155C-AC5D-4445-B58F-51DDC92B5526}" dt="2020-04-17T15:40:24.403" v="101"/>
        <pc:sldMkLst>
          <pc:docMk/>
          <pc:sldMk cId="503087047" sldId="359"/>
        </pc:sldMkLst>
      </pc:sldChg>
      <pc:sldChg chg="modSp add del mod setBg">
        <pc:chgData name="emmanuel orfao" userId="b37a14cee5699706" providerId="LiveId" clId="{8F4A155C-AC5D-4445-B58F-51DDC92B5526}" dt="2020-04-17T15:40:11.592" v="99"/>
        <pc:sldMkLst>
          <pc:docMk/>
          <pc:sldMk cId="905382440" sldId="359"/>
        </pc:sldMkLst>
        <pc:picChg chg="mod modCrop">
          <ac:chgData name="emmanuel orfao" userId="b37a14cee5699706" providerId="LiveId" clId="{8F4A155C-AC5D-4445-B58F-51DDC92B5526}" dt="2020-04-17T15:40:10.311" v="98" actId="732"/>
          <ac:picMkLst>
            <pc:docMk/>
            <pc:sldMk cId="905382440" sldId="359"/>
            <ac:picMk id="2" creationId="{E7ACEE5D-EC68-4EEB-B2E5-9BFF92D6548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5D8B1F-E000-4AC5-AF3F-D04C0235AE4F}"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4D8EB8FC-2208-44F7-8273-D5DA98111787}">
      <dgm:prSet/>
      <dgm:spPr/>
      <dgm:t>
        <a:bodyPr/>
        <a:lstStyle/>
        <a:p>
          <a:pPr algn="ctr"/>
          <a:r>
            <a:rPr lang="fr-FR" b="1" dirty="0">
              <a:latin typeface="Calibri Light" panose="020F0302020204030204"/>
            </a:rPr>
            <a:t>Découvrir</a:t>
          </a:r>
          <a:r>
            <a:rPr lang="fr-FR" b="1" dirty="0"/>
            <a:t> un pays anglophone</a:t>
          </a:r>
          <a:endParaRPr lang="en-US" b="1" dirty="0"/>
        </a:p>
      </dgm:t>
    </dgm:pt>
    <dgm:pt modelId="{0394AD4D-FD8A-4E12-9011-83A45F513291}" type="parTrans" cxnId="{4A72E30B-59EF-4042-BF4D-FCBEE6F07547}">
      <dgm:prSet/>
      <dgm:spPr/>
      <dgm:t>
        <a:bodyPr/>
        <a:lstStyle/>
        <a:p>
          <a:endParaRPr lang="en-US"/>
        </a:p>
      </dgm:t>
    </dgm:pt>
    <dgm:pt modelId="{AC5BFFB8-D766-4417-84F3-6F5EFE24F837}" type="sibTrans" cxnId="{4A72E30B-59EF-4042-BF4D-FCBEE6F07547}">
      <dgm:prSet phldrT="1" phldr="0"/>
      <dgm:spPr/>
      <dgm:t>
        <a:bodyPr/>
        <a:lstStyle/>
        <a:p>
          <a:r>
            <a:rPr lang="en-US"/>
            <a:t>1</a:t>
          </a:r>
        </a:p>
      </dgm:t>
    </dgm:pt>
    <dgm:pt modelId="{6D37B72F-E6E9-4CEF-AD32-B73A095125BB}">
      <dgm:prSet/>
      <dgm:spPr/>
      <dgm:t>
        <a:bodyPr/>
        <a:lstStyle/>
        <a:p>
          <a:pPr algn="ctr" rtl="0"/>
          <a:r>
            <a:rPr lang="fr-FR" b="1" dirty="0">
              <a:latin typeface="Calibri Light" panose="020F0302020204030204"/>
            </a:rPr>
            <a:t>Revoir </a:t>
          </a:r>
          <a:r>
            <a:rPr lang="fr-FR" b="1" dirty="0"/>
            <a:t>les saisons et les mois de l'année</a:t>
          </a:r>
          <a:endParaRPr lang="en-US" b="1" dirty="0"/>
        </a:p>
      </dgm:t>
    </dgm:pt>
    <dgm:pt modelId="{A1039016-5DCE-460B-94FE-7C933E04DB5A}" type="parTrans" cxnId="{3A63B8B9-E45F-4E97-8E0B-116C071FBF3E}">
      <dgm:prSet/>
      <dgm:spPr/>
      <dgm:t>
        <a:bodyPr/>
        <a:lstStyle/>
        <a:p>
          <a:endParaRPr lang="en-US"/>
        </a:p>
      </dgm:t>
    </dgm:pt>
    <dgm:pt modelId="{378718F9-EC07-4EF2-8A52-359E318AAD09}" type="sibTrans" cxnId="{3A63B8B9-E45F-4E97-8E0B-116C071FBF3E}">
      <dgm:prSet phldrT="2" phldr="0"/>
      <dgm:spPr/>
      <dgm:t>
        <a:bodyPr/>
        <a:lstStyle/>
        <a:p>
          <a:r>
            <a:rPr lang="en-US"/>
            <a:t>2</a:t>
          </a:r>
        </a:p>
      </dgm:t>
    </dgm:pt>
    <dgm:pt modelId="{F241D4A2-9436-4EA9-9CD0-4BB90F9C8DEC}">
      <dgm:prSet/>
      <dgm:spPr/>
      <dgm:t>
        <a:bodyPr/>
        <a:lstStyle/>
        <a:p>
          <a:pPr algn="ctr"/>
          <a:r>
            <a:rPr lang="fr-FR" b="1" dirty="0">
              <a:latin typeface="Calibri Light" panose="020F0302020204030204"/>
            </a:rPr>
            <a:t>Apprendre</a:t>
          </a:r>
          <a:r>
            <a:rPr lang="fr-FR" b="1" dirty="0"/>
            <a:t> à parler de la météo</a:t>
          </a:r>
          <a:endParaRPr lang="en-US" b="1" dirty="0"/>
        </a:p>
      </dgm:t>
    </dgm:pt>
    <dgm:pt modelId="{88B66F8C-73F2-4F31-A663-B02AC505FE53}" type="parTrans" cxnId="{DF557337-B296-4CBB-AD80-D83D31864F72}">
      <dgm:prSet/>
      <dgm:spPr/>
      <dgm:t>
        <a:bodyPr/>
        <a:lstStyle/>
        <a:p>
          <a:endParaRPr lang="en-US"/>
        </a:p>
      </dgm:t>
    </dgm:pt>
    <dgm:pt modelId="{2C787903-4B53-4C40-B2D4-CCE137FB8004}" type="sibTrans" cxnId="{DF557337-B296-4CBB-AD80-D83D31864F72}">
      <dgm:prSet phldrT="3" phldr="0"/>
      <dgm:spPr/>
      <dgm:t>
        <a:bodyPr/>
        <a:lstStyle/>
        <a:p>
          <a:r>
            <a:rPr lang="en-US"/>
            <a:t>3</a:t>
          </a:r>
        </a:p>
      </dgm:t>
    </dgm:pt>
    <dgm:pt modelId="{9146E3F9-4F5D-4FFD-B0E6-6CB63173B147}" type="pres">
      <dgm:prSet presAssocID="{EB5D8B1F-E000-4AC5-AF3F-D04C0235AE4F}" presName="Name0" presStyleCnt="0">
        <dgm:presLayoutVars>
          <dgm:animLvl val="lvl"/>
          <dgm:resizeHandles val="exact"/>
        </dgm:presLayoutVars>
      </dgm:prSet>
      <dgm:spPr/>
    </dgm:pt>
    <dgm:pt modelId="{9859C6B3-0494-48BB-AAB2-2B3E057FE1C8}" type="pres">
      <dgm:prSet presAssocID="{4D8EB8FC-2208-44F7-8273-D5DA98111787}" presName="compositeNode" presStyleCnt="0">
        <dgm:presLayoutVars>
          <dgm:bulletEnabled val="1"/>
        </dgm:presLayoutVars>
      </dgm:prSet>
      <dgm:spPr/>
    </dgm:pt>
    <dgm:pt modelId="{AF302F10-1B64-4651-99B4-0CACB66F13DD}" type="pres">
      <dgm:prSet presAssocID="{4D8EB8FC-2208-44F7-8273-D5DA98111787}" presName="bgRect" presStyleLbl="bgAccFollowNode1" presStyleIdx="0" presStyleCnt="3"/>
      <dgm:spPr/>
    </dgm:pt>
    <dgm:pt modelId="{9513B3D6-11EF-445B-9F4D-24440CAFAF75}" type="pres">
      <dgm:prSet presAssocID="{AC5BFFB8-D766-4417-84F3-6F5EFE24F837}" presName="sibTransNodeCircle" presStyleLbl="alignNode1" presStyleIdx="0" presStyleCnt="6">
        <dgm:presLayoutVars>
          <dgm:chMax val="0"/>
          <dgm:bulletEnabled/>
        </dgm:presLayoutVars>
      </dgm:prSet>
      <dgm:spPr/>
    </dgm:pt>
    <dgm:pt modelId="{56436D5D-FAE0-4B4D-88C3-F22E115C558D}" type="pres">
      <dgm:prSet presAssocID="{4D8EB8FC-2208-44F7-8273-D5DA98111787}" presName="bottomLine" presStyleLbl="alignNode1" presStyleIdx="1" presStyleCnt="6">
        <dgm:presLayoutVars/>
      </dgm:prSet>
      <dgm:spPr/>
    </dgm:pt>
    <dgm:pt modelId="{D2B8FC83-DB24-481A-AF9D-026418DA3350}" type="pres">
      <dgm:prSet presAssocID="{4D8EB8FC-2208-44F7-8273-D5DA98111787}" presName="nodeText" presStyleLbl="bgAccFollowNode1" presStyleIdx="0" presStyleCnt="3">
        <dgm:presLayoutVars>
          <dgm:bulletEnabled val="1"/>
        </dgm:presLayoutVars>
      </dgm:prSet>
      <dgm:spPr/>
    </dgm:pt>
    <dgm:pt modelId="{1C73DA7A-A72B-4EAF-BBBE-21D1A1B24084}" type="pres">
      <dgm:prSet presAssocID="{AC5BFFB8-D766-4417-84F3-6F5EFE24F837}" presName="sibTrans" presStyleCnt="0"/>
      <dgm:spPr/>
    </dgm:pt>
    <dgm:pt modelId="{70AB7AE5-D7E3-45A7-A116-7867D274DC86}" type="pres">
      <dgm:prSet presAssocID="{6D37B72F-E6E9-4CEF-AD32-B73A095125BB}" presName="compositeNode" presStyleCnt="0">
        <dgm:presLayoutVars>
          <dgm:bulletEnabled val="1"/>
        </dgm:presLayoutVars>
      </dgm:prSet>
      <dgm:spPr/>
    </dgm:pt>
    <dgm:pt modelId="{A7E68D8A-DF7C-4ED4-A8E9-5545DB11C498}" type="pres">
      <dgm:prSet presAssocID="{6D37B72F-E6E9-4CEF-AD32-B73A095125BB}" presName="bgRect" presStyleLbl="bgAccFollowNode1" presStyleIdx="1" presStyleCnt="3"/>
      <dgm:spPr/>
    </dgm:pt>
    <dgm:pt modelId="{5A01AE93-7BF0-494D-9F90-E22A568D9D35}" type="pres">
      <dgm:prSet presAssocID="{378718F9-EC07-4EF2-8A52-359E318AAD09}" presName="sibTransNodeCircle" presStyleLbl="alignNode1" presStyleIdx="2" presStyleCnt="6">
        <dgm:presLayoutVars>
          <dgm:chMax val="0"/>
          <dgm:bulletEnabled/>
        </dgm:presLayoutVars>
      </dgm:prSet>
      <dgm:spPr/>
    </dgm:pt>
    <dgm:pt modelId="{909F7857-F0F5-4C8E-9865-940D92CF8126}" type="pres">
      <dgm:prSet presAssocID="{6D37B72F-E6E9-4CEF-AD32-B73A095125BB}" presName="bottomLine" presStyleLbl="alignNode1" presStyleIdx="3" presStyleCnt="6">
        <dgm:presLayoutVars/>
      </dgm:prSet>
      <dgm:spPr/>
    </dgm:pt>
    <dgm:pt modelId="{C77DBE96-F22C-4D34-BBB2-F65C6E2EDA73}" type="pres">
      <dgm:prSet presAssocID="{6D37B72F-E6E9-4CEF-AD32-B73A095125BB}" presName="nodeText" presStyleLbl="bgAccFollowNode1" presStyleIdx="1" presStyleCnt="3">
        <dgm:presLayoutVars>
          <dgm:bulletEnabled val="1"/>
        </dgm:presLayoutVars>
      </dgm:prSet>
      <dgm:spPr/>
    </dgm:pt>
    <dgm:pt modelId="{09373211-1598-401D-8208-2D9337882EF6}" type="pres">
      <dgm:prSet presAssocID="{378718F9-EC07-4EF2-8A52-359E318AAD09}" presName="sibTrans" presStyleCnt="0"/>
      <dgm:spPr/>
    </dgm:pt>
    <dgm:pt modelId="{E01E8F0E-2219-4B0E-9701-AE0BA47E72EC}" type="pres">
      <dgm:prSet presAssocID="{F241D4A2-9436-4EA9-9CD0-4BB90F9C8DEC}" presName="compositeNode" presStyleCnt="0">
        <dgm:presLayoutVars>
          <dgm:bulletEnabled val="1"/>
        </dgm:presLayoutVars>
      </dgm:prSet>
      <dgm:spPr/>
    </dgm:pt>
    <dgm:pt modelId="{BAAEBB2B-1888-4C20-AC93-CC768168B73C}" type="pres">
      <dgm:prSet presAssocID="{F241D4A2-9436-4EA9-9CD0-4BB90F9C8DEC}" presName="bgRect" presStyleLbl="bgAccFollowNode1" presStyleIdx="2" presStyleCnt="3"/>
      <dgm:spPr/>
    </dgm:pt>
    <dgm:pt modelId="{2D1835B7-D50C-4666-8AE3-64113713D2CD}" type="pres">
      <dgm:prSet presAssocID="{2C787903-4B53-4C40-B2D4-CCE137FB8004}" presName="sibTransNodeCircle" presStyleLbl="alignNode1" presStyleIdx="4" presStyleCnt="6">
        <dgm:presLayoutVars>
          <dgm:chMax val="0"/>
          <dgm:bulletEnabled/>
        </dgm:presLayoutVars>
      </dgm:prSet>
      <dgm:spPr/>
    </dgm:pt>
    <dgm:pt modelId="{0C60B346-4482-4513-9D68-CB81CC258C8B}" type="pres">
      <dgm:prSet presAssocID="{F241D4A2-9436-4EA9-9CD0-4BB90F9C8DEC}" presName="bottomLine" presStyleLbl="alignNode1" presStyleIdx="5" presStyleCnt="6">
        <dgm:presLayoutVars/>
      </dgm:prSet>
      <dgm:spPr/>
    </dgm:pt>
    <dgm:pt modelId="{4E180ED8-A28A-40E6-BF0A-A8427B25B366}" type="pres">
      <dgm:prSet presAssocID="{F241D4A2-9436-4EA9-9CD0-4BB90F9C8DEC}" presName="nodeText" presStyleLbl="bgAccFollowNode1" presStyleIdx="2" presStyleCnt="3">
        <dgm:presLayoutVars>
          <dgm:bulletEnabled val="1"/>
        </dgm:presLayoutVars>
      </dgm:prSet>
      <dgm:spPr/>
    </dgm:pt>
  </dgm:ptLst>
  <dgm:cxnLst>
    <dgm:cxn modelId="{4A72E30B-59EF-4042-BF4D-FCBEE6F07547}" srcId="{EB5D8B1F-E000-4AC5-AF3F-D04C0235AE4F}" destId="{4D8EB8FC-2208-44F7-8273-D5DA98111787}" srcOrd="0" destOrd="0" parTransId="{0394AD4D-FD8A-4E12-9011-83A45F513291}" sibTransId="{AC5BFFB8-D766-4417-84F3-6F5EFE24F837}"/>
    <dgm:cxn modelId="{E62FD325-A953-4E1D-B316-326E0BBD0486}" type="presOf" srcId="{2C787903-4B53-4C40-B2D4-CCE137FB8004}" destId="{2D1835B7-D50C-4666-8AE3-64113713D2CD}" srcOrd="0" destOrd="0" presId="urn:microsoft.com/office/officeart/2016/7/layout/BasicLinearProcessNumbered"/>
    <dgm:cxn modelId="{DF557337-B296-4CBB-AD80-D83D31864F72}" srcId="{EB5D8B1F-E000-4AC5-AF3F-D04C0235AE4F}" destId="{F241D4A2-9436-4EA9-9CD0-4BB90F9C8DEC}" srcOrd="2" destOrd="0" parTransId="{88B66F8C-73F2-4F31-A663-B02AC505FE53}" sibTransId="{2C787903-4B53-4C40-B2D4-CCE137FB8004}"/>
    <dgm:cxn modelId="{6F5FD662-3AF0-4018-9267-5A617AEE448D}" type="presOf" srcId="{6D37B72F-E6E9-4CEF-AD32-B73A095125BB}" destId="{C77DBE96-F22C-4D34-BBB2-F65C6E2EDA73}" srcOrd="1" destOrd="0" presId="urn:microsoft.com/office/officeart/2016/7/layout/BasicLinearProcessNumbered"/>
    <dgm:cxn modelId="{00DF1F64-C4A3-4777-87B4-FBB12F659F26}" type="presOf" srcId="{4D8EB8FC-2208-44F7-8273-D5DA98111787}" destId="{AF302F10-1B64-4651-99B4-0CACB66F13DD}" srcOrd="0" destOrd="0" presId="urn:microsoft.com/office/officeart/2016/7/layout/BasicLinearProcessNumbered"/>
    <dgm:cxn modelId="{4FCEF647-46D0-4BD1-B9B0-9F12F6A4288A}" type="presOf" srcId="{378718F9-EC07-4EF2-8A52-359E318AAD09}" destId="{5A01AE93-7BF0-494D-9F90-E22A568D9D35}" srcOrd="0" destOrd="0" presId="urn:microsoft.com/office/officeart/2016/7/layout/BasicLinearProcessNumbered"/>
    <dgm:cxn modelId="{F80FCD54-ACDA-48D1-92F8-D67302D76905}" type="presOf" srcId="{4D8EB8FC-2208-44F7-8273-D5DA98111787}" destId="{D2B8FC83-DB24-481A-AF9D-026418DA3350}" srcOrd="1" destOrd="0" presId="urn:microsoft.com/office/officeart/2016/7/layout/BasicLinearProcessNumbered"/>
    <dgm:cxn modelId="{F861A855-8D0F-4D80-8A45-ADA533DDD72B}" type="presOf" srcId="{AC5BFFB8-D766-4417-84F3-6F5EFE24F837}" destId="{9513B3D6-11EF-445B-9F4D-24440CAFAF75}" srcOrd="0" destOrd="0" presId="urn:microsoft.com/office/officeart/2016/7/layout/BasicLinearProcessNumbered"/>
    <dgm:cxn modelId="{DD6615B2-D4B8-4912-82E8-8AC5160EE2EB}" type="presOf" srcId="{EB5D8B1F-E000-4AC5-AF3F-D04C0235AE4F}" destId="{9146E3F9-4F5D-4FFD-B0E6-6CB63173B147}" srcOrd="0" destOrd="0" presId="urn:microsoft.com/office/officeart/2016/7/layout/BasicLinearProcessNumbered"/>
    <dgm:cxn modelId="{3A63B8B9-E45F-4E97-8E0B-116C071FBF3E}" srcId="{EB5D8B1F-E000-4AC5-AF3F-D04C0235AE4F}" destId="{6D37B72F-E6E9-4CEF-AD32-B73A095125BB}" srcOrd="1" destOrd="0" parTransId="{A1039016-5DCE-460B-94FE-7C933E04DB5A}" sibTransId="{378718F9-EC07-4EF2-8A52-359E318AAD09}"/>
    <dgm:cxn modelId="{E576F4B9-1D8A-4D03-9CEF-A96006533053}" type="presOf" srcId="{F241D4A2-9436-4EA9-9CD0-4BB90F9C8DEC}" destId="{BAAEBB2B-1888-4C20-AC93-CC768168B73C}" srcOrd="0" destOrd="0" presId="urn:microsoft.com/office/officeart/2016/7/layout/BasicLinearProcessNumbered"/>
    <dgm:cxn modelId="{A202D8CA-9EFA-4A02-A0DA-A2A8FFBFFCF7}" type="presOf" srcId="{F241D4A2-9436-4EA9-9CD0-4BB90F9C8DEC}" destId="{4E180ED8-A28A-40E6-BF0A-A8427B25B366}" srcOrd="1" destOrd="0" presId="urn:microsoft.com/office/officeart/2016/7/layout/BasicLinearProcessNumbered"/>
    <dgm:cxn modelId="{0EBF5FD3-1787-44E6-85F0-579AA14CD73E}" type="presOf" srcId="{6D37B72F-E6E9-4CEF-AD32-B73A095125BB}" destId="{A7E68D8A-DF7C-4ED4-A8E9-5545DB11C498}" srcOrd="0" destOrd="0" presId="urn:microsoft.com/office/officeart/2016/7/layout/BasicLinearProcessNumbered"/>
    <dgm:cxn modelId="{12335E25-AE7F-4025-BB7C-CF185EC31996}" type="presParOf" srcId="{9146E3F9-4F5D-4FFD-B0E6-6CB63173B147}" destId="{9859C6B3-0494-48BB-AAB2-2B3E057FE1C8}" srcOrd="0" destOrd="0" presId="urn:microsoft.com/office/officeart/2016/7/layout/BasicLinearProcessNumbered"/>
    <dgm:cxn modelId="{AD510816-8A7C-4E0C-8D5E-2C3D5685C875}" type="presParOf" srcId="{9859C6B3-0494-48BB-AAB2-2B3E057FE1C8}" destId="{AF302F10-1B64-4651-99B4-0CACB66F13DD}" srcOrd="0" destOrd="0" presId="urn:microsoft.com/office/officeart/2016/7/layout/BasicLinearProcessNumbered"/>
    <dgm:cxn modelId="{71C9E0EC-6E6F-485B-88CF-008C16BC303E}" type="presParOf" srcId="{9859C6B3-0494-48BB-AAB2-2B3E057FE1C8}" destId="{9513B3D6-11EF-445B-9F4D-24440CAFAF75}" srcOrd="1" destOrd="0" presId="urn:microsoft.com/office/officeart/2016/7/layout/BasicLinearProcessNumbered"/>
    <dgm:cxn modelId="{E1BC4B0F-9FFD-4D77-918A-5325687AE2F6}" type="presParOf" srcId="{9859C6B3-0494-48BB-AAB2-2B3E057FE1C8}" destId="{56436D5D-FAE0-4B4D-88C3-F22E115C558D}" srcOrd="2" destOrd="0" presId="urn:microsoft.com/office/officeart/2016/7/layout/BasicLinearProcessNumbered"/>
    <dgm:cxn modelId="{8C2D43F8-A8D7-4810-BD84-E8E3F36D4E00}" type="presParOf" srcId="{9859C6B3-0494-48BB-AAB2-2B3E057FE1C8}" destId="{D2B8FC83-DB24-481A-AF9D-026418DA3350}" srcOrd="3" destOrd="0" presId="urn:microsoft.com/office/officeart/2016/7/layout/BasicLinearProcessNumbered"/>
    <dgm:cxn modelId="{0637BC46-E205-422A-B3F2-F0A60B5D1FEA}" type="presParOf" srcId="{9146E3F9-4F5D-4FFD-B0E6-6CB63173B147}" destId="{1C73DA7A-A72B-4EAF-BBBE-21D1A1B24084}" srcOrd="1" destOrd="0" presId="urn:microsoft.com/office/officeart/2016/7/layout/BasicLinearProcessNumbered"/>
    <dgm:cxn modelId="{76D6AA11-3B50-4F84-9AE8-4536AB6AE651}" type="presParOf" srcId="{9146E3F9-4F5D-4FFD-B0E6-6CB63173B147}" destId="{70AB7AE5-D7E3-45A7-A116-7867D274DC86}" srcOrd="2" destOrd="0" presId="urn:microsoft.com/office/officeart/2016/7/layout/BasicLinearProcessNumbered"/>
    <dgm:cxn modelId="{B08CDE9E-B79E-43B6-A33E-10CF8824BD79}" type="presParOf" srcId="{70AB7AE5-D7E3-45A7-A116-7867D274DC86}" destId="{A7E68D8A-DF7C-4ED4-A8E9-5545DB11C498}" srcOrd="0" destOrd="0" presId="urn:microsoft.com/office/officeart/2016/7/layout/BasicLinearProcessNumbered"/>
    <dgm:cxn modelId="{EF029BFC-ACCF-438A-BC85-DFDD57CC7BE1}" type="presParOf" srcId="{70AB7AE5-D7E3-45A7-A116-7867D274DC86}" destId="{5A01AE93-7BF0-494D-9F90-E22A568D9D35}" srcOrd="1" destOrd="0" presId="urn:microsoft.com/office/officeart/2016/7/layout/BasicLinearProcessNumbered"/>
    <dgm:cxn modelId="{C1806B4C-9E39-48AF-91D9-D492D746571F}" type="presParOf" srcId="{70AB7AE5-D7E3-45A7-A116-7867D274DC86}" destId="{909F7857-F0F5-4C8E-9865-940D92CF8126}" srcOrd="2" destOrd="0" presId="urn:microsoft.com/office/officeart/2016/7/layout/BasicLinearProcessNumbered"/>
    <dgm:cxn modelId="{1E7B5D93-9500-49F0-8E19-B443439E8482}" type="presParOf" srcId="{70AB7AE5-D7E3-45A7-A116-7867D274DC86}" destId="{C77DBE96-F22C-4D34-BBB2-F65C6E2EDA73}" srcOrd="3" destOrd="0" presId="urn:microsoft.com/office/officeart/2016/7/layout/BasicLinearProcessNumbered"/>
    <dgm:cxn modelId="{6B0EC765-09DA-4CE7-BF7B-E3FE295F5452}" type="presParOf" srcId="{9146E3F9-4F5D-4FFD-B0E6-6CB63173B147}" destId="{09373211-1598-401D-8208-2D9337882EF6}" srcOrd="3" destOrd="0" presId="urn:microsoft.com/office/officeart/2016/7/layout/BasicLinearProcessNumbered"/>
    <dgm:cxn modelId="{0E36A990-1C94-4395-83C0-E52BF51A5E02}" type="presParOf" srcId="{9146E3F9-4F5D-4FFD-B0E6-6CB63173B147}" destId="{E01E8F0E-2219-4B0E-9701-AE0BA47E72EC}" srcOrd="4" destOrd="0" presId="urn:microsoft.com/office/officeart/2016/7/layout/BasicLinearProcessNumbered"/>
    <dgm:cxn modelId="{D0882F81-E1C6-40DD-A075-543F5D7583BC}" type="presParOf" srcId="{E01E8F0E-2219-4B0E-9701-AE0BA47E72EC}" destId="{BAAEBB2B-1888-4C20-AC93-CC768168B73C}" srcOrd="0" destOrd="0" presId="urn:microsoft.com/office/officeart/2016/7/layout/BasicLinearProcessNumbered"/>
    <dgm:cxn modelId="{EF7D3A38-43DB-46C2-8169-CFC1D5E75E0E}" type="presParOf" srcId="{E01E8F0E-2219-4B0E-9701-AE0BA47E72EC}" destId="{2D1835B7-D50C-4666-8AE3-64113713D2CD}" srcOrd="1" destOrd="0" presId="urn:microsoft.com/office/officeart/2016/7/layout/BasicLinearProcessNumbered"/>
    <dgm:cxn modelId="{F545B142-116D-442F-9E92-967A88331466}" type="presParOf" srcId="{E01E8F0E-2219-4B0E-9701-AE0BA47E72EC}" destId="{0C60B346-4482-4513-9D68-CB81CC258C8B}" srcOrd="2" destOrd="0" presId="urn:microsoft.com/office/officeart/2016/7/layout/BasicLinearProcessNumbered"/>
    <dgm:cxn modelId="{A8AEA2F2-26A3-4381-9EEB-3CAB0A751879}" type="presParOf" srcId="{E01E8F0E-2219-4B0E-9701-AE0BA47E72EC}" destId="{4E180ED8-A28A-40E6-BF0A-A8427B25B366}"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0F18AE-98CC-4E2E-A663-4A8A02073A54}" type="doc">
      <dgm:prSet loTypeId="urn:microsoft.com/office/officeart/2005/8/layout/hChevron3" loCatId="process" qsTypeId="urn:microsoft.com/office/officeart/2005/8/quickstyle/simple3" qsCatId="simple" csTypeId="urn:microsoft.com/office/officeart/2005/8/colors/accent1_2" csCatId="accent1" phldr="1"/>
      <dgm:spPr/>
    </dgm:pt>
    <dgm:pt modelId="{D36FA066-FD97-4B91-9C29-D84C49A1D034}">
      <dgm:prSet phldrT="[Text]" phldr="0"/>
      <dgm:spPr/>
      <dgm:t>
        <a:bodyPr/>
        <a:lstStyle/>
        <a:p>
          <a:r>
            <a:rPr lang="en-US" b="1">
              <a:latin typeface="Calibri Light" panose="020F0302020204030204"/>
            </a:rPr>
            <a:t>January</a:t>
          </a:r>
          <a:endParaRPr lang="en-US" b="1" i="0" u="none" strike="noStrike" cap="none" baseline="0" noProof="0">
            <a:latin typeface="Calibri Light"/>
            <a:cs typeface="Calibri Light"/>
          </a:endParaRPr>
        </a:p>
      </dgm:t>
    </dgm:pt>
    <dgm:pt modelId="{506A24D4-AD8C-40F8-A474-B2E3E5070EF7}" type="parTrans" cxnId="{C7457767-4F19-4640-8178-97B0D7C0503F}">
      <dgm:prSet/>
      <dgm:spPr/>
      <dgm:t>
        <a:bodyPr/>
        <a:lstStyle/>
        <a:p>
          <a:endParaRPr lang="fr-FR"/>
        </a:p>
      </dgm:t>
    </dgm:pt>
    <dgm:pt modelId="{A31FAC51-FE7F-4450-9F4E-BEAE3DFDDAF6}" type="sibTrans" cxnId="{C7457767-4F19-4640-8178-97B0D7C0503F}">
      <dgm:prSet/>
      <dgm:spPr/>
      <dgm:t>
        <a:bodyPr/>
        <a:lstStyle/>
        <a:p>
          <a:endParaRPr lang="fr-FR"/>
        </a:p>
      </dgm:t>
    </dgm:pt>
    <dgm:pt modelId="{E9CC4DAC-A428-4B35-922D-E3E3AD1D792F}">
      <dgm:prSet phldrT="[Text]" phldr="0"/>
      <dgm:spPr/>
      <dgm:t>
        <a:bodyPr/>
        <a:lstStyle/>
        <a:p>
          <a:r>
            <a:rPr lang="en-US" b="1" dirty="0">
              <a:latin typeface="Calibri Light" panose="020F0302020204030204"/>
            </a:rPr>
            <a:t>…..........</a:t>
          </a:r>
          <a:endParaRPr lang="en-US" b="1" dirty="0"/>
        </a:p>
      </dgm:t>
    </dgm:pt>
    <dgm:pt modelId="{BE7192D3-B3EA-4EEE-A15F-160258108829}" type="parTrans" cxnId="{AC2DDDED-5C6C-41E3-8046-E607A6CDF361}">
      <dgm:prSet/>
      <dgm:spPr/>
      <dgm:t>
        <a:bodyPr/>
        <a:lstStyle/>
        <a:p>
          <a:endParaRPr lang="fr-FR"/>
        </a:p>
      </dgm:t>
    </dgm:pt>
    <dgm:pt modelId="{F84B6C49-BEA9-46A2-8983-4BE08EE35FFD}" type="sibTrans" cxnId="{AC2DDDED-5C6C-41E3-8046-E607A6CDF361}">
      <dgm:prSet/>
      <dgm:spPr/>
      <dgm:t>
        <a:bodyPr/>
        <a:lstStyle/>
        <a:p>
          <a:endParaRPr lang="fr-FR"/>
        </a:p>
      </dgm:t>
    </dgm:pt>
    <dgm:pt modelId="{712A6732-3179-42CD-BED4-9D652830357B}">
      <dgm:prSet phldr="0"/>
      <dgm:spPr/>
      <dgm:t>
        <a:bodyPr/>
        <a:lstStyle/>
        <a:p>
          <a:r>
            <a:rPr lang="en-US" b="1">
              <a:latin typeface="Calibri Light" panose="020F0302020204030204"/>
            </a:rPr>
            <a:t>March</a:t>
          </a:r>
        </a:p>
      </dgm:t>
    </dgm:pt>
    <dgm:pt modelId="{3FBBD636-F226-411D-823A-460D753282DB}" type="parTrans" cxnId="{8A89AB51-8093-435B-AB01-ECF8CD8DE50A}">
      <dgm:prSet/>
      <dgm:spPr/>
      <dgm:t>
        <a:bodyPr/>
        <a:lstStyle/>
        <a:p>
          <a:endParaRPr lang="fr-FR"/>
        </a:p>
      </dgm:t>
    </dgm:pt>
    <dgm:pt modelId="{00665EAA-0962-46A6-9235-6FBBE4066052}" type="sibTrans" cxnId="{8A89AB51-8093-435B-AB01-ECF8CD8DE50A}">
      <dgm:prSet/>
      <dgm:spPr/>
      <dgm:t>
        <a:bodyPr/>
        <a:lstStyle/>
        <a:p>
          <a:endParaRPr lang="fr-FR"/>
        </a:p>
      </dgm:t>
    </dgm:pt>
    <dgm:pt modelId="{D157E122-2D5D-4B62-B08C-7ED1EBA725E9}">
      <dgm:prSet phldr="0"/>
      <dgm:spPr/>
      <dgm:t>
        <a:bodyPr/>
        <a:lstStyle/>
        <a:p>
          <a:r>
            <a:rPr lang="en-US" b="1">
              <a:latin typeface="Calibri Light" panose="020F0302020204030204"/>
            </a:rPr>
            <a:t>…...........</a:t>
          </a:r>
        </a:p>
      </dgm:t>
    </dgm:pt>
    <dgm:pt modelId="{7357792A-4005-4446-9763-13223606FBAC}" type="parTrans" cxnId="{C211D64B-016B-447F-9D92-84FB708D5EC3}">
      <dgm:prSet/>
      <dgm:spPr/>
      <dgm:t>
        <a:bodyPr/>
        <a:lstStyle/>
        <a:p>
          <a:endParaRPr lang="fr-FR"/>
        </a:p>
      </dgm:t>
    </dgm:pt>
    <dgm:pt modelId="{58879B01-8C55-4EC2-9FDC-7BE482BBAF9A}" type="sibTrans" cxnId="{C211D64B-016B-447F-9D92-84FB708D5EC3}">
      <dgm:prSet/>
      <dgm:spPr/>
      <dgm:t>
        <a:bodyPr/>
        <a:lstStyle/>
        <a:p>
          <a:endParaRPr lang="fr-FR"/>
        </a:p>
      </dgm:t>
    </dgm:pt>
    <dgm:pt modelId="{E23198C3-570A-435D-A39D-018BCC6947A0}">
      <dgm:prSet phldr="0"/>
      <dgm:spPr/>
      <dgm:t>
        <a:bodyPr/>
        <a:lstStyle/>
        <a:p>
          <a:r>
            <a:rPr lang="en-US" b="1">
              <a:latin typeface="Calibri Light" panose="020F0302020204030204"/>
            </a:rPr>
            <a:t>May</a:t>
          </a:r>
        </a:p>
      </dgm:t>
    </dgm:pt>
    <dgm:pt modelId="{881127F7-A3E5-4DB3-BE09-6D303287AA52}" type="parTrans" cxnId="{4D55D85E-4A63-4F46-92D2-029FC1BC605B}">
      <dgm:prSet/>
      <dgm:spPr/>
      <dgm:t>
        <a:bodyPr/>
        <a:lstStyle/>
        <a:p>
          <a:endParaRPr lang="fr-FR"/>
        </a:p>
      </dgm:t>
    </dgm:pt>
    <dgm:pt modelId="{5ED2D472-066A-48E5-B3EC-1D193FB81518}" type="sibTrans" cxnId="{4D55D85E-4A63-4F46-92D2-029FC1BC605B}">
      <dgm:prSet/>
      <dgm:spPr/>
      <dgm:t>
        <a:bodyPr/>
        <a:lstStyle/>
        <a:p>
          <a:endParaRPr lang="fr-FR"/>
        </a:p>
      </dgm:t>
    </dgm:pt>
    <dgm:pt modelId="{1F197E27-19A8-41C5-B274-D5C03BE892D2}">
      <dgm:prSet phldr="0"/>
      <dgm:spPr/>
      <dgm:t>
        <a:bodyPr/>
        <a:lstStyle/>
        <a:p>
          <a:r>
            <a:rPr lang="en-US" b="1">
              <a:latin typeface="Calibri Light" panose="020F0302020204030204"/>
            </a:rPr>
            <a:t>….........`</a:t>
          </a:r>
        </a:p>
      </dgm:t>
    </dgm:pt>
    <dgm:pt modelId="{8E8D0CFB-AFA9-4407-9E5C-3A332C1E5757}" type="parTrans" cxnId="{FDB0B678-D879-488B-9BFA-D3E8C19057BB}">
      <dgm:prSet/>
      <dgm:spPr/>
      <dgm:t>
        <a:bodyPr/>
        <a:lstStyle/>
        <a:p>
          <a:endParaRPr lang="fr-FR"/>
        </a:p>
      </dgm:t>
    </dgm:pt>
    <dgm:pt modelId="{1CCF8064-C0DE-4F32-A74A-C3BA4BEDA060}" type="sibTrans" cxnId="{FDB0B678-D879-488B-9BFA-D3E8C19057BB}">
      <dgm:prSet/>
      <dgm:spPr/>
      <dgm:t>
        <a:bodyPr/>
        <a:lstStyle/>
        <a:p>
          <a:endParaRPr lang="fr-FR"/>
        </a:p>
      </dgm:t>
    </dgm:pt>
    <dgm:pt modelId="{BEB0D86D-98D6-4D48-B2B7-EA63717C3B2C}" type="pres">
      <dgm:prSet presAssocID="{C20F18AE-98CC-4E2E-A663-4A8A02073A54}" presName="Name0" presStyleCnt="0">
        <dgm:presLayoutVars>
          <dgm:dir/>
          <dgm:resizeHandles val="exact"/>
        </dgm:presLayoutVars>
      </dgm:prSet>
      <dgm:spPr/>
    </dgm:pt>
    <dgm:pt modelId="{17A810DC-622B-4745-A66D-DED2E1460503}" type="pres">
      <dgm:prSet presAssocID="{D36FA066-FD97-4B91-9C29-D84C49A1D034}" presName="parTxOnly" presStyleLbl="node1" presStyleIdx="0" presStyleCnt="6">
        <dgm:presLayoutVars>
          <dgm:bulletEnabled val="1"/>
        </dgm:presLayoutVars>
      </dgm:prSet>
      <dgm:spPr/>
    </dgm:pt>
    <dgm:pt modelId="{97529694-FB9F-4A0B-B751-853703FD050B}" type="pres">
      <dgm:prSet presAssocID="{A31FAC51-FE7F-4450-9F4E-BEAE3DFDDAF6}" presName="parSpace" presStyleCnt="0"/>
      <dgm:spPr/>
    </dgm:pt>
    <dgm:pt modelId="{E33DF72C-3E2B-40BE-8C06-58D09B043C91}" type="pres">
      <dgm:prSet presAssocID="{E9CC4DAC-A428-4B35-922D-E3E3AD1D792F}" presName="parTxOnly" presStyleLbl="node1" presStyleIdx="1" presStyleCnt="6">
        <dgm:presLayoutVars>
          <dgm:bulletEnabled val="1"/>
        </dgm:presLayoutVars>
      </dgm:prSet>
      <dgm:spPr/>
    </dgm:pt>
    <dgm:pt modelId="{B3A2212F-460E-4754-A7E6-5FF717405AFA}" type="pres">
      <dgm:prSet presAssocID="{F84B6C49-BEA9-46A2-8983-4BE08EE35FFD}" presName="parSpace" presStyleCnt="0"/>
      <dgm:spPr/>
    </dgm:pt>
    <dgm:pt modelId="{7FF80528-5E89-499A-8DFA-B64D10B2CC33}" type="pres">
      <dgm:prSet presAssocID="{712A6732-3179-42CD-BED4-9D652830357B}" presName="parTxOnly" presStyleLbl="node1" presStyleIdx="2" presStyleCnt="6">
        <dgm:presLayoutVars>
          <dgm:bulletEnabled val="1"/>
        </dgm:presLayoutVars>
      </dgm:prSet>
      <dgm:spPr/>
    </dgm:pt>
    <dgm:pt modelId="{196C224D-8234-445A-A9E1-C1FBCA3CD26F}" type="pres">
      <dgm:prSet presAssocID="{00665EAA-0962-46A6-9235-6FBBE4066052}" presName="parSpace" presStyleCnt="0"/>
      <dgm:spPr/>
    </dgm:pt>
    <dgm:pt modelId="{F40C6E00-7214-4869-A875-9F706F7F5027}" type="pres">
      <dgm:prSet presAssocID="{D157E122-2D5D-4B62-B08C-7ED1EBA725E9}" presName="parTxOnly" presStyleLbl="node1" presStyleIdx="3" presStyleCnt="6">
        <dgm:presLayoutVars>
          <dgm:bulletEnabled val="1"/>
        </dgm:presLayoutVars>
      </dgm:prSet>
      <dgm:spPr/>
    </dgm:pt>
    <dgm:pt modelId="{06A43DA5-41A9-4BF3-B1DF-51A4558DFACD}" type="pres">
      <dgm:prSet presAssocID="{58879B01-8C55-4EC2-9FDC-7BE482BBAF9A}" presName="parSpace" presStyleCnt="0"/>
      <dgm:spPr/>
    </dgm:pt>
    <dgm:pt modelId="{02A15CD1-E865-45DC-B95E-A221FA83F822}" type="pres">
      <dgm:prSet presAssocID="{E23198C3-570A-435D-A39D-018BCC6947A0}" presName="parTxOnly" presStyleLbl="node1" presStyleIdx="4" presStyleCnt="6">
        <dgm:presLayoutVars>
          <dgm:bulletEnabled val="1"/>
        </dgm:presLayoutVars>
      </dgm:prSet>
      <dgm:spPr/>
    </dgm:pt>
    <dgm:pt modelId="{6DC0EF27-67D2-46F0-91F7-3249418C94CE}" type="pres">
      <dgm:prSet presAssocID="{5ED2D472-066A-48E5-B3EC-1D193FB81518}" presName="parSpace" presStyleCnt="0"/>
      <dgm:spPr/>
    </dgm:pt>
    <dgm:pt modelId="{CA8CFBCB-CCDD-4B99-8692-F3D8ED842475}" type="pres">
      <dgm:prSet presAssocID="{1F197E27-19A8-41C5-B274-D5C03BE892D2}" presName="parTxOnly" presStyleLbl="node1" presStyleIdx="5" presStyleCnt="6">
        <dgm:presLayoutVars>
          <dgm:bulletEnabled val="1"/>
        </dgm:presLayoutVars>
      </dgm:prSet>
      <dgm:spPr/>
    </dgm:pt>
  </dgm:ptLst>
  <dgm:cxnLst>
    <dgm:cxn modelId="{2725980B-6488-4359-BE3B-47D8B4C4E8D4}" type="presOf" srcId="{712A6732-3179-42CD-BED4-9D652830357B}" destId="{7FF80528-5E89-499A-8DFA-B64D10B2CC33}" srcOrd="0" destOrd="0" presId="urn:microsoft.com/office/officeart/2005/8/layout/hChevron3"/>
    <dgm:cxn modelId="{4D55D85E-4A63-4F46-92D2-029FC1BC605B}" srcId="{C20F18AE-98CC-4E2E-A663-4A8A02073A54}" destId="{E23198C3-570A-435D-A39D-018BCC6947A0}" srcOrd="4" destOrd="0" parTransId="{881127F7-A3E5-4DB3-BE09-6D303287AA52}" sibTransId="{5ED2D472-066A-48E5-B3EC-1D193FB81518}"/>
    <dgm:cxn modelId="{5FED9443-FB28-474F-AF46-11ACB49F162A}" type="presOf" srcId="{1F197E27-19A8-41C5-B274-D5C03BE892D2}" destId="{CA8CFBCB-CCDD-4B99-8692-F3D8ED842475}" srcOrd="0" destOrd="0" presId="urn:microsoft.com/office/officeart/2005/8/layout/hChevron3"/>
    <dgm:cxn modelId="{C7457767-4F19-4640-8178-97B0D7C0503F}" srcId="{C20F18AE-98CC-4E2E-A663-4A8A02073A54}" destId="{D36FA066-FD97-4B91-9C29-D84C49A1D034}" srcOrd="0" destOrd="0" parTransId="{506A24D4-AD8C-40F8-A474-B2E3E5070EF7}" sibTransId="{A31FAC51-FE7F-4450-9F4E-BEAE3DFDDAF6}"/>
    <dgm:cxn modelId="{37180968-0D91-435D-8585-A4D866CB66DA}" type="presOf" srcId="{E23198C3-570A-435D-A39D-018BCC6947A0}" destId="{02A15CD1-E865-45DC-B95E-A221FA83F822}" srcOrd="0" destOrd="0" presId="urn:microsoft.com/office/officeart/2005/8/layout/hChevron3"/>
    <dgm:cxn modelId="{C211D64B-016B-447F-9D92-84FB708D5EC3}" srcId="{C20F18AE-98CC-4E2E-A663-4A8A02073A54}" destId="{D157E122-2D5D-4B62-B08C-7ED1EBA725E9}" srcOrd="3" destOrd="0" parTransId="{7357792A-4005-4446-9763-13223606FBAC}" sibTransId="{58879B01-8C55-4EC2-9FDC-7BE482BBAF9A}"/>
    <dgm:cxn modelId="{AD905051-D1AF-4396-A8C0-5AB261230A9A}" type="presOf" srcId="{D36FA066-FD97-4B91-9C29-D84C49A1D034}" destId="{17A810DC-622B-4745-A66D-DED2E1460503}" srcOrd="0" destOrd="0" presId="urn:microsoft.com/office/officeart/2005/8/layout/hChevron3"/>
    <dgm:cxn modelId="{8A89AB51-8093-435B-AB01-ECF8CD8DE50A}" srcId="{C20F18AE-98CC-4E2E-A663-4A8A02073A54}" destId="{712A6732-3179-42CD-BED4-9D652830357B}" srcOrd="2" destOrd="0" parTransId="{3FBBD636-F226-411D-823A-460D753282DB}" sibTransId="{00665EAA-0962-46A6-9235-6FBBE4066052}"/>
    <dgm:cxn modelId="{FDB0B678-D879-488B-9BFA-D3E8C19057BB}" srcId="{C20F18AE-98CC-4E2E-A663-4A8A02073A54}" destId="{1F197E27-19A8-41C5-B274-D5C03BE892D2}" srcOrd="5" destOrd="0" parTransId="{8E8D0CFB-AFA9-4407-9E5C-3A332C1E5757}" sibTransId="{1CCF8064-C0DE-4F32-A74A-C3BA4BEDA060}"/>
    <dgm:cxn modelId="{9CE81398-9084-46CC-932B-7A5A5320093E}" type="presOf" srcId="{C20F18AE-98CC-4E2E-A663-4A8A02073A54}" destId="{BEB0D86D-98D6-4D48-B2B7-EA63717C3B2C}" srcOrd="0" destOrd="0" presId="urn:microsoft.com/office/officeart/2005/8/layout/hChevron3"/>
    <dgm:cxn modelId="{46C52FA1-2A2A-470A-9711-7A545364C60F}" type="presOf" srcId="{E9CC4DAC-A428-4B35-922D-E3E3AD1D792F}" destId="{E33DF72C-3E2B-40BE-8C06-58D09B043C91}" srcOrd="0" destOrd="0" presId="urn:microsoft.com/office/officeart/2005/8/layout/hChevron3"/>
    <dgm:cxn modelId="{352D80CD-0E7C-4A43-A757-9EC6BF74CBBC}" type="presOf" srcId="{D157E122-2D5D-4B62-B08C-7ED1EBA725E9}" destId="{F40C6E00-7214-4869-A875-9F706F7F5027}" srcOrd="0" destOrd="0" presId="urn:microsoft.com/office/officeart/2005/8/layout/hChevron3"/>
    <dgm:cxn modelId="{AC2DDDED-5C6C-41E3-8046-E607A6CDF361}" srcId="{C20F18AE-98CC-4E2E-A663-4A8A02073A54}" destId="{E9CC4DAC-A428-4B35-922D-E3E3AD1D792F}" srcOrd="1" destOrd="0" parTransId="{BE7192D3-B3EA-4EEE-A15F-160258108829}" sibTransId="{F84B6C49-BEA9-46A2-8983-4BE08EE35FFD}"/>
    <dgm:cxn modelId="{EBB6415D-05CA-489C-B061-02FF4F98E183}" type="presParOf" srcId="{BEB0D86D-98D6-4D48-B2B7-EA63717C3B2C}" destId="{17A810DC-622B-4745-A66D-DED2E1460503}" srcOrd="0" destOrd="0" presId="urn:microsoft.com/office/officeart/2005/8/layout/hChevron3"/>
    <dgm:cxn modelId="{CB54E66E-0671-4629-B1AC-C73B0AD285B9}" type="presParOf" srcId="{BEB0D86D-98D6-4D48-B2B7-EA63717C3B2C}" destId="{97529694-FB9F-4A0B-B751-853703FD050B}" srcOrd="1" destOrd="0" presId="urn:microsoft.com/office/officeart/2005/8/layout/hChevron3"/>
    <dgm:cxn modelId="{FA6AE63A-EB2C-434B-9D9C-DA28BCA23155}" type="presParOf" srcId="{BEB0D86D-98D6-4D48-B2B7-EA63717C3B2C}" destId="{E33DF72C-3E2B-40BE-8C06-58D09B043C91}" srcOrd="2" destOrd="0" presId="urn:microsoft.com/office/officeart/2005/8/layout/hChevron3"/>
    <dgm:cxn modelId="{C72340B2-D274-4D94-B59F-3543FB7CD5DC}" type="presParOf" srcId="{BEB0D86D-98D6-4D48-B2B7-EA63717C3B2C}" destId="{B3A2212F-460E-4754-A7E6-5FF717405AFA}" srcOrd="3" destOrd="0" presId="urn:microsoft.com/office/officeart/2005/8/layout/hChevron3"/>
    <dgm:cxn modelId="{64E0CBA1-6EFC-4DFB-A995-A8157AE68F49}" type="presParOf" srcId="{BEB0D86D-98D6-4D48-B2B7-EA63717C3B2C}" destId="{7FF80528-5E89-499A-8DFA-B64D10B2CC33}" srcOrd="4" destOrd="0" presId="urn:microsoft.com/office/officeart/2005/8/layout/hChevron3"/>
    <dgm:cxn modelId="{4AF92B57-DCAB-48C9-A6C5-D5E0C96752E9}" type="presParOf" srcId="{BEB0D86D-98D6-4D48-B2B7-EA63717C3B2C}" destId="{196C224D-8234-445A-A9E1-C1FBCA3CD26F}" srcOrd="5" destOrd="0" presId="urn:microsoft.com/office/officeart/2005/8/layout/hChevron3"/>
    <dgm:cxn modelId="{9B4688DE-4663-4ECD-800C-A4CD11E1FC13}" type="presParOf" srcId="{BEB0D86D-98D6-4D48-B2B7-EA63717C3B2C}" destId="{F40C6E00-7214-4869-A875-9F706F7F5027}" srcOrd="6" destOrd="0" presId="urn:microsoft.com/office/officeart/2005/8/layout/hChevron3"/>
    <dgm:cxn modelId="{CEE64746-34E2-4991-BC20-600D5F519777}" type="presParOf" srcId="{BEB0D86D-98D6-4D48-B2B7-EA63717C3B2C}" destId="{06A43DA5-41A9-4BF3-B1DF-51A4558DFACD}" srcOrd="7" destOrd="0" presId="urn:microsoft.com/office/officeart/2005/8/layout/hChevron3"/>
    <dgm:cxn modelId="{C8FFA4F8-37C8-4196-999F-442F6A6F7E88}" type="presParOf" srcId="{BEB0D86D-98D6-4D48-B2B7-EA63717C3B2C}" destId="{02A15CD1-E865-45DC-B95E-A221FA83F822}" srcOrd="8" destOrd="0" presId="urn:microsoft.com/office/officeart/2005/8/layout/hChevron3"/>
    <dgm:cxn modelId="{46C2F0A4-9843-4C03-B747-E4B9801536FE}" type="presParOf" srcId="{BEB0D86D-98D6-4D48-B2B7-EA63717C3B2C}" destId="{6DC0EF27-67D2-46F0-91F7-3249418C94CE}" srcOrd="9" destOrd="0" presId="urn:microsoft.com/office/officeart/2005/8/layout/hChevron3"/>
    <dgm:cxn modelId="{A08457AA-8228-49EE-A5C3-7291FA8918D8}" type="presParOf" srcId="{BEB0D86D-98D6-4D48-B2B7-EA63717C3B2C}" destId="{CA8CFBCB-CCDD-4B99-8692-F3D8ED842475}"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0F18AE-98CC-4E2E-A663-4A8A02073A54}" type="doc">
      <dgm:prSet loTypeId="urn:microsoft.com/office/officeart/2005/8/layout/hChevron3" loCatId="process" qsTypeId="urn:microsoft.com/office/officeart/2005/8/quickstyle/simple3" qsCatId="simple" csTypeId="urn:microsoft.com/office/officeart/2005/8/colors/accent1_2" csCatId="accent1" phldr="1"/>
      <dgm:spPr/>
    </dgm:pt>
    <dgm:pt modelId="{D36FA066-FD97-4B91-9C29-D84C49A1D034}">
      <dgm:prSet phldrT="[Text]" phldr="0"/>
      <dgm:spPr/>
      <dgm:t>
        <a:bodyPr/>
        <a:lstStyle/>
        <a:p>
          <a:r>
            <a:rPr lang="en-US" b="1">
              <a:latin typeface="Calibri Light"/>
            </a:rPr>
            <a:t>July</a:t>
          </a:r>
          <a:endParaRPr lang="en-US" b="1" i="0" u="none" strike="noStrike" cap="none" baseline="0" noProof="0" dirty="0">
            <a:latin typeface="Calibri Light"/>
            <a:cs typeface="Calibri Light"/>
          </a:endParaRPr>
        </a:p>
      </dgm:t>
    </dgm:pt>
    <dgm:pt modelId="{506A24D4-AD8C-40F8-A474-B2E3E5070EF7}" type="parTrans" cxnId="{C7457767-4F19-4640-8178-97B0D7C0503F}">
      <dgm:prSet/>
      <dgm:spPr/>
      <dgm:t>
        <a:bodyPr/>
        <a:lstStyle/>
        <a:p>
          <a:endParaRPr lang="fr-FR"/>
        </a:p>
      </dgm:t>
    </dgm:pt>
    <dgm:pt modelId="{A31FAC51-FE7F-4450-9F4E-BEAE3DFDDAF6}" type="sibTrans" cxnId="{C7457767-4F19-4640-8178-97B0D7C0503F}">
      <dgm:prSet/>
      <dgm:spPr/>
      <dgm:t>
        <a:bodyPr/>
        <a:lstStyle/>
        <a:p>
          <a:endParaRPr lang="fr-FR"/>
        </a:p>
      </dgm:t>
    </dgm:pt>
    <dgm:pt modelId="{E9CC4DAC-A428-4B35-922D-E3E3AD1D792F}">
      <dgm:prSet phldrT="[Text]" phldr="0"/>
      <dgm:spPr/>
      <dgm:t>
        <a:bodyPr/>
        <a:lstStyle/>
        <a:p>
          <a:r>
            <a:rPr lang="en-US" b="1" dirty="0">
              <a:latin typeface="Calibri Light" panose="020F0302020204030204"/>
            </a:rPr>
            <a:t>………….........</a:t>
          </a:r>
          <a:endParaRPr lang="en-US" b="1" dirty="0"/>
        </a:p>
      </dgm:t>
    </dgm:pt>
    <dgm:pt modelId="{BE7192D3-B3EA-4EEE-A15F-160258108829}" type="parTrans" cxnId="{AC2DDDED-5C6C-41E3-8046-E607A6CDF361}">
      <dgm:prSet/>
      <dgm:spPr/>
      <dgm:t>
        <a:bodyPr/>
        <a:lstStyle/>
        <a:p>
          <a:endParaRPr lang="fr-FR"/>
        </a:p>
      </dgm:t>
    </dgm:pt>
    <dgm:pt modelId="{F84B6C49-BEA9-46A2-8983-4BE08EE35FFD}" type="sibTrans" cxnId="{AC2DDDED-5C6C-41E3-8046-E607A6CDF361}">
      <dgm:prSet/>
      <dgm:spPr/>
      <dgm:t>
        <a:bodyPr/>
        <a:lstStyle/>
        <a:p>
          <a:endParaRPr lang="fr-FR"/>
        </a:p>
      </dgm:t>
    </dgm:pt>
    <dgm:pt modelId="{D157E122-2D5D-4B62-B08C-7ED1EBA725E9}">
      <dgm:prSet phldr="0"/>
      <dgm:spPr/>
      <dgm:t>
        <a:bodyPr/>
        <a:lstStyle/>
        <a:p>
          <a:r>
            <a:rPr lang="en-US" b="1">
              <a:latin typeface="Calibri Light" panose="020F0302020204030204"/>
            </a:rPr>
            <a:t>October</a:t>
          </a:r>
        </a:p>
      </dgm:t>
    </dgm:pt>
    <dgm:pt modelId="{7357792A-4005-4446-9763-13223606FBAC}" type="parTrans" cxnId="{C211D64B-016B-447F-9D92-84FB708D5EC3}">
      <dgm:prSet/>
      <dgm:spPr/>
      <dgm:t>
        <a:bodyPr/>
        <a:lstStyle/>
        <a:p>
          <a:endParaRPr lang="fr-FR"/>
        </a:p>
      </dgm:t>
    </dgm:pt>
    <dgm:pt modelId="{58879B01-8C55-4EC2-9FDC-7BE482BBAF9A}" type="sibTrans" cxnId="{C211D64B-016B-447F-9D92-84FB708D5EC3}">
      <dgm:prSet/>
      <dgm:spPr/>
      <dgm:t>
        <a:bodyPr/>
        <a:lstStyle/>
        <a:p>
          <a:endParaRPr lang="fr-FR"/>
        </a:p>
      </dgm:t>
    </dgm:pt>
    <dgm:pt modelId="{1F197E27-19A8-41C5-B274-D5C03BE892D2}">
      <dgm:prSet phldr="0"/>
      <dgm:spPr/>
      <dgm:t>
        <a:bodyPr/>
        <a:lstStyle/>
        <a:p>
          <a:r>
            <a:rPr lang="en-US" b="1">
              <a:latin typeface="Calibri Light" panose="020F0302020204030204"/>
            </a:rPr>
            <a:t>December</a:t>
          </a:r>
        </a:p>
      </dgm:t>
    </dgm:pt>
    <dgm:pt modelId="{8E8D0CFB-AFA9-4407-9E5C-3A332C1E5757}" type="parTrans" cxnId="{FDB0B678-D879-488B-9BFA-D3E8C19057BB}">
      <dgm:prSet/>
      <dgm:spPr/>
      <dgm:t>
        <a:bodyPr/>
        <a:lstStyle/>
        <a:p>
          <a:endParaRPr lang="fr-FR"/>
        </a:p>
      </dgm:t>
    </dgm:pt>
    <dgm:pt modelId="{1CCF8064-C0DE-4F32-A74A-C3BA4BEDA060}" type="sibTrans" cxnId="{FDB0B678-D879-488B-9BFA-D3E8C19057BB}">
      <dgm:prSet/>
      <dgm:spPr/>
      <dgm:t>
        <a:bodyPr/>
        <a:lstStyle/>
        <a:p>
          <a:endParaRPr lang="fr-FR"/>
        </a:p>
      </dgm:t>
    </dgm:pt>
    <dgm:pt modelId="{1D716DEE-FA25-4738-B235-6D152A12E3C1}">
      <dgm:prSet phldr="0"/>
      <dgm:spPr/>
      <dgm:t>
        <a:bodyPr/>
        <a:lstStyle/>
        <a:p>
          <a:pPr rtl="0"/>
          <a:r>
            <a:rPr lang="en-US" b="1">
              <a:latin typeface="Calibri Light" panose="020F0302020204030204"/>
            </a:rPr>
            <a:t>September</a:t>
          </a:r>
        </a:p>
      </dgm:t>
    </dgm:pt>
    <dgm:pt modelId="{CCD81DB3-515E-4B6A-B9A8-B702618B01C9}" type="parTrans" cxnId="{2A13A962-A568-4909-8BA7-798362176F28}">
      <dgm:prSet/>
      <dgm:spPr/>
      <dgm:t>
        <a:bodyPr/>
        <a:lstStyle/>
        <a:p>
          <a:endParaRPr lang="fr-FR"/>
        </a:p>
      </dgm:t>
    </dgm:pt>
    <dgm:pt modelId="{EFD64B84-AC5D-477F-BC8B-44A6644FC945}" type="sibTrans" cxnId="{2A13A962-A568-4909-8BA7-798362176F28}">
      <dgm:prSet/>
      <dgm:spPr/>
      <dgm:t>
        <a:bodyPr/>
        <a:lstStyle/>
        <a:p>
          <a:endParaRPr lang="fr-FR"/>
        </a:p>
      </dgm:t>
    </dgm:pt>
    <dgm:pt modelId="{F2EBC88A-A7B5-41CD-B481-8538D1E52945}">
      <dgm:prSet phldr="0"/>
      <dgm:spPr/>
      <dgm:t>
        <a:bodyPr/>
        <a:lstStyle/>
        <a:p>
          <a:pPr rtl="0"/>
          <a:r>
            <a:rPr lang="en-US" b="1">
              <a:latin typeface="Calibri Light" panose="020F0302020204030204"/>
            </a:rPr>
            <a:t>….........</a:t>
          </a:r>
        </a:p>
      </dgm:t>
    </dgm:pt>
    <dgm:pt modelId="{6AEF4AE3-83E2-4234-9687-8863853697B5}" type="parTrans" cxnId="{BA0664F0-04F0-4899-92A0-AD8A756420B4}">
      <dgm:prSet/>
      <dgm:spPr/>
      <dgm:t>
        <a:bodyPr/>
        <a:lstStyle/>
        <a:p>
          <a:endParaRPr lang="fr-FR"/>
        </a:p>
      </dgm:t>
    </dgm:pt>
    <dgm:pt modelId="{5F7EB3CE-7006-4C96-B676-AA426B777A4C}" type="sibTrans" cxnId="{BA0664F0-04F0-4899-92A0-AD8A756420B4}">
      <dgm:prSet/>
      <dgm:spPr/>
      <dgm:t>
        <a:bodyPr/>
        <a:lstStyle/>
        <a:p>
          <a:endParaRPr lang="fr-FR"/>
        </a:p>
      </dgm:t>
    </dgm:pt>
    <dgm:pt modelId="{BEB0D86D-98D6-4D48-B2B7-EA63717C3B2C}" type="pres">
      <dgm:prSet presAssocID="{C20F18AE-98CC-4E2E-A663-4A8A02073A54}" presName="Name0" presStyleCnt="0">
        <dgm:presLayoutVars>
          <dgm:dir/>
          <dgm:resizeHandles val="exact"/>
        </dgm:presLayoutVars>
      </dgm:prSet>
      <dgm:spPr/>
    </dgm:pt>
    <dgm:pt modelId="{17A810DC-622B-4745-A66D-DED2E1460503}" type="pres">
      <dgm:prSet presAssocID="{D36FA066-FD97-4B91-9C29-D84C49A1D034}" presName="parTxOnly" presStyleLbl="node1" presStyleIdx="0" presStyleCnt="6">
        <dgm:presLayoutVars>
          <dgm:bulletEnabled val="1"/>
        </dgm:presLayoutVars>
      </dgm:prSet>
      <dgm:spPr/>
    </dgm:pt>
    <dgm:pt modelId="{97529694-FB9F-4A0B-B751-853703FD050B}" type="pres">
      <dgm:prSet presAssocID="{A31FAC51-FE7F-4450-9F4E-BEAE3DFDDAF6}" presName="parSpace" presStyleCnt="0"/>
      <dgm:spPr/>
    </dgm:pt>
    <dgm:pt modelId="{E33DF72C-3E2B-40BE-8C06-58D09B043C91}" type="pres">
      <dgm:prSet presAssocID="{E9CC4DAC-A428-4B35-922D-E3E3AD1D792F}" presName="parTxOnly" presStyleLbl="node1" presStyleIdx="1" presStyleCnt="6">
        <dgm:presLayoutVars>
          <dgm:bulletEnabled val="1"/>
        </dgm:presLayoutVars>
      </dgm:prSet>
      <dgm:spPr/>
    </dgm:pt>
    <dgm:pt modelId="{B3A2212F-460E-4754-A7E6-5FF717405AFA}" type="pres">
      <dgm:prSet presAssocID="{F84B6C49-BEA9-46A2-8983-4BE08EE35FFD}" presName="parSpace" presStyleCnt="0"/>
      <dgm:spPr/>
    </dgm:pt>
    <dgm:pt modelId="{B6CE72A9-D653-4423-8199-99A7C9736D20}" type="pres">
      <dgm:prSet presAssocID="{1D716DEE-FA25-4738-B235-6D152A12E3C1}" presName="parTxOnly" presStyleLbl="node1" presStyleIdx="2" presStyleCnt="6">
        <dgm:presLayoutVars>
          <dgm:bulletEnabled val="1"/>
        </dgm:presLayoutVars>
      </dgm:prSet>
      <dgm:spPr/>
    </dgm:pt>
    <dgm:pt modelId="{1C0683B8-59B6-4F1A-9119-0AA23EA60212}" type="pres">
      <dgm:prSet presAssocID="{EFD64B84-AC5D-477F-BC8B-44A6644FC945}" presName="parSpace" presStyleCnt="0"/>
      <dgm:spPr/>
    </dgm:pt>
    <dgm:pt modelId="{F40C6E00-7214-4869-A875-9F706F7F5027}" type="pres">
      <dgm:prSet presAssocID="{D157E122-2D5D-4B62-B08C-7ED1EBA725E9}" presName="parTxOnly" presStyleLbl="node1" presStyleIdx="3" presStyleCnt="6">
        <dgm:presLayoutVars>
          <dgm:bulletEnabled val="1"/>
        </dgm:presLayoutVars>
      </dgm:prSet>
      <dgm:spPr/>
    </dgm:pt>
    <dgm:pt modelId="{06A43DA5-41A9-4BF3-B1DF-51A4558DFACD}" type="pres">
      <dgm:prSet presAssocID="{58879B01-8C55-4EC2-9FDC-7BE482BBAF9A}" presName="parSpace" presStyleCnt="0"/>
      <dgm:spPr/>
    </dgm:pt>
    <dgm:pt modelId="{1168C095-8448-4A4D-9521-89BC494C5427}" type="pres">
      <dgm:prSet presAssocID="{F2EBC88A-A7B5-41CD-B481-8538D1E52945}" presName="parTxOnly" presStyleLbl="node1" presStyleIdx="4" presStyleCnt="6">
        <dgm:presLayoutVars>
          <dgm:bulletEnabled val="1"/>
        </dgm:presLayoutVars>
      </dgm:prSet>
      <dgm:spPr/>
    </dgm:pt>
    <dgm:pt modelId="{6EB490BB-4112-4BF6-A3D3-20FAB7F73C1C}" type="pres">
      <dgm:prSet presAssocID="{5F7EB3CE-7006-4C96-B676-AA426B777A4C}" presName="parSpace" presStyleCnt="0"/>
      <dgm:spPr/>
    </dgm:pt>
    <dgm:pt modelId="{CA8CFBCB-CCDD-4B99-8692-F3D8ED842475}" type="pres">
      <dgm:prSet presAssocID="{1F197E27-19A8-41C5-B274-D5C03BE892D2}" presName="parTxOnly" presStyleLbl="node1" presStyleIdx="5" presStyleCnt="6">
        <dgm:presLayoutVars>
          <dgm:bulletEnabled val="1"/>
        </dgm:presLayoutVars>
      </dgm:prSet>
      <dgm:spPr/>
    </dgm:pt>
  </dgm:ptLst>
  <dgm:cxnLst>
    <dgm:cxn modelId="{89DAFF1B-9FF7-4140-BCF8-A133C7523B64}" type="presOf" srcId="{1F197E27-19A8-41C5-B274-D5C03BE892D2}" destId="{CA8CFBCB-CCDD-4B99-8692-F3D8ED842475}" srcOrd="0" destOrd="0" presId="urn:microsoft.com/office/officeart/2005/8/layout/hChevron3"/>
    <dgm:cxn modelId="{2A13A962-A568-4909-8BA7-798362176F28}" srcId="{C20F18AE-98CC-4E2E-A663-4A8A02073A54}" destId="{1D716DEE-FA25-4738-B235-6D152A12E3C1}" srcOrd="2" destOrd="0" parTransId="{CCD81DB3-515E-4B6A-B9A8-B702618B01C9}" sibTransId="{EFD64B84-AC5D-477F-BC8B-44A6644FC945}"/>
    <dgm:cxn modelId="{C7457767-4F19-4640-8178-97B0D7C0503F}" srcId="{C20F18AE-98CC-4E2E-A663-4A8A02073A54}" destId="{D36FA066-FD97-4B91-9C29-D84C49A1D034}" srcOrd="0" destOrd="0" parTransId="{506A24D4-AD8C-40F8-A474-B2E3E5070EF7}" sibTransId="{A31FAC51-FE7F-4450-9F4E-BEAE3DFDDAF6}"/>
    <dgm:cxn modelId="{C211D64B-016B-447F-9D92-84FB708D5EC3}" srcId="{C20F18AE-98CC-4E2E-A663-4A8A02073A54}" destId="{D157E122-2D5D-4B62-B08C-7ED1EBA725E9}" srcOrd="3" destOrd="0" parTransId="{7357792A-4005-4446-9763-13223606FBAC}" sibTransId="{58879B01-8C55-4EC2-9FDC-7BE482BBAF9A}"/>
    <dgm:cxn modelId="{079B9D56-329F-4775-BD39-8D662205EEEE}" type="presOf" srcId="{F2EBC88A-A7B5-41CD-B481-8538D1E52945}" destId="{1168C095-8448-4A4D-9521-89BC494C5427}" srcOrd="0" destOrd="0" presId="urn:microsoft.com/office/officeart/2005/8/layout/hChevron3"/>
    <dgm:cxn modelId="{FDB0B678-D879-488B-9BFA-D3E8C19057BB}" srcId="{C20F18AE-98CC-4E2E-A663-4A8A02073A54}" destId="{1F197E27-19A8-41C5-B274-D5C03BE892D2}" srcOrd="5" destOrd="0" parTransId="{8E8D0CFB-AFA9-4407-9E5C-3A332C1E5757}" sibTransId="{1CCF8064-C0DE-4F32-A74A-C3BA4BEDA060}"/>
    <dgm:cxn modelId="{89F4BA8C-C925-42FA-92FF-72888DE565B3}" type="presOf" srcId="{D36FA066-FD97-4B91-9C29-D84C49A1D034}" destId="{17A810DC-622B-4745-A66D-DED2E1460503}" srcOrd="0" destOrd="0" presId="urn:microsoft.com/office/officeart/2005/8/layout/hChevron3"/>
    <dgm:cxn modelId="{9CE81398-9084-46CC-932B-7A5A5320093E}" type="presOf" srcId="{C20F18AE-98CC-4E2E-A663-4A8A02073A54}" destId="{BEB0D86D-98D6-4D48-B2B7-EA63717C3B2C}" srcOrd="0" destOrd="0" presId="urn:microsoft.com/office/officeart/2005/8/layout/hChevron3"/>
    <dgm:cxn modelId="{643A16A5-F6AA-435F-97B7-3E64A8199EA4}" type="presOf" srcId="{D157E122-2D5D-4B62-B08C-7ED1EBA725E9}" destId="{F40C6E00-7214-4869-A875-9F706F7F5027}" srcOrd="0" destOrd="0" presId="urn:microsoft.com/office/officeart/2005/8/layout/hChevron3"/>
    <dgm:cxn modelId="{D92F03BA-773D-4590-A5CB-5DFB51794014}" type="presOf" srcId="{E9CC4DAC-A428-4B35-922D-E3E3AD1D792F}" destId="{E33DF72C-3E2B-40BE-8C06-58D09B043C91}" srcOrd="0" destOrd="0" presId="urn:microsoft.com/office/officeart/2005/8/layout/hChevron3"/>
    <dgm:cxn modelId="{098F4ABD-0B83-444F-8B8C-97566BBBAD9F}" type="presOf" srcId="{1D716DEE-FA25-4738-B235-6D152A12E3C1}" destId="{B6CE72A9-D653-4423-8199-99A7C9736D20}" srcOrd="0" destOrd="0" presId="urn:microsoft.com/office/officeart/2005/8/layout/hChevron3"/>
    <dgm:cxn modelId="{AC2DDDED-5C6C-41E3-8046-E607A6CDF361}" srcId="{C20F18AE-98CC-4E2E-A663-4A8A02073A54}" destId="{E9CC4DAC-A428-4B35-922D-E3E3AD1D792F}" srcOrd="1" destOrd="0" parTransId="{BE7192D3-B3EA-4EEE-A15F-160258108829}" sibTransId="{F84B6C49-BEA9-46A2-8983-4BE08EE35FFD}"/>
    <dgm:cxn modelId="{BA0664F0-04F0-4899-92A0-AD8A756420B4}" srcId="{C20F18AE-98CC-4E2E-A663-4A8A02073A54}" destId="{F2EBC88A-A7B5-41CD-B481-8538D1E52945}" srcOrd="4" destOrd="0" parTransId="{6AEF4AE3-83E2-4234-9687-8863853697B5}" sibTransId="{5F7EB3CE-7006-4C96-B676-AA426B777A4C}"/>
    <dgm:cxn modelId="{A9A526D9-9F29-4EED-9045-00CA382BD842}" type="presParOf" srcId="{BEB0D86D-98D6-4D48-B2B7-EA63717C3B2C}" destId="{17A810DC-622B-4745-A66D-DED2E1460503}" srcOrd="0" destOrd="0" presId="urn:microsoft.com/office/officeart/2005/8/layout/hChevron3"/>
    <dgm:cxn modelId="{65A230D3-9EBB-4D37-9E1B-03FB3167EC93}" type="presParOf" srcId="{BEB0D86D-98D6-4D48-B2B7-EA63717C3B2C}" destId="{97529694-FB9F-4A0B-B751-853703FD050B}" srcOrd="1" destOrd="0" presId="urn:microsoft.com/office/officeart/2005/8/layout/hChevron3"/>
    <dgm:cxn modelId="{29745970-7DEC-4F4F-8CF0-590B13B35364}" type="presParOf" srcId="{BEB0D86D-98D6-4D48-B2B7-EA63717C3B2C}" destId="{E33DF72C-3E2B-40BE-8C06-58D09B043C91}" srcOrd="2" destOrd="0" presId="urn:microsoft.com/office/officeart/2005/8/layout/hChevron3"/>
    <dgm:cxn modelId="{F5E3F8EC-8939-4312-8919-9F5B996EDF5F}" type="presParOf" srcId="{BEB0D86D-98D6-4D48-B2B7-EA63717C3B2C}" destId="{B3A2212F-460E-4754-A7E6-5FF717405AFA}" srcOrd="3" destOrd="0" presId="urn:microsoft.com/office/officeart/2005/8/layout/hChevron3"/>
    <dgm:cxn modelId="{0F84A350-FAB5-4F41-82B5-C5CC64E8377E}" type="presParOf" srcId="{BEB0D86D-98D6-4D48-B2B7-EA63717C3B2C}" destId="{B6CE72A9-D653-4423-8199-99A7C9736D20}" srcOrd="4" destOrd="0" presId="urn:microsoft.com/office/officeart/2005/8/layout/hChevron3"/>
    <dgm:cxn modelId="{B80E7B53-72C3-47B4-8A79-83829D86BD0F}" type="presParOf" srcId="{BEB0D86D-98D6-4D48-B2B7-EA63717C3B2C}" destId="{1C0683B8-59B6-4F1A-9119-0AA23EA60212}" srcOrd="5" destOrd="0" presId="urn:microsoft.com/office/officeart/2005/8/layout/hChevron3"/>
    <dgm:cxn modelId="{74B98EF3-DA76-4FEF-A4D1-C9C9FA7D3605}" type="presParOf" srcId="{BEB0D86D-98D6-4D48-B2B7-EA63717C3B2C}" destId="{F40C6E00-7214-4869-A875-9F706F7F5027}" srcOrd="6" destOrd="0" presId="urn:microsoft.com/office/officeart/2005/8/layout/hChevron3"/>
    <dgm:cxn modelId="{069713CC-1EEE-4ADF-9F92-EC8424FF5006}" type="presParOf" srcId="{BEB0D86D-98D6-4D48-B2B7-EA63717C3B2C}" destId="{06A43DA5-41A9-4BF3-B1DF-51A4558DFACD}" srcOrd="7" destOrd="0" presId="urn:microsoft.com/office/officeart/2005/8/layout/hChevron3"/>
    <dgm:cxn modelId="{1E8D55FA-57C3-42F7-AA50-2758CBB5384D}" type="presParOf" srcId="{BEB0D86D-98D6-4D48-B2B7-EA63717C3B2C}" destId="{1168C095-8448-4A4D-9521-89BC494C5427}" srcOrd="8" destOrd="0" presId="urn:microsoft.com/office/officeart/2005/8/layout/hChevron3"/>
    <dgm:cxn modelId="{60BB29C2-B518-4723-8279-61E36E75DC74}" type="presParOf" srcId="{BEB0D86D-98D6-4D48-B2B7-EA63717C3B2C}" destId="{6EB490BB-4112-4BF6-A3D3-20FAB7F73C1C}" srcOrd="9" destOrd="0" presId="urn:microsoft.com/office/officeart/2005/8/layout/hChevron3"/>
    <dgm:cxn modelId="{365F205F-0502-4DEA-A5C4-D0098EB4FCF0}" type="presParOf" srcId="{BEB0D86D-98D6-4D48-B2B7-EA63717C3B2C}" destId="{CA8CFBCB-CCDD-4B99-8692-F3D8ED842475}" srcOrd="1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02F10-1B64-4651-99B4-0CACB66F13DD}">
      <dsp:nvSpPr>
        <dsp:cNvPr id="0" name=""/>
        <dsp:cNvSpPr/>
      </dsp:nvSpPr>
      <dsp:spPr>
        <a:xfrm>
          <a:off x="0" y="0"/>
          <a:ext cx="3184453" cy="361784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272" tIns="330200" rIns="248272" bIns="330200" numCol="1" spcCol="1270" anchor="t" anchorCtr="0">
          <a:noAutofit/>
        </a:bodyPr>
        <a:lstStyle/>
        <a:p>
          <a:pPr marL="0" lvl="0" indent="0" algn="ctr" defTabSz="1155700">
            <a:lnSpc>
              <a:spcPct val="90000"/>
            </a:lnSpc>
            <a:spcBef>
              <a:spcPct val="0"/>
            </a:spcBef>
            <a:spcAft>
              <a:spcPct val="35000"/>
            </a:spcAft>
            <a:buNone/>
          </a:pPr>
          <a:r>
            <a:rPr lang="fr-FR" sz="2600" b="1" kern="1200" dirty="0">
              <a:latin typeface="Calibri Light" panose="020F0302020204030204"/>
            </a:rPr>
            <a:t>Découvrir</a:t>
          </a:r>
          <a:r>
            <a:rPr lang="fr-FR" sz="2600" b="1" kern="1200" dirty="0"/>
            <a:t> un pays anglophone</a:t>
          </a:r>
          <a:endParaRPr lang="en-US" sz="2600" b="1" kern="1200" dirty="0"/>
        </a:p>
      </dsp:txBody>
      <dsp:txXfrm>
        <a:off x="0" y="1374781"/>
        <a:ext cx="3184453" cy="2170707"/>
      </dsp:txXfrm>
    </dsp:sp>
    <dsp:sp modelId="{9513B3D6-11EF-445B-9F4D-24440CAFAF75}">
      <dsp:nvSpPr>
        <dsp:cNvPr id="0" name=""/>
        <dsp:cNvSpPr/>
      </dsp:nvSpPr>
      <dsp:spPr>
        <a:xfrm>
          <a:off x="1049550" y="361784"/>
          <a:ext cx="1085353" cy="108535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618" tIns="12700" rIns="84618"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08496" y="520730"/>
        <a:ext cx="767461" cy="767461"/>
      </dsp:txXfrm>
    </dsp:sp>
    <dsp:sp modelId="{56436D5D-FAE0-4B4D-88C3-F22E115C558D}">
      <dsp:nvSpPr>
        <dsp:cNvPr id="0" name=""/>
        <dsp:cNvSpPr/>
      </dsp:nvSpPr>
      <dsp:spPr>
        <a:xfrm>
          <a:off x="0" y="3617773"/>
          <a:ext cx="3184453" cy="72"/>
        </a:xfrm>
        <a:prstGeom prst="rect">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E68D8A-DF7C-4ED4-A8E9-5545DB11C498}">
      <dsp:nvSpPr>
        <dsp:cNvPr id="0" name=""/>
        <dsp:cNvSpPr/>
      </dsp:nvSpPr>
      <dsp:spPr>
        <a:xfrm>
          <a:off x="3502899" y="0"/>
          <a:ext cx="3184453" cy="3617845"/>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272" tIns="330200" rIns="248272" bIns="330200" numCol="1" spcCol="1270" anchor="t" anchorCtr="0">
          <a:noAutofit/>
        </a:bodyPr>
        <a:lstStyle/>
        <a:p>
          <a:pPr marL="0" lvl="0" indent="0" algn="ctr" defTabSz="1155700" rtl="0">
            <a:lnSpc>
              <a:spcPct val="90000"/>
            </a:lnSpc>
            <a:spcBef>
              <a:spcPct val="0"/>
            </a:spcBef>
            <a:spcAft>
              <a:spcPct val="35000"/>
            </a:spcAft>
            <a:buNone/>
          </a:pPr>
          <a:r>
            <a:rPr lang="fr-FR" sz="2600" b="1" kern="1200" dirty="0">
              <a:latin typeface="Calibri Light" panose="020F0302020204030204"/>
            </a:rPr>
            <a:t>Revoir </a:t>
          </a:r>
          <a:r>
            <a:rPr lang="fr-FR" sz="2600" b="1" kern="1200" dirty="0"/>
            <a:t>les saisons et les mois de l'année</a:t>
          </a:r>
          <a:endParaRPr lang="en-US" sz="2600" b="1" kern="1200" dirty="0"/>
        </a:p>
      </dsp:txBody>
      <dsp:txXfrm>
        <a:off x="3502899" y="1374781"/>
        <a:ext cx="3184453" cy="2170707"/>
      </dsp:txXfrm>
    </dsp:sp>
    <dsp:sp modelId="{5A01AE93-7BF0-494D-9F90-E22A568D9D35}">
      <dsp:nvSpPr>
        <dsp:cNvPr id="0" name=""/>
        <dsp:cNvSpPr/>
      </dsp:nvSpPr>
      <dsp:spPr>
        <a:xfrm>
          <a:off x="4552449" y="361784"/>
          <a:ext cx="1085353" cy="1085353"/>
        </a:xfrm>
        <a:prstGeom prst="ellips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618" tIns="12700" rIns="84618"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11395" y="520730"/>
        <a:ext cx="767461" cy="767461"/>
      </dsp:txXfrm>
    </dsp:sp>
    <dsp:sp modelId="{909F7857-F0F5-4C8E-9865-940D92CF8126}">
      <dsp:nvSpPr>
        <dsp:cNvPr id="0" name=""/>
        <dsp:cNvSpPr/>
      </dsp:nvSpPr>
      <dsp:spPr>
        <a:xfrm>
          <a:off x="3502899" y="3617773"/>
          <a:ext cx="3184453" cy="72"/>
        </a:xfrm>
        <a:prstGeom prst="rect">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AEBB2B-1888-4C20-AC93-CC768168B73C}">
      <dsp:nvSpPr>
        <dsp:cNvPr id="0" name=""/>
        <dsp:cNvSpPr/>
      </dsp:nvSpPr>
      <dsp:spPr>
        <a:xfrm>
          <a:off x="7005798" y="0"/>
          <a:ext cx="3184453" cy="3617845"/>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272" tIns="330200" rIns="248272" bIns="330200" numCol="1" spcCol="1270" anchor="t" anchorCtr="0">
          <a:noAutofit/>
        </a:bodyPr>
        <a:lstStyle/>
        <a:p>
          <a:pPr marL="0" lvl="0" indent="0" algn="ctr" defTabSz="1155700">
            <a:lnSpc>
              <a:spcPct val="90000"/>
            </a:lnSpc>
            <a:spcBef>
              <a:spcPct val="0"/>
            </a:spcBef>
            <a:spcAft>
              <a:spcPct val="35000"/>
            </a:spcAft>
            <a:buNone/>
          </a:pPr>
          <a:r>
            <a:rPr lang="fr-FR" sz="2600" b="1" kern="1200" dirty="0">
              <a:latin typeface="Calibri Light" panose="020F0302020204030204"/>
            </a:rPr>
            <a:t>Apprendre</a:t>
          </a:r>
          <a:r>
            <a:rPr lang="fr-FR" sz="2600" b="1" kern="1200" dirty="0"/>
            <a:t> à parler de la météo</a:t>
          </a:r>
          <a:endParaRPr lang="en-US" sz="2600" b="1" kern="1200" dirty="0"/>
        </a:p>
      </dsp:txBody>
      <dsp:txXfrm>
        <a:off x="7005798" y="1374781"/>
        <a:ext cx="3184453" cy="2170707"/>
      </dsp:txXfrm>
    </dsp:sp>
    <dsp:sp modelId="{2D1835B7-D50C-4666-8AE3-64113713D2CD}">
      <dsp:nvSpPr>
        <dsp:cNvPr id="0" name=""/>
        <dsp:cNvSpPr/>
      </dsp:nvSpPr>
      <dsp:spPr>
        <a:xfrm>
          <a:off x="8055348" y="361784"/>
          <a:ext cx="1085353" cy="1085353"/>
        </a:xfrm>
        <a:prstGeom prst="ellips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618" tIns="12700" rIns="84618"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214294" y="520730"/>
        <a:ext cx="767461" cy="767461"/>
      </dsp:txXfrm>
    </dsp:sp>
    <dsp:sp modelId="{0C60B346-4482-4513-9D68-CB81CC258C8B}">
      <dsp:nvSpPr>
        <dsp:cNvPr id="0" name=""/>
        <dsp:cNvSpPr/>
      </dsp:nvSpPr>
      <dsp:spPr>
        <a:xfrm>
          <a:off x="7005798" y="3617773"/>
          <a:ext cx="3184453"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810DC-622B-4745-A66D-DED2E1460503}">
      <dsp:nvSpPr>
        <dsp:cNvPr id="0" name=""/>
        <dsp:cNvSpPr/>
      </dsp:nvSpPr>
      <dsp:spPr>
        <a:xfrm>
          <a:off x="1408" y="2325727"/>
          <a:ext cx="2306986" cy="922794"/>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4686" tIns="77343" rIns="38672" bIns="77343" numCol="1" spcCol="1270" anchor="ctr" anchorCtr="0">
          <a:noAutofit/>
        </a:bodyPr>
        <a:lstStyle/>
        <a:p>
          <a:pPr marL="0" lvl="0" indent="0" algn="ctr" defTabSz="1289050">
            <a:lnSpc>
              <a:spcPct val="90000"/>
            </a:lnSpc>
            <a:spcBef>
              <a:spcPct val="0"/>
            </a:spcBef>
            <a:spcAft>
              <a:spcPct val="35000"/>
            </a:spcAft>
            <a:buNone/>
          </a:pPr>
          <a:r>
            <a:rPr lang="en-US" sz="2900" b="1" kern="1200">
              <a:latin typeface="Calibri Light" panose="020F0302020204030204"/>
            </a:rPr>
            <a:t>January</a:t>
          </a:r>
          <a:endParaRPr lang="en-US" sz="2900" b="1" i="0" u="none" strike="noStrike" kern="1200" cap="none" baseline="0" noProof="0">
            <a:latin typeface="Calibri Light"/>
            <a:cs typeface="Calibri Light"/>
          </a:endParaRPr>
        </a:p>
      </dsp:txBody>
      <dsp:txXfrm>
        <a:off x="1408" y="2325727"/>
        <a:ext cx="2076288" cy="922794"/>
      </dsp:txXfrm>
    </dsp:sp>
    <dsp:sp modelId="{E33DF72C-3E2B-40BE-8C06-58D09B043C91}">
      <dsp:nvSpPr>
        <dsp:cNvPr id="0" name=""/>
        <dsp:cNvSpPr/>
      </dsp:nvSpPr>
      <dsp:spPr>
        <a:xfrm>
          <a:off x="1846997" y="2325727"/>
          <a:ext cx="2306986" cy="92279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Calibri Light" panose="020F0302020204030204"/>
            </a:rPr>
            <a:t>…..........</a:t>
          </a:r>
          <a:endParaRPr lang="en-US" sz="2900" b="1" kern="1200" dirty="0"/>
        </a:p>
      </dsp:txBody>
      <dsp:txXfrm>
        <a:off x="2308394" y="2325727"/>
        <a:ext cx="1384192" cy="922794"/>
      </dsp:txXfrm>
    </dsp:sp>
    <dsp:sp modelId="{7FF80528-5E89-499A-8DFA-B64D10B2CC33}">
      <dsp:nvSpPr>
        <dsp:cNvPr id="0" name=""/>
        <dsp:cNvSpPr/>
      </dsp:nvSpPr>
      <dsp:spPr>
        <a:xfrm>
          <a:off x="3692587" y="2325727"/>
          <a:ext cx="2306986" cy="92279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en-US" sz="2900" b="1" kern="1200">
              <a:latin typeface="Calibri Light" panose="020F0302020204030204"/>
            </a:rPr>
            <a:t>March</a:t>
          </a:r>
        </a:p>
      </dsp:txBody>
      <dsp:txXfrm>
        <a:off x="4153984" y="2325727"/>
        <a:ext cx="1384192" cy="922794"/>
      </dsp:txXfrm>
    </dsp:sp>
    <dsp:sp modelId="{F40C6E00-7214-4869-A875-9F706F7F5027}">
      <dsp:nvSpPr>
        <dsp:cNvPr id="0" name=""/>
        <dsp:cNvSpPr/>
      </dsp:nvSpPr>
      <dsp:spPr>
        <a:xfrm>
          <a:off x="5538176" y="2325727"/>
          <a:ext cx="2306986" cy="92279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en-US" sz="2900" b="1" kern="1200">
              <a:latin typeface="Calibri Light" panose="020F0302020204030204"/>
            </a:rPr>
            <a:t>…...........</a:t>
          </a:r>
        </a:p>
      </dsp:txBody>
      <dsp:txXfrm>
        <a:off x="5999573" y="2325727"/>
        <a:ext cx="1384192" cy="922794"/>
      </dsp:txXfrm>
    </dsp:sp>
    <dsp:sp modelId="{02A15CD1-E865-45DC-B95E-A221FA83F822}">
      <dsp:nvSpPr>
        <dsp:cNvPr id="0" name=""/>
        <dsp:cNvSpPr/>
      </dsp:nvSpPr>
      <dsp:spPr>
        <a:xfrm>
          <a:off x="7383765" y="2325727"/>
          <a:ext cx="2306986" cy="92279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en-US" sz="2900" b="1" kern="1200">
              <a:latin typeface="Calibri Light" panose="020F0302020204030204"/>
            </a:rPr>
            <a:t>May</a:t>
          </a:r>
        </a:p>
      </dsp:txBody>
      <dsp:txXfrm>
        <a:off x="7845162" y="2325727"/>
        <a:ext cx="1384192" cy="922794"/>
      </dsp:txXfrm>
    </dsp:sp>
    <dsp:sp modelId="{CA8CFBCB-CCDD-4B99-8692-F3D8ED842475}">
      <dsp:nvSpPr>
        <dsp:cNvPr id="0" name=""/>
        <dsp:cNvSpPr/>
      </dsp:nvSpPr>
      <dsp:spPr>
        <a:xfrm>
          <a:off x="9229354" y="2325727"/>
          <a:ext cx="2306986" cy="92279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en-US" sz="2900" b="1" kern="1200">
              <a:latin typeface="Calibri Light" panose="020F0302020204030204"/>
            </a:rPr>
            <a:t>….........`</a:t>
          </a:r>
        </a:p>
      </dsp:txBody>
      <dsp:txXfrm>
        <a:off x="9690751" y="2325727"/>
        <a:ext cx="1384192" cy="9227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810DC-622B-4745-A66D-DED2E1460503}">
      <dsp:nvSpPr>
        <dsp:cNvPr id="0" name=""/>
        <dsp:cNvSpPr/>
      </dsp:nvSpPr>
      <dsp:spPr>
        <a:xfrm>
          <a:off x="1417" y="2322852"/>
          <a:ext cx="2321360" cy="928544"/>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a:latin typeface="Calibri Light"/>
            </a:rPr>
            <a:t>July</a:t>
          </a:r>
          <a:endParaRPr lang="en-US" sz="2000" b="1" i="0" u="none" strike="noStrike" kern="1200" cap="none" baseline="0" noProof="0" dirty="0">
            <a:latin typeface="Calibri Light"/>
            <a:cs typeface="Calibri Light"/>
          </a:endParaRPr>
        </a:p>
      </dsp:txBody>
      <dsp:txXfrm>
        <a:off x="1417" y="2322852"/>
        <a:ext cx="2089224" cy="928544"/>
      </dsp:txXfrm>
    </dsp:sp>
    <dsp:sp modelId="{E33DF72C-3E2B-40BE-8C06-58D09B043C91}">
      <dsp:nvSpPr>
        <dsp:cNvPr id="0" name=""/>
        <dsp:cNvSpPr/>
      </dsp:nvSpPr>
      <dsp:spPr>
        <a:xfrm>
          <a:off x="1858505" y="2322852"/>
          <a:ext cx="2321360" cy="92854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Light" panose="020F0302020204030204"/>
            </a:rPr>
            <a:t>………….........</a:t>
          </a:r>
          <a:endParaRPr lang="en-US" sz="2000" b="1" kern="1200" dirty="0"/>
        </a:p>
      </dsp:txBody>
      <dsp:txXfrm>
        <a:off x="2322777" y="2322852"/>
        <a:ext cx="1392816" cy="928544"/>
      </dsp:txXfrm>
    </dsp:sp>
    <dsp:sp modelId="{B6CE72A9-D653-4423-8199-99A7C9736D20}">
      <dsp:nvSpPr>
        <dsp:cNvPr id="0" name=""/>
        <dsp:cNvSpPr/>
      </dsp:nvSpPr>
      <dsp:spPr>
        <a:xfrm>
          <a:off x="3715594" y="2322852"/>
          <a:ext cx="2321360" cy="92854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Calibri Light" panose="020F0302020204030204"/>
            </a:rPr>
            <a:t>September</a:t>
          </a:r>
        </a:p>
      </dsp:txBody>
      <dsp:txXfrm>
        <a:off x="4179866" y="2322852"/>
        <a:ext cx="1392816" cy="928544"/>
      </dsp:txXfrm>
    </dsp:sp>
    <dsp:sp modelId="{F40C6E00-7214-4869-A875-9F706F7F5027}">
      <dsp:nvSpPr>
        <dsp:cNvPr id="0" name=""/>
        <dsp:cNvSpPr/>
      </dsp:nvSpPr>
      <dsp:spPr>
        <a:xfrm>
          <a:off x="5572682" y="2322852"/>
          <a:ext cx="2321360" cy="92854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a:latin typeface="Calibri Light" panose="020F0302020204030204"/>
            </a:rPr>
            <a:t>October</a:t>
          </a:r>
        </a:p>
      </dsp:txBody>
      <dsp:txXfrm>
        <a:off x="6036954" y="2322852"/>
        <a:ext cx="1392816" cy="928544"/>
      </dsp:txXfrm>
    </dsp:sp>
    <dsp:sp modelId="{1168C095-8448-4A4D-9521-89BC494C5427}">
      <dsp:nvSpPr>
        <dsp:cNvPr id="0" name=""/>
        <dsp:cNvSpPr/>
      </dsp:nvSpPr>
      <dsp:spPr>
        <a:xfrm>
          <a:off x="7429771" y="2322852"/>
          <a:ext cx="2321360" cy="92854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Calibri Light" panose="020F0302020204030204"/>
            </a:rPr>
            <a:t>….........</a:t>
          </a:r>
        </a:p>
      </dsp:txBody>
      <dsp:txXfrm>
        <a:off x="7894043" y="2322852"/>
        <a:ext cx="1392816" cy="928544"/>
      </dsp:txXfrm>
    </dsp:sp>
    <dsp:sp modelId="{CA8CFBCB-CCDD-4B99-8692-F3D8ED842475}">
      <dsp:nvSpPr>
        <dsp:cNvPr id="0" name=""/>
        <dsp:cNvSpPr/>
      </dsp:nvSpPr>
      <dsp:spPr>
        <a:xfrm>
          <a:off x="9286860" y="2322852"/>
          <a:ext cx="2321360" cy="928544"/>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a:latin typeface="Calibri Light" panose="020F0302020204030204"/>
            </a:rPr>
            <a:t>December</a:t>
          </a:r>
        </a:p>
      </dsp:txBody>
      <dsp:txXfrm>
        <a:off x="9751132" y="2322852"/>
        <a:ext cx="1392816" cy="928544"/>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00368" cy="340543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23343" y="0"/>
            <a:ext cx="400368" cy="3405437"/>
          </a:xfrm>
          <a:prstGeom prst="rect">
            <a:avLst/>
          </a:prstGeom>
        </p:spPr>
        <p:txBody>
          <a:bodyPr vert="horz" lIns="91440" tIns="45720" rIns="91440" bIns="45720" rtlCol="0"/>
          <a:lstStyle>
            <a:lvl1pPr algn="r">
              <a:defRPr sz="1200"/>
            </a:lvl1pPr>
          </a:lstStyle>
          <a:p>
            <a:fld id="{9AE01F87-224D-4DED-9AC4-A610F68CD691}" type="datetimeFigureOut">
              <a:rPr lang="fr-FR" smtClean="0"/>
              <a:t>17/04/2020</a:t>
            </a:fld>
            <a:endParaRPr lang="fr-FR"/>
          </a:p>
        </p:txBody>
      </p:sp>
      <p:sp>
        <p:nvSpPr>
          <p:cNvPr id="4" name="Espace réservé de l'image des diapositives 3"/>
          <p:cNvSpPr>
            <a:spLocks noGrp="1" noRot="1" noChangeAspect="1"/>
          </p:cNvSpPr>
          <p:nvPr>
            <p:ph type="sldImg" idx="2"/>
          </p:nvPr>
        </p:nvSpPr>
        <p:spPr>
          <a:xfrm>
            <a:off x="-19899313" y="8483600"/>
            <a:ext cx="40722551" cy="22907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2393" y="32663876"/>
            <a:ext cx="739140" cy="2672499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4467564"/>
            <a:ext cx="400368" cy="3405429"/>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23343" y="64467564"/>
            <a:ext cx="400368" cy="3405429"/>
          </a:xfrm>
          <a:prstGeom prst="rect">
            <a:avLst/>
          </a:prstGeom>
        </p:spPr>
        <p:txBody>
          <a:bodyPr vert="horz" lIns="91440" tIns="45720" rIns="91440" bIns="45720" rtlCol="0" anchor="b"/>
          <a:lstStyle>
            <a:lvl1pPr algn="r">
              <a:defRPr sz="1200"/>
            </a:lvl1pPr>
          </a:lstStyle>
          <a:p>
            <a:fld id="{DAD38FB3-11FE-4C0E-A9FC-2F38E4ED9D4A}" type="slidenum">
              <a:rPr lang="fr-FR" smtClean="0"/>
              <a:t>‹N°›</a:t>
            </a:fld>
            <a:endParaRPr lang="fr-FR"/>
          </a:p>
        </p:txBody>
      </p:sp>
    </p:spTree>
    <p:extLst>
      <p:ext uri="{BB962C8B-B14F-4D97-AF65-F5344CB8AC3E}">
        <p14:creationId xmlns:p14="http://schemas.microsoft.com/office/powerpoint/2010/main" val="3394773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Common_ostrich"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161500" y="5091113"/>
            <a:ext cx="45246925" cy="25452387"/>
          </a:xfrm>
        </p:spPr>
      </p:sp>
      <p:sp>
        <p:nvSpPr>
          <p:cNvPr id="3" name="Espace réservé des notes 2"/>
          <p:cNvSpPr>
            <a:spLocks noGrp="1"/>
          </p:cNvSpPr>
          <p:nvPr>
            <p:ph type="body" idx="1"/>
          </p:nvPr>
        </p:nvSpPr>
        <p:spPr/>
        <p:txBody>
          <a:bodyPr/>
          <a:lstStyle/>
          <a:p>
            <a:endParaRPr lang="fr-FR" baseline="0" dirty="0"/>
          </a:p>
        </p:txBody>
      </p:sp>
    </p:spTree>
    <p:extLst>
      <p:ext uri="{BB962C8B-B14F-4D97-AF65-F5344CB8AC3E}">
        <p14:creationId xmlns:p14="http://schemas.microsoft.com/office/powerpoint/2010/main" val="2840104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200" dirty="0">
              <a:solidFill>
                <a:schemeClr val="tx1"/>
              </a:solidFill>
              <a:effectLst/>
              <a:latin typeface="+mn-lt"/>
              <a:cs typeface="Calibri"/>
            </a:endParaRPr>
          </a:p>
          <a:p>
            <a:r>
              <a:rPr lang="fr-FR">
                <a:cs typeface="Calibri"/>
              </a:rPr>
              <a:t>Now, let's see if you remember the months of the year....</a:t>
            </a:r>
          </a:p>
          <a:p>
            <a:r>
              <a:rPr lang="fr-FR">
                <a:cs typeface="Calibri"/>
              </a:rPr>
              <a:t>Don't forget that in English they all start with a capital letter.</a:t>
            </a:r>
          </a:p>
          <a:p>
            <a:endParaRPr lang="fr-FR" dirty="0">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10</a:t>
            </a:fld>
            <a:endParaRPr lang="fr-FR"/>
          </a:p>
        </p:txBody>
      </p:sp>
    </p:spTree>
    <p:extLst>
      <p:ext uri="{BB962C8B-B14F-4D97-AF65-F5344CB8AC3E}">
        <p14:creationId xmlns:p14="http://schemas.microsoft.com/office/powerpoint/2010/main" val="4050297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u="none" strike="noStrike" kern="1200">
              <a:solidFill>
                <a:schemeClr val="tx1"/>
              </a:solidFill>
              <a:effectLst/>
              <a:latin typeface="+mn-lt"/>
              <a:cs typeface="Calibri"/>
            </a:endParaRPr>
          </a:p>
          <a:p>
            <a:endParaRPr lang="fr-F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11</a:t>
            </a:fld>
            <a:endParaRPr lang="fr-FR"/>
          </a:p>
        </p:txBody>
      </p:sp>
    </p:spTree>
    <p:extLst>
      <p:ext uri="{BB962C8B-B14F-4D97-AF65-F5344CB8AC3E}">
        <p14:creationId xmlns:p14="http://schemas.microsoft.com/office/powerpoint/2010/main" val="201336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We’re</a:t>
            </a:r>
            <a:r>
              <a:rPr lang="fr-FR" dirty="0"/>
              <a:t> in April and </a:t>
            </a:r>
            <a:r>
              <a:rPr lang="fr-FR" dirty="0" err="1"/>
              <a:t>it’s</a:t>
            </a:r>
            <a:r>
              <a:rPr lang="fr-FR" dirty="0"/>
              <a:t> Spring time </a:t>
            </a:r>
            <a:r>
              <a:rPr lang="fr-FR" dirty="0" err="1"/>
              <a:t>here</a:t>
            </a:r>
            <a:r>
              <a:rPr lang="fr-FR" dirty="0"/>
              <a:t> , but </a:t>
            </a:r>
            <a:r>
              <a:rPr lang="fr-FR" dirty="0" err="1"/>
              <a:t>it’s</a:t>
            </a:r>
            <a:r>
              <a:rPr lang="fr-FR" dirty="0"/>
              <a:t> </a:t>
            </a:r>
            <a:r>
              <a:rPr lang="fr-FR" dirty="0" err="1"/>
              <a:t>still</a:t>
            </a:r>
            <a:r>
              <a:rPr lang="fr-FR" dirty="0"/>
              <a:t> cold.</a:t>
            </a:r>
          </a:p>
          <a:p>
            <a:endParaRPr lang="fr-FR" dirty="0"/>
          </a:p>
          <a:p>
            <a:r>
              <a:rPr lang="fr-FR" b="1" dirty="0"/>
              <a:t>But if the </a:t>
            </a:r>
            <a:r>
              <a:rPr lang="fr-FR" b="1" dirty="0" err="1"/>
              <a:t>season</a:t>
            </a:r>
            <a:r>
              <a:rPr lang="fr-FR" b="1" dirty="0"/>
              <a:t> are the opposite, </a:t>
            </a:r>
            <a:r>
              <a:rPr lang="fr-FR" b="1" dirty="0" err="1"/>
              <a:t>what's</a:t>
            </a:r>
            <a:r>
              <a:rPr lang="fr-FR" b="1" dirty="0"/>
              <a:t> the </a:t>
            </a:r>
            <a:r>
              <a:rPr lang="fr-FR" b="1" dirty="0" err="1"/>
              <a:t>weather</a:t>
            </a:r>
            <a:r>
              <a:rPr lang="fr-FR" b="1" dirty="0"/>
              <a:t> like in </a:t>
            </a:r>
            <a:r>
              <a:rPr lang="fr-FR" b="1" dirty="0" err="1"/>
              <a:t>Australia</a:t>
            </a:r>
            <a:r>
              <a:rPr lang="fr-FR" b="1" dirty="0"/>
              <a:t> </a:t>
            </a:r>
            <a:r>
              <a:rPr lang="fr-FR" b="1" dirty="0" err="1"/>
              <a:t>today</a:t>
            </a:r>
            <a:r>
              <a:rPr lang="fr-FR" b="1" dirty="0"/>
              <a:t>?</a:t>
            </a:r>
            <a:endParaRPr lang="fr-FR" b="1" dirty="0">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12</a:t>
            </a:fld>
            <a:endParaRPr lang="fr-FR"/>
          </a:p>
        </p:txBody>
      </p:sp>
    </p:spTree>
    <p:extLst>
      <p:ext uri="{BB962C8B-B14F-4D97-AF65-F5344CB8AC3E}">
        <p14:creationId xmlns:p14="http://schemas.microsoft.com/office/powerpoint/2010/main" val="2828022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Prononcer</a:t>
            </a:r>
            <a:r>
              <a:rPr lang="en-US" dirty="0">
                <a:cs typeface="Calibri"/>
              </a:rPr>
              <a:t> les </a:t>
            </a:r>
            <a:r>
              <a:rPr lang="en-US" dirty="0" err="1">
                <a:cs typeface="Calibri"/>
              </a:rPr>
              <a:t>villes</a:t>
            </a:r>
            <a:endParaRPr lang="en-US" dirty="0">
              <a:cs typeface="Calibri"/>
            </a:endParaRPr>
          </a:p>
          <a:p>
            <a:endParaRPr lang="en-US" dirty="0">
              <a:cs typeface="Calibri"/>
            </a:endParaRPr>
          </a:p>
          <a:p>
            <a:r>
              <a:rPr lang="en-US" dirty="0">
                <a:cs typeface="Calibri"/>
              </a:rPr>
              <a:t>Look, we're going to work on the </a:t>
            </a:r>
            <a:r>
              <a:rPr lang="en-US" b="1" dirty="0">
                <a:cs typeface="Calibri"/>
              </a:rPr>
              <a:t>weather forecast for Australia</a:t>
            </a:r>
            <a:r>
              <a:rPr lang="en-US" dirty="0">
                <a:cs typeface="Calibri"/>
              </a:rPr>
              <a:t>, look at this map.</a:t>
            </a:r>
          </a:p>
          <a:p>
            <a:r>
              <a:rPr lang="en-US" dirty="0">
                <a:cs typeface="Calibri"/>
              </a:rPr>
              <a:t>The capital city is Canberra and it's partly cloudy.</a:t>
            </a:r>
          </a:p>
          <a:p>
            <a:r>
              <a:rPr lang="en-US" dirty="0">
                <a:cs typeface="Calibri"/>
              </a:rPr>
              <a:t>In the South west, in Perth, it's hot: 29° and partly cloudy.</a:t>
            </a:r>
          </a:p>
          <a:p>
            <a:r>
              <a:rPr lang="en-US" dirty="0">
                <a:cs typeface="Calibri"/>
              </a:rPr>
              <a:t>It's stormy in the North in Darwin.</a:t>
            </a:r>
          </a:p>
          <a:p>
            <a:endParaRPr lang="en-US" dirty="0">
              <a:cs typeface="Calibri"/>
            </a:endParaRPr>
          </a:p>
          <a:p>
            <a:r>
              <a:rPr lang="fr-FR" dirty="0"/>
              <a:t>By the </a:t>
            </a:r>
            <a:r>
              <a:rPr lang="fr-FR" dirty="0" err="1"/>
              <a:t>way</a:t>
            </a:r>
            <a:r>
              <a:rPr lang="fr-FR" dirty="0"/>
              <a:t>, do </a:t>
            </a:r>
            <a:r>
              <a:rPr lang="fr-FR" dirty="0" err="1"/>
              <a:t>you</a:t>
            </a:r>
            <a:r>
              <a:rPr lang="fr-FR" dirty="0"/>
              <a:t> know </a:t>
            </a:r>
            <a:r>
              <a:rPr lang="fr-FR" dirty="0" err="1"/>
              <a:t>your</a:t>
            </a:r>
            <a:r>
              <a:rPr lang="fr-FR" dirty="0"/>
              <a:t> </a:t>
            </a:r>
            <a:r>
              <a:rPr lang="fr-FR" dirty="0" err="1"/>
              <a:t>numbers</a:t>
            </a:r>
            <a:r>
              <a:rPr lang="fr-FR" dirty="0"/>
              <a:t>?  </a:t>
            </a:r>
            <a:endParaRPr lang="en-US" dirty="0">
              <a:cs typeface="Calibri"/>
            </a:endParaRPr>
          </a:p>
        </p:txBody>
      </p:sp>
      <p:sp>
        <p:nvSpPr>
          <p:cNvPr id="4" name="Slide Number Placeholder 3"/>
          <p:cNvSpPr>
            <a:spLocks noGrp="1"/>
          </p:cNvSpPr>
          <p:nvPr>
            <p:ph type="sldNum" sz="quarter" idx="5"/>
          </p:nvPr>
        </p:nvSpPr>
        <p:spPr/>
        <p:txBody>
          <a:bodyPr/>
          <a:lstStyle/>
          <a:p>
            <a:fld id="{DAD38FB3-11FE-4C0E-A9FC-2F38E4ED9D4A}" type="slidenum">
              <a:rPr lang="fr-FR" smtClean="0"/>
              <a:t>13</a:t>
            </a:fld>
            <a:endParaRPr lang="fr-FR"/>
          </a:p>
        </p:txBody>
      </p:sp>
    </p:spTree>
    <p:extLst>
      <p:ext uri="{BB962C8B-B14F-4D97-AF65-F5344CB8AC3E}">
        <p14:creationId xmlns:p14="http://schemas.microsoft.com/office/powerpoint/2010/main" val="166467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Can you complete?</a:t>
            </a:r>
            <a:endParaRPr lang="fr-FR" dirty="0">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14</a:t>
            </a:fld>
            <a:endParaRPr lang="fr-FR"/>
          </a:p>
        </p:txBody>
      </p:sp>
    </p:spTree>
    <p:extLst>
      <p:ext uri="{BB962C8B-B14F-4D97-AF65-F5344CB8AC3E}">
        <p14:creationId xmlns:p14="http://schemas.microsoft.com/office/powerpoint/2010/main" val="594363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Listen</a:t>
            </a:r>
            <a:r>
              <a:rPr lang="fr-FR" dirty="0"/>
              <a:t> and </a:t>
            </a:r>
            <a:r>
              <a:rPr lang="fr-FR" dirty="0" err="1"/>
              <a:t>write</a:t>
            </a:r>
            <a:r>
              <a:rPr lang="fr-FR" dirty="0"/>
              <a:t> the </a:t>
            </a:r>
            <a:r>
              <a:rPr lang="fr-FR" dirty="0" err="1"/>
              <a:t>numbers</a:t>
            </a:r>
            <a:r>
              <a:rPr lang="fr-FR" dirty="0"/>
              <a:t> : </a:t>
            </a:r>
            <a:r>
              <a:rPr lang="fr-FR" dirty="0" err="1"/>
              <a:t>we’re</a:t>
            </a:r>
            <a:r>
              <a:rPr lang="fr-FR" dirty="0"/>
              <a:t> </a:t>
            </a:r>
            <a:r>
              <a:rPr lang="fr-FR" dirty="0" err="1"/>
              <a:t>going</a:t>
            </a:r>
            <a:r>
              <a:rPr lang="fr-FR" dirty="0"/>
              <a:t> to do a </a:t>
            </a:r>
            <a:r>
              <a:rPr lang="fr-FR" dirty="0" err="1"/>
              <a:t>number</a:t>
            </a:r>
            <a:r>
              <a:rPr lang="fr-FR" dirty="0"/>
              <a:t> </a:t>
            </a:r>
            <a:r>
              <a:rPr lang="fr-FR" dirty="0" err="1"/>
              <a:t>dictation</a:t>
            </a:r>
            <a:r>
              <a:rPr lang="fr-FR" dirty="0"/>
              <a:t>.</a:t>
            </a:r>
          </a:p>
          <a:p>
            <a:r>
              <a:rPr lang="fr-FR" dirty="0">
                <a:cs typeface="Calibri"/>
              </a:rPr>
              <a:t>Are </a:t>
            </a:r>
            <a:r>
              <a:rPr lang="fr-FR" dirty="0" err="1">
                <a:cs typeface="Calibri"/>
              </a:rPr>
              <a:t>you</a:t>
            </a:r>
            <a:r>
              <a:rPr lang="fr-FR" dirty="0">
                <a:cs typeface="Calibri"/>
              </a:rPr>
              <a:t> </a:t>
            </a:r>
            <a:r>
              <a:rPr lang="fr-FR" dirty="0" err="1">
                <a:cs typeface="Calibri"/>
              </a:rPr>
              <a:t>ready</a:t>
            </a:r>
            <a:r>
              <a:rPr lang="fr-FR" dirty="0">
                <a:cs typeface="Calibri"/>
              </a:rPr>
              <a:t>?</a:t>
            </a:r>
          </a:p>
          <a:p>
            <a:endParaRPr lang="fr-FR" dirty="0">
              <a:cs typeface="Calibri"/>
            </a:endParaRPr>
          </a:p>
          <a:p>
            <a:r>
              <a:rPr lang="fr-FR" b="1" dirty="0">
                <a:cs typeface="Calibri"/>
              </a:rPr>
              <a:t>10 – 13 – 15 – 20 – 17 – 29 – 30 – 32 – 40</a:t>
            </a: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15</a:t>
            </a:fld>
            <a:endParaRPr lang="fr-FR"/>
          </a:p>
        </p:txBody>
      </p:sp>
    </p:spTree>
    <p:extLst>
      <p:ext uri="{BB962C8B-B14F-4D97-AF65-F5344CB8AC3E}">
        <p14:creationId xmlns:p14="http://schemas.microsoft.com/office/powerpoint/2010/main" val="669867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Some</a:t>
            </a:r>
            <a:r>
              <a:rPr lang="fr-FR" dirty="0"/>
              <a:t> are </a:t>
            </a:r>
            <a:r>
              <a:rPr lang="fr-FR" dirty="0" err="1"/>
              <a:t>tricky</a:t>
            </a:r>
            <a:r>
              <a:rPr lang="fr-FR" dirty="0"/>
              <a:t> : </a:t>
            </a:r>
            <a:r>
              <a:rPr lang="fr-FR" dirty="0" err="1"/>
              <a:t>make</a:t>
            </a:r>
            <a:r>
              <a:rPr lang="fr-FR" dirty="0"/>
              <a:t> sure </a:t>
            </a:r>
            <a:r>
              <a:rPr lang="fr-FR" dirty="0" err="1"/>
              <a:t>you</a:t>
            </a:r>
            <a:r>
              <a:rPr lang="fr-FR" dirty="0"/>
              <a:t> </a:t>
            </a:r>
            <a:r>
              <a:rPr lang="fr-FR" dirty="0" err="1"/>
              <a:t>get</a:t>
            </a:r>
            <a:r>
              <a:rPr lang="fr-FR" dirty="0"/>
              <a:t> </a:t>
            </a:r>
            <a:r>
              <a:rPr lang="fr-FR" dirty="0" err="1"/>
              <a:t>them</a:t>
            </a:r>
            <a:r>
              <a:rPr lang="fr-FR" dirty="0"/>
              <a:t> right  (</a:t>
            </a:r>
            <a:r>
              <a:rPr lang="fr-FR" dirty="0" err="1"/>
              <a:t>gestures</a:t>
            </a:r>
            <a:r>
              <a:rPr lang="fr-FR" dirty="0"/>
              <a:t>)</a:t>
            </a: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16</a:t>
            </a:fld>
            <a:endParaRPr lang="fr-FR"/>
          </a:p>
        </p:txBody>
      </p:sp>
    </p:spTree>
    <p:extLst>
      <p:ext uri="{BB962C8B-B14F-4D97-AF65-F5344CB8AC3E}">
        <p14:creationId xmlns:p14="http://schemas.microsoft.com/office/powerpoint/2010/main" val="30658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cs typeface="Calibri"/>
              </a:rPr>
              <a:t>To talk about the </a:t>
            </a:r>
            <a:r>
              <a:rPr lang="fr-FR" dirty="0" err="1">
                <a:cs typeface="Calibri"/>
              </a:rPr>
              <a:t>weather</a:t>
            </a:r>
            <a:r>
              <a:rPr lang="fr-FR" dirty="0">
                <a:cs typeface="Calibri"/>
              </a:rPr>
              <a:t> </a:t>
            </a:r>
            <a:r>
              <a:rPr lang="fr-FR" dirty="0" err="1">
                <a:cs typeface="Calibri"/>
              </a:rPr>
              <a:t>forecast</a:t>
            </a:r>
            <a:r>
              <a:rPr lang="fr-FR" dirty="0">
                <a:cs typeface="Calibri"/>
              </a:rPr>
              <a:t> </a:t>
            </a:r>
            <a:r>
              <a:rPr lang="fr-FR" dirty="0" err="1">
                <a:cs typeface="Calibri"/>
              </a:rPr>
              <a:t>you</a:t>
            </a:r>
            <a:r>
              <a:rPr lang="fr-FR" dirty="0">
                <a:cs typeface="Calibri"/>
              </a:rPr>
              <a:t> </a:t>
            </a:r>
            <a:r>
              <a:rPr lang="fr-FR" dirty="0" err="1">
                <a:cs typeface="Calibri"/>
              </a:rPr>
              <a:t>need</a:t>
            </a:r>
            <a:r>
              <a:rPr lang="fr-FR" dirty="0">
                <a:cs typeface="Calibri"/>
              </a:rPr>
              <a:t> to know </a:t>
            </a:r>
            <a:r>
              <a:rPr lang="fr-FR" dirty="0" err="1">
                <a:cs typeface="Calibri"/>
              </a:rPr>
              <a:t>weather</a:t>
            </a:r>
            <a:r>
              <a:rPr lang="fr-FR" dirty="0">
                <a:cs typeface="Calibri"/>
              </a:rPr>
              <a:t> conditions</a:t>
            </a:r>
          </a:p>
          <a:p>
            <a:r>
              <a:rPr lang="fr-FR" dirty="0">
                <a:cs typeface="Calibri"/>
              </a:rPr>
              <a:t>Have </a:t>
            </a:r>
            <a:r>
              <a:rPr lang="fr-FR" dirty="0" err="1">
                <a:cs typeface="Calibri"/>
              </a:rPr>
              <a:t>you</a:t>
            </a:r>
            <a:r>
              <a:rPr lang="fr-FR" dirty="0">
                <a:cs typeface="Calibri"/>
              </a:rPr>
              <a:t> </a:t>
            </a:r>
            <a:r>
              <a:rPr lang="fr-FR" dirty="0" err="1">
                <a:cs typeface="Calibri"/>
              </a:rPr>
              <a:t>noticed</a:t>
            </a:r>
            <a:r>
              <a:rPr lang="fr-FR" dirty="0">
                <a:cs typeface="Calibri"/>
              </a:rPr>
              <a:t> the </a:t>
            </a:r>
            <a:r>
              <a:rPr lang="fr-FR" dirty="0" err="1">
                <a:cs typeface="Calibri"/>
              </a:rPr>
              <a:t>words</a:t>
            </a:r>
            <a:r>
              <a:rPr lang="fr-FR" dirty="0">
                <a:cs typeface="Calibri"/>
              </a:rPr>
              <a:t> in </a:t>
            </a:r>
            <a:r>
              <a:rPr lang="fr-FR" dirty="0" err="1">
                <a:cs typeface="Calibri"/>
              </a:rPr>
              <a:t>red</a:t>
            </a:r>
            <a:r>
              <a:rPr lang="fr-FR" dirty="0">
                <a:cs typeface="Calibri"/>
              </a:rPr>
              <a:t>? </a:t>
            </a:r>
          </a:p>
          <a:p>
            <a:r>
              <a:rPr lang="fr-FR" sz="1200" kern="1200" dirty="0" err="1">
                <a:solidFill>
                  <a:schemeClr val="tx1"/>
                </a:solidFill>
                <a:effectLst/>
                <a:latin typeface="+mn-lt"/>
                <a:cs typeface="Calibri"/>
              </a:rPr>
              <a:t>Let’s</a:t>
            </a:r>
            <a:r>
              <a:rPr lang="fr-FR" sz="1200" kern="1200" dirty="0">
                <a:solidFill>
                  <a:schemeClr val="tx1"/>
                </a:solidFill>
                <a:effectLst/>
                <a:latin typeface="+mn-lt"/>
                <a:cs typeface="Calibri"/>
              </a:rPr>
              <a:t> </a:t>
            </a:r>
            <a:r>
              <a:rPr lang="fr-FR" sz="1200" kern="1200" dirty="0" err="1">
                <a:solidFill>
                  <a:schemeClr val="tx1"/>
                </a:solidFill>
                <a:effectLst/>
                <a:latin typeface="+mn-lt"/>
                <a:cs typeface="Calibri"/>
              </a:rPr>
              <a:t>try</a:t>
            </a:r>
            <a:r>
              <a:rPr lang="fr-FR" sz="1200" kern="1200" dirty="0">
                <a:solidFill>
                  <a:schemeClr val="tx1"/>
                </a:solidFill>
                <a:effectLst/>
                <a:latin typeface="+mn-lt"/>
                <a:cs typeface="Calibri"/>
              </a:rPr>
              <a:t> and </a:t>
            </a:r>
            <a:r>
              <a:rPr lang="fr-FR" sz="1200" kern="1200" dirty="0" err="1">
                <a:solidFill>
                  <a:schemeClr val="tx1"/>
                </a:solidFill>
                <a:effectLst/>
                <a:latin typeface="+mn-lt"/>
                <a:cs typeface="Calibri"/>
              </a:rPr>
              <a:t>memorise</a:t>
            </a:r>
            <a:r>
              <a:rPr lang="fr-FR" sz="1200" kern="1200" dirty="0">
                <a:solidFill>
                  <a:schemeClr val="tx1"/>
                </a:solidFill>
                <a:effectLst/>
                <a:latin typeface="+mn-lt"/>
                <a:cs typeface="Calibri"/>
              </a:rPr>
              <a:t> </a:t>
            </a:r>
            <a:r>
              <a:rPr lang="fr-FR" sz="1200" kern="1200" dirty="0" err="1">
                <a:solidFill>
                  <a:schemeClr val="tx1"/>
                </a:solidFill>
                <a:effectLst/>
                <a:latin typeface="+mn-lt"/>
                <a:cs typeface="Calibri"/>
              </a:rPr>
              <a:t>them</a:t>
            </a:r>
            <a:r>
              <a:rPr lang="fr-FR" sz="1200" kern="1200" dirty="0">
                <a:solidFill>
                  <a:schemeClr val="tx1"/>
                </a:solidFill>
                <a:effectLst/>
                <a:latin typeface="+mn-lt"/>
                <a:cs typeface="Calibri"/>
              </a:rPr>
              <a:t> all!</a:t>
            </a:r>
            <a:endParaRPr lang="fr-FR" dirty="0"/>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17</a:t>
            </a:fld>
            <a:endParaRPr lang="fr-FR"/>
          </a:p>
        </p:txBody>
      </p:sp>
    </p:spTree>
    <p:extLst>
      <p:ext uri="{BB962C8B-B14F-4D97-AF65-F5344CB8AC3E}">
        <p14:creationId xmlns:p14="http://schemas.microsoft.com/office/powerpoint/2010/main" val="235216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cs typeface="Calibri"/>
              </a:rPr>
              <a:t>Let’s</a:t>
            </a:r>
            <a:r>
              <a:rPr lang="fr-FR" dirty="0">
                <a:cs typeface="Calibri"/>
              </a:rPr>
              <a:t> </a:t>
            </a:r>
            <a:r>
              <a:rPr lang="fr-FR" dirty="0" err="1">
                <a:cs typeface="Calibri"/>
              </a:rPr>
              <a:t>play</a:t>
            </a:r>
            <a:r>
              <a:rPr lang="fr-FR" dirty="0">
                <a:cs typeface="Calibri"/>
              </a:rPr>
              <a:t> a </a:t>
            </a:r>
            <a:r>
              <a:rPr lang="fr-FR" dirty="0" err="1">
                <a:cs typeface="Calibri"/>
              </a:rPr>
              <a:t>game</a:t>
            </a:r>
            <a:endParaRPr lang="fr-FR" dirty="0">
              <a:cs typeface="Calibri"/>
            </a:endParaRPr>
          </a:p>
          <a:p>
            <a:r>
              <a:rPr lang="fr-FR" dirty="0" err="1">
                <a:cs typeface="Calibri"/>
              </a:rPr>
              <a:t>What</a:t>
            </a:r>
            <a:r>
              <a:rPr lang="fr-FR" dirty="0">
                <a:cs typeface="Calibri"/>
              </a:rPr>
              <a:t> </a:t>
            </a:r>
            <a:r>
              <a:rPr lang="fr-FR" dirty="0" err="1">
                <a:cs typeface="Calibri"/>
              </a:rPr>
              <a:t>letter</a:t>
            </a:r>
            <a:r>
              <a:rPr lang="fr-FR" dirty="0">
                <a:cs typeface="Calibri"/>
              </a:rPr>
              <a:t> </a:t>
            </a:r>
            <a:r>
              <a:rPr lang="fr-FR" dirty="0" err="1">
                <a:cs typeface="Calibri"/>
              </a:rPr>
              <a:t>is</a:t>
            </a:r>
            <a:r>
              <a:rPr lang="fr-FR" dirty="0">
                <a:cs typeface="Calibri"/>
              </a:rPr>
              <a:t> </a:t>
            </a:r>
            <a:r>
              <a:rPr lang="fr-FR" dirty="0" err="1">
                <a:cs typeface="Calibri"/>
              </a:rPr>
              <a:t>sunny</a:t>
            </a:r>
            <a:r>
              <a:rPr lang="fr-FR" dirty="0">
                <a:cs typeface="Calibri"/>
              </a:rPr>
              <a:t>, tec</a:t>
            </a:r>
          </a:p>
          <a:p>
            <a:r>
              <a:rPr lang="fr-FR" dirty="0">
                <a:cs typeface="Calibri"/>
              </a:rPr>
              <a:t>Dire les </a:t>
            </a:r>
            <a:r>
              <a:rPr lang="fr-FR" dirty="0" err="1">
                <a:cs typeface="Calibri"/>
              </a:rPr>
              <a:t>pictos</a:t>
            </a:r>
            <a:r>
              <a:rPr lang="fr-FR" dirty="0">
                <a:cs typeface="Calibri"/>
              </a:rPr>
              <a:t>, ils retrouvent la lettre.</a:t>
            </a:r>
            <a:endParaRPr lang="fr-FR" sz="1200" u="none" strike="noStrike" kern="1200" dirty="0">
              <a:solidFill>
                <a:schemeClr val="tx1"/>
              </a:solidFill>
              <a:effectLst/>
              <a:latin typeface="+mn-lt"/>
              <a:cs typeface="Calibri"/>
            </a:endParaRPr>
          </a:p>
          <a:p>
            <a:endParaRPr lang="fr-FR" dirty="0"/>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18</a:t>
            </a:fld>
            <a:endParaRPr lang="fr-FR"/>
          </a:p>
        </p:txBody>
      </p:sp>
    </p:spTree>
    <p:extLst>
      <p:ext uri="{BB962C8B-B14F-4D97-AF65-F5344CB8AC3E}">
        <p14:creationId xmlns:p14="http://schemas.microsoft.com/office/powerpoint/2010/main" val="1293380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Let’s</a:t>
            </a:r>
            <a:r>
              <a:rPr lang="fr-FR" dirty="0"/>
              <a:t> talk about </a:t>
            </a:r>
            <a:r>
              <a:rPr lang="fr-FR" dirty="0" err="1"/>
              <a:t>temperature</a:t>
            </a:r>
            <a:endParaRPr lang="fr-FR" dirty="0"/>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19</a:t>
            </a:fld>
            <a:endParaRPr lang="fr-FR"/>
          </a:p>
        </p:txBody>
      </p:sp>
    </p:spTree>
    <p:extLst>
      <p:ext uri="{BB962C8B-B14F-4D97-AF65-F5344CB8AC3E}">
        <p14:creationId xmlns:p14="http://schemas.microsoft.com/office/powerpoint/2010/main" val="1621101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2</a:t>
            </a:fld>
            <a:endParaRPr lang="fr-FR"/>
          </a:p>
        </p:txBody>
      </p:sp>
    </p:spTree>
    <p:extLst>
      <p:ext uri="{BB962C8B-B14F-4D97-AF65-F5344CB8AC3E}">
        <p14:creationId xmlns:p14="http://schemas.microsoft.com/office/powerpoint/2010/main" val="3056487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read and complete.</a:t>
            </a:r>
          </a:p>
          <a:p>
            <a:r>
              <a:rPr lang="en-US" dirty="0">
                <a:cs typeface="Calibri"/>
              </a:rPr>
              <a:t>To pronounce the temperature, you need to know your numbers. </a:t>
            </a:r>
          </a:p>
        </p:txBody>
      </p:sp>
      <p:sp>
        <p:nvSpPr>
          <p:cNvPr id="4" name="Slide Number Placeholder 3"/>
          <p:cNvSpPr>
            <a:spLocks noGrp="1"/>
          </p:cNvSpPr>
          <p:nvPr>
            <p:ph type="sldNum" sz="quarter" idx="5"/>
          </p:nvPr>
        </p:nvSpPr>
        <p:spPr/>
        <p:txBody>
          <a:bodyPr/>
          <a:lstStyle/>
          <a:p>
            <a:fld id="{DAD38FB3-11FE-4C0E-A9FC-2F38E4ED9D4A}" type="slidenum">
              <a:rPr lang="fr-FR" smtClean="0"/>
              <a:t>20</a:t>
            </a:fld>
            <a:endParaRPr lang="fr-FR"/>
          </a:p>
        </p:txBody>
      </p:sp>
    </p:spTree>
    <p:extLst>
      <p:ext uri="{BB962C8B-B14F-4D97-AF65-F5344CB8AC3E}">
        <p14:creationId xmlns:p14="http://schemas.microsoft.com/office/powerpoint/2010/main" val="2549596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cs typeface="Calibri"/>
              </a:rPr>
              <a:t>Ok, </a:t>
            </a:r>
            <a:r>
              <a:rPr lang="fr-FR" dirty="0" err="1">
                <a:cs typeface="Calibri"/>
              </a:rPr>
              <a:t>let's</a:t>
            </a:r>
            <a:r>
              <a:rPr lang="fr-FR" dirty="0">
                <a:cs typeface="Calibri"/>
              </a:rPr>
              <a:t> </a:t>
            </a:r>
            <a:r>
              <a:rPr lang="fr-FR" dirty="0" err="1">
                <a:cs typeface="Calibri"/>
              </a:rPr>
              <a:t>listen</a:t>
            </a:r>
            <a:r>
              <a:rPr lang="fr-FR" dirty="0">
                <a:cs typeface="Calibri"/>
              </a:rPr>
              <a:t> to the </a:t>
            </a:r>
            <a:r>
              <a:rPr lang="fr-FR" dirty="0" err="1">
                <a:cs typeface="Calibri"/>
              </a:rPr>
              <a:t>weather</a:t>
            </a:r>
            <a:r>
              <a:rPr lang="fr-FR" dirty="0">
                <a:cs typeface="Calibri"/>
              </a:rPr>
              <a:t> </a:t>
            </a:r>
            <a:r>
              <a:rPr lang="fr-FR" dirty="0" err="1">
                <a:cs typeface="Calibri"/>
              </a:rPr>
              <a:t>forecast</a:t>
            </a:r>
            <a:r>
              <a:rPr lang="fr-FR" dirty="0">
                <a:cs typeface="Calibri"/>
              </a:rPr>
              <a:t>.</a:t>
            </a:r>
          </a:p>
          <a:p>
            <a:endParaRPr lang="fr-FR" dirty="0">
              <a:cs typeface="Calibri"/>
            </a:endParaRPr>
          </a:p>
          <a:p>
            <a:r>
              <a:rPr lang="fr-FR" dirty="0">
                <a:cs typeface="Calibri"/>
              </a:rPr>
              <a:t>Petite parenthèse en français. Nous allons écouter un audio qui s'intitule" </a:t>
            </a:r>
            <a:r>
              <a:rPr lang="fr-FR" dirty="0" err="1">
                <a:cs typeface="Calibri"/>
              </a:rPr>
              <a:t>weather</a:t>
            </a:r>
            <a:r>
              <a:rPr lang="fr-FR" dirty="0">
                <a:cs typeface="Calibri"/>
              </a:rPr>
              <a:t> </a:t>
            </a:r>
            <a:r>
              <a:rPr lang="fr-FR" dirty="0" err="1">
                <a:cs typeface="Calibri"/>
              </a:rPr>
              <a:t>forecast</a:t>
            </a:r>
            <a:r>
              <a:rPr lang="fr-FR" dirty="0">
                <a:cs typeface="Calibri"/>
              </a:rPr>
              <a:t>". Que penses-tu entendre? A quoi t'attends-tu? Anticipe toujours avec le titre.</a:t>
            </a:r>
          </a:p>
          <a:p>
            <a:r>
              <a:rPr lang="fr-FR" dirty="0">
                <a:cs typeface="Calibri"/>
              </a:rPr>
              <a:t>1ere écoute on se concentre sur les villes entendues ( Il y en a 6) puis 2nde écoute on fera des pauses  pour dessiner les situations météo à côté de chaque ville. </a:t>
            </a:r>
            <a:r>
              <a:rPr lang="fr-FR" dirty="0">
                <a:cs typeface="Calibri"/>
                <a:sym typeface="Wingdings" panose="05000000000000000000" pitchFamily="2" charset="2"/>
              </a:rPr>
              <a:t> on les surligne</a:t>
            </a:r>
          </a:p>
          <a:p>
            <a:r>
              <a:rPr lang="fr-FR" dirty="0" err="1">
                <a:cs typeface="Calibri"/>
                <a:sym typeface="Wingdings" panose="05000000000000000000" pitchFamily="2" charset="2"/>
              </a:rPr>
              <a:t>Now</a:t>
            </a:r>
            <a:r>
              <a:rPr lang="fr-FR" dirty="0">
                <a:cs typeface="Calibri"/>
                <a:sym typeface="Wingdings" panose="05000000000000000000" pitchFamily="2" charset="2"/>
              </a:rPr>
              <a:t> </a:t>
            </a:r>
            <a:r>
              <a:rPr lang="fr-FR" dirty="0" err="1">
                <a:cs typeface="Calibri"/>
                <a:sym typeface="Wingdings" panose="05000000000000000000" pitchFamily="2" charset="2"/>
              </a:rPr>
              <a:t>let’s</a:t>
            </a:r>
            <a:r>
              <a:rPr lang="fr-FR" dirty="0">
                <a:cs typeface="Calibri"/>
                <a:sym typeface="Wingdings" panose="05000000000000000000" pitchFamily="2" charset="2"/>
              </a:rPr>
              <a:t> </a:t>
            </a:r>
            <a:r>
              <a:rPr lang="fr-FR" dirty="0" err="1">
                <a:cs typeface="Calibri"/>
                <a:sym typeface="Wingdings" panose="05000000000000000000" pitchFamily="2" charset="2"/>
              </a:rPr>
              <a:t>listen</a:t>
            </a:r>
            <a:endParaRPr lang="fr-FR" dirty="0">
              <a:cs typeface="Calibri"/>
              <a:sym typeface="Wingdings" panose="05000000000000000000" pitchFamily="2" charset="2"/>
            </a:endParaRPr>
          </a:p>
          <a:p>
            <a:r>
              <a:rPr lang="fr-FR" dirty="0" err="1">
                <a:cs typeface="Calibri"/>
                <a:sym typeface="Wingdings" panose="05000000000000000000" pitchFamily="2" charset="2"/>
              </a:rPr>
              <a:t>Now</a:t>
            </a:r>
            <a:r>
              <a:rPr lang="fr-FR" dirty="0">
                <a:cs typeface="Calibri"/>
                <a:sym typeface="Wingdings" panose="05000000000000000000" pitchFamily="2" charset="2"/>
              </a:rPr>
              <a:t> </a:t>
            </a:r>
            <a:r>
              <a:rPr lang="fr-FR" dirty="0" err="1">
                <a:cs typeface="Calibri"/>
                <a:sym typeface="Wingdings" panose="05000000000000000000" pitchFamily="2" charset="2"/>
              </a:rPr>
              <a:t>let’s</a:t>
            </a:r>
            <a:r>
              <a:rPr lang="fr-FR" dirty="0">
                <a:cs typeface="Calibri"/>
                <a:sym typeface="Wingdings" panose="05000000000000000000" pitchFamily="2" charset="2"/>
              </a:rPr>
              <a:t> </a:t>
            </a:r>
            <a:r>
              <a:rPr lang="fr-FR" dirty="0" err="1">
                <a:cs typeface="Calibri"/>
                <a:sym typeface="Wingdings" panose="05000000000000000000" pitchFamily="2" charset="2"/>
              </a:rPr>
              <a:t>listen</a:t>
            </a:r>
            <a:r>
              <a:rPr lang="fr-FR" dirty="0">
                <a:cs typeface="Calibri"/>
                <a:sym typeface="Wingdings" panose="05000000000000000000" pitchFamily="2" charset="2"/>
              </a:rPr>
              <a:t> </a:t>
            </a:r>
            <a:r>
              <a:rPr lang="fr-FR" dirty="0" err="1">
                <a:cs typeface="Calibri"/>
                <a:sym typeface="Wingdings" panose="05000000000000000000" pitchFamily="2" charset="2"/>
              </a:rPr>
              <a:t>again</a:t>
            </a:r>
            <a:r>
              <a:rPr lang="fr-FR" dirty="0">
                <a:cs typeface="Calibri"/>
                <a:sym typeface="Wingdings" panose="05000000000000000000" pitchFamily="2" charset="2"/>
              </a:rPr>
              <a:t> </a:t>
            </a:r>
            <a:r>
              <a:rPr lang="fr-FR" dirty="0" err="1">
                <a:cs typeface="Calibri"/>
                <a:sym typeface="Wingdings" panose="05000000000000000000" pitchFamily="2" charset="2"/>
              </a:rPr>
              <a:t>with</a:t>
            </a:r>
            <a:r>
              <a:rPr lang="fr-FR" dirty="0">
                <a:cs typeface="Calibri"/>
                <a:sym typeface="Wingdings" panose="05000000000000000000" pitchFamily="2" charset="2"/>
              </a:rPr>
              <a:t> </a:t>
            </a:r>
            <a:r>
              <a:rPr lang="fr-FR" dirty="0" err="1">
                <a:cs typeface="Calibri"/>
                <a:sym typeface="Wingdings" panose="05000000000000000000" pitchFamily="2" charset="2"/>
              </a:rPr>
              <a:t>some</a:t>
            </a:r>
            <a:r>
              <a:rPr lang="fr-FR" dirty="0">
                <a:cs typeface="Calibri"/>
                <a:sym typeface="Wingdings" panose="05000000000000000000" pitchFamily="2" charset="2"/>
              </a:rPr>
              <a:t> pauses </a:t>
            </a:r>
            <a:r>
              <a:rPr lang="fr-FR" dirty="0" err="1">
                <a:cs typeface="Calibri"/>
                <a:sym typeface="Wingdings" panose="05000000000000000000" pitchFamily="2" charset="2"/>
              </a:rPr>
              <a:t>so</a:t>
            </a:r>
            <a:r>
              <a:rPr lang="fr-FR" dirty="0">
                <a:cs typeface="Calibri"/>
                <a:sym typeface="Wingdings" panose="05000000000000000000" pitchFamily="2" charset="2"/>
              </a:rPr>
              <a:t> </a:t>
            </a:r>
            <a:r>
              <a:rPr lang="fr-FR" dirty="0" err="1">
                <a:cs typeface="Calibri"/>
                <a:sym typeface="Wingdings" panose="05000000000000000000" pitchFamily="2" charset="2"/>
              </a:rPr>
              <a:t>you</a:t>
            </a:r>
            <a:r>
              <a:rPr lang="fr-FR" dirty="0">
                <a:cs typeface="Calibri"/>
                <a:sym typeface="Wingdings" panose="05000000000000000000" pitchFamily="2" charset="2"/>
              </a:rPr>
              <a:t> have time to </a:t>
            </a:r>
            <a:r>
              <a:rPr lang="fr-FR" dirty="0" err="1">
                <a:cs typeface="Calibri"/>
                <a:sym typeface="Wingdings" panose="05000000000000000000" pitchFamily="2" charset="2"/>
              </a:rPr>
              <a:t>write</a:t>
            </a:r>
            <a:endParaRPr lang="fr-FR" dirty="0">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21</a:t>
            </a:fld>
            <a:endParaRPr lang="fr-FR"/>
          </a:p>
        </p:txBody>
      </p:sp>
    </p:spTree>
    <p:extLst>
      <p:ext uri="{BB962C8B-B14F-4D97-AF65-F5344CB8AC3E}">
        <p14:creationId xmlns:p14="http://schemas.microsoft.com/office/powerpoint/2010/main" val="3535978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cs typeface="Calibri"/>
              </a:rPr>
              <a:t>Now</a:t>
            </a:r>
            <a:r>
              <a:rPr lang="fr-FR" dirty="0">
                <a:cs typeface="Calibri"/>
              </a:rPr>
              <a:t> </a:t>
            </a:r>
            <a:r>
              <a:rPr lang="fr-FR" dirty="0" err="1">
                <a:cs typeface="Calibri"/>
              </a:rPr>
              <a:t>it’s</a:t>
            </a:r>
            <a:r>
              <a:rPr lang="fr-FR" dirty="0">
                <a:cs typeface="Calibri"/>
              </a:rPr>
              <a:t> </a:t>
            </a:r>
            <a:r>
              <a:rPr lang="fr-FR" dirty="0" err="1">
                <a:cs typeface="Calibri"/>
              </a:rPr>
              <a:t>your</a:t>
            </a:r>
            <a:r>
              <a:rPr lang="fr-FR" dirty="0">
                <a:cs typeface="Calibri"/>
              </a:rPr>
              <a:t> </a:t>
            </a:r>
            <a:r>
              <a:rPr lang="fr-FR" dirty="0" err="1">
                <a:cs typeface="Calibri"/>
              </a:rPr>
              <a:t>turn</a:t>
            </a:r>
            <a:r>
              <a:rPr lang="fr-FR" dirty="0">
                <a:cs typeface="Calibri"/>
              </a:rPr>
              <a:t>: </a:t>
            </a:r>
            <a:r>
              <a:rPr lang="fr-FR" dirty="0" err="1">
                <a:cs typeface="Calibri"/>
              </a:rPr>
              <a:t>let’s</a:t>
            </a:r>
            <a:r>
              <a:rPr lang="fr-FR" dirty="0">
                <a:cs typeface="Calibri"/>
              </a:rPr>
              <a:t> </a:t>
            </a:r>
            <a:r>
              <a:rPr lang="fr-FR" dirty="0" err="1">
                <a:cs typeface="Calibri"/>
              </a:rPr>
              <a:t>listen</a:t>
            </a:r>
            <a:r>
              <a:rPr lang="fr-FR" dirty="0">
                <a:cs typeface="Calibri"/>
              </a:rPr>
              <a:t> to </a:t>
            </a:r>
            <a:r>
              <a:rPr lang="fr-FR" dirty="0" err="1">
                <a:cs typeface="Calibri"/>
              </a:rPr>
              <a:t>tomorrow’s</a:t>
            </a:r>
            <a:r>
              <a:rPr lang="fr-FR" dirty="0">
                <a:cs typeface="Calibri"/>
              </a:rPr>
              <a:t> </a:t>
            </a:r>
            <a:r>
              <a:rPr lang="fr-FR" dirty="0" err="1">
                <a:cs typeface="Calibri"/>
              </a:rPr>
              <a:t>weather</a:t>
            </a:r>
            <a:r>
              <a:rPr lang="fr-FR" dirty="0">
                <a:cs typeface="Calibri"/>
              </a:rPr>
              <a:t> </a:t>
            </a:r>
            <a:r>
              <a:rPr lang="fr-FR" dirty="0" err="1">
                <a:cs typeface="Calibri"/>
              </a:rPr>
              <a:t>forecast</a:t>
            </a:r>
            <a:endParaRPr lang="fr-FR" dirty="0">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22</a:t>
            </a:fld>
            <a:endParaRPr lang="fr-FR"/>
          </a:p>
        </p:txBody>
      </p:sp>
    </p:spTree>
    <p:extLst>
      <p:ext uri="{BB962C8B-B14F-4D97-AF65-F5344CB8AC3E}">
        <p14:creationId xmlns:p14="http://schemas.microsoft.com/office/powerpoint/2010/main" val="816274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Ok, can you prepare a weather forecast bulletin? </a:t>
            </a:r>
          </a:p>
        </p:txBody>
      </p:sp>
      <p:sp>
        <p:nvSpPr>
          <p:cNvPr id="4" name="Slide Number Placeholder 3"/>
          <p:cNvSpPr>
            <a:spLocks noGrp="1"/>
          </p:cNvSpPr>
          <p:nvPr>
            <p:ph type="sldNum" sz="quarter" idx="5"/>
          </p:nvPr>
        </p:nvSpPr>
        <p:spPr/>
        <p:txBody>
          <a:bodyPr/>
          <a:lstStyle/>
          <a:p>
            <a:fld id="{DAD38FB3-11FE-4C0E-A9FC-2F38E4ED9D4A}" type="slidenum">
              <a:rPr lang="fr-FR" smtClean="0"/>
              <a:t>23</a:t>
            </a:fld>
            <a:endParaRPr lang="fr-FR"/>
          </a:p>
        </p:txBody>
      </p:sp>
    </p:spTree>
    <p:extLst>
      <p:ext uri="{BB962C8B-B14F-4D97-AF65-F5344CB8AC3E}">
        <p14:creationId xmlns:p14="http://schemas.microsoft.com/office/powerpoint/2010/main" val="3697194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lnSpc>
                <a:spcPct val="90000"/>
              </a:lnSpc>
              <a:spcBef>
                <a:spcPts val="1000"/>
              </a:spcBef>
              <a:buFont typeface="Arial"/>
              <a:buChar char="•"/>
            </a:pPr>
            <a:r>
              <a:rPr lang="fr-FR" dirty="0">
                <a:cs typeface="Calibri"/>
              </a:rPr>
              <a:t>Aujourd'hui, nous avons revu les saisons, les mois, les nombres.</a:t>
            </a:r>
            <a:endParaRPr lang="fr-FR" dirty="0"/>
          </a:p>
          <a:p>
            <a:pPr marL="171450" indent="-171450">
              <a:lnSpc>
                <a:spcPct val="90000"/>
              </a:lnSpc>
              <a:spcBef>
                <a:spcPts val="1000"/>
              </a:spcBef>
              <a:buFont typeface="Arial"/>
              <a:buChar char="•"/>
            </a:pPr>
            <a:r>
              <a:rPr lang="fr-FR" dirty="0">
                <a:cs typeface="Calibri"/>
              </a:rPr>
              <a:t>Nous avons découvert l'Australie et travaillé sur des situations météo.</a:t>
            </a:r>
            <a:endParaRPr lang="fr-FR" dirty="0"/>
          </a:p>
          <a:p>
            <a:pPr marL="171450" indent="-171450">
              <a:lnSpc>
                <a:spcPct val="90000"/>
              </a:lnSpc>
              <a:spcBef>
                <a:spcPts val="1000"/>
              </a:spcBef>
              <a:buFont typeface="Arial"/>
              <a:buChar char="•"/>
            </a:pPr>
            <a:r>
              <a:rPr lang="fr-FR" dirty="0"/>
              <a:t>Lorsque tu apprends du vocabulaire, nous avons vu qu'il était important de le lire, de le prononcer, de l'entendre, même de le mimer si possible.</a:t>
            </a:r>
            <a:endParaRPr lang="en-US" dirty="0">
              <a:cs typeface="Calibri"/>
            </a:endParaRPr>
          </a:p>
          <a:p>
            <a:pPr marL="171450" indent="-171450">
              <a:lnSpc>
                <a:spcPct val="90000"/>
              </a:lnSpc>
              <a:spcBef>
                <a:spcPts val="1000"/>
              </a:spcBef>
              <a:buFont typeface="Arial"/>
              <a:buChar char="•"/>
            </a:pPr>
            <a:r>
              <a:rPr lang="fr-FR" dirty="0"/>
              <a:t>Une autre astuce consiste à l'apprendre dans un ordre logique.</a:t>
            </a:r>
          </a:p>
          <a:p>
            <a:pPr marL="171450" indent="-171450">
              <a:lnSpc>
                <a:spcPct val="90000"/>
              </a:lnSpc>
              <a:spcBef>
                <a:spcPts val="1000"/>
              </a:spcBef>
              <a:buFont typeface="Arial"/>
              <a:buChar char="•"/>
            </a:pPr>
            <a:r>
              <a:rPr lang="fr-FR" dirty="0">
                <a:cs typeface="Calibri"/>
              </a:rPr>
              <a:t>Lorsque tu écoutes un document , il y a toujours des mots que tu ne connais pas, mais fais toi confiance, tu n'as pas besoin de tout comprendre pour te débrouiller. Anticipe puis appuie toi sur ce que tu comprends.</a:t>
            </a: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24</a:t>
            </a:fld>
            <a:endParaRPr lang="fr-FR"/>
          </a:p>
        </p:txBody>
      </p:sp>
    </p:spTree>
    <p:extLst>
      <p:ext uri="{BB962C8B-B14F-4D97-AF65-F5344CB8AC3E}">
        <p14:creationId xmlns:p14="http://schemas.microsoft.com/office/powerpoint/2010/main" val="375427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25</a:t>
            </a:fld>
            <a:endParaRPr lang="fr-FR"/>
          </a:p>
        </p:txBody>
      </p:sp>
    </p:spTree>
    <p:extLst>
      <p:ext uri="{BB962C8B-B14F-4D97-AF65-F5344CB8AC3E}">
        <p14:creationId xmlns:p14="http://schemas.microsoft.com/office/powerpoint/2010/main" val="1923778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26</a:t>
            </a:fld>
            <a:endParaRPr lang="fr-FR"/>
          </a:p>
        </p:txBody>
      </p:sp>
    </p:spTree>
    <p:extLst>
      <p:ext uri="{BB962C8B-B14F-4D97-AF65-F5344CB8AC3E}">
        <p14:creationId xmlns:p14="http://schemas.microsoft.com/office/powerpoint/2010/main" val="3964674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Jeu d’orthographe: écrire des mois avec des lettres manquantes, à eux de retrouver</a:t>
            </a:r>
            <a:endParaRPr lang="fr-FR">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28</a:t>
            </a:fld>
            <a:endParaRPr lang="fr-FR"/>
          </a:p>
        </p:txBody>
      </p:sp>
    </p:spTree>
    <p:extLst>
      <p:ext uri="{BB962C8B-B14F-4D97-AF65-F5344CB8AC3E}">
        <p14:creationId xmlns:p14="http://schemas.microsoft.com/office/powerpoint/2010/main" val="534184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Observe </a:t>
            </a:r>
            <a:r>
              <a:rPr lang="fr-FR" dirty="0" err="1"/>
              <a:t>these</a:t>
            </a:r>
            <a:r>
              <a:rPr lang="fr-FR" dirty="0"/>
              <a:t> </a:t>
            </a:r>
            <a:r>
              <a:rPr lang="fr-FR" dirty="0" err="1"/>
              <a:t>thermometers</a:t>
            </a:r>
            <a:r>
              <a:rPr lang="fr-FR" dirty="0"/>
              <a:t>. One </a:t>
            </a:r>
            <a:r>
              <a:rPr lang="fr-FR" dirty="0" err="1"/>
              <a:t>is</a:t>
            </a:r>
            <a:r>
              <a:rPr lang="fr-FR" dirty="0"/>
              <a:t> </a:t>
            </a:r>
            <a:r>
              <a:rPr lang="fr-FR" dirty="0" err="1"/>
              <a:t>going</a:t>
            </a:r>
            <a:r>
              <a:rPr lang="fr-FR" dirty="0"/>
              <a:t> to </a:t>
            </a:r>
            <a:r>
              <a:rPr lang="fr-FR" dirty="0" err="1"/>
              <a:t>disappear</a:t>
            </a:r>
            <a:r>
              <a:rPr lang="fr-FR" dirty="0"/>
              <a:t>: Can </a:t>
            </a:r>
            <a:r>
              <a:rPr lang="fr-FR" dirty="0" err="1"/>
              <a:t>you</a:t>
            </a:r>
            <a:r>
              <a:rPr lang="fr-FR" dirty="0"/>
              <a:t> </a:t>
            </a:r>
            <a:r>
              <a:rPr lang="fr-FR" dirty="0" err="1"/>
              <a:t>guess</a:t>
            </a:r>
            <a:r>
              <a:rPr lang="fr-FR" dirty="0"/>
              <a:t> </a:t>
            </a:r>
            <a:r>
              <a:rPr lang="fr-FR" dirty="0" err="1"/>
              <a:t>which</a:t>
            </a:r>
            <a:r>
              <a:rPr lang="fr-FR" dirty="0"/>
              <a:t> one?</a:t>
            </a: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29</a:t>
            </a:fld>
            <a:endParaRPr lang="fr-FR"/>
          </a:p>
        </p:txBody>
      </p:sp>
    </p:spTree>
    <p:extLst>
      <p:ext uri="{BB962C8B-B14F-4D97-AF65-F5344CB8AC3E}">
        <p14:creationId xmlns:p14="http://schemas.microsoft.com/office/powerpoint/2010/main" val="3705620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Observe </a:t>
            </a:r>
            <a:r>
              <a:rPr lang="fr-FR" dirty="0" err="1"/>
              <a:t>these</a:t>
            </a:r>
            <a:r>
              <a:rPr lang="fr-FR" dirty="0"/>
              <a:t> </a:t>
            </a:r>
            <a:r>
              <a:rPr lang="fr-FR" dirty="0" err="1"/>
              <a:t>thermometers</a:t>
            </a:r>
            <a:r>
              <a:rPr lang="fr-FR" dirty="0"/>
              <a:t>. One </a:t>
            </a:r>
            <a:r>
              <a:rPr lang="fr-FR" dirty="0" err="1"/>
              <a:t>is</a:t>
            </a:r>
            <a:r>
              <a:rPr lang="fr-FR" dirty="0"/>
              <a:t> </a:t>
            </a:r>
            <a:r>
              <a:rPr lang="fr-FR" dirty="0" err="1"/>
              <a:t>going</a:t>
            </a:r>
            <a:r>
              <a:rPr lang="fr-FR" dirty="0"/>
              <a:t> to </a:t>
            </a:r>
            <a:r>
              <a:rPr lang="fr-FR" dirty="0" err="1"/>
              <a:t>disappear</a:t>
            </a:r>
            <a:r>
              <a:rPr lang="fr-FR" dirty="0"/>
              <a:t>: Can </a:t>
            </a:r>
            <a:r>
              <a:rPr lang="fr-FR" dirty="0" err="1"/>
              <a:t>you</a:t>
            </a:r>
            <a:r>
              <a:rPr lang="fr-FR" dirty="0"/>
              <a:t> </a:t>
            </a:r>
            <a:r>
              <a:rPr lang="fr-FR" dirty="0" err="1"/>
              <a:t>guess</a:t>
            </a:r>
            <a:r>
              <a:rPr lang="fr-FR" dirty="0"/>
              <a:t> </a:t>
            </a:r>
            <a:r>
              <a:rPr lang="fr-FR" dirty="0" err="1"/>
              <a:t>which</a:t>
            </a:r>
            <a:r>
              <a:rPr lang="fr-FR" dirty="0"/>
              <a:t> one?</a:t>
            </a: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30</a:t>
            </a:fld>
            <a:endParaRPr lang="fr-FR"/>
          </a:p>
        </p:txBody>
      </p:sp>
    </p:spTree>
    <p:extLst>
      <p:ext uri="{BB962C8B-B14F-4D97-AF65-F5344CB8AC3E}">
        <p14:creationId xmlns:p14="http://schemas.microsoft.com/office/powerpoint/2010/main" val="3325165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dirty="0">
                <a:sym typeface="Wingdings" panose="05000000000000000000" pitchFamily="2" charset="2"/>
              </a:rPr>
              <a:t>-  Look at </a:t>
            </a:r>
            <a:r>
              <a:rPr lang="fr-FR" dirty="0" err="1">
                <a:sym typeface="Wingdings" panose="05000000000000000000" pitchFamily="2" charset="2"/>
              </a:rPr>
              <a:t>this</a:t>
            </a:r>
            <a:r>
              <a:rPr lang="fr-FR" dirty="0">
                <a:sym typeface="Wingdings" panose="05000000000000000000" pitchFamily="2" charset="2"/>
              </a:rPr>
              <a:t> </a:t>
            </a:r>
            <a:r>
              <a:rPr lang="fr-FR" dirty="0" err="1">
                <a:sym typeface="Wingdings" panose="05000000000000000000" pitchFamily="2" charset="2"/>
              </a:rPr>
              <a:t>picture</a:t>
            </a:r>
            <a:r>
              <a:rPr lang="fr-FR" dirty="0">
                <a:sym typeface="Wingdings" panose="05000000000000000000" pitchFamily="2" charset="2"/>
              </a:rPr>
              <a:t> and </a:t>
            </a:r>
            <a:r>
              <a:rPr lang="fr-FR" dirty="0" err="1">
                <a:sym typeface="Wingdings" panose="05000000000000000000" pitchFamily="2" charset="2"/>
              </a:rPr>
              <a:t>try</a:t>
            </a:r>
            <a:r>
              <a:rPr lang="fr-FR" dirty="0">
                <a:sym typeface="Wingdings" panose="05000000000000000000" pitchFamily="2" charset="2"/>
              </a:rPr>
              <a:t> to </a:t>
            </a:r>
            <a:r>
              <a:rPr lang="fr-FR" dirty="0" err="1">
                <a:sym typeface="Wingdings" panose="05000000000000000000" pitchFamily="2" charset="2"/>
              </a:rPr>
              <a:t>guess</a:t>
            </a:r>
            <a:r>
              <a:rPr lang="fr-FR" dirty="0">
                <a:sym typeface="Wingdings" panose="05000000000000000000" pitchFamily="2" charset="2"/>
              </a:rPr>
              <a:t> </a:t>
            </a:r>
            <a:r>
              <a:rPr lang="fr-FR" dirty="0" err="1">
                <a:sym typeface="Wingdings" panose="05000000000000000000" pitchFamily="2" charset="2"/>
              </a:rPr>
              <a:t>where</a:t>
            </a:r>
            <a:r>
              <a:rPr lang="fr-FR" dirty="0">
                <a:sym typeface="Wingdings" panose="05000000000000000000" pitchFamily="2" charset="2"/>
              </a:rPr>
              <a:t> </a:t>
            </a:r>
            <a:r>
              <a:rPr lang="fr-FR" dirty="0" err="1">
                <a:sym typeface="Wingdings" panose="05000000000000000000" pitchFamily="2" charset="2"/>
              </a:rPr>
              <a:t>we</a:t>
            </a:r>
            <a:r>
              <a:rPr lang="fr-FR" dirty="0">
                <a:sym typeface="Wingdings" panose="05000000000000000000" pitchFamily="2" charset="2"/>
              </a:rPr>
              <a:t> are </a:t>
            </a:r>
            <a:r>
              <a:rPr lang="fr-FR" dirty="0" err="1">
                <a:sym typeface="Wingdings" panose="05000000000000000000" pitchFamily="2" charset="2"/>
              </a:rPr>
              <a:t>going</a:t>
            </a:r>
            <a:r>
              <a:rPr lang="fr-FR" dirty="0">
                <a:sym typeface="Wingdings" panose="05000000000000000000" pitchFamily="2" charset="2"/>
              </a:rPr>
              <a:t> </a:t>
            </a:r>
            <a:r>
              <a:rPr lang="fr-FR" dirty="0" err="1">
                <a:sym typeface="Wingdings" panose="05000000000000000000" pitchFamily="2" charset="2"/>
              </a:rPr>
              <a:t>today</a:t>
            </a:r>
            <a:r>
              <a:rPr lang="fr-FR" dirty="0">
                <a:sym typeface="Wingdings" panose="05000000000000000000" pitchFamily="2" charset="2"/>
              </a:rPr>
              <a:t>. SO, first </a:t>
            </a:r>
            <a:r>
              <a:rPr lang="fr-FR" b="1" dirty="0">
                <a:sym typeface="Wingdings" panose="05000000000000000000" pitchFamily="2" charset="2"/>
              </a:rPr>
              <a:t>clue</a:t>
            </a:r>
            <a:r>
              <a:rPr lang="fr-FR" dirty="0">
                <a:sym typeface="Wingdings" panose="05000000000000000000" pitchFamily="2" charset="2"/>
              </a:rPr>
              <a:t>! </a:t>
            </a:r>
            <a:r>
              <a:rPr lang="fr-FR" dirty="0" err="1">
                <a:sym typeface="Wingdings" panose="05000000000000000000" pitchFamily="2" charset="2"/>
              </a:rPr>
              <a:t>What</a:t>
            </a:r>
            <a:r>
              <a:rPr lang="fr-FR" dirty="0">
                <a:sym typeface="Wingdings" panose="05000000000000000000" pitchFamily="2" charset="2"/>
              </a:rPr>
              <a:t> can </a:t>
            </a:r>
            <a:r>
              <a:rPr lang="fr-FR" dirty="0" err="1">
                <a:sym typeface="Wingdings" panose="05000000000000000000" pitchFamily="2" charset="2"/>
              </a:rPr>
              <a:t>you</a:t>
            </a:r>
            <a:r>
              <a:rPr lang="fr-FR" dirty="0">
                <a:sym typeface="Wingdings" panose="05000000000000000000" pitchFamily="2" charset="2"/>
              </a:rPr>
              <a:t> </a:t>
            </a:r>
            <a:r>
              <a:rPr lang="fr-FR" dirty="0" err="1">
                <a:sym typeface="Wingdings" panose="05000000000000000000" pitchFamily="2" charset="2"/>
              </a:rPr>
              <a:t>see</a:t>
            </a:r>
            <a:r>
              <a:rPr lang="fr-FR" dirty="0">
                <a:sym typeface="Wingdings" panose="05000000000000000000" pitchFamily="2" charset="2"/>
              </a:rPr>
              <a:t>?</a:t>
            </a:r>
            <a:endParaRPr lang="fr-FR" dirty="0">
              <a:cs typeface="Calibri"/>
            </a:endParaRPr>
          </a:p>
          <a:p>
            <a:pPr marL="171450" indent="-171450">
              <a:buFontTx/>
              <a:buChar char="-"/>
            </a:pPr>
            <a:r>
              <a:rPr lang="fr-FR" dirty="0">
                <a:sym typeface="Wingdings" panose="05000000000000000000" pitchFamily="2" charset="2"/>
              </a:rPr>
              <a:t>I can </a:t>
            </a:r>
            <a:r>
              <a:rPr lang="fr-FR" dirty="0" err="1">
                <a:sym typeface="Wingdings" panose="05000000000000000000" pitchFamily="2" charset="2"/>
              </a:rPr>
              <a:t>see</a:t>
            </a:r>
            <a:r>
              <a:rPr lang="fr-FR" dirty="0">
                <a:sym typeface="Wingdings" panose="05000000000000000000" pitchFamily="2" charset="2"/>
              </a:rPr>
              <a:t> </a:t>
            </a:r>
            <a:r>
              <a:rPr lang="fr-FR" b="1" dirty="0" err="1">
                <a:sym typeface="Wingdings" panose="05000000000000000000" pitchFamily="2" charset="2"/>
              </a:rPr>
              <a:t>feathers</a:t>
            </a:r>
            <a:r>
              <a:rPr lang="fr-FR" dirty="0">
                <a:sym typeface="Wingdings" panose="05000000000000000000" pitchFamily="2" charset="2"/>
              </a:rPr>
              <a:t> and </a:t>
            </a:r>
            <a:r>
              <a:rPr lang="fr-FR" b="1" dirty="0">
                <a:sym typeface="Wingdings" panose="05000000000000000000" pitchFamily="2" charset="2"/>
              </a:rPr>
              <a:t>long </a:t>
            </a:r>
            <a:r>
              <a:rPr lang="fr-FR" b="1" dirty="0" err="1">
                <a:sym typeface="Wingdings" panose="05000000000000000000" pitchFamily="2" charset="2"/>
              </a:rPr>
              <a:t>bird’s</a:t>
            </a:r>
            <a:r>
              <a:rPr lang="fr-FR" b="1" dirty="0">
                <a:sym typeface="Wingdings" panose="05000000000000000000" pitchFamily="2" charset="2"/>
              </a:rPr>
              <a:t> legs</a:t>
            </a:r>
            <a:r>
              <a:rPr lang="fr-FR" dirty="0">
                <a:sym typeface="Wingdings" panose="05000000000000000000" pitchFamily="2" charset="2"/>
              </a:rPr>
              <a:t>… </a:t>
            </a:r>
            <a:r>
              <a:rPr lang="fr-FR" dirty="0" err="1">
                <a:sym typeface="Wingdings" panose="05000000000000000000" pitchFamily="2" charset="2"/>
              </a:rPr>
              <a:t>It’s</a:t>
            </a:r>
            <a:r>
              <a:rPr lang="fr-FR" dirty="0">
                <a:sym typeface="Wingdings" panose="05000000000000000000" pitchFamily="2" charset="2"/>
              </a:rPr>
              <a:t> a </a:t>
            </a:r>
            <a:r>
              <a:rPr lang="fr-FR" b="1" dirty="0" err="1">
                <a:sym typeface="Wingdings" panose="05000000000000000000" pitchFamily="2" charset="2"/>
              </a:rPr>
              <a:t>bird</a:t>
            </a:r>
            <a:r>
              <a:rPr lang="fr-FR" dirty="0">
                <a:sym typeface="Wingdings" panose="05000000000000000000" pitchFamily="2" charset="2"/>
              </a:rPr>
              <a:t>! Is </a:t>
            </a:r>
            <a:r>
              <a:rPr lang="fr-FR" dirty="0" err="1">
                <a:sym typeface="Wingdings" panose="05000000000000000000" pitchFamily="2" charset="2"/>
              </a:rPr>
              <a:t>it</a:t>
            </a:r>
            <a:r>
              <a:rPr lang="fr-FR" dirty="0">
                <a:sym typeface="Wingdings" panose="05000000000000000000" pitchFamily="2" charset="2"/>
              </a:rPr>
              <a:t> a </a:t>
            </a:r>
            <a:r>
              <a:rPr lang="fr-FR" b="1" dirty="0" err="1">
                <a:sym typeface="Wingdings" panose="05000000000000000000" pitchFamily="2" charset="2"/>
              </a:rPr>
              <a:t>heron</a:t>
            </a:r>
            <a:r>
              <a:rPr lang="fr-FR" dirty="0">
                <a:sym typeface="Wingdings" panose="05000000000000000000" pitchFamily="2" charset="2"/>
              </a:rPr>
              <a:t>?</a:t>
            </a:r>
            <a:endParaRPr lang="fr-FR" dirty="0">
              <a:cs typeface="Calibri"/>
            </a:endParaRPr>
          </a:p>
          <a:p>
            <a:pPr marL="171450" indent="-171450">
              <a:buFontTx/>
              <a:buChar char="-"/>
            </a:pPr>
            <a:r>
              <a:rPr lang="fr-FR" dirty="0">
                <a:sym typeface="Wingdings" panose="05000000000000000000" pitchFamily="2" charset="2"/>
              </a:rPr>
              <a:t>No, look </a:t>
            </a:r>
            <a:r>
              <a:rPr lang="fr-FR" dirty="0" err="1">
                <a:sym typeface="Wingdings" panose="05000000000000000000" pitchFamily="2" charset="2"/>
              </a:rPr>
              <a:t>closer</a:t>
            </a:r>
            <a:r>
              <a:rPr lang="fr-FR" dirty="0">
                <a:sym typeface="Wingdings" panose="05000000000000000000" pitchFamily="2" charset="2"/>
              </a:rPr>
              <a:t>! </a:t>
            </a:r>
            <a:r>
              <a:rPr lang="fr-FR" dirty="0" err="1">
                <a:sym typeface="Wingdings" panose="05000000000000000000" pitchFamily="2" charset="2"/>
              </a:rPr>
              <a:t>It’s</a:t>
            </a:r>
            <a:r>
              <a:rPr lang="fr-FR" dirty="0">
                <a:sym typeface="Wingdings" panose="05000000000000000000" pitchFamily="2" charset="2"/>
              </a:rPr>
              <a:t> legs are </a:t>
            </a:r>
            <a:r>
              <a:rPr lang="fr-FR" dirty="0" err="1">
                <a:sym typeface="Wingdings" panose="05000000000000000000" pitchFamily="2" charset="2"/>
              </a:rPr>
              <a:t>grey</a:t>
            </a:r>
            <a:r>
              <a:rPr lang="fr-FR" dirty="0">
                <a:sym typeface="Wingdings" panose="05000000000000000000" pitchFamily="2" charset="2"/>
              </a:rPr>
              <a:t>!</a:t>
            </a:r>
            <a:endParaRPr lang="fr-FR" dirty="0">
              <a:cs typeface="Calibri"/>
            </a:endParaRPr>
          </a:p>
          <a:p>
            <a:pPr marL="171450" indent="-171450">
              <a:buFontTx/>
              <a:buChar char="-"/>
            </a:pPr>
            <a:r>
              <a:rPr lang="fr-FR" dirty="0" err="1">
                <a:sym typeface="Wingdings" panose="05000000000000000000" pitchFamily="2" charset="2"/>
              </a:rPr>
              <a:t>Maybe</a:t>
            </a:r>
            <a:r>
              <a:rPr lang="fr-FR" dirty="0">
                <a:sym typeface="Wingdings" panose="05000000000000000000" pitchFamily="2" charset="2"/>
              </a:rPr>
              <a:t> </a:t>
            </a:r>
            <a:r>
              <a:rPr lang="fr-FR" dirty="0" err="1">
                <a:sym typeface="Wingdings" panose="05000000000000000000" pitchFamily="2" charset="2"/>
              </a:rPr>
              <a:t>it</a:t>
            </a:r>
            <a:r>
              <a:rPr lang="fr-FR" dirty="0">
                <a:sym typeface="Wingdings" panose="05000000000000000000" pitchFamily="2" charset="2"/>
              </a:rPr>
              <a:t> </a:t>
            </a:r>
            <a:r>
              <a:rPr lang="fr-FR" dirty="0" err="1">
                <a:sym typeface="Wingdings" panose="05000000000000000000" pitchFamily="2" charset="2"/>
              </a:rPr>
              <a:t>is</a:t>
            </a:r>
            <a:r>
              <a:rPr lang="fr-FR" dirty="0">
                <a:sym typeface="Wingdings" panose="05000000000000000000" pitchFamily="2" charset="2"/>
              </a:rPr>
              <a:t> </a:t>
            </a:r>
            <a:r>
              <a:rPr lang="fr-FR" dirty="0" err="1">
                <a:sym typeface="Wingdings" panose="05000000000000000000" pitchFamily="2" charset="2"/>
              </a:rPr>
              <a:t>that</a:t>
            </a:r>
            <a:r>
              <a:rPr lang="fr-FR" dirty="0">
                <a:sym typeface="Wingdings" panose="05000000000000000000" pitchFamily="2" charset="2"/>
              </a:rPr>
              <a:t> </a:t>
            </a:r>
            <a:r>
              <a:rPr lang="fr-FR" b="1" dirty="0" err="1">
                <a:sym typeface="Wingdings" panose="05000000000000000000" pitchFamily="2" charset="2"/>
              </a:rPr>
              <a:t>giant</a:t>
            </a:r>
            <a:r>
              <a:rPr lang="fr-FR" dirty="0">
                <a:sym typeface="Wingdings" panose="05000000000000000000" pitchFamily="2" charset="2"/>
              </a:rPr>
              <a:t> </a:t>
            </a:r>
            <a:r>
              <a:rPr lang="fr-FR" dirty="0" err="1">
                <a:sym typeface="Wingdings" panose="05000000000000000000" pitchFamily="2" charset="2"/>
              </a:rPr>
              <a:t>bird</a:t>
            </a:r>
            <a:r>
              <a:rPr lang="fr-FR" dirty="0">
                <a:sym typeface="Wingdings" panose="05000000000000000000" pitchFamily="2" charset="2"/>
              </a:rPr>
              <a:t> </a:t>
            </a:r>
            <a:r>
              <a:rPr lang="fr-FR" dirty="0" err="1">
                <a:sym typeface="Wingdings" panose="05000000000000000000" pitchFamily="2" charset="2"/>
              </a:rPr>
              <a:t>that</a:t>
            </a:r>
            <a:r>
              <a:rPr lang="fr-FR" dirty="0">
                <a:sym typeface="Wingdings" panose="05000000000000000000" pitchFamily="2" charset="2"/>
              </a:rPr>
              <a:t> </a:t>
            </a:r>
            <a:r>
              <a:rPr lang="fr-FR" dirty="0" err="1">
                <a:sym typeface="Wingdings" panose="05000000000000000000" pitchFamily="2" charset="2"/>
              </a:rPr>
              <a:t>lives</a:t>
            </a:r>
            <a:r>
              <a:rPr lang="fr-FR" dirty="0">
                <a:sym typeface="Wingdings" panose="05000000000000000000" pitchFamily="2" charset="2"/>
              </a:rPr>
              <a:t> in </a:t>
            </a:r>
            <a:r>
              <a:rPr lang="fr-FR" b="1" dirty="0" err="1">
                <a:sym typeface="Wingdings" panose="05000000000000000000" pitchFamily="2" charset="2"/>
              </a:rPr>
              <a:t>Africa</a:t>
            </a:r>
            <a:r>
              <a:rPr lang="fr-FR" dirty="0">
                <a:sym typeface="Wingdings" panose="05000000000000000000" pitchFamily="2" charset="2"/>
              </a:rPr>
              <a:t>: </a:t>
            </a:r>
            <a:r>
              <a:rPr lang="fr-FR" dirty="0" err="1">
                <a:sym typeface="Wingdings" panose="05000000000000000000" pitchFamily="2" charset="2"/>
              </a:rPr>
              <a:t>it</a:t>
            </a:r>
            <a:r>
              <a:rPr lang="fr-FR" dirty="0">
                <a:sym typeface="Wingdings" panose="05000000000000000000" pitchFamily="2" charset="2"/>
              </a:rPr>
              <a:t> </a:t>
            </a:r>
            <a:r>
              <a:rPr lang="fr-FR" dirty="0" err="1">
                <a:sym typeface="Wingdings" panose="05000000000000000000" pitchFamily="2" charset="2"/>
              </a:rPr>
              <a:t>is</a:t>
            </a:r>
            <a:r>
              <a:rPr lang="fr-FR" dirty="0">
                <a:sym typeface="Wingdings" panose="05000000000000000000" pitchFamily="2" charset="2"/>
              </a:rPr>
              <a:t> an </a:t>
            </a:r>
            <a:r>
              <a:rPr lang="fr-FR" b="1" dirty="0" err="1">
                <a:sym typeface="Wingdings" panose="05000000000000000000" pitchFamily="2" charset="2"/>
              </a:rPr>
              <a:t>ostrich</a:t>
            </a:r>
            <a:r>
              <a:rPr lang="fr-FR" dirty="0">
                <a:sym typeface="Wingdings" panose="05000000000000000000" pitchFamily="2" charset="2"/>
              </a:rPr>
              <a:t>!</a:t>
            </a:r>
            <a:endParaRPr lang="fr-FR" dirty="0">
              <a:cs typeface="Calibri"/>
            </a:endParaRPr>
          </a:p>
          <a:p>
            <a:pPr marL="171450" indent="-171450">
              <a:buFontTx/>
              <a:buChar char="-"/>
            </a:pPr>
            <a:r>
              <a:rPr lang="fr-FR" dirty="0">
                <a:sym typeface="Wingdings" panose="05000000000000000000" pitchFamily="2" charset="2"/>
              </a:rPr>
              <a:t>Not </a:t>
            </a:r>
            <a:r>
              <a:rPr lang="fr-FR" dirty="0" err="1">
                <a:sym typeface="Wingdings" panose="05000000000000000000" pitchFamily="2" charset="2"/>
              </a:rPr>
              <a:t>bad</a:t>
            </a:r>
            <a:r>
              <a:rPr lang="fr-FR" dirty="0">
                <a:sym typeface="Wingdings" panose="05000000000000000000" pitchFamily="2" charset="2"/>
              </a:rPr>
              <a:t>! </a:t>
            </a:r>
            <a:r>
              <a:rPr lang="fr-FR" dirty="0" err="1">
                <a:sym typeface="Wingdings" panose="05000000000000000000" pitchFamily="2" charset="2"/>
              </a:rPr>
              <a:t>They’re</a:t>
            </a:r>
            <a:r>
              <a:rPr lang="fr-FR" dirty="0">
                <a:sym typeface="Wingdings" panose="05000000000000000000" pitchFamily="2" charset="2"/>
              </a:rPr>
              <a:t> the </a:t>
            </a:r>
            <a:r>
              <a:rPr lang="fr-FR" b="1" dirty="0" err="1">
                <a:sym typeface="Wingdings" panose="05000000000000000000" pitchFamily="2" charset="2"/>
              </a:rPr>
              <a:t>same</a:t>
            </a:r>
            <a:r>
              <a:rPr lang="fr-FR" b="1" dirty="0">
                <a:sym typeface="Wingdings" panose="05000000000000000000" pitchFamily="2" charset="2"/>
              </a:rPr>
              <a:t> </a:t>
            </a:r>
            <a:r>
              <a:rPr lang="fr-FR" b="1" dirty="0" err="1">
                <a:sym typeface="Wingdings" panose="05000000000000000000" pitchFamily="2" charset="2"/>
              </a:rPr>
              <a:t>family</a:t>
            </a:r>
            <a:r>
              <a:rPr lang="fr-FR" dirty="0">
                <a:sym typeface="Wingdings" panose="05000000000000000000" pitchFamily="2" charset="2"/>
              </a:rPr>
              <a:t>! But </a:t>
            </a:r>
            <a:r>
              <a:rPr lang="fr-FR" dirty="0" err="1">
                <a:sym typeface="Wingdings" panose="05000000000000000000" pitchFamily="2" charset="2"/>
              </a:rPr>
              <a:t>it</a:t>
            </a:r>
            <a:r>
              <a:rPr lang="fr-FR" dirty="0">
                <a:sym typeface="Wingdings" panose="05000000000000000000" pitchFamily="2" charset="2"/>
              </a:rPr>
              <a:t> </a:t>
            </a:r>
            <a:r>
              <a:rPr lang="fr-FR" dirty="0" err="1">
                <a:sym typeface="Wingdings" panose="05000000000000000000" pitchFamily="2" charset="2"/>
              </a:rPr>
              <a:t>is</a:t>
            </a:r>
            <a:r>
              <a:rPr lang="fr-FR" dirty="0">
                <a:sym typeface="Wingdings" panose="05000000000000000000" pitchFamily="2" charset="2"/>
              </a:rPr>
              <a:t> not an </a:t>
            </a:r>
            <a:r>
              <a:rPr lang="fr-FR" dirty="0" err="1">
                <a:sym typeface="Wingdings" panose="05000000000000000000" pitchFamily="2" charset="2"/>
              </a:rPr>
              <a:t>ostrich</a:t>
            </a:r>
            <a:r>
              <a:rPr lang="fr-FR" dirty="0">
                <a:sym typeface="Wingdings" panose="05000000000000000000" pitchFamily="2" charset="2"/>
              </a:rPr>
              <a:t>!  Look at the second </a:t>
            </a:r>
            <a:r>
              <a:rPr lang="fr-FR" b="1" dirty="0">
                <a:sym typeface="Wingdings" panose="05000000000000000000" pitchFamily="2" charset="2"/>
              </a:rPr>
              <a:t>clue</a:t>
            </a:r>
            <a:r>
              <a:rPr lang="fr-FR" dirty="0">
                <a:sym typeface="Wingdings" panose="05000000000000000000" pitchFamily="2" charset="2"/>
              </a:rPr>
              <a:t> </a:t>
            </a:r>
            <a:r>
              <a:rPr lang="fr-FR" dirty="0" err="1">
                <a:sym typeface="Wingdings" panose="05000000000000000000" pitchFamily="2" charset="2"/>
              </a:rPr>
              <a:t>now</a:t>
            </a:r>
            <a:r>
              <a:rPr lang="fr-FR" dirty="0">
                <a:sym typeface="Wingdings" panose="05000000000000000000" pitchFamily="2" charset="2"/>
              </a:rPr>
              <a:t>!</a:t>
            </a:r>
            <a:endParaRPr lang="fr-FR" dirty="0">
              <a:cs typeface="Calibri"/>
            </a:endParaRPr>
          </a:p>
          <a:p>
            <a:pPr marL="171450" indent="-171450">
              <a:buFontTx/>
              <a:buChar char="-"/>
            </a:pPr>
            <a:r>
              <a:rPr lang="fr-FR" dirty="0">
                <a:sym typeface="Wingdings" panose="05000000000000000000" pitchFamily="2" charset="2"/>
              </a:rPr>
              <a:t>It looks like  a </a:t>
            </a:r>
            <a:r>
              <a:rPr lang="fr-FR" b="1" dirty="0" err="1">
                <a:sym typeface="Wingdings" panose="05000000000000000000" pitchFamily="2" charset="2"/>
              </a:rPr>
              <a:t>strange</a:t>
            </a:r>
            <a:r>
              <a:rPr lang="fr-FR" dirty="0">
                <a:sym typeface="Wingdings" panose="05000000000000000000" pitchFamily="2" charset="2"/>
              </a:rPr>
              <a:t> </a:t>
            </a:r>
            <a:r>
              <a:rPr lang="fr-FR" b="1" dirty="0">
                <a:sym typeface="Wingdings" panose="05000000000000000000" pitchFamily="2" charset="2"/>
              </a:rPr>
              <a:t>pigeon</a:t>
            </a:r>
            <a:r>
              <a:rPr lang="fr-FR" dirty="0">
                <a:sym typeface="Wingdings" panose="05000000000000000000" pitchFamily="2" charset="2"/>
              </a:rPr>
              <a:t> but </a:t>
            </a:r>
            <a:r>
              <a:rPr lang="fr-FR" dirty="0" err="1">
                <a:sym typeface="Wingdings" panose="05000000000000000000" pitchFamily="2" charset="2"/>
              </a:rPr>
              <a:t>with</a:t>
            </a:r>
            <a:r>
              <a:rPr lang="fr-FR" dirty="0">
                <a:sym typeface="Wingdings" panose="05000000000000000000" pitchFamily="2" charset="2"/>
              </a:rPr>
              <a:t> a </a:t>
            </a:r>
            <a:r>
              <a:rPr lang="fr-FR" b="1" dirty="0">
                <a:sym typeface="Wingdings" panose="05000000000000000000" pitchFamily="2" charset="2"/>
              </a:rPr>
              <a:t>long</a:t>
            </a:r>
            <a:r>
              <a:rPr lang="fr-FR" dirty="0">
                <a:sym typeface="Wingdings" panose="05000000000000000000" pitchFamily="2" charset="2"/>
              </a:rPr>
              <a:t> </a:t>
            </a:r>
            <a:r>
              <a:rPr lang="fr-FR" b="1" dirty="0">
                <a:sym typeface="Wingdings" panose="05000000000000000000" pitchFamily="2" charset="2"/>
              </a:rPr>
              <a:t>neck</a:t>
            </a:r>
            <a:r>
              <a:rPr lang="fr-FR" dirty="0">
                <a:sym typeface="Wingdings" panose="05000000000000000000" pitchFamily="2" charset="2"/>
              </a:rPr>
              <a:t>…</a:t>
            </a:r>
            <a:endParaRPr lang="fr-FR" dirty="0">
              <a:cs typeface="Calibri"/>
            </a:endParaRPr>
          </a:p>
          <a:p>
            <a:pPr marL="171450" indent="-171450">
              <a:buFontTx/>
              <a:buChar char="-"/>
            </a:pPr>
            <a:r>
              <a:rPr lang="fr-FR" dirty="0">
                <a:sym typeface="Wingdings" panose="05000000000000000000" pitchFamily="2" charset="2"/>
              </a:rPr>
              <a:t>So, </a:t>
            </a:r>
            <a:r>
              <a:rPr lang="fr-FR" dirty="0" err="1">
                <a:sym typeface="Wingdings" panose="05000000000000000000" pitchFamily="2" charset="2"/>
              </a:rPr>
              <a:t>what’s</a:t>
            </a:r>
            <a:r>
              <a:rPr lang="fr-FR" dirty="0">
                <a:sym typeface="Wingdings" panose="05000000000000000000" pitchFamily="2" charset="2"/>
              </a:rPr>
              <a:t> </a:t>
            </a:r>
            <a:r>
              <a:rPr lang="fr-FR" dirty="0" err="1">
                <a:sym typeface="Wingdings" panose="05000000000000000000" pitchFamily="2" charset="2"/>
              </a:rPr>
              <a:t>your</a:t>
            </a:r>
            <a:r>
              <a:rPr lang="fr-FR" dirty="0">
                <a:sym typeface="Wingdings" panose="05000000000000000000" pitchFamily="2" charset="2"/>
              </a:rPr>
              <a:t> </a:t>
            </a:r>
            <a:r>
              <a:rPr lang="fr-FR" dirty="0" err="1">
                <a:sym typeface="Wingdings" panose="05000000000000000000" pitchFamily="2" charset="2"/>
              </a:rPr>
              <a:t>answer</a:t>
            </a:r>
            <a:r>
              <a:rPr lang="fr-FR" dirty="0">
                <a:sym typeface="Wingdings" panose="05000000000000000000" pitchFamily="2" charset="2"/>
              </a:rPr>
              <a:t>? </a:t>
            </a:r>
            <a:endParaRPr lang="fr-FR" dirty="0">
              <a:cs typeface="Calibri"/>
            </a:endParaRPr>
          </a:p>
          <a:p>
            <a:pPr marL="171450" indent="-171450">
              <a:buFontTx/>
              <a:buChar char="-"/>
            </a:pPr>
            <a:r>
              <a:rPr lang="fr-FR" dirty="0" err="1">
                <a:sym typeface="Wingdings" panose="05000000000000000000" pitchFamily="2" charset="2"/>
              </a:rPr>
              <a:t>Honestly</a:t>
            </a:r>
            <a:r>
              <a:rPr lang="fr-FR" dirty="0">
                <a:sym typeface="Wingdings" panose="05000000000000000000" pitchFamily="2" charset="2"/>
              </a:rPr>
              <a:t>, I </a:t>
            </a:r>
            <a:r>
              <a:rPr lang="fr-FR" dirty="0" err="1">
                <a:sym typeface="Wingdings" panose="05000000000000000000" pitchFamily="2" charset="2"/>
              </a:rPr>
              <a:t>don’t</a:t>
            </a:r>
            <a:r>
              <a:rPr lang="fr-FR" dirty="0">
                <a:sym typeface="Wingdings" panose="05000000000000000000" pitchFamily="2" charset="2"/>
              </a:rPr>
              <a:t> know…</a:t>
            </a:r>
            <a:endParaRPr lang="fr-FR" dirty="0">
              <a:cs typeface="Calibri"/>
            </a:endParaRPr>
          </a:p>
          <a:p>
            <a:pPr marL="171450" indent="-171450">
              <a:buFontTx/>
              <a:buChar char="-"/>
            </a:pPr>
            <a:r>
              <a:rPr lang="fr-FR" sz="1200" b="0" i="0" kern="1200" dirty="0">
                <a:solidFill>
                  <a:schemeClr val="tx1"/>
                </a:solidFill>
                <a:effectLst/>
                <a:latin typeface="+mn-lt"/>
                <a:ea typeface="+mn-ea"/>
                <a:cs typeface="+mn-cs"/>
                <a:sym typeface="Wingdings" panose="05000000000000000000" pitchFamily="2" charset="2"/>
              </a:rPr>
              <a:t>It </a:t>
            </a:r>
            <a:r>
              <a:rPr lang="fr-FR" sz="1200" b="0" i="0" kern="1200" dirty="0" err="1">
                <a:solidFill>
                  <a:schemeClr val="tx1"/>
                </a:solidFill>
                <a:effectLst/>
                <a:latin typeface="+mn-lt"/>
                <a:ea typeface="+mn-ea"/>
                <a:cs typeface="+mn-cs"/>
                <a:sym typeface="Wingdings" panose="05000000000000000000" pitchFamily="2" charset="2"/>
              </a:rPr>
              <a:t>is</a:t>
            </a:r>
            <a:r>
              <a:rPr lang="fr-FR" sz="1200" b="0" i="0" kern="1200" dirty="0">
                <a:solidFill>
                  <a:schemeClr val="tx1"/>
                </a:solidFill>
                <a:effectLst/>
                <a:latin typeface="+mn-lt"/>
                <a:ea typeface="+mn-ea"/>
                <a:cs typeface="+mn-cs"/>
                <a:sym typeface="Wingdings" panose="05000000000000000000" pitchFamily="2" charset="2"/>
              </a:rPr>
              <a:t> an </a:t>
            </a:r>
            <a:r>
              <a:rPr lang="en-US" sz="1200" b="1" i="0" kern="1200" dirty="0">
                <a:solidFill>
                  <a:schemeClr val="tx1"/>
                </a:solidFill>
                <a:effectLst/>
                <a:latin typeface="+mn-lt"/>
                <a:ea typeface="+mn-ea"/>
                <a:cs typeface="+mn-cs"/>
              </a:rPr>
              <a:t>emu</a:t>
            </a:r>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A what? I don’t know that bird…</a:t>
            </a:r>
            <a:r>
              <a:rPr lang="en-US" dirty="0"/>
              <a:t> </a:t>
            </a:r>
            <a:endParaRPr lang="en-US" sz="1200" b="0" i="0" kern="1200" dirty="0">
              <a:solidFill>
                <a:schemeClr val="tx1"/>
              </a:solidFill>
              <a:effectLst/>
              <a:latin typeface="+mn-lt"/>
              <a:cs typeface="Calibri"/>
            </a:endParaRPr>
          </a:p>
          <a:p>
            <a:pPr marL="171450" indent="-171450">
              <a:buFontTx/>
              <a:buChar char="-"/>
            </a:pPr>
            <a:r>
              <a:rPr lang="en-US" sz="1200" b="0" i="0" kern="1200" dirty="0">
                <a:solidFill>
                  <a:schemeClr val="tx1"/>
                </a:solidFill>
                <a:effectLst/>
                <a:latin typeface="+mn-lt"/>
                <a:ea typeface="+mn-ea"/>
                <a:cs typeface="+mn-cs"/>
              </a:rPr>
              <a:t>It is the </a:t>
            </a:r>
            <a:r>
              <a:rPr lang="en-US" sz="1200" b="1" i="0" kern="1200" dirty="0">
                <a:solidFill>
                  <a:schemeClr val="tx1"/>
                </a:solidFill>
                <a:effectLst/>
                <a:latin typeface="+mn-lt"/>
                <a:ea typeface="+mn-ea"/>
                <a:cs typeface="+mn-cs"/>
              </a:rPr>
              <a:t>second-largest bird in the world </a:t>
            </a:r>
            <a:r>
              <a:rPr lang="en-US" sz="1200" b="0" i="0" kern="1200" dirty="0">
                <a:solidFill>
                  <a:schemeClr val="tx1"/>
                </a:solidFill>
                <a:effectLst/>
                <a:latin typeface="+mn-lt"/>
                <a:ea typeface="+mn-ea"/>
                <a:cs typeface="+mn-cs"/>
              </a:rPr>
              <a:t>after the </a:t>
            </a:r>
            <a:r>
              <a:rPr lang="en-US" sz="1200" b="0" i="0" u="none" strike="noStrike" kern="1200" dirty="0">
                <a:solidFill>
                  <a:schemeClr val="tx1"/>
                </a:solidFill>
                <a:effectLst/>
                <a:latin typeface="+mn-lt"/>
                <a:ea typeface="+mn-ea"/>
                <a:cs typeface="+mn-cs"/>
                <a:hlinkClick r:id="rId3" tooltip="Common ostrich"/>
              </a:rPr>
              <a:t>ostrich</a:t>
            </a:r>
            <a:r>
              <a:rPr lang="en-US" sz="1200" b="0" i="0" kern="1200" dirty="0">
                <a:solidFill>
                  <a:schemeClr val="tx1"/>
                </a:solidFill>
                <a:effectLst/>
                <a:latin typeface="+mn-lt"/>
                <a:ea typeface="+mn-ea"/>
                <a:cs typeface="+mn-cs"/>
              </a:rPr>
              <a:t>. But where does it live?</a:t>
            </a:r>
            <a:endParaRPr lang="en-US" sz="1200" b="0" i="0" kern="1200" dirty="0">
              <a:solidFill>
                <a:schemeClr val="tx1"/>
              </a:solidFill>
              <a:effectLst/>
              <a:latin typeface="+mn-lt"/>
              <a:cs typeface="Calibri"/>
            </a:endParaRPr>
          </a:p>
          <a:p>
            <a:pPr marL="171450" indent="-171450">
              <a:buFontTx/>
              <a:buChar char="-"/>
            </a:pPr>
            <a:r>
              <a:rPr lang="en-US" sz="1200" b="0" i="0" kern="1200" dirty="0">
                <a:solidFill>
                  <a:schemeClr val="tx1"/>
                </a:solidFill>
                <a:effectLst/>
                <a:latin typeface="+mn-lt"/>
                <a:ea typeface="+mn-ea"/>
                <a:cs typeface="+mn-cs"/>
              </a:rPr>
              <a:t>I don’t know: I told u, I don’t know that bird!</a:t>
            </a:r>
            <a:endParaRPr lang="en-US" sz="1200" b="0" i="0" kern="1200" dirty="0">
              <a:solidFill>
                <a:schemeClr val="tx1"/>
              </a:solidFill>
              <a:effectLst/>
              <a:latin typeface="+mn-lt"/>
              <a:cs typeface="Calibri"/>
            </a:endParaRPr>
          </a:p>
          <a:p>
            <a:pPr marL="171450" indent="-171450">
              <a:buFontTx/>
              <a:buChar char="-"/>
            </a:pPr>
            <a:r>
              <a:rPr lang="en-US" sz="1200" b="0" i="0" kern="1200" dirty="0">
                <a:solidFill>
                  <a:schemeClr val="tx1"/>
                </a:solidFill>
                <a:effectLst/>
                <a:latin typeface="+mn-lt"/>
                <a:ea typeface="+mn-ea"/>
                <a:cs typeface="+mn-cs"/>
              </a:rPr>
              <a:t>OK: </a:t>
            </a:r>
            <a:r>
              <a:rPr lang="en-US" sz="1200" b="1" i="0" kern="1200" dirty="0">
                <a:solidFill>
                  <a:schemeClr val="tx1"/>
                </a:solidFill>
                <a:effectLst/>
                <a:latin typeface="+mn-lt"/>
                <a:ea typeface="+mn-ea"/>
                <a:cs typeface="+mn-cs"/>
              </a:rPr>
              <a:t>third clue </a:t>
            </a:r>
            <a:r>
              <a:rPr lang="en-US" sz="1200" b="0" i="0" kern="1200" dirty="0">
                <a:solidFill>
                  <a:schemeClr val="tx1"/>
                </a:solidFill>
                <a:effectLst/>
                <a:latin typeface="+mn-lt"/>
                <a:ea typeface="+mn-ea"/>
                <a:cs typeface="+mn-cs"/>
              </a:rPr>
              <a:t>then!</a:t>
            </a:r>
            <a:endParaRPr lang="en-US" sz="1200" b="0" i="0" kern="1200" dirty="0">
              <a:solidFill>
                <a:schemeClr val="tx1"/>
              </a:solidFill>
              <a:effectLst/>
              <a:latin typeface="+mn-lt"/>
              <a:cs typeface="Calibri"/>
            </a:endParaRPr>
          </a:p>
          <a:p>
            <a:pPr marL="171450" indent="-171450">
              <a:buFontTx/>
              <a:buChar char="-"/>
            </a:pPr>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long brown tail </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strange long feet</a:t>
            </a:r>
            <a:r>
              <a:rPr lang="en-US" sz="1200" b="0" i="0" kern="1200" dirty="0">
                <a:solidFill>
                  <a:schemeClr val="tx1"/>
                </a:solidFill>
                <a:effectLst/>
                <a:latin typeface="+mn-lt"/>
                <a:ea typeface="+mn-ea"/>
                <a:cs typeface="+mn-cs"/>
              </a:rPr>
              <a:t>… I think I know: it’s a kangaroo!</a:t>
            </a:r>
            <a:endParaRPr lang="en-US" sz="1200" b="0" i="0" kern="1200" dirty="0">
              <a:solidFill>
                <a:schemeClr val="tx1"/>
              </a:solidFill>
              <a:effectLst/>
              <a:latin typeface="+mn-lt"/>
              <a:cs typeface="Calibri"/>
            </a:endParaRPr>
          </a:p>
          <a:p>
            <a:pPr marL="171450" indent="-171450">
              <a:buFontTx/>
              <a:buChar char="-"/>
            </a:pPr>
            <a:r>
              <a:rPr lang="en-US" sz="1200" b="0" i="0" kern="1200" dirty="0">
                <a:solidFill>
                  <a:schemeClr val="tx1"/>
                </a:solidFill>
                <a:effectLst/>
                <a:latin typeface="+mn-lt"/>
                <a:ea typeface="+mn-ea"/>
                <a:cs typeface="+mn-cs"/>
              </a:rPr>
              <a:t>That is correct Good job! So, which country are we going to?</a:t>
            </a:r>
            <a:endParaRPr lang="en-US" sz="1200" b="0" i="0" kern="1200" dirty="0">
              <a:solidFill>
                <a:schemeClr val="tx1"/>
              </a:solidFill>
              <a:effectLst/>
              <a:latin typeface="+mn-lt"/>
              <a:cs typeface="Calibri"/>
            </a:endParaRPr>
          </a:p>
          <a:p>
            <a:pPr marL="171450" indent="-171450">
              <a:buFontTx/>
              <a:buChar char="-"/>
            </a:pPr>
            <a:r>
              <a:rPr lang="fr-FR" sz="1200" b="0" i="0" kern="1200" dirty="0">
                <a:solidFill>
                  <a:schemeClr val="tx1"/>
                </a:solidFill>
                <a:effectLst/>
                <a:latin typeface="+mn-lt"/>
                <a:ea typeface="+mn-ea"/>
                <a:cs typeface="+mn-cs"/>
              </a:rPr>
              <a:t>To </a:t>
            </a:r>
            <a:r>
              <a:rPr lang="fr-FR" sz="1200" b="0" i="0" kern="1200" dirty="0" err="1">
                <a:solidFill>
                  <a:schemeClr val="tx1"/>
                </a:solidFill>
                <a:effectLst/>
                <a:latin typeface="+mn-lt"/>
                <a:ea typeface="+mn-ea"/>
                <a:cs typeface="+mn-cs"/>
              </a:rPr>
              <a:t>Australiaaaa</a:t>
            </a:r>
            <a:r>
              <a:rPr lang="fr-FR" sz="1200" b="0" i="0" kern="1200" dirty="0">
                <a:solidFill>
                  <a:schemeClr val="tx1"/>
                </a:solidFill>
                <a:effectLst/>
                <a:latin typeface="+mn-lt"/>
                <a:ea typeface="+mn-ea"/>
                <a:cs typeface="+mn-cs"/>
              </a:rPr>
              <a:t>!</a:t>
            </a:r>
            <a:endParaRPr lang="fr-FR" sz="1200" b="0" i="0" kern="1200" dirty="0">
              <a:solidFill>
                <a:schemeClr val="tx1"/>
              </a:solidFill>
              <a:effectLst/>
              <a:latin typeface="+mn-lt"/>
              <a:cs typeface="Calibri"/>
            </a:endParaRPr>
          </a:p>
          <a:p>
            <a:r>
              <a:rPr lang="fr-FR" dirty="0">
                <a:sym typeface="Wingdings" panose="05000000000000000000" pitchFamily="2" charset="2"/>
              </a:rPr>
              <a:t>-  Yes, </a:t>
            </a:r>
            <a:r>
              <a:rPr lang="fr-FR" dirty="0" err="1">
                <a:sym typeface="Wingdings" panose="05000000000000000000" pitchFamily="2" charset="2"/>
              </a:rPr>
              <a:t>we’re</a:t>
            </a:r>
            <a:r>
              <a:rPr lang="fr-FR" dirty="0">
                <a:sym typeface="Wingdings" panose="05000000000000000000" pitchFamily="2" charset="2"/>
              </a:rPr>
              <a:t> </a:t>
            </a:r>
            <a:r>
              <a:rPr lang="fr-FR" dirty="0" err="1">
                <a:sym typeface="Wingdings" panose="05000000000000000000" pitchFamily="2" charset="2"/>
              </a:rPr>
              <a:t>going</a:t>
            </a:r>
            <a:r>
              <a:rPr lang="fr-FR" dirty="0">
                <a:sym typeface="Wingdings" panose="05000000000000000000" pitchFamily="2" charset="2"/>
              </a:rPr>
              <a:t> to </a:t>
            </a:r>
            <a:r>
              <a:rPr lang="fr-FR" dirty="0" err="1">
                <a:sym typeface="Wingdings" panose="05000000000000000000" pitchFamily="2" charset="2"/>
              </a:rPr>
              <a:t>Australia</a:t>
            </a:r>
            <a:r>
              <a:rPr lang="fr-FR" dirty="0">
                <a:sym typeface="Wingdings" panose="05000000000000000000" pitchFamily="2" charset="2"/>
              </a:rPr>
              <a:t>! But </a:t>
            </a:r>
            <a:r>
              <a:rPr lang="fr-FR" dirty="0" err="1">
                <a:sym typeface="Wingdings" panose="05000000000000000000" pitchFamily="2" charset="2"/>
              </a:rPr>
              <a:t>where</a:t>
            </a:r>
            <a:r>
              <a:rPr lang="fr-FR" dirty="0">
                <a:sym typeface="Wingdings" panose="05000000000000000000" pitchFamily="2" charset="2"/>
              </a:rPr>
              <a:t> </a:t>
            </a:r>
            <a:r>
              <a:rPr lang="fr-FR" dirty="0" err="1">
                <a:sym typeface="Wingdings" panose="05000000000000000000" pitchFamily="2" charset="2"/>
              </a:rPr>
              <a:t>is</a:t>
            </a:r>
            <a:r>
              <a:rPr lang="fr-FR" dirty="0">
                <a:sym typeface="Wingdings" panose="05000000000000000000" pitchFamily="2" charset="2"/>
              </a:rPr>
              <a:t> </a:t>
            </a:r>
            <a:r>
              <a:rPr lang="fr-FR" dirty="0" err="1">
                <a:sym typeface="Wingdings" panose="05000000000000000000" pitchFamily="2" charset="2"/>
              </a:rPr>
              <a:t>Australia</a:t>
            </a:r>
            <a:r>
              <a:rPr lang="fr-FR" dirty="0">
                <a:sym typeface="Wingdings" panose="05000000000000000000" pitchFamily="2" charset="2"/>
              </a:rPr>
              <a:t>? </a:t>
            </a:r>
            <a:r>
              <a:rPr lang="fr-FR" dirty="0" err="1">
                <a:sym typeface="Wingdings" panose="05000000000000000000" pitchFamily="2" charset="2"/>
              </a:rPr>
              <a:t>Let’s</a:t>
            </a:r>
            <a:r>
              <a:rPr lang="fr-FR" dirty="0">
                <a:sym typeface="Wingdings" panose="05000000000000000000" pitchFamily="2" charset="2"/>
              </a:rPr>
              <a:t> have a look </a:t>
            </a:r>
            <a:r>
              <a:rPr lang="fr-FR" dirty="0" err="1">
                <a:sym typeface="Wingdings" panose="05000000000000000000" pitchFamily="2" charset="2"/>
              </a:rPr>
              <a:t>together</a:t>
            </a:r>
            <a:r>
              <a:rPr lang="fr-FR" dirty="0">
                <a:sym typeface="Wingdings" panose="05000000000000000000" pitchFamily="2" charset="2"/>
              </a:rPr>
              <a:t>!</a:t>
            </a:r>
            <a:endParaRPr lang="fr-FR" dirty="0">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3</a:t>
            </a:fld>
            <a:endParaRPr lang="fr-FR"/>
          </a:p>
        </p:txBody>
      </p:sp>
    </p:spTree>
    <p:extLst>
      <p:ext uri="{BB962C8B-B14F-4D97-AF65-F5344CB8AC3E}">
        <p14:creationId xmlns:p14="http://schemas.microsoft.com/office/powerpoint/2010/main" val="1313178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u="none" strike="noStrike" kern="1200" dirty="0">
                <a:solidFill>
                  <a:schemeClr val="tx1"/>
                </a:solidFill>
                <a:effectLst/>
                <a:latin typeface="+mn-lt"/>
                <a:ea typeface="+mn-ea"/>
                <a:cs typeface="+mn-cs"/>
              </a:rPr>
              <a:t>Transcription de la CO</a:t>
            </a:r>
          </a:p>
          <a:p>
            <a:endParaRPr lang="fr-FR" dirty="0"/>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31</a:t>
            </a:fld>
            <a:endParaRPr lang="fr-FR"/>
          </a:p>
        </p:txBody>
      </p:sp>
    </p:spTree>
    <p:extLst>
      <p:ext uri="{BB962C8B-B14F-4D97-AF65-F5344CB8AC3E}">
        <p14:creationId xmlns:p14="http://schemas.microsoft.com/office/powerpoint/2010/main" val="3666077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Extra: pour faire apprendre/réviser les continents au passage.</a:t>
            </a:r>
          </a:p>
          <a:p>
            <a:endParaRPr lang="fr-FR" dirty="0"/>
          </a:p>
          <a:p>
            <a:r>
              <a:rPr lang="fr-FR" dirty="0"/>
              <a:t>How </a:t>
            </a:r>
            <a:r>
              <a:rPr lang="fr-FR" dirty="0" err="1"/>
              <a:t>many</a:t>
            </a:r>
            <a:r>
              <a:rPr lang="fr-FR" dirty="0"/>
              <a:t> continents are </a:t>
            </a:r>
            <a:r>
              <a:rPr lang="fr-FR" dirty="0" err="1"/>
              <a:t>there</a:t>
            </a:r>
            <a:r>
              <a:rPr lang="fr-FR" dirty="0"/>
              <a:t>?</a:t>
            </a:r>
          </a:p>
          <a:p>
            <a:r>
              <a:rPr lang="fr-FR" dirty="0" err="1"/>
              <a:t>Some</a:t>
            </a:r>
            <a:r>
              <a:rPr lang="fr-FR" dirty="0"/>
              <a:t> people </a:t>
            </a:r>
            <a:r>
              <a:rPr lang="fr-FR" dirty="0" err="1"/>
              <a:t>say</a:t>
            </a:r>
            <a:r>
              <a:rPr lang="fr-FR" dirty="0"/>
              <a:t> 4, </a:t>
            </a:r>
            <a:r>
              <a:rPr lang="fr-FR" dirty="0" err="1"/>
              <a:t>some</a:t>
            </a:r>
            <a:r>
              <a:rPr lang="fr-FR" dirty="0"/>
              <a:t> </a:t>
            </a:r>
            <a:r>
              <a:rPr lang="fr-FR" dirty="0" err="1"/>
              <a:t>say</a:t>
            </a:r>
            <a:r>
              <a:rPr lang="fr-FR" dirty="0"/>
              <a:t> 5, </a:t>
            </a:r>
            <a:r>
              <a:rPr lang="fr-FR" dirty="0" err="1"/>
              <a:t>some</a:t>
            </a:r>
            <a:r>
              <a:rPr lang="fr-FR" dirty="0"/>
              <a:t> </a:t>
            </a:r>
            <a:r>
              <a:rPr lang="fr-FR" dirty="0" err="1"/>
              <a:t>say</a:t>
            </a:r>
            <a:r>
              <a:rPr lang="fr-FR" dirty="0"/>
              <a:t> 6.</a:t>
            </a:r>
          </a:p>
          <a:p>
            <a:r>
              <a:rPr lang="fr-FR" dirty="0"/>
              <a:t>But British people </a:t>
            </a:r>
            <a:r>
              <a:rPr lang="fr-FR" dirty="0" err="1"/>
              <a:t>consider</a:t>
            </a:r>
            <a:r>
              <a:rPr lang="fr-FR" dirty="0"/>
              <a:t> </a:t>
            </a:r>
            <a:r>
              <a:rPr lang="fr-FR" dirty="0" err="1"/>
              <a:t>there</a:t>
            </a:r>
            <a:r>
              <a:rPr lang="fr-FR" dirty="0"/>
              <a:t> are 7 continents: NA – SA – </a:t>
            </a:r>
            <a:r>
              <a:rPr lang="fr-FR" dirty="0" err="1"/>
              <a:t>Afr</a:t>
            </a:r>
            <a:r>
              <a:rPr lang="fr-FR" dirty="0"/>
              <a:t>. – Europe – Asia – Oceania and </a:t>
            </a:r>
            <a:r>
              <a:rPr lang="fr-FR" dirty="0" err="1"/>
              <a:t>Antartica</a:t>
            </a:r>
            <a:endParaRPr lang="fr-FR" dirty="0"/>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32</a:t>
            </a:fld>
            <a:endParaRPr lang="fr-FR"/>
          </a:p>
        </p:txBody>
      </p:sp>
    </p:spTree>
    <p:extLst>
      <p:ext uri="{BB962C8B-B14F-4D97-AF65-F5344CB8AC3E}">
        <p14:creationId xmlns:p14="http://schemas.microsoft.com/office/powerpoint/2010/main" val="677726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Give</a:t>
            </a:r>
            <a:r>
              <a:rPr lang="fr-FR" dirty="0"/>
              <a:t> the </a:t>
            </a:r>
            <a:r>
              <a:rPr lang="fr-FR" dirty="0" err="1"/>
              <a:t>names</a:t>
            </a:r>
            <a:r>
              <a:rPr lang="fr-FR" dirty="0"/>
              <a:t> of the continents</a:t>
            </a: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33</a:t>
            </a:fld>
            <a:endParaRPr lang="fr-FR"/>
          </a:p>
        </p:txBody>
      </p:sp>
    </p:spTree>
    <p:extLst>
      <p:ext uri="{BB962C8B-B14F-4D97-AF65-F5344CB8AC3E}">
        <p14:creationId xmlns:p14="http://schemas.microsoft.com/office/powerpoint/2010/main" val="185638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90000"/>
              </a:lnSpc>
              <a:spcBef>
                <a:spcPts val="1000"/>
              </a:spcBef>
            </a:pPr>
            <a:r>
              <a:rPr lang="fr-FR" sz="1600"/>
              <a:t>Look, it's down here! It’s Down Under.</a:t>
            </a:r>
            <a:endParaRPr lang="fr-FR" sz="1600">
              <a:cs typeface="Calibri"/>
            </a:endParaRPr>
          </a:p>
          <a:p>
            <a:r>
              <a:rPr lang="fr-FR" sz="1600"/>
              <a:t>Look at his map of the world, listen and repeat: North – northern  / South – southern </a:t>
            </a:r>
            <a:endParaRPr lang="fr-FR" sz="1600">
              <a:cs typeface="Calibri"/>
            </a:endParaRPr>
          </a:p>
          <a:p>
            <a:endParaRPr lang="en-US">
              <a:cs typeface="Calibri"/>
            </a:endParaRPr>
          </a:p>
          <a:p>
            <a:r>
              <a:rPr lang="en-US">
                <a:cs typeface="Calibri"/>
              </a:rPr>
              <a:t>We are in the northern hemisphere but Australia is in the Southern Hemisphere, so</a:t>
            </a:r>
            <a:r>
              <a:rPr lang="en-US"/>
              <a:t> the time is different and the seasons are not the same. It's the opposite!</a:t>
            </a:r>
            <a:endParaRPr lang="en-US">
              <a:cs typeface="Calibri" panose="020F0502020204030204"/>
            </a:endParaRPr>
          </a:p>
          <a:p>
            <a:pPr>
              <a:lnSpc>
                <a:spcPct val="90000"/>
              </a:lnSpc>
              <a:spcBef>
                <a:spcPts val="1000"/>
              </a:spcBef>
            </a:pPr>
            <a:endParaRPr lang="en-US"/>
          </a:p>
          <a:p>
            <a:pPr>
              <a:lnSpc>
                <a:spcPct val="90000"/>
              </a:lnSpc>
              <a:spcBef>
                <a:spcPts val="1000"/>
              </a:spcBef>
            </a:pPr>
            <a:r>
              <a:rPr lang="en-US"/>
              <a:t>So today, We are in April so it's spring here, today but in Australia, it's Autumn, is that right?</a:t>
            </a:r>
          </a:p>
          <a:p>
            <a:pPr>
              <a:lnSpc>
                <a:spcPct val="90000"/>
              </a:lnSpc>
              <a:spcBef>
                <a:spcPts val="1000"/>
              </a:spcBef>
            </a:pPr>
            <a:endParaRPr lang="en-US">
              <a:cs typeface="Calibri" panose="020F0502020204030204"/>
            </a:endParaRPr>
          </a:p>
          <a:p>
            <a:pPr>
              <a:lnSpc>
                <a:spcPct val="90000"/>
              </a:lnSpc>
              <a:spcBef>
                <a:spcPts val="1000"/>
              </a:spcBef>
            </a:pPr>
            <a:r>
              <a:rPr lang="en-US">
                <a:cs typeface="Calibri" panose="020F0502020204030204"/>
              </a:rPr>
              <a:t>Exactly! Let’s revise seasons!</a:t>
            </a:r>
            <a:endParaRPr lang="fr-FR">
              <a:cs typeface="Calibri" panose="020F0502020204030204"/>
            </a:endParaRPr>
          </a:p>
          <a:p>
            <a:endParaRPr lang="fr-FR" sz="1600" dirty="0">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4</a:t>
            </a:fld>
            <a:endParaRPr lang="fr-FR"/>
          </a:p>
        </p:txBody>
      </p:sp>
    </p:spTree>
    <p:extLst>
      <p:ext uri="{BB962C8B-B14F-4D97-AF65-F5344CB8AC3E}">
        <p14:creationId xmlns:p14="http://schemas.microsoft.com/office/powerpoint/2010/main" val="2472702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Revenir sur les saisons : pictogrammes / répétitions</a:t>
            </a:r>
          </a:p>
          <a:p>
            <a:r>
              <a:rPr lang="fr-FR" dirty="0">
                <a:cs typeface="Calibri"/>
              </a:rPr>
              <a:t>Les prononcer puis faire apparaître le mot</a:t>
            </a:r>
          </a:p>
          <a:p>
            <a:endParaRPr lang="fr-FR" dirty="0">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5</a:t>
            </a:fld>
            <a:endParaRPr lang="fr-FR"/>
          </a:p>
        </p:txBody>
      </p:sp>
    </p:spTree>
    <p:extLst>
      <p:ext uri="{BB962C8B-B14F-4D97-AF65-F5344CB8AC3E}">
        <p14:creationId xmlns:p14="http://schemas.microsoft.com/office/powerpoint/2010/main" val="71529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Revenir sur les saisons : </a:t>
            </a:r>
            <a:r>
              <a:rPr lang="fr-FR" dirty="0" err="1"/>
              <a:t>matching</a:t>
            </a:r>
            <a:r>
              <a:rPr lang="fr-FR" dirty="0"/>
              <a:t> </a:t>
            </a:r>
            <a:r>
              <a:rPr lang="fr-FR" dirty="0" err="1"/>
              <a:t>game</a:t>
            </a:r>
            <a:endParaRPr lang="fr-FR" sz="1200" kern="1200" dirty="0">
              <a:solidFill>
                <a:schemeClr val="tx1"/>
              </a:solidFill>
              <a:effectLst/>
              <a:latin typeface="+mn-lt"/>
              <a:cs typeface="Calibri"/>
            </a:endParaRPr>
          </a:p>
          <a:p>
            <a:endParaRPr lang="fr-FR" dirty="0">
              <a:cs typeface="Calibri"/>
            </a:endParaRPr>
          </a:p>
          <a:p>
            <a:endParaRPr lang="fr-FR" dirty="0">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6</a:t>
            </a:fld>
            <a:endParaRPr lang="fr-FR"/>
          </a:p>
        </p:txBody>
      </p:sp>
    </p:spTree>
    <p:extLst>
      <p:ext uri="{BB962C8B-B14F-4D97-AF65-F5344CB8AC3E}">
        <p14:creationId xmlns:p14="http://schemas.microsoft.com/office/powerpoint/2010/main" val="2811073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FR" dirty="0" err="1">
                <a:cs typeface="Calibri"/>
              </a:rPr>
              <a:t>Listen</a:t>
            </a:r>
            <a:r>
              <a:rPr lang="fr-FR" dirty="0">
                <a:cs typeface="Calibri"/>
              </a:rPr>
              <a:t> to the </a:t>
            </a:r>
            <a:r>
              <a:rPr lang="fr-FR" dirty="0" err="1">
                <a:cs typeface="Calibri"/>
              </a:rPr>
              <a:t>season</a:t>
            </a:r>
            <a:r>
              <a:rPr lang="fr-FR" dirty="0">
                <a:cs typeface="Calibri"/>
              </a:rPr>
              <a:t> and </a:t>
            </a:r>
            <a:r>
              <a:rPr lang="fr-FR" dirty="0" err="1">
                <a:cs typeface="Calibri"/>
              </a:rPr>
              <a:t>say</a:t>
            </a:r>
            <a:r>
              <a:rPr lang="fr-FR" dirty="0">
                <a:cs typeface="Calibri"/>
              </a:rPr>
              <a:t> if </a:t>
            </a:r>
            <a:r>
              <a:rPr lang="fr-FR" dirty="0" err="1">
                <a:cs typeface="Calibri"/>
              </a:rPr>
              <a:t>it's</a:t>
            </a:r>
            <a:r>
              <a:rPr lang="fr-FR" dirty="0">
                <a:cs typeface="Calibri"/>
              </a:rPr>
              <a:t> </a:t>
            </a:r>
            <a:r>
              <a:rPr lang="fr-FR" dirty="0" err="1">
                <a:cs typeface="Calibri"/>
              </a:rPr>
              <a:t>season</a:t>
            </a:r>
            <a:r>
              <a:rPr lang="fr-FR" dirty="0">
                <a:cs typeface="Calibri"/>
              </a:rPr>
              <a:t> A B C or D</a:t>
            </a:r>
            <a:endParaRPr lang="en-US" dirty="0"/>
          </a:p>
          <a:p>
            <a:endParaRPr lang="fr-FR" dirty="0">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7</a:t>
            </a:fld>
            <a:endParaRPr lang="fr-FR"/>
          </a:p>
        </p:txBody>
      </p:sp>
    </p:spTree>
    <p:extLst>
      <p:ext uri="{BB962C8B-B14F-4D97-AF65-F5344CB8AC3E}">
        <p14:creationId xmlns:p14="http://schemas.microsoft.com/office/powerpoint/2010/main" val="3217682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FR"/>
              <a:t>Which one is missing?</a:t>
            </a:r>
            <a:endParaRPr lang="fr-FR">
              <a:cs typeface="Calibri"/>
            </a:endParaRPr>
          </a:p>
          <a:p>
            <a:r>
              <a:rPr lang="fr-FR">
                <a:cs typeface="Calibri"/>
              </a:rPr>
              <a:t>A la fin on les écrit sous chaque dessin</a:t>
            </a:r>
          </a:p>
          <a:p>
            <a:endParaRPr lang="fr-FR" dirty="0"/>
          </a:p>
          <a:p>
            <a:endParaRPr lang="en-GB" dirty="0">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8</a:t>
            </a:fld>
            <a:endParaRPr lang="fr-FR"/>
          </a:p>
        </p:txBody>
      </p:sp>
    </p:spTree>
    <p:extLst>
      <p:ext uri="{BB962C8B-B14F-4D97-AF65-F5344CB8AC3E}">
        <p14:creationId xmlns:p14="http://schemas.microsoft.com/office/powerpoint/2010/main" val="3308661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FR" dirty="0" err="1">
                <a:cs typeface="Calibri"/>
              </a:rPr>
              <a:t>When</a:t>
            </a:r>
            <a:r>
              <a:rPr lang="fr-FR" dirty="0">
                <a:cs typeface="Calibri"/>
              </a:rPr>
              <a:t> </a:t>
            </a:r>
            <a:r>
              <a:rPr lang="fr-FR" dirty="0" err="1">
                <a:cs typeface="Calibri"/>
              </a:rPr>
              <a:t>it's</a:t>
            </a:r>
            <a:r>
              <a:rPr lang="fr-FR" dirty="0">
                <a:cs typeface="Calibri"/>
              </a:rPr>
              <a:t> April in Paris, </a:t>
            </a:r>
            <a:r>
              <a:rPr lang="fr-FR" dirty="0" err="1">
                <a:cs typeface="Calibri"/>
              </a:rPr>
              <a:t>what</a:t>
            </a:r>
            <a:r>
              <a:rPr lang="fr-FR" dirty="0">
                <a:cs typeface="Calibri"/>
              </a:rPr>
              <a:t> </a:t>
            </a:r>
            <a:r>
              <a:rPr lang="fr-FR" dirty="0" err="1">
                <a:cs typeface="Calibri"/>
              </a:rPr>
              <a:t>season</a:t>
            </a:r>
            <a:r>
              <a:rPr lang="fr-FR" dirty="0">
                <a:cs typeface="Calibri"/>
              </a:rPr>
              <a:t> </a:t>
            </a:r>
            <a:r>
              <a:rPr lang="fr-FR" dirty="0" err="1">
                <a:cs typeface="Calibri"/>
              </a:rPr>
              <a:t>is</a:t>
            </a:r>
            <a:r>
              <a:rPr lang="fr-FR" dirty="0">
                <a:cs typeface="Calibri"/>
              </a:rPr>
              <a:t> </a:t>
            </a:r>
            <a:r>
              <a:rPr lang="fr-FR" dirty="0" err="1">
                <a:cs typeface="Calibri"/>
              </a:rPr>
              <a:t>it</a:t>
            </a:r>
            <a:r>
              <a:rPr lang="fr-FR" dirty="0">
                <a:cs typeface="Calibri"/>
              </a:rPr>
              <a:t>? </a:t>
            </a:r>
            <a:endParaRPr lang="en-US" dirty="0"/>
          </a:p>
          <a:p>
            <a:pPr>
              <a:defRPr/>
            </a:pPr>
            <a:r>
              <a:rPr lang="fr-FR" dirty="0" err="1">
                <a:cs typeface="Calibri"/>
              </a:rPr>
              <a:t>It's</a:t>
            </a:r>
            <a:r>
              <a:rPr lang="fr-FR" dirty="0">
                <a:cs typeface="Calibri"/>
              </a:rPr>
              <a:t> Spring!   and </a:t>
            </a:r>
            <a:r>
              <a:rPr lang="fr-FR" dirty="0" err="1">
                <a:cs typeface="Calibri"/>
              </a:rPr>
              <a:t>when</a:t>
            </a:r>
            <a:r>
              <a:rPr lang="fr-FR" dirty="0">
                <a:cs typeface="Calibri"/>
              </a:rPr>
              <a:t> </a:t>
            </a:r>
            <a:r>
              <a:rPr lang="fr-FR" dirty="0" err="1">
                <a:cs typeface="Calibri"/>
              </a:rPr>
              <a:t>it's</a:t>
            </a:r>
            <a:r>
              <a:rPr lang="fr-FR" dirty="0">
                <a:cs typeface="Calibri"/>
              </a:rPr>
              <a:t> April in </a:t>
            </a:r>
            <a:r>
              <a:rPr lang="fr-FR" dirty="0" err="1">
                <a:cs typeface="Calibri"/>
              </a:rPr>
              <a:t>Australia</a:t>
            </a:r>
            <a:r>
              <a:rPr lang="fr-FR" dirty="0">
                <a:cs typeface="Calibri"/>
              </a:rPr>
              <a:t>, </a:t>
            </a:r>
            <a:r>
              <a:rPr lang="fr-FR" dirty="0" err="1">
                <a:cs typeface="Calibri"/>
              </a:rPr>
              <a:t>it's</a:t>
            </a:r>
            <a:r>
              <a:rPr lang="fr-FR" dirty="0">
                <a:cs typeface="Calibri"/>
              </a:rPr>
              <a:t>.....  </a:t>
            </a:r>
            <a:r>
              <a:rPr lang="fr-FR" dirty="0" err="1">
                <a:cs typeface="Calibri"/>
              </a:rPr>
              <a:t>Autumn</a:t>
            </a:r>
            <a:endParaRPr lang="fr-FR" dirty="0"/>
          </a:p>
          <a:p>
            <a:pPr>
              <a:defRPr/>
            </a:pPr>
            <a:r>
              <a:rPr lang="fr-FR" dirty="0" err="1">
                <a:cs typeface="Calibri"/>
              </a:rPr>
              <a:t>Let's</a:t>
            </a:r>
            <a:r>
              <a:rPr lang="fr-FR" dirty="0">
                <a:cs typeface="Calibri"/>
              </a:rPr>
              <a:t> do </a:t>
            </a:r>
            <a:r>
              <a:rPr lang="fr-FR" dirty="0" err="1">
                <a:cs typeface="Calibri"/>
              </a:rPr>
              <a:t>it</a:t>
            </a:r>
            <a:r>
              <a:rPr lang="fr-FR" dirty="0">
                <a:cs typeface="Calibri"/>
              </a:rPr>
              <a:t> </a:t>
            </a:r>
            <a:r>
              <a:rPr lang="fr-FR" dirty="0" err="1">
                <a:cs typeface="Calibri"/>
              </a:rPr>
              <a:t>again</a:t>
            </a:r>
            <a:r>
              <a:rPr lang="fr-FR" dirty="0">
                <a:cs typeface="Calibri"/>
              </a:rPr>
              <a:t>: </a:t>
            </a:r>
            <a:r>
              <a:rPr lang="fr-FR" dirty="0" err="1">
                <a:cs typeface="Calibri"/>
              </a:rPr>
              <a:t>when</a:t>
            </a:r>
            <a:r>
              <a:rPr lang="fr-FR" dirty="0">
                <a:cs typeface="Calibri"/>
              </a:rPr>
              <a:t> </a:t>
            </a:r>
            <a:r>
              <a:rPr lang="fr-FR" dirty="0" err="1">
                <a:cs typeface="Calibri"/>
              </a:rPr>
              <a:t>it's</a:t>
            </a:r>
            <a:r>
              <a:rPr lang="fr-FR" dirty="0">
                <a:cs typeface="Calibri"/>
              </a:rPr>
              <a:t> </a:t>
            </a:r>
            <a:r>
              <a:rPr lang="fr-FR" dirty="0" err="1">
                <a:cs typeface="Calibri"/>
              </a:rPr>
              <a:t>December</a:t>
            </a:r>
            <a:r>
              <a:rPr lang="fr-FR" dirty="0">
                <a:cs typeface="Calibri"/>
              </a:rPr>
              <a:t> in Paris, </a:t>
            </a:r>
            <a:r>
              <a:rPr lang="fr-FR" dirty="0" err="1">
                <a:cs typeface="Calibri"/>
              </a:rPr>
              <a:t>it's</a:t>
            </a:r>
            <a:r>
              <a:rPr lang="fr-FR" dirty="0">
                <a:cs typeface="Calibri"/>
              </a:rPr>
              <a:t> …...............</a:t>
            </a:r>
            <a:r>
              <a:rPr lang="fr-FR" dirty="0" err="1">
                <a:cs typeface="Calibri"/>
              </a:rPr>
              <a:t>winter</a:t>
            </a:r>
            <a:r>
              <a:rPr lang="fr-FR" dirty="0">
                <a:cs typeface="Calibri"/>
              </a:rPr>
              <a:t>  but </a:t>
            </a:r>
            <a:r>
              <a:rPr lang="fr-FR" dirty="0" err="1">
                <a:cs typeface="Calibri"/>
              </a:rPr>
              <a:t>it's</a:t>
            </a:r>
            <a:r>
              <a:rPr lang="fr-FR" dirty="0">
                <a:cs typeface="Calibri"/>
              </a:rPr>
              <a:t> Summer in </a:t>
            </a:r>
            <a:r>
              <a:rPr lang="fr-FR" dirty="0" err="1">
                <a:cs typeface="Calibri"/>
              </a:rPr>
              <a:t>Australia</a:t>
            </a:r>
            <a:endParaRPr lang="fr-FR" dirty="0">
              <a:cs typeface="Calibri"/>
            </a:endParaRPr>
          </a:p>
          <a:p>
            <a:pPr>
              <a:defRPr/>
            </a:pPr>
            <a:r>
              <a:rPr lang="fr-FR" dirty="0">
                <a:cs typeface="Calibri"/>
              </a:rPr>
              <a:t>Yes, </a:t>
            </a:r>
            <a:r>
              <a:rPr lang="fr-FR" dirty="0" err="1">
                <a:cs typeface="Calibri"/>
              </a:rPr>
              <a:t>well</a:t>
            </a:r>
            <a:r>
              <a:rPr lang="fr-FR" dirty="0">
                <a:cs typeface="Calibri"/>
              </a:rPr>
              <a:t> </a:t>
            </a:r>
            <a:r>
              <a:rPr lang="fr-FR" dirty="0" err="1">
                <a:cs typeface="Calibri"/>
              </a:rPr>
              <a:t>done</a:t>
            </a:r>
            <a:r>
              <a:rPr lang="fr-FR" dirty="0">
                <a:cs typeface="Calibri"/>
              </a:rPr>
              <a:t>!</a:t>
            </a:r>
          </a:p>
          <a:p>
            <a:pPr>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9</a:t>
            </a:fld>
            <a:endParaRPr lang="fr-FR"/>
          </a:p>
        </p:txBody>
      </p:sp>
    </p:spTree>
    <p:extLst>
      <p:ext uri="{BB962C8B-B14F-4D97-AF65-F5344CB8AC3E}">
        <p14:creationId xmlns:p14="http://schemas.microsoft.com/office/powerpoint/2010/main" val="1045399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2B95DF-BADB-42C4-8360-D396700267A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4F0DA5C-EF20-4035-9224-A424EC3C1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1B913B0-1F0E-4C41-90AA-75423D7027AC}"/>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5" name="Espace réservé du pied de page 4">
            <a:extLst>
              <a:ext uri="{FF2B5EF4-FFF2-40B4-BE49-F238E27FC236}">
                <a16:creationId xmlns:a16="http://schemas.microsoft.com/office/drawing/2014/main" id="{BBC2C959-6DF2-4DD2-B45F-BABB97806F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B71D854-E4EE-4A66-BE7C-F01F182722CC}"/>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612363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D6497F-3ED7-41FE-BC78-AD66405E306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C7C5B53-0EA4-435F-8B94-A75708A4500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ADA01D-5B7D-486E-A886-D5E953FC63E9}"/>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5" name="Espace réservé du pied de page 4">
            <a:extLst>
              <a:ext uri="{FF2B5EF4-FFF2-40B4-BE49-F238E27FC236}">
                <a16:creationId xmlns:a16="http://schemas.microsoft.com/office/drawing/2014/main" id="{00A8D693-78E7-4367-9C38-C830588D87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712A82-55A5-4A66-8844-3EC189E77EC2}"/>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3843486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1D22A5A-1B12-4493-8EF2-F8567F44CFA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BBE00D4-5B95-4C3F-BFE2-10638288CC2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737843-B112-4EC4-A60D-D985975939B2}"/>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5" name="Espace réservé du pied de page 4">
            <a:extLst>
              <a:ext uri="{FF2B5EF4-FFF2-40B4-BE49-F238E27FC236}">
                <a16:creationId xmlns:a16="http://schemas.microsoft.com/office/drawing/2014/main" id="{8FD1F1E7-E42A-4A64-94B5-B8CEBED3555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1FA93A-8145-41E5-8D0C-925ECC40C9C7}"/>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626448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404E58-33D4-4AA6-A437-1829C74771D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C6DF630-DDAC-4EBE-9255-BE3852989DE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98203F-F27E-4FBE-BCB4-98B7E8A91D8E}"/>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5" name="Espace réservé du pied de page 4">
            <a:extLst>
              <a:ext uri="{FF2B5EF4-FFF2-40B4-BE49-F238E27FC236}">
                <a16:creationId xmlns:a16="http://schemas.microsoft.com/office/drawing/2014/main" id="{DA092240-D561-4DDF-AD3C-44FD6A7E1E6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EBD6E7-8180-4A8A-8B48-A7808E57D688}"/>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2393613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C517CE-E090-4F4B-AC3C-305742C93BE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A972CBB-9E91-4ECE-8C04-9B4C84A68A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1E776C-F08E-4E08-95A9-A60B79F97E37}"/>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5" name="Espace réservé du pied de page 4">
            <a:extLst>
              <a:ext uri="{FF2B5EF4-FFF2-40B4-BE49-F238E27FC236}">
                <a16:creationId xmlns:a16="http://schemas.microsoft.com/office/drawing/2014/main" id="{BAFEAE8B-7147-4F17-A344-53FE68C2A8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AF6CC5-50FA-4B05-AC54-E173089D0739}"/>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4198122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21C00E-B900-4CC4-8EB6-5271DAE6AE6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79B2B12-AF46-4C9E-846D-4CE4D0B2AD7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D93CFF9-B3E2-4362-8BA1-95BA99B365C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83F75FB-9039-4FC2-A0AB-E25B83FB717C}"/>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6" name="Espace réservé du pied de page 5">
            <a:extLst>
              <a:ext uri="{FF2B5EF4-FFF2-40B4-BE49-F238E27FC236}">
                <a16:creationId xmlns:a16="http://schemas.microsoft.com/office/drawing/2014/main" id="{73B0EF64-18EE-4836-A6E7-3CD3ACEF577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7FA08CE-03A9-4255-B86A-DC3EEC900E39}"/>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407780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C1FB2-1312-4349-941A-FD5DDBE9A5C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F707890-BE3E-4076-996B-2A9E9C775D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67C17DD-9368-471C-BE57-975461C9B48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3DE2A86-500C-4BC2-B80D-B66B76151D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D5BC89A-CDB7-4B43-8C4B-2D578628443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1AF4F9D-C461-4449-8E17-39C6B2B19AEE}"/>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8" name="Espace réservé du pied de page 7">
            <a:extLst>
              <a:ext uri="{FF2B5EF4-FFF2-40B4-BE49-F238E27FC236}">
                <a16:creationId xmlns:a16="http://schemas.microsoft.com/office/drawing/2014/main" id="{49C69091-D259-4051-9267-01AEBD07673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98B47CF-40E9-4CF6-8C79-75C428C6C1BB}"/>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166461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30EC3-7370-40F4-8E4B-A6127B7F676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D413776-D895-4FDB-AABC-1EF88836B33A}"/>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4" name="Espace réservé du pied de page 3">
            <a:extLst>
              <a:ext uri="{FF2B5EF4-FFF2-40B4-BE49-F238E27FC236}">
                <a16:creationId xmlns:a16="http://schemas.microsoft.com/office/drawing/2014/main" id="{DE9C536C-1E81-4665-B47E-AF2F0DBC00D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90D31A1-0886-4664-9463-906A6CB94B78}"/>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2478994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74F0339-A3F7-4EDC-8A87-EFE76E5E3B02}"/>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3" name="Espace réservé du pied de page 2">
            <a:extLst>
              <a:ext uri="{FF2B5EF4-FFF2-40B4-BE49-F238E27FC236}">
                <a16:creationId xmlns:a16="http://schemas.microsoft.com/office/drawing/2014/main" id="{03D5A1CE-C62D-4D8C-BE1A-E0101A417E4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4A2838E-ED2A-49B7-8156-A7D9C5906604}"/>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1280052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3C394C-09A3-4087-B6CE-C1124DAD928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7BD888C-C096-40F0-BBCC-F3F9F3CAAE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A65C44F-F9CE-4060-A6C1-CACEBAFC4D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BA5DC9A-5E89-4674-9689-F1ECAE93EEDF}"/>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6" name="Espace réservé du pied de page 5">
            <a:extLst>
              <a:ext uri="{FF2B5EF4-FFF2-40B4-BE49-F238E27FC236}">
                <a16:creationId xmlns:a16="http://schemas.microsoft.com/office/drawing/2014/main" id="{8E0817FD-6EF5-440C-891E-66B8C9114D3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EC7A45B-EAB1-4815-8145-4569B9FDDF88}"/>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2106236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2F19E3-E146-4E83-BEFE-6AF97BD4F9D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5677F32-3597-4DF7-AC61-955D7A6788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BD3EC42-0A66-4EC1-B3CA-26A72CEFC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5D3CC4E-0CF2-4B55-82F4-46E6197A670A}"/>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6" name="Espace réservé du pied de page 5">
            <a:extLst>
              <a:ext uri="{FF2B5EF4-FFF2-40B4-BE49-F238E27FC236}">
                <a16:creationId xmlns:a16="http://schemas.microsoft.com/office/drawing/2014/main" id="{91B74E65-70BE-4EC9-9994-0CE591E82EF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36FAFD3-0F03-45B6-A915-076A5AC28C86}"/>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1650288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FA657DB-00A0-4F51-9100-7A094D4EAE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0622CD6-F457-4630-94AE-7AAF073D24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D6A458-7DC9-4F96-9790-DF4BD95571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9A99B-0468-4E9A-965E-B69F482D99A5}" type="datetimeFigureOut">
              <a:rPr lang="fr-FR" smtClean="0"/>
              <a:t>17/04/2020</a:t>
            </a:fld>
            <a:endParaRPr lang="fr-FR"/>
          </a:p>
        </p:txBody>
      </p:sp>
      <p:sp>
        <p:nvSpPr>
          <p:cNvPr id="5" name="Espace réservé du pied de page 4">
            <a:extLst>
              <a:ext uri="{FF2B5EF4-FFF2-40B4-BE49-F238E27FC236}">
                <a16:creationId xmlns:a16="http://schemas.microsoft.com/office/drawing/2014/main" id="{74E9BFE3-7EE9-498C-95E6-BE1C2EDEA6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70BBF0A-70FC-471E-9C1F-6705A85A24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7F38E-1F7B-4C7D-95EF-D8795B674C2B}" type="slidenum">
              <a:rPr lang="fr-FR" smtClean="0"/>
              <a:t>‹N°›</a:t>
            </a:fld>
            <a:endParaRPr lang="fr-FR"/>
          </a:p>
        </p:txBody>
      </p:sp>
    </p:spTree>
    <p:extLst>
      <p:ext uri="{BB962C8B-B14F-4D97-AF65-F5344CB8AC3E}">
        <p14:creationId xmlns:p14="http://schemas.microsoft.com/office/powerpoint/2010/main" val="848593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the-perfect-line.blogspot.com/2013/04/hello-april-images-months-of-the-year.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openclipart.org/detail/170682/weather-icon---warm-by-gnokii-170682"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3.tif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hyperlink" Target="https://openclipart.org/detail/170682/weather-icon---warm-by-gnokii-170682"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JPG"/><Relationship Id="rId4" Type="http://schemas.openxmlformats.org/officeDocument/2006/relationships/notesSlide" Target="../notesSlides/notesSlide21.xml"/><Relationship Id="rId9" Type="http://schemas.openxmlformats.org/officeDocument/2006/relationships/image" Target="../media/image29.JPG"/></Relationships>
</file>

<file path=ppt/slides/_rels/slide2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2.xml"/><Relationship Id="rId7" Type="http://schemas.openxmlformats.org/officeDocument/2006/relationships/image" Target="../media/image27.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28.png"/><Relationship Id="rId4" Type="http://schemas.openxmlformats.org/officeDocument/2006/relationships/notesSlide" Target="../notesSlides/notesSlide22.xml"/><Relationship Id="rId9"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graphicdesign.stackexchange.com/questions/55126/what-is-standard-colour-of-squares-or-lines-printing-on-paper-notebook" TargetMode="Externa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openclipart.org/detail/170682/weather-icon---warm-by-gnokii-170682"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openclipart.org/detail/170682/weather-icon---warm-by-gnokii-170682"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gif"/><Relationship Id="rId10" Type="http://schemas.openxmlformats.org/officeDocument/2006/relationships/image" Target="../media/image5.tiff"/><Relationship Id="rId4" Type="http://schemas.openxmlformats.org/officeDocument/2006/relationships/image" Target="../media/image9.sv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orld - 5104">
            <a:hlinkClick r:id="" action="ppaction://media"/>
            <a:extLst>
              <a:ext uri="{FF2B5EF4-FFF2-40B4-BE49-F238E27FC236}">
                <a16:creationId xmlns:a16="http://schemas.microsoft.com/office/drawing/2014/main" id="{1B449B37-FED1-49A7-BFFC-BB6A92F2163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0"/>
            <a:ext cx="12192001" cy="6858000"/>
          </a:xfrm>
          <a:prstGeom prst="rect">
            <a:avLst/>
          </a:prstGeom>
        </p:spPr>
      </p:pic>
      <p:sp>
        <p:nvSpPr>
          <p:cNvPr id="5" name="Google Shape;54;p13">
            <a:extLst>
              <a:ext uri="{FF2B5EF4-FFF2-40B4-BE49-F238E27FC236}">
                <a16:creationId xmlns:a16="http://schemas.microsoft.com/office/drawing/2014/main" id="{294D6CAC-101C-40EC-8983-900953CE2272}"/>
              </a:ext>
            </a:extLst>
          </p:cNvPr>
          <p:cNvSpPr txBox="1">
            <a:spLocks/>
          </p:cNvSpPr>
          <p:nvPr/>
        </p:nvSpPr>
        <p:spPr>
          <a:xfrm>
            <a:off x="7292622" y="1388535"/>
            <a:ext cx="4382347" cy="5552328"/>
          </a:xfrm>
          <a:prstGeom prst="rect">
            <a:avLst/>
          </a:prstGeom>
        </p:spPr>
        <p:txBody>
          <a:bodyPr spcFirstLastPara="1" vert="horz" lIns="121920" tIns="60960" rIns="121920" bIns="60960"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1219170"/>
            <a:r>
              <a:rPr lang="en-US" sz="5867" b="1">
                <a:solidFill>
                  <a:srgbClr val="000000"/>
                </a:solidFill>
                <a:latin typeface="Adventure Subtitles" panose="040B0600000000000000" pitchFamily="82" charset="0"/>
              </a:rPr>
              <a:t>Third trip around the English-speaking world!</a:t>
            </a:r>
          </a:p>
        </p:txBody>
      </p:sp>
    </p:spTree>
    <p:extLst>
      <p:ext uri="{BB962C8B-B14F-4D97-AF65-F5344CB8AC3E}">
        <p14:creationId xmlns:p14="http://schemas.microsoft.com/office/powerpoint/2010/main" val="331447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A26B19-C492-4D95-932C-049AD00D41CF}"/>
              </a:ext>
            </a:extLst>
          </p:cNvPr>
          <p:cNvSpPr>
            <a:spLocks noGrp="1"/>
          </p:cNvSpPr>
          <p:nvPr>
            <p:ph type="title"/>
          </p:nvPr>
        </p:nvSpPr>
        <p:spPr/>
        <p:txBody>
          <a:bodyPr/>
          <a:lstStyle/>
          <a:p>
            <a:r>
              <a:rPr lang="fr-FR">
                <a:cs typeface="Calibri Light"/>
              </a:rPr>
              <a:t>Can </a:t>
            </a:r>
            <a:r>
              <a:rPr lang="fr-FR" err="1">
                <a:cs typeface="Calibri Light"/>
              </a:rPr>
              <a:t>you</a:t>
            </a:r>
            <a:r>
              <a:rPr lang="fr-FR">
                <a:cs typeface="Calibri Light"/>
              </a:rPr>
              <a:t> </a:t>
            </a:r>
            <a:r>
              <a:rPr lang="fr-FR" err="1">
                <a:cs typeface="Calibri Light"/>
              </a:rPr>
              <a:t>complete</a:t>
            </a:r>
            <a:r>
              <a:rPr lang="fr-FR">
                <a:cs typeface="Calibri Light"/>
              </a:rPr>
              <a:t> the </a:t>
            </a:r>
            <a:r>
              <a:rPr lang="fr-FR" err="1">
                <a:cs typeface="Calibri Light"/>
              </a:rPr>
              <a:t>months</a:t>
            </a:r>
            <a:r>
              <a:rPr lang="fr-FR">
                <a:cs typeface="Calibri Light"/>
              </a:rPr>
              <a:t>....</a:t>
            </a:r>
            <a:endParaRPr lang="fr-FR"/>
          </a:p>
        </p:txBody>
      </p:sp>
      <p:sp>
        <p:nvSpPr>
          <p:cNvPr id="3" name="Espace réservé du contenu 2">
            <a:extLst>
              <a:ext uri="{FF2B5EF4-FFF2-40B4-BE49-F238E27FC236}">
                <a16:creationId xmlns:a16="http://schemas.microsoft.com/office/drawing/2014/main" id="{D71AB6A4-0A45-473C-86AC-61101A7D1DF5}"/>
              </a:ext>
            </a:extLst>
          </p:cNvPr>
          <p:cNvSpPr>
            <a:spLocks noGrp="1"/>
          </p:cNvSpPr>
          <p:nvPr>
            <p:ph idx="1"/>
          </p:nvPr>
        </p:nvSpPr>
        <p:spPr/>
        <p:txBody>
          <a:bodyPr vert="horz" lIns="91440" tIns="45720" rIns="91440" bIns="45720" rtlCol="0" anchor="t">
            <a:normAutofit/>
          </a:bodyPr>
          <a:lstStyle/>
          <a:p>
            <a:endParaRPr lang="fr-FR"/>
          </a:p>
          <a:p>
            <a:endParaRPr lang="fr-FR">
              <a:cs typeface="Calibri"/>
            </a:endParaRPr>
          </a:p>
        </p:txBody>
      </p:sp>
      <p:graphicFrame>
        <p:nvGraphicFramePr>
          <p:cNvPr id="4" name="Diagram 4">
            <a:extLst>
              <a:ext uri="{FF2B5EF4-FFF2-40B4-BE49-F238E27FC236}">
                <a16:creationId xmlns:a16="http://schemas.microsoft.com/office/drawing/2014/main" id="{D9640EF4-DDC0-4299-9792-747475AFCC91}"/>
              </a:ext>
            </a:extLst>
          </p:cNvPr>
          <p:cNvGraphicFramePr/>
          <p:nvPr>
            <p:extLst>
              <p:ext uri="{D42A27DB-BD31-4B8C-83A1-F6EECF244321}">
                <p14:modId xmlns:p14="http://schemas.microsoft.com/office/powerpoint/2010/main" val="3481549827"/>
              </p:ext>
            </p:extLst>
          </p:nvPr>
        </p:nvGraphicFramePr>
        <p:xfrm>
          <a:off x="359435" y="-1"/>
          <a:ext cx="11537750" cy="5574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58" name="Diagram 4">
            <a:extLst>
              <a:ext uri="{FF2B5EF4-FFF2-40B4-BE49-F238E27FC236}">
                <a16:creationId xmlns:a16="http://schemas.microsoft.com/office/drawing/2014/main" id="{0A2709D1-2A42-4C34-A1F6-8F979069628D}"/>
              </a:ext>
            </a:extLst>
          </p:cNvPr>
          <p:cNvGraphicFramePr/>
          <p:nvPr>
            <p:extLst>
              <p:ext uri="{D42A27DB-BD31-4B8C-83A1-F6EECF244321}">
                <p14:modId xmlns:p14="http://schemas.microsoft.com/office/powerpoint/2010/main" val="3705366702"/>
              </p:ext>
            </p:extLst>
          </p:nvPr>
        </p:nvGraphicFramePr>
        <p:xfrm>
          <a:off x="359435" y="2083981"/>
          <a:ext cx="11609638" cy="55742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10230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8420BB-1DDC-4638-9A8E-F3F9A892978F}"/>
              </a:ext>
            </a:extLst>
          </p:cNvPr>
          <p:cNvSpPr>
            <a:spLocks noGrp="1"/>
          </p:cNvSpPr>
          <p:nvPr>
            <p:ph type="title"/>
          </p:nvPr>
        </p:nvSpPr>
        <p:spPr>
          <a:xfrm>
            <a:off x="1702155" y="298779"/>
            <a:ext cx="10284249" cy="598996"/>
          </a:xfrm>
        </p:spPr>
        <p:txBody>
          <a:bodyPr>
            <a:normAutofit fontScale="90000"/>
          </a:bodyPr>
          <a:lstStyle/>
          <a:p>
            <a:r>
              <a:rPr lang="fr-FR" b="1" dirty="0">
                <a:latin typeface="Comic Sans MS"/>
              </a:rPr>
              <a:t> </a:t>
            </a:r>
            <a:r>
              <a:rPr lang="fr-FR" b="1" dirty="0" err="1">
                <a:solidFill>
                  <a:srgbClr val="C00000"/>
                </a:solidFill>
                <a:latin typeface="Comic Sans MS"/>
              </a:rPr>
              <a:t>Let's</a:t>
            </a:r>
            <a:r>
              <a:rPr lang="fr-FR" b="1" dirty="0">
                <a:solidFill>
                  <a:srgbClr val="C00000"/>
                </a:solidFill>
                <a:latin typeface="Comic Sans MS"/>
              </a:rPr>
              <a:t> </a:t>
            </a:r>
            <a:r>
              <a:rPr lang="fr-FR" b="1" dirty="0" err="1">
                <a:solidFill>
                  <a:srgbClr val="C00000"/>
                </a:solidFill>
                <a:latin typeface="Comic Sans MS"/>
              </a:rPr>
              <a:t>pronounce</a:t>
            </a:r>
            <a:r>
              <a:rPr lang="fr-FR" b="1" dirty="0">
                <a:solidFill>
                  <a:srgbClr val="C00000"/>
                </a:solidFill>
                <a:latin typeface="Comic Sans MS"/>
              </a:rPr>
              <a:t> </a:t>
            </a:r>
            <a:r>
              <a:rPr lang="fr-FR" b="1" dirty="0" err="1">
                <a:solidFill>
                  <a:srgbClr val="C00000"/>
                </a:solidFill>
                <a:latin typeface="Comic Sans MS"/>
              </a:rPr>
              <a:t>them</a:t>
            </a:r>
            <a:r>
              <a:rPr lang="fr-FR" b="1" dirty="0">
                <a:solidFill>
                  <a:srgbClr val="C00000"/>
                </a:solidFill>
                <a:latin typeface="Comic Sans MS"/>
              </a:rPr>
              <a:t> </a:t>
            </a:r>
            <a:r>
              <a:rPr lang="fr-FR" b="1" dirty="0" err="1">
                <a:solidFill>
                  <a:srgbClr val="C00000"/>
                </a:solidFill>
                <a:latin typeface="Comic Sans MS"/>
              </a:rPr>
              <a:t>properly</a:t>
            </a:r>
            <a:r>
              <a:rPr lang="fr-FR" b="1" dirty="0">
                <a:solidFill>
                  <a:srgbClr val="C00000"/>
                </a:solidFill>
                <a:latin typeface="Comic Sans MS"/>
              </a:rPr>
              <a:t>!</a:t>
            </a:r>
            <a:endParaRPr lang="fr-FR" b="1" dirty="0">
              <a:solidFill>
                <a:srgbClr val="C00000"/>
              </a:solidFill>
              <a:latin typeface="Comic Sans MS"/>
              <a:cs typeface="Calibri Light"/>
            </a:endParaRPr>
          </a:p>
        </p:txBody>
      </p:sp>
      <p:sp>
        <p:nvSpPr>
          <p:cNvPr id="3" name="Espace réservé du contenu 2">
            <a:extLst>
              <a:ext uri="{FF2B5EF4-FFF2-40B4-BE49-F238E27FC236}">
                <a16:creationId xmlns:a16="http://schemas.microsoft.com/office/drawing/2014/main" id="{BA879477-77AC-48CB-8C22-E461DB38DDE6}"/>
              </a:ext>
            </a:extLst>
          </p:cNvPr>
          <p:cNvSpPr>
            <a:spLocks noGrp="1"/>
          </p:cNvSpPr>
          <p:nvPr>
            <p:ph idx="1"/>
          </p:nvPr>
        </p:nvSpPr>
        <p:spPr>
          <a:xfrm>
            <a:off x="976591" y="1589657"/>
            <a:ext cx="10647031" cy="4969564"/>
          </a:xfrm>
        </p:spPr>
        <p:txBody>
          <a:bodyPr vert="horz" lIns="91440" tIns="45720" rIns="91440" bIns="45720" rtlCol="0" anchor="t">
            <a:noAutofit/>
          </a:bodyPr>
          <a:lstStyle/>
          <a:p>
            <a:pPr marL="0" indent="0" algn="ctr">
              <a:lnSpc>
                <a:spcPct val="120000"/>
              </a:lnSpc>
              <a:spcBef>
                <a:spcPts val="0"/>
              </a:spcBef>
              <a:buNone/>
            </a:pPr>
            <a:r>
              <a:rPr lang="fr-FR" sz="4000" dirty="0" err="1">
                <a:solidFill>
                  <a:srgbClr val="C00000"/>
                </a:solidFill>
                <a:latin typeface="Comic Sans MS"/>
                <a:cs typeface="Calibri" panose="020F0502020204030204"/>
              </a:rPr>
              <a:t>Jan</a:t>
            </a:r>
            <a:r>
              <a:rPr lang="fr-FR" sz="4000" dirty="0" err="1">
                <a:latin typeface="Comic Sans MS"/>
                <a:cs typeface="Calibri" panose="020F0502020204030204"/>
              </a:rPr>
              <a:t>uary</a:t>
            </a:r>
            <a:r>
              <a:rPr lang="fr-FR" sz="4000" dirty="0">
                <a:latin typeface="Comic Sans MS"/>
                <a:cs typeface="Calibri" panose="020F0502020204030204"/>
              </a:rPr>
              <a:t>  / </a:t>
            </a:r>
            <a:r>
              <a:rPr lang="fr-FR" sz="4000" dirty="0" err="1">
                <a:solidFill>
                  <a:srgbClr val="C00000"/>
                </a:solidFill>
                <a:latin typeface="Comic Sans MS"/>
                <a:cs typeface="Calibri" panose="020F0502020204030204"/>
              </a:rPr>
              <a:t>Fe</a:t>
            </a:r>
            <a:r>
              <a:rPr lang="fr-FR" sz="4000" dirty="0" err="1">
                <a:latin typeface="Comic Sans MS"/>
                <a:cs typeface="Calibri" panose="020F0502020204030204"/>
              </a:rPr>
              <a:t>bruary</a:t>
            </a:r>
            <a:r>
              <a:rPr lang="fr-FR" sz="4000" dirty="0">
                <a:latin typeface="Comic Sans MS"/>
                <a:cs typeface="Calibri" panose="020F0502020204030204"/>
              </a:rPr>
              <a:t> / </a:t>
            </a:r>
            <a:r>
              <a:rPr lang="fr-FR" sz="4000" dirty="0">
                <a:solidFill>
                  <a:srgbClr val="C00000"/>
                </a:solidFill>
                <a:latin typeface="Comic Sans MS"/>
                <a:cs typeface="Calibri" panose="020F0502020204030204"/>
              </a:rPr>
              <a:t>March</a:t>
            </a:r>
            <a:r>
              <a:rPr lang="fr-FR" sz="4000" dirty="0">
                <a:latin typeface="Comic Sans MS"/>
                <a:cs typeface="Calibri" panose="020F0502020204030204"/>
              </a:rPr>
              <a:t> / </a:t>
            </a:r>
            <a:r>
              <a:rPr lang="fr-FR" sz="4000" dirty="0">
                <a:solidFill>
                  <a:srgbClr val="C00000"/>
                </a:solidFill>
                <a:latin typeface="Comic Sans MS"/>
                <a:cs typeface="Calibri" panose="020F0502020204030204"/>
              </a:rPr>
              <a:t>A</a:t>
            </a:r>
            <a:r>
              <a:rPr lang="fr-FR" sz="4000" dirty="0">
                <a:latin typeface="Comic Sans MS"/>
                <a:cs typeface="Calibri" panose="020F0502020204030204"/>
              </a:rPr>
              <a:t>pril /</a:t>
            </a:r>
            <a:endParaRPr lang="en-US" sz="4000" dirty="0">
              <a:latin typeface="Comic Sans MS"/>
              <a:cs typeface="Calibri" panose="020F0502020204030204"/>
            </a:endParaRPr>
          </a:p>
          <a:p>
            <a:pPr marL="0" indent="0" algn="ctr">
              <a:lnSpc>
                <a:spcPct val="120000"/>
              </a:lnSpc>
              <a:spcBef>
                <a:spcPts val="0"/>
              </a:spcBef>
              <a:buNone/>
            </a:pPr>
            <a:endParaRPr lang="en-US" sz="4000" dirty="0">
              <a:solidFill>
                <a:srgbClr val="000000"/>
              </a:solidFill>
              <a:latin typeface="Comic Sans MS"/>
              <a:cs typeface="Calibri" panose="020F0502020204030204"/>
            </a:endParaRPr>
          </a:p>
          <a:p>
            <a:pPr marL="0" indent="0" algn="ctr">
              <a:lnSpc>
                <a:spcPct val="120000"/>
              </a:lnSpc>
              <a:spcBef>
                <a:spcPts val="0"/>
              </a:spcBef>
              <a:buNone/>
            </a:pPr>
            <a:r>
              <a:rPr lang="fr-FR" sz="4000" dirty="0">
                <a:solidFill>
                  <a:srgbClr val="C00000"/>
                </a:solidFill>
                <a:latin typeface="Comic Sans MS"/>
                <a:cs typeface="Calibri" panose="020F0502020204030204"/>
              </a:rPr>
              <a:t>May</a:t>
            </a:r>
            <a:r>
              <a:rPr lang="fr-FR" sz="4000" dirty="0">
                <a:latin typeface="Comic Sans MS"/>
                <a:cs typeface="Calibri" panose="020F0502020204030204"/>
              </a:rPr>
              <a:t> / </a:t>
            </a:r>
            <a:r>
              <a:rPr lang="fr-FR" sz="4000" dirty="0">
                <a:solidFill>
                  <a:srgbClr val="C00000"/>
                </a:solidFill>
                <a:latin typeface="Comic Sans MS"/>
                <a:cs typeface="Calibri" panose="020F0502020204030204"/>
              </a:rPr>
              <a:t>June</a:t>
            </a:r>
            <a:r>
              <a:rPr lang="fr-FR" sz="4000" dirty="0">
                <a:latin typeface="Comic Sans MS"/>
                <a:cs typeface="Calibri" panose="020F0502020204030204"/>
              </a:rPr>
              <a:t> / Ju</a:t>
            </a:r>
            <a:r>
              <a:rPr lang="fr-FR" sz="4000" dirty="0">
                <a:solidFill>
                  <a:srgbClr val="C00000"/>
                </a:solidFill>
                <a:latin typeface="Comic Sans MS"/>
                <a:cs typeface="Calibri" panose="020F0502020204030204"/>
              </a:rPr>
              <a:t>ly</a:t>
            </a:r>
            <a:r>
              <a:rPr lang="fr-FR" sz="4000" dirty="0">
                <a:latin typeface="Comic Sans MS"/>
                <a:cs typeface="Calibri" panose="020F0502020204030204"/>
              </a:rPr>
              <a:t> / </a:t>
            </a:r>
            <a:r>
              <a:rPr lang="fr-FR" sz="4000" dirty="0">
                <a:solidFill>
                  <a:srgbClr val="C00000"/>
                </a:solidFill>
                <a:latin typeface="Comic Sans MS"/>
                <a:cs typeface="Calibri" panose="020F0502020204030204"/>
              </a:rPr>
              <a:t>Au</a:t>
            </a:r>
            <a:r>
              <a:rPr lang="fr-FR" sz="4000" dirty="0">
                <a:latin typeface="Comic Sans MS"/>
                <a:cs typeface="Calibri" panose="020F0502020204030204"/>
              </a:rPr>
              <a:t>gust/ </a:t>
            </a:r>
            <a:endParaRPr lang="en-US" sz="4000" dirty="0">
              <a:latin typeface="Comic Sans MS"/>
              <a:cs typeface="Calibri" panose="020F0502020204030204"/>
            </a:endParaRPr>
          </a:p>
          <a:p>
            <a:pPr marL="0" indent="0" algn="ctr">
              <a:lnSpc>
                <a:spcPct val="120000"/>
              </a:lnSpc>
              <a:spcBef>
                <a:spcPts val="0"/>
              </a:spcBef>
              <a:buNone/>
            </a:pPr>
            <a:endParaRPr lang="fr-FR" sz="4000" dirty="0">
              <a:latin typeface="Comic Sans MS"/>
              <a:cs typeface="Calibri" panose="020F0502020204030204"/>
            </a:endParaRPr>
          </a:p>
          <a:p>
            <a:pPr marL="0" indent="0" algn="ctr">
              <a:lnSpc>
                <a:spcPct val="120000"/>
              </a:lnSpc>
              <a:spcBef>
                <a:spcPts val="0"/>
              </a:spcBef>
              <a:buNone/>
            </a:pPr>
            <a:r>
              <a:rPr lang="fr-FR" sz="4000" dirty="0" err="1">
                <a:latin typeface="Comic Sans MS"/>
                <a:cs typeface="Calibri" panose="020F0502020204030204"/>
              </a:rPr>
              <a:t>Sep</a:t>
            </a:r>
            <a:r>
              <a:rPr lang="fr-FR" sz="4000" dirty="0" err="1">
                <a:solidFill>
                  <a:srgbClr val="C00000"/>
                </a:solidFill>
                <a:latin typeface="Comic Sans MS"/>
                <a:cs typeface="Calibri" panose="020F0502020204030204"/>
              </a:rPr>
              <a:t>tem</a:t>
            </a:r>
            <a:r>
              <a:rPr lang="fr-FR" sz="4000" dirty="0" err="1">
                <a:latin typeface="Comic Sans MS"/>
                <a:cs typeface="Calibri" panose="020F0502020204030204"/>
              </a:rPr>
              <a:t>ber</a:t>
            </a:r>
            <a:r>
              <a:rPr lang="fr-FR" sz="4000" dirty="0">
                <a:latin typeface="Comic Sans MS"/>
                <a:cs typeface="Calibri" panose="020F0502020204030204"/>
              </a:rPr>
              <a:t> / </a:t>
            </a:r>
            <a:r>
              <a:rPr lang="fr-FR" sz="4000" dirty="0" err="1">
                <a:latin typeface="Comic Sans MS"/>
                <a:cs typeface="Calibri" panose="020F0502020204030204"/>
              </a:rPr>
              <a:t>Oc</a:t>
            </a:r>
            <a:r>
              <a:rPr lang="fr-FR" sz="4000" dirty="0" err="1">
                <a:solidFill>
                  <a:srgbClr val="C00000"/>
                </a:solidFill>
                <a:latin typeface="Comic Sans MS"/>
                <a:cs typeface="Calibri" panose="020F0502020204030204"/>
              </a:rPr>
              <a:t>to</a:t>
            </a:r>
            <a:r>
              <a:rPr lang="fr-FR" sz="4000" dirty="0" err="1">
                <a:latin typeface="Comic Sans MS"/>
                <a:cs typeface="Calibri" panose="020F0502020204030204"/>
              </a:rPr>
              <a:t>ber</a:t>
            </a:r>
            <a:r>
              <a:rPr lang="fr-FR" sz="4000" dirty="0">
                <a:latin typeface="Comic Sans MS"/>
                <a:cs typeface="Calibri" panose="020F0502020204030204"/>
              </a:rPr>
              <a:t>/ </a:t>
            </a:r>
            <a:r>
              <a:rPr lang="fr-FR" sz="4000" dirty="0" err="1">
                <a:latin typeface="Comic Sans MS"/>
                <a:cs typeface="Calibri" panose="020F0502020204030204"/>
              </a:rPr>
              <a:t>No</a:t>
            </a:r>
            <a:r>
              <a:rPr lang="fr-FR" sz="4000" dirty="0" err="1">
                <a:solidFill>
                  <a:srgbClr val="C00000"/>
                </a:solidFill>
                <a:latin typeface="Comic Sans MS"/>
                <a:cs typeface="Calibri" panose="020F0502020204030204"/>
              </a:rPr>
              <a:t>vem</a:t>
            </a:r>
            <a:r>
              <a:rPr lang="fr-FR" sz="4000" dirty="0" err="1">
                <a:latin typeface="Comic Sans MS"/>
                <a:cs typeface="Calibri" panose="020F0502020204030204"/>
              </a:rPr>
              <a:t>ber</a:t>
            </a:r>
            <a:r>
              <a:rPr lang="fr-FR" sz="4000" dirty="0">
                <a:latin typeface="Comic Sans MS"/>
                <a:cs typeface="Calibri" panose="020F0502020204030204"/>
              </a:rPr>
              <a:t> /  </a:t>
            </a:r>
            <a:endParaRPr lang="en-US" sz="4000" dirty="0">
              <a:latin typeface="Comic Sans MS"/>
              <a:cs typeface="Calibri" panose="020F0502020204030204"/>
            </a:endParaRPr>
          </a:p>
          <a:p>
            <a:pPr marL="0" indent="0" algn="ctr">
              <a:lnSpc>
                <a:spcPct val="120000"/>
              </a:lnSpc>
              <a:spcBef>
                <a:spcPts val="0"/>
              </a:spcBef>
              <a:buNone/>
            </a:pPr>
            <a:endParaRPr lang="fr-FR" sz="4000" dirty="0">
              <a:latin typeface="Comic Sans MS"/>
              <a:cs typeface="Calibri" panose="020F0502020204030204"/>
            </a:endParaRPr>
          </a:p>
          <a:p>
            <a:pPr marL="0" indent="0" algn="ctr">
              <a:lnSpc>
                <a:spcPct val="120000"/>
              </a:lnSpc>
              <a:spcBef>
                <a:spcPts val="0"/>
              </a:spcBef>
              <a:buNone/>
            </a:pPr>
            <a:r>
              <a:rPr lang="fr-FR" sz="4000" dirty="0" err="1">
                <a:latin typeface="Comic Sans MS"/>
                <a:cs typeface="Calibri" panose="020F0502020204030204"/>
              </a:rPr>
              <a:t>De</a:t>
            </a:r>
            <a:r>
              <a:rPr lang="fr-FR" sz="4000" dirty="0" err="1">
                <a:solidFill>
                  <a:srgbClr val="C00000"/>
                </a:solidFill>
                <a:latin typeface="Comic Sans MS"/>
                <a:cs typeface="Calibri" panose="020F0502020204030204"/>
              </a:rPr>
              <a:t>cem</a:t>
            </a:r>
            <a:r>
              <a:rPr lang="fr-FR" sz="4000" dirty="0" err="1">
                <a:latin typeface="Comic Sans MS"/>
                <a:cs typeface="Calibri" panose="020F0502020204030204"/>
              </a:rPr>
              <a:t>ber</a:t>
            </a:r>
            <a:endParaRPr lang="en-US" sz="4000" dirty="0">
              <a:latin typeface="Comic Sans MS"/>
              <a:cs typeface="Calibri" panose="020F0502020204030204"/>
            </a:endParaRPr>
          </a:p>
        </p:txBody>
      </p:sp>
    </p:spTree>
    <p:extLst>
      <p:ext uri="{BB962C8B-B14F-4D97-AF65-F5344CB8AC3E}">
        <p14:creationId xmlns:p14="http://schemas.microsoft.com/office/powerpoint/2010/main" val="2372427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53265" y="1570814"/>
            <a:ext cx="0" cy="3710227"/>
          </a:xfrm>
          <a:prstGeom prst="line">
            <a:avLst/>
          </a:prstGeom>
          <a:ln w="19050">
            <a:solidFill>
              <a:srgbClr val="2B8FFA"/>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fleur, alimentation, animal&#10;&#10;Description générée automatiquement">
            <a:extLst>
              <a:ext uri="{FF2B5EF4-FFF2-40B4-BE49-F238E27FC236}">
                <a16:creationId xmlns:a16="http://schemas.microsoft.com/office/drawing/2014/main" id="{FBDE291B-4492-4B9C-86E2-DF5C2CDC6A7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95650" y="749300"/>
            <a:ext cx="8800699" cy="5359400"/>
          </a:xfrm>
          <a:prstGeom prst="rect">
            <a:avLst/>
          </a:prstGeom>
        </p:spPr>
      </p:pic>
    </p:spTree>
    <p:extLst>
      <p:ext uri="{BB962C8B-B14F-4D97-AF65-F5344CB8AC3E}">
        <p14:creationId xmlns:p14="http://schemas.microsoft.com/office/powerpoint/2010/main" val="1672501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monitor, sitting, screen, orange&#10;&#10;Description generated with very high confidence">
            <a:extLst>
              <a:ext uri="{FF2B5EF4-FFF2-40B4-BE49-F238E27FC236}">
                <a16:creationId xmlns:a16="http://schemas.microsoft.com/office/drawing/2014/main" id="{E7ACEE5D-EC68-4EEB-B2E5-9BFF92D65487}"/>
              </a:ext>
            </a:extLst>
          </p:cNvPr>
          <p:cNvPicPr>
            <a:picLocks noChangeAspect="1"/>
          </p:cNvPicPr>
          <p:nvPr/>
        </p:nvPicPr>
        <p:blipFill rotWithShape="1">
          <a:blip r:embed="rId3"/>
          <a:srcRect l="2222" r="1" b="1"/>
          <a:stretch/>
        </p:blipFill>
        <p:spPr>
          <a:xfrm>
            <a:off x="-1007852" y="0"/>
            <a:ext cx="13199852" cy="7424918"/>
          </a:xfrm>
          <a:prstGeom prst="rect">
            <a:avLst/>
          </a:prstGeom>
        </p:spPr>
      </p:pic>
    </p:spTree>
    <p:extLst>
      <p:ext uri="{BB962C8B-B14F-4D97-AF65-F5344CB8AC3E}">
        <p14:creationId xmlns:p14="http://schemas.microsoft.com/office/powerpoint/2010/main" val="35699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8D0DEA-E0D8-47E3-884D-004591E35F68}"/>
              </a:ext>
            </a:extLst>
          </p:cNvPr>
          <p:cNvSpPr>
            <a:spLocks noGrp="1"/>
          </p:cNvSpPr>
          <p:nvPr>
            <p:ph type="title"/>
          </p:nvPr>
        </p:nvSpPr>
        <p:spPr>
          <a:xfrm>
            <a:off x="2842590" y="365125"/>
            <a:ext cx="8511209" cy="1325563"/>
          </a:xfrm>
        </p:spPr>
        <p:txBody>
          <a:bodyPr/>
          <a:lstStyle/>
          <a:p>
            <a:r>
              <a:rPr lang="fr-FR" err="1"/>
              <a:t>Let’s</a:t>
            </a:r>
            <a:r>
              <a:rPr lang="fr-FR"/>
              <a:t> </a:t>
            </a:r>
            <a:r>
              <a:rPr lang="fr-FR" err="1"/>
              <a:t>revise</a:t>
            </a:r>
            <a:r>
              <a:rPr lang="fr-FR"/>
              <a:t> </a:t>
            </a:r>
            <a:r>
              <a:rPr lang="fr-FR" err="1"/>
              <a:t>numbers</a:t>
            </a:r>
            <a:r>
              <a:rPr lang="fr-FR"/>
              <a:t>!</a:t>
            </a:r>
          </a:p>
        </p:txBody>
      </p:sp>
      <p:sp>
        <p:nvSpPr>
          <p:cNvPr id="4" name="Star: 10 Points 3">
            <a:extLst>
              <a:ext uri="{FF2B5EF4-FFF2-40B4-BE49-F238E27FC236}">
                <a16:creationId xmlns:a16="http://schemas.microsoft.com/office/drawing/2014/main" id="{EE5629E2-51B3-4560-BD77-3E5DCABAF1AF}"/>
              </a:ext>
            </a:extLst>
          </p:cNvPr>
          <p:cNvSpPr/>
          <p:nvPr/>
        </p:nvSpPr>
        <p:spPr>
          <a:xfrm>
            <a:off x="276046" y="2353574"/>
            <a:ext cx="920150" cy="920150"/>
          </a:xfrm>
          <a:prstGeom prst="star10">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cs typeface="Calibri"/>
              </a:rPr>
              <a:t>10</a:t>
            </a:r>
          </a:p>
        </p:txBody>
      </p:sp>
      <p:sp>
        <p:nvSpPr>
          <p:cNvPr id="5" name="Star: 10 Points 4">
            <a:extLst>
              <a:ext uri="{FF2B5EF4-FFF2-40B4-BE49-F238E27FC236}">
                <a16:creationId xmlns:a16="http://schemas.microsoft.com/office/drawing/2014/main" id="{8A2C2774-F187-4EE3-9AA8-4B2951D4F9A2}"/>
              </a:ext>
            </a:extLst>
          </p:cNvPr>
          <p:cNvSpPr/>
          <p:nvPr/>
        </p:nvSpPr>
        <p:spPr>
          <a:xfrm>
            <a:off x="1440612" y="2353574"/>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cs typeface="Calibri"/>
            </a:endParaRPr>
          </a:p>
        </p:txBody>
      </p:sp>
      <p:sp>
        <p:nvSpPr>
          <p:cNvPr id="6" name="Star: 10 Points 5">
            <a:extLst>
              <a:ext uri="{FF2B5EF4-FFF2-40B4-BE49-F238E27FC236}">
                <a16:creationId xmlns:a16="http://schemas.microsoft.com/office/drawing/2014/main" id="{6E8FD0FB-A33C-4CDA-9834-40AF38AF80E0}"/>
              </a:ext>
            </a:extLst>
          </p:cNvPr>
          <p:cNvSpPr/>
          <p:nvPr/>
        </p:nvSpPr>
        <p:spPr>
          <a:xfrm>
            <a:off x="2475781" y="2411083"/>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cs typeface="Calibri"/>
              </a:rPr>
              <a:t>12</a:t>
            </a:r>
            <a:endParaRPr lang="en-US" sz="2800" b="1"/>
          </a:p>
        </p:txBody>
      </p:sp>
      <p:sp>
        <p:nvSpPr>
          <p:cNvPr id="7" name="Star: 10 Points 6">
            <a:extLst>
              <a:ext uri="{FF2B5EF4-FFF2-40B4-BE49-F238E27FC236}">
                <a16:creationId xmlns:a16="http://schemas.microsoft.com/office/drawing/2014/main" id="{DD23AC78-714B-4348-89D0-3E892F5ED656}"/>
              </a:ext>
            </a:extLst>
          </p:cNvPr>
          <p:cNvSpPr/>
          <p:nvPr/>
        </p:nvSpPr>
        <p:spPr>
          <a:xfrm>
            <a:off x="3597215" y="2411083"/>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cs typeface="Calibri"/>
            </a:endParaRPr>
          </a:p>
        </p:txBody>
      </p:sp>
      <p:sp>
        <p:nvSpPr>
          <p:cNvPr id="8" name="Star: 10 Points 7">
            <a:extLst>
              <a:ext uri="{FF2B5EF4-FFF2-40B4-BE49-F238E27FC236}">
                <a16:creationId xmlns:a16="http://schemas.microsoft.com/office/drawing/2014/main" id="{57719E62-2024-406E-8B11-1CA8195B30E3}"/>
              </a:ext>
            </a:extLst>
          </p:cNvPr>
          <p:cNvSpPr/>
          <p:nvPr/>
        </p:nvSpPr>
        <p:spPr>
          <a:xfrm>
            <a:off x="4716727" y="2480374"/>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cs typeface="Calibri"/>
            </a:endParaRPr>
          </a:p>
        </p:txBody>
      </p:sp>
      <p:sp>
        <p:nvSpPr>
          <p:cNvPr id="9" name="Star: 10 Points 8">
            <a:extLst>
              <a:ext uri="{FF2B5EF4-FFF2-40B4-BE49-F238E27FC236}">
                <a16:creationId xmlns:a16="http://schemas.microsoft.com/office/drawing/2014/main" id="{91BE674A-9197-464D-AE4B-A6AB0BED1812}"/>
              </a:ext>
            </a:extLst>
          </p:cNvPr>
          <p:cNvSpPr/>
          <p:nvPr/>
        </p:nvSpPr>
        <p:spPr>
          <a:xfrm>
            <a:off x="5820916" y="2411083"/>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ea typeface="+mn-lt"/>
              <a:cs typeface="+mn-lt"/>
            </a:endParaRPr>
          </a:p>
        </p:txBody>
      </p:sp>
      <p:sp>
        <p:nvSpPr>
          <p:cNvPr id="10" name="Star: 10 Points 9">
            <a:extLst>
              <a:ext uri="{FF2B5EF4-FFF2-40B4-BE49-F238E27FC236}">
                <a16:creationId xmlns:a16="http://schemas.microsoft.com/office/drawing/2014/main" id="{1D65F2C4-9239-423C-AA51-7AFA1C881AAA}"/>
              </a:ext>
            </a:extLst>
          </p:cNvPr>
          <p:cNvSpPr/>
          <p:nvPr/>
        </p:nvSpPr>
        <p:spPr>
          <a:xfrm>
            <a:off x="6937193" y="2381491"/>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ea typeface="+mn-lt"/>
                <a:cs typeface="+mn-lt"/>
              </a:rPr>
              <a:t>16</a:t>
            </a:r>
          </a:p>
        </p:txBody>
      </p:sp>
      <p:sp>
        <p:nvSpPr>
          <p:cNvPr id="11" name="Star: 10 Points 10">
            <a:extLst>
              <a:ext uri="{FF2B5EF4-FFF2-40B4-BE49-F238E27FC236}">
                <a16:creationId xmlns:a16="http://schemas.microsoft.com/office/drawing/2014/main" id="{BB1535F5-EA34-4579-AB35-AAB7F2BC4AD6}"/>
              </a:ext>
            </a:extLst>
          </p:cNvPr>
          <p:cNvSpPr/>
          <p:nvPr/>
        </p:nvSpPr>
        <p:spPr>
          <a:xfrm>
            <a:off x="8085836" y="2353573"/>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ea typeface="+mn-lt"/>
                <a:cs typeface="+mn-lt"/>
              </a:rPr>
              <a:t>17</a:t>
            </a:r>
          </a:p>
        </p:txBody>
      </p:sp>
      <p:sp>
        <p:nvSpPr>
          <p:cNvPr id="12" name="Star: 10 Points 11">
            <a:extLst>
              <a:ext uri="{FF2B5EF4-FFF2-40B4-BE49-F238E27FC236}">
                <a16:creationId xmlns:a16="http://schemas.microsoft.com/office/drawing/2014/main" id="{3CA9532C-013B-414B-962A-65C3BD7E407F}"/>
              </a:ext>
            </a:extLst>
          </p:cNvPr>
          <p:cNvSpPr/>
          <p:nvPr/>
        </p:nvSpPr>
        <p:spPr>
          <a:xfrm>
            <a:off x="9256144" y="2381491"/>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cs typeface="Calibri"/>
            </a:endParaRPr>
          </a:p>
        </p:txBody>
      </p:sp>
      <p:sp>
        <p:nvSpPr>
          <p:cNvPr id="13" name="Star: 10 Points 12">
            <a:extLst>
              <a:ext uri="{FF2B5EF4-FFF2-40B4-BE49-F238E27FC236}">
                <a16:creationId xmlns:a16="http://schemas.microsoft.com/office/drawing/2014/main" id="{8C2E65FA-0DD0-4A41-B053-DC6DAADBE906}"/>
              </a:ext>
            </a:extLst>
          </p:cNvPr>
          <p:cNvSpPr/>
          <p:nvPr/>
        </p:nvSpPr>
        <p:spPr>
          <a:xfrm>
            <a:off x="10676610" y="2353573"/>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cs typeface="Calibri"/>
              </a:rPr>
              <a:t>19</a:t>
            </a:r>
            <a:endParaRPr lang="en-US" sz="2800" b="1"/>
          </a:p>
        </p:txBody>
      </p:sp>
      <p:sp>
        <p:nvSpPr>
          <p:cNvPr id="14" name="Star: 10 Points 13">
            <a:extLst>
              <a:ext uri="{FF2B5EF4-FFF2-40B4-BE49-F238E27FC236}">
                <a16:creationId xmlns:a16="http://schemas.microsoft.com/office/drawing/2014/main" id="{D2D74787-FB74-432B-9E42-2F3D8FB4A36E}"/>
              </a:ext>
            </a:extLst>
          </p:cNvPr>
          <p:cNvSpPr/>
          <p:nvPr/>
        </p:nvSpPr>
        <p:spPr>
          <a:xfrm>
            <a:off x="276046" y="3661913"/>
            <a:ext cx="920150" cy="920150"/>
          </a:xfrm>
          <a:prstGeom prst="star1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cs typeface="Calibri"/>
              </a:rPr>
              <a:t>20</a:t>
            </a:r>
            <a:endParaRPr lang="en-US">
              <a:cs typeface="Calibri" panose="020F0502020204030204"/>
            </a:endParaRPr>
          </a:p>
        </p:txBody>
      </p:sp>
      <p:sp>
        <p:nvSpPr>
          <p:cNvPr id="15" name="Star: 10 Points 14">
            <a:extLst>
              <a:ext uri="{FF2B5EF4-FFF2-40B4-BE49-F238E27FC236}">
                <a16:creationId xmlns:a16="http://schemas.microsoft.com/office/drawing/2014/main" id="{D6E1FBAA-6DA6-4032-8872-82E5779508C5}"/>
              </a:ext>
            </a:extLst>
          </p:cNvPr>
          <p:cNvSpPr/>
          <p:nvPr/>
        </p:nvSpPr>
        <p:spPr>
          <a:xfrm>
            <a:off x="1490357" y="3644372"/>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Comic Sans MS"/>
              <a:cs typeface="Calibri" panose="020F0502020204030204"/>
            </a:endParaRPr>
          </a:p>
        </p:txBody>
      </p:sp>
      <p:sp>
        <p:nvSpPr>
          <p:cNvPr id="16" name="Star: 10 Points 15">
            <a:extLst>
              <a:ext uri="{FF2B5EF4-FFF2-40B4-BE49-F238E27FC236}">
                <a16:creationId xmlns:a16="http://schemas.microsoft.com/office/drawing/2014/main" id="{C93AB285-8AC3-4521-BE64-E463AE7E822F}"/>
              </a:ext>
            </a:extLst>
          </p:cNvPr>
          <p:cNvSpPr/>
          <p:nvPr/>
        </p:nvSpPr>
        <p:spPr>
          <a:xfrm>
            <a:off x="2583289" y="3644372"/>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latin typeface="Comic Sans MS"/>
                <a:ea typeface="+mn-lt"/>
                <a:cs typeface="+mn-lt"/>
              </a:rPr>
              <a:t>22</a:t>
            </a:r>
            <a:endParaRPr lang="en-US"/>
          </a:p>
        </p:txBody>
      </p:sp>
      <p:sp>
        <p:nvSpPr>
          <p:cNvPr id="17" name="Star: 10 Points 16">
            <a:extLst>
              <a:ext uri="{FF2B5EF4-FFF2-40B4-BE49-F238E27FC236}">
                <a16:creationId xmlns:a16="http://schemas.microsoft.com/office/drawing/2014/main" id="{76D3D9B6-A303-4189-9862-CDD541E32635}"/>
              </a:ext>
            </a:extLst>
          </p:cNvPr>
          <p:cNvSpPr/>
          <p:nvPr/>
        </p:nvSpPr>
        <p:spPr>
          <a:xfrm>
            <a:off x="3683157" y="3661913"/>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Comic Sans MS"/>
              <a:cs typeface="Calibri"/>
            </a:endParaRPr>
          </a:p>
        </p:txBody>
      </p:sp>
      <p:sp>
        <p:nvSpPr>
          <p:cNvPr id="18" name="Star: 10 Points 17">
            <a:extLst>
              <a:ext uri="{FF2B5EF4-FFF2-40B4-BE49-F238E27FC236}">
                <a16:creationId xmlns:a16="http://schemas.microsoft.com/office/drawing/2014/main" id="{F3F83805-009B-47A0-A547-98899629EE1B}"/>
              </a:ext>
            </a:extLst>
          </p:cNvPr>
          <p:cNvSpPr/>
          <p:nvPr/>
        </p:nvSpPr>
        <p:spPr>
          <a:xfrm>
            <a:off x="4776089" y="3644372"/>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latin typeface="Comic Sans MS"/>
                <a:ea typeface="+mn-lt"/>
                <a:cs typeface="+mn-lt"/>
              </a:rPr>
              <a:t>24</a:t>
            </a:r>
            <a:endParaRPr lang="en-US" sz="2800">
              <a:latin typeface="Comic Sans MS"/>
            </a:endParaRPr>
          </a:p>
        </p:txBody>
      </p:sp>
      <p:sp>
        <p:nvSpPr>
          <p:cNvPr id="19" name="Star: 10 Points 18">
            <a:extLst>
              <a:ext uri="{FF2B5EF4-FFF2-40B4-BE49-F238E27FC236}">
                <a16:creationId xmlns:a16="http://schemas.microsoft.com/office/drawing/2014/main" id="{E82FFB89-89BF-4E3C-9C2E-BCCB9E63FD83}"/>
              </a:ext>
            </a:extLst>
          </p:cNvPr>
          <p:cNvSpPr/>
          <p:nvPr/>
        </p:nvSpPr>
        <p:spPr>
          <a:xfrm>
            <a:off x="5898757" y="3728270"/>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Comic Sans MS"/>
            </a:endParaRPr>
          </a:p>
        </p:txBody>
      </p:sp>
      <p:sp>
        <p:nvSpPr>
          <p:cNvPr id="20" name="Star: 10 Points 19">
            <a:extLst>
              <a:ext uri="{FF2B5EF4-FFF2-40B4-BE49-F238E27FC236}">
                <a16:creationId xmlns:a16="http://schemas.microsoft.com/office/drawing/2014/main" id="{CB3C36DC-CE43-4537-B686-6D94710C83BE}"/>
              </a:ext>
            </a:extLst>
          </p:cNvPr>
          <p:cNvSpPr/>
          <p:nvPr/>
        </p:nvSpPr>
        <p:spPr>
          <a:xfrm>
            <a:off x="6977059" y="3701881"/>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latin typeface="Comic Sans MS"/>
              </a:rPr>
              <a:t>26</a:t>
            </a:r>
            <a:endParaRPr lang="en-US" sz="2800"/>
          </a:p>
        </p:txBody>
      </p:sp>
      <p:sp>
        <p:nvSpPr>
          <p:cNvPr id="21" name="Star: 10 Points 20">
            <a:extLst>
              <a:ext uri="{FF2B5EF4-FFF2-40B4-BE49-F238E27FC236}">
                <a16:creationId xmlns:a16="http://schemas.microsoft.com/office/drawing/2014/main" id="{D56A66A6-D071-4C12-95E9-01B0DA2DD166}"/>
              </a:ext>
            </a:extLst>
          </p:cNvPr>
          <p:cNvSpPr/>
          <p:nvPr/>
        </p:nvSpPr>
        <p:spPr>
          <a:xfrm>
            <a:off x="8099727" y="3701881"/>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Comic Sans MS"/>
            </a:endParaRPr>
          </a:p>
        </p:txBody>
      </p:sp>
      <p:sp>
        <p:nvSpPr>
          <p:cNvPr id="22" name="Star: 10 Points 21">
            <a:extLst>
              <a:ext uri="{FF2B5EF4-FFF2-40B4-BE49-F238E27FC236}">
                <a16:creationId xmlns:a16="http://schemas.microsoft.com/office/drawing/2014/main" id="{C5ABC0EE-7538-44D3-AE14-E580F58912C9}"/>
              </a:ext>
            </a:extLst>
          </p:cNvPr>
          <p:cNvSpPr/>
          <p:nvPr/>
        </p:nvSpPr>
        <p:spPr>
          <a:xfrm>
            <a:off x="9428561" y="3644372"/>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latin typeface="Comic Sans MS"/>
              </a:rPr>
              <a:t>28</a:t>
            </a:r>
            <a:endParaRPr lang="en-US" sz="2800"/>
          </a:p>
        </p:txBody>
      </p:sp>
      <p:sp>
        <p:nvSpPr>
          <p:cNvPr id="23" name="Star: 10 Points 22">
            <a:extLst>
              <a:ext uri="{FF2B5EF4-FFF2-40B4-BE49-F238E27FC236}">
                <a16:creationId xmlns:a16="http://schemas.microsoft.com/office/drawing/2014/main" id="{24BB808C-5545-4C25-ACB7-6213CAF36001}"/>
              </a:ext>
            </a:extLst>
          </p:cNvPr>
          <p:cNvSpPr/>
          <p:nvPr/>
        </p:nvSpPr>
        <p:spPr>
          <a:xfrm>
            <a:off x="347330" y="4974565"/>
            <a:ext cx="920150" cy="920150"/>
          </a:xfrm>
          <a:prstGeom prst="star10">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latin typeface="Comic Sans MS"/>
                <a:cs typeface="Calibri"/>
              </a:rPr>
              <a:t>30</a:t>
            </a:r>
            <a:endParaRPr lang="en-US" sz="2800" b="1">
              <a:latin typeface="Comic Sans MS"/>
            </a:endParaRPr>
          </a:p>
        </p:txBody>
      </p:sp>
      <p:sp>
        <p:nvSpPr>
          <p:cNvPr id="24" name="Star: 10 Points 23">
            <a:extLst>
              <a:ext uri="{FF2B5EF4-FFF2-40B4-BE49-F238E27FC236}">
                <a16:creationId xmlns:a16="http://schemas.microsoft.com/office/drawing/2014/main" id="{EC627C41-629B-4093-A769-E53CD177DB9E}"/>
              </a:ext>
            </a:extLst>
          </p:cNvPr>
          <p:cNvSpPr/>
          <p:nvPr/>
        </p:nvSpPr>
        <p:spPr>
          <a:xfrm>
            <a:off x="1900687" y="4935170"/>
            <a:ext cx="920150" cy="920150"/>
          </a:xfrm>
          <a:prstGeom prst="star10">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latin typeface="Comic Sans MS"/>
                <a:cs typeface="Calibri"/>
              </a:rPr>
              <a:t>40</a:t>
            </a:r>
            <a:endParaRPr lang="en-US" sz="2800" b="1">
              <a:latin typeface="Comic Sans MS"/>
            </a:endParaRPr>
          </a:p>
        </p:txBody>
      </p:sp>
      <p:sp>
        <p:nvSpPr>
          <p:cNvPr id="25" name="Star: 10 Points 24">
            <a:extLst>
              <a:ext uri="{FF2B5EF4-FFF2-40B4-BE49-F238E27FC236}">
                <a16:creationId xmlns:a16="http://schemas.microsoft.com/office/drawing/2014/main" id="{2B89D51C-E990-4341-AE5C-4D6B1B98176F}"/>
              </a:ext>
            </a:extLst>
          </p:cNvPr>
          <p:cNvSpPr/>
          <p:nvPr/>
        </p:nvSpPr>
        <p:spPr>
          <a:xfrm>
            <a:off x="3395931" y="4935170"/>
            <a:ext cx="920150" cy="920150"/>
          </a:xfrm>
          <a:prstGeom prst="star10">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latin typeface="Comic Sans MS"/>
                <a:cs typeface="Calibri"/>
              </a:rPr>
              <a:t>50</a:t>
            </a:r>
            <a:endParaRPr lang="en-US" sz="2800" b="1">
              <a:latin typeface="Comic Sans MS"/>
            </a:endParaRPr>
          </a:p>
        </p:txBody>
      </p:sp>
      <p:sp>
        <p:nvSpPr>
          <p:cNvPr id="26" name="Star: 10 Points 25">
            <a:extLst>
              <a:ext uri="{FF2B5EF4-FFF2-40B4-BE49-F238E27FC236}">
                <a16:creationId xmlns:a16="http://schemas.microsoft.com/office/drawing/2014/main" id="{23471884-4DC7-45A7-9A4A-A5981631119C}"/>
              </a:ext>
            </a:extLst>
          </p:cNvPr>
          <p:cNvSpPr/>
          <p:nvPr/>
        </p:nvSpPr>
        <p:spPr>
          <a:xfrm>
            <a:off x="4907723" y="4974565"/>
            <a:ext cx="920150" cy="920150"/>
          </a:xfrm>
          <a:prstGeom prst="star10">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latin typeface="Comic Sans MS"/>
                <a:ea typeface="+mn-lt"/>
                <a:cs typeface="+mn-lt"/>
              </a:rPr>
              <a:t>60</a:t>
            </a:r>
            <a:endParaRPr lang="en-US" sz="2800" b="1">
              <a:latin typeface="Comic Sans MS"/>
            </a:endParaRPr>
          </a:p>
        </p:txBody>
      </p:sp>
      <p:sp>
        <p:nvSpPr>
          <p:cNvPr id="27" name="Star: 10 Points 15">
            <a:extLst>
              <a:ext uri="{FF2B5EF4-FFF2-40B4-BE49-F238E27FC236}">
                <a16:creationId xmlns:a16="http://schemas.microsoft.com/office/drawing/2014/main" id="{0B24AE83-6E61-4044-BB26-A87EF52F6275}"/>
              </a:ext>
            </a:extLst>
          </p:cNvPr>
          <p:cNvSpPr/>
          <p:nvPr/>
        </p:nvSpPr>
        <p:spPr>
          <a:xfrm>
            <a:off x="10613822" y="3644372"/>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latin typeface="Comic Sans MS"/>
                <a:ea typeface="+mn-lt"/>
                <a:cs typeface="+mn-lt"/>
              </a:rPr>
              <a:t>29</a:t>
            </a:r>
            <a:endParaRPr lang="en-US" dirty="0"/>
          </a:p>
        </p:txBody>
      </p:sp>
    </p:spTree>
    <p:extLst>
      <p:ext uri="{BB962C8B-B14F-4D97-AF65-F5344CB8AC3E}">
        <p14:creationId xmlns:p14="http://schemas.microsoft.com/office/powerpoint/2010/main" val="1032297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8D0DEA-E0D8-47E3-884D-004591E35F68}"/>
              </a:ext>
            </a:extLst>
          </p:cNvPr>
          <p:cNvSpPr>
            <a:spLocks noGrp="1"/>
          </p:cNvSpPr>
          <p:nvPr>
            <p:ph type="title"/>
          </p:nvPr>
        </p:nvSpPr>
        <p:spPr>
          <a:xfrm>
            <a:off x="4057290" y="415925"/>
            <a:ext cx="8511209" cy="1325563"/>
          </a:xfrm>
        </p:spPr>
        <p:txBody>
          <a:bodyPr/>
          <a:lstStyle/>
          <a:p>
            <a:r>
              <a:rPr lang="fr-FR" dirty="0" err="1"/>
              <a:t>Number</a:t>
            </a:r>
            <a:r>
              <a:rPr lang="fr-FR" dirty="0"/>
              <a:t> </a:t>
            </a:r>
            <a:r>
              <a:rPr lang="fr-FR" dirty="0" err="1"/>
              <a:t>dictation</a:t>
            </a:r>
            <a:endParaRPr lang="fr-FR" dirty="0"/>
          </a:p>
        </p:txBody>
      </p:sp>
      <p:sp>
        <p:nvSpPr>
          <p:cNvPr id="5" name="Star: 10 Points 4">
            <a:extLst>
              <a:ext uri="{FF2B5EF4-FFF2-40B4-BE49-F238E27FC236}">
                <a16:creationId xmlns:a16="http://schemas.microsoft.com/office/drawing/2014/main" id="{8A2C2774-F187-4EE3-9AA8-4B2951D4F9A2}"/>
              </a:ext>
            </a:extLst>
          </p:cNvPr>
          <p:cNvSpPr/>
          <p:nvPr/>
        </p:nvSpPr>
        <p:spPr>
          <a:xfrm>
            <a:off x="1440612" y="2353574"/>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cs typeface="Calibri"/>
            </a:endParaRPr>
          </a:p>
        </p:txBody>
      </p:sp>
      <p:sp>
        <p:nvSpPr>
          <p:cNvPr id="6" name="Star: 10 Points 5">
            <a:extLst>
              <a:ext uri="{FF2B5EF4-FFF2-40B4-BE49-F238E27FC236}">
                <a16:creationId xmlns:a16="http://schemas.microsoft.com/office/drawing/2014/main" id="{6E8FD0FB-A33C-4CDA-9834-40AF38AF80E0}"/>
              </a:ext>
            </a:extLst>
          </p:cNvPr>
          <p:cNvSpPr/>
          <p:nvPr/>
        </p:nvSpPr>
        <p:spPr>
          <a:xfrm>
            <a:off x="2475781" y="2411083"/>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p>
        </p:txBody>
      </p:sp>
      <p:sp>
        <p:nvSpPr>
          <p:cNvPr id="7" name="Star: 10 Points 6">
            <a:extLst>
              <a:ext uri="{FF2B5EF4-FFF2-40B4-BE49-F238E27FC236}">
                <a16:creationId xmlns:a16="http://schemas.microsoft.com/office/drawing/2014/main" id="{DD23AC78-714B-4348-89D0-3E892F5ED656}"/>
              </a:ext>
            </a:extLst>
          </p:cNvPr>
          <p:cNvSpPr/>
          <p:nvPr/>
        </p:nvSpPr>
        <p:spPr>
          <a:xfrm>
            <a:off x="3597215" y="2411083"/>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cs typeface="Calibri"/>
            </a:endParaRPr>
          </a:p>
        </p:txBody>
      </p:sp>
      <p:sp>
        <p:nvSpPr>
          <p:cNvPr id="8" name="Star: 10 Points 7">
            <a:extLst>
              <a:ext uri="{FF2B5EF4-FFF2-40B4-BE49-F238E27FC236}">
                <a16:creationId xmlns:a16="http://schemas.microsoft.com/office/drawing/2014/main" id="{57719E62-2024-406E-8B11-1CA8195B30E3}"/>
              </a:ext>
            </a:extLst>
          </p:cNvPr>
          <p:cNvSpPr/>
          <p:nvPr/>
        </p:nvSpPr>
        <p:spPr>
          <a:xfrm>
            <a:off x="4589252" y="2411083"/>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cs typeface="Calibri"/>
            </a:endParaRPr>
          </a:p>
        </p:txBody>
      </p:sp>
      <p:sp>
        <p:nvSpPr>
          <p:cNvPr id="9" name="Star: 10 Points 8">
            <a:extLst>
              <a:ext uri="{FF2B5EF4-FFF2-40B4-BE49-F238E27FC236}">
                <a16:creationId xmlns:a16="http://schemas.microsoft.com/office/drawing/2014/main" id="{91BE674A-9197-464D-AE4B-A6AB0BED1812}"/>
              </a:ext>
            </a:extLst>
          </p:cNvPr>
          <p:cNvSpPr/>
          <p:nvPr/>
        </p:nvSpPr>
        <p:spPr>
          <a:xfrm>
            <a:off x="5610045" y="2353573"/>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ea typeface="+mn-lt"/>
              <a:cs typeface="+mn-lt"/>
            </a:endParaRPr>
          </a:p>
        </p:txBody>
      </p:sp>
      <p:sp>
        <p:nvSpPr>
          <p:cNvPr id="10" name="Star: 10 Points 9">
            <a:extLst>
              <a:ext uri="{FF2B5EF4-FFF2-40B4-BE49-F238E27FC236}">
                <a16:creationId xmlns:a16="http://schemas.microsoft.com/office/drawing/2014/main" id="{1D65F2C4-9239-423C-AA51-7AFA1C881AAA}"/>
              </a:ext>
            </a:extLst>
          </p:cNvPr>
          <p:cNvSpPr/>
          <p:nvPr/>
        </p:nvSpPr>
        <p:spPr>
          <a:xfrm>
            <a:off x="6688348" y="2353574"/>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ea typeface="+mn-lt"/>
              <a:cs typeface="+mn-lt"/>
            </a:endParaRPr>
          </a:p>
        </p:txBody>
      </p:sp>
      <p:sp>
        <p:nvSpPr>
          <p:cNvPr id="11" name="Star: 10 Points 10">
            <a:extLst>
              <a:ext uri="{FF2B5EF4-FFF2-40B4-BE49-F238E27FC236}">
                <a16:creationId xmlns:a16="http://schemas.microsoft.com/office/drawing/2014/main" id="{BB1535F5-EA34-4579-AB35-AAB7F2BC4AD6}"/>
              </a:ext>
            </a:extLst>
          </p:cNvPr>
          <p:cNvSpPr/>
          <p:nvPr/>
        </p:nvSpPr>
        <p:spPr>
          <a:xfrm>
            <a:off x="7766649" y="2353574"/>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ea typeface="+mn-lt"/>
              <a:cs typeface="+mn-lt"/>
            </a:endParaRPr>
          </a:p>
        </p:txBody>
      </p:sp>
      <p:sp>
        <p:nvSpPr>
          <p:cNvPr id="12" name="Star: 10 Points 11">
            <a:extLst>
              <a:ext uri="{FF2B5EF4-FFF2-40B4-BE49-F238E27FC236}">
                <a16:creationId xmlns:a16="http://schemas.microsoft.com/office/drawing/2014/main" id="{3CA9532C-013B-414B-962A-65C3BD7E407F}"/>
              </a:ext>
            </a:extLst>
          </p:cNvPr>
          <p:cNvSpPr/>
          <p:nvPr/>
        </p:nvSpPr>
        <p:spPr>
          <a:xfrm>
            <a:off x="8888084" y="2353574"/>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cs typeface="Calibri"/>
            </a:endParaRPr>
          </a:p>
        </p:txBody>
      </p:sp>
      <p:sp>
        <p:nvSpPr>
          <p:cNvPr id="13" name="Star: 10 Points 12">
            <a:extLst>
              <a:ext uri="{FF2B5EF4-FFF2-40B4-BE49-F238E27FC236}">
                <a16:creationId xmlns:a16="http://schemas.microsoft.com/office/drawing/2014/main" id="{8C2E65FA-0DD0-4A41-B053-DC6DAADBE906}"/>
              </a:ext>
            </a:extLst>
          </p:cNvPr>
          <p:cNvSpPr/>
          <p:nvPr/>
        </p:nvSpPr>
        <p:spPr>
          <a:xfrm>
            <a:off x="9966386" y="2353574"/>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p>
        </p:txBody>
      </p:sp>
    </p:spTree>
    <p:extLst>
      <p:ext uri="{BB962C8B-B14F-4D97-AF65-F5344CB8AC3E}">
        <p14:creationId xmlns:p14="http://schemas.microsoft.com/office/powerpoint/2010/main" val="2876778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8D0DEA-E0D8-47E3-884D-004591E35F68}"/>
              </a:ext>
            </a:extLst>
          </p:cNvPr>
          <p:cNvSpPr>
            <a:spLocks noGrp="1"/>
          </p:cNvSpPr>
          <p:nvPr>
            <p:ph type="title"/>
          </p:nvPr>
        </p:nvSpPr>
        <p:spPr>
          <a:xfrm>
            <a:off x="2842590" y="365125"/>
            <a:ext cx="8511209" cy="1325563"/>
          </a:xfrm>
        </p:spPr>
        <p:txBody>
          <a:bodyPr/>
          <a:lstStyle/>
          <a:p>
            <a:r>
              <a:rPr lang="fr-FR" err="1"/>
              <a:t>Let’s</a:t>
            </a:r>
            <a:r>
              <a:rPr lang="fr-FR"/>
              <a:t> </a:t>
            </a:r>
            <a:r>
              <a:rPr lang="fr-FR" err="1"/>
              <a:t>revise</a:t>
            </a:r>
            <a:r>
              <a:rPr lang="fr-FR"/>
              <a:t> </a:t>
            </a:r>
            <a:r>
              <a:rPr lang="fr-FR" err="1"/>
              <a:t>numbers</a:t>
            </a:r>
            <a:r>
              <a:rPr lang="fr-FR"/>
              <a:t>!</a:t>
            </a:r>
          </a:p>
        </p:txBody>
      </p:sp>
      <p:sp>
        <p:nvSpPr>
          <p:cNvPr id="5" name="Star: 10 Points 4">
            <a:extLst>
              <a:ext uri="{FF2B5EF4-FFF2-40B4-BE49-F238E27FC236}">
                <a16:creationId xmlns:a16="http://schemas.microsoft.com/office/drawing/2014/main" id="{8A2C2774-F187-4EE3-9AA8-4B2951D4F9A2}"/>
              </a:ext>
            </a:extLst>
          </p:cNvPr>
          <p:cNvSpPr/>
          <p:nvPr/>
        </p:nvSpPr>
        <p:spPr>
          <a:xfrm>
            <a:off x="1440612" y="2353574"/>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cs typeface="Calibri"/>
              </a:rPr>
              <a:t>13</a:t>
            </a:r>
          </a:p>
        </p:txBody>
      </p:sp>
      <p:sp>
        <p:nvSpPr>
          <p:cNvPr id="6" name="Star: 10 Points 5">
            <a:extLst>
              <a:ext uri="{FF2B5EF4-FFF2-40B4-BE49-F238E27FC236}">
                <a16:creationId xmlns:a16="http://schemas.microsoft.com/office/drawing/2014/main" id="{6E8FD0FB-A33C-4CDA-9834-40AF38AF80E0}"/>
              </a:ext>
            </a:extLst>
          </p:cNvPr>
          <p:cNvSpPr/>
          <p:nvPr/>
        </p:nvSpPr>
        <p:spPr>
          <a:xfrm>
            <a:off x="2475781" y="2411083"/>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cs typeface="Calibri"/>
              </a:rPr>
              <a:t>30</a:t>
            </a:r>
            <a:endParaRPr lang="en-US" sz="2800" b="1"/>
          </a:p>
        </p:txBody>
      </p:sp>
      <p:sp>
        <p:nvSpPr>
          <p:cNvPr id="8" name="Star: 10 Points 7">
            <a:extLst>
              <a:ext uri="{FF2B5EF4-FFF2-40B4-BE49-F238E27FC236}">
                <a16:creationId xmlns:a16="http://schemas.microsoft.com/office/drawing/2014/main" id="{57719E62-2024-406E-8B11-1CA8195B30E3}"/>
              </a:ext>
            </a:extLst>
          </p:cNvPr>
          <p:cNvSpPr/>
          <p:nvPr/>
        </p:nvSpPr>
        <p:spPr>
          <a:xfrm>
            <a:off x="4589252" y="2411083"/>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cs typeface="Calibri"/>
              </a:rPr>
              <a:t>14</a:t>
            </a:r>
          </a:p>
        </p:txBody>
      </p:sp>
      <p:sp>
        <p:nvSpPr>
          <p:cNvPr id="9" name="Star: 10 Points 8">
            <a:extLst>
              <a:ext uri="{FF2B5EF4-FFF2-40B4-BE49-F238E27FC236}">
                <a16:creationId xmlns:a16="http://schemas.microsoft.com/office/drawing/2014/main" id="{91BE674A-9197-464D-AE4B-A6AB0BED1812}"/>
              </a:ext>
            </a:extLst>
          </p:cNvPr>
          <p:cNvSpPr/>
          <p:nvPr/>
        </p:nvSpPr>
        <p:spPr>
          <a:xfrm>
            <a:off x="5610045" y="2353573"/>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ea typeface="+mn-lt"/>
                <a:cs typeface="+mn-lt"/>
              </a:rPr>
              <a:t>40</a:t>
            </a:r>
          </a:p>
        </p:txBody>
      </p:sp>
      <p:sp>
        <p:nvSpPr>
          <p:cNvPr id="11" name="Star: 10 Points 10">
            <a:extLst>
              <a:ext uri="{FF2B5EF4-FFF2-40B4-BE49-F238E27FC236}">
                <a16:creationId xmlns:a16="http://schemas.microsoft.com/office/drawing/2014/main" id="{BB1535F5-EA34-4579-AB35-AAB7F2BC4AD6}"/>
              </a:ext>
            </a:extLst>
          </p:cNvPr>
          <p:cNvSpPr/>
          <p:nvPr/>
        </p:nvSpPr>
        <p:spPr>
          <a:xfrm>
            <a:off x="7766649" y="2353574"/>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ea typeface="+mn-lt"/>
                <a:cs typeface="+mn-lt"/>
              </a:rPr>
              <a:t>15</a:t>
            </a:r>
          </a:p>
        </p:txBody>
      </p:sp>
      <p:sp>
        <p:nvSpPr>
          <p:cNvPr id="12" name="Star: 10 Points 11">
            <a:extLst>
              <a:ext uri="{FF2B5EF4-FFF2-40B4-BE49-F238E27FC236}">
                <a16:creationId xmlns:a16="http://schemas.microsoft.com/office/drawing/2014/main" id="{3CA9532C-013B-414B-962A-65C3BD7E407F}"/>
              </a:ext>
            </a:extLst>
          </p:cNvPr>
          <p:cNvSpPr/>
          <p:nvPr/>
        </p:nvSpPr>
        <p:spPr>
          <a:xfrm>
            <a:off x="8888084" y="2353574"/>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cs typeface="Calibri"/>
              </a:rPr>
              <a:t>50</a:t>
            </a:r>
          </a:p>
        </p:txBody>
      </p:sp>
      <p:sp>
        <p:nvSpPr>
          <p:cNvPr id="17" name="Star: 10 Points 16">
            <a:extLst>
              <a:ext uri="{FF2B5EF4-FFF2-40B4-BE49-F238E27FC236}">
                <a16:creationId xmlns:a16="http://schemas.microsoft.com/office/drawing/2014/main" id="{76D3D9B6-A303-4189-9862-CDD541E32635}"/>
              </a:ext>
            </a:extLst>
          </p:cNvPr>
          <p:cNvSpPr/>
          <p:nvPr/>
        </p:nvSpPr>
        <p:spPr>
          <a:xfrm>
            <a:off x="3956648" y="3661914"/>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latin typeface="Comic Sans MS"/>
                <a:cs typeface="Calibri"/>
              </a:rPr>
              <a:t>16</a:t>
            </a:r>
          </a:p>
        </p:txBody>
      </p:sp>
      <p:sp>
        <p:nvSpPr>
          <p:cNvPr id="18" name="Star: 10 Points 17">
            <a:extLst>
              <a:ext uri="{FF2B5EF4-FFF2-40B4-BE49-F238E27FC236}">
                <a16:creationId xmlns:a16="http://schemas.microsoft.com/office/drawing/2014/main" id="{F3F83805-009B-47A0-A547-98899629EE1B}"/>
              </a:ext>
            </a:extLst>
          </p:cNvPr>
          <p:cNvSpPr/>
          <p:nvPr/>
        </p:nvSpPr>
        <p:spPr>
          <a:xfrm>
            <a:off x="5049327" y="3661914"/>
            <a:ext cx="920150" cy="920150"/>
          </a:xfrm>
          <a:prstGeom prst="star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latin typeface="Comic Sans MS"/>
                <a:cs typeface="Calibri"/>
              </a:rPr>
              <a:t>60</a:t>
            </a:r>
          </a:p>
        </p:txBody>
      </p:sp>
    </p:spTree>
    <p:extLst>
      <p:ext uri="{BB962C8B-B14F-4D97-AF65-F5344CB8AC3E}">
        <p14:creationId xmlns:p14="http://schemas.microsoft.com/office/powerpoint/2010/main" val="3855238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3990ED-A0F1-4050-BC37-EA4A611E25E4}"/>
              </a:ext>
            </a:extLst>
          </p:cNvPr>
          <p:cNvSpPr>
            <a:spLocks noGrp="1"/>
          </p:cNvSpPr>
          <p:nvPr>
            <p:ph type="title"/>
          </p:nvPr>
        </p:nvSpPr>
        <p:spPr>
          <a:xfrm>
            <a:off x="4514865" y="5691"/>
            <a:ext cx="2468218" cy="1339940"/>
          </a:xfrm>
        </p:spPr>
        <p:txBody>
          <a:bodyPr/>
          <a:lstStyle/>
          <a:p>
            <a:r>
              <a:rPr lang="fr-FR" err="1"/>
              <a:t>Weather</a:t>
            </a:r>
            <a:endParaRPr lang="fr-FR"/>
          </a:p>
        </p:txBody>
      </p:sp>
      <p:pic>
        <p:nvPicPr>
          <p:cNvPr id="7" name="Image 6">
            <a:extLst>
              <a:ext uri="{FF2B5EF4-FFF2-40B4-BE49-F238E27FC236}">
                <a16:creationId xmlns:a16="http://schemas.microsoft.com/office/drawing/2014/main" id="{145C7F56-03DD-4109-A58A-49BD6BDF6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71" y="1356942"/>
            <a:ext cx="1950273" cy="1854283"/>
          </a:xfrm>
          <a:prstGeom prst="rect">
            <a:avLst/>
          </a:prstGeom>
        </p:spPr>
      </p:pic>
      <p:pic>
        <p:nvPicPr>
          <p:cNvPr id="9" name="Image 8">
            <a:extLst>
              <a:ext uri="{FF2B5EF4-FFF2-40B4-BE49-F238E27FC236}">
                <a16:creationId xmlns:a16="http://schemas.microsoft.com/office/drawing/2014/main" id="{91CDF50B-D7A5-4091-89B7-51996BE76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929" y="1765052"/>
            <a:ext cx="1835839" cy="1121583"/>
          </a:xfrm>
          <a:prstGeom prst="rect">
            <a:avLst/>
          </a:prstGeom>
        </p:spPr>
      </p:pic>
      <p:pic>
        <p:nvPicPr>
          <p:cNvPr id="11" name="Image 10">
            <a:extLst>
              <a:ext uri="{FF2B5EF4-FFF2-40B4-BE49-F238E27FC236}">
                <a16:creationId xmlns:a16="http://schemas.microsoft.com/office/drawing/2014/main" id="{61176DD5-938D-4671-93CE-6A8ED51A69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6013" y="1765052"/>
            <a:ext cx="1474745" cy="1255838"/>
          </a:xfrm>
          <a:prstGeom prst="rect">
            <a:avLst/>
          </a:prstGeom>
        </p:spPr>
      </p:pic>
      <p:pic>
        <p:nvPicPr>
          <p:cNvPr id="13" name="Image 12" descr="Une image contenant lampe, pièce&#10;&#10;Description générée automatiquement">
            <a:extLst>
              <a:ext uri="{FF2B5EF4-FFF2-40B4-BE49-F238E27FC236}">
                <a16:creationId xmlns:a16="http://schemas.microsoft.com/office/drawing/2014/main" id="{AA547EAC-5B03-4178-8CC3-FC08227C62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0016" y="1356942"/>
            <a:ext cx="1800383" cy="1663948"/>
          </a:xfrm>
          <a:prstGeom prst="rect">
            <a:avLst/>
          </a:prstGeom>
        </p:spPr>
      </p:pic>
      <p:pic>
        <p:nvPicPr>
          <p:cNvPr id="15" name="Image 14">
            <a:extLst>
              <a:ext uri="{FF2B5EF4-FFF2-40B4-BE49-F238E27FC236}">
                <a16:creationId xmlns:a16="http://schemas.microsoft.com/office/drawing/2014/main" id="{C8E1CA10-F6E1-4612-BF69-01274EBFFB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350" y="4109397"/>
            <a:ext cx="1566716" cy="1299884"/>
          </a:xfrm>
          <a:prstGeom prst="rect">
            <a:avLst/>
          </a:prstGeom>
        </p:spPr>
      </p:pic>
      <p:pic>
        <p:nvPicPr>
          <p:cNvPr id="19" name="Image 18" descr="Une image contenant signe, dessin, trafic, rue&#10;&#10;Description générée automatiquement">
            <a:extLst>
              <a:ext uri="{FF2B5EF4-FFF2-40B4-BE49-F238E27FC236}">
                <a16:creationId xmlns:a16="http://schemas.microsoft.com/office/drawing/2014/main" id="{8B237C06-E805-4EF2-88AB-E0BAA5DCD8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9422" y="4007222"/>
            <a:ext cx="1477141" cy="1299884"/>
          </a:xfrm>
          <a:prstGeom prst="rect">
            <a:avLst/>
          </a:prstGeom>
        </p:spPr>
      </p:pic>
      <p:pic>
        <p:nvPicPr>
          <p:cNvPr id="21" name="Image 20" descr="Une image contenant alimentation&#10;&#10;Description générée automatiquement">
            <a:extLst>
              <a:ext uri="{FF2B5EF4-FFF2-40B4-BE49-F238E27FC236}">
                <a16:creationId xmlns:a16="http://schemas.microsoft.com/office/drawing/2014/main" id="{91D06EEF-9C6E-464E-A438-9B5F0B0AAC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9727" y="4007222"/>
            <a:ext cx="1537876" cy="1504235"/>
          </a:xfrm>
          <a:prstGeom prst="rect">
            <a:avLst/>
          </a:prstGeom>
        </p:spPr>
      </p:pic>
      <p:pic>
        <p:nvPicPr>
          <p:cNvPr id="25" name="Image 24" descr="Une image contenant intérieur, blanc, assis, lumière&#10;&#10;Description générée automatiquement">
            <a:extLst>
              <a:ext uri="{FF2B5EF4-FFF2-40B4-BE49-F238E27FC236}">
                <a16:creationId xmlns:a16="http://schemas.microsoft.com/office/drawing/2014/main" id="{35D5C8DD-338D-4762-971F-BBFE2BB0C9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45097" y="3980027"/>
            <a:ext cx="2155661" cy="1327079"/>
          </a:xfrm>
          <a:prstGeom prst="rect">
            <a:avLst/>
          </a:prstGeom>
        </p:spPr>
      </p:pic>
      <p:sp>
        <p:nvSpPr>
          <p:cNvPr id="26" name="ZoneTexte 25">
            <a:extLst>
              <a:ext uri="{FF2B5EF4-FFF2-40B4-BE49-F238E27FC236}">
                <a16:creationId xmlns:a16="http://schemas.microsoft.com/office/drawing/2014/main" id="{5258B230-0C5F-4C6C-9484-552AD8F0F8D2}"/>
              </a:ext>
            </a:extLst>
          </p:cNvPr>
          <p:cNvSpPr txBox="1"/>
          <p:nvPr/>
        </p:nvSpPr>
        <p:spPr>
          <a:xfrm>
            <a:off x="901953" y="3075397"/>
            <a:ext cx="1721224" cy="707886"/>
          </a:xfrm>
          <a:prstGeom prst="rect">
            <a:avLst/>
          </a:prstGeom>
          <a:noFill/>
        </p:spPr>
        <p:txBody>
          <a:bodyPr wrap="square" rtlCol="0">
            <a:spAutoFit/>
          </a:bodyPr>
          <a:lstStyle/>
          <a:p>
            <a:r>
              <a:rPr lang="fr-FR" sz="4000" err="1">
                <a:solidFill>
                  <a:srgbClr val="FF0000"/>
                </a:solidFill>
              </a:rPr>
              <a:t>sun</a:t>
            </a:r>
            <a:r>
              <a:rPr lang="fr-FR" sz="4000" err="1"/>
              <a:t>ny</a:t>
            </a:r>
            <a:endParaRPr lang="fr-FR" sz="4000"/>
          </a:p>
        </p:txBody>
      </p:sp>
      <p:sp>
        <p:nvSpPr>
          <p:cNvPr id="27" name="ZoneTexte 26">
            <a:extLst>
              <a:ext uri="{FF2B5EF4-FFF2-40B4-BE49-F238E27FC236}">
                <a16:creationId xmlns:a16="http://schemas.microsoft.com/office/drawing/2014/main" id="{4E35E99F-F471-4D56-B64C-12A7E2DE239D}"/>
              </a:ext>
            </a:extLst>
          </p:cNvPr>
          <p:cNvSpPr txBox="1"/>
          <p:nvPr/>
        </p:nvSpPr>
        <p:spPr>
          <a:xfrm>
            <a:off x="2972163" y="3075057"/>
            <a:ext cx="3123837" cy="707886"/>
          </a:xfrm>
          <a:prstGeom prst="rect">
            <a:avLst/>
          </a:prstGeom>
          <a:noFill/>
        </p:spPr>
        <p:txBody>
          <a:bodyPr wrap="square" rtlCol="0">
            <a:spAutoFit/>
          </a:bodyPr>
          <a:lstStyle/>
          <a:p>
            <a:r>
              <a:rPr lang="fr-FR" sz="4000" dirty="0" err="1"/>
              <a:t>partly</a:t>
            </a:r>
            <a:r>
              <a:rPr lang="fr-FR" sz="4000" dirty="0"/>
              <a:t> </a:t>
            </a:r>
            <a:r>
              <a:rPr lang="fr-FR" sz="4000" dirty="0" err="1">
                <a:solidFill>
                  <a:srgbClr val="FF0000"/>
                </a:solidFill>
              </a:rPr>
              <a:t>cloud</a:t>
            </a:r>
            <a:r>
              <a:rPr lang="fr-FR" sz="4000" dirty="0" err="1"/>
              <a:t>y</a:t>
            </a:r>
            <a:endParaRPr lang="fr-FR" sz="4000" dirty="0"/>
          </a:p>
        </p:txBody>
      </p:sp>
      <p:sp>
        <p:nvSpPr>
          <p:cNvPr id="30" name="ZoneTexte 29">
            <a:extLst>
              <a:ext uri="{FF2B5EF4-FFF2-40B4-BE49-F238E27FC236}">
                <a16:creationId xmlns:a16="http://schemas.microsoft.com/office/drawing/2014/main" id="{47C614D1-1D92-4349-B5F3-302F50C48F3E}"/>
              </a:ext>
            </a:extLst>
          </p:cNvPr>
          <p:cNvSpPr txBox="1"/>
          <p:nvPr/>
        </p:nvSpPr>
        <p:spPr>
          <a:xfrm>
            <a:off x="6398053" y="3082200"/>
            <a:ext cx="1721224" cy="707886"/>
          </a:xfrm>
          <a:prstGeom prst="rect">
            <a:avLst/>
          </a:prstGeom>
          <a:noFill/>
        </p:spPr>
        <p:txBody>
          <a:bodyPr wrap="square" rtlCol="0">
            <a:spAutoFit/>
          </a:bodyPr>
          <a:lstStyle/>
          <a:p>
            <a:r>
              <a:rPr lang="fr-FR" sz="4000" err="1">
                <a:solidFill>
                  <a:srgbClr val="FF0000"/>
                </a:solidFill>
              </a:rPr>
              <a:t>cloud</a:t>
            </a:r>
            <a:r>
              <a:rPr lang="fr-FR" sz="4000" err="1"/>
              <a:t>y</a:t>
            </a:r>
            <a:endParaRPr lang="fr-FR" sz="4000"/>
          </a:p>
        </p:txBody>
      </p:sp>
      <p:sp>
        <p:nvSpPr>
          <p:cNvPr id="31" name="ZoneTexte 30">
            <a:extLst>
              <a:ext uri="{FF2B5EF4-FFF2-40B4-BE49-F238E27FC236}">
                <a16:creationId xmlns:a16="http://schemas.microsoft.com/office/drawing/2014/main" id="{2E4E227A-1072-4CB2-B2B8-6278DAF8D41D}"/>
              </a:ext>
            </a:extLst>
          </p:cNvPr>
          <p:cNvSpPr txBox="1"/>
          <p:nvPr/>
        </p:nvSpPr>
        <p:spPr>
          <a:xfrm>
            <a:off x="9237777" y="5310271"/>
            <a:ext cx="1721224" cy="707886"/>
          </a:xfrm>
          <a:prstGeom prst="rect">
            <a:avLst/>
          </a:prstGeom>
          <a:noFill/>
        </p:spPr>
        <p:txBody>
          <a:bodyPr wrap="square" rtlCol="0" anchor="t">
            <a:spAutoFit/>
          </a:bodyPr>
          <a:lstStyle/>
          <a:p>
            <a:r>
              <a:rPr lang="fr-FR" sz="4000" err="1">
                <a:solidFill>
                  <a:srgbClr val="FF0000"/>
                </a:solidFill>
              </a:rPr>
              <a:t>fog</a:t>
            </a:r>
            <a:r>
              <a:rPr lang="fr-FR" sz="4000" err="1"/>
              <a:t>gy</a:t>
            </a:r>
            <a:endParaRPr lang="fr-FR" sz="4000"/>
          </a:p>
        </p:txBody>
      </p:sp>
      <p:sp>
        <p:nvSpPr>
          <p:cNvPr id="32" name="ZoneTexte 31">
            <a:extLst>
              <a:ext uri="{FF2B5EF4-FFF2-40B4-BE49-F238E27FC236}">
                <a16:creationId xmlns:a16="http://schemas.microsoft.com/office/drawing/2014/main" id="{3494991E-0AEA-4A5A-84B7-FB00EEECAF61}"/>
              </a:ext>
            </a:extLst>
          </p:cNvPr>
          <p:cNvSpPr txBox="1"/>
          <p:nvPr/>
        </p:nvSpPr>
        <p:spPr>
          <a:xfrm>
            <a:off x="657371" y="5428050"/>
            <a:ext cx="2044674" cy="707886"/>
          </a:xfrm>
          <a:prstGeom prst="rect">
            <a:avLst/>
          </a:prstGeom>
          <a:noFill/>
        </p:spPr>
        <p:txBody>
          <a:bodyPr wrap="square" rtlCol="0">
            <a:spAutoFit/>
          </a:bodyPr>
          <a:lstStyle/>
          <a:p>
            <a:r>
              <a:rPr lang="fr-FR" sz="4000" err="1">
                <a:solidFill>
                  <a:srgbClr val="FF0000"/>
                </a:solidFill>
              </a:rPr>
              <a:t>snow</a:t>
            </a:r>
            <a:r>
              <a:rPr lang="fr-FR" sz="4000" err="1"/>
              <a:t>ing</a:t>
            </a:r>
            <a:endParaRPr lang="fr-FR" sz="4000"/>
          </a:p>
        </p:txBody>
      </p:sp>
      <p:sp>
        <p:nvSpPr>
          <p:cNvPr id="33" name="ZoneTexte 32">
            <a:extLst>
              <a:ext uri="{FF2B5EF4-FFF2-40B4-BE49-F238E27FC236}">
                <a16:creationId xmlns:a16="http://schemas.microsoft.com/office/drawing/2014/main" id="{945BB050-13D6-46CF-8881-5294CE1BE796}"/>
              </a:ext>
            </a:extLst>
          </p:cNvPr>
          <p:cNvSpPr txBox="1"/>
          <p:nvPr/>
        </p:nvSpPr>
        <p:spPr>
          <a:xfrm>
            <a:off x="6448357" y="5399918"/>
            <a:ext cx="1721224" cy="707886"/>
          </a:xfrm>
          <a:prstGeom prst="rect">
            <a:avLst/>
          </a:prstGeom>
          <a:noFill/>
        </p:spPr>
        <p:txBody>
          <a:bodyPr wrap="square" rtlCol="0" anchor="t">
            <a:spAutoFit/>
          </a:bodyPr>
          <a:lstStyle/>
          <a:p>
            <a:r>
              <a:rPr lang="fr-FR" sz="4000" err="1">
                <a:solidFill>
                  <a:srgbClr val="FF0000"/>
                </a:solidFill>
              </a:rPr>
              <a:t>storm</a:t>
            </a:r>
            <a:r>
              <a:rPr lang="fr-FR" sz="4000" err="1"/>
              <a:t>y</a:t>
            </a:r>
            <a:endParaRPr lang="fr-FR" sz="4000"/>
          </a:p>
        </p:txBody>
      </p:sp>
      <p:sp>
        <p:nvSpPr>
          <p:cNvPr id="34" name="ZoneTexte 33">
            <a:extLst>
              <a:ext uri="{FF2B5EF4-FFF2-40B4-BE49-F238E27FC236}">
                <a16:creationId xmlns:a16="http://schemas.microsoft.com/office/drawing/2014/main" id="{D78B83D3-72C8-4EC4-AD24-1F8B087C0B75}"/>
              </a:ext>
            </a:extLst>
          </p:cNvPr>
          <p:cNvSpPr txBox="1"/>
          <p:nvPr/>
        </p:nvSpPr>
        <p:spPr>
          <a:xfrm>
            <a:off x="3564764" y="5399918"/>
            <a:ext cx="1721224" cy="707886"/>
          </a:xfrm>
          <a:prstGeom prst="rect">
            <a:avLst/>
          </a:prstGeom>
          <a:noFill/>
        </p:spPr>
        <p:txBody>
          <a:bodyPr wrap="square" rtlCol="0">
            <a:spAutoFit/>
          </a:bodyPr>
          <a:lstStyle/>
          <a:p>
            <a:r>
              <a:rPr lang="fr-FR" sz="4000" err="1">
                <a:solidFill>
                  <a:srgbClr val="FF0000"/>
                </a:solidFill>
              </a:rPr>
              <a:t>wind</a:t>
            </a:r>
            <a:r>
              <a:rPr lang="fr-FR" sz="4000" err="1"/>
              <a:t>y</a:t>
            </a:r>
            <a:endParaRPr lang="fr-FR" sz="4000"/>
          </a:p>
        </p:txBody>
      </p:sp>
      <p:sp>
        <p:nvSpPr>
          <p:cNvPr id="35" name="ZoneTexte 34">
            <a:extLst>
              <a:ext uri="{FF2B5EF4-FFF2-40B4-BE49-F238E27FC236}">
                <a16:creationId xmlns:a16="http://schemas.microsoft.com/office/drawing/2014/main" id="{AE0CB805-203E-4142-8D64-618F749D01FA}"/>
              </a:ext>
            </a:extLst>
          </p:cNvPr>
          <p:cNvSpPr txBox="1"/>
          <p:nvPr/>
        </p:nvSpPr>
        <p:spPr>
          <a:xfrm>
            <a:off x="9102773" y="3058428"/>
            <a:ext cx="1721224" cy="707886"/>
          </a:xfrm>
          <a:prstGeom prst="rect">
            <a:avLst/>
          </a:prstGeom>
          <a:noFill/>
        </p:spPr>
        <p:txBody>
          <a:bodyPr wrap="square" rtlCol="0" anchor="t">
            <a:spAutoFit/>
          </a:bodyPr>
          <a:lstStyle/>
          <a:p>
            <a:r>
              <a:rPr lang="fr-FR" sz="4000" err="1">
                <a:solidFill>
                  <a:srgbClr val="FF0000"/>
                </a:solidFill>
              </a:rPr>
              <a:t>rain</a:t>
            </a:r>
            <a:r>
              <a:rPr lang="fr-FR" sz="4000" err="1"/>
              <a:t>ing</a:t>
            </a:r>
            <a:endParaRPr lang="fr-FR" sz="4000"/>
          </a:p>
        </p:txBody>
      </p:sp>
    </p:spTree>
    <p:extLst>
      <p:ext uri="{BB962C8B-B14F-4D97-AF65-F5344CB8AC3E}">
        <p14:creationId xmlns:p14="http://schemas.microsoft.com/office/powerpoint/2010/main" val="3734074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3990ED-A0F1-4050-BC37-EA4A611E25E4}"/>
              </a:ext>
            </a:extLst>
          </p:cNvPr>
          <p:cNvSpPr>
            <a:spLocks noGrp="1"/>
          </p:cNvSpPr>
          <p:nvPr>
            <p:ph type="title"/>
          </p:nvPr>
        </p:nvSpPr>
        <p:spPr>
          <a:xfrm>
            <a:off x="4313582" y="365125"/>
            <a:ext cx="7040217" cy="1325563"/>
          </a:xfrm>
        </p:spPr>
        <p:txBody>
          <a:bodyPr/>
          <a:lstStyle/>
          <a:p>
            <a:r>
              <a:rPr lang="fr-FR" err="1"/>
              <a:t>Weather</a:t>
            </a:r>
            <a:endParaRPr lang="fr-FR"/>
          </a:p>
        </p:txBody>
      </p:sp>
      <p:pic>
        <p:nvPicPr>
          <p:cNvPr id="7" name="Image 6">
            <a:extLst>
              <a:ext uri="{FF2B5EF4-FFF2-40B4-BE49-F238E27FC236}">
                <a16:creationId xmlns:a16="http://schemas.microsoft.com/office/drawing/2014/main" id="{145C7F56-03DD-4109-A58A-49BD6BDF6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71" y="1356942"/>
            <a:ext cx="1950273" cy="1854283"/>
          </a:xfrm>
          <a:prstGeom prst="rect">
            <a:avLst/>
          </a:prstGeom>
        </p:spPr>
      </p:pic>
      <p:pic>
        <p:nvPicPr>
          <p:cNvPr id="9" name="Image 8">
            <a:extLst>
              <a:ext uri="{FF2B5EF4-FFF2-40B4-BE49-F238E27FC236}">
                <a16:creationId xmlns:a16="http://schemas.microsoft.com/office/drawing/2014/main" id="{91CDF50B-D7A5-4091-89B7-51996BE76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929" y="1765052"/>
            <a:ext cx="1835839" cy="1121583"/>
          </a:xfrm>
          <a:prstGeom prst="rect">
            <a:avLst/>
          </a:prstGeom>
        </p:spPr>
      </p:pic>
      <p:pic>
        <p:nvPicPr>
          <p:cNvPr id="11" name="Image 10">
            <a:extLst>
              <a:ext uri="{FF2B5EF4-FFF2-40B4-BE49-F238E27FC236}">
                <a16:creationId xmlns:a16="http://schemas.microsoft.com/office/drawing/2014/main" id="{61176DD5-938D-4671-93CE-6A8ED51A69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6013" y="1765052"/>
            <a:ext cx="1474745" cy="1255838"/>
          </a:xfrm>
          <a:prstGeom prst="rect">
            <a:avLst/>
          </a:prstGeom>
        </p:spPr>
      </p:pic>
      <p:pic>
        <p:nvPicPr>
          <p:cNvPr id="13" name="Image 12" descr="Une image contenant lampe, pièce&#10;&#10;Description générée automatiquement">
            <a:extLst>
              <a:ext uri="{FF2B5EF4-FFF2-40B4-BE49-F238E27FC236}">
                <a16:creationId xmlns:a16="http://schemas.microsoft.com/office/drawing/2014/main" id="{AA547EAC-5B03-4178-8CC3-FC08227C62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0016" y="1356942"/>
            <a:ext cx="1800383" cy="1663948"/>
          </a:xfrm>
          <a:prstGeom prst="rect">
            <a:avLst/>
          </a:prstGeom>
        </p:spPr>
      </p:pic>
      <p:pic>
        <p:nvPicPr>
          <p:cNvPr id="15" name="Image 14">
            <a:extLst>
              <a:ext uri="{FF2B5EF4-FFF2-40B4-BE49-F238E27FC236}">
                <a16:creationId xmlns:a16="http://schemas.microsoft.com/office/drawing/2014/main" id="{C8E1CA10-F6E1-4612-BF69-01274EBFFB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350" y="4109397"/>
            <a:ext cx="1566716" cy="1299884"/>
          </a:xfrm>
          <a:prstGeom prst="rect">
            <a:avLst/>
          </a:prstGeom>
        </p:spPr>
      </p:pic>
      <p:pic>
        <p:nvPicPr>
          <p:cNvPr id="19" name="Image 18" descr="Une image contenant signe, dessin, trafic, rue&#10;&#10;Description générée automatiquement">
            <a:extLst>
              <a:ext uri="{FF2B5EF4-FFF2-40B4-BE49-F238E27FC236}">
                <a16:creationId xmlns:a16="http://schemas.microsoft.com/office/drawing/2014/main" id="{8B237C06-E805-4EF2-88AB-E0BAA5DCD8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9422" y="4007222"/>
            <a:ext cx="1477141" cy="1299884"/>
          </a:xfrm>
          <a:prstGeom prst="rect">
            <a:avLst/>
          </a:prstGeom>
        </p:spPr>
      </p:pic>
      <p:pic>
        <p:nvPicPr>
          <p:cNvPr id="21" name="Image 20" descr="Une image contenant alimentation&#10;&#10;Description générée automatiquement">
            <a:extLst>
              <a:ext uri="{FF2B5EF4-FFF2-40B4-BE49-F238E27FC236}">
                <a16:creationId xmlns:a16="http://schemas.microsoft.com/office/drawing/2014/main" id="{91D06EEF-9C6E-464E-A438-9B5F0B0AAC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9727" y="4007222"/>
            <a:ext cx="1537876" cy="1504235"/>
          </a:xfrm>
          <a:prstGeom prst="rect">
            <a:avLst/>
          </a:prstGeom>
        </p:spPr>
      </p:pic>
      <p:pic>
        <p:nvPicPr>
          <p:cNvPr id="25" name="Image 24" descr="Une image contenant intérieur, blanc, assis, lumière&#10;&#10;Description générée automatiquement">
            <a:extLst>
              <a:ext uri="{FF2B5EF4-FFF2-40B4-BE49-F238E27FC236}">
                <a16:creationId xmlns:a16="http://schemas.microsoft.com/office/drawing/2014/main" id="{35D5C8DD-338D-4762-971F-BBFE2BB0C9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45097" y="3980027"/>
            <a:ext cx="2155661" cy="1327079"/>
          </a:xfrm>
          <a:prstGeom prst="rect">
            <a:avLst/>
          </a:prstGeom>
        </p:spPr>
      </p:pic>
      <p:sp>
        <p:nvSpPr>
          <p:cNvPr id="26" name="ZoneTexte 25">
            <a:extLst>
              <a:ext uri="{FF2B5EF4-FFF2-40B4-BE49-F238E27FC236}">
                <a16:creationId xmlns:a16="http://schemas.microsoft.com/office/drawing/2014/main" id="{5258B230-0C5F-4C6C-9484-552AD8F0F8D2}"/>
              </a:ext>
            </a:extLst>
          </p:cNvPr>
          <p:cNvSpPr txBox="1"/>
          <p:nvPr/>
        </p:nvSpPr>
        <p:spPr>
          <a:xfrm>
            <a:off x="901953" y="3075397"/>
            <a:ext cx="1721224" cy="707886"/>
          </a:xfrm>
          <a:prstGeom prst="rect">
            <a:avLst/>
          </a:prstGeom>
          <a:noFill/>
        </p:spPr>
        <p:txBody>
          <a:bodyPr wrap="square" rtlCol="0" anchor="t">
            <a:spAutoFit/>
          </a:bodyPr>
          <a:lstStyle/>
          <a:p>
            <a:r>
              <a:rPr lang="fr-FR" sz="4000" dirty="0"/>
              <a:t>A</a:t>
            </a:r>
            <a:endParaRPr lang="fr-FR" sz="4000" dirty="0">
              <a:cs typeface="Calibri"/>
            </a:endParaRPr>
          </a:p>
        </p:txBody>
      </p:sp>
      <p:sp>
        <p:nvSpPr>
          <p:cNvPr id="27" name="ZoneTexte 26">
            <a:extLst>
              <a:ext uri="{FF2B5EF4-FFF2-40B4-BE49-F238E27FC236}">
                <a16:creationId xmlns:a16="http://schemas.microsoft.com/office/drawing/2014/main" id="{4E35E99F-F471-4D56-B64C-12A7E2DE239D}"/>
              </a:ext>
            </a:extLst>
          </p:cNvPr>
          <p:cNvSpPr txBox="1"/>
          <p:nvPr/>
        </p:nvSpPr>
        <p:spPr>
          <a:xfrm>
            <a:off x="2972163" y="3075057"/>
            <a:ext cx="3123837" cy="707886"/>
          </a:xfrm>
          <a:prstGeom prst="rect">
            <a:avLst/>
          </a:prstGeom>
          <a:noFill/>
        </p:spPr>
        <p:txBody>
          <a:bodyPr wrap="square" rtlCol="0" anchor="t">
            <a:spAutoFit/>
          </a:bodyPr>
          <a:lstStyle/>
          <a:p>
            <a:r>
              <a:rPr lang="fr-FR" sz="4000">
                <a:cs typeface="Calibri"/>
              </a:rPr>
              <a:t>B</a:t>
            </a:r>
            <a:endParaRPr lang="fr-FR" sz="4000"/>
          </a:p>
        </p:txBody>
      </p:sp>
      <p:sp>
        <p:nvSpPr>
          <p:cNvPr id="30" name="ZoneTexte 29">
            <a:extLst>
              <a:ext uri="{FF2B5EF4-FFF2-40B4-BE49-F238E27FC236}">
                <a16:creationId xmlns:a16="http://schemas.microsoft.com/office/drawing/2014/main" id="{47C614D1-1D92-4349-B5F3-302F50C48F3E}"/>
              </a:ext>
            </a:extLst>
          </p:cNvPr>
          <p:cNvSpPr txBox="1"/>
          <p:nvPr/>
        </p:nvSpPr>
        <p:spPr>
          <a:xfrm>
            <a:off x="6398053" y="3082200"/>
            <a:ext cx="1721224" cy="707886"/>
          </a:xfrm>
          <a:prstGeom prst="rect">
            <a:avLst/>
          </a:prstGeom>
          <a:noFill/>
        </p:spPr>
        <p:txBody>
          <a:bodyPr wrap="square" rtlCol="0" anchor="t">
            <a:spAutoFit/>
          </a:bodyPr>
          <a:lstStyle/>
          <a:p>
            <a:r>
              <a:rPr lang="fr-FR" sz="4000" dirty="0">
                <a:cs typeface="Calibri"/>
              </a:rPr>
              <a:t>C</a:t>
            </a:r>
          </a:p>
        </p:txBody>
      </p:sp>
      <p:sp>
        <p:nvSpPr>
          <p:cNvPr id="31" name="ZoneTexte 30">
            <a:extLst>
              <a:ext uri="{FF2B5EF4-FFF2-40B4-BE49-F238E27FC236}">
                <a16:creationId xmlns:a16="http://schemas.microsoft.com/office/drawing/2014/main" id="{2E4E227A-1072-4CB2-B2B8-6278DAF8D41D}"/>
              </a:ext>
            </a:extLst>
          </p:cNvPr>
          <p:cNvSpPr txBox="1"/>
          <p:nvPr/>
        </p:nvSpPr>
        <p:spPr>
          <a:xfrm>
            <a:off x="9237777" y="5310271"/>
            <a:ext cx="1721224" cy="707886"/>
          </a:xfrm>
          <a:prstGeom prst="rect">
            <a:avLst/>
          </a:prstGeom>
          <a:noFill/>
        </p:spPr>
        <p:txBody>
          <a:bodyPr wrap="square" rtlCol="0" anchor="t">
            <a:spAutoFit/>
          </a:bodyPr>
          <a:lstStyle/>
          <a:p>
            <a:r>
              <a:rPr lang="fr-FR" sz="4000"/>
              <a:t>H</a:t>
            </a:r>
          </a:p>
        </p:txBody>
      </p:sp>
      <p:sp>
        <p:nvSpPr>
          <p:cNvPr id="32" name="ZoneTexte 31">
            <a:extLst>
              <a:ext uri="{FF2B5EF4-FFF2-40B4-BE49-F238E27FC236}">
                <a16:creationId xmlns:a16="http://schemas.microsoft.com/office/drawing/2014/main" id="{3494991E-0AEA-4A5A-84B7-FB00EEECAF61}"/>
              </a:ext>
            </a:extLst>
          </p:cNvPr>
          <p:cNvSpPr txBox="1"/>
          <p:nvPr/>
        </p:nvSpPr>
        <p:spPr>
          <a:xfrm>
            <a:off x="657371" y="5428050"/>
            <a:ext cx="2044674" cy="707886"/>
          </a:xfrm>
          <a:prstGeom prst="rect">
            <a:avLst/>
          </a:prstGeom>
          <a:noFill/>
        </p:spPr>
        <p:txBody>
          <a:bodyPr wrap="square" rtlCol="0" anchor="t">
            <a:spAutoFit/>
          </a:bodyPr>
          <a:lstStyle/>
          <a:p>
            <a:r>
              <a:rPr lang="fr-FR" sz="4000" dirty="0"/>
              <a:t>E</a:t>
            </a:r>
            <a:endParaRPr lang="fr-FR" sz="4000" dirty="0">
              <a:cs typeface="Calibri"/>
            </a:endParaRPr>
          </a:p>
        </p:txBody>
      </p:sp>
      <p:sp>
        <p:nvSpPr>
          <p:cNvPr id="33" name="ZoneTexte 32">
            <a:extLst>
              <a:ext uri="{FF2B5EF4-FFF2-40B4-BE49-F238E27FC236}">
                <a16:creationId xmlns:a16="http://schemas.microsoft.com/office/drawing/2014/main" id="{945BB050-13D6-46CF-8881-5294CE1BE796}"/>
              </a:ext>
            </a:extLst>
          </p:cNvPr>
          <p:cNvSpPr txBox="1"/>
          <p:nvPr/>
        </p:nvSpPr>
        <p:spPr>
          <a:xfrm>
            <a:off x="6448357" y="5399918"/>
            <a:ext cx="1721224" cy="707886"/>
          </a:xfrm>
          <a:prstGeom prst="rect">
            <a:avLst/>
          </a:prstGeom>
          <a:noFill/>
        </p:spPr>
        <p:txBody>
          <a:bodyPr wrap="square" rtlCol="0" anchor="t">
            <a:spAutoFit/>
          </a:bodyPr>
          <a:lstStyle/>
          <a:p>
            <a:r>
              <a:rPr lang="fr-FR" sz="4000">
                <a:cs typeface="Calibri"/>
              </a:rPr>
              <a:t>G</a:t>
            </a:r>
            <a:endParaRPr lang="fr-FR" sz="4000"/>
          </a:p>
        </p:txBody>
      </p:sp>
      <p:sp>
        <p:nvSpPr>
          <p:cNvPr id="34" name="ZoneTexte 33">
            <a:extLst>
              <a:ext uri="{FF2B5EF4-FFF2-40B4-BE49-F238E27FC236}">
                <a16:creationId xmlns:a16="http://schemas.microsoft.com/office/drawing/2014/main" id="{D78B83D3-72C8-4EC4-AD24-1F8B087C0B75}"/>
              </a:ext>
            </a:extLst>
          </p:cNvPr>
          <p:cNvSpPr txBox="1"/>
          <p:nvPr/>
        </p:nvSpPr>
        <p:spPr>
          <a:xfrm>
            <a:off x="3564764" y="5399918"/>
            <a:ext cx="1721224" cy="707886"/>
          </a:xfrm>
          <a:prstGeom prst="rect">
            <a:avLst/>
          </a:prstGeom>
          <a:noFill/>
        </p:spPr>
        <p:txBody>
          <a:bodyPr wrap="square" rtlCol="0" anchor="t">
            <a:spAutoFit/>
          </a:bodyPr>
          <a:lstStyle/>
          <a:p>
            <a:r>
              <a:rPr lang="fr-FR" sz="4000" dirty="0">
                <a:cs typeface="Calibri"/>
              </a:rPr>
              <a:t>F</a:t>
            </a:r>
          </a:p>
        </p:txBody>
      </p:sp>
      <p:sp>
        <p:nvSpPr>
          <p:cNvPr id="35" name="ZoneTexte 34">
            <a:extLst>
              <a:ext uri="{FF2B5EF4-FFF2-40B4-BE49-F238E27FC236}">
                <a16:creationId xmlns:a16="http://schemas.microsoft.com/office/drawing/2014/main" id="{AE0CB805-203E-4142-8D64-618F749D01FA}"/>
              </a:ext>
            </a:extLst>
          </p:cNvPr>
          <p:cNvSpPr txBox="1"/>
          <p:nvPr/>
        </p:nvSpPr>
        <p:spPr>
          <a:xfrm>
            <a:off x="9102773" y="3058428"/>
            <a:ext cx="1721224" cy="707886"/>
          </a:xfrm>
          <a:prstGeom prst="rect">
            <a:avLst/>
          </a:prstGeom>
          <a:noFill/>
        </p:spPr>
        <p:txBody>
          <a:bodyPr wrap="square" rtlCol="0" anchor="t">
            <a:spAutoFit/>
          </a:bodyPr>
          <a:lstStyle/>
          <a:p>
            <a:r>
              <a:rPr lang="fr-FR" sz="4000">
                <a:cs typeface="Calibri"/>
              </a:rPr>
              <a:t>D</a:t>
            </a:r>
            <a:endParaRPr lang="fr-FR" sz="4000"/>
          </a:p>
        </p:txBody>
      </p:sp>
    </p:spTree>
    <p:extLst>
      <p:ext uri="{BB962C8B-B14F-4D97-AF65-F5344CB8AC3E}">
        <p14:creationId xmlns:p14="http://schemas.microsoft.com/office/powerpoint/2010/main" val="3933994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bouteille, dessin&#10;&#10;Description générée automatiquement">
            <a:extLst>
              <a:ext uri="{FF2B5EF4-FFF2-40B4-BE49-F238E27FC236}">
                <a16:creationId xmlns:a16="http://schemas.microsoft.com/office/drawing/2014/main" id="{7086F257-459D-4625-A787-566D40FF3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222" y="429511"/>
            <a:ext cx="1549908" cy="2820846"/>
          </a:xfrm>
          <a:prstGeom prst="rect">
            <a:avLst/>
          </a:prstGeom>
        </p:spPr>
      </p:pic>
      <p:pic>
        <p:nvPicPr>
          <p:cNvPr id="11" name="Image 10" descr="Une image contenant assis, bouteille&#10;&#10;Description générée automatiquement">
            <a:extLst>
              <a:ext uri="{FF2B5EF4-FFF2-40B4-BE49-F238E27FC236}">
                <a16:creationId xmlns:a16="http://schemas.microsoft.com/office/drawing/2014/main" id="{168EEEAB-EC23-4351-B450-EEAE89C2F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649" y="3617104"/>
            <a:ext cx="1549908" cy="2838560"/>
          </a:xfrm>
          <a:prstGeom prst="rect">
            <a:avLst/>
          </a:prstGeom>
        </p:spPr>
      </p:pic>
      <p:sp>
        <p:nvSpPr>
          <p:cNvPr id="12" name="ZoneTexte 11">
            <a:extLst>
              <a:ext uri="{FF2B5EF4-FFF2-40B4-BE49-F238E27FC236}">
                <a16:creationId xmlns:a16="http://schemas.microsoft.com/office/drawing/2014/main" id="{FC505432-9CCC-4F38-BF7C-87B30E5DBAA9}"/>
              </a:ext>
            </a:extLst>
          </p:cNvPr>
          <p:cNvSpPr txBox="1"/>
          <p:nvPr/>
        </p:nvSpPr>
        <p:spPr>
          <a:xfrm>
            <a:off x="3786817" y="5596442"/>
            <a:ext cx="4023359" cy="707886"/>
          </a:xfrm>
          <a:prstGeom prst="rect">
            <a:avLst/>
          </a:prstGeom>
          <a:noFill/>
        </p:spPr>
        <p:txBody>
          <a:bodyPr wrap="square" rtlCol="0">
            <a:spAutoFit/>
          </a:bodyPr>
          <a:lstStyle/>
          <a:p>
            <a:r>
              <a:rPr lang="fr-FR" sz="4000" dirty="0" err="1"/>
              <a:t>It’s</a:t>
            </a:r>
            <a:r>
              <a:rPr lang="fr-FR" sz="4000" dirty="0"/>
              <a:t> cold!</a:t>
            </a:r>
          </a:p>
        </p:txBody>
      </p:sp>
      <p:sp>
        <p:nvSpPr>
          <p:cNvPr id="13" name="ZoneTexte 12">
            <a:extLst>
              <a:ext uri="{FF2B5EF4-FFF2-40B4-BE49-F238E27FC236}">
                <a16:creationId xmlns:a16="http://schemas.microsoft.com/office/drawing/2014/main" id="{8B170617-843C-49DC-97F8-54B82E457C92}"/>
              </a:ext>
            </a:extLst>
          </p:cNvPr>
          <p:cNvSpPr txBox="1"/>
          <p:nvPr/>
        </p:nvSpPr>
        <p:spPr>
          <a:xfrm>
            <a:off x="8585130" y="2355953"/>
            <a:ext cx="4023359" cy="707886"/>
          </a:xfrm>
          <a:prstGeom prst="rect">
            <a:avLst/>
          </a:prstGeom>
          <a:noFill/>
        </p:spPr>
        <p:txBody>
          <a:bodyPr wrap="square" rtlCol="0">
            <a:spAutoFit/>
          </a:bodyPr>
          <a:lstStyle/>
          <a:p>
            <a:r>
              <a:rPr lang="fr-FR" sz="4000" dirty="0" err="1"/>
              <a:t>It’s</a:t>
            </a:r>
            <a:r>
              <a:rPr lang="fr-FR" sz="4000" dirty="0"/>
              <a:t> hot!</a:t>
            </a:r>
          </a:p>
        </p:txBody>
      </p:sp>
      <p:sp>
        <p:nvSpPr>
          <p:cNvPr id="14" name="ZoneTexte 13">
            <a:extLst>
              <a:ext uri="{FF2B5EF4-FFF2-40B4-BE49-F238E27FC236}">
                <a16:creationId xmlns:a16="http://schemas.microsoft.com/office/drawing/2014/main" id="{DB54477C-7CE5-418E-90FF-8345596832F7}"/>
              </a:ext>
            </a:extLst>
          </p:cNvPr>
          <p:cNvSpPr txBox="1"/>
          <p:nvPr/>
        </p:nvSpPr>
        <p:spPr>
          <a:xfrm>
            <a:off x="5229814" y="4333131"/>
            <a:ext cx="4023359" cy="707886"/>
          </a:xfrm>
          <a:prstGeom prst="rect">
            <a:avLst/>
          </a:prstGeom>
          <a:noFill/>
        </p:spPr>
        <p:txBody>
          <a:bodyPr wrap="square" rtlCol="0">
            <a:spAutoFit/>
          </a:bodyPr>
          <a:lstStyle/>
          <a:p>
            <a:r>
              <a:rPr lang="fr-FR" sz="4000" dirty="0" err="1"/>
              <a:t>It’s</a:t>
            </a:r>
            <a:r>
              <a:rPr lang="fr-FR" sz="4000" dirty="0"/>
              <a:t> cool!</a:t>
            </a:r>
          </a:p>
        </p:txBody>
      </p:sp>
      <p:sp>
        <p:nvSpPr>
          <p:cNvPr id="15" name="ZoneTexte 14">
            <a:extLst>
              <a:ext uri="{FF2B5EF4-FFF2-40B4-BE49-F238E27FC236}">
                <a16:creationId xmlns:a16="http://schemas.microsoft.com/office/drawing/2014/main" id="{1B572C1D-DCD3-4F92-AD75-02418CD197F9}"/>
              </a:ext>
            </a:extLst>
          </p:cNvPr>
          <p:cNvSpPr txBox="1"/>
          <p:nvPr/>
        </p:nvSpPr>
        <p:spPr>
          <a:xfrm>
            <a:off x="6447353" y="3290395"/>
            <a:ext cx="4023359" cy="707886"/>
          </a:xfrm>
          <a:prstGeom prst="rect">
            <a:avLst/>
          </a:prstGeom>
          <a:noFill/>
        </p:spPr>
        <p:txBody>
          <a:bodyPr wrap="square" rtlCol="0">
            <a:spAutoFit/>
          </a:bodyPr>
          <a:lstStyle/>
          <a:p>
            <a:r>
              <a:rPr lang="fr-FR" sz="4000" dirty="0" err="1"/>
              <a:t>It’s</a:t>
            </a:r>
            <a:r>
              <a:rPr lang="fr-FR" sz="4000" dirty="0"/>
              <a:t> warm!</a:t>
            </a:r>
          </a:p>
        </p:txBody>
      </p:sp>
      <p:sp>
        <p:nvSpPr>
          <p:cNvPr id="16" name="ZoneTexte 15">
            <a:extLst>
              <a:ext uri="{FF2B5EF4-FFF2-40B4-BE49-F238E27FC236}">
                <a16:creationId xmlns:a16="http://schemas.microsoft.com/office/drawing/2014/main" id="{E681FD59-92D3-4FA9-9E89-D2F01C8768D8}"/>
              </a:ext>
            </a:extLst>
          </p:cNvPr>
          <p:cNvSpPr txBox="1"/>
          <p:nvPr/>
        </p:nvSpPr>
        <p:spPr>
          <a:xfrm>
            <a:off x="512064" y="402336"/>
            <a:ext cx="4304539" cy="830997"/>
          </a:xfrm>
          <a:prstGeom prst="rect">
            <a:avLst/>
          </a:prstGeom>
          <a:noFill/>
        </p:spPr>
        <p:txBody>
          <a:bodyPr wrap="square" rtlCol="0">
            <a:spAutoFit/>
          </a:bodyPr>
          <a:lstStyle/>
          <a:p>
            <a:r>
              <a:rPr lang="fr-FR" sz="4800" b="1" dirty="0" err="1"/>
              <a:t>Temperature</a:t>
            </a:r>
            <a:endParaRPr lang="fr-FR" sz="4800" b="1" dirty="0"/>
          </a:p>
        </p:txBody>
      </p:sp>
      <p:pic>
        <p:nvPicPr>
          <p:cNvPr id="18" name="Image 17" descr="Une image contenant objet&#10;&#10;Description générée automatiquement">
            <a:extLst>
              <a:ext uri="{FF2B5EF4-FFF2-40B4-BE49-F238E27FC236}">
                <a16:creationId xmlns:a16="http://schemas.microsoft.com/office/drawing/2014/main" id="{88A090F6-2E67-4F3D-AB7E-2D052EAAA1D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50512" y="1108830"/>
            <a:ext cx="3581961" cy="3017794"/>
          </a:xfrm>
          <a:prstGeom prst="rect">
            <a:avLst/>
          </a:prstGeom>
        </p:spPr>
      </p:pic>
      <p:pic>
        <p:nvPicPr>
          <p:cNvPr id="20" name="Image 19" descr="Une image contenant miroir, bouteille&#10;&#10;Description générée automatiquement">
            <a:extLst>
              <a:ext uri="{FF2B5EF4-FFF2-40B4-BE49-F238E27FC236}">
                <a16:creationId xmlns:a16="http://schemas.microsoft.com/office/drawing/2014/main" id="{C4C74D63-42A7-46A6-8177-4F6907BF8C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2557" y="2736884"/>
            <a:ext cx="1631575" cy="2779481"/>
          </a:xfrm>
          <a:prstGeom prst="rect">
            <a:avLst/>
          </a:prstGeom>
        </p:spPr>
      </p:pic>
    </p:spTree>
    <p:extLst>
      <p:ext uri="{BB962C8B-B14F-4D97-AF65-F5344CB8AC3E}">
        <p14:creationId xmlns:p14="http://schemas.microsoft.com/office/powerpoint/2010/main" val="2071368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DDE98F-BC20-47C6-BA16-BC15A02918DD}"/>
              </a:ext>
            </a:extLst>
          </p:cNvPr>
          <p:cNvSpPr>
            <a:spLocks noGrp="1"/>
          </p:cNvSpPr>
          <p:nvPr>
            <p:ph type="title"/>
          </p:nvPr>
        </p:nvSpPr>
        <p:spPr>
          <a:xfrm>
            <a:off x="870204" y="606564"/>
            <a:ext cx="10451592" cy="1325563"/>
          </a:xfrm>
        </p:spPr>
        <p:txBody>
          <a:bodyPr anchor="ctr">
            <a:normAutofit/>
          </a:bodyPr>
          <a:lstStyle/>
          <a:p>
            <a:r>
              <a:rPr lang="fr-FR">
                <a:cs typeface="Calibri Light"/>
              </a:rPr>
              <a:t>Quel est le programme?</a:t>
            </a:r>
            <a:endParaRPr lang="fr-FR"/>
          </a:p>
        </p:txBody>
      </p:sp>
      <p:sp>
        <p:nvSpPr>
          <p:cNvPr id="21" name="Rectangle 20">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6" name="Espace réservé du contenu 2">
            <a:extLst>
              <a:ext uri="{FF2B5EF4-FFF2-40B4-BE49-F238E27FC236}">
                <a16:creationId xmlns:a16="http://schemas.microsoft.com/office/drawing/2014/main" id="{D2A197C6-FB6A-4E87-8B8B-B9815407192C}"/>
              </a:ext>
            </a:extLst>
          </p:cNvPr>
          <p:cNvGraphicFramePr>
            <a:graphicFrameLocks noGrp="1"/>
          </p:cNvGraphicFramePr>
          <p:nvPr>
            <p:ph idx="1"/>
            <p:extLst>
              <p:ext uri="{D42A27DB-BD31-4B8C-83A1-F6EECF244321}">
                <p14:modId xmlns:p14="http://schemas.microsoft.com/office/powerpoint/2010/main" val="191813414"/>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7955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A82741-5117-4AC3-8A05-E6A99F79A003}"/>
              </a:ext>
            </a:extLst>
          </p:cNvPr>
          <p:cNvSpPr txBox="1"/>
          <p:nvPr/>
        </p:nvSpPr>
        <p:spPr>
          <a:xfrm>
            <a:off x="641230" y="540589"/>
            <a:ext cx="4669765"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b="1" dirty="0">
              <a:cs typeface="Calibri"/>
            </a:endParaRPr>
          </a:p>
          <a:p>
            <a:endParaRPr lang="en-US" sz="3200" b="1" dirty="0">
              <a:cs typeface="Calibri"/>
            </a:endParaRPr>
          </a:p>
          <a:p>
            <a:r>
              <a:rPr lang="en-US" sz="3200" b="1" dirty="0">
                <a:cs typeface="Calibri"/>
              </a:rPr>
              <a:t>In Sydney, it's  </a:t>
            </a:r>
          </a:p>
          <a:p>
            <a:r>
              <a:rPr lang="en-US" sz="3200" b="1" dirty="0">
                <a:cs typeface="Calibri"/>
              </a:rPr>
              <a:t>It's 24°. It’s </a:t>
            </a:r>
          </a:p>
          <a:p>
            <a:endParaRPr lang="en-US" sz="3200" b="1" dirty="0">
              <a:cs typeface="Calibri"/>
            </a:endParaRPr>
          </a:p>
          <a:p>
            <a:r>
              <a:rPr lang="en-US" sz="3200" b="1" dirty="0">
                <a:cs typeface="Calibri"/>
              </a:rPr>
              <a:t>In Alice Springs, it's  </a:t>
            </a:r>
          </a:p>
          <a:p>
            <a:r>
              <a:rPr lang="en-US" sz="3200" b="1" dirty="0">
                <a:cs typeface="Calibri"/>
              </a:rPr>
              <a:t>It's 40°. It’s</a:t>
            </a:r>
          </a:p>
          <a:p>
            <a:endParaRPr lang="en-US" sz="3200" b="1" dirty="0">
              <a:cs typeface="Calibri"/>
            </a:endParaRPr>
          </a:p>
          <a:p>
            <a:endParaRPr lang="en-US" sz="3200" b="1" dirty="0">
              <a:cs typeface="Calibri"/>
            </a:endParaRPr>
          </a:p>
          <a:p>
            <a:r>
              <a:rPr lang="en-US" sz="3200" b="1" dirty="0">
                <a:cs typeface="Calibri"/>
              </a:rPr>
              <a:t>It's                  in Darwin </a:t>
            </a:r>
          </a:p>
          <a:p>
            <a:endParaRPr lang="en-US" sz="3200" b="1" dirty="0">
              <a:cs typeface="Calibri"/>
            </a:endParaRPr>
          </a:p>
          <a:p>
            <a:r>
              <a:rPr lang="en-US" sz="3200" b="1" dirty="0">
                <a:cs typeface="Calibri"/>
              </a:rPr>
              <a:t>but  it's 31°. It’s </a:t>
            </a:r>
            <a:endParaRPr lang="en-US" dirty="0">
              <a:cs typeface="Calibri" panose="020F0502020204030204"/>
            </a:endParaRPr>
          </a:p>
        </p:txBody>
      </p:sp>
      <p:pic>
        <p:nvPicPr>
          <p:cNvPr id="5" name="Image 8" descr="A close up of a logo&#10;&#10;Description generated with high confidence">
            <a:extLst>
              <a:ext uri="{FF2B5EF4-FFF2-40B4-BE49-F238E27FC236}">
                <a16:creationId xmlns:a16="http://schemas.microsoft.com/office/drawing/2014/main" id="{261A246A-B42D-4D3C-A185-E08FDC6F9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7949" y="1348107"/>
            <a:ext cx="1096980" cy="707558"/>
          </a:xfrm>
          <a:prstGeom prst="rect">
            <a:avLst/>
          </a:prstGeom>
        </p:spPr>
      </p:pic>
      <p:pic>
        <p:nvPicPr>
          <p:cNvPr id="7" name="Image 12" descr="Une image contenant lampe, pièce&#10;&#10;Description générée automatiquement">
            <a:extLst>
              <a:ext uri="{FF2B5EF4-FFF2-40B4-BE49-F238E27FC236}">
                <a16:creationId xmlns:a16="http://schemas.microsoft.com/office/drawing/2014/main" id="{091F3B15-3681-40CB-8553-9B5F01C3F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8243" y="2665282"/>
            <a:ext cx="1096980" cy="1017192"/>
          </a:xfrm>
          <a:prstGeom prst="rect">
            <a:avLst/>
          </a:prstGeom>
        </p:spPr>
      </p:pic>
      <p:pic>
        <p:nvPicPr>
          <p:cNvPr id="9" name="Image 20" descr="Une image contenant alimentation&#10;&#10;Description générée automatiquement">
            <a:extLst>
              <a:ext uri="{FF2B5EF4-FFF2-40B4-BE49-F238E27FC236}">
                <a16:creationId xmlns:a16="http://schemas.microsoft.com/office/drawing/2014/main" id="{BA9C59AC-DD28-429A-8304-A3973BC29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6346" y="4617622"/>
            <a:ext cx="1192819" cy="1159179"/>
          </a:xfrm>
          <a:prstGeom prst="rect">
            <a:avLst/>
          </a:prstGeom>
        </p:spPr>
      </p:pic>
      <p:sp>
        <p:nvSpPr>
          <p:cNvPr id="2" name="ZoneTexte 1">
            <a:extLst>
              <a:ext uri="{FF2B5EF4-FFF2-40B4-BE49-F238E27FC236}">
                <a16:creationId xmlns:a16="http://schemas.microsoft.com/office/drawing/2014/main" id="{ADEB3E7E-3913-4F81-BFF5-ECC3D9E3AD7A}"/>
              </a:ext>
            </a:extLst>
          </p:cNvPr>
          <p:cNvSpPr txBox="1"/>
          <p:nvPr/>
        </p:nvSpPr>
        <p:spPr>
          <a:xfrm>
            <a:off x="563112" y="417827"/>
            <a:ext cx="4826000" cy="769441"/>
          </a:xfrm>
          <a:prstGeom prst="rect">
            <a:avLst/>
          </a:prstGeom>
          <a:noFill/>
        </p:spPr>
        <p:txBody>
          <a:bodyPr wrap="square" rtlCol="0">
            <a:spAutoFit/>
          </a:bodyPr>
          <a:lstStyle/>
          <a:p>
            <a:r>
              <a:rPr lang="fr-FR" sz="4400" b="1" dirty="0" err="1"/>
              <a:t>Weather</a:t>
            </a:r>
            <a:r>
              <a:rPr lang="fr-FR" sz="4400" b="1" dirty="0"/>
              <a:t> </a:t>
            </a:r>
            <a:r>
              <a:rPr lang="fr-FR" sz="4400" b="1" dirty="0" err="1"/>
              <a:t>forecast</a:t>
            </a:r>
            <a:endParaRPr lang="fr-FR" sz="4400" b="1" dirty="0"/>
          </a:p>
        </p:txBody>
      </p:sp>
      <p:pic>
        <p:nvPicPr>
          <p:cNvPr id="11" name="Image 10" descr="Une image contenant bouteille, dessin&#10;&#10;Description générée automatiquement">
            <a:extLst>
              <a:ext uri="{FF2B5EF4-FFF2-40B4-BE49-F238E27FC236}">
                <a16:creationId xmlns:a16="http://schemas.microsoft.com/office/drawing/2014/main" id="{EE00565E-1418-4BE6-A05C-B2F1A497C1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2312" y="5692879"/>
            <a:ext cx="422768" cy="769441"/>
          </a:xfrm>
          <a:prstGeom prst="rect">
            <a:avLst/>
          </a:prstGeom>
        </p:spPr>
      </p:pic>
      <p:pic>
        <p:nvPicPr>
          <p:cNvPr id="12" name="Picture 2" descr="A picture containing monitor, sitting, screen, orange&#10;&#10;Description generated with very high confidence">
            <a:extLst>
              <a:ext uri="{FF2B5EF4-FFF2-40B4-BE49-F238E27FC236}">
                <a16:creationId xmlns:a16="http://schemas.microsoft.com/office/drawing/2014/main" id="{DFEF68C1-6606-4E3F-A909-50A3B1C29E68}"/>
              </a:ext>
            </a:extLst>
          </p:cNvPr>
          <p:cNvPicPr>
            <a:picLocks noChangeAspect="1"/>
          </p:cNvPicPr>
          <p:nvPr/>
        </p:nvPicPr>
        <p:blipFill rotWithShape="1">
          <a:blip r:embed="rId7"/>
          <a:srcRect l="22619" r="19266"/>
          <a:stretch/>
        </p:blipFill>
        <p:spPr>
          <a:xfrm>
            <a:off x="5467230" y="417827"/>
            <a:ext cx="6363469" cy="6022345"/>
          </a:xfrm>
          <a:prstGeom prst="rect">
            <a:avLst/>
          </a:prstGeom>
        </p:spPr>
      </p:pic>
      <p:pic>
        <p:nvPicPr>
          <p:cNvPr id="13" name="Image 12" descr="Une image contenant bouteille, dessin&#10;&#10;Description générée automatiquement">
            <a:extLst>
              <a:ext uri="{FF2B5EF4-FFF2-40B4-BE49-F238E27FC236}">
                <a16:creationId xmlns:a16="http://schemas.microsoft.com/office/drawing/2014/main" id="{1EFE7AB3-2345-4CD5-A4DC-656D25E623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9165" y="3467470"/>
            <a:ext cx="422768" cy="769441"/>
          </a:xfrm>
          <a:prstGeom prst="rect">
            <a:avLst/>
          </a:prstGeom>
        </p:spPr>
      </p:pic>
      <p:pic>
        <p:nvPicPr>
          <p:cNvPr id="14" name="Image 13" descr="Une image contenant objet&#10;&#10;Description générée automatiquement">
            <a:extLst>
              <a:ext uri="{FF2B5EF4-FFF2-40B4-BE49-F238E27FC236}">
                <a16:creationId xmlns:a16="http://schemas.microsoft.com/office/drawing/2014/main" id="{50427FC4-79BD-46C4-9E6E-7744BC2D4A5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713083" y="1913692"/>
            <a:ext cx="1060613" cy="893564"/>
          </a:xfrm>
          <a:prstGeom prst="rect">
            <a:avLst/>
          </a:prstGeom>
        </p:spPr>
      </p:pic>
    </p:spTree>
    <p:extLst>
      <p:ext uri="{BB962C8B-B14F-4D97-AF65-F5344CB8AC3E}">
        <p14:creationId xmlns:p14="http://schemas.microsoft.com/office/powerpoint/2010/main" val="736298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8237AA2-E59B-4723-BC52-437AC32E754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The weather forecast</a:t>
            </a:r>
            <a:br>
              <a:rPr lang="en-US" sz="2600" kern="1200" dirty="0"/>
            </a:br>
            <a:endParaRPr lang="en-US" sz="2600" kern="1200" dirty="0">
              <a:solidFill>
                <a:srgbClr val="FFFFFF"/>
              </a:solidFill>
              <a:latin typeface="+mj-lt"/>
              <a:cs typeface="Calibri Light"/>
            </a:endParaRPr>
          </a:p>
        </p:txBody>
      </p:sp>
      <p:pic>
        <p:nvPicPr>
          <p:cNvPr id="5" name="Image 4" descr="Une image contenant texte, carte&#10;&#10;Description générée automatiquement">
            <a:extLst>
              <a:ext uri="{FF2B5EF4-FFF2-40B4-BE49-F238E27FC236}">
                <a16:creationId xmlns:a16="http://schemas.microsoft.com/office/drawing/2014/main" id="{70E3B338-055E-47B6-BC10-B7AE75FD700E}"/>
              </a:ext>
            </a:extLst>
          </p:cNvPr>
          <p:cNvPicPr>
            <a:picLocks noChangeAspect="1"/>
          </p:cNvPicPr>
          <p:nvPr/>
        </p:nvPicPr>
        <p:blipFill rotWithShape="1">
          <a:blip r:embed="rId5">
            <a:extLst>
              <a:ext uri="{28A0092B-C50C-407E-A947-70E740481C1C}">
                <a14:useLocalDpi xmlns:a14="http://schemas.microsoft.com/office/drawing/2010/main" val="0"/>
              </a:ext>
            </a:extLst>
          </a:blip>
          <a:srcRect t="6681" b="23684"/>
          <a:stretch/>
        </p:blipFill>
        <p:spPr>
          <a:xfrm>
            <a:off x="3619500" y="9773"/>
            <a:ext cx="8200606" cy="5883027"/>
          </a:xfrm>
          <a:prstGeom prst="rect">
            <a:avLst/>
          </a:prstGeom>
        </p:spPr>
      </p:pic>
      <p:pic>
        <p:nvPicPr>
          <p:cNvPr id="3" name="Graphic 3" descr="Headphones">
            <a:extLst>
              <a:ext uri="{FF2B5EF4-FFF2-40B4-BE49-F238E27FC236}">
                <a16:creationId xmlns:a16="http://schemas.microsoft.com/office/drawing/2014/main" id="{8FA0B1D1-A579-4B10-9882-FE8C4C82D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6045" y="182592"/>
            <a:ext cx="1460739" cy="1460739"/>
          </a:xfrm>
          <a:prstGeom prst="rect">
            <a:avLst/>
          </a:prstGeom>
        </p:spPr>
      </p:pic>
      <p:pic>
        <p:nvPicPr>
          <p:cNvPr id="4" name="EM3weather forecast- Today">
            <a:hlinkClick r:id="" action="ppaction://media"/>
            <a:extLst>
              <a:ext uri="{FF2B5EF4-FFF2-40B4-BE49-F238E27FC236}">
                <a16:creationId xmlns:a16="http://schemas.microsoft.com/office/drawing/2014/main" id="{9F7D7EBA-DA7B-4629-BADE-108E174A1F2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2743" y="272796"/>
            <a:ext cx="487363" cy="487363"/>
          </a:xfrm>
          <a:prstGeom prst="rect">
            <a:avLst/>
          </a:prstGeom>
        </p:spPr>
      </p:pic>
      <p:pic>
        <p:nvPicPr>
          <p:cNvPr id="7" name="Image 6" descr="Une image contenant sous-vêtement&#10;&#10;Description générée automatiquement">
            <a:extLst>
              <a:ext uri="{FF2B5EF4-FFF2-40B4-BE49-F238E27FC236}">
                <a16:creationId xmlns:a16="http://schemas.microsoft.com/office/drawing/2014/main" id="{7ACC6AF4-27A2-41D7-A2F8-116CC87B6A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7966" y="5838384"/>
            <a:ext cx="1951737" cy="1074033"/>
          </a:xfrm>
          <a:prstGeom prst="rect">
            <a:avLst/>
          </a:prstGeom>
        </p:spPr>
      </p:pic>
      <p:pic>
        <p:nvPicPr>
          <p:cNvPr id="9" name="Image 8">
            <a:extLst>
              <a:ext uri="{FF2B5EF4-FFF2-40B4-BE49-F238E27FC236}">
                <a16:creationId xmlns:a16="http://schemas.microsoft.com/office/drawing/2014/main" id="{E5D5C071-6639-4FBB-BF68-609E246592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02761" y="4873184"/>
            <a:ext cx="676942" cy="351797"/>
          </a:xfrm>
          <a:prstGeom prst="rect">
            <a:avLst/>
          </a:prstGeom>
        </p:spPr>
      </p:pic>
    </p:spTree>
    <p:extLst>
      <p:ext uri="{BB962C8B-B14F-4D97-AF65-F5344CB8AC3E}">
        <p14:creationId xmlns:p14="http://schemas.microsoft.com/office/powerpoint/2010/main" val="381089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8237AA2-E59B-4723-BC52-437AC32E754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The weather forecast</a:t>
            </a:r>
            <a:br>
              <a:rPr lang="en-US" sz="2600" kern="1200" dirty="0"/>
            </a:br>
            <a:endParaRPr lang="en-US" sz="2600" kern="1200" dirty="0">
              <a:solidFill>
                <a:srgbClr val="FFFFFF"/>
              </a:solidFill>
              <a:latin typeface="+mj-lt"/>
              <a:cs typeface="Calibri Light"/>
            </a:endParaRPr>
          </a:p>
        </p:txBody>
      </p:sp>
      <p:pic>
        <p:nvPicPr>
          <p:cNvPr id="5" name="Image 4" descr="Une image contenant texte, carte&#10;&#10;Description générée automatiquement">
            <a:extLst>
              <a:ext uri="{FF2B5EF4-FFF2-40B4-BE49-F238E27FC236}">
                <a16:creationId xmlns:a16="http://schemas.microsoft.com/office/drawing/2014/main" id="{70E3B338-055E-47B6-BC10-B7AE75FD700E}"/>
              </a:ext>
            </a:extLst>
          </p:cNvPr>
          <p:cNvPicPr>
            <a:picLocks noChangeAspect="1"/>
          </p:cNvPicPr>
          <p:nvPr/>
        </p:nvPicPr>
        <p:blipFill rotWithShape="1">
          <a:blip r:embed="rId5">
            <a:extLst>
              <a:ext uri="{28A0092B-C50C-407E-A947-70E740481C1C}">
                <a14:useLocalDpi xmlns:a14="http://schemas.microsoft.com/office/drawing/2010/main" val="0"/>
              </a:ext>
            </a:extLst>
          </a:blip>
          <a:srcRect t="6681" b="23684"/>
          <a:stretch/>
        </p:blipFill>
        <p:spPr>
          <a:xfrm>
            <a:off x="3619500" y="9773"/>
            <a:ext cx="8200606" cy="5883027"/>
          </a:xfrm>
          <a:prstGeom prst="rect">
            <a:avLst/>
          </a:prstGeom>
        </p:spPr>
      </p:pic>
      <p:pic>
        <p:nvPicPr>
          <p:cNvPr id="3" name="Graphic 3" descr="Headphones">
            <a:extLst>
              <a:ext uri="{FF2B5EF4-FFF2-40B4-BE49-F238E27FC236}">
                <a16:creationId xmlns:a16="http://schemas.microsoft.com/office/drawing/2014/main" id="{8FA0B1D1-A579-4B10-9882-FE8C4C82D3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6045" y="182592"/>
            <a:ext cx="1460739" cy="1460739"/>
          </a:xfrm>
          <a:prstGeom prst="rect">
            <a:avLst/>
          </a:prstGeom>
        </p:spPr>
      </p:pic>
      <p:pic>
        <p:nvPicPr>
          <p:cNvPr id="7" name="Image 6" descr="Une image contenant sous-vêtement&#10;&#10;Description générée automatiquement">
            <a:extLst>
              <a:ext uri="{FF2B5EF4-FFF2-40B4-BE49-F238E27FC236}">
                <a16:creationId xmlns:a16="http://schemas.microsoft.com/office/drawing/2014/main" id="{7ACC6AF4-27A2-41D7-A2F8-116CC87B6A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7966" y="5838384"/>
            <a:ext cx="1951737" cy="1074033"/>
          </a:xfrm>
          <a:prstGeom prst="rect">
            <a:avLst/>
          </a:prstGeom>
        </p:spPr>
      </p:pic>
      <p:pic>
        <p:nvPicPr>
          <p:cNvPr id="9" name="Image 8">
            <a:extLst>
              <a:ext uri="{FF2B5EF4-FFF2-40B4-BE49-F238E27FC236}">
                <a16:creationId xmlns:a16="http://schemas.microsoft.com/office/drawing/2014/main" id="{E5D5C071-6639-4FBB-BF68-609E246592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2761" y="4873184"/>
            <a:ext cx="676942" cy="351797"/>
          </a:xfrm>
          <a:prstGeom prst="rect">
            <a:avLst/>
          </a:prstGeom>
        </p:spPr>
      </p:pic>
      <p:pic>
        <p:nvPicPr>
          <p:cNvPr id="6" name="EM3-weather forecast tomorrow.">
            <a:hlinkClick r:id="" action="ppaction://media"/>
            <a:extLst>
              <a:ext uri="{FF2B5EF4-FFF2-40B4-BE49-F238E27FC236}">
                <a16:creationId xmlns:a16="http://schemas.microsoft.com/office/drawing/2014/main" id="{6A61F88C-AFF5-40B6-AE38-E827814FBF7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58640" y="5902573"/>
            <a:ext cx="487363" cy="487363"/>
          </a:xfrm>
          <a:prstGeom prst="rect">
            <a:avLst/>
          </a:prstGeom>
        </p:spPr>
      </p:pic>
    </p:spTree>
    <p:extLst>
      <p:ext uri="{BB962C8B-B14F-4D97-AF65-F5344CB8AC3E}">
        <p14:creationId xmlns:p14="http://schemas.microsoft.com/office/powerpoint/2010/main" val="130317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E2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007C696-64B9-40BB-B634-4D1A503DB9E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Now it’s your turn!</a:t>
            </a:r>
          </a:p>
        </p:txBody>
      </p:sp>
      <p:pic>
        <p:nvPicPr>
          <p:cNvPr id="4" name="Image 3" descr="Une image contenant équipement électronique, capture d’écran&#10;&#10;Description générée automatiquement">
            <a:extLst>
              <a:ext uri="{FF2B5EF4-FFF2-40B4-BE49-F238E27FC236}">
                <a16:creationId xmlns:a16="http://schemas.microsoft.com/office/drawing/2014/main" id="{7208D609-3591-4627-A18D-2F5CE32B9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711" y="303078"/>
            <a:ext cx="7965440" cy="4480560"/>
          </a:xfrm>
          <a:prstGeom prst="rect">
            <a:avLst/>
          </a:prstGeom>
        </p:spPr>
      </p:pic>
      <p:pic>
        <p:nvPicPr>
          <p:cNvPr id="7" name="Image 6">
            <a:extLst>
              <a:ext uri="{FF2B5EF4-FFF2-40B4-BE49-F238E27FC236}">
                <a16:creationId xmlns:a16="http://schemas.microsoft.com/office/drawing/2014/main" id="{C8F6B5BC-6036-4401-A383-2546150315C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5594" b="40231"/>
          <a:stretch/>
        </p:blipFill>
        <p:spPr>
          <a:xfrm>
            <a:off x="2909455" y="5086717"/>
            <a:ext cx="8794865" cy="1468206"/>
          </a:xfrm>
          <a:prstGeom prst="rect">
            <a:avLst/>
          </a:prstGeom>
        </p:spPr>
      </p:pic>
    </p:spTree>
    <p:extLst>
      <p:ext uri="{BB962C8B-B14F-4D97-AF65-F5344CB8AC3E}">
        <p14:creationId xmlns:p14="http://schemas.microsoft.com/office/powerpoint/2010/main" val="2714503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29EC2CA3-2C1D-4CC5-BAD7-C6033E7276FD}"/>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Récapitulons</a:t>
            </a:r>
          </a:p>
        </p:txBody>
      </p:sp>
    </p:spTree>
    <p:extLst>
      <p:ext uri="{BB962C8B-B14F-4D97-AF65-F5344CB8AC3E}">
        <p14:creationId xmlns:p14="http://schemas.microsoft.com/office/powerpoint/2010/main" val="257416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E82CC88-6196-48C4-A1F6-95510DF9DED8}"/>
              </a:ext>
            </a:extLst>
          </p:cNvPr>
          <p:cNvSpPr>
            <a:spLocks noGrp="1"/>
          </p:cNvSpPr>
          <p:nvPr>
            <p:ph idx="1"/>
          </p:nvPr>
        </p:nvSpPr>
        <p:spPr>
          <a:xfrm>
            <a:off x="451270" y="2424822"/>
            <a:ext cx="6457284" cy="2806031"/>
          </a:xfrm>
        </p:spPr>
        <p:txBody>
          <a:bodyPr vert="horz" lIns="91440" tIns="45720" rIns="91440" bIns="45720" rtlCol="0" anchor="t">
            <a:normAutofit/>
          </a:bodyPr>
          <a:lstStyle/>
          <a:p>
            <a:pPr marL="0" indent="0">
              <a:buNone/>
            </a:pPr>
            <a:r>
              <a:rPr lang="en-US" sz="5400" b="1" dirty="0">
                <a:cs typeface="Calibri"/>
              </a:rPr>
              <a:t>Stay home, </a:t>
            </a:r>
          </a:p>
          <a:p>
            <a:pPr marL="0" indent="0">
              <a:buNone/>
            </a:pPr>
            <a:r>
              <a:rPr lang="en-US" sz="5400" b="1" dirty="0">
                <a:cs typeface="Calibri"/>
              </a:rPr>
              <a:t>stay safe and…</a:t>
            </a:r>
          </a:p>
          <a:p>
            <a:pPr marL="0" indent="0">
              <a:buNone/>
            </a:pPr>
            <a:r>
              <a:rPr lang="en-US" sz="5400" b="1" dirty="0" err="1">
                <a:cs typeface="Calibri"/>
              </a:rPr>
              <a:t>practise</a:t>
            </a:r>
            <a:r>
              <a:rPr lang="en-US" sz="5400" b="1" dirty="0">
                <a:cs typeface="Calibri"/>
              </a:rPr>
              <a:t> your English!</a:t>
            </a:r>
            <a:endParaRPr lang="en-US" dirty="0">
              <a:cs typeface="Calibri" panose="020F0502020204030204"/>
            </a:endParaRPr>
          </a:p>
        </p:txBody>
      </p:sp>
      <p:sp>
        <p:nvSpPr>
          <p:cNvPr id="29" name="Oval 28">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ouse">
            <a:extLst>
              <a:ext uri="{FF2B5EF4-FFF2-40B4-BE49-F238E27FC236}">
                <a16:creationId xmlns:a16="http://schemas.microsoft.com/office/drawing/2014/main" id="{06449E02-6B7F-414B-950A-C1D00209F5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1" name="Freeform: Shape 30">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3" name="Straight Connector 32">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332530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448BB0-D04F-411E-867E-AEBE9D8A599E}"/>
              </a:ext>
            </a:extLst>
          </p:cNvPr>
          <p:cNvSpPr>
            <a:spLocks noGrp="1"/>
          </p:cNvSpPr>
          <p:nvPr>
            <p:ph type="title"/>
          </p:nvPr>
        </p:nvSpPr>
        <p:spPr>
          <a:xfrm>
            <a:off x="4772246" y="2766218"/>
            <a:ext cx="2628014" cy="1325563"/>
          </a:xfrm>
        </p:spPr>
        <p:txBody>
          <a:bodyPr/>
          <a:lstStyle/>
          <a:p>
            <a:r>
              <a:rPr lang="fr-FR" dirty="0"/>
              <a:t>THE END</a:t>
            </a:r>
          </a:p>
        </p:txBody>
      </p:sp>
    </p:spTree>
    <p:extLst>
      <p:ext uri="{BB962C8B-B14F-4D97-AF65-F5344CB8AC3E}">
        <p14:creationId xmlns:p14="http://schemas.microsoft.com/office/powerpoint/2010/main" val="1938444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C14BB9-AE20-4D0F-8181-73B400EFC880}"/>
              </a:ext>
            </a:extLst>
          </p:cNvPr>
          <p:cNvSpPr>
            <a:spLocks noGrp="1"/>
          </p:cNvSpPr>
          <p:nvPr>
            <p:ph type="title"/>
          </p:nvPr>
        </p:nvSpPr>
        <p:spPr>
          <a:xfrm>
            <a:off x="1765004" y="365125"/>
            <a:ext cx="9588795" cy="1325563"/>
          </a:xfrm>
        </p:spPr>
        <p:txBody>
          <a:bodyPr/>
          <a:lstStyle/>
          <a:p>
            <a:r>
              <a:rPr lang="fr-FR" dirty="0"/>
              <a:t>Exercices supplémentaires possibles</a:t>
            </a:r>
          </a:p>
        </p:txBody>
      </p:sp>
    </p:spTree>
    <p:extLst>
      <p:ext uri="{BB962C8B-B14F-4D97-AF65-F5344CB8AC3E}">
        <p14:creationId xmlns:p14="http://schemas.microsoft.com/office/powerpoint/2010/main" val="719370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A5EF22-C639-44F4-A032-83983B965A96}"/>
              </a:ext>
            </a:extLst>
          </p:cNvPr>
          <p:cNvSpPr>
            <a:spLocks noGrp="1"/>
          </p:cNvSpPr>
          <p:nvPr>
            <p:ph type="title"/>
          </p:nvPr>
        </p:nvSpPr>
        <p:spPr>
          <a:xfrm>
            <a:off x="3359426" y="365125"/>
            <a:ext cx="7994374" cy="1325563"/>
          </a:xfrm>
        </p:spPr>
        <p:txBody>
          <a:bodyPr/>
          <a:lstStyle/>
          <a:p>
            <a:r>
              <a:rPr lang="fr-FR"/>
              <a:t> Spelling game</a:t>
            </a:r>
          </a:p>
        </p:txBody>
      </p:sp>
      <p:sp>
        <p:nvSpPr>
          <p:cNvPr id="3" name="Espace réservé du contenu 2">
            <a:extLst>
              <a:ext uri="{FF2B5EF4-FFF2-40B4-BE49-F238E27FC236}">
                <a16:creationId xmlns:a16="http://schemas.microsoft.com/office/drawing/2014/main" id="{260EDBA7-DE8A-40C8-8269-6DE44DCE31BA}"/>
              </a:ext>
            </a:extLst>
          </p:cNvPr>
          <p:cNvSpPr>
            <a:spLocks noGrp="1"/>
          </p:cNvSpPr>
          <p:nvPr>
            <p:ph idx="1"/>
          </p:nvPr>
        </p:nvSpPr>
        <p:spPr>
          <a:xfrm>
            <a:off x="838200" y="1322418"/>
            <a:ext cx="10515600" cy="4854545"/>
          </a:xfrm>
        </p:spPr>
        <p:txBody>
          <a:bodyPr vert="horz" lIns="91440" tIns="45720" rIns="91440" bIns="45720" rtlCol="0" anchor="t">
            <a:normAutofit/>
          </a:bodyPr>
          <a:lstStyle/>
          <a:p>
            <a:r>
              <a:rPr lang="fr-FR" b="1">
                <a:solidFill>
                  <a:srgbClr val="C00000"/>
                </a:solidFill>
                <a:cs typeface="Calibri"/>
              </a:rPr>
              <a:t>What letters are missing?</a:t>
            </a:r>
            <a:endParaRPr lang="en-US">
              <a:solidFill>
                <a:srgbClr val="000000"/>
              </a:solidFill>
              <a:cs typeface="Calibri" panose="020F0502020204030204"/>
            </a:endParaRPr>
          </a:p>
          <a:p>
            <a:endParaRPr lang="fr-FR">
              <a:cs typeface="Calibri"/>
            </a:endParaRPr>
          </a:p>
          <a:p>
            <a:endParaRPr lang="fr-FR">
              <a:cs typeface="Calibri"/>
            </a:endParaRPr>
          </a:p>
          <a:p>
            <a:endParaRPr lang="fr-FR">
              <a:cs typeface="Calibri"/>
            </a:endParaRPr>
          </a:p>
          <a:p>
            <a:pPr marL="0" indent="0">
              <a:buNone/>
            </a:pPr>
            <a:endParaRPr lang="fr-FR" sz="4400" b="1">
              <a:cs typeface="Calibri"/>
            </a:endParaRPr>
          </a:p>
          <a:p>
            <a:pPr marL="0" indent="0">
              <a:buNone/>
            </a:pPr>
            <a:r>
              <a:rPr lang="fr-FR" sz="4400" b="1">
                <a:cs typeface="Calibri"/>
              </a:rPr>
              <a:t>JA..ARY  </a:t>
            </a:r>
            <a:endParaRPr lang="fr-FR">
              <a:cs typeface="Calibri"/>
            </a:endParaRPr>
          </a:p>
        </p:txBody>
      </p:sp>
      <p:sp>
        <p:nvSpPr>
          <p:cNvPr id="4" name="TextBox 3">
            <a:extLst>
              <a:ext uri="{FF2B5EF4-FFF2-40B4-BE49-F238E27FC236}">
                <a16:creationId xmlns:a16="http://schemas.microsoft.com/office/drawing/2014/main" id="{83D9F696-AC62-457F-A918-590B19AC5C8D}"/>
              </a:ext>
            </a:extLst>
          </p:cNvPr>
          <p:cNvSpPr txBox="1"/>
          <p:nvPr/>
        </p:nvSpPr>
        <p:spPr>
          <a:xfrm>
            <a:off x="5371381" y="3459192"/>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cs typeface="Calibri"/>
              </a:rPr>
              <a:t>AU.U.ST</a:t>
            </a:r>
            <a:endParaRPr lang="en-US">
              <a:cs typeface="Calibri"/>
            </a:endParaRPr>
          </a:p>
        </p:txBody>
      </p:sp>
      <p:sp>
        <p:nvSpPr>
          <p:cNvPr id="5" name="TextBox 4">
            <a:extLst>
              <a:ext uri="{FF2B5EF4-FFF2-40B4-BE49-F238E27FC236}">
                <a16:creationId xmlns:a16="http://schemas.microsoft.com/office/drawing/2014/main" id="{C240CEBF-6D08-4FB1-8FF3-17CAE139CC2B}"/>
              </a:ext>
            </a:extLst>
          </p:cNvPr>
          <p:cNvSpPr txBox="1"/>
          <p:nvPr/>
        </p:nvSpPr>
        <p:spPr>
          <a:xfrm>
            <a:off x="5456747" y="2394370"/>
            <a:ext cx="17655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t>J.NE</a:t>
            </a:r>
          </a:p>
        </p:txBody>
      </p:sp>
      <p:sp>
        <p:nvSpPr>
          <p:cNvPr id="6" name="TextBox 5">
            <a:extLst>
              <a:ext uri="{FF2B5EF4-FFF2-40B4-BE49-F238E27FC236}">
                <a16:creationId xmlns:a16="http://schemas.microsoft.com/office/drawing/2014/main" id="{C5E5BB0B-CB16-4BB6-8B2D-624FC5084F33}"/>
              </a:ext>
            </a:extLst>
          </p:cNvPr>
          <p:cNvSpPr txBox="1"/>
          <p:nvPr/>
        </p:nvSpPr>
        <p:spPr>
          <a:xfrm>
            <a:off x="898225" y="2522867"/>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cs typeface="Calibri"/>
              </a:rPr>
              <a:t>FE.R.AR.</a:t>
            </a:r>
            <a:endParaRPr lang="en-US">
              <a:cs typeface="Calibri"/>
            </a:endParaRPr>
          </a:p>
        </p:txBody>
      </p:sp>
      <p:sp>
        <p:nvSpPr>
          <p:cNvPr id="7" name="TextBox 6">
            <a:extLst>
              <a:ext uri="{FF2B5EF4-FFF2-40B4-BE49-F238E27FC236}">
                <a16:creationId xmlns:a16="http://schemas.microsoft.com/office/drawing/2014/main" id="{62271357-C64F-4205-B2B0-AF203B120577}"/>
              </a:ext>
            </a:extLst>
          </p:cNvPr>
          <p:cNvSpPr txBox="1"/>
          <p:nvPr/>
        </p:nvSpPr>
        <p:spPr>
          <a:xfrm>
            <a:off x="4462912" y="4218497"/>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cs typeface="Calibri"/>
              </a:rPr>
              <a:t>JUL.</a:t>
            </a:r>
            <a:endParaRPr lang="en-US" b="1">
              <a:cs typeface="Calibri"/>
            </a:endParaRPr>
          </a:p>
        </p:txBody>
      </p:sp>
      <p:sp>
        <p:nvSpPr>
          <p:cNvPr id="8" name="TextBox 7">
            <a:extLst>
              <a:ext uri="{FF2B5EF4-FFF2-40B4-BE49-F238E27FC236}">
                <a16:creationId xmlns:a16="http://schemas.microsoft.com/office/drawing/2014/main" id="{E498F5F8-F0AD-4B76-BB7B-8812F24239E1}"/>
              </a:ext>
            </a:extLst>
          </p:cNvPr>
          <p:cNvSpPr txBox="1"/>
          <p:nvPr/>
        </p:nvSpPr>
        <p:spPr>
          <a:xfrm>
            <a:off x="7783183" y="2391674"/>
            <a:ext cx="236938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t>M.R.H</a:t>
            </a:r>
            <a:endParaRPr lang="en-US" sz="4400" b="1">
              <a:cs typeface="Calibri"/>
            </a:endParaRPr>
          </a:p>
        </p:txBody>
      </p:sp>
      <p:sp>
        <p:nvSpPr>
          <p:cNvPr id="9" name="TextBox 8">
            <a:extLst>
              <a:ext uri="{FF2B5EF4-FFF2-40B4-BE49-F238E27FC236}">
                <a16:creationId xmlns:a16="http://schemas.microsoft.com/office/drawing/2014/main" id="{1E16EC70-71A9-4E83-BBB3-2AF6B5ADEA58}"/>
              </a:ext>
            </a:extLst>
          </p:cNvPr>
          <p:cNvSpPr txBox="1"/>
          <p:nvPr/>
        </p:nvSpPr>
        <p:spPr>
          <a:xfrm>
            <a:off x="6833379" y="5467529"/>
            <a:ext cx="318889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t>.CT.BER</a:t>
            </a:r>
            <a:endParaRPr lang="en-US">
              <a:cs typeface="Calibri"/>
            </a:endParaRPr>
          </a:p>
        </p:txBody>
      </p:sp>
      <p:sp>
        <p:nvSpPr>
          <p:cNvPr id="10" name="TextBox 9">
            <a:extLst>
              <a:ext uri="{FF2B5EF4-FFF2-40B4-BE49-F238E27FC236}">
                <a16:creationId xmlns:a16="http://schemas.microsoft.com/office/drawing/2014/main" id="{536B2D69-D99F-40A2-8D15-B7FFADB24E36}"/>
              </a:ext>
            </a:extLst>
          </p:cNvPr>
          <p:cNvSpPr txBox="1"/>
          <p:nvPr/>
        </p:nvSpPr>
        <p:spPr>
          <a:xfrm>
            <a:off x="1886669" y="4862782"/>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t>D.C.MB.R</a:t>
            </a:r>
            <a:endParaRPr lang="en-US" sz="4400">
              <a:cs typeface="Calibri"/>
            </a:endParaRPr>
          </a:p>
        </p:txBody>
      </p:sp>
      <p:sp>
        <p:nvSpPr>
          <p:cNvPr id="11" name="TextBox 10">
            <a:extLst>
              <a:ext uri="{FF2B5EF4-FFF2-40B4-BE49-F238E27FC236}">
                <a16:creationId xmlns:a16="http://schemas.microsoft.com/office/drawing/2014/main" id="{681AF877-A3CA-48D7-9893-B8525D0371C5}"/>
              </a:ext>
            </a:extLst>
          </p:cNvPr>
          <p:cNvSpPr txBox="1"/>
          <p:nvPr/>
        </p:nvSpPr>
        <p:spPr>
          <a:xfrm>
            <a:off x="8916299" y="4085506"/>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t>.PR.L</a:t>
            </a:r>
            <a:endParaRPr lang="en-US" b="1">
              <a:cs typeface="Calibri"/>
            </a:endParaRPr>
          </a:p>
        </p:txBody>
      </p:sp>
      <p:sp>
        <p:nvSpPr>
          <p:cNvPr id="12" name="TextBox 11">
            <a:extLst>
              <a:ext uri="{FF2B5EF4-FFF2-40B4-BE49-F238E27FC236}">
                <a16:creationId xmlns:a16="http://schemas.microsoft.com/office/drawing/2014/main" id="{3010BCF7-D780-4353-9D41-8BDD9B6F7168}"/>
              </a:ext>
            </a:extLst>
          </p:cNvPr>
          <p:cNvSpPr txBox="1"/>
          <p:nvPr/>
        </p:nvSpPr>
        <p:spPr>
          <a:xfrm>
            <a:off x="3523891" y="5809891"/>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t>.OV.M.ER</a:t>
            </a:r>
            <a:endParaRPr lang="en-US" sz="4400">
              <a:cs typeface="Calibri"/>
            </a:endParaRPr>
          </a:p>
        </p:txBody>
      </p:sp>
      <p:sp>
        <p:nvSpPr>
          <p:cNvPr id="13" name="TextBox 12">
            <a:extLst>
              <a:ext uri="{FF2B5EF4-FFF2-40B4-BE49-F238E27FC236}">
                <a16:creationId xmlns:a16="http://schemas.microsoft.com/office/drawing/2014/main" id="{F8CD8A95-FBD8-49C7-A71E-80CBE9A5478B}"/>
              </a:ext>
            </a:extLst>
          </p:cNvPr>
          <p:cNvSpPr txBox="1"/>
          <p:nvPr/>
        </p:nvSpPr>
        <p:spPr>
          <a:xfrm>
            <a:off x="3443917" y="3041351"/>
            <a:ext cx="17655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t>MA.</a:t>
            </a:r>
            <a:endParaRPr lang="en-US" sz="4400" b="1">
              <a:cs typeface="Calibri"/>
            </a:endParaRPr>
          </a:p>
        </p:txBody>
      </p:sp>
      <p:sp>
        <p:nvSpPr>
          <p:cNvPr id="14" name="TextBox 13">
            <a:extLst>
              <a:ext uri="{FF2B5EF4-FFF2-40B4-BE49-F238E27FC236}">
                <a16:creationId xmlns:a16="http://schemas.microsoft.com/office/drawing/2014/main" id="{45E80D6B-9985-453F-81E8-4FC602C9492F}"/>
              </a:ext>
            </a:extLst>
          </p:cNvPr>
          <p:cNvSpPr txBox="1"/>
          <p:nvPr/>
        </p:nvSpPr>
        <p:spPr>
          <a:xfrm>
            <a:off x="6908860" y="1330445"/>
            <a:ext cx="251316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t>SE.TE.BER</a:t>
            </a:r>
          </a:p>
        </p:txBody>
      </p:sp>
    </p:spTree>
    <p:extLst>
      <p:ext uri="{BB962C8B-B14F-4D97-AF65-F5344CB8AC3E}">
        <p14:creationId xmlns:p14="http://schemas.microsoft.com/office/powerpoint/2010/main" val="816560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bouteille, dessin&#10;&#10;Description générée automatiquement">
            <a:extLst>
              <a:ext uri="{FF2B5EF4-FFF2-40B4-BE49-F238E27FC236}">
                <a16:creationId xmlns:a16="http://schemas.microsoft.com/office/drawing/2014/main" id="{7086F257-459D-4625-A787-566D40FF3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8970" y="3722519"/>
            <a:ext cx="1449839" cy="2506643"/>
          </a:xfrm>
          <a:prstGeom prst="rect">
            <a:avLst/>
          </a:prstGeom>
        </p:spPr>
      </p:pic>
      <p:pic>
        <p:nvPicPr>
          <p:cNvPr id="11" name="Image 10" descr="Une image contenant assis, bouteille&#10;&#10;Description générée automatiquement">
            <a:extLst>
              <a:ext uri="{FF2B5EF4-FFF2-40B4-BE49-F238E27FC236}">
                <a16:creationId xmlns:a16="http://schemas.microsoft.com/office/drawing/2014/main" id="{168EEEAB-EC23-4351-B450-EEAE89C2F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274" y="2532243"/>
            <a:ext cx="1345725" cy="2464612"/>
          </a:xfrm>
          <a:prstGeom prst="rect">
            <a:avLst/>
          </a:prstGeom>
        </p:spPr>
      </p:pic>
      <p:sp>
        <p:nvSpPr>
          <p:cNvPr id="16" name="ZoneTexte 15">
            <a:extLst>
              <a:ext uri="{FF2B5EF4-FFF2-40B4-BE49-F238E27FC236}">
                <a16:creationId xmlns:a16="http://schemas.microsoft.com/office/drawing/2014/main" id="{E681FD59-92D3-4FA9-9E89-D2F01C8768D8}"/>
              </a:ext>
            </a:extLst>
          </p:cNvPr>
          <p:cNvSpPr txBox="1"/>
          <p:nvPr/>
        </p:nvSpPr>
        <p:spPr>
          <a:xfrm>
            <a:off x="512064" y="402336"/>
            <a:ext cx="4304539" cy="830997"/>
          </a:xfrm>
          <a:prstGeom prst="rect">
            <a:avLst/>
          </a:prstGeom>
          <a:noFill/>
        </p:spPr>
        <p:txBody>
          <a:bodyPr wrap="square" rtlCol="0">
            <a:spAutoFit/>
          </a:bodyPr>
          <a:lstStyle/>
          <a:p>
            <a:r>
              <a:rPr lang="fr-FR" sz="4800" b="1" dirty="0" err="1"/>
              <a:t>Temperature</a:t>
            </a:r>
            <a:endParaRPr lang="fr-FR" sz="4800" b="1" dirty="0"/>
          </a:p>
        </p:txBody>
      </p:sp>
      <p:pic>
        <p:nvPicPr>
          <p:cNvPr id="18" name="Image 17" descr="Une image contenant objet&#10;&#10;Description générée automatiquement">
            <a:extLst>
              <a:ext uri="{FF2B5EF4-FFF2-40B4-BE49-F238E27FC236}">
                <a16:creationId xmlns:a16="http://schemas.microsoft.com/office/drawing/2014/main" id="{88A090F6-2E67-4F3D-AB7E-2D052EAAA1DF}"/>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68532"/>
          <a:stretch/>
        </p:blipFill>
        <p:spPr>
          <a:xfrm>
            <a:off x="3411340" y="2196694"/>
            <a:ext cx="920561" cy="2464612"/>
          </a:xfrm>
          <a:prstGeom prst="rect">
            <a:avLst/>
          </a:prstGeom>
        </p:spPr>
      </p:pic>
      <p:pic>
        <p:nvPicPr>
          <p:cNvPr id="20" name="Image 19" descr="Une image contenant miroir, bouteille&#10;&#10;Description générée automatiquement">
            <a:extLst>
              <a:ext uri="{FF2B5EF4-FFF2-40B4-BE49-F238E27FC236}">
                <a16:creationId xmlns:a16="http://schemas.microsoft.com/office/drawing/2014/main" id="{C4C74D63-42A7-46A6-8177-4F6907BF8C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1796" y="676942"/>
            <a:ext cx="1354177" cy="2306918"/>
          </a:xfrm>
          <a:prstGeom prst="rect">
            <a:avLst/>
          </a:prstGeom>
        </p:spPr>
      </p:pic>
      <p:pic>
        <p:nvPicPr>
          <p:cNvPr id="19" name="Image 18" descr="Une image contenant assis, bouteille&#10;&#10;Description générée automatiquement">
            <a:extLst>
              <a:ext uri="{FF2B5EF4-FFF2-40B4-BE49-F238E27FC236}">
                <a16:creationId xmlns:a16="http://schemas.microsoft.com/office/drawing/2014/main" id="{2524CCEE-33A3-4F36-BD0F-E420AE84B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4989" y="725614"/>
            <a:ext cx="1325992" cy="2306919"/>
          </a:xfrm>
          <a:prstGeom prst="rect">
            <a:avLst/>
          </a:prstGeom>
        </p:spPr>
      </p:pic>
      <p:pic>
        <p:nvPicPr>
          <p:cNvPr id="21" name="Image 20" descr="Une image contenant miroir, bouteille&#10;&#10;Description générée automatiquement">
            <a:extLst>
              <a:ext uri="{FF2B5EF4-FFF2-40B4-BE49-F238E27FC236}">
                <a16:creationId xmlns:a16="http://schemas.microsoft.com/office/drawing/2014/main" id="{D2580E54-4873-4238-B4E9-F3EBAA5120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6970" y="3680490"/>
            <a:ext cx="1471417" cy="2506643"/>
          </a:xfrm>
          <a:prstGeom prst="rect">
            <a:avLst/>
          </a:prstGeom>
        </p:spPr>
      </p:pic>
      <p:pic>
        <p:nvPicPr>
          <p:cNvPr id="22" name="Image 21" descr="Une image contenant bouteille, dessin&#10;&#10;Description générée automatiquement">
            <a:extLst>
              <a:ext uri="{FF2B5EF4-FFF2-40B4-BE49-F238E27FC236}">
                <a16:creationId xmlns:a16="http://schemas.microsoft.com/office/drawing/2014/main" id="{0F7F56F7-AB5B-4ADD-A4F2-57CC3AB7B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413" y="3764549"/>
            <a:ext cx="1354177" cy="2464613"/>
          </a:xfrm>
          <a:prstGeom prst="rect">
            <a:avLst/>
          </a:prstGeom>
        </p:spPr>
      </p:pic>
      <p:pic>
        <p:nvPicPr>
          <p:cNvPr id="23" name="Image 22" descr="Une image contenant objet&#10;&#10;Description générée automatiquement">
            <a:extLst>
              <a:ext uri="{FF2B5EF4-FFF2-40B4-BE49-F238E27FC236}">
                <a16:creationId xmlns:a16="http://schemas.microsoft.com/office/drawing/2014/main" id="{6D7F7C7C-FD93-4D69-A5D0-B9562AED415F}"/>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68532"/>
          <a:stretch/>
        </p:blipFill>
        <p:spPr>
          <a:xfrm>
            <a:off x="10193927" y="616217"/>
            <a:ext cx="861661" cy="2306920"/>
          </a:xfrm>
          <a:prstGeom prst="rect">
            <a:avLst/>
          </a:prstGeom>
        </p:spPr>
      </p:pic>
    </p:spTree>
    <p:extLst>
      <p:ext uri="{BB962C8B-B14F-4D97-AF65-F5344CB8AC3E}">
        <p14:creationId xmlns:p14="http://schemas.microsoft.com/office/powerpoint/2010/main" val="299999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bâtiment, fleur, table, jaune&#10;&#10;Description générée automatiquement">
            <a:extLst>
              <a:ext uri="{FF2B5EF4-FFF2-40B4-BE49-F238E27FC236}">
                <a16:creationId xmlns:a16="http://schemas.microsoft.com/office/drawing/2014/main" id="{63CA4787-B4CB-493F-BDB1-AE6DF4C1A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798" y="1036771"/>
            <a:ext cx="6966404" cy="5400313"/>
          </a:xfrm>
          <a:prstGeom prst="rect">
            <a:avLst/>
          </a:prstGeom>
        </p:spPr>
      </p:pic>
      <p:sp>
        <p:nvSpPr>
          <p:cNvPr id="4" name="ZoneTexte 3">
            <a:extLst>
              <a:ext uri="{FF2B5EF4-FFF2-40B4-BE49-F238E27FC236}">
                <a16:creationId xmlns:a16="http://schemas.microsoft.com/office/drawing/2014/main" id="{3D5AF184-B5A4-4BD7-91C8-4732A426D337}"/>
              </a:ext>
            </a:extLst>
          </p:cNvPr>
          <p:cNvSpPr txBox="1"/>
          <p:nvPr/>
        </p:nvSpPr>
        <p:spPr>
          <a:xfrm>
            <a:off x="5567841" y="249163"/>
            <a:ext cx="1450622" cy="369332"/>
          </a:xfrm>
          <a:prstGeom prst="rect">
            <a:avLst/>
          </a:prstGeom>
          <a:noFill/>
        </p:spPr>
        <p:txBody>
          <a:bodyPr wrap="square" rtlCol="0">
            <a:spAutoFit/>
          </a:bodyPr>
          <a:lstStyle/>
          <a:p>
            <a:r>
              <a:rPr lang="fr-FR" err="1"/>
              <a:t>Today’s</a:t>
            </a:r>
            <a:r>
              <a:rPr lang="fr-FR"/>
              <a:t> clue</a:t>
            </a:r>
          </a:p>
        </p:txBody>
      </p:sp>
      <p:sp>
        <p:nvSpPr>
          <p:cNvPr id="7" name="Rectangle : coins arrondis 6">
            <a:extLst>
              <a:ext uri="{FF2B5EF4-FFF2-40B4-BE49-F238E27FC236}">
                <a16:creationId xmlns:a16="http://schemas.microsoft.com/office/drawing/2014/main" id="{3F7E81FD-C240-4A1F-8AC4-41DC95332F31}"/>
              </a:ext>
            </a:extLst>
          </p:cNvPr>
          <p:cNvSpPr/>
          <p:nvPr/>
        </p:nvSpPr>
        <p:spPr>
          <a:xfrm>
            <a:off x="2845251" y="3156566"/>
            <a:ext cx="3448145" cy="14597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3</a:t>
            </a:r>
          </a:p>
        </p:txBody>
      </p:sp>
      <p:sp>
        <p:nvSpPr>
          <p:cNvPr id="8" name="Rectangle : coins arrondis 7">
            <a:extLst>
              <a:ext uri="{FF2B5EF4-FFF2-40B4-BE49-F238E27FC236}">
                <a16:creationId xmlns:a16="http://schemas.microsoft.com/office/drawing/2014/main" id="{9B23D81D-0B4C-4557-905D-5C05828FAAF9}"/>
              </a:ext>
            </a:extLst>
          </p:cNvPr>
          <p:cNvSpPr/>
          <p:nvPr/>
        </p:nvSpPr>
        <p:spPr>
          <a:xfrm>
            <a:off x="3364471" y="1438685"/>
            <a:ext cx="2125489" cy="1850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4</a:t>
            </a:r>
          </a:p>
        </p:txBody>
      </p:sp>
      <p:sp>
        <p:nvSpPr>
          <p:cNvPr id="9" name="Rectangle : coins arrondis 8">
            <a:extLst>
              <a:ext uri="{FF2B5EF4-FFF2-40B4-BE49-F238E27FC236}">
                <a16:creationId xmlns:a16="http://schemas.microsoft.com/office/drawing/2014/main" id="{513D9753-132A-4719-9F42-C413DD429B8B}"/>
              </a:ext>
            </a:extLst>
          </p:cNvPr>
          <p:cNvSpPr/>
          <p:nvPr/>
        </p:nvSpPr>
        <p:spPr>
          <a:xfrm>
            <a:off x="6698230" y="1437497"/>
            <a:ext cx="1750582" cy="1480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2</a:t>
            </a:r>
          </a:p>
        </p:txBody>
      </p:sp>
      <p:sp>
        <p:nvSpPr>
          <p:cNvPr id="10" name="Rectangle : coins arrondis 9">
            <a:extLst>
              <a:ext uri="{FF2B5EF4-FFF2-40B4-BE49-F238E27FC236}">
                <a16:creationId xmlns:a16="http://schemas.microsoft.com/office/drawing/2014/main" id="{09215B6E-03B0-4C0B-AC78-31B1DC33B497}"/>
              </a:ext>
            </a:extLst>
          </p:cNvPr>
          <p:cNvSpPr/>
          <p:nvPr/>
        </p:nvSpPr>
        <p:spPr>
          <a:xfrm>
            <a:off x="6698230" y="2917954"/>
            <a:ext cx="1750582" cy="1480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1</a:t>
            </a:r>
          </a:p>
        </p:txBody>
      </p:sp>
      <p:sp>
        <p:nvSpPr>
          <p:cNvPr id="2" name="Rectangle : coins arrondis 1">
            <a:extLst>
              <a:ext uri="{FF2B5EF4-FFF2-40B4-BE49-F238E27FC236}">
                <a16:creationId xmlns:a16="http://schemas.microsoft.com/office/drawing/2014/main" id="{A941EC71-3240-46F4-BE01-D896DD2020E8}"/>
              </a:ext>
            </a:extLst>
          </p:cNvPr>
          <p:cNvSpPr/>
          <p:nvPr/>
        </p:nvSpPr>
        <p:spPr>
          <a:xfrm>
            <a:off x="4067908" y="4977035"/>
            <a:ext cx="4056184" cy="10367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5</a:t>
            </a:r>
          </a:p>
        </p:txBody>
      </p:sp>
    </p:spTree>
    <p:extLst>
      <p:ext uri="{BB962C8B-B14F-4D97-AF65-F5344CB8AC3E}">
        <p14:creationId xmlns:p14="http://schemas.microsoft.com/office/powerpoint/2010/main" val="322472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200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0 0 L 0.25 0 E" pathEditMode="relative" ptsTypes="">
                                      <p:cBhvr>
                                        <p:cTn id="10" dur="2000" fill="hold"/>
                                        <p:tgtEl>
                                          <p:spTgt spid="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4.16667E-7 3.33333E-6 L -0.34023 -0.00255 " pathEditMode="relative" rAng="0" ptsTypes="AA">
                                      <p:cBhvr>
                                        <p:cTn id="14" dur="2000" fill="hold"/>
                                        <p:tgtEl>
                                          <p:spTgt spid="7"/>
                                        </p:tgtEl>
                                        <p:attrNameLst>
                                          <p:attrName>ppt_x</p:attrName>
                                          <p:attrName>ppt_y</p:attrName>
                                        </p:attrNameLst>
                                      </p:cBhvr>
                                      <p:rCtr x="-17018" y="-139"/>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0 0 L -0.25 0 E" pathEditMode="relative" ptsTypes="">
                                      <p:cBhvr>
                                        <p:cTn id="18" dur="2000" fill="hold"/>
                                        <p:tgtEl>
                                          <p:spTgt spid="8"/>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0 0.00324 L 0.41797 0.07569 " pathEditMode="relative" rAng="0" ptsTypes="AA">
                                      <p:cBhvr>
                                        <p:cTn id="22" dur="2000" fill="hold"/>
                                        <p:tgtEl>
                                          <p:spTgt spid="2"/>
                                        </p:tgtEl>
                                        <p:attrNameLst>
                                          <p:attrName>ppt_x</p:attrName>
                                          <p:attrName>ppt_y</p:attrName>
                                        </p:attrNameLst>
                                      </p:cBhvr>
                                      <p:rCtr x="20898"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bouteille, dessin&#10;&#10;Description générée automatiquement">
            <a:extLst>
              <a:ext uri="{FF2B5EF4-FFF2-40B4-BE49-F238E27FC236}">
                <a16:creationId xmlns:a16="http://schemas.microsoft.com/office/drawing/2014/main" id="{7086F257-459D-4625-A787-566D40FF3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8970" y="3722519"/>
            <a:ext cx="1449839" cy="2506643"/>
          </a:xfrm>
          <a:prstGeom prst="rect">
            <a:avLst/>
          </a:prstGeom>
        </p:spPr>
      </p:pic>
      <p:pic>
        <p:nvPicPr>
          <p:cNvPr id="11" name="Image 10" descr="Une image contenant assis, bouteille&#10;&#10;Description générée automatiquement">
            <a:extLst>
              <a:ext uri="{FF2B5EF4-FFF2-40B4-BE49-F238E27FC236}">
                <a16:creationId xmlns:a16="http://schemas.microsoft.com/office/drawing/2014/main" id="{168EEEAB-EC23-4351-B450-EEAE89C2F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191" y="2532242"/>
            <a:ext cx="1194359" cy="2187394"/>
          </a:xfrm>
          <a:prstGeom prst="rect">
            <a:avLst/>
          </a:prstGeom>
        </p:spPr>
      </p:pic>
      <p:sp>
        <p:nvSpPr>
          <p:cNvPr id="16" name="ZoneTexte 15">
            <a:extLst>
              <a:ext uri="{FF2B5EF4-FFF2-40B4-BE49-F238E27FC236}">
                <a16:creationId xmlns:a16="http://schemas.microsoft.com/office/drawing/2014/main" id="{E681FD59-92D3-4FA9-9E89-D2F01C8768D8}"/>
              </a:ext>
            </a:extLst>
          </p:cNvPr>
          <p:cNvSpPr txBox="1"/>
          <p:nvPr/>
        </p:nvSpPr>
        <p:spPr>
          <a:xfrm>
            <a:off x="512064" y="402336"/>
            <a:ext cx="4304539" cy="830997"/>
          </a:xfrm>
          <a:prstGeom prst="rect">
            <a:avLst/>
          </a:prstGeom>
          <a:noFill/>
        </p:spPr>
        <p:txBody>
          <a:bodyPr wrap="square" rtlCol="0">
            <a:spAutoFit/>
          </a:bodyPr>
          <a:lstStyle/>
          <a:p>
            <a:r>
              <a:rPr lang="fr-FR" sz="4800" b="1" dirty="0" err="1"/>
              <a:t>Temperature</a:t>
            </a:r>
            <a:endParaRPr lang="fr-FR" sz="4800" b="1" dirty="0"/>
          </a:p>
        </p:txBody>
      </p:sp>
      <p:pic>
        <p:nvPicPr>
          <p:cNvPr id="18" name="Image 17" descr="Une image contenant objet&#10;&#10;Description générée automatiquement">
            <a:extLst>
              <a:ext uri="{FF2B5EF4-FFF2-40B4-BE49-F238E27FC236}">
                <a16:creationId xmlns:a16="http://schemas.microsoft.com/office/drawing/2014/main" id="{88A090F6-2E67-4F3D-AB7E-2D052EAAA1DF}"/>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68532"/>
          <a:stretch/>
        </p:blipFill>
        <p:spPr>
          <a:xfrm>
            <a:off x="3411340" y="2196694"/>
            <a:ext cx="920561" cy="2464612"/>
          </a:xfrm>
          <a:prstGeom prst="rect">
            <a:avLst/>
          </a:prstGeom>
        </p:spPr>
      </p:pic>
      <p:pic>
        <p:nvPicPr>
          <p:cNvPr id="20" name="Image 19" descr="Une image contenant miroir, bouteille&#10;&#10;Description générée automatiquement">
            <a:extLst>
              <a:ext uri="{FF2B5EF4-FFF2-40B4-BE49-F238E27FC236}">
                <a16:creationId xmlns:a16="http://schemas.microsoft.com/office/drawing/2014/main" id="{C4C74D63-42A7-46A6-8177-4F6907BF8C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0367" y="725614"/>
            <a:ext cx="1325606" cy="2258246"/>
          </a:xfrm>
          <a:prstGeom prst="rect">
            <a:avLst/>
          </a:prstGeom>
        </p:spPr>
      </p:pic>
      <p:pic>
        <p:nvPicPr>
          <p:cNvPr id="19" name="Image 18" descr="Une image contenant assis, bouteille&#10;&#10;Description générée automatiquement">
            <a:extLst>
              <a:ext uri="{FF2B5EF4-FFF2-40B4-BE49-F238E27FC236}">
                <a16:creationId xmlns:a16="http://schemas.microsoft.com/office/drawing/2014/main" id="{2524CCEE-33A3-4F36-BD0F-E420AE84B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4989" y="725614"/>
            <a:ext cx="1325992" cy="2306919"/>
          </a:xfrm>
          <a:prstGeom prst="rect">
            <a:avLst/>
          </a:prstGeom>
        </p:spPr>
      </p:pic>
      <p:pic>
        <p:nvPicPr>
          <p:cNvPr id="21" name="Image 20" descr="Une image contenant miroir, bouteille&#10;&#10;Description générée automatiquement">
            <a:extLst>
              <a:ext uri="{FF2B5EF4-FFF2-40B4-BE49-F238E27FC236}">
                <a16:creationId xmlns:a16="http://schemas.microsoft.com/office/drawing/2014/main" id="{D2580E54-4873-4238-B4E9-F3EBAA5120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2073" y="3825468"/>
            <a:ext cx="1386314" cy="2361665"/>
          </a:xfrm>
          <a:prstGeom prst="rect">
            <a:avLst/>
          </a:prstGeom>
        </p:spPr>
      </p:pic>
      <p:pic>
        <p:nvPicPr>
          <p:cNvPr id="22" name="Image 21" descr="Une image contenant bouteille, dessin&#10;&#10;Description générée automatiquement">
            <a:extLst>
              <a:ext uri="{FF2B5EF4-FFF2-40B4-BE49-F238E27FC236}">
                <a16:creationId xmlns:a16="http://schemas.microsoft.com/office/drawing/2014/main" id="{0F7F56F7-AB5B-4ADD-A4F2-57CC3AB7B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730" y="4041768"/>
            <a:ext cx="1201860" cy="2187394"/>
          </a:xfrm>
          <a:prstGeom prst="rect">
            <a:avLst/>
          </a:prstGeom>
        </p:spPr>
      </p:pic>
      <p:pic>
        <p:nvPicPr>
          <p:cNvPr id="23" name="Image 22" descr="Une image contenant objet&#10;&#10;Description générée automatiquement">
            <a:extLst>
              <a:ext uri="{FF2B5EF4-FFF2-40B4-BE49-F238E27FC236}">
                <a16:creationId xmlns:a16="http://schemas.microsoft.com/office/drawing/2014/main" id="{6D7F7C7C-FD93-4D69-A5D0-B9562AED415F}"/>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68532"/>
          <a:stretch/>
        </p:blipFill>
        <p:spPr>
          <a:xfrm>
            <a:off x="10193927" y="616217"/>
            <a:ext cx="861661" cy="2306920"/>
          </a:xfrm>
          <a:prstGeom prst="rect">
            <a:avLst/>
          </a:prstGeom>
        </p:spPr>
      </p:pic>
      <p:sp>
        <p:nvSpPr>
          <p:cNvPr id="12" name="Rectangle 11">
            <a:extLst>
              <a:ext uri="{FF2B5EF4-FFF2-40B4-BE49-F238E27FC236}">
                <a16:creationId xmlns:a16="http://schemas.microsoft.com/office/drawing/2014/main" id="{79211FF2-8FF8-4AA5-841A-47995BF62967}"/>
              </a:ext>
            </a:extLst>
          </p:cNvPr>
          <p:cNvSpPr/>
          <p:nvPr/>
        </p:nvSpPr>
        <p:spPr>
          <a:xfrm>
            <a:off x="2782956" y="2054087"/>
            <a:ext cx="2033647" cy="2665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1100"/>
          </a:p>
        </p:txBody>
      </p:sp>
      <p:sp>
        <p:nvSpPr>
          <p:cNvPr id="13" name="Oval 39">
            <a:extLst>
              <a:ext uri="{FF2B5EF4-FFF2-40B4-BE49-F238E27FC236}">
                <a16:creationId xmlns:a16="http://schemas.microsoft.com/office/drawing/2014/main" id="{8611B87D-08E1-4833-AFE5-4E4E1190309E}"/>
              </a:ext>
            </a:extLst>
          </p:cNvPr>
          <p:cNvSpPr/>
          <p:nvPr/>
        </p:nvSpPr>
        <p:spPr>
          <a:xfrm>
            <a:off x="2887046" y="2595216"/>
            <a:ext cx="1841182" cy="180145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1100"/>
          </a:p>
        </p:txBody>
      </p:sp>
      <p:sp>
        <p:nvSpPr>
          <p:cNvPr id="14" name="Oval 40">
            <a:extLst>
              <a:ext uri="{FF2B5EF4-FFF2-40B4-BE49-F238E27FC236}">
                <a16:creationId xmlns:a16="http://schemas.microsoft.com/office/drawing/2014/main" id="{C239DC2F-6C61-466D-9C17-F4E59C4C8CC2}"/>
              </a:ext>
            </a:extLst>
          </p:cNvPr>
          <p:cNvSpPr/>
          <p:nvPr/>
        </p:nvSpPr>
        <p:spPr>
          <a:xfrm>
            <a:off x="3391994" y="3087984"/>
            <a:ext cx="833908" cy="815914"/>
          </a:xfrm>
          <a:prstGeom prst="ellipse">
            <a:avLst/>
          </a:prstGeom>
          <a:solidFill>
            <a:srgbClr val="E11FC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dirty="0"/>
              <a:t>1</a:t>
            </a:r>
          </a:p>
        </p:txBody>
      </p:sp>
      <p:sp>
        <p:nvSpPr>
          <p:cNvPr id="15" name="Oval 41">
            <a:extLst>
              <a:ext uri="{FF2B5EF4-FFF2-40B4-BE49-F238E27FC236}">
                <a16:creationId xmlns:a16="http://schemas.microsoft.com/office/drawing/2014/main" id="{6868D6A7-6F8B-4422-8AD6-AD5E1F4FC983}"/>
              </a:ext>
            </a:extLst>
          </p:cNvPr>
          <p:cNvSpPr/>
          <p:nvPr/>
        </p:nvSpPr>
        <p:spPr>
          <a:xfrm>
            <a:off x="3391994" y="3087984"/>
            <a:ext cx="833908" cy="815914"/>
          </a:xfrm>
          <a:prstGeom prst="ellipse">
            <a:avLst/>
          </a:prstGeom>
          <a:solidFill>
            <a:srgbClr val="E11FC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dirty="0"/>
              <a:t>2</a:t>
            </a:r>
          </a:p>
        </p:txBody>
      </p:sp>
      <p:sp>
        <p:nvSpPr>
          <p:cNvPr id="17" name="Oval 42">
            <a:extLst>
              <a:ext uri="{FF2B5EF4-FFF2-40B4-BE49-F238E27FC236}">
                <a16:creationId xmlns:a16="http://schemas.microsoft.com/office/drawing/2014/main" id="{4A348DAE-F60A-4B8E-A265-EEF860150C40}"/>
              </a:ext>
            </a:extLst>
          </p:cNvPr>
          <p:cNvSpPr/>
          <p:nvPr/>
        </p:nvSpPr>
        <p:spPr>
          <a:xfrm>
            <a:off x="3391994" y="3087984"/>
            <a:ext cx="833908" cy="815914"/>
          </a:xfrm>
          <a:prstGeom prst="ellipse">
            <a:avLst/>
          </a:prstGeom>
          <a:solidFill>
            <a:srgbClr val="E11FC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dirty="0"/>
              <a:t>3</a:t>
            </a:r>
          </a:p>
        </p:txBody>
      </p:sp>
    </p:spTree>
    <p:extLst>
      <p:ext uri="{BB962C8B-B14F-4D97-AF65-F5344CB8AC3E}">
        <p14:creationId xmlns:p14="http://schemas.microsoft.com/office/powerpoint/2010/main" val="273904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xit" presetSubtype="1" fill="hold" grpId="0" nodeType="clickEffect">
                                  <p:stCondLst>
                                    <p:cond delay="0"/>
                                  </p:stCondLst>
                                  <p:childTnLst>
                                    <p:animEffect transition="out" filter="wheel(1)">
                                      <p:cBhvr>
                                        <p:cTn id="14" dur="3000"/>
                                        <p:tgtEl>
                                          <p:spTgt spid="13"/>
                                        </p:tgtEl>
                                      </p:cBhvr>
                                    </p:animEffect>
                                    <p:set>
                                      <p:cBhvr>
                                        <p:cTn id="15" dur="1" fill="hold">
                                          <p:stCondLst>
                                            <p:cond delay="2999"/>
                                          </p:stCondLst>
                                        </p:cTn>
                                        <p:tgtEl>
                                          <p:spTgt spid="13"/>
                                        </p:tgtEl>
                                        <p:attrNameLst>
                                          <p:attrName>style.visibility</p:attrName>
                                        </p:attrNameLst>
                                      </p:cBhvr>
                                      <p:to>
                                        <p:strVal val="hidden"/>
                                      </p:to>
                                    </p:set>
                                  </p:childTnLst>
                                </p:cTn>
                              </p:par>
                              <p:par>
                                <p:cTn id="16" presetID="53" presetClass="exit" presetSubtype="32" fill="hold" grpId="0" nodeType="withEffect">
                                  <p:stCondLst>
                                    <p:cond delay="0"/>
                                  </p:stCondLst>
                                  <p:childTnLst>
                                    <p:anim calcmode="lin" valueType="num">
                                      <p:cBhvr>
                                        <p:cTn id="17" dur="1000"/>
                                        <p:tgtEl>
                                          <p:spTgt spid="17"/>
                                        </p:tgtEl>
                                        <p:attrNameLst>
                                          <p:attrName>ppt_w</p:attrName>
                                        </p:attrNameLst>
                                      </p:cBhvr>
                                      <p:tavLst>
                                        <p:tav tm="0">
                                          <p:val>
                                            <p:strVal val="ppt_w"/>
                                          </p:val>
                                        </p:tav>
                                        <p:tav tm="100000">
                                          <p:val>
                                            <p:fltVal val="0"/>
                                          </p:val>
                                        </p:tav>
                                      </p:tavLst>
                                    </p:anim>
                                    <p:anim calcmode="lin" valueType="num">
                                      <p:cBhvr>
                                        <p:cTn id="18" dur="1000"/>
                                        <p:tgtEl>
                                          <p:spTgt spid="17"/>
                                        </p:tgtEl>
                                        <p:attrNameLst>
                                          <p:attrName>ppt_h</p:attrName>
                                        </p:attrNameLst>
                                      </p:cBhvr>
                                      <p:tavLst>
                                        <p:tav tm="0">
                                          <p:val>
                                            <p:strVal val="ppt_h"/>
                                          </p:val>
                                        </p:tav>
                                        <p:tav tm="100000">
                                          <p:val>
                                            <p:fltVal val="0"/>
                                          </p:val>
                                        </p:tav>
                                      </p:tavLst>
                                    </p:anim>
                                    <p:animEffect transition="out" filter="fade">
                                      <p:cBhvr>
                                        <p:cTn id="19" dur="1000"/>
                                        <p:tgtEl>
                                          <p:spTgt spid="17"/>
                                        </p:tgtEl>
                                      </p:cBhvr>
                                    </p:animEffect>
                                    <p:set>
                                      <p:cBhvr>
                                        <p:cTn id="20" dur="1" fill="hold">
                                          <p:stCondLst>
                                            <p:cond delay="999"/>
                                          </p:stCondLst>
                                        </p:cTn>
                                        <p:tgtEl>
                                          <p:spTgt spid="17"/>
                                        </p:tgtEl>
                                        <p:attrNameLst>
                                          <p:attrName>style.visibility</p:attrName>
                                        </p:attrNameLst>
                                      </p:cBhvr>
                                      <p:to>
                                        <p:strVal val="hidden"/>
                                      </p:to>
                                    </p:set>
                                  </p:childTnLst>
                                </p:cTn>
                              </p:par>
                              <p:par>
                                <p:cTn id="21" presetID="53" presetClass="exit" presetSubtype="32" fill="hold" grpId="0" nodeType="withEffect">
                                  <p:stCondLst>
                                    <p:cond delay="1000"/>
                                  </p:stCondLst>
                                  <p:childTnLst>
                                    <p:anim calcmode="lin" valueType="num">
                                      <p:cBhvr>
                                        <p:cTn id="22" dur="1000"/>
                                        <p:tgtEl>
                                          <p:spTgt spid="15"/>
                                        </p:tgtEl>
                                        <p:attrNameLst>
                                          <p:attrName>ppt_w</p:attrName>
                                        </p:attrNameLst>
                                      </p:cBhvr>
                                      <p:tavLst>
                                        <p:tav tm="0">
                                          <p:val>
                                            <p:strVal val="ppt_w"/>
                                          </p:val>
                                        </p:tav>
                                        <p:tav tm="100000">
                                          <p:val>
                                            <p:fltVal val="0"/>
                                          </p:val>
                                        </p:tav>
                                      </p:tavLst>
                                    </p:anim>
                                    <p:anim calcmode="lin" valueType="num">
                                      <p:cBhvr>
                                        <p:cTn id="23" dur="1000"/>
                                        <p:tgtEl>
                                          <p:spTgt spid="15"/>
                                        </p:tgtEl>
                                        <p:attrNameLst>
                                          <p:attrName>ppt_h</p:attrName>
                                        </p:attrNameLst>
                                      </p:cBhvr>
                                      <p:tavLst>
                                        <p:tav tm="0">
                                          <p:val>
                                            <p:strVal val="ppt_h"/>
                                          </p:val>
                                        </p:tav>
                                        <p:tav tm="100000">
                                          <p:val>
                                            <p:fltVal val="0"/>
                                          </p:val>
                                        </p:tav>
                                      </p:tavLst>
                                    </p:anim>
                                    <p:animEffect transition="out" filter="fade">
                                      <p:cBhvr>
                                        <p:cTn id="24" dur="1000"/>
                                        <p:tgtEl>
                                          <p:spTgt spid="15"/>
                                        </p:tgtEl>
                                      </p:cBhvr>
                                    </p:animEffect>
                                    <p:set>
                                      <p:cBhvr>
                                        <p:cTn id="25" dur="1" fill="hold">
                                          <p:stCondLst>
                                            <p:cond delay="999"/>
                                          </p:stCondLst>
                                        </p:cTn>
                                        <p:tgtEl>
                                          <p:spTgt spid="15"/>
                                        </p:tgtEl>
                                        <p:attrNameLst>
                                          <p:attrName>style.visibility</p:attrName>
                                        </p:attrNameLst>
                                      </p:cBhvr>
                                      <p:to>
                                        <p:strVal val="hidden"/>
                                      </p:to>
                                    </p:set>
                                  </p:childTnLst>
                                </p:cTn>
                              </p:par>
                              <p:par>
                                <p:cTn id="26" presetID="53" presetClass="exit" presetSubtype="32" fill="hold" grpId="0" nodeType="withEffect">
                                  <p:stCondLst>
                                    <p:cond delay="2000"/>
                                  </p:stCondLst>
                                  <p:childTnLst>
                                    <p:anim calcmode="lin" valueType="num">
                                      <p:cBhvr>
                                        <p:cTn id="27" dur="1000"/>
                                        <p:tgtEl>
                                          <p:spTgt spid="14"/>
                                        </p:tgtEl>
                                        <p:attrNameLst>
                                          <p:attrName>ppt_w</p:attrName>
                                        </p:attrNameLst>
                                      </p:cBhvr>
                                      <p:tavLst>
                                        <p:tav tm="0">
                                          <p:val>
                                            <p:strVal val="ppt_w"/>
                                          </p:val>
                                        </p:tav>
                                        <p:tav tm="100000">
                                          <p:val>
                                            <p:fltVal val="0"/>
                                          </p:val>
                                        </p:tav>
                                      </p:tavLst>
                                    </p:anim>
                                    <p:anim calcmode="lin" valueType="num">
                                      <p:cBhvr>
                                        <p:cTn id="28" dur="1000"/>
                                        <p:tgtEl>
                                          <p:spTgt spid="14"/>
                                        </p:tgtEl>
                                        <p:attrNameLst>
                                          <p:attrName>ppt_h</p:attrName>
                                        </p:attrNameLst>
                                      </p:cBhvr>
                                      <p:tavLst>
                                        <p:tav tm="0">
                                          <p:val>
                                            <p:strVal val="ppt_h"/>
                                          </p:val>
                                        </p:tav>
                                        <p:tav tm="100000">
                                          <p:val>
                                            <p:fltVal val="0"/>
                                          </p:val>
                                        </p:tav>
                                      </p:tavLst>
                                    </p:anim>
                                    <p:animEffect transition="out" filter="fade">
                                      <p:cBhvr>
                                        <p:cTn id="29" dur="1000"/>
                                        <p:tgtEl>
                                          <p:spTgt spid="14"/>
                                        </p:tgtEl>
                                      </p:cBhvr>
                                    </p:animEffect>
                                    <p:set>
                                      <p:cBhvr>
                                        <p:cTn id="30" dur="1" fill="hold">
                                          <p:stCondLst>
                                            <p:cond delay="999"/>
                                          </p:stCondLst>
                                        </p:cTn>
                                        <p:tgtEl>
                                          <p:spTgt spid="14"/>
                                        </p:tgtEl>
                                        <p:attrNameLst>
                                          <p:attrName>style.visibility</p:attrName>
                                        </p:attrNameLst>
                                      </p:cBhvr>
                                      <p:to>
                                        <p:strVal val="hidden"/>
                                      </p:to>
                                    </p:set>
                                  </p:childTnLst>
                                </p:cTn>
                              </p:par>
                            </p:childTnLst>
                          </p:cTn>
                        </p:par>
                        <p:par>
                          <p:cTn id="31" fill="hold">
                            <p:stCondLst>
                              <p:cond delay="3000"/>
                            </p:stCondLst>
                            <p:childTnLst>
                              <p:par>
                                <p:cTn id="32" presetID="1" presetClass="exit" presetSubtype="0" fill="hold" grpId="0" nodeType="afterEffect">
                                  <p:stCondLst>
                                    <p:cond delay="50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BAB0F2-12C0-49AE-A513-CBC9D779128F}"/>
              </a:ext>
            </a:extLst>
          </p:cNvPr>
          <p:cNvSpPr>
            <a:spLocks noGrp="1"/>
          </p:cNvSpPr>
          <p:nvPr>
            <p:ph type="title"/>
          </p:nvPr>
        </p:nvSpPr>
        <p:spPr/>
        <p:txBody>
          <a:bodyPr/>
          <a:lstStyle/>
          <a:p>
            <a:r>
              <a:rPr lang="fr-FR">
                <a:cs typeface="Calibri Light"/>
              </a:rPr>
              <a:t>Listen</a:t>
            </a:r>
            <a:endParaRPr lang="fr-FR"/>
          </a:p>
        </p:txBody>
      </p:sp>
      <p:sp>
        <p:nvSpPr>
          <p:cNvPr id="3" name="Espace réservé du contenu 2">
            <a:extLst>
              <a:ext uri="{FF2B5EF4-FFF2-40B4-BE49-F238E27FC236}">
                <a16:creationId xmlns:a16="http://schemas.microsoft.com/office/drawing/2014/main" id="{5F4082FD-63EC-402F-B594-D23A3942B53E}"/>
              </a:ext>
            </a:extLst>
          </p:cNvPr>
          <p:cNvSpPr>
            <a:spLocks noGrp="1"/>
          </p:cNvSpPr>
          <p:nvPr>
            <p:ph idx="1"/>
          </p:nvPr>
        </p:nvSpPr>
        <p:spPr/>
        <p:txBody>
          <a:bodyPr vert="horz" lIns="91440" tIns="45720" rIns="91440" bIns="45720" rtlCol="0" anchor="t">
            <a:normAutofit fontScale="85000" lnSpcReduction="20000"/>
          </a:bodyPr>
          <a:lstStyle/>
          <a:p>
            <a:pPr algn="just"/>
            <a:r>
              <a:rPr lang="en-US" dirty="0">
                <a:ea typeface="+mn-lt"/>
                <a:cs typeface="+mn-lt"/>
              </a:rPr>
              <a:t>Hello, I’m Fleur </a:t>
            </a:r>
            <a:r>
              <a:rPr lang="en-US" dirty="0" err="1">
                <a:ea typeface="+mn-lt"/>
                <a:cs typeface="+mn-lt"/>
              </a:rPr>
              <a:t>Nittolo</a:t>
            </a:r>
            <a:r>
              <a:rPr lang="en-US" dirty="0">
                <a:ea typeface="+mn-lt"/>
                <a:cs typeface="+mn-lt"/>
              </a:rPr>
              <a:t> for today’s weather Forecast</a:t>
            </a:r>
            <a:r>
              <a:rPr lang="fr-FR" dirty="0">
                <a:ea typeface="+mn-lt"/>
                <a:cs typeface="+mn-lt"/>
              </a:rPr>
              <a:t> .</a:t>
            </a:r>
            <a:endParaRPr lang="fr-FR" dirty="0">
              <a:cs typeface="Calibri" panose="020F0502020204030204"/>
            </a:endParaRPr>
          </a:p>
          <a:p>
            <a:pPr algn="just"/>
            <a:r>
              <a:rPr lang="en-US" dirty="0">
                <a:ea typeface="+mn-lt"/>
                <a:cs typeface="+mn-lt"/>
              </a:rPr>
              <a:t>Autumn has arrived in Australia, but the temperatures are still nice and warm on the whole.</a:t>
            </a:r>
            <a:r>
              <a:rPr lang="fr-FR" dirty="0">
                <a:ea typeface="+mn-lt"/>
                <a:cs typeface="+mn-lt"/>
              </a:rPr>
              <a:t> </a:t>
            </a:r>
            <a:endParaRPr lang="fr-FR" dirty="0"/>
          </a:p>
          <a:p>
            <a:pPr algn="just"/>
            <a:r>
              <a:rPr lang="en-US" dirty="0">
                <a:ea typeface="+mn-lt"/>
                <a:cs typeface="+mn-lt"/>
              </a:rPr>
              <a:t>Today, It’s sunny and cloudy in Perth. The temperature is about 25°. It’s really hot in the north of the country with 34° up in Darwin. It’s going to be sunny all day! There is a chance of rain in Brisbane, so don’t forget your umbrella. In Sydney the temperature is around 23° and it’s going to be cloudy and sunny …. so no rain! It will be windy in Hobart, Tasmania. In our capital city, Canberra, it’s cloudy and sunny and the temperature is around 25°.</a:t>
            </a:r>
            <a:r>
              <a:rPr lang="fr-FR" dirty="0">
                <a:ea typeface="+mn-lt"/>
                <a:cs typeface="+mn-lt"/>
              </a:rPr>
              <a:t> </a:t>
            </a:r>
            <a:endParaRPr lang="fr-FR" dirty="0"/>
          </a:p>
          <a:p>
            <a:pPr algn="just"/>
            <a:r>
              <a:rPr lang="en-US" dirty="0">
                <a:ea typeface="+mn-lt"/>
                <a:cs typeface="+mn-lt"/>
              </a:rPr>
              <a:t>Tomorrow, it won’t be as nice. It will be rainy in the south-west in Perth. It will be very hot in Darwin with temperature around 35°. It will be rainy and windy in Sydney and partly cloudy in Canberra. The wind will blow in Hobart, so be careful!</a:t>
            </a:r>
            <a:r>
              <a:rPr lang="fr-FR" dirty="0">
                <a:ea typeface="+mn-lt"/>
                <a:cs typeface="+mn-lt"/>
              </a:rPr>
              <a:t> </a:t>
            </a:r>
            <a:endParaRPr lang="fr-FR" dirty="0"/>
          </a:p>
          <a:p>
            <a:pPr algn="just"/>
            <a:r>
              <a:rPr lang="en-US" dirty="0">
                <a:ea typeface="+mn-lt"/>
                <a:cs typeface="+mn-lt"/>
              </a:rPr>
              <a:t>That’s all for today!</a:t>
            </a:r>
            <a:r>
              <a:rPr lang="fr-FR" dirty="0">
                <a:ea typeface="+mn-lt"/>
                <a:cs typeface="+mn-lt"/>
              </a:rPr>
              <a:t> </a:t>
            </a:r>
            <a:endParaRPr lang="fr-FR" dirty="0"/>
          </a:p>
        </p:txBody>
      </p:sp>
    </p:spTree>
    <p:extLst>
      <p:ext uri="{BB962C8B-B14F-4D97-AF65-F5344CB8AC3E}">
        <p14:creationId xmlns:p14="http://schemas.microsoft.com/office/powerpoint/2010/main" val="2000032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rte&#10;&#10;Description générée automatiquement">
            <a:extLst>
              <a:ext uri="{FF2B5EF4-FFF2-40B4-BE49-F238E27FC236}">
                <a16:creationId xmlns:a16="http://schemas.microsoft.com/office/drawing/2014/main" id="{261D29F2-F149-4276-ADD7-17FEBA9AD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824" y="247882"/>
            <a:ext cx="8912352" cy="6362236"/>
          </a:xfrm>
          <a:prstGeom prst="rect">
            <a:avLst/>
          </a:prstGeom>
        </p:spPr>
      </p:pic>
    </p:spTree>
    <p:extLst>
      <p:ext uri="{BB962C8B-B14F-4D97-AF65-F5344CB8AC3E}">
        <p14:creationId xmlns:p14="http://schemas.microsoft.com/office/powerpoint/2010/main" val="2256279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 carte&#10;&#10;Description générée automatiquement">
            <a:extLst>
              <a:ext uri="{FF2B5EF4-FFF2-40B4-BE49-F238E27FC236}">
                <a16:creationId xmlns:a16="http://schemas.microsoft.com/office/drawing/2014/main" id="{44AB1E06-B252-4C75-9D5D-A814EFA4D99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7809" y="922476"/>
            <a:ext cx="9393820" cy="5013048"/>
          </a:xfrm>
        </p:spPr>
      </p:pic>
    </p:spTree>
    <p:extLst>
      <p:ext uri="{BB962C8B-B14F-4D97-AF65-F5344CB8AC3E}">
        <p14:creationId xmlns:p14="http://schemas.microsoft.com/office/powerpoint/2010/main" val="1032260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rte&#10;&#10;Description générée automatiquement">
            <a:extLst>
              <a:ext uri="{FF2B5EF4-FFF2-40B4-BE49-F238E27FC236}">
                <a16:creationId xmlns:a16="http://schemas.microsoft.com/office/drawing/2014/main" id="{51E66E00-D583-4D54-9181-02FE54BB3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631" y="1034053"/>
            <a:ext cx="8645170" cy="4710123"/>
          </a:xfrm>
          <a:prstGeom prst="rect">
            <a:avLst/>
          </a:prstGeom>
        </p:spPr>
      </p:pic>
      <p:cxnSp>
        <p:nvCxnSpPr>
          <p:cNvPr id="11" name="Connecteur droit 10">
            <a:extLst>
              <a:ext uri="{FF2B5EF4-FFF2-40B4-BE49-F238E27FC236}">
                <a16:creationId xmlns:a16="http://schemas.microsoft.com/office/drawing/2014/main" id="{50A39067-0775-4031-86DD-E1C4247DE1A5}"/>
              </a:ext>
            </a:extLst>
          </p:cNvPr>
          <p:cNvCxnSpPr>
            <a:cxnSpLocks/>
          </p:cNvCxnSpPr>
          <p:nvPr/>
        </p:nvCxnSpPr>
        <p:spPr>
          <a:xfrm>
            <a:off x="847744" y="3429000"/>
            <a:ext cx="1108634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A2F9CEC4-6D19-4226-8F61-D88357F6C88B}"/>
              </a:ext>
            </a:extLst>
          </p:cNvPr>
          <p:cNvSpPr txBox="1"/>
          <p:nvPr/>
        </p:nvSpPr>
        <p:spPr>
          <a:xfrm>
            <a:off x="9479801" y="1202388"/>
            <a:ext cx="3023174" cy="1200329"/>
          </a:xfrm>
          <a:prstGeom prst="rect">
            <a:avLst/>
          </a:prstGeom>
          <a:noFill/>
        </p:spPr>
        <p:txBody>
          <a:bodyPr wrap="square" rtlCol="0">
            <a:spAutoFit/>
          </a:bodyPr>
          <a:lstStyle/>
          <a:p>
            <a:r>
              <a:rPr lang="fr-FR" sz="3600" dirty="0" err="1">
                <a:solidFill>
                  <a:srgbClr val="FF0000"/>
                </a:solidFill>
              </a:rPr>
              <a:t>Northern</a:t>
            </a:r>
            <a:r>
              <a:rPr lang="fr-FR" sz="3600" dirty="0"/>
              <a:t> </a:t>
            </a:r>
            <a:r>
              <a:rPr lang="fr-FR" sz="3600" dirty="0" err="1"/>
              <a:t>hemisphere</a:t>
            </a:r>
            <a:endParaRPr lang="fr-FR" sz="3600" dirty="0"/>
          </a:p>
        </p:txBody>
      </p:sp>
      <p:sp>
        <p:nvSpPr>
          <p:cNvPr id="5" name="ZoneTexte 4">
            <a:extLst>
              <a:ext uri="{FF2B5EF4-FFF2-40B4-BE49-F238E27FC236}">
                <a16:creationId xmlns:a16="http://schemas.microsoft.com/office/drawing/2014/main" id="{9177DEE0-BBEF-4B15-9E1A-0E3C228C7340}"/>
              </a:ext>
            </a:extLst>
          </p:cNvPr>
          <p:cNvSpPr txBox="1"/>
          <p:nvPr/>
        </p:nvSpPr>
        <p:spPr>
          <a:xfrm>
            <a:off x="9190236" y="4541804"/>
            <a:ext cx="3023174" cy="1200329"/>
          </a:xfrm>
          <a:prstGeom prst="rect">
            <a:avLst/>
          </a:prstGeom>
          <a:noFill/>
        </p:spPr>
        <p:txBody>
          <a:bodyPr wrap="square" rtlCol="0">
            <a:spAutoFit/>
          </a:bodyPr>
          <a:lstStyle/>
          <a:p>
            <a:r>
              <a:rPr lang="fr-FR" sz="3600" dirty="0" err="1">
                <a:solidFill>
                  <a:srgbClr val="FF0000"/>
                </a:solidFill>
              </a:rPr>
              <a:t>Southern</a:t>
            </a:r>
            <a:r>
              <a:rPr lang="fr-FR" sz="3600" dirty="0"/>
              <a:t> </a:t>
            </a:r>
            <a:r>
              <a:rPr lang="fr-FR" sz="3600" dirty="0" err="1"/>
              <a:t>hemisphere</a:t>
            </a:r>
            <a:endParaRPr lang="fr-FR" sz="3600" dirty="0"/>
          </a:p>
        </p:txBody>
      </p:sp>
      <p:sp>
        <p:nvSpPr>
          <p:cNvPr id="7" name="ZoneTexte 6">
            <a:extLst>
              <a:ext uri="{FF2B5EF4-FFF2-40B4-BE49-F238E27FC236}">
                <a16:creationId xmlns:a16="http://schemas.microsoft.com/office/drawing/2014/main" id="{07145C17-06D0-4098-B129-85B6CAB48986}"/>
              </a:ext>
            </a:extLst>
          </p:cNvPr>
          <p:cNvSpPr txBox="1"/>
          <p:nvPr/>
        </p:nvSpPr>
        <p:spPr>
          <a:xfrm>
            <a:off x="10314328" y="2869190"/>
            <a:ext cx="3023174" cy="646331"/>
          </a:xfrm>
          <a:prstGeom prst="rect">
            <a:avLst/>
          </a:prstGeom>
          <a:noFill/>
        </p:spPr>
        <p:txBody>
          <a:bodyPr wrap="square" rtlCol="0">
            <a:spAutoFit/>
          </a:bodyPr>
          <a:lstStyle/>
          <a:p>
            <a:r>
              <a:rPr lang="fr-FR" sz="3600" dirty="0" err="1"/>
              <a:t>Equator</a:t>
            </a:r>
            <a:endParaRPr lang="fr-FR" sz="3600" dirty="0"/>
          </a:p>
        </p:txBody>
      </p:sp>
      <p:sp>
        <p:nvSpPr>
          <p:cNvPr id="17" name="ZoneTexte 16">
            <a:extLst>
              <a:ext uri="{FF2B5EF4-FFF2-40B4-BE49-F238E27FC236}">
                <a16:creationId xmlns:a16="http://schemas.microsoft.com/office/drawing/2014/main" id="{E7EF2077-19F1-4F0A-A164-4A19AFB9BE15}"/>
              </a:ext>
            </a:extLst>
          </p:cNvPr>
          <p:cNvSpPr txBox="1"/>
          <p:nvPr/>
        </p:nvSpPr>
        <p:spPr>
          <a:xfrm>
            <a:off x="4561665" y="632735"/>
            <a:ext cx="1865376" cy="707886"/>
          </a:xfrm>
          <a:prstGeom prst="rect">
            <a:avLst/>
          </a:prstGeom>
          <a:noFill/>
        </p:spPr>
        <p:txBody>
          <a:bodyPr wrap="square" rtlCol="0">
            <a:spAutoFit/>
          </a:bodyPr>
          <a:lstStyle/>
          <a:p>
            <a:r>
              <a:rPr lang="fr-FR" sz="4000" dirty="0"/>
              <a:t>North</a:t>
            </a:r>
          </a:p>
        </p:txBody>
      </p:sp>
      <p:sp>
        <p:nvSpPr>
          <p:cNvPr id="18" name="ZoneTexte 17">
            <a:extLst>
              <a:ext uri="{FF2B5EF4-FFF2-40B4-BE49-F238E27FC236}">
                <a16:creationId xmlns:a16="http://schemas.microsoft.com/office/drawing/2014/main" id="{F9F01789-E67F-4EF6-933A-BE0FA11A4587}"/>
              </a:ext>
            </a:extLst>
          </p:cNvPr>
          <p:cNvSpPr txBox="1"/>
          <p:nvPr/>
        </p:nvSpPr>
        <p:spPr>
          <a:xfrm>
            <a:off x="4476634" y="5596100"/>
            <a:ext cx="1865376" cy="707886"/>
          </a:xfrm>
          <a:prstGeom prst="rect">
            <a:avLst/>
          </a:prstGeom>
          <a:noFill/>
        </p:spPr>
        <p:txBody>
          <a:bodyPr wrap="square" rtlCol="0">
            <a:spAutoFit/>
          </a:bodyPr>
          <a:lstStyle/>
          <a:p>
            <a:r>
              <a:rPr lang="fr-FR" sz="4000" dirty="0"/>
              <a:t>South</a:t>
            </a:r>
          </a:p>
        </p:txBody>
      </p:sp>
      <p:sp>
        <p:nvSpPr>
          <p:cNvPr id="21" name="Flèche : droite 20">
            <a:extLst>
              <a:ext uri="{FF2B5EF4-FFF2-40B4-BE49-F238E27FC236}">
                <a16:creationId xmlns:a16="http://schemas.microsoft.com/office/drawing/2014/main" id="{F61AF133-72C2-47AD-A7A4-FE0744619808}"/>
              </a:ext>
            </a:extLst>
          </p:cNvPr>
          <p:cNvSpPr/>
          <p:nvPr/>
        </p:nvSpPr>
        <p:spPr>
          <a:xfrm>
            <a:off x="5756469" y="2657310"/>
            <a:ext cx="1688153" cy="146360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3600" dirty="0"/>
              <a:t>East</a:t>
            </a:r>
          </a:p>
        </p:txBody>
      </p:sp>
      <p:sp>
        <p:nvSpPr>
          <p:cNvPr id="22" name="Flèche : gauche 21">
            <a:extLst>
              <a:ext uri="{FF2B5EF4-FFF2-40B4-BE49-F238E27FC236}">
                <a16:creationId xmlns:a16="http://schemas.microsoft.com/office/drawing/2014/main" id="{04BE65CE-0E60-430F-9F06-8E63751657FF}"/>
              </a:ext>
            </a:extLst>
          </p:cNvPr>
          <p:cNvSpPr/>
          <p:nvPr/>
        </p:nvSpPr>
        <p:spPr>
          <a:xfrm>
            <a:off x="2873512" y="2697196"/>
            <a:ext cx="1688153" cy="1463607"/>
          </a:xfrm>
          <a:prstGeom prst="leftArrow">
            <a:avLst/>
          </a:prstGeom>
          <a:solidFill>
            <a:srgbClr val="F1BD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West</a:t>
            </a:r>
          </a:p>
        </p:txBody>
      </p:sp>
      <p:sp>
        <p:nvSpPr>
          <p:cNvPr id="12" name="Ellipse 11">
            <a:extLst>
              <a:ext uri="{FF2B5EF4-FFF2-40B4-BE49-F238E27FC236}">
                <a16:creationId xmlns:a16="http://schemas.microsoft.com/office/drawing/2014/main" id="{5B18E318-3775-49B9-9214-97C299722BAD}"/>
              </a:ext>
            </a:extLst>
          </p:cNvPr>
          <p:cNvSpPr/>
          <p:nvPr/>
        </p:nvSpPr>
        <p:spPr>
          <a:xfrm>
            <a:off x="7329756" y="3604562"/>
            <a:ext cx="1481670" cy="111923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40151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62966F-7447-4068-8998-9791DBA3CF76}"/>
              </a:ext>
            </a:extLst>
          </p:cNvPr>
          <p:cNvSpPr>
            <a:spLocks noGrp="1"/>
          </p:cNvSpPr>
          <p:nvPr>
            <p:ph type="title"/>
          </p:nvPr>
        </p:nvSpPr>
        <p:spPr>
          <a:xfrm>
            <a:off x="1524001" y="-34203"/>
            <a:ext cx="4861854" cy="1742506"/>
          </a:xfrm>
        </p:spPr>
        <p:txBody>
          <a:bodyPr/>
          <a:lstStyle/>
          <a:p>
            <a:r>
              <a:rPr lang="fr-FR" b="1" dirty="0">
                <a:solidFill>
                  <a:schemeClr val="accent2"/>
                </a:solidFill>
              </a:rPr>
              <a:t>The four Seasons</a:t>
            </a:r>
          </a:p>
        </p:txBody>
      </p:sp>
      <p:sp>
        <p:nvSpPr>
          <p:cNvPr id="3" name="Espace réservé du contenu 2">
            <a:extLst>
              <a:ext uri="{FF2B5EF4-FFF2-40B4-BE49-F238E27FC236}">
                <a16:creationId xmlns:a16="http://schemas.microsoft.com/office/drawing/2014/main" id="{653F7908-B88E-4688-9478-63B47D244528}"/>
              </a:ext>
            </a:extLst>
          </p:cNvPr>
          <p:cNvSpPr>
            <a:spLocks noGrp="1"/>
          </p:cNvSpPr>
          <p:nvPr>
            <p:ph idx="1"/>
          </p:nvPr>
        </p:nvSpPr>
        <p:spPr>
          <a:xfrm>
            <a:off x="435634" y="1365550"/>
            <a:ext cx="11349486" cy="4351338"/>
          </a:xfrm>
        </p:spPr>
        <p:txBody>
          <a:bodyPr vert="horz" lIns="91440" tIns="45720" rIns="91440" bIns="45720" rtlCol="0" anchor="t">
            <a:normAutofit/>
          </a:bodyPr>
          <a:lstStyle/>
          <a:p>
            <a:endParaRPr lang="fr-FR" dirty="0">
              <a:cs typeface="Calibri"/>
            </a:endParaRPr>
          </a:p>
          <a:p>
            <a:endParaRPr lang="fr-FR" dirty="0">
              <a:cs typeface="Calibri"/>
            </a:endParaRPr>
          </a:p>
          <a:p>
            <a:endParaRPr lang="fr-FR" dirty="0">
              <a:cs typeface="Calibri"/>
            </a:endParaRPr>
          </a:p>
        </p:txBody>
      </p:sp>
      <p:pic>
        <p:nvPicPr>
          <p:cNvPr id="12" name="Picture 12">
            <a:extLst>
              <a:ext uri="{FF2B5EF4-FFF2-40B4-BE49-F238E27FC236}">
                <a16:creationId xmlns:a16="http://schemas.microsoft.com/office/drawing/2014/main" id="{5A5C85D5-D154-47F6-BBE1-36EF504792C5}"/>
              </a:ext>
            </a:extLst>
          </p:cNvPr>
          <p:cNvPicPr>
            <a:picLocks noChangeAspect="1"/>
          </p:cNvPicPr>
          <p:nvPr/>
        </p:nvPicPr>
        <p:blipFill>
          <a:blip r:embed="rId3"/>
          <a:stretch>
            <a:fillRect/>
          </a:stretch>
        </p:blipFill>
        <p:spPr>
          <a:xfrm>
            <a:off x="-5751" y="2757980"/>
            <a:ext cx="2743200" cy="2779776"/>
          </a:xfrm>
          <a:prstGeom prst="rect">
            <a:avLst/>
          </a:prstGeom>
        </p:spPr>
      </p:pic>
      <p:pic>
        <p:nvPicPr>
          <p:cNvPr id="14" name="Picture 14">
            <a:extLst>
              <a:ext uri="{FF2B5EF4-FFF2-40B4-BE49-F238E27FC236}">
                <a16:creationId xmlns:a16="http://schemas.microsoft.com/office/drawing/2014/main" id="{C4595AE6-6B15-4685-9C43-F11EF07621B1}"/>
              </a:ext>
            </a:extLst>
          </p:cNvPr>
          <p:cNvPicPr>
            <a:picLocks noChangeAspect="1"/>
          </p:cNvPicPr>
          <p:nvPr/>
        </p:nvPicPr>
        <p:blipFill>
          <a:blip r:embed="rId4"/>
          <a:stretch>
            <a:fillRect/>
          </a:stretch>
        </p:blipFill>
        <p:spPr>
          <a:xfrm>
            <a:off x="5566913" y="2849901"/>
            <a:ext cx="2743199" cy="2725671"/>
          </a:xfrm>
          <a:prstGeom prst="rect">
            <a:avLst/>
          </a:prstGeom>
        </p:spPr>
      </p:pic>
      <p:pic>
        <p:nvPicPr>
          <p:cNvPr id="6" name="Picture 6" descr="A picture containing animal&#10;&#10;Description generated with very high confidence">
            <a:extLst>
              <a:ext uri="{FF2B5EF4-FFF2-40B4-BE49-F238E27FC236}">
                <a16:creationId xmlns:a16="http://schemas.microsoft.com/office/drawing/2014/main" id="{966C261C-C55C-4248-8232-A5AA04F95E15}"/>
              </a:ext>
            </a:extLst>
          </p:cNvPr>
          <p:cNvPicPr>
            <a:picLocks noChangeAspect="1"/>
          </p:cNvPicPr>
          <p:nvPr/>
        </p:nvPicPr>
        <p:blipFill>
          <a:blip r:embed="rId5"/>
          <a:stretch>
            <a:fillRect/>
          </a:stretch>
        </p:blipFill>
        <p:spPr>
          <a:xfrm>
            <a:off x="8855981" y="505629"/>
            <a:ext cx="2743200" cy="2734322"/>
          </a:xfrm>
          <a:prstGeom prst="rect">
            <a:avLst/>
          </a:prstGeom>
        </p:spPr>
      </p:pic>
      <p:sp>
        <p:nvSpPr>
          <p:cNvPr id="8" name="TextBox 7">
            <a:extLst>
              <a:ext uri="{FF2B5EF4-FFF2-40B4-BE49-F238E27FC236}">
                <a16:creationId xmlns:a16="http://schemas.microsoft.com/office/drawing/2014/main" id="{575CB2D4-51AF-4849-B1E8-1514C9CD4DB4}"/>
              </a:ext>
            </a:extLst>
          </p:cNvPr>
          <p:cNvSpPr txBox="1"/>
          <p:nvPr/>
        </p:nvSpPr>
        <p:spPr>
          <a:xfrm>
            <a:off x="497458" y="5788325"/>
            <a:ext cx="20530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Comic Sans MS"/>
                <a:cs typeface="Calibri"/>
              </a:rPr>
              <a:t>Spring</a:t>
            </a:r>
          </a:p>
        </p:txBody>
      </p:sp>
      <p:sp>
        <p:nvSpPr>
          <p:cNvPr id="11" name="TextBox 10">
            <a:extLst>
              <a:ext uri="{FF2B5EF4-FFF2-40B4-BE49-F238E27FC236}">
                <a16:creationId xmlns:a16="http://schemas.microsoft.com/office/drawing/2014/main" id="{E8D46EFA-EE45-4639-A21B-7D7A6924EAD1}"/>
              </a:ext>
            </a:extLst>
          </p:cNvPr>
          <p:cNvSpPr txBox="1"/>
          <p:nvPr/>
        </p:nvSpPr>
        <p:spPr>
          <a:xfrm>
            <a:off x="2681378" y="4147868"/>
            <a:ext cx="21537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Comic Sans MS"/>
                <a:cs typeface="Calibri"/>
              </a:rPr>
              <a:t>Summer</a:t>
            </a:r>
          </a:p>
        </p:txBody>
      </p:sp>
      <p:sp>
        <p:nvSpPr>
          <p:cNvPr id="13" name="TextBox 12">
            <a:extLst>
              <a:ext uri="{FF2B5EF4-FFF2-40B4-BE49-F238E27FC236}">
                <a16:creationId xmlns:a16="http://schemas.microsoft.com/office/drawing/2014/main" id="{8F8A3D58-F518-4093-BA58-3CF717BBBD58}"/>
              </a:ext>
            </a:extLst>
          </p:cNvPr>
          <p:cNvSpPr txBox="1"/>
          <p:nvPr/>
        </p:nvSpPr>
        <p:spPr>
          <a:xfrm>
            <a:off x="6026987" y="5788325"/>
            <a:ext cx="22831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Comic Sans MS"/>
                <a:cs typeface="Calibri"/>
              </a:rPr>
              <a:t>Autumn</a:t>
            </a:r>
          </a:p>
        </p:txBody>
      </p:sp>
      <p:sp>
        <p:nvSpPr>
          <p:cNvPr id="16" name="TextBox 15">
            <a:extLst>
              <a:ext uri="{FF2B5EF4-FFF2-40B4-BE49-F238E27FC236}">
                <a16:creationId xmlns:a16="http://schemas.microsoft.com/office/drawing/2014/main" id="{087F7043-4300-4633-A9A7-AAE18B08FFAF}"/>
              </a:ext>
            </a:extLst>
          </p:cNvPr>
          <p:cNvSpPr txBox="1"/>
          <p:nvPr/>
        </p:nvSpPr>
        <p:spPr>
          <a:xfrm>
            <a:off x="9326880" y="3362020"/>
            <a:ext cx="20962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Comic Sans MS"/>
                <a:cs typeface="Calibri"/>
              </a:rPr>
              <a:t>Winter</a:t>
            </a:r>
          </a:p>
        </p:txBody>
      </p:sp>
      <p:pic>
        <p:nvPicPr>
          <p:cNvPr id="9" name="Image 8">
            <a:extLst>
              <a:ext uri="{FF2B5EF4-FFF2-40B4-BE49-F238E27FC236}">
                <a16:creationId xmlns:a16="http://schemas.microsoft.com/office/drawing/2014/main" id="{AFD4EEF1-8982-42F4-A666-AE5E308178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5066" y="1294113"/>
            <a:ext cx="2946353" cy="2801337"/>
          </a:xfrm>
          <a:prstGeom prst="rect">
            <a:avLst/>
          </a:prstGeom>
        </p:spPr>
      </p:pic>
    </p:spTree>
    <p:extLst>
      <p:ext uri="{BB962C8B-B14F-4D97-AF65-F5344CB8AC3E}">
        <p14:creationId xmlns:p14="http://schemas.microsoft.com/office/powerpoint/2010/main" val="175895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62966F-7447-4068-8998-9791DBA3CF76}"/>
              </a:ext>
            </a:extLst>
          </p:cNvPr>
          <p:cNvSpPr>
            <a:spLocks noGrp="1"/>
          </p:cNvSpPr>
          <p:nvPr>
            <p:ph type="title"/>
          </p:nvPr>
        </p:nvSpPr>
        <p:spPr>
          <a:xfrm>
            <a:off x="3646964" y="132609"/>
            <a:ext cx="4401779" cy="1325563"/>
          </a:xfrm>
        </p:spPr>
        <p:txBody>
          <a:bodyPr/>
          <a:lstStyle/>
          <a:p>
            <a:r>
              <a:rPr lang="fr-FR" b="1" dirty="0" err="1">
                <a:solidFill>
                  <a:schemeClr val="accent2"/>
                </a:solidFill>
              </a:rPr>
              <a:t>Let's</a:t>
            </a:r>
            <a:r>
              <a:rPr lang="fr-FR" b="1" dirty="0">
                <a:solidFill>
                  <a:schemeClr val="accent2"/>
                </a:solidFill>
              </a:rPr>
              <a:t> </a:t>
            </a:r>
            <a:r>
              <a:rPr lang="fr-FR" b="1" dirty="0" err="1">
                <a:solidFill>
                  <a:schemeClr val="accent2"/>
                </a:solidFill>
              </a:rPr>
              <a:t>memorise</a:t>
            </a:r>
            <a:r>
              <a:rPr lang="fr-FR" b="1" dirty="0">
                <a:solidFill>
                  <a:schemeClr val="accent2"/>
                </a:solidFill>
              </a:rPr>
              <a:t>!</a:t>
            </a:r>
            <a:endParaRPr lang="fr-FR" b="1" dirty="0">
              <a:solidFill>
                <a:schemeClr val="accent2"/>
              </a:solidFill>
              <a:cs typeface="Calibri Light"/>
            </a:endParaRPr>
          </a:p>
        </p:txBody>
      </p:sp>
      <p:sp>
        <p:nvSpPr>
          <p:cNvPr id="3" name="Espace réservé du contenu 2">
            <a:extLst>
              <a:ext uri="{FF2B5EF4-FFF2-40B4-BE49-F238E27FC236}">
                <a16:creationId xmlns:a16="http://schemas.microsoft.com/office/drawing/2014/main" id="{653F7908-B88E-4688-9478-63B47D244528}"/>
              </a:ext>
            </a:extLst>
          </p:cNvPr>
          <p:cNvSpPr>
            <a:spLocks noGrp="1"/>
          </p:cNvSpPr>
          <p:nvPr>
            <p:ph idx="1"/>
          </p:nvPr>
        </p:nvSpPr>
        <p:spPr>
          <a:xfrm>
            <a:off x="3325483" y="1825625"/>
            <a:ext cx="5239110" cy="4394469"/>
          </a:xfrm>
        </p:spPr>
        <p:txBody>
          <a:bodyPr vert="horz" lIns="91440" tIns="45720" rIns="91440" bIns="45720" rtlCol="0" anchor="t">
            <a:normAutofit/>
          </a:bodyPr>
          <a:lstStyle/>
          <a:p>
            <a:pPr marL="0" indent="0">
              <a:buNone/>
            </a:pPr>
            <a:endParaRPr lang="fr-FR">
              <a:cs typeface="Calibri"/>
            </a:endParaRPr>
          </a:p>
          <a:p>
            <a:endParaRPr lang="fr-FR">
              <a:cs typeface="Calibri"/>
            </a:endParaRPr>
          </a:p>
          <a:p>
            <a:endParaRPr lang="fr-FR">
              <a:cs typeface="Calibri"/>
            </a:endParaRPr>
          </a:p>
        </p:txBody>
      </p:sp>
      <p:pic>
        <p:nvPicPr>
          <p:cNvPr id="12" name="Picture 12">
            <a:extLst>
              <a:ext uri="{FF2B5EF4-FFF2-40B4-BE49-F238E27FC236}">
                <a16:creationId xmlns:a16="http://schemas.microsoft.com/office/drawing/2014/main" id="{5A5C85D5-D154-47F6-BBE1-36EF504792C5}"/>
              </a:ext>
            </a:extLst>
          </p:cNvPr>
          <p:cNvPicPr>
            <a:picLocks noChangeAspect="1"/>
          </p:cNvPicPr>
          <p:nvPr/>
        </p:nvPicPr>
        <p:blipFill>
          <a:blip r:embed="rId3"/>
          <a:stretch>
            <a:fillRect/>
          </a:stretch>
        </p:blipFill>
        <p:spPr>
          <a:xfrm>
            <a:off x="123645" y="989565"/>
            <a:ext cx="2743200" cy="2779776"/>
          </a:xfrm>
          <a:prstGeom prst="rect">
            <a:avLst/>
          </a:prstGeom>
        </p:spPr>
      </p:pic>
      <p:pic>
        <p:nvPicPr>
          <p:cNvPr id="14" name="Picture 14">
            <a:extLst>
              <a:ext uri="{FF2B5EF4-FFF2-40B4-BE49-F238E27FC236}">
                <a16:creationId xmlns:a16="http://schemas.microsoft.com/office/drawing/2014/main" id="{C4595AE6-6B15-4685-9C43-F11EF07621B1}"/>
              </a:ext>
            </a:extLst>
          </p:cNvPr>
          <p:cNvPicPr>
            <a:picLocks noChangeAspect="1"/>
          </p:cNvPicPr>
          <p:nvPr/>
        </p:nvPicPr>
        <p:blipFill>
          <a:blip r:embed="rId4"/>
          <a:stretch>
            <a:fillRect/>
          </a:stretch>
        </p:blipFill>
        <p:spPr>
          <a:xfrm>
            <a:off x="8820920" y="3834990"/>
            <a:ext cx="2743199" cy="2725671"/>
          </a:xfrm>
          <a:prstGeom prst="rect">
            <a:avLst/>
          </a:prstGeom>
        </p:spPr>
      </p:pic>
      <p:pic>
        <p:nvPicPr>
          <p:cNvPr id="6" name="Picture 6">
            <a:extLst>
              <a:ext uri="{FF2B5EF4-FFF2-40B4-BE49-F238E27FC236}">
                <a16:creationId xmlns:a16="http://schemas.microsoft.com/office/drawing/2014/main" id="{966C261C-C55C-4248-8232-A5AA04F95E15}"/>
              </a:ext>
            </a:extLst>
          </p:cNvPr>
          <p:cNvPicPr>
            <a:picLocks noChangeAspect="1"/>
          </p:cNvPicPr>
          <p:nvPr/>
        </p:nvPicPr>
        <p:blipFill>
          <a:blip r:embed="rId5"/>
          <a:stretch>
            <a:fillRect/>
          </a:stretch>
        </p:blipFill>
        <p:spPr>
          <a:xfrm>
            <a:off x="8721305" y="796632"/>
            <a:ext cx="2743200" cy="2734322"/>
          </a:xfrm>
          <a:prstGeom prst="rect">
            <a:avLst/>
          </a:prstGeom>
        </p:spPr>
      </p:pic>
      <p:sp>
        <p:nvSpPr>
          <p:cNvPr id="5" name="TextBox 4">
            <a:extLst>
              <a:ext uri="{FF2B5EF4-FFF2-40B4-BE49-F238E27FC236}">
                <a16:creationId xmlns:a16="http://schemas.microsoft.com/office/drawing/2014/main" id="{4F09E62E-6F8E-4A9A-B5B6-A25B184EC78A}"/>
              </a:ext>
            </a:extLst>
          </p:cNvPr>
          <p:cNvSpPr txBox="1"/>
          <p:nvPr/>
        </p:nvSpPr>
        <p:spPr>
          <a:xfrm>
            <a:off x="4408098" y="1719533"/>
            <a:ext cx="274320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a:t>
            </a:r>
            <a:r>
              <a:rPr lang="en-US" sz="3600">
                <a:latin typeface="Comic Sans MS"/>
                <a:cs typeface="Calibri"/>
              </a:rPr>
              <a:t>Summer</a:t>
            </a:r>
          </a:p>
          <a:p>
            <a:endParaRPr lang="en-US" sz="3600">
              <a:latin typeface="Comic Sans MS"/>
              <a:cs typeface="Calibri"/>
            </a:endParaRPr>
          </a:p>
          <a:p>
            <a:r>
              <a:rPr lang="en-US" sz="3600">
                <a:latin typeface="Comic Sans MS"/>
                <a:cs typeface="Calibri"/>
              </a:rPr>
              <a:t> Spring</a:t>
            </a:r>
          </a:p>
          <a:p>
            <a:endParaRPr lang="en-US" sz="3600">
              <a:latin typeface="Comic Sans MS"/>
              <a:cs typeface="Calibri"/>
            </a:endParaRPr>
          </a:p>
          <a:p>
            <a:r>
              <a:rPr lang="en-US" sz="3600">
                <a:latin typeface="Comic Sans MS"/>
                <a:cs typeface="Calibri"/>
              </a:rPr>
              <a:t> Autumn</a:t>
            </a:r>
          </a:p>
          <a:p>
            <a:endParaRPr lang="en-US" sz="3600">
              <a:latin typeface="Comic Sans MS"/>
              <a:cs typeface="Calibri"/>
            </a:endParaRPr>
          </a:p>
          <a:p>
            <a:r>
              <a:rPr lang="en-US" sz="3600">
                <a:latin typeface="Comic Sans MS"/>
                <a:cs typeface="Calibri"/>
              </a:rPr>
              <a:t> Winter</a:t>
            </a:r>
          </a:p>
        </p:txBody>
      </p:sp>
      <p:pic>
        <p:nvPicPr>
          <p:cNvPr id="9" name="Image 8">
            <a:extLst>
              <a:ext uri="{FF2B5EF4-FFF2-40B4-BE49-F238E27FC236}">
                <a16:creationId xmlns:a16="http://schemas.microsoft.com/office/drawing/2014/main" id="{2CDBE2BD-2E50-4841-A53A-5DF5CA686C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682" y="3841228"/>
            <a:ext cx="2946353" cy="2801337"/>
          </a:xfrm>
          <a:prstGeom prst="rect">
            <a:avLst/>
          </a:prstGeom>
        </p:spPr>
      </p:pic>
    </p:spTree>
    <p:extLst>
      <p:ext uri="{BB962C8B-B14F-4D97-AF65-F5344CB8AC3E}">
        <p14:creationId xmlns:p14="http://schemas.microsoft.com/office/powerpoint/2010/main" val="2556333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62966F-7447-4068-8998-9791DBA3CF76}"/>
              </a:ext>
            </a:extLst>
          </p:cNvPr>
          <p:cNvSpPr>
            <a:spLocks noGrp="1"/>
          </p:cNvSpPr>
          <p:nvPr>
            <p:ph type="title"/>
          </p:nvPr>
        </p:nvSpPr>
        <p:spPr>
          <a:xfrm>
            <a:off x="2971228" y="391401"/>
            <a:ext cx="6328345" cy="1325563"/>
          </a:xfrm>
        </p:spPr>
        <p:txBody>
          <a:bodyPr/>
          <a:lstStyle/>
          <a:p>
            <a:r>
              <a:rPr lang="fr-FR" b="1" dirty="0">
                <a:solidFill>
                  <a:schemeClr val="accent2"/>
                </a:solidFill>
                <a:cs typeface="Calibri Light"/>
              </a:rPr>
              <a:t>Spot the </a:t>
            </a:r>
            <a:r>
              <a:rPr lang="fr-FR" b="1" dirty="0" err="1">
                <a:solidFill>
                  <a:schemeClr val="accent2"/>
                </a:solidFill>
                <a:cs typeface="Calibri Light"/>
              </a:rPr>
              <a:t>seasons</a:t>
            </a:r>
            <a:r>
              <a:rPr lang="fr-FR" b="1" dirty="0">
                <a:solidFill>
                  <a:schemeClr val="accent2"/>
                </a:solidFill>
                <a:cs typeface="Calibri Light"/>
              </a:rPr>
              <a:t>!</a:t>
            </a:r>
          </a:p>
        </p:txBody>
      </p:sp>
      <p:sp>
        <p:nvSpPr>
          <p:cNvPr id="3" name="Espace réservé du contenu 2">
            <a:extLst>
              <a:ext uri="{FF2B5EF4-FFF2-40B4-BE49-F238E27FC236}">
                <a16:creationId xmlns:a16="http://schemas.microsoft.com/office/drawing/2014/main" id="{653F7908-B88E-4688-9478-63B47D244528}"/>
              </a:ext>
            </a:extLst>
          </p:cNvPr>
          <p:cNvSpPr>
            <a:spLocks noGrp="1"/>
          </p:cNvSpPr>
          <p:nvPr>
            <p:ph idx="1"/>
          </p:nvPr>
        </p:nvSpPr>
        <p:spPr>
          <a:xfrm>
            <a:off x="435634" y="1365550"/>
            <a:ext cx="11349486" cy="4351338"/>
          </a:xfrm>
        </p:spPr>
        <p:txBody>
          <a:bodyPr vert="horz" lIns="91440" tIns="45720" rIns="91440" bIns="45720" rtlCol="0" anchor="t">
            <a:normAutofit/>
          </a:bodyPr>
          <a:lstStyle/>
          <a:p>
            <a:endParaRPr lang="fr-FR">
              <a:cs typeface="Calibri"/>
            </a:endParaRPr>
          </a:p>
          <a:p>
            <a:endParaRPr lang="fr-FR">
              <a:cs typeface="Calibri"/>
            </a:endParaRPr>
          </a:p>
          <a:p>
            <a:endParaRPr lang="fr-FR">
              <a:cs typeface="Calibri"/>
            </a:endParaRPr>
          </a:p>
        </p:txBody>
      </p:sp>
      <p:pic>
        <p:nvPicPr>
          <p:cNvPr id="12" name="Picture 12">
            <a:extLst>
              <a:ext uri="{FF2B5EF4-FFF2-40B4-BE49-F238E27FC236}">
                <a16:creationId xmlns:a16="http://schemas.microsoft.com/office/drawing/2014/main" id="{5A5C85D5-D154-47F6-BBE1-36EF504792C5}"/>
              </a:ext>
            </a:extLst>
          </p:cNvPr>
          <p:cNvPicPr>
            <a:picLocks noChangeAspect="1"/>
          </p:cNvPicPr>
          <p:nvPr/>
        </p:nvPicPr>
        <p:blipFill>
          <a:blip r:embed="rId3"/>
          <a:stretch>
            <a:fillRect/>
          </a:stretch>
        </p:blipFill>
        <p:spPr>
          <a:xfrm>
            <a:off x="310551" y="1550282"/>
            <a:ext cx="2743200" cy="2779776"/>
          </a:xfrm>
          <a:prstGeom prst="rect">
            <a:avLst/>
          </a:prstGeom>
        </p:spPr>
      </p:pic>
      <p:pic>
        <p:nvPicPr>
          <p:cNvPr id="14" name="Picture 14">
            <a:extLst>
              <a:ext uri="{FF2B5EF4-FFF2-40B4-BE49-F238E27FC236}">
                <a16:creationId xmlns:a16="http://schemas.microsoft.com/office/drawing/2014/main" id="{C4595AE6-6B15-4685-9C43-F11EF07621B1}"/>
              </a:ext>
            </a:extLst>
          </p:cNvPr>
          <p:cNvPicPr>
            <a:picLocks noChangeAspect="1"/>
          </p:cNvPicPr>
          <p:nvPr/>
        </p:nvPicPr>
        <p:blipFill>
          <a:blip r:embed="rId4"/>
          <a:stretch>
            <a:fillRect/>
          </a:stretch>
        </p:blipFill>
        <p:spPr>
          <a:xfrm>
            <a:off x="5887939" y="1807782"/>
            <a:ext cx="2743199" cy="2725671"/>
          </a:xfrm>
          <a:prstGeom prst="rect">
            <a:avLst/>
          </a:prstGeom>
        </p:spPr>
      </p:pic>
      <p:pic>
        <p:nvPicPr>
          <p:cNvPr id="6" name="Picture 6" descr="A picture containing animal&#10;&#10;Description generated with very high confidence">
            <a:extLst>
              <a:ext uri="{FF2B5EF4-FFF2-40B4-BE49-F238E27FC236}">
                <a16:creationId xmlns:a16="http://schemas.microsoft.com/office/drawing/2014/main" id="{966C261C-C55C-4248-8232-A5AA04F95E15}"/>
              </a:ext>
            </a:extLst>
          </p:cNvPr>
          <p:cNvPicPr>
            <a:picLocks noChangeAspect="1"/>
          </p:cNvPicPr>
          <p:nvPr/>
        </p:nvPicPr>
        <p:blipFill>
          <a:blip r:embed="rId5"/>
          <a:stretch>
            <a:fillRect/>
          </a:stretch>
        </p:blipFill>
        <p:spPr>
          <a:xfrm>
            <a:off x="9238891" y="3916518"/>
            <a:ext cx="2743200" cy="2734322"/>
          </a:xfrm>
          <a:prstGeom prst="rect">
            <a:avLst/>
          </a:prstGeom>
        </p:spPr>
      </p:pic>
      <p:sp>
        <p:nvSpPr>
          <p:cNvPr id="5" name="TextBox 4">
            <a:extLst>
              <a:ext uri="{FF2B5EF4-FFF2-40B4-BE49-F238E27FC236}">
                <a16:creationId xmlns:a16="http://schemas.microsoft.com/office/drawing/2014/main" id="{0E0C7AFF-2F54-43F0-9444-6C399F349CD8}"/>
              </a:ext>
            </a:extLst>
          </p:cNvPr>
          <p:cNvSpPr txBox="1"/>
          <p:nvPr/>
        </p:nvSpPr>
        <p:spPr>
          <a:xfrm>
            <a:off x="856891" y="4523118"/>
            <a:ext cx="6153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A</a:t>
            </a:r>
            <a:endParaRPr lang="en-US" sz="4000" b="1">
              <a:cs typeface="Calibri"/>
            </a:endParaRPr>
          </a:p>
        </p:txBody>
      </p:sp>
      <p:sp>
        <p:nvSpPr>
          <p:cNvPr id="10" name="TextBox 9">
            <a:extLst>
              <a:ext uri="{FF2B5EF4-FFF2-40B4-BE49-F238E27FC236}">
                <a16:creationId xmlns:a16="http://schemas.microsoft.com/office/drawing/2014/main" id="{D15944C4-BAAD-4575-914C-2FA1AB713DB0}"/>
              </a:ext>
            </a:extLst>
          </p:cNvPr>
          <p:cNvSpPr txBox="1"/>
          <p:nvPr/>
        </p:nvSpPr>
        <p:spPr>
          <a:xfrm>
            <a:off x="5026325" y="5960854"/>
            <a:ext cx="6153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cs typeface="Calibri"/>
              </a:rPr>
              <a:t>B</a:t>
            </a:r>
          </a:p>
        </p:txBody>
      </p:sp>
      <p:sp>
        <p:nvSpPr>
          <p:cNvPr id="11" name="TextBox 10">
            <a:extLst>
              <a:ext uri="{FF2B5EF4-FFF2-40B4-BE49-F238E27FC236}">
                <a16:creationId xmlns:a16="http://schemas.microsoft.com/office/drawing/2014/main" id="{63543629-3AF4-44FF-AD59-0F29B1972B46}"/>
              </a:ext>
            </a:extLst>
          </p:cNvPr>
          <p:cNvSpPr txBox="1"/>
          <p:nvPr/>
        </p:nvSpPr>
        <p:spPr>
          <a:xfrm>
            <a:off x="7053533" y="4523118"/>
            <a:ext cx="6153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C</a:t>
            </a:r>
            <a:endParaRPr lang="en-US" sz="4000" b="1">
              <a:cs typeface="Calibri"/>
            </a:endParaRPr>
          </a:p>
        </p:txBody>
      </p:sp>
      <p:sp>
        <p:nvSpPr>
          <p:cNvPr id="13" name="TextBox 12">
            <a:extLst>
              <a:ext uri="{FF2B5EF4-FFF2-40B4-BE49-F238E27FC236}">
                <a16:creationId xmlns:a16="http://schemas.microsoft.com/office/drawing/2014/main" id="{F6211441-987D-429F-BA8A-27632776C623}"/>
              </a:ext>
            </a:extLst>
          </p:cNvPr>
          <p:cNvSpPr txBox="1"/>
          <p:nvPr/>
        </p:nvSpPr>
        <p:spPr>
          <a:xfrm>
            <a:off x="8620664" y="6003985"/>
            <a:ext cx="6153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D</a:t>
            </a:r>
            <a:endParaRPr lang="en-US" sz="4000" b="1">
              <a:cs typeface="Calibri"/>
            </a:endParaRPr>
          </a:p>
        </p:txBody>
      </p:sp>
      <p:pic>
        <p:nvPicPr>
          <p:cNvPr id="15" name="Image 14">
            <a:extLst>
              <a:ext uri="{FF2B5EF4-FFF2-40B4-BE49-F238E27FC236}">
                <a16:creationId xmlns:a16="http://schemas.microsoft.com/office/drawing/2014/main" id="{9ED9FDAF-E529-4035-A5D8-7884304A25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6155" y="3665262"/>
            <a:ext cx="2946353" cy="2801337"/>
          </a:xfrm>
          <a:prstGeom prst="rect">
            <a:avLst/>
          </a:prstGeom>
        </p:spPr>
      </p:pic>
    </p:spTree>
    <p:extLst>
      <p:ext uri="{BB962C8B-B14F-4D97-AF65-F5344CB8AC3E}">
        <p14:creationId xmlns:p14="http://schemas.microsoft.com/office/powerpoint/2010/main" val="2086580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62966F-7447-4068-8998-9791DBA3CF76}"/>
              </a:ext>
            </a:extLst>
          </p:cNvPr>
          <p:cNvSpPr>
            <a:spLocks noGrp="1"/>
          </p:cNvSpPr>
          <p:nvPr>
            <p:ph type="title"/>
          </p:nvPr>
        </p:nvSpPr>
        <p:spPr>
          <a:xfrm>
            <a:off x="2837198" y="846332"/>
            <a:ext cx="6328345" cy="1325563"/>
          </a:xfrm>
        </p:spPr>
        <p:txBody>
          <a:bodyPr/>
          <a:lstStyle/>
          <a:p>
            <a:pPr algn="ctr"/>
            <a:r>
              <a:rPr lang="fr-FR" dirty="0" err="1">
                <a:solidFill>
                  <a:schemeClr val="accent2"/>
                </a:solidFill>
              </a:rPr>
              <a:t>Find</a:t>
            </a:r>
            <a:r>
              <a:rPr lang="fr-FR" dirty="0">
                <a:solidFill>
                  <a:schemeClr val="accent2"/>
                </a:solidFill>
              </a:rPr>
              <a:t> the </a:t>
            </a:r>
            <a:r>
              <a:rPr lang="fr-FR" dirty="0" err="1">
                <a:solidFill>
                  <a:schemeClr val="accent2"/>
                </a:solidFill>
              </a:rPr>
              <a:t>missing</a:t>
            </a:r>
            <a:r>
              <a:rPr lang="fr-FR" dirty="0">
                <a:solidFill>
                  <a:schemeClr val="accent2"/>
                </a:solidFill>
              </a:rPr>
              <a:t> </a:t>
            </a:r>
            <a:br>
              <a:rPr lang="fr-FR" dirty="0">
                <a:solidFill>
                  <a:schemeClr val="accent2"/>
                </a:solidFill>
              </a:rPr>
            </a:br>
            <a:r>
              <a:rPr lang="fr-FR" dirty="0" err="1">
                <a:solidFill>
                  <a:schemeClr val="accent2"/>
                </a:solidFill>
              </a:rPr>
              <a:t>season</a:t>
            </a:r>
            <a:endParaRPr lang="fr-FR" dirty="0">
              <a:solidFill>
                <a:schemeClr val="accent2"/>
              </a:solidFill>
              <a:cs typeface="Calibri Light"/>
            </a:endParaRPr>
          </a:p>
        </p:txBody>
      </p:sp>
      <p:sp>
        <p:nvSpPr>
          <p:cNvPr id="3" name="Espace réservé du contenu 2">
            <a:extLst>
              <a:ext uri="{FF2B5EF4-FFF2-40B4-BE49-F238E27FC236}">
                <a16:creationId xmlns:a16="http://schemas.microsoft.com/office/drawing/2014/main" id="{653F7908-B88E-4688-9478-63B47D244528}"/>
              </a:ext>
            </a:extLst>
          </p:cNvPr>
          <p:cNvSpPr>
            <a:spLocks noGrp="1"/>
          </p:cNvSpPr>
          <p:nvPr>
            <p:ph idx="1"/>
          </p:nvPr>
        </p:nvSpPr>
        <p:spPr>
          <a:xfrm>
            <a:off x="435634" y="1365550"/>
            <a:ext cx="11349486" cy="4351338"/>
          </a:xfrm>
        </p:spPr>
        <p:txBody>
          <a:bodyPr vert="horz" lIns="91440" tIns="45720" rIns="91440" bIns="45720" rtlCol="0" anchor="t">
            <a:normAutofit/>
          </a:bodyPr>
          <a:lstStyle/>
          <a:p>
            <a:endParaRPr lang="fr-FR">
              <a:cs typeface="Calibri"/>
            </a:endParaRPr>
          </a:p>
          <a:p>
            <a:endParaRPr lang="fr-FR">
              <a:cs typeface="Calibri"/>
            </a:endParaRPr>
          </a:p>
          <a:p>
            <a:endParaRPr lang="fr-FR">
              <a:cs typeface="Calibri"/>
            </a:endParaRPr>
          </a:p>
        </p:txBody>
      </p:sp>
      <p:pic>
        <p:nvPicPr>
          <p:cNvPr id="12" name="Picture 12">
            <a:extLst>
              <a:ext uri="{FF2B5EF4-FFF2-40B4-BE49-F238E27FC236}">
                <a16:creationId xmlns:a16="http://schemas.microsoft.com/office/drawing/2014/main" id="{5A5C85D5-D154-47F6-BBE1-36EF504792C5}"/>
              </a:ext>
            </a:extLst>
          </p:cNvPr>
          <p:cNvPicPr>
            <a:picLocks noChangeAspect="1"/>
          </p:cNvPicPr>
          <p:nvPr/>
        </p:nvPicPr>
        <p:blipFill>
          <a:blip r:embed="rId3"/>
          <a:stretch>
            <a:fillRect/>
          </a:stretch>
        </p:blipFill>
        <p:spPr>
          <a:xfrm>
            <a:off x="8981277" y="391401"/>
            <a:ext cx="2743200" cy="2779776"/>
          </a:xfrm>
          <a:prstGeom prst="rect">
            <a:avLst/>
          </a:prstGeom>
        </p:spPr>
      </p:pic>
      <p:pic>
        <p:nvPicPr>
          <p:cNvPr id="14" name="Picture 14">
            <a:extLst>
              <a:ext uri="{FF2B5EF4-FFF2-40B4-BE49-F238E27FC236}">
                <a16:creationId xmlns:a16="http://schemas.microsoft.com/office/drawing/2014/main" id="{C4595AE6-6B15-4685-9C43-F11EF07621B1}"/>
              </a:ext>
            </a:extLst>
          </p:cNvPr>
          <p:cNvPicPr>
            <a:picLocks noChangeAspect="1"/>
          </p:cNvPicPr>
          <p:nvPr/>
        </p:nvPicPr>
        <p:blipFill>
          <a:blip r:embed="rId4"/>
          <a:stretch>
            <a:fillRect/>
          </a:stretch>
        </p:blipFill>
        <p:spPr>
          <a:xfrm>
            <a:off x="2770268" y="2986891"/>
            <a:ext cx="2743199" cy="2725671"/>
          </a:xfrm>
          <a:prstGeom prst="rect">
            <a:avLst/>
          </a:prstGeom>
        </p:spPr>
      </p:pic>
      <p:pic>
        <p:nvPicPr>
          <p:cNvPr id="6" name="Picture 6" descr="A picture containing animal&#10;&#10;Description generated with very high confidence">
            <a:extLst>
              <a:ext uri="{FF2B5EF4-FFF2-40B4-BE49-F238E27FC236}">
                <a16:creationId xmlns:a16="http://schemas.microsoft.com/office/drawing/2014/main" id="{966C261C-C55C-4248-8232-A5AA04F95E15}"/>
              </a:ext>
            </a:extLst>
          </p:cNvPr>
          <p:cNvPicPr>
            <a:picLocks noChangeAspect="1"/>
          </p:cNvPicPr>
          <p:nvPr/>
        </p:nvPicPr>
        <p:blipFill>
          <a:blip r:embed="rId5"/>
          <a:stretch>
            <a:fillRect/>
          </a:stretch>
        </p:blipFill>
        <p:spPr>
          <a:xfrm>
            <a:off x="6238077" y="2982566"/>
            <a:ext cx="2743200" cy="2734322"/>
          </a:xfrm>
          <a:prstGeom prst="rect">
            <a:avLst/>
          </a:prstGeom>
        </p:spPr>
      </p:pic>
      <p:pic>
        <p:nvPicPr>
          <p:cNvPr id="9" name="Image 8">
            <a:extLst>
              <a:ext uri="{FF2B5EF4-FFF2-40B4-BE49-F238E27FC236}">
                <a16:creationId xmlns:a16="http://schemas.microsoft.com/office/drawing/2014/main" id="{EB626290-3F05-48AD-BAF7-A9E1E0BA51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11" y="347113"/>
            <a:ext cx="2946353" cy="2801337"/>
          </a:xfrm>
          <a:prstGeom prst="rect">
            <a:avLst/>
          </a:prstGeom>
        </p:spPr>
      </p:pic>
    </p:spTree>
    <p:extLst>
      <p:ext uri="{BB962C8B-B14F-4D97-AF65-F5344CB8AC3E}">
        <p14:creationId xmlns:p14="http://schemas.microsoft.com/office/powerpoint/2010/main" val="1015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rganigramme : Connecteur 15">
            <a:extLst>
              <a:ext uri="{FF2B5EF4-FFF2-40B4-BE49-F238E27FC236}">
                <a16:creationId xmlns:a16="http://schemas.microsoft.com/office/drawing/2014/main" id="{4F70EF16-218A-4BDA-A559-E706B3C1F179}"/>
              </a:ext>
            </a:extLst>
          </p:cNvPr>
          <p:cNvSpPr/>
          <p:nvPr/>
        </p:nvSpPr>
        <p:spPr>
          <a:xfrm>
            <a:off x="6313325" y="1229380"/>
            <a:ext cx="5112362" cy="5169899"/>
          </a:xfrm>
          <a:prstGeom prst="flowChartConnector">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 name="Titre 1">
            <a:extLst>
              <a:ext uri="{FF2B5EF4-FFF2-40B4-BE49-F238E27FC236}">
                <a16:creationId xmlns:a16="http://schemas.microsoft.com/office/drawing/2014/main" id="{86ABBAA9-1E5B-46B0-AAEF-5F0B9D9A45D3}"/>
              </a:ext>
            </a:extLst>
          </p:cNvPr>
          <p:cNvSpPr>
            <a:spLocks noGrp="1"/>
          </p:cNvSpPr>
          <p:nvPr>
            <p:ph type="title"/>
          </p:nvPr>
        </p:nvSpPr>
        <p:spPr>
          <a:xfrm>
            <a:off x="838200" y="365125"/>
            <a:ext cx="10515600" cy="491677"/>
          </a:xfrm>
        </p:spPr>
        <p:txBody>
          <a:bodyPr>
            <a:normAutofit fontScale="90000"/>
          </a:bodyPr>
          <a:lstStyle/>
          <a:p>
            <a:r>
              <a:rPr lang="fr-FR" dirty="0">
                <a:solidFill>
                  <a:srgbClr val="FF0000"/>
                </a:solidFill>
                <a:cs typeface="Calibri Light"/>
              </a:rPr>
              <a:t>Do </a:t>
            </a:r>
            <a:r>
              <a:rPr lang="fr-FR" dirty="0" err="1">
                <a:solidFill>
                  <a:srgbClr val="FF0000"/>
                </a:solidFill>
                <a:cs typeface="Calibri Light"/>
              </a:rPr>
              <a:t>you</a:t>
            </a:r>
            <a:r>
              <a:rPr lang="fr-FR" dirty="0">
                <a:solidFill>
                  <a:srgbClr val="FF0000"/>
                </a:solidFill>
                <a:cs typeface="Calibri Light"/>
              </a:rPr>
              <a:t> know the </a:t>
            </a:r>
            <a:r>
              <a:rPr lang="fr-FR" dirty="0" err="1">
                <a:solidFill>
                  <a:srgbClr val="FF0000"/>
                </a:solidFill>
                <a:cs typeface="Calibri Light"/>
              </a:rPr>
              <a:t>months</a:t>
            </a:r>
            <a:r>
              <a:rPr lang="fr-FR" dirty="0">
                <a:solidFill>
                  <a:srgbClr val="FF0000"/>
                </a:solidFill>
                <a:cs typeface="Calibri Light"/>
              </a:rPr>
              <a:t> and </a:t>
            </a:r>
            <a:r>
              <a:rPr lang="fr-FR" dirty="0" err="1">
                <a:solidFill>
                  <a:srgbClr val="FF0000"/>
                </a:solidFill>
                <a:cs typeface="Calibri Light"/>
              </a:rPr>
              <a:t>seasons</a:t>
            </a:r>
            <a:r>
              <a:rPr lang="fr-FR" dirty="0">
                <a:solidFill>
                  <a:srgbClr val="FF0000"/>
                </a:solidFill>
                <a:cs typeface="Calibri Light"/>
              </a:rPr>
              <a:t> of the </a:t>
            </a:r>
            <a:r>
              <a:rPr lang="fr-FR" dirty="0" err="1">
                <a:solidFill>
                  <a:srgbClr val="FF0000"/>
                </a:solidFill>
                <a:cs typeface="Calibri Light"/>
              </a:rPr>
              <a:t>year</a:t>
            </a:r>
            <a:r>
              <a:rPr lang="fr-FR" dirty="0">
                <a:solidFill>
                  <a:srgbClr val="FF0000"/>
                </a:solidFill>
                <a:cs typeface="Calibri Light"/>
              </a:rPr>
              <a:t>?</a:t>
            </a:r>
          </a:p>
        </p:txBody>
      </p:sp>
      <p:sp>
        <p:nvSpPr>
          <p:cNvPr id="3" name="Organigramme : Connecteur 2">
            <a:extLst>
              <a:ext uri="{FF2B5EF4-FFF2-40B4-BE49-F238E27FC236}">
                <a16:creationId xmlns:a16="http://schemas.microsoft.com/office/drawing/2014/main" id="{D43D615A-CFE8-4C51-986E-9497D0E2952D}"/>
              </a:ext>
            </a:extLst>
          </p:cNvPr>
          <p:cNvSpPr/>
          <p:nvPr/>
        </p:nvSpPr>
        <p:spPr>
          <a:xfrm>
            <a:off x="494391" y="1229381"/>
            <a:ext cx="5112362" cy="5169899"/>
          </a:xfrm>
          <a:prstGeom prst="flowChartConnector">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cxnSp>
        <p:nvCxnSpPr>
          <p:cNvPr id="5" name="Connecteur droit 4">
            <a:extLst>
              <a:ext uri="{FF2B5EF4-FFF2-40B4-BE49-F238E27FC236}">
                <a16:creationId xmlns:a16="http://schemas.microsoft.com/office/drawing/2014/main" id="{B3FBF780-C9F0-45F5-8CCD-08A262B990B7}"/>
              </a:ext>
            </a:extLst>
          </p:cNvPr>
          <p:cNvCxnSpPr>
            <a:cxnSpLocks/>
            <a:stCxn id="3" idx="0"/>
            <a:endCxn id="3" idx="4"/>
          </p:cNvCxnSpPr>
          <p:nvPr/>
        </p:nvCxnSpPr>
        <p:spPr>
          <a:xfrm>
            <a:off x="3050572" y="1229381"/>
            <a:ext cx="0" cy="5169899"/>
          </a:xfrm>
          <a:prstGeom prst="line">
            <a:avLst/>
          </a:prstGeom>
          <a:ln w="28575"/>
        </p:spPr>
        <p:style>
          <a:lnRef idx="1">
            <a:schemeClr val="dk1"/>
          </a:lnRef>
          <a:fillRef idx="0">
            <a:schemeClr val="dk1"/>
          </a:fillRef>
          <a:effectRef idx="0">
            <a:schemeClr val="dk1"/>
          </a:effectRef>
          <a:fontRef idx="minor">
            <a:schemeClr val="tx1"/>
          </a:fontRef>
        </p:style>
      </p:cxnSp>
      <p:cxnSp>
        <p:nvCxnSpPr>
          <p:cNvPr id="7" name="Connecteur droit 6">
            <a:extLst>
              <a:ext uri="{FF2B5EF4-FFF2-40B4-BE49-F238E27FC236}">
                <a16:creationId xmlns:a16="http://schemas.microsoft.com/office/drawing/2014/main" id="{1607FB94-9CAD-487F-A599-055D6E325EB1}"/>
              </a:ext>
            </a:extLst>
          </p:cNvPr>
          <p:cNvCxnSpPr>
            <a:cxnSpLocks/>
          </p:cNvCxnSpPr>
          <p:nvPr/>
        </p:nvCxnSpPr>
        <p:spPr>
          <a:xfrm>
            <a:off x="436882" y="3886218"/>
            <a:ext cx="5112362" cy="0"/>
          </a:xfrm>
          <a:prstGeom prst="line">
            <a:avLst/>
          </a:prstGeom>
          <a:ln w="28575"/>
        </p:spPr>
        <p:style>
          <a:lnRef idx="1">
            <a:schemeClr val="dk1"/>
          </a:lnRef>
          <a:fillRef idx="0">
            <a:schemeClr val="dk1"/>
          </a:fillRef>
          <a:effectRef idx="0">
            <a:schemeClr val="dk1"/>
          </a:effectRef>
          <a:fontRef idx="minor">
            <a:schemeClr val="tx1"/>
          </a:fontRef>
        </p:style>
      </p:cxnSp>
      <p:pic>
        <p:nvPicPr>
          <p:cNvPr id="17" name="Graphique 16" descr="Répéter">
            <a:extLst>
              <a:ext uri="{FF2B5EF4-FFF2-40B4-BE49-F238E27FC236}">
                <a16:creationId xmlns:a16="http://schemas.microsoft.com/office/drawing/2014/main" id="{B7D5823B-87B7-43D3-8F5C-752FC5487C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V="1">
            <a:off x="2610040" y="3260574"/>
            <a:ext cx="1082350" cy="1107514"/>
          </a:xfrm>
          <a:prstGeom prst="rect">
            <a:avLst/>
          </a:prstGeom>
        </p:spPr>
      </p:pic>
      <p:sp>
        <p:nvSpPr>
          <p:cNvPr id="18" name="ZoneTexte 17">
            <a:extLst>
              <a:ext uri="{FF2B5EF4-FFF2-40B4-BE49-F238E27FC236}">
                <a16:creationId xmlns:a16="http://schemas.microsoft.com/office/drawing/2014/main" id="{256C203A-22CA-4577-80BC-46DA8C297A7E}"/>
              </a:ext>
            </a:extLst>
          </p:cNvPr>
          <p:cNvSpPr txBox="1"/>
          <p:nvPr/>
        </p:nvSpPr>
        <p:spPr>
          <a:xfrm>
            <a:off x="3809707" y="2595672"/>
            <a:ext cx="1436082" cy="1200329"/>
          </a:xfrm>
          <a:prstGeom prst="rect">
            <a:avLst/>
          </a:prstGeom>
          <a:noFill/>
        </p:spPr>
        <p:txBody>
          <a:bodyPr wrap="square" rtlCol="0" anchor="t">
            <a:spAutoFit/>
          </a:bodyPr>
          <a:lstStyle/>
          <a:p>
            <a:pPr algn="ctr"/>
            <a:r>
              <a:rPr lang="fr-FR" sz="2400" b="1" dirty="0">
                <a:solidFill>
                  <a:srgbClr val="000000"/>
                </a:solidFill>
              </a:rPr>
              <a:t>June</a:t>
            </a:r>
            <a:endParaRPr lang="en-US" dirty="0"/>
          </a:p>
          <a:p>
            <a:pPr algn="ctr"/>
            <a:r>
              <a:rPr lang="fr-FR" sz="2400" b="1" dirty="0"/>
              <a:t>July</a:t>
            </a:r>
            <a:endParaRPr lang="fr-FR" sz="2400" b="1" dirty="0">
              <a:cs typeface="Calibri"/>
            </a:endParaRPr>
          </a:p>
          <a:p>
            <a:pPr algn="ctr"/>
            <a:r>
              <a:rPr lang="fr-FR" sz="2400" b="1" dirty="0"/>
              <a:t>August</a:t>
            </a:r>
            <a:endParaRPr lang="fr-FR" sz="2400" b="1" dirty="0">
              <a:cs typeface="Calibri"/>
            </a:endParaRPr>
          </a:p>
        </p:txBody>
      </p:sp>
      <p:sp>
        <p:nvSpPr>
          <p:cNvPr id="10" name="ZoneTexte 17">
            <a:extLst>
              <a:ext uri="{FF2B5EF4-FFF2-40B4-BE49-F238E27FC236}">
                <a16:creationId xmlns:a16="http://schemas.microsoft.com/office/drawing/2014/main" id="{F937D3AD-7527-43BB-BC36-7467BEA1564F}"/>
              </a:ext>
            </a:extLst>
          </p:cNvPr>
          <p:cNvSpPr txBox="1"/>
          <p:nvPr/>
        </p:nvSpPr>
        <p:spPr>
          <a:xfrm>
            <a:off x="3554670" y="3961523"/>
            <a:ext cx="1709251" cy="1200329"/>
          </a:xfrm>
          <a:prstGeom prst="rect">
            <a:avLst/>
          </a:prstGeom>
          <a:noFill/>
        </p:spPr>
        <p:txBody>
          <a:bodyPr wrap="square" rtlCol="0" anchor="t">
            <a:spAutoFit/>
          </a:bodyPr>
          <a:lstStyle/>
          <a:p>
            <a:pPr algn="ctr"/>
            <a:r>
              <a:rPr lang="fr-FR" sz="2400" b="1" dirty="0" err="1"/>
              <a:t>September</a:t>
            </a:r>
          </a:p>
          <a:p>
            <a:pPr algn="ctr"/>
            <a:r>
              <a:rPr lang="fr-FR" sz="2400" b="1" dirty="0" err="1"/>
              <a:t>October</a:t>
            </a:r>
          </a:p>
          <a:p>
            <a:pPr algn="ctr"/>
            <a:r>
              <a:rPr lang="fr-FR" sz="2400" b="1" dirty="0" err="1">
                <a:cs typeface="Calibri"/>
              </a:rPr>
              <a:t>November</a:t>
            </a:r>
          </a:p>
        </p:txBody>
      </p:sp>
      <p:sp>
        <p:nvSpPr>
          <p:cNvPr id="11" name="ZoneTexte 17">
            <a:extLst>
              <a:ext uri="{FF2B5EF4-FFF2-40B4-BE49-F238E27FC236}">
                <a16:creationId xmlns:a16="http://schemas.microsoft.com/office/drawing/2014/main" id="{F1B2CD2F-36AD-4E0F-9B57-539903D1F50C}"/>
              </a:ext>
            </a:extLst>
          </p:cNvPr>
          <p:cNvSpPr txBox="1"/>
          <p:nvPr/>
        </p:nvSpPr>
        <p:spPr>
          <a:xfrm>
            <a:off x="1053009" y="2552541"/>
            <a:ext cx="1709251" cy="1200329"/>
          </a:xfrm>
          <a:prstGeom prst="rect">
            <a:avLst/>
          </a:prstGeom>
          <a:noFill/>
        </p:spPr>
        <p:txBody>
          <a:bodyPr wrap="square" rtlCol="0" anchor="t">
            <a:spAutoFit/>
          </a:bodyPr>
          <a:lstStyle/>
          <a:p>
            <a:pPr algn="ctr"/>
            <a:r>
              <a:rPr lang="fr-FR" sz="2400" b="1" dirty="0">
                <a:cs typeface="Calibri"/>
              </a:rPr>
              <a:t>March</a:t>
            </a:r>
            <a:endParaRPr lang="fr-FR" sz="2400" b="1" dirty="0">
              <a:solidFill>
                <a:srgbClr val="FF0000"/>
              </a:solidFill>
              <a:cs typeface="Calibri"/>
            </a:endParaRPr>
          </a:p>
          <a:p>
            <a:pPr algn="ctr"/>
            <a:r>
              <a:rPr lang="fr-FR" sz="2400" b="1" dirty="0">
                <a:cs typeface="Calibri"/>
              </a:rPr>
              <a:t>April</a:t>
            </a:r>
          </a:p>
          <a:p>
            <a:pPr algn="ctr"/>
            <a:r>
              <a:rPr lang="fr-FR" sz="2400" b="1" dirty="0">
                <a:cs typeface="Calibri"/>
              </a:rPr>
              <a:t>May</a:t>
            </a:r>
          </a:p>
        </p:txBody>
      </p:sp>
      <p:sp>
        <p:nvSpPr>
          <p:cNvPr id="12" name="ZoneTexte 17">
            <a:extLst>
              <a:ext uri="{FF2B5EF4-FFF2-40B4-BE49-F238E27FC236}">
                <a16:creationId xmlns:a16="http://schemas.microsoft.com/office/drawing/2014/main" id="{6CEA256F-4AA6-4CD4-9F29-0CBC1AD99BA4}"/>
              </a:ext>
            </a:extLst>
          </p:cNvPr>
          <p:cNvSpPr txBox="1"/>
          <p:nvPr/>
        </p:nvSpPr>
        <p:spPr>
          <a:xfrm>
            <a:off x="837349" y="3889635"/>
            <a:ext cx="1709251" cy="1200329"/>
          </a:xfrm>
          <a:prstGeom prst="rect">
            <a:avLst/>
          </a:prstGeom>
          <a:noFill/>
        </p:spPr>
        <p:txBody>
          <a:bodyPr wrap="square" rtlCol="0" anchor="t">
            <a:spAutoFit/>
          </a:bodyPr>
          <a:lstStyle/>
          <a:p>
            <a:pPr algn="ctr"/>
            <a:r>
              <a:rPr lang="fr-FR" sz="2400" b="1" dirty="0" err="1"/>
              <a:t>December</a:t>
            </a:r>
            <a:endParaRPr lang="fr-FR" sz="2400" b="1" dirty="0" err="1">
              <a:cs typeface="Calibri"/>
            </a:endParaRPr>
          </a:p>
          <a:p>
            <a:pPr algn="ctr"/>
            <a:r>
              <a:rPr lang="fr-FR" sz="2400" b="1" dirty="0" err="1">
                <a:cs typeface="Calibri"/>
              </a:rPr>
              <a:t>January</a:t>
            </a:r>
          </a:p>
          <a:p>
            <a:pPr algn="ctr"/>
            <a:r>
              <a:rPr lang="fr-FR" sz="2400" b="1" dirty="0" err="1">
                <a:cs typeface="Calibri"/>
              </a:rPr>
              <a:t>February</a:t>
            </a:r>
          </a:p>
        </p:txBody>
      </p:sp>
      <p:cxnSp>
        <p:nvCxnSpPr>
          <p:cNvPr id="13" name="Connecteur droit 4">
            <a:extLst>
              <a:ext uri="{FF2B5EF4-FFF2-40B4-BE49-F238E27FC236}">
                <a16:creationId xmlns:a16="http://schemas.microsoft.com/office/drawing/2014/main" id="{15B3CF8A-AAC2-4791-911C-F49590B54FD2}"/>
              </a:ext>
            </a:extLst>
          </p:cNvPr>
          <p:cNvCxnSpPr>
            <a:cxnSpLocks/>
          </p:cNvCxnSpPr>
          <p:nvPr/>
        </p:nvCxnSpPr>
        <p:spPr>
          <a:xfrm>
            <a:off x="8873402" y="1229380"/>
            <a:ext cx="0" cy="5169899"/>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Connecteur droit 6">
            <a:extLst>
              <a:ext uri="{FF2B5EF4-FFF2-40B4-BE49-F238E27FC236}">
                <a16:creationId xmlns:a16="http://schemas.microsoft.com/office/drawing/2014/main" id="{224B5F36-BF70-4459-8DD9-2F785AFBC9B4}"/>
              </a:ext>
            </a:extLst>
          </p:cNvPr>
          <p:cNvCxnSpPr>
            <a:cxnSpLocks/>
          </p:cNvCxnSpPr>
          <p:nvPr/>
        </p:nvCxnSpPr>
        <p:spPr>
          <a:xfrm>
            <a:off x="6245335" y="3814331"/>
            <a:ext cx="5112362" cy="0"/>
          </a:xfrm>
          <a:prstGeom prst="line">
            <a:avLst/>
          </a:prstGeom>
          <a:ln w="28575"/>
        </p:spPr>
        <p:style>
          <a:lnRef idx="1">
            <a:schemeClr val="dk1"/>
          </a:lnRef>
          <a:fillRef idx="0">
            <a:schemeClr val="dk1"/>
          </a:fillRef>
          <a:effectRef idx="0">
            <a:schemeClr val="dk1"/>
          </a:effectRef>
          <a:fontRef idx="minor">
            <a:schemeClr val="tx1"/>
          </a:fontRef>
        </p:style>
      </p:cxnSp>
      <p:sp>
        <p:nvSpPr>
          <p:cNvPr id="15" name="ZoneTexte 17">
            <a:extLst>
              <a:ext uri="{FF2B5EF4-FFF2-40B4-BE49-F238E27FC236}">
                <a16:creationId xmlns:a16="http://schemas.microsoft.com/office/drawing/2014/main" id="{A352183B-3D0D-4992-9C98-490445F77FC8}"/>
              </a:ext>
            </a:extLst>
          </p:cNvPr>
          <p:cNvSpPr txBox="1"/>
          <p:nvPr/>
        </p:nvSpPr>
        <p:spPr>
          <a:xfrm>
            <a:off x="9158084" y="2538163"/>
            <a:ext cx="1436082" cy="1200329"/>
          </a:xfrm>
          <a:prstGeom prst="rect">
            <a:avLst/>
          </a:prstGeom>
          <a:noFill/>
        </p:spPr>
        <p:txBody>
          <a:bodyPr wrap="square" rtlCol="0" anchor="t">
            <a:spAutoFit/>
          </a:bodyPr>
          <a:lstStyle/>
          <a:p>
            <a:pPr algn="ctr"/>
            <a:r>
              <a:rPr lang="fr-FR" sz="2400" b="1" dirty="0"/>
              <a:t>June</a:t>
            </a:r>
            <a:endParaRPr lang="fr-FR" sz="2400" b="1" dirty="0">
              <a:cs typeface="Calibri"/>
            </a:endParaRPr>
          </a:p>
          <a:p>
            <a:pPr algn="ctr"/>
            <a:r>
              <a:rPr lang="fr-FR" sz="2400" b="1" dirty="0"/>
              <a:t>July</a:t>
            </a:r>
            <a:endParaRPr lang="fr-FR" sz="2400" b="1" dirty="0">
              <a:cs typeface="Calibri"/>
            </a:endParaRPr>
          </a:p>
          <a:p>
            <a:pPr algn="ctr"/>
            <a:r>
              <a:rPr lang="fr-FR" sz="2400" b="1" dirty="0"/>
              <a:t>August</a:t>
            </a:r>
            <a:endParaRPr lang="fr-FR" sz="2400" b="1" dirty="0">
              <a:cs typeface="Calibri"/>
            </a:endParaRPr>
          </a:p>
        </p:txBody>
      </p:sp>
      <p:sp>
        <p:nvSpPr>
          <p:cNvPr id="19" name="ZoneTexte 17">
            <a:extLst>
              <a:ext uri="{FF2B5EF4-FFF2-40B4-BE49-F238E27FC236}">
                <a16:creationId xmlns:a16="http://schemas.microsoft.com/office/drawing/2014/main" id="{17195B56-F7EE-42CD-A045-6EBF02384B1E}"/>
              </a:ext>
            </a:extLst>
          </p:cNvPr>
          <p:cNvSpPr txBox="1"/>
          <p:nvPr/>
        </p:nvSpPr>
        <p:spPr>
          <a:xfrm>
            <a:off x="7163386" y="2595672"/>
            <a:ext cx="1709251" cy="1200329"/>
          </a:xfrm>
          <a:prstGeom prst="rect">
            <a:avLst/>
          </a:prstGeom>
          <a:noFill/>
        </p:spPr>
        <p:txBody>
          <a:bodyPr wrap="square" rtlCol="0" anchor="t">
            <a:spAutoFit/>
          </a:bodyPr>
          <a:lstStyle/>
          <a:p>
            <a:pPr algn="ctr"/>
            <a:r>
              <a:rPr lang="fr-FR" sz="2400" b="1" dirty="0">
                <a:cs typeface="Calibri"/>
              </a:rPr>
              <a:t>March</a:t>
            </a:r>
            <a:endParaRPr lang="fr-FR" sz="2400" b="1" dirty="0">
              <a:solidFill>
                <a:srgbClr val="FF0000"/>
              </a:solidFill>
              <a:cs typeface="Calibri"/>
            </a:endParaRPr>
          </a:p>
          <a:p>
            <a:pPr algn="ctr"/>
            <a:r>
              <a:rPr lang="fr-FR" sz="2400" b="1" dirty="0">
                <a:cs typeface="Calibri"/>
              </a:rPr>
              <a:t>April</a:t>
            </a:r>
          </a:p>
          <a:p>
            <a:pPr algn="ctr"/>
            <a:r>
              <a:rPr lang="fr-FR" sz="2400" b="1" dirty="0">
                <a:cs typeface="Calibri"/>
              </a:rPr>
              <a:t>May</a:t>
            </a:r>
          </a:p>
        </p:txBody>
      </p:sp>
      <p:sp>
        <p:nvSpPr>
          <p:cNvPr id="20" name="ZoneTexte 17">
            <a:extLst>
              <a:ext uri="{FF2B5EF4-FFF2-40B4-BE49-F238E27FC236}">
                <a16:creationId xmlns:a16="http://schemas.microsoft.com/office/drawing/2014/main" id="{F7C17C85-1C27-4989-BD52-9D8FFCCD6BE9}"/>
              </a:ext>
            </a:extLst>
          </p:cNvPr>
          <p:cNvSpPr txBox="1"/>
          <p:nvPr/>
        </p:nvSpPr>
        <p:spPr>
          <a:xfrm>
            <a:off x="9463765" y="3817749"/>
            <a:ext cx="1709251" cy="1200329"/>
          </a:xfrm>
          <a:prstGeom prst="rect">
            <a:avLst/>
          </a:prstGeom>
          <a:noFill/>
        </p:spPr>
        <p:txBody>
          <a:bodyPr wrap="square" rtlCol="0" anchor="t">
            <a:spAutoFit/>
          </a:bodyPr>
          <a:lstStyle/>
          <a:p>
            <a:pPr algn="ctr"/>
            <a:r>
              <a:rPr lang="fr-FR" sz="2400" b="1" dirty="0" err="1"/>
              <a:t>September</a:t>
            </a:r>
            <a:endParaRPr lang="fr-FR" sz="2400" b="1" dirty="0" err="1">
              <a:cs typeface="Calibri"/>
            </a:endParaRPr>
          </a:p>
          <a:p>
            <a:pPr algn="ctr"/>
            <a:r>
              <a:rPr lang="fr-FR" sz="2400" b="1" dirty="0" err="1"/>
              <a:t>October</a:t>
            </a:r>
            <a:endParaRPr lang="fr-FR" sz="2400" b="1">
              <a:cs typeface="Calibri"/>
            </a:endParaRPr>
          </a:p>
          <a:p>
            <a:pPr algn="ctr"/>
            <a:r>
              <a:rPr lang="fr-FR" sz="2400" b="1" dirty="0" err="1">
                <a:cs typeface="Calibri"/>
              </a:rPr>
              <a:t>November</a:t>
            </a:r>
            <a:endParaRPr lang="fr-FR" sz="2400" b="1">
              <a:cs typeface="Calibri"/>
            </a:endParaRPr>
          </a:p>
        </p:txBody>
      </p:sp>
      <p:sp>
        <p:nvSpPr>
          <p:cNvPr id="21" name="ZoneTexte 17">
            <a:extLst>
              <a:ext uri="{FF2B5EF4-FFF2-40B4-BE49-F238E27FC236}">
                <a16:creationId xmlns:a16="http://schemas.microsoft.com/office/drawing/2014/main" id="{85AFCC1A-4C59-4348-B794-3D0A856D8154}"/>
              </a:ext>
            </a:extLst>
          </p:cNvPr>
          <p:cNvSpPr txBox="1"/>
          <p:nvPr/>
        </p:nvSpPr>
        <p:spPr>
          <a:xfrm>
            <a:off x="6962104" y="4062163"/>
            <a:ext cx="1709251" cy="1200329"/>
          </a:xfrm>
          <a:prstGeom prst="rect">
            <a:avLst/>
          </a:prstGeom>
          <a:noFill/>
        </p:spPr>
        <p:txBody>
          <a:bodyPr wrap="square" rtlCol="0" anchor="t">
            <a:spAutoFit/>
          </a:bodyPr>
          <a:lstStyle/>
          <a:p>
            <a:pPr algn="ctr"/>
            <a:r>
              <a:rPr lang="fr-FR" sz="2400" b="1" dirty="0" err="1"/>
              <a:t>December</a:t>
            </a:r>
            <a:endParaRPr lang="fr-FR" sz="2400" b="1" dirty="0" err="1">
              <a:cs typeface="Calibri"/>
            </a:endParaRPr>
          </a:p>
          <a:p>
            <a:pPr algn="ctr"/>
            <a:r>
              <a:rPr lang="fr-FR" sz="2400" b="1" dirty="0" err="1">
                <a:cs typeface="Calibri"/>
              </a:rPr>
              <a:t>January</a:t>
            </a:r>
            <a:endParaRPr lang="fr-FR" sz="2400" b="1">
              <a:cs typeface="Calibri"/>
            </a:endParaRPr>
          </a:p>
          <a:p>
            <a:pPr algn="ctr"/>
            <a:r>
              <a:rPr lang="fr-FR" sz="2400" b="1" dirty="0" err="1">
                <a:cs typeface="Calibri"/>
              </a:rPr>
              <a:t>February</a:t>
            </a:r>
            <a:endParaRPr lang="fr-FR" sz="2400" b="1">
              <a:cs typeface="Calibri"/>
            </a:endParaRPr>
          </a:p>
        </p:txBody>
      </p:sp>
      <p:pic>
        <p:nvPicPr>
          <p:cNvPr id="22" name="Graphique 16" descr="Répéter">
            <a:extLst>
              <a:ext uri="{FF2B5EF4-FFF2-40B4-BE49-F238E27FC236}">
                <a16:creationId xmlns:a16="http://schemas.microsoft.com/office/drawing/2014/main" id="{18BC834D-D253-4511-9AF9-9E1036587C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V="1">
            <a:off x="8404116" y="3260574"/>
            <a:ext cx="1082350" cy="1107514"/>
          </a:xfrm>
          <a:prstGeom prst="rect">
            <a:avLst/>
          </a:prstGeom>
        </p:spPr>
      </p:pic>
      <p:pic>
        <p:nvPicPr>
          <p:cNvPr id="4" name="Picture 5" descr="A close up of a flag&#10;&#10;Description generated with very high confidence">
            <a:extLst>
              <a:ext uri="{FF2B5EF4-FFF2-40B4-BE49-F238E27FC236}">
                <a16:creationId xmlns:a16="http://schemas.microsoft.com/office/drawing/2014/main" id="{C4D718AF-0EB6-4C2A-AE96-B9478ED796FD}"/>
              </a:ext>
            </a:extLst>
          </p:cNvPr>
          <p:cNvPicPr>
            <a:picLocks noChangeAspect="1"/>
          </p:cNvPicPr>
          <p:nvPr/>
        </p:nvPicPr>
        <p:blipFill>
          <a:blip r:embed="rId5"/>
          <a:stretch>
            <a:fillRect/>
          </a:stretch>
        </p:blipFill>
        <p:spPr>
          <a:xfrm>
            <a:off x="10546011" y="864078"/>
            <a:ext cx="1436081" cy="1826623"/>
          </a:xfrm>
          <a:prstGeom prst="rect">
            <a:avLst/>
          </a:prstGeom>
        </p:spPr>
      </p:pic>
      <p:pic>
        <p:nvPicPr>
          <p:cNvPr id="8" name="Picture 8" descr="A close up of a logo&#10;&#10;Description generated with very high confidence">
            <a:extLst>
              <a:ext uri="{FF2B5EF4-FFF2-40B4-BE49-F238E27FC236}">
                <a16:creationId xmlns:a16="http://schemas.microsoft.com/office/drawing/2014/main" id="{4A04CD69-4559-4D4C-9C4F-8E14DB6A5EA1}"/>
              </a:ext>
            </a:extLst>
          </p:cNvPr>
          <p:cNvPicPr>
            <a:picLocks noChangeAspect="1"/>
          </p:cNvPicPr>
          <p:nvPr/>
        </p:nvPicPr>
        <p:blipFill>
          <a:blip r:embed="rId6"/>
          <a:stretch>
            <a:fillRect/>
          </a:stretch>
        </p:blipFill>
        <p:spPr>
          <a:xfrm>
            <a:off x="209710" y="1075427"/>
            <a:ext cx="1391729" cy="923027"/>
          </a:xfrm>
          <a:prstGeom prst="rect">
            <a:avLst/>
          </a:prstGeom>
        </p:spPr>
      </p:pic>
      <p:pic>
        <p:nvPicPr>
          <p:cNvPr id="24" name="Picture 12" descr="A plant growing in a tree&#10;&#10;Description generated with very high confidence">
            <a:extLst>
              <a:ext uri="{FF2B5EF4-FFF2-40B4-BE49-F238E27FC236}">
                <a16:creationId xmlns:a16="http://schemas.microsoft.com/office/drawing/2014/main" id="{2DFF1526-F485-4EBD-809B-A35CB25E6F27}"/>
              </a:ext>
            </a:extLst>
          </p:cNvPr>
          <p:cNvPicPr>
            <a:picLocks noChangeAspect="1"/>
          </p:cNvPicPr>
          <p:nvPr/>
        </p:nvPicPr>
        <p:blipFill>
          <a:blip r:embed="rId7"/>
          <a:stretch>
            <a:fillRect/>
          </a:stretch>
        </p:blipFill>
        <p:spPr>
          <a:xfrm>
            <a:off x="1978325" y="1478396"/>
            <a:ext cx="1017918" cy="1040117"/>
          </a:xfrm>
          <a:prstGeom prst="rect">
            <a:avLst/>
          </a:prstGeom>
        </p:spPr>
      </p:pic>
      <p:pic>
        <p:nvPicPr>
          <p:cNvPr id="26" name="Picture 12" descr="A close up of a tree&#10;&#10;Description generated with very high confidence">
            <a:extLst>
              <a:ext uri="{FF2B5EF4-FFF2-40B4-BE49-F238E27FC236}">
                <a16:creationId xmlns:a16="http://schemas.microsoft.com/office/drawing/2014/main" id="{BF05D94F-BE5C-4149-9524-98922CFD8EAB}"/>
              </a:ext>
            </a:extLst>
          </p:cNvPr>
          <p:cNvPicPr>
            <a:picLocks noChangeAspect="1"/>
          </p:cNvPicPr>
          <p:nvPr/>
        </p:nvPicPr>
        <p:blipFill>
          <a:blip r:embed="rId7"/>
          <a:stretch>
            <a:fillRect/>
          </a:stretch>
        </p:blipFill>
        <p:spPr>
          <a:xfrm>
            <a:off x="8936967" y="4986471"/>
            <a:ext cx="1075427" cy="1083249"/>
          </a:xfrm>
          <a:prstGeom prst="rect">
            <a:avLst/>
          </a:prstGeom>
        </p:spPr>
      </p:pic>
      <p:pic>
        <p:nvPicPr>
          <p:cNvPr id="28" name="Image 8" descr="A close up of a logo&#10;&#10;Description generated with very high confidence">
            <a:extLst>
              <a:ext uri="{FF2B5EF4-FFF2-40B4-BE49-F238E27FC236}">
                <a16:creationId xmlns:a16="http://schemas.microsoft.com/office/drawing/2014/main" id="{E9AA5BDA-2164-48B3-9121-109E514ED9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25871" y="1555009"/>
            <a:ext cx="976656" cy="961036"/>
          </a:xfrm>
          <a:prstGeom prst="rect">
            <a:avLst/>
          </a:prstGeom>
        </p:spPr>
      </p:pic>
      <p:pic>
        <p:nvPicPr>
          <p:cNvPr id="30" name="Image 8" descr="A close up of a logo&#10;&#10;Description generated with very high confidence">
            <a:extLst>
              <a:ext uri="{FF2B5EF4-FFF2-40B4-BE49-F238E27FC236}">
                <a16:creationId xmlns:a16="http://schemas.microsoft.com/office/drawing/2014/main" id="{2F19D77D-CC10-44D0-B85D-54B92DC242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3457" y="5249991"/>
            <a:ext cx="962278" cy="903526"/>
          </a:xfrm>
          <a:prstGeom prst="rect">
            <a:avLst/>
          </a:prstGeom>
        </p:spPr>
      </p:pic>
      <p:pic>
        <p:nvPicPr>
          <p:cNvPr id="32" name="Picture 6" descr="A picture containing animal&#10;&#10;Description generated with very high confidence">
            <a:extLst>
              <a:ext uri="{FF2B5EF4-FFF2-40B4-BE49-F238E27FC236}">
                <a16:creationId xmlns:a16="http://schemas.microsoft.com/office/drawing/2014/main" id="{92CF6450-DC15-4B79-8C82-7F761268EE7E}"/>
              </a:ext>
            </a:extLst>
          </p:cNvPr>
          <p:cNvPicPr>
            <a:picLocks noChangeAspect="1"/>
          </p:cNvPicPr>
          <p:nvPr/>
        </p:nvPicPr>
        <p:blipFill>
          <a:blip r:embed="rId9"/>
          <a:stretch>
            <a:fillRect/>
          </a:stretch>
        </p:blipFill>
        <p:spPr>
          <a:xfrm>
            <a:off x="1906437" y="5081084"/>
            <a:ext cx="931653" cy="965907"/>
          </a:xfrm>
          <a:prstGeom prst="rect">
            <a:avLst/>
          </a:prstGeom>
        </p:spPr>
      </p:pic>
      <p:pic>
        <p:nvPicPr>
          <p:cNvPr id="33" name="Picture 6" descr="A picture containing animal&#10;&#10;Description generated with very high confidence">
            <a:extLst>
              <a:ext uri="{FF2B5EF4-FFF2-40B4-BE49-F238E27FC236}">
                <a16:creationId xmlns:a16="http://schemas.microsoft.com/office/drawing/2014/main" id="{EE88FA46-2CD5-4392-BBBE-1AECFDFEE738}"/>
              </a:ext>
            </a:extLst>
          </p:cNvPr>
          <p:cNvPicPr>
            <a:picLocks noChangeAspect="1"/>
          </p:cNvPicPr>
          <p:nvPr/>
        </p:nvPicPr>
        <p:blipFill>
          <a:blip r:embed="rId9"/>
          <a:stretch>
            <a:fillRect/>
          </a:stretch>
        </p:blipFill>
        <p:spPr>
          <a:xfrm>
            <a:off x="9174908" y="1640331"/>
            <a:ext cx="837486" cy="868278"/>
          </a:xfrm>
          <a:prstGeom prst="rect">
            <a:avLst/>
          </a:prstGeom>
        </p:spPr>
      </p:pic>
      <p:pic>
        <p:nvPicPr>
          <p:cNvPr id="35" name="Picture 14" descr="A picture containing plant, tree, flower&#10;&#10;Description generated with very high confidence">
            <a:extLst>
              <a:ext uri="{FF2B5EF4-FFF2-40B4-BE49-F238E27FC236}">
                <a16:creationId xmlns:a16="http://schemas.microsoft.com/office/drawing/2014/main" id="{67EB68CF-E818-45DD-AC7A-B52B3983D4A6}"/>
              </a:ext>
            </a:extLst>
          </p:cNvPr>
          <p:cNvPicPr>
            <a:picLocks noChangeAspect="1"/>
          </p:cNvPicPr>
          <p:nvPr/>
        </p:nvPicPr>
        <p:blipFill>
          <a:blip r:embed="rId10"/>
          <a:stretch>
            <a:fillRect/>
          </a:stretch>
        </p:blipFill>
        <p:spPr>
          <a:xfrm>
            <a:off x="7656354" y="1721518"/>
            <a:ext cx="888520" cy="827860"/>
          </a:xfrm>
          <a:prstGeom prst="rect">
            <a:avLst/>
          </a:prstGeom>
        </p:spPr>
      </p:pic>
      <p:pic>
        <p:nvPicPr>
          <p:cNvPr id="36" name="Picture 14" descr="A picture containing plant, tree, flower&#10;&#10;Description generated with very high confidence">
            <a:extLst>
              <a:ext uri="{FF2B5EF4-FFF2-40B4-BE49-F238E27FC236}">
                <a16:creationId xmlns:a16="http://schemas.microsoft.com/office/drawing/2014/main" id="{893C20D0-9E73-4312-A03E-81DC02EB62C3}"/>
              </a:ext>
            </a:extLst>
          </p:cNvPr>
          <p:cNvPicPr>
            <a:picLocks noChangeAspect="1"/>
          </p:cNvPicPr>
          <p:nvPr/>
        </p:nvPicPr>
        <p:blipFill>
          <a:blip r:embed="rId10"/>
          <a:stretch>
            <a:fillRect/>
          </a:stretch>
        </p:blipFill>
        <p:spPr>
          <a:xfrm>
            <a:off x="3328768" y="5157707"/>
            <a:ext cx="888520" cy="827860"/>
          </a:xfrm>
          <a:prstGeom prst="rect">
            <a:avLst/>
          </a:prstGeom>
        </p:spPr>
      </p:pic>
    </p:spTree>
    <p:extLst>
      <p:ext uri="{BB962C8B-B14F-4D97-AF65-F5344CB8AC3E}">
        <p14:creationId xmlns:p14="http://schemas.microsoft.com/office/powerpoint/2010/main" val="66759516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1553</Words>
  <Application>Microsoft Office PowerPoint</Application>
  <PresentationFormat>Grand écran</PresentationFormat>
  <Paragraphs>305</Paragraphs>
  <Slides>33</Slides>
  <Notes>32</Notes>
  <HiddenSlides>0</HiddenSlides>
  <MMClips>3</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33</vt:i4>
      </vt:variant>
    </vt:vector>
  </HeadingPairs>
  <TitlesOfParts>
    <vt:vector size="39" baseType="lpstr">
      <vt:lpstr>Adventure Subtitles</vt:lpstr>
      <vt:lpstr>Arial</vt:lpstr>
      <vt:lpstr>Calibri</vt:lpstr>
      <vt:lpstr>Calibri Light</vt:lpstr>
      <vt:lpstr>Comic Sans MS</vt:lpstr>
      <vt:lpstr>Thème Office</vt:lpstr>
      <vt:lpstr>Présentation PowerPoint</vt:lpstr>
      <vt:lpstr>Quel est le programme?</vt:lpstr>
      <vt:lpstr>Présentation PowerPoint</vt:lpstr>
      <vt:lpstr>Présentation PowerPoint</vt:lpstr>
      <vt:lpstr>The four Seasons</vt:lpstr>
      <vt:lpstr>Let's memorise!</vt:lpstr>
      <vt:lpstr>Spot the seasons!</vt:lpstr>
      <vt:lpstr>Find the missing  season</vt:lpstr>
      <vt:lpstr>Do you know the months and seasons of the year?</vt:lpstr>
      <vt:lpstr>Can you complete the months....</vt:lpstr>
      <vt:lpstr> Let's pronounce them properly!</vt:lpstr>
      <vt:lpstr>Présentation PowerPoint</vt:lpstr>
      <vt:lpstr>Présentation PowerPoint</vt:lpstr>
      <vt:lpstr>Let’s revise numbers!</vt:lpstr>
      <vt:lpstr>Number dictation</vt:lpstr>
      <vt:lpstr>Let’s revise numbers!</vt:lpstr>
      <vt:lpstr>Weather</vt:lpstr>
      <vt:lpstr>Weather</vt:lpstr>
      <vt:lpstr>Présentation PowerPoint</vt:lpstr>
      <vt:lpstr>Présentation PowerPoint</vt:lpstr>
      <vt:lpstr>The weather forecast </vt:lpstr>
      <vt:lpstr>The weather forecast </vt:lpstr>
      <vt:lpstr>Now it’s your turn!</vt:lpstr>
      <vt:lpstr>Récapitulons</vt:lpstr>
      <vt:lpstr>Présentation PowerPoint</vt:lpstr>
      <vt:lpstr>THE END</vt:lpstr>
      <vt:lpstr>Exercices supplémentaires possibles</vt:lpstr>
      <vt:lpstr> Spelling game</vt:lpstr>
      <vt:lpstr>Présentation PowerPoint</vt:lpstr>
      <vt:lpstr>Présentation PowerPoint</vt:lpstr>
      <vt:lpstr>Listen</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emmanuel orfao</dc:creator>
  <cp:lastModifiedBy>emmanuel orfao</cp:lastModifiedBy>
  <cp:revision>9</cp:revision>
  <dcterms:created xsi:type="dcterms:W3CDTF">2020-04-01T09:43:28Z</dcterms:created>
  <dcterms:modified xsi:type="dcterms:W3CDTF">2020-04-17T15:42:33Z</dcterms:modified>
</cp:coreProperties>
</file>