
<file path=[Content_Types].xml><?xml version="1.0" encoding="utf-8"?>
<Types xmlns="http://schemas.openxmlformats.org/package/2006/content-types">
  <Default Extension="gif" ContentType="image/gif"/>
  <Default Extension="glb" ContentType="model/gltf.binary"/>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304" r:id="rId2"/>
    <p:sldId id="258" r:id="rId3"/>
    <p:sldId id="325" r:id="rId4"/>
    <p:sldId id="359" r:id="rId5"/>
    <p:sldId id="311" r:id="rId6"/>
    <p:sldId id="320" r:id="rId7"/>
    <p:sldId id="340" r:id="rId8"/>
    <p:sldId id="349" r:id="rId9"/>
    <p:sldId id="342" r:id="rId10"/>
    <p:sldId id="308" r:id="rId11"/>
    <p:sldId id="315" r:id="rId12"/>
    <p:sldId id="347" r:id="rId13"/>
    <p:sldId id="354" r:id="rId14"/>
    <p:sldId id="348" r:id="rId15"/>
    <p:sldId id="353" r:id="rId16"/>
    <p:sldId id="317" r:id="rId17"/>
    <p:sldId id="352" r:id="rId18"/>
    <p:sldId id="322" r:id="rId19"/>
    <p:sldId id="337" r:id="rId20"/>
    <p:sldId id="338" r:id="rId21"/>
    <p:sldId id="335" r:id="rId22"/>
    <p:sldId id="323" r:id="rId23"/>
    <p:sldId id="329" r:id="rId24"/>
    <p:sldId id="334" r:id="rId25"/>
    <p:sldId id="327" r:id="rId26"/>
    <p:sldId id="356" r:id="rId27"/>
    <p:sldId id="357" r:id="rId28"/>
    <p:sldId id="360" r:id="rId29"/>
    <p:sldId id="281" r:id="rId30"/>
    <p:sldId id="358" r:id="rId31"/>
    <p:sldId id="355" r:id="rId32"/>
  </p:sldIdLst>
  <p:sldSz cx="12192000" cy="6858000"/>
  <p:notesSz cx="9945688" cy="6858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manuel orfao" initials="eo" lastIdx="2" clrIdx="0">
    <p:extLst>
      <p:ext uri="{19B8F6BF-5375-455C-9EA6-DF929625EA0E}">
        <p15:presenceInfo xmlns:p15="http://schemas.microsoft.com/office/powerpoint/2012/main" userId="b37a14cee569970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2356D1-3029-431E-8280-BCF78396D75D}" v="1" dt="2020-04-17T15:24:21.4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114" autoAdjust="0"/>
  </p:normalViewPr>
  <p:slideViewPr>
    <p:cSldViewPr snapToGrid="0">
      <p:cViewPr varScale="1">
        <p:scale>
          <a:sx n="44" d="100"/>
          <a:sy n="44" d="100"/>
        </p:scale>
        <p:origin x="1282"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nuel orfao" userId="b37a14cee5699706" providerId="LiveId" clId="{A42356D1-3029-431E-8280-BCF78396D75D}"/>
    <pc:docChg chg="undo custSel addSld modSld">
      <pc:chgData name="emmanuel orfao" userId="b37a14cee5699706" providerId="LiveId" clId="{A42356D1-3029-431E-8280-BCF78396D75D}" dt="2020-04-17T15:51:21.622" v="112" actId="1076"/>
      <pc:docMkLst>
        <pc:docMk/>
      </pc:docMkLst>
      <pc:sldChg chg="modNotesTx">
        <pc:chgData name="emmanuel orfao" userId="b37a14cee5699706" providerId="LiveId" clId="{A42356D1-3029-431E-8280-BCF78396D75D}" dt="2020-04-17T15:20:37.929" v="1" actId="6549"/>
        <pc:sldMkLst>
          <pc:docMk/>
          <pc:sldMk cId="1998048105" sldId="258"/>
        </pc:sldMkLst>
      </pc:sldChg>
      <pc:sldChg chg="modSp mod modNotesTx">
        <pc:chgData name="emmanuel orfao" userId="b37a14cee5699706" providerId="LiveId" clId="{A42356D1-3029-431E-8280-BCF78396D75D}" dt="2020-04-17T15:47:57.985" v="83" actId="20577"/>
        <pc:sldMkLst>
          <pc:docMk/>
          <pc:sldMk cId="0" sldId="281"/>
        </pc:sldMkLst>
        <pc:spChg chg="mod">
          <ac:chgData name="emmanuel orfao" userId="b37a14cee5699706" providerId="LiveId" clId="{A42356D1-3029-431E-8280-BCF78396D75D}" dt="2020-04-17T15:47:35.844" v="82" actId="20577"/>
          <ac:spMkLst>
            <pc:docMk/>
            <pc:sldMk cId="0" sldId="281"/>
            <ac:spMk id="247" creationId="{00000000-0000-0000-0000-000000000000}"/>
          </ac:spMkLst>
        </pc:spChg>
      </pc:sldChg>
      <pc:sldChg chg="modNotesTx">
        <pc:chgData name="emmanuel orfao" userId="b37a14cee5699706" providerId="LiveId" clId="{A42356D1-3029-431E-8280-BCF78396D75D}" dt="2020-04-17T15:20:34.545" v="0" actId="6549"/>
        <pc:sldMkLst>
          <pc:docMk/>
          <pc:sldMk cId="3314477358" sldId="304"/>
        </pc:sldMkLst>
      </pc:sldChg>
      <pc:sldChg chg="modNotesTx">
        <pc:chgData name="emmanuel orfao" userId="b37a14cee5699706" providerId="LiveId" clId="{A42356D1-3029-431E-8280-BCF78396D75D}" dt="2020-04-17T15:48:25.046" v="85" actId="20577"/>
        <pc:sldMkLst>
          <pc:docMk/>
          <pc:sldMk cId="1889071786" sldId="308"/>
        </pc:sldMkLst>
      </pc:sldChg>
      <pc:sldChg chg="modNotesTx">
        <pc:chgData name="emmanuel orfao" userId="b37a14cee5699706" providerId="LiveId" clId="{A42356D1-3029-431E-8280-BCF78396D75D}" dt="2020-04-17T15:21:33.885" v="5" actId="6549"/>
        <pc:sldMkLst>
          <pc:docMk/>
          <pc:sldMk cId="1737448358" sldId="311"/>
        </pc:sldMkLst>
      </pc:sldChg>
      <pc:sldChg chg="modNotesTx">
        <pc:chgData name="emmanuel orfao" userId="b37a14cee5699706" providerId="LiveId" clId="{A42356D1-3029-431E-8280-BCF78396D75D}" dt="2020-04-17T15:23:02.919" v="9" actId="6549"/>
        <pc:sldMkLst>
          <pc:docMk/>
          <pc:sldMk cId="2208073601" sldId="322"/>
        </pc:sldMkLst>
      </pc:sldChg>
      <pc:sldChg chg="modNotesTx">
        <pc:chgData name="emmanuel orfao" userId="b37a14cee5699706" providerId="LiveId" clId="{A42356D1-3029-431E-8280-BCF78396D75D}" dt="2020-04-17T15:23:26.380" v="10" actId="6549"/>
        <pc:sldMkLst>
          <pc:docMk/>
          <pc:sldMk cId="1154165810" sldId="323"/>
        </pc:sldMkLst>
      </pc:sldChg>
      <pc:sldChg chg="modNotesTx">
        <pc:chgData name="emmanuel orfao" userId="b37a14cee5699706" providerId="LiveId" clId="{A42356D1-3029-431E-8280-BCF78396D75D}" dt="2020-04-17T15:20:44.349" v="2" actId="6549"/>
        <pc:sldMkLst>
          <pc:docMk/>
          <pc:sldMk cId="2729579964" sldId="325"/>
        </pc:sldMkLst>
      </pc:sldChg>
      <pc:sldChg chg="modSp mod">
        <pc:chgData name="emmanuel orfao" userId="b37a14cee5699706" providerId="LiveId" clId="{A42356D1-3029-431E-8280-BCF78396D75D}" dt="2020-04-17T15:51:21.622" v="112" actId="1076"/>
        <pc:sldMkLst>
          <pc:docMk/>
          <pc:sldMk cId="1710974869" sldId="334"/>
        </pc:sldMkLst>
        <pc:spChg chg="mod">
          <ac:chgData name="emmanuel orfao" userId="b37a14cee5699706" providerId="LiveId" clId="{A42356D1-3029-431E-8280-BCF78396D75D}" dt="2020-04-17T15:50:47.696" v="108" actId="20577"/>
          <ac:spMkLst>
            <pc:docMk/>
            <pc:sldMk cId="1710974869" sldId="334"/>
            <ac:spMk id="3" creationId="{3FD29904-11AD-406B-961D-D47B84FFF80C}"/>
          </ac:spMkLst>
        </pc:spChg>
        <pc:spChg chg="mod">
          <ac:chgData name="emmanuel orfao" userId="b37a14cee5699706" providerId="LiveId" clId="{A42356D1-3029-431E-8280-BCF78396D75D}" dt="2020-04-17T15:50:23.815" v="102" actId="1076"/>
          <ac:spMkLst>
            <pc:docMk/>
            <pc:sldMk cId="1710974869" sldId="334"/>
            <ac:spMk id="4" creationId="{6873B9F9-4CE5-4F15-A5E2-38A2E2D23829}"/>
          </ac:spMkLst>
        </pc:spChg>
        <pc:spChg chg="mod">
          <ac:chgData name="emmanuel orfao" userId="b37a14cee5699706" providerId="LiveId" clId="{A42356D1-3029-431E-8280-BCF78396D75D}" dt="2020-04-17T15:49:34.518" v="92" actId="122"/>
          <ac:spMkLst>
            <pc:docMk/>
            <pc:sldMk cId="1710974869" sldId="334"/>
            <ac:spMk id="5" creationId="{83DA00EC-DCF7-498F-A0FA-66E141CBAEA8}"/>
          </ac:spMkLst>
        </pc:spChg>
        <pc:spChg chg="mod">
          <ac:chgData name="emmanuel orfao" userId="b37a14cee5699706" providerId="LiveId" clId="{A42356D1-3029-431E-8280-BCF78396D75D}" dt="2020-04-17T15:51:02.778" v="109" actId="1076"/>
          <ac:spMkLst>
            <pc:docMk/>
            <pc:sldMk cId="1710974869" sldId="334"/>
            <ac:spMk id="6" creationId="{B7ACB20A-F585-46E0-AE8B-FC448720A993}"/>
          </ac:spMkLst>
        </pc:spChg>
        <pc:spChg chg="mod">
          <ac:chgData name="emmanuel orfao" userId="b37a14cee5699706" providerId="LiveId" clId="{A42356D1-3029-431E-8280-BCF78396D75D}" dt="2020-04-17T15:49:59.610" v="98" actId="122"/>
          <ac:spMkLst>
            <pc:docMk/>
            <pc:sldMk cId="1710974869" sldId="334"/>
            <ac:spMk id="7" creationId="{F37CC160-8982-462A-A348-3FB7526FECCE}"/>
          </ac:spMkLst>
        </pc:spChg>
        <pc:spChg chg="mod">
          <ac:chgData name="emmanuel orfao" userId="b37a14cee5699706" providerId="LiveId" clId="{A42356D1-3029-431E-8280-BCF78396D75D}" dt="2020-04-17T15:49:47.493" v="96" actId="122"/>
          <ac:spMkLst>
            <pc:docMk/>
            <pc:sldMk cId="1710974869" sldId="334"/>
            <ac:spMk id="8" creationId="{1D749705-2BD3-4421-85E0-C4C0C6E3DAE9}"/>
          </ac:spMkLst>
        </pc:spChg>
        <pc:spChg chg="mod">
          <ac:chgData name="emmanuel orfao" userId="b37a14cee5699706" providerId="LiveId" clId="{A42356D1-3029-431E-8280-BCF78396D75D}" dt="2020-04-17T15:51:15.789" v="111" actId="1076"/>
          <ac:spMkLst>
            <pc:docMk/>
            <pc:sldMk cId="1710974869" sldId="334"/>
            <ac:spMk id="10" creationId="{42F3BACA-7D07-49F8-B28B-F90AA4304B7E}"/>
          </ac:spMkLst>
        </pc:spChg>
        <pc:spChg chg="mod">
          <ac:chgData name="emmanuel orfao" userId="b37a14cee5699706" providerId="LiveId" clId="{A42356D1-3029-431E-8280-BCF78396D75D}" dt="2020-04-17T15:50:35.133" v="104" actId="14100"/>
          <ac:spMkLst>
            <pc:docMk/>
            <pc:sldMk cId="1710974869" sldId="334"/>
            <ac:spMk id="11" creationId="{B6CF06D7-D573-4FB4-B7DD-A02314ABF82D}"/>
          </ac:spMkLst>
        </pc:spChg>
        <pc:spChg chg="mod">
          <ac:chgData name="emmanuel orfao" userId="b37a14cee5699706" providerId="LiveId" clId="{A42356D1-3029-431E-8280-BCF78396D75D}" dt="2020-04-17T15:51:21.622" v="112" actId="1076"/>
          <ac:spMkLst>
            <pc:docMk/>
            <pc:sldMk cId="1710974869" sldId="334"/>
            <ac:spMk id="12" creationId="{54CC03CE-82A8-4DB1-A508-0C73AD666ABC}"/>
          </ac:spMkLst>
        </pc:spChg>
        <pc:spChg chg="mod">
          <ac:chgData name="emmanuel orfao" userId="b37a14cee5699706" providerId="LiveId" clId="{A42356D1-3029-431E-8280-BCF78396D75D}" dt="2020-04-17T15:51:05.701" v="110" actId="14100"/>
          <ac:spMkLst>
            <pc:docMk/>
            <pc:sldMk cId="1710974869" sldId="334"/>
            <ac:spMk id="13" creationId="{BFDD54DB-9077-4354-AFAA-6615776B8EE0}"/>
          </ac:spMkLst>
        </pc:spChg>
        <pc:spChg chg="mod">
          <ac:chgData name="emmanuel orfao" userId="b37a14cee5699706" providerId="LiveId" clId="{A42356D1-3029-431E-8280-BCF78396D75D}" dt="2020-04-17T15:50:16.523" v="100" actId="14100"/>
          <ac:spMkLst>
            <pc:docMk/>
            <pc:sldMk cId="1710974869" sldId="334"/>
            <ac:spMk id="17" creationId="{1EEDA07B-8796-42EF-AF42-D22B52622422}"/>
          </ac:spMkLst>
        </pc:spChg>
      </pc:sldChg>
      <pc:sldChg chg="modSp mod">
        <pc:chgData name="emmanuel orfao" userId="b37a14cee5699706" providerId="LiveId" clId="{A42356D1-3029-431E-8280-BCF78396D75D}" dt="2020-04-17T15:46:53.223" v="80" actId="688"/>
        <pc:sldMkLst>
          <pc:docMk/>
          <pc:sldMk cId="3539651506" sldId="335"/>
        </pc:sldMkLst>
        <pc:spChg chg="mod">
          <ac:chgData name="emmanuel orfao" userId="b37a14cee5699706" providerId="LiveId" clId="{A42356D1-3029-431E-8280-BCF78396D75D}" dt="2020-04-17T15:46:53.223" v="80" actId="688"/>
          <ac:spMkLst>
            <pc:docMk/>
            <pc:sldMk cId="3539651506" sldId="335"/>
            <ac:spMk id="2" creationId="{22581EEC-9A00-4EB4-83A7-BDCF3C5A403F}"/>
          </ac:spMkLst>
        </pc:spChg>
      </pc:sldChg>
      <pc:sldChg chg="delSp mod delAnim">
        <pc:chgData name="emmanuel orfao" userId="b37a14cee5699706" providerId="LiveId" clId="{A42356D1-3029-431E-8280-BCF78396D75D}" dt="2020-04-17T15:45:37.329" v="69" actId="478"/>
        <pc:sldMkLst>
          <pc:docMk/>
          <pc:sldMk cId="1505727164" sldId="347"/>
        </pc:sldMkLst>
        <pc:spChg chg="del">
          <ac:chgData name="emmanuel orfao" userId="b37a14cee5699706" providerId="LiveId" clId="{A42356D1-3029-431E-8280-BCF78396D75D}" dt="2020-04-17T15:45:33.242" v="68" actId="478"/>
          <ac:spMkLst>
            <pc:docMk/>
            <pc:sldMk cId="1505727164" sldId="347"/>
            <ac:spMk id="39" creationId="{A6394F10-AAD1-804C-B3C6-D6F51364897A}"/>
          </ac:spMkLst>
        </pc:spChg>
        <pc:spChg chg="del">
          <ac:chgData name="emmanuel orfao" userId="b37a14cee5699706" providerId="LiveId" clId="{A42356D1-3029-431E-8280-BCF78396D75D}" dt="2020-04-17T15:45:37.329" v="69" actId="478"/>
          <ac:spMkLst>
            <pc:docMk/>
            <pc:sldMk cId="1505727164" sldId="347"/>
            <ac:spMk id="40" creationId="{FE0873A9-39D8-D64C-A032-E653438FE26D}"/>
          </ac:spMkLst>
        </pc:spChg>
        <pc:spChg chg="del">
          <ac:chgData name="emmanuel orfao" userId="b37a14cee5699706" providerId="LiveId" clId="{A42356D1-3029-431E-8280-BCF78396D75D}" dt="2020-04-17T15:45:37.329" v="69" actId="478"/>
          <ac:spMkLst>
            <pc:docMk/>
            <pc:sldMk cId="1505727164" sldId="347"/>
            <ac:spMk id="41" creationId="{7A54557A-571B-4149-86EE-A4D93F5EF32B}"/>
          </ac:spMkLst>
        </pc:spChg>
        <pc:spChg chg="del">
          <ac:chgData name="emmanuel orfao" userId="b37a14cee5699706" providerId="LiveId" clId="{A42356D1-3029-431E-8280-BCF78396D75D}" dt="2020-04-17T15:45:37.329" v="69" actId="478"/>
          <ac:spMkLst>
            <pc:docMk/>
            <pc:sldMk cId="1505727164" sldId="347"/>
            <ac:spMk id="42" creationId="{FECDB302-B175-7E43-907B-B82DD30E6D3C}"/>
          </ac:spMkLst>
        </pc:spChg>
        <pc:spChg chg="del">
          <ac:chgData name="emmanuel orfao" userId="b37a14cee5699706" providerId="LiveId" clId="{A42356D1-3029-431E-8280-BCF78396D75D}" dt="2020-04-17T15:45:37.329" v="69" actId="478"/>
          <ac:spMkLst>
            <pc:docMk/>
            <pc:sldMk cId="1505727164" sldId="347"/>
            <ac:spMk id="43" creationId="{EFF9ABB4-73C7-5E41-A09D-8465FB77AA35}"/>
          </ac:spMkLst>
        </pc:spChg>
        <pc:spChg chg="del">
          <ac:chgData name="emmanuel orfao" userId="b37a14cee5699706" providerId="LiveId" clId="{A42356D1-3029-431E-8280-BCF78396D75D}" dt="2020-04-17T15:45:37.329" v="69" actId="478"/>
          <ac:spMkLst>
            <pc:docMk/>
            <pc:sldMk cId="1505727164" sldId="347"/>
            <ac:spMk id="44" creationId="{A68547E8-1031-424D-9725-548B6998035A}"/>
          </ac:spMkLst>
        </pc:spChg>
        <pc:spChg chg="del">
          <ac:chgData name="emmanuel orfao" userId="b37a14cee5699706" providerId="LiveId" clId="{A42356D1-3029-431E-8280-BCF78396D75D}" dt="2020-04-17T15:45:37.329" v="69" actId="478"/>
          <ac:spMkLst>
            <pc:docMk/>
            <pc:sldMk cId="1505727164" sldId="347"/>
            <ac:spMk id="46" creationId="{DC8046E7-24D1-7D48-89A4-55801984DD9B}"/>
          </ac:spMkLst>
        </pc:spChg>
      </pc:sldChg>
      <pc:sldChg chg="modNotesTx">
        <pc:chgData name="emmanuel orfao" userId="b37a14cee5699706" providerId="LiveId" clId="{A42356D1-3029-431E-8280-BCF78396D75D}" dt="2020-04-17T15:22:31.727" v="6" actId="6549"/>
        <pc:sldMkLst>
          <pc:docMk/>
          <pc:sldMk cId="3326731068" sldId="348"/>
        </pc:sldMkLst>
      </pc:sldChg>
      <pc:sldChg chg="modNotesTx">
        <pc:chgData name="emmanuel orfao" userId="b37a14cee5699706" providerId="LiveId" clId="{A42356D1-3029-431E-8280-BCF78396D75D}" dt="2020-04-17T15:22:53.225" v="8" actId="6549"/>
        <pc:sldMkLst>
          <pc:docMk/>
          <pc:sldMk cId="3871028562" sldId="352"/>
        </pc:sldMkLst>
      </pc:sldChg>
      <pc:sldChg chg="modNotesTx">
        <pc:chgData name="emmanuel orfao" userId="b37a14cee5699706" providerId="LiveId" clId="{A42356D1-3029-431E-8280-BCF78396D75D}" dt="2020-04-17T15:22:37.615" v="7" actId="6549"/>
        <pc:sldMkLst>
          <pc:docMk/>
          <pc:sldMk cId="4013257166" sldId="353"/>
        </pc:sldMkLst>
      </pc:sldChg>
      <pc:sldChg chg="delSp modSp mod">
        <pc:chgData name="emmanuel orfao" userId="b37a14cee5699706" providerId="LiveId" clId="{A42356D1-3029-431E-8280-BCF78396D75D}" dt="2020-04-17T15:24:13.056" v="20" actId="1076"/>
        <pc:sldMkLst>
          <pc:docMk/>
          <pc:sldMk cId="1485661157" sldId="357"/>
        </pc:sldMkLst>
        <pc:spChg chg="mod">
          <ac:chgData name="emmanuel orfao" userId="b37a14cee5699706" providerId="LiveId" clId="{A42356D1-3029-431E-8280-BCF78396D75D}" dt="2020-04-17T15:24:13.056" v="20" actId="1076"/>
          <ac:spMkLst>
            <pc:docMk/>
            <pc:sldMk cId="1485661157" sldId="357"/>
            <ac:spMk id="2" creationId="{B304A10C-6CF8-461D-A851-3BAB28D1AC0F}"/>
          </ac:spMkLst>
        </pc:spChg>
        <pc:spChg chg="del">
          <ac:chgData name="emmanuel orfao" userId="b37a14cee5699706" providerId="LiveId" clId="{A42356D1-3029-431E-8280-BCF78396D75D}" dt="2020-04-17T15:24:10.087" v="19" actId="478"/>
          <ac:spMkLst>
            <pc:docMk/>
            <pc:sldMk cId="1485661157" sldId="357"/>
            <ac:spMk id="3" creationId="{6BBDAED6-AA72-4A7D-9F64-2A62B136E2BA}"/>
          </ac:spMkLst>
        </pc:spChg>
      </pc:sldChg>
      <pc:sldChg chg="modNotesTx">
        <pc:chgData name="emmanuel orfao" userId="b37a14cee5699706" providerId="LiveId" clId="{A42356D1-3029-431E-8280-BCF78396D75D}" dt="2020-04-17T15:48:09.923" v="84" actId="6549"/>
        <pc:sldMkLst>
          <pc:docMk/>
          <pc:sldMk cId="2406251546" sldId="358"/>
        </pc:sldMkLst>
      </pc:sldChg>
      <pc:sldChg chg="modSp mod">
        <pc:chgData name="emmanuel orfao" userId="b37a14cee5699706" providerId="LiveId" clId="{A42356D1-3029-431E-8280-BCF78396D75D}" dt="2020-04-17T15:44:30.721" v="67" actId="14100"/>
        <pc:sldMkLst>
          <pc:docMk/>
          <pc:sldMk cId="2707673083" sldId="359"/>
        </pc:sldMkLst>
        <pc:spChg chg="mod">
          <ac:chgData name="emmanuel orfao" userId="b37a14cee5699706" providerId="LiveId" clId="{A42356D1-3029-431E-8280-BCF78396D75D}" dt="2020-04-17T15:44:30.721" v="67" actId="14100"/>
          <ac:spMkLst>
            <pc:docMk/>
            <pc:sldMk cId="2707673083" sldId="359"/>
            <ac:spMk id="6" creationId="{A1F383C0-E286-4DC7-9654-083943EC913B}"/>
          </ac:spMkLst>
        </pc:spChg>
        <pc:spChg chg="mod">
          <ac:chgData name="emmanuel orfao" userId="b37a14cee5699706" providerId="LiveId" clId="{A42356D1-3029-431E-8280-BCF78396D75D}" dt="2020-04-17T15:44:20.201" v="65" actId="1076"/>
          <ac:spMkLst>
            <pc:docMk/>
            <pc:sldMk cId="2707673083" sldId="359"/>
            <ac:spMk id="7" creationId="{4D2D2B7C-52DB-4271-AC37-A5D136DC315E}"/>
          </ac:spMkLst>
        </pc:spChg>
      </pc:sldChg>
      <pc:sldChg chg="delSp modSp add mod">
        <pc:chgData name="emmanuel orfao" userId="b37a14cee5699706" providerId="LiveId" clId="{A42356D1-3029-431E-8280-BCF78396D75D}" dt="2020-04-17T15:24:45.791" v="60" actId="1076"/>
        <pc:sldMkLst>
          <pc:docMk/>
          <pc:sldMk cId="2855820548" sldId="360"/>
        </pc:sldMkLst>
        <pc:spChg chg="mod">
          <ac:chgData name="emmanuel orfao" userId="b37a14cee5699706" providerId="LiveId" clId="{A42356D1-3029-431E-8280-BCF78396D75D}" dt="2020-04-17T15:24:45.791" v="60" actId="1076"/>
          <ac:spMkLst>
            <pc:docMk/>
            <pc:sldMk cId="2855820548" sldId="360"/>
            <ac:spMk id="2" creationId="{DB113365-DC26-47DC-8610-AE73EE2F698D}"/>
          </ac:spMkLst>
        </pc:spChg>
        <pc:spChg chg="del">
          <ac:chgData name="emmanuel orfao" userId="b37a14cee5699706" providerId="LiveId" clId="{A42356D1-3029-431E-8280-BCF78396D75D}" dt="2020-04-17T15:24:36.166" v="57" actId="478"/>
          <ac:spMkLst>
            <pc:docMk/>
            <pc:sldMk cId="2855820548" sldId="360"/>
            <ac:spMk id="3" creationId="{3144E964-EFF6-463A-A7F7-84865D0210C3}"/>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096761-4B95-4718-9704-380A075859A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7615F04-A4F2-4F51-982B-ED968938C8C3}">
      <dgm:prSet/>
      <dgm:spPr/>
      <dgm:t>
        <a:bodyPr/>
        <a:lstStyle/>
        <a:p>
          <a:pPr>
            <a:lnSpc>
              <a:spcPct val="100000"/>
            </a:lnSpc>
          </a:pPr>
          <a:r>
            <a:rPr lang="en-US"/>
            <a:t>Parcourir</a:t>
          </a:r>
          <a:r>
            <a:rPr lang="en-US" baseline="0"/>
            <a:t> une grande ville du monde anglophone</a:t>
          </a:r>
          <a:endParaRPr lang="en-US"/>
        </a:p>
      </dgm:t>
    </dgm:pt>
    <dgm:pt modelId="{AABFDFAA-367D-4CE5-97E3-F4F354AEE63C}" type="parTrans" cxnId="{54731A1D-974B-4FBB-AB62-5EEF2C5F8C47}">
      <dgm:prSet/>
      <dgm:spPr/>
      <dgm:t>
        <a:bodyPr/>
        <a:lstStyle/>
        <a:p>
          <a:endParaRPr lang="en-US"/>
        </a:p>
      </dgm:t>
    </dgm:pt>
    <dgm:pt modelId="{D1A49988-803D-464B-BEB3-807D26367626}" type="sibTrans" cxnId="{54731A1D-974B-4FBB-AB62-5EEF2C5F8C47}">
      <dgm:prSet/>
      <dgm:spPr/>
      <dgm:t>
        <a:bodyPr/>
        <a:lstStyle/>
        <a:p>
          <a:endParaRPr lang="en-US"/>
        </a:p>
      </dgm:t>
    </dgm:pt>
    <dgm:pt modelId="{BDC4D8DF-E543-4FF4-852E-3AAA5FB0C2E3}">
      <dgm:prSet/>
      <dgm:spPr/>
      <dgm:t>
        <a:bodyPr/>
        <a:lstStyle/>
        <a:p>
          <a:pPr>
            <a:lnSpc>
              <a:spcPct val="100000"/>
            </a:lnSpc>
          </a:pPr>
          <a:r>
            <a:rPr lang="en-US" err="1"/>
            <a:t>Apprendre</a:t>
          </a:r>
          <a:r>
            <a:rPr lang="en-US"/>
            <a:t> à </a:t>
          </a:r>
          <a:r>
            <a:rPr lang="en-US" err="1"/>
            <a:t>parler</a:t>
          </a:r>
          <a:r>
            <a:rPr lang="en-US"/>
            <a:t> des </a:t>
          </a:r>
          <a:r>
            <a:rPr lang="en-US" err="1"/>
            <a:t>animaux</a:t>
          </a:r>
          <a:endParaRPr lang="en-US"/>
        </a:p>
      </dgm:t>
    </dgm:pt>
    <dgm:pt modelId="{888EF4C5-E1F3-4C0D-A43F-5A506C4EBB97}" type="parTrans" cxnId="{D480CDBD-CA36-4082-9E77-8DEE0937E1E9}">
      <dgm:prSet/>
      <dgm:spPr/>
      <dgm:t>
        <a:bodyPr/>
        <a:lstStyle/>
        <a:p>
          <a:endParaRPr lang="en-US"/>
        </a:p>
      </dgm:t>
    </dgm:pt>
    <dgm:pt modelId="{8130C077-D131-4114-A589-E803161161A1}" type="sibTrans" cxnId="{D480CDBD-CA36-4082-9E77-8DEE0937E1E9}">
      <dgm:prSet/>
      <dgm:spPr/>
      <dgm:t>
        <a:bodyPr/>
        <a:lstStyle/>
        <a:p>
          <a:endParaRPr lang="en-US"/>
        </a:p>
      </dgm:t>
    </dgm:pt>
    <dgm:pt modelId="{2C8C6251-8B5B-4F6F-AD05-8ADA03163FA9}">
      <dgm:prSet/>
      <dgm:spPr/>
      <dgm:t>
        <a:bodyPr/>
        <a:lstStyle/>
        <a:p>
          <a:pPr>
            <a:lnSpc>
              <a:spcPct val="100000"/>
            </a:lnSpc>
          </a:pPr>
          <a:r>
            <a:rPr lang="en-US"/>
            <a:t>Acquérir des méthodes pour comprendre et apprendre</a:t>
          </a:r>
          <a:r>
            <a:rPr lang="en-US">
              <a:latin typeface="Calibri Light" panose="020F0302020204030204"/>
            </a:rPr>
            <a:t> </a:t>
          </a:r>
          <a:endParaRPr lang="en-US"/>
        </a:p>
      </dgm:t>
    </dgm:pt>
    <dgm:pt modelId="{73082D84-E542-4502-A7E5-CE7FEA6729DE}" type="parTrans" cxnId="{83F880F1-ED78-4320-B7E1-320D03F46FAC}">
      <dgm:prSet/>
      <dgm:spPr/>
      <dgm:t>
        <a:bodyPr/>
        <a:lstStyle/>
        <a:p>
          <a:endParaRPr lang="en-US"/>
        </a:p>
      </dgm:t>
    </dgm:pt>
    <dgm:pt modelId="{69665C4B-2C2D-4189-A7A6-FD819F0D6D4E}" type="sibTrans" cxnId="{83F880F1-ED78-4320-B7E1-320D03F46FAC}">
      <dgm:prSet/>
      <dgm:spPr/>
      <dgm:t>
        <a:bodyPr/>
        <a:lstStyle/>
        <a:p>
          <a:endParaRPr lang="en-US"/>
        </a:p>
      </dgm:t>
    </dgm:pt>
    <dgm:pt modelId="{5BB74ACC-0DFA-4DB6-ACEB-134F52B61958}" type="pres">
      <dgm:prSet presAssocID="{10096761-4B95-4718-9704-380A075859A3}" presName="root" presStyleCnt="0">
        <dgm:presLayoutVars>
          <dgm:dir/>
          <dgm:resizeHandles val="exact"/>
        </dgm:presLayoutVars>
      </dgm:prSet>
      <dgm:spPr/>
    </dgm:pt>
    <dgm:pt modelId="{DFC3018A-EF38-4323-BE4C-29612156442F}" type="pres">
      <dgm:prSet presAssocID="{E7615F04-A4F2-4F51-982B-ED968938C8C3}" presName="compNode" presStyleCnt="0"/>
      <dgm:spPr/>
    </dgm:pt>
    <dgm:pt modelId="{6BDC66F3-75CD-4F63-9ECB-BCE6DA08D2A4}" type="pres">
      <dgm:prSet presAssocID="{E7615F04-A4F2-4F51-982B-ED968938C8C3}" presName="bgRect" presStyleLbl="bgShp" presStyleIdx="0" presStyleCnt="3"/>
      <dgm:spPr/>
    </dgm:pt>
    <dgm:pt modelId="{30F640D2-E2A9-4DC1-B639-11E880637BA5}" type="pres">
      <dgm:prSet presAssocID="{E7615F04-A4F2-4F51-982B-ED968938C8C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Globe terrestre : Amériques"/>
        </a:ext>
      </dgm:extLst>
    </dgm:pt>
    <dgm:pt modelId="{611E96B9-A6E4-4785-B9C9-160174EBA69F}" type="pres">
      <dgm:prSet presAssocID="{E7615F04-A4F2-4F51-982B-ED968938C8C3}" presName="spaceRect" presStyleCnt="0"/>
      <dgm:spPr/>
    </dgm:pt>
    <dgm:pt modelId="{3234BEFD-22F8-4B5E-AB55-03B2D5CF5E94}" type="pres">
      <dgm:prSet presAssocID="{E7615F04-A4F2-4F51-982B-ED968938C8C3}" presName="parTx" presStyleLbl="revTx" presStyleIdx="0" presStyleCnt="3">
        <dgm:presLayoutVars>
          <dgm:chMax val="0"/>
          <dgm:chPref val="0"/>
        </dgm:presLayoutVars>
      </dgm:prSet>
      <dgm:spPr/>
    </dgm:pt>
    <dgm:pt modelId="{62EB206B-26BE-445A-BAE3-F45323EE6FDF}" type="pres">
      <dgm:prSet presAssocID="{D1A49988-803D-464B-BEB3-807D26367626}" presName="sibTrans" presStyleCnt="0"/>
      <dgm:spPr/>
    </dgm:pt>
    <dgm:pt modelId="{A62590B3-8FE3-463E-BF38-8E3A712FACBA}" type="pres">
      <dgm:prSet presAssocID="{BDC4D8DF-E543-4FF4-852E-3AAA5FB0C2E3}" presName="compNode" presStyleCnt="0"/>
      <dgm:spPr/>
    </dgm:pt>
    <dgm:pt modelId="{C2F69ABE-FCF9-480B-A5CB-6D1243AE9106}" type="pres">
      <dgm:prSet presAssocID="{BDC4D8DF-E543-4FF4-852E-3AAA5FB0C2E3}" presName="bgRect" presStyleLbl="bgShp" presStyleIdx="1" presStyleCnt="3"/>
      <dgm:spPr/>
    </dgm:pt>
    <dgm:pt modelId="{7570060E-ED92-496D-894E-2FE37E4C3028}" type="pres">
      <dgm:prSet presAssocID="{BDC4D8DF-E543-4FF4-852E-3AAA5FB0C2E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rocodile"/>
        </a:ext>
      </dgm:extLst>
    </dgm:pt>
    <dgm:pt modelId="{74E0CD1A-CFCD-488E-B2CA-8858B1006E47}" type="pres">
      <dgm:prSet presAssocID="{BDC4D8DF-E543-4FF4-852E-3AAA5FB0C2E3}" presName="spaceRect" presStyleCnt="0"/>
      <dgm:spPr/>
    </dgm:pt>
    <dgm:pt modelId="{A7733F56-4AC9-473E-B415-E3CC5E0C842F}" type="pres">
      <dgm:prSet presAssocID="{BDC4D8DF-E543-4FF4-852E-3AAA5FB0C2E3}" presName="parTx" presStyleLbl="revTx" presStyleIdx="1" presStyleCnt="3">
        <dgm:presLayoutVars>
          <dgm:chMax val="0"/>
          <dgm:chPref val="0"/>
        </dgm:presLayoutVars>
      </dgm:prSet>
      <dgm:spPr/>
    </dgm:pt>
    <dgm:pt modelId="{3FE0A9D6-5F30-4EFB-9901-0C8376313B30}" type="pres">
      <dgm:prSet presAssocID="{8130C077-D131-4114-A589-E803161161A1}" presName="sibTrans" presStyleCnt="0"/>
      <dgm:spPr/>
    </dgm:pt>
    <dgm:pt modelId="{A87D71E8-3065-4F6B-88C8-7A2363295D21}" type="pres">
      <dgm:prSet presAssocID="{2C8C6251-8B5B-4F6F-AD05-8ADA03163FA9}" presName="compNode" presStyleCnt="0"/>
      <dgm:spPr/>
    </dgm:pt>
    <dgm:pt modelId="{39ADDB6F-1A82-4B4D-916E-1A1E3B489CF2}" type="pres">
      <dgm:prSet presAssocID="{2C8C6251-8B5B-4F6F-AD05-8ADA03163FA9}" presName="bgRect" presStyleLbl="bgShp" presStyleIdx="2" presStyleCnt="3"/>
      <dgm:spPr/>
    </dgm:pt>
    <dgm:pt modelId="{54DB101E-614E-4F75-BCFF-C435B6E3F186}" type="pres">
      <dgm:prSet presAssocID="{2C8C6251-8B5B-4F6F-AD05-8ADA03163FA9}"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rainstorming de groupe"/>
        </a:ext>
      </dgm:extLst>
    </dgm:pt>
    <dgm:pt modelId="{1A1BFCFE-6897-40CD-BF3F-1BE1C895CE6D}" type="pres">
      <dgm:prSet presAssocID="{2C8C6251-8B5B-4F6F-AD05-8ADA03163FA9}" presName="spaceRect" presStyleCnt="0"/>
      <dgm:spPr/>
    </dgm:pt>
    <dgm:pt modelId="{BDACD401-9E1A-470F-837C-6925F13AE35C}" type="pres">
      <dgm:prSet presAssocID="{2C8C6251-8B5B-4F6F-AD05-8ADA03163FA9}" presName="parTx" presStyleLbl="revTx" presStyleIdx="2" presStyleCnt="3">
        <dgm:presLayoutVars>
          <dgm:chMax val="0"/>
          <dgm:chPref val="0"/>
        </dgm:presLayoutVars>
      </dgm:prSet>
      <dgm:spPr/>
    </dgm:pt>
  </dgm:ptLst>
  <dgm:cxnLst>
    <dgm:cxn modelId="{0C39B011-27E5-054C-952A-2D8D834EFF5A}" type="presOf" srcId="{2C8C6251-8B5B-4F6F-AD05-8ADA03163FA9}" destId="{BDACD401-9E1A-470F-837C-6925F13AE35C}" srcOrd="0" destOrd="0" presId="urn:microsoft.com/office/officeart/2018/2/layout/IconVerticalSolidList"/>
    <dgm:cxn modelId="{54731A1D-974B-4FBB-AB62-5EEF2C5F8C47}" srcId="{10096761-4B95-4718-9704-380A075859A3}" destId="{E7615F04-A4F2-4F51-982B-ED968938C8C3}" srcOrd="0" destOrd="0" parTransId="{AABFDFAA-367D-4CE5-97E3-F4F354AEE63C}" sibTransId="{D1A49988-803D-464B-BEB3-807D26367626}"/>
    <dgm:cxn modelId="{0869E27B-1746-B442-8679-34B9C0F94E36}" type="presOf" srcId="{BDC4D8DF-E543-4FF4-852E-3AAA5FB0C2E3}" destId="{A7733F56-4AC9-473E-B415-E3CC5E0C842F}" srcOrd="0" destOrd="0" presId="urn:microsoft.com/office/officeart/2018/2/layout/IconVerticalSolidList"/>
    <dgm:cxn modelId="{7159B5A2-87F4-1A4C-9905-9EB65B9C7664}" type="presOf" srcId="{E7615F04-A4F2-4F51-982B-ED968938C8C3}" destId="{3234BEFD-22F8-4B5E-AB55-03B2D5CF5E94}" srcOrd="0" destOrd="0" presId="urn:microsoft.com/office/officeart/2018/2/layout/IconVerticalSolidList"/>
    <dgm:cxn modelId="{91D627B9-6778-6442-97C2-EB6D6F0FDB60}" type="presOf" srcId="{10096761-4B95-4718-9704-380A075859A3}" destId="{5BB74ACC-0DFA-4DB6-ACEB-134F52B61958}" srcOrd="0" destOrd="0" presId="urn:microsoft.com/office/officeart/2018/2/layout/IconVerticalSolidList"/>
    <dgm:cxn modelId="{D480CDBD-CA36-4082-9E77-8DEE0937E1E9}" srcId="{10096761-4B95-4718-9704-380A075859A3}" destId="{BDC4D8DF-E543-4FF4-852E-3AAA5FB0C2E3}" srcOrd="1" destOrd="0" parTransId="{888EF4C5-E1F3-4C0D-A43F-5A506C4EBB97}" sibTransId="{8130C077-D131-4114-A589-E803161161A1}"/>
    <dgm:cxn modelId="{83F880F1-ED78-4320-B7E1-320D03F46FAC}" srcId="{10096761-4B95-4718-9704-380A075859A3}" destId="{2C8C6251-8B5B-4F6F-AD05-8ADA03163FA9}" srcOrd="2" destOrd="0" parTransId="{73082D84-E542-4502-A7E5-CE7FEA6729DE}" sibTransId="{69665C4B-2C2D-4189-A7A6-FD819F0D6D4E}"/>
    <dgm:cxn modelId="{ED230F7D-95E7-C243-B47E-89B1FE9CC590}" type="presParOf" srcId="{5BB74ACC-0DFA-4DB6-ACEB-134F52B61958}" destId="{DFC3018A-EF38-4323-BE4C-29612156442F}" srcOrd="0" destOrd="0" presId="urn:microsoft.com/office/officeart/2018/2/layout/IconVerticalSolidList"/>
    <dgm:cxn modelId="{1035E3E5-6216-E245-A4BE-D961E4A6E66E}" type="presParOf" srcId="{DFC3018A-EF38-4323-BE4C-29612156442F}" destId="{6BDC66F3-75CD-4F63-9ECB-BCE6DA08D2A4}" srcOrd="0" destOrd="0" presId="urn:microsoft.com/office/officeart/2018/2/layout/IconVerticalSolidList"/>
    <dgm:cxn modelId="{79DAD298-6087-5F48-9B15-4745E3D86C80}" type="presParOf" srcId="{DFC3018A-EF38-4323-BE4C-29612156442F}" destId="{30F640D2-E2A9-4DC1-B639-11E880637BA5}" srcOrd="1" destOrd="0" presId="urn:microsoft.com/office/officeart/2018/2/layout/IconVerticalSolidList"/>
    <dgm:cxn modelId="{A23A34CA-FEEE-8E45-B667-8F1DCEFA4176}" type="presParOf" srcId="{DFC3018A-EF38-4323-BE4C-29612156442F}" destId="{611E96B9-A6E4-4785-B9C9-160174EBA69F}" srcOrd="2" destOrd="0" presId="urn:microsoft.com/office/officeart/2018/2/layout/IconVerticalSolidList"/>
    <dgm:cxn modelId="{91FCC883-6F2C-0A40-9E04-FA8CCD67A77C}" type="presParOf" srcId="{DFC3018A-EF38-4323-BE4C-29612156442F}" destId="{3234BEFD-22F8-4B5E-AB55-03B2D5CF5E94}" srcOrd="3" destOrd="0" presId="urn:microsoft.com/office/officeart/2018/2/layout/IconVerticalSolidList"/>
    <dgm:cxn modelId="{73A6198F-462E-9144-BFD8-B6F823D731A4}" type="presParOf" srcId="{5BB74ACC-0DFA-4DB6-ACEB-134F52B61958}" destId="{62EB206B-26BE-445A-BAE3-F45323EE6FDF}" srcOrd="1" destOrd="0" presId="urn:microsoft.com/office/officeart/2018/2/layout/IconVerticalSolidList"/>
    <dgm:cxn modelId="{98C69EDB-A9DB-4F48-90B9-63EC3C16A3E5}" type="presParOf" srcId="{5BB74ACC-0DFA-4DB6-ACEB-134F52B61958}" destId="{A62590B3-8FE3-463E-BF38-8E3A712FACBA}" srcOrd="2" destOrd="0" presId="urn:microsoft.com/office/officeart/2018/2/layout/IconVerticalSolidList"/>
    <dgm:cxn modelId="{6238AF4A-99A5-344A-8A0F-67DFEE0E25CF}" type="presParOf" srcId="{A62590B3-8FE3-463E-BF38-8E3A712FACBA}" destId="{C2F69ABE-FCF9-480B-A5CB-6D1243AE9106}" srcOrd="0" destOrd="0" presId="urn:microsoft.com/office/officeart/2018/2/layout/IconVerticalSolidList"/>
    <dgm:cxn modelId="{76EBF691-B1CD-764F-A56E-E9190CAC0DFD}" type="presParOf" srcId="{A62590B3-8FE3-463E-BF38-8E3A712FACBA}" destId="{7570060E-ED92-496D-894E-2FE37E4C3028}" srcOrd="1" destOrd="0" presId="urn:microsoft.com/office/officeart/2018/2/layout/IconVerticalSolidList"/>
    <dgm:cxn modelId="{979A4A8A-5450-9A43-8B67-5F48EFF5289B}" type="presParOf" srcId="{A62590B3-8FE3-463E-BF38-8E3A712FACBA}" destId="{74E0CD1A-CFCD-488E-B2CA-8858B1006E47}" srcOrd="2" destOrd="0" presId="urn:microsoft.com/office/officeart/2018/2/layout/IconVerticalSolidList"/>
    <dgm:cxn modelId="{18C95E7D-7B53-3547-A6FE-C55616983495}" type="presParOf" srcId="{A62590B3-8FE3-463E-BF38-8E3A712FACBA}" destId="{A7733F56-4AC9-473E-B415-E3CC5E0C842F}" srcOrd="3" destOrd="0" presId="urn:microsoft.com/office/officeart/2018/2/layout/IconVerticalSolidList"/>
    <dgm:cxn modelId="{D565CAA8-B408-5F42-91D3-BCD2E15CF9DC}" type="presParOf" srcId="{5BB74ACC-0DFA-4DB6-ACEB-134F52B61958}" destId="{3FE0A9D6-5F30-4EFB-9901-0C8376313B30}" srcOrd="3" destOrd="0" presId="urn:microsoft.com/office/officeart/2018/2/layout/IconVerticalSolidList"/>
    <dgm:cxn modelId="{DA4EC00A-6CC2-504D-B2AD-BBF88EEA6E10}" type="presParOf" srcId="{5BB74ACC-0DFA-4DB6-ACEB-134F52B61958}" destId="{A87D71E8-3065-4F6B-88C8-7A2363295D21}" srcOrd="4" destOrd="0" presId="urn:microsoft.com/office/officeart/2018/2/layout/IconVerticalSolidList"/>
    <dgm:cxn modelId="{DC189228-13AC-8A44-8DB8-7E9B33600298}" type="presParOf" srcId="{A87D71E8-3065-4F6B-88C8-7A2363295D21}" destId="{39ADDB6F-1A82-4B4D-916E-1A1E3B489CF2}" srcOrd="0" destOrd="0" presId="urn:microsoft.com/office/officeart/2018/2/layout/IconVerticalSolidList"/>
    <dgm:cxn modelId="{C3E9852D-3DD8-E146-8D06-632DFCDE70D4}" type="presParOf" srcId="{A87D71E8-3065-4F6B-88C8-7A2363295D21}" destId="{54DB101E-614E-4F75-BCFF-C435B6E3F186}" srcOrd="1" destOrd="0" presId="urn:microsoft.com/office/officeart/2018/2/layout/IconVerticalSolidList"/>
    <dgm:cxn modelId="{76B0A103-076F-A54B-8313-B1623A89444E}" type="presParOf" srcId="{A87D71E8-3065-4F6B-88C8-7A2363295D21}" destId="{1A1BFCFE-6897-40CD-BF3F-1BE1C895CE6D}" srcOrd="2" destOrd="0" presId="urn:microsoft.com/office/officeart/2018/2/layout/IconVerticalSolidList"/>
    <dgm:cxn modelId="{026B5F67-82AF-2243-B41A-878EC7623027}" type="presParOf" srcId="{A87D71E8-3065-4F6B-88C8-7A2363295D21}" destId="{BDACD401-9E1A-470F-837C-6925F13AE35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DC66F3-75CD-4F63-9ECB-BCE6DA08D2A4}">
      <dsp:nvSpPr>
        <dsp:cNvPr id="0" name=""/>
        <dsp:cNvSpPr/>
      </dsp:nvSpPr>
      <dsp:spPr>
        <a:xfrm>
          <a:off x="0" y="531"/>
          <a:ext cx="10515600" cy="12432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F640D2-E2A9-4DC1-B639-11E880637BA5}">
      <dsp:nvSpPr>
        <dsp:cNvPr id="0" name=""/>
        <dsp:cNvSpPr/>
      </dsp:nvSpPr>
      <dsp:spPr>
        <a:xfrm>
          <a:off x="376092" y="280269"/>
          <a:ext cx="683804" cy="6838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34BEFD-22F8-4B5E-AB55-03B2D5CF5E94}">
      <dsp:nvSpPr>
        <dsp:cNvPr id="0" name=""/>
        <dsp:cNvSpPr/>
      </dsp:nvSpPr>
      <dsp:spPr>
        <a:xfrm>
          <a:off x="1435988" y="531"/>
          <a:ext cx="9079611" cy="1243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81" tIns="131581" rIns="131581" bIns="131581" numCol="1" spcCol="1270" anchor="ctr" anchorCtr="0">
          <a:noAutofit/>
        </a:bodyPr>
        <a:lstStyle/>
        <a:p>
          <a:pPr marL="0" lvl="0" indent="0" algn="l" defTabSz="1111250">
            <a:lnSpc>
              <a:spcPct val="100000"/>
            </a:lnSpc>
            <a:spcBef>
              <a:spcPct val="0"/>
            </a:spcBef>
            <a:spcAft>
              <a:spcPct val="35000"/>
            </a:spcAft>
            <a:buNone/>
          </a:pPr>
          <a:r>
            <a:rPr lang="en-US" sz="2500" kern="1200"/>
            <a:t>Parcourir</a:t>
          </a:r>
          <a:r>
            <a:rPr lang="en-US" sz="2500" kern="1200" baseline="0"/>
            <a:t> une grande ville du monde anglophone</a:t>
          </a:r>
          <a:endParaRPr lang="en-US" sz="2500" kern="1200"/>
        </a:p>
      </dsp:txBody>
      <dsp:txXfrm>
        <a:off x="1435988" y="531"/>
        <a:ext cx="9079611" cy="1243280"/>
      </dsp:txXfrm>
    </dsp:sp>
    <dsp:sp modelId="{C2F69ABE-FCF9-480B-A5CB-6D1243AE9106}">
      <dsp:nvSpPr>
        <dsp:cNvPr id="0" name=""/>
        <dsp:cNvSpPr/>
      </dsp:nvSpPr>
      <dsp:spPr>
        <a:xfrm>
          <a:off x="0" y="1554631"/>
          <a:ext cx="10515600" cy="12432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70060E-ED92-496D-894E-2FE37E4C3028}">
      <dsp:nvSpPr>
        <dsp:cNvPr id="0" name=""/>
        <dsp:cNvSpPr/>
      </dsp:nvSpPr>
      <dsp:spPr>
        <a:xfrm>
          <a:off x="376092" y="1834369"/>
          <a:ext cx="683804" cy="6838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7733F56-4AC9-473E-B415-E3CC5E0C842F}">
      <dsp:nvSpPr>
        <dsp:cNvPr id="0" name=""/>
        <dsp:cNvSpPr/>
      </dsp:nvSpPr>
      <dsp:spPr>
        <a:xfrm>
          <a:off x="1435988" y="1554631"/>
          <a:ext cx="9079611" cy="1243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81" tIns="131581" rIns="131581" bIns="131581" numCol="1" spcCol="1270" anchor="ctr" anchorCtr="0">
          <a:noAutofit/>
        </a:bodyPr>
        <a:lstStyle/>
        <a:p>
          <a:pPr marL="0" lvl="0" indent="0" algn="l" defTabSz="1111250">
            <a:lnSpc>
              <a:spcPct val="100000"/>
            </a:lnSpc>
            <a:spcBef>
              <a:spcPct val="0"/>
            </a:spcBef>
            <a:spcAft>
              <a:spcPct val="35000"/>
            </a:spcAft>
            <a:buNone/>
          </a:pPr>
          <a:r>
            <a:rPr lang="en-US" sz="2500" kern="1200" err="1"/>
            <a:t>Apprendre</a:t>
          </a:r>
          <a:r>
            <a:rPr lang="en-US" sz="2500" kern="1200"/>
            <a:t> à </a:t>
          </a:r>
          <a:r>
            <a:rPr lang="en-US" sz="2500" kern="1200" err="1"/>
            <a:t>parler</a:t>
          </a:r>
          <a:r>
            <a:rPr lang="en-US" sz="2500" kern="1200"/>
            <a:t> des </a:t>
          </a:r>
          <a:r>
            <a:rPr lang="en-US" sz="2500" kern="1200" err="1"/>
            <a:t>animaux</a:t>
          </a:r>
          <a:endParaRPr lang="en-US" sz="2500" kern="1200"/>
        </a:p>
      </dsp:txBody>
      <dsp:txXfrm>
        <a:off x="1435988" y="1554631"/>
        <a:ext cx="9079611" cy="1243280"/>
      </dsp:txXfrm>
    </dsp:sp>
    <dsp:sp modelId="{39ADDB6F-1A82-4B4D-916E-1A1E3B489CF2}">
      <dsp:nvSpPr>
        <dsp:cNvPr id="0" name=""/>
        <dsp:cNvSpPr/>
      </dsp:nvSpPr>
      <dsp:spPr>
        <a:xfrm>
          <a:off x="0" y="3108732"/>
          <a:ext cx="10515600" cy="12432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DB101E-614E-4F75-BCFF-C435B6E3F186}">
      <dsp:nvSpPr>
        <dsp:cNvPr id="0" name=""/>
        <dsp:cNvSpPr/>
      </dsp:nvSpPr>
      <dsp:spPr>
        <a:xfrm>
          <a:off x="376092" y="3388470"/>
          <a:ext cx="683804" cy="683804"/>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DACD401-9E1A-470F-837C-6925F13AE35C}">
      <dsp:nvSpPr>
        <dsp:cNvPr id="0" name=""/>
        <dsp:cNvSpPr/>
      </dsp:nvSpPr>
      <dsp:spPr>
        <a:xfrm>
          <a:off x="1435988" y="3108732"/>
          <a:ext cx="9079611" cy="1243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81" tIns="131581" rIns="131581" bIns="131581" numCol="1" spcCol="1270" anchor="ctr" anchorCtr="0">
          <a:noAutofit/>
        </a:bodyPr>
        <a:lstStyle/>
        <a:p>
          <a:pPr marL="0" lvl="0" indent="0" algn="l" defTabSz="1111250">
            <a:lnSpc>
              <a:spcPct val="100000"/>
            </a:lnSpc>
            <a:spcBef>
              <a:spcPct val="0"/>
            </a:spcBef>
            <a:spcAft>
              <a:spcPct val="35000"/>
            </a:spcAft>
            <a:buNone/>
          </a:pPr>
          <a:r>
            <a:rPr lang="en-US" sz="2500" kern="1200"/>
            <a:t>Acquérir des méthodes pour comprendre et apprendre</a:t>
          </a:r>
          <a:r>
            <a:rPr lang="en-US" sz="2500" kern="1200">
              <a:latin typeface="Calibri Light" panose="020F0302020204030204"/>
            </a:rPr>
            <a:t> </a:t>
          </a:r>
          <a:endParaRPr lang="en-US" sz="2500" kern="1200"/>
        </a:p>
      </dsp:txBody>
      <dsp:txXfrm>
        <a:off x="1435988" y="3108732"/>
        <a:ext cx="9079611" cy="124328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4309798" cy="2262516"/>
          </a:xfrm>
          <a:prstGeom prst="rect">
            <a:avLst/>
          </a:prstGeom>
        </p:spPr>
        <p:txBody>
          <a:bodyPr vert="horz" lIns="186272" tIns="93136" rIns="186272" bIns="93136" rtlCol="0"/>
          <a:lstStyle>
            <a:lvl1pPr algn="l">
              <a:defRPr sz="2400"/>
            </a:lvl1pPr>
          </a:lstStyle>
          <a:p>
            <a:endParaRPr lang="fr-FR"/>
          </a:p>
        </p:txBody>
      </p:sp>
      <p:sp>
        <p:nvSpPr>
          <p:cNvPr id="3" name="Espace réservé de la date 2"/>
          <p:cNvSpPr>
            <a:spLocks noGrp="1"/>
          </p:cNvSpPr>
          <p:nvPr>
            <p:ph type="dt" idx="1"/>
          </p:nvPr>
        </p:nvSpPr>
        <p:spPr>
          <a:xfrm>
            <a:off x="5633588" y="0"/>
            <a:ext cx="4309798" cy="2262516"/>
          </a:xfrm>
          <a:prstGeom prst="rect">
            <a:avLst/>
          </a:prstGeom>
        </p:spPr>
        <p:txBody>
          <a:bodyPr vert="horz" lIns="186272" tIns="93136" rIns="186272" bIns="93136" rtlCol="0"/>
          <a:lstStyle>
            <a:lvl1pPr algn="r">
              <a:defRPr sz="2400"/>
            </a:lvl1pPr>
          </a:lstStyle>
          <a:p>
            <a:fld id="{9AE01F87-224D-4DED-9AC4-A610F68CD691}" type="datetimeFigureOut">
              <a:rPr lang="fr-FR" smtClean="0"/>
              <a:t>17/04/2020</a:t>
            </a:fld>
            <a:endParaRPr lang="fr-FR"/>
          </a:p>
        </p:txBody>
      </p:sp>
      <p:sp>
        <p:nvSpPr>
          <p:cNvPr id="4" name="Espace réservé de l'image des diapositives 3"/>
          <p:cNvSpPr>
            <a:spLocks noGrp="1" noRot="1" noChangeAspect="1"/>
          </p:cNvSpPr>
          <p:nvPr>
            <p:ph type="sldImg" idx="2"/>
          </p:nvPr>
        </p:nvSpPr>
        <p:spPr>
          <a:xfrm>
            <a:off x="-8553450" y="5637213"/>
            <a:ext cx="27054175" cy="15219362"/>
          </a:xfrm>
          <a:prstGeom prst="rect">
            <a:avLst/>
          </a:prstGeom>
          <a:noFill/>
          <a:ln w="12700">
            <a:solidFill>
              <a:prstClr val="black"/>
            </a:solidFill>
          </a:ln>
        </p:spPr>
        <p:txBody>
          <a:bodyPr vert="horz" lIns="186272" tIns="93136" rIns="186272" bIns="93136" rtlCol="0" anchor="ctr"/>
          <a:lstStyle/>
          <a:p>
            <a:endParaRPr lang="fr-FR"/>
          </a:p>
        </p:txBody>
      </p:sp>
      <p:sp>
        <p:nvSpPr>
          <p:cNvPr id="5" name="Espace réservé des notes 4"/>
          <p:cNvSpPr>
            <a:spLocks noGrp="1"/>
          </p:cNvSpPr>
          <p:nvPr>
            <p:ph type="body" sz="quarter" idx="3"/>
          </p:nvPr>
        </p:nvSpPr>
        <p:spPr>
          <a:xfrm>
            <a:off x="994569" y="21701342"/>
            <a:ext cx="7956550" cy="17755644"/>
          </a:xfrm>
          <a:prstGeom prst="rect">
            <a:avLst/>
          </a:prstGeom>
        </p:spPr>
        <p:txBody>
          <a:bodyPr vert="horz" lIns="186272" tIns="93136" rIns="186272" bIns="93136"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42831190"/>
            <a:ext cx="4309798" cy="2262511"/>
          </a:xfrm>
          <a:prstGeom prst="rect">
            <a:avLst/>
          </a:prstGeom>
        </p:spPr>
        <p:txBody>
          <a:bodyPr vert="horz" lIns="186272" tIns="93136" rIns="186272" bIns="93136" rtlCol="0" anchor="b"/>
          <a:lstStyle>
            <a:lvl1pPr algn="l">
              <a:defRPr sz="2400"/>
            </a:lvl1pPr>
          </a:lstStyle>
          <a:p>
            <a:endParaRPr lang="fr-FR"/>
          </a:p>
        </p:txBody>
      </p:sp>
      <p:sp>
        <p:nvSpPr>
          <p:cNvPr id="7" name="Espace réservé du numéro de diapositive 6"/>
          <p:cNvSpPr>
            <a:spLocks noGrp="1"/>
          </p:cNvSpPr>
          <p:nvPr>
            <p:ph type="sldNum" sz="quarter" idx="5"/>
          </p:nvPr>
        </p:nvSpPr>
        <p:spPr>
          <a:xfrm>
            <a:off x="5633588" y="42831190"/>
            <a:ext cx="4309798" cy="2262511"/>
          </a:xfrm>
          <a:prstGeom prst="rect">
            <a:avLst/>
          </a:prstGeom>
        </p:spPr>
        <p:txBody>
          <a:bodyPr vert="horz" lIns="186272" tIns="93136" rIns="186272" bIns="93136" rtlCol="0" anchor="b"/>
          <a:lstStyle>
            <a:lvl1pPr algn="r">
              <a:defRPr sz="2400"/>
            </a:lvl1pPr>
          </a:lstStyle>
          <a:p>
            <a:fld id="{DAD38FB3-11FE-4C0E-A9FC-2F38E4ED9D4A}" type="slidenum">
              <a:rPr lang="fr-FR" smtClean="0"/>
              <a:t>‹N°›</a:t>
            </a:fld>
            <a:endParaRPr lang="fr-FR"/>
          </a:p>
        </p:txBody>
      </p:sp>
    </p:spTree>
    <p:extLst>
      <p:ext uri="{BB962C8B-B14F-4D97-AF65-F5344CB8AC3E}">
        <p14:creationId xmlns:p14="http://schemas.microsoft.com/office/powerpoint/2010/main" val="3394773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056813" y="3381375"/>
            <a:ext cx="30059313" cy="16910050"/>
          </a:xfrm>
        </p:spPr>
      </p:sp>
      <p:sp>
        <p:nvSpPr>
          <p:cNvPr id="3" name="Espace réservé des notes 2"/>
          <p:cNvSpPr>
            <a:spLocks noGrp="1"/>
          </p:cNvSpPr>
          <p:nvPr>
            <p:ph type="body" idx="1"/>
          </p:nvPr>
        </p:nvSpPr>
        <p:spPr/>
        <p:txBody>
          <a:bodyPr/>
          <a:lstStyle/>
          <a:p>
            <a:endParaRPr lang="fr-FR" baseline="0" dirty="0"/>
          </a:p>
        </p:txBody>
      </p:sp>
    </p:spTree>
    <p:extLst>
      <p:ext uri="{BB962C8B-B14F-4D97-AF65-F5344CB8AC3E}">
        <p14:creationId xmlns:p14="http://schemas.microsoft.com/office/powerpoint/2010/main" val="2840104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65681" indent="-465681">
              <a:buAutoNum type="arabicParenR"/>
            </a:pPr>
            <a:endParaRPr lang="fr-FR" dirty="0">
              <a:sym typeface="Wingdings" panose="05000000000000000000" pitchFamily="2" charset="2"/>
            </a:endParaRPr>
          </a:p>
          <a:p>
            <a:r>
              <a:rPr lang="fr-FR" dirty="0">
                <a:sym typeface="Wingdings" panose="05000000000000000000" pitchFamily="2" charset="2"/>
              </a:rPr>
              <a:t>So, </a:t>
            </a:r>
            <a:r>
              <a:rPr lang="fr-FR" dirty="0" err="1">
                <a:sym typeface="Wingdings" panose="05000000000000000000" pitchFamily="2" charset="2"/>
              </a:rPr>
              <a:t>we</a:t>
            </a:r>
            <a:r>
              <a:rPr lang="fr-FR" dirty="0">
                <a:sym typeface="Wingdings" panose="05000000000000000000" pitchFamily="2" charset="2"/>
              </a:rPr>
              <a:t> are </a:t>
            </a:r>
            <a:r>
              <a:rPr lang="fr-FR" dirty="0" err="1">
                <a:sym typeface="Wingdings" panose="05000000000000000000" pitchFamily="2" charset="2"/>
              </a:rPr>
              <a:t>here</a:t>
            </a:r>
            <a:r>
              <a:rPr lang="fr-FR" dirty="0">
                <a:sym typeface="Wingdings" panose="05000000000000000000" pitchFamily="2" charset="2"/>
              </a:rPr>
              <a:t> in TZ! </a:t>
            </a:r>
            <a:r>
              <a:rPr lang="fr-FR" dirty="0" err="1">
                <a:sym typeface="Wingdings" panose="05000000000000000000" pitchFamily="2" charset="2"/>
              </a:rPr>
              <a:t>I’d</a:t>
            </a:r>
            <a:r>
              <a:rPr lang="fr-FR" dirty="0">
                <a:sym typeface="Wingdings" panose="05000000000000000000" pitchFamily="2" charset="2"/>
              </a:rPr>
              <a:t> like to go and </a:t>
            </a:r>
            <a:r>
              <a:rPr lang="fr-FR" dirty="0" err="1">
                <a:sym typeface="Wingdings" panose="05000000000000000000" pitchFamily="2" charset="2"/>
              </a:rPr>
              <a:t>see</a:t>
            </a:r>
            <a:r>
              <a:rPr lang="fr-FR" dirty="0">
                <a:sym typeface="Wingdings" panose="05000000000000000000" pitchFamily="2" charset="2"/>
              </a:rPr>
              <a:t> the </a:t>
            </a:r>
            <a:r>
              <a:rPr lang="fr-FR" dirty="0" err="1">
                <a:sym typeface="Wingdings" panose="05000000000000000000" pitchFamily="2" charset="2"/>
              </a:rPr>
              <a:t>kangaroos</a:t>
            </a:r>
            <a:r>
              <a:rPr lang="fr-FR" dirty="0">
                <a:sym typeface="Wingdings" panose="05000000000000000000" pitchFamily="2" charset="2"/>
              </a:rPr>
              <a:t>, how can I do? </a:t>
            </a:r>
          </a:p>
          <a:p>
            <a:endParaRPr lang="fr-FR" dirty="0">
              <a:sym typeface="Wingdings" panose="05000000000000000000" pitchFamily="2" charset="2"/>
            </a:endParaRPr>
          </a:p>
          <a:p>
            <a:r>
              <a:rPr lang="fr-FR" dirty="0">
                <a:sym typeface="Wingdings" panose="05000000000000000000" pitchFamily="2" charset="2"/>
              </a:rPr>
              <a:t>OK, </a:t>
            </a:r>
            <a:r>
              <a:rPr lang="fr-FR" dirty="0" err="1">
                <a:sym typeface="Wingdings" panose="05000000000000000000" pitchFamily="2" charset="2"/>
              </a:rPr>
              <a:t>you</a:t>
            </a:r>
            <a:r>
              <a:rPr lang="fr-FR" dirty="0">
                <a:sym typeface="Wingdings" panose="05000000000000000000" pitchFamily="2" charset="2"/>
              </a:rPr>
              <a:t> must </a:t>
            </a:r>
            <a:r>
              <a:rPr lang="fr-FR" dirty="0" err="1">
                <a:sym typeface="Wingdings" panose="05000000000000000000" pitchFamily="2" charset="2"/>
              </a:rPr>
              <a:t>find</a:t>
            </a:r>
            <a:r>
              <a:rPr lang="fr-FR" dirty="0">
                <a:sym typeface="Wingdings" panose="05000000000000000000" pitchFamily="2" charset="2"/>
              </a:rPr>
              <a:t> the </a:t>
            </a:r>
            <a:r>
              <a:rPr lang="fr-FR" dirty="0" err="1">
                <a:sym typeface="Wingdings" panose="05000000000000000000" pitchFamily="2" charset="2"/>
              </a:rPr>
              <a:t>Australian</a:t>
            </a:r>
            <a:r>
              <a:rPr lang="fr-FR" dirty="0">
                <a:sym typeface="Wingdings" panose="05000000000000000000" pitchFamily="2" charset="2"/>
              </a:rPr>
              <a:t> </a:t>
            </a:r>
            <a:r>
              <a:rPr lang="fr-FR" dirty="0" err="1">
                <a:sym typeface="Wingdings" panose="05000000000000000000" pitchFamily="2" charset="2"/>
              </a:rPr>
              <a:t>walkabout</a:t>
            </a:r>
            <a:r>
              <a:rPr lang="fr-FR" dirty="0">
                <a:sym typeface="Wingdings" panose="05000000000000000000" pitchFamily="2" charset="2"/>
              </a:rPr>
              <a:t>.</a:t>
            </a:r>
          </a:p>
          <a:p>
            <a:endParaRPr lang="fr-FR" dirty="0">
              <a:sym typeface="Wingdings" panose="05000000000000000000" pitchFamily="2" charset="2"/>
            </a:endParaRPr>
          </a:p>
          <a:p>
            <a:r>
              <a:rPr lang="fr-FR" dirty="0" err="1">
                <a:sym typeface="Wingdings" panose="05000000000000000000" pitchFamily="2" charset="2"/>
              </a:rPr>
              <a:t>Take</a:t>
            </a:r>
            <a:r>
              <a:rPr lang="fr-FR" dirty="0">
                <a:sym typeface="Wingdings" panose="05000000000000000000" pitchFamily="2" charset="2"/>
              </a:rPr>
              <a:t> the first </a:t>
            </a:r>
            <a:r>
              <a:rPr lang="fr-FR" dirty="0" err="1">
                <a:sym typeface="Wingdings" panose="05000000000000000000" pitchFamily="2" charset="2"/>
              </a:rPr>
              <a:t>left</a:t>
            </a:r>
            <a:r>
              <a:rPr lang="fr-FR" dirty="0">
                <a:sym typeface="Wingdings" panose="05000000000000000000" pitchFamily="2" charset="2"/>
              </a:rPr>
              <a:t> and </a:t>
            </a:r>
            <a:r>
              <a:rPr lang="fr-FR" dirty="0" err="1">
                <a:sym typeface="Wingdings" panose="05000000000000000000" pitchFamily="2" charset="2"/>
              </a:rPr>
              <a:t>walk</a:t>
            </a:r>
            <a:r>
              <a:rPr lang="fr-FR" dirty="0">
                <a:sym typeface="Wingdings" panose="05000000000000000000" pitchFamily="2" charset="2"/>
              </a:rPr>
              <a:t> </a:t>
            </a:r>
            <a:r>
              <a:rPr lang="fr-FR" dirty="0" err="1">
                <a:sym typeface="Wingdings" panose="05000000000000000000" pitchFamily="2" charset="2"/>
              </a:rPr>
              <a:t>until</a:t>
            </a:r>
            <a:r>
              <a:rPr lang="fr-FR" dirty="0">
                <a:sym typeface="Wingdings" panose="05000000000000000000" pitchFamily="2" charset="2"/>
              </a:rPr>
              <a:t> the </a:t>
            </a:r>
            <a:r>
              <a:rPr lang="fr-FR" dirty="0" err="1">
                <a:sym typeface="Wingdings" panose="05000000000000000000" pitchFamily="2" charset="2"/>
              </a:rPr>
              <a:t>pelicans</a:t>
            </a:r>
            <a:r>
              <a:rPr lang="fr-FR" dirty="0">
                <a:sym typeface="Wingdings" panose="05000000000000000000" pitchFamily="2" charset="2"/>
              </a:rPr>
              <a:t>. Go straight on and </a:t>
            </a:r>
            <a:r>
              <a:rPr lang="fr-FR" dirty="0" err="1">
                <a:sym typeface="Wingdings" panose="05000000000000000000" pitchFamily="2" charset="2"/>
              </a:rPr>
              <a:t>turn</a:t>
            </a:r>
            <a:r>
              <a:rPr lang="fr-FR" dirty="0">
                <a:sym typeface="Wingdings" panose="05000000000000000000" pitchFamily="2" charset="2"/>
              </a:rPr>
              <a:t> </a:t>
            </a:r>
            <a:r>
              <a:rPr lang="fr-FR" dirty="0" err="1">
                <a:sym typeface="Wingdings" panose="05000000000000000000" pitchFamily="2" charset="2"/>
              </a:rPr>
              <a:t>left</a:t>
            </a:r>
            <a:r>
              <a:rPr lang="fr-FR" dirty="0">
                <a:sym typeface="Wingdings" panose="05000000000000000000" pitchFamily="2" charset="2"/>
              </a:rPr>
              <a:t>. </a:t>
            </a:r>
          </a:p>
          <a:p>
            <a:r>
              <a:rPr lang="fr-FR" dirty="0">
                <a:sym typeface="Wingdings" panose="05000000000000000000" pitchFamily="2" charset="2"/>
              </a:rPr>
              <a:t>You </a:t>
            </a:r>
            <a:r>
              <a:rPr lang="fr-FR" dirty="0" err="1">
                <a:sym typeface="Wingdings" panose="05000000000000000000" pitchFamily="2" charset="2"/>
              </a:rPr>
              <a:t>will</a:t>
            </a:r>
            <a:r>
              <a:rPr lang="fr-FR" dirty="0">
                <a:sym typeface="Wingdings" panose="05000000000000000000" pitchFamily="2" charset="2"/>
              </a:rPr>
              <a:t> </a:t>
            </a:r>
            <a:r>
              <a:rPr lang="fr-FR" dirty="0" err="1">
                <a:sym typeface="Wingdings" panose="05000000000000000000" pitchFamily="2" charset="2"/>
              </a:rPr>
              <a:t>walk</a:t>
            </a:r>
            <a:r>
              <a:rPr lang="fr-FR" dirty="0">
                <a:sym typeface="Wingdings" panose="05000000000000000000" pitchFamily="2" charset="2"/>
              </a:rPr>
              <a:t> by the </a:t>
            </a:r>
            <a:r>
              <a:rPr lang="fr-FR" dirty="0" err="1">
                <a:sym typeface="Wingdings" panose="05000000000000000000" pitchFamily="2" charset="2"/>
              </a:rPr>
              <a:t>emus</a:t>
            </a:r>
            <a:r>
              <a:rPr lang="fr-FR" dirty="0">
                <a:sym typeface="Wingdings" panose="05000000000000000000" pitchFamily="2" charset="2"/>
              </a:rPr>
              <a:t> and </a:t>
            </a:r>
            <a:r>
              <a:rPr lang="fr-FR" dirty="0" err="1">
                <a:sym typeface="Wingdings" panose="05000000000000000000" pitchFamily="2" charset="2"/>
              </a:rPr>
              <a:t>you'll</a:t>
            </a:r>
            <a:r>
              <a:rPr lang="fr-FR" dirty="0">
                <a:sym typeface="Wingdings" panose="05000000000000000000" pitchFamily="2" charset="2"/>
              </a:rPr>
              <a:t> </a:t>
            </a:r>
            <a:r>
              <a:rPr lang="fr-FR" dirty="0" err="1">
                <a:sym typeface="Wingdings" panose="05000000000000000000" pitchFamily="2" charset="2"/>
              </a:rPr>
              <a:t>see</a:t>
            </a:r>
            <a:r>
              <a:rPr lang="fr-FR" dirty="0">
                <a:sym typeface="Wingdings" panose="05000000000000000000" pitchFamily="2" charset="2"/>
              </a:rPr>
              <a:t> the </a:t>
            </a:r>
            <a:r>
              <a:rPr lang="fr-FR" dirty="0" err="1">
                <a:sym typeface="Wingdings" panose="05000000000000000000" pitchFamily="2" charset="2"/>
              </a:rPr>
              <a:t>kangoroos</a:t>
            </a:r>
            <a:r>
              <a:rPr lang="fr-FR" dirty="0">
                <a:sym typeface="Wingdings" panose="05000000000000000000" pitchFamily="2" charset="2"/>
              </a:rPr>
              <a:t> at the end.</a:t>
            </a:r>
            <a:endParaRPr lang="fr-FR" dirty="0">
              <a:cs typeface="Calibri" panose="020F0502020204030204"/>
            </a:endParaRPr>
          </a:p>
          <a:p>
            <a:endParaRPr lang="fr-FR" dirty="0"/>
          </a:p>
        </p:txBody>
      </p:sp>
      <p:sp>
        <p:nvSpPr>
          <p:cNvPr id="4" name="Espace réservé du numéro de diapositive 3"/>
          <p:cNvSpPr>
            <a:spLocks noGrp="1"/>
          </p:cNvSpPr>
          <p:nvPr>
            <p:ph type="sldNum" sz="quarter" idx="5"/>
          </p:nvPr>
        </p:nvSpPr>
        <p:spPr/>
        <p:txBody>
          <a:bodyPr/>
          <a:lstStyle/>
          <a:p>
            <a:fld id="{DAD38FB3-11FE-4C0E-A9FC-2F38E4ED9D4A}" type="slidenum">
              <a:rPr lang="fr-FR" smtClean="0"/>
              <a:t>10</a:t>
            </a:fld>
            <a:endParaRPr lang="fr-FR"/>
          </a:p>
        </p:txBody>
      </p:sp>
    </p:spTree>
    <p:extLst>
      <p:ext uri="{BB962C8B-B14F-4D97-AF65-F5344CB8AC3E}">
        <p14:creationId xmlns:p14="http://schemas.microsoft.com/office/powerpoint/2010/main" val="2112078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cs typeface="Calibri"/>
              </a:rPr>
              <a:t>Wow, </a:t>
            </a:r>
            <a:r>
              <a:rPr lang="fr-FR" dirty="0" err="1">
                <a:cs typeface="Calibri"/>
              </a:rPr>
              <a:t>there</a:t>
            </a:r>
            <a:r>
              <a:rPr lang="fr-FR" dirty="0">
                <a:cs typeface="Calibri"/>
              </a:rPr>
              <a:t> are lots of </a:t>
            </a:r>
            <a:r>
              <a:rPr lang="fr-FR" dirty="0" err="1">
                <a:cs typeface="Calibri"/>
              </a:rPr>
              <a:t>animals</a:t>
            </a:r>
            <a:r>
              <a:rPr lang="fr-FR" dirty="0">
                <a:cs typeface="Calibri"/>
              </a:rPr>
              <a:t> </a:t>
            </a:r>
            <a:r>
              <a:rPr lang="fr-FR" dirty="0" err="1">
                <a:cs typeface="Calibri"/>
              </a:rPr>
              <a:t>around</a:t>
            </a:r>
            <a:r>
              <a:rPr lang="fr-FR" dirty="0">
                <a:cs typeface="Calibri"/>
              </a:rPr>
              <a:t> </a:t>
            </a:r>
            <a:r>
              <a:rPr lang="fr-FR" dirty="0" err="1">
                <a:cs typeface="Calibri"/>
              </a:rPr>
              <a:t>here</a:t>
            </a:r>
            <a:r>
              <a:rPr lang="fr-FR" dirty="0">
                <a:cs typeface="Calibri"/>
              </a:rPr>
              <a:t>! </a:t>
            </a:r>
          </a:p>
          <a:p>
            <a:endParaRPr lang="fr-FR" dirty="0">
              <a:cs typeface="Calibri"/>
            </a:endParaRPr>
          </a:p>
          <a:p>
            <a:r>
              <a:rPr lang="fr-FR" dirty="0" err="1">
                <a:cs typeface="Calibri"/>
              </a:rPr>
              <a:t>It’s</a:t>
            </a:r>
            <a:r>
              <a:rPr lang="fr-FR" dirty="0">
                <a:cs typeface="Calibri"/>
              </a:rPr>
              <a:t> a big zoo , </a:t>
            </a:r>
            <a:r>
              <a:rPr lang="fr-FR" dirty="0" err="1">
                <a:cs typeface="Calibri"/>
              </a:rPr>
              <a:t>there</a:t>
            </a:r>
            <a:r>
              <a:rPr lang="fr-FR" dirty="0">
                <a:cs typeface="Calibri"/>
              </a:rPr>
              <a:t> are a lot </a:t>
            </a:r>
            <a:r>
              <a:rPr lang="fr-FR" dirty="0" err="1">
                <a:cs typeface="Calibri"/>
              </a:rPr>
              <a:t>animals</a:t>
            </a:r>
            <a:r>
              <a:rPr lang="fr-FR" dirty="0">
                <a:cs typeface="Calibri"/>
              </a:rPr>
              <a:t> </a:t>
            </a:r>
            <a:r>
              <a:rPr lang="fr-FR" dirty="0" err="1">
                <a:cs typeface="Calibri"/>
              </a:rPr>
              <a:t>from</a:t>
            </a:r>
            <a:r>
              <a:rPr lang="fr-FR" dirty="0">
                <a:cs typeface="Calibri"/>
              </a:rPr>
              <a:t> all over the world! </a:t>
            </a:r>
            <a:r>
              <a:rPr lang="fr-FR" dirty="0" err="1">
                <a:cs typeface="Calibri"/>
              </a:rPr>
              <a:t>Let's</a:t>
            </a:r>
            <a:r>
              <a:rPr lang="fr-FR" dirty="0">
                <a:cs typeface="Calibri"/>
              </a:rPr>
              <a:t> </a:t>
            </a:r>
            <a:r>
              <a:rPr lang="fr-FR" dirty="0" err="1">
                <a:cs typeface="Calibri"/>
              </a:rPr>
              <a:t>see</a:t>
            </a:r>
            <a:r>
              <a:rPr lang="fr-FR" dirty="0">
                <a:cs typeface="Calibri"/>
              </a:rPr>
              <a:t> if </a:t>
            </a:r>
            <a:r>
              <a:rPr lang="fr-FR" dirty="0" err="1">
                <a:cs typeface="Calibri"/>
              </a:rPr>
              <a:t>you</a:t>
            </a:r>
            <a:r>
              <a:rPr lang="fr-FR" dirty="0">
                <a:cs typeface="Calibri"/>
              </a:rPr>
              <a:t> know </a:t>
            </a:r>
            <a:r>
              <a:rPr lang="fr-FR" dirty="0" err="1">
                <a:cs typeface="Calibri"/>
              </a:rPr>
              <a:t>some</a:t>
            </a:r>
            <a:r>
              <a:rPr lang="fr-FR" dirty="0">
                <a:cs typeface="Calibri"/>
              </a:rPr>
              <a:t> of </a:t>
            </a:r>
            <a:r>
              <a:rPr lang="fr-FR" dirty="0" err="1">
                <a:cs typeface="Calibri"/>
              </a:rPr>
              <a:t>them</a:t>
            </a:r>
            <a:r>
              <a:rPr lang="fr-FR" dirty="0">
                <a:cs typeface="Calibri"/>
              </a:rPr>
              <a:t>. </a:t>
            </a:r>
          </a:p>
          <a:p>
            <a:endParaRPr lang="fr-FR" dirty="0">
              <a:cs typeface="Calibri"/>
            </a:endParaRPr>
          </a:p>
          <a:p>
            <a:r>
              <a:rPr lang="fr-FR" dirty="0">
                <a:cs typeface="Calibri"/>
              </a:rPr>
              <a:t>But </a:t>
            </a:r>
            <a:r>
              <a:rPr lang="fr-FR" dirty="0" err="1">
                <a:cs typeface="Calibri"/>
              </a:rPr>
              <a:t>before</a:t>
            </a:r>
            <a:r>
              <a:rPr lang="fr-FR" dirty="0">
                <a:cs typeface="Calibri"/>
              </a:rPr>
              <a:t> </a:t>
            </a:r>
            <a:r>
              <a:rPr lang="fr-FR" dirty="0" err="1">
                <a:cs typeface="Calibri"/>
              </a:rPr>
              <a:t>repeating</a:t>
            </a:r>
            <a:r>
              <a:rPr lang="fr-FR" dirty="0">
                <a:cs typeface="Calibri"/>
              </a:rPr>
              <a:t> </a:t>
            </a:r>
            <a:r>
              <a:rPr lang="fr-FR" dirty="0" err="1">
                <a:cs typeface="Calibri"/>
              </a:rPr>
              <a:t>them</a:t>
            </a:r>
            <a:r>
              <a:rPr lang="fr-FR" dirty="0">
                <a:cs typeface="Calibri"/>
              </a:rPr>
              <a:t>, </a:t>
            </a:r>
            <a:r>
              <a:rPr lang="fr-FR" dirty="0" err="1">
                <a:cs typeface="Calibri"/>
              </a:rPr>
              <a:t>take</a:t>
            </a:r>
            <a:r>
              <a:rPr lang="fr-FR" dirty="0">
                <a:cs typeface="Calibri"/>
              </a:rPr>
              <a:t> </a:t>
            </a:r>
            <a:r>
              <a:rPr lang="fr-FR" dirty="0" err="1">
                <a:cs typeface="Calibri"/>
              </a:rPr>
              <a:t>your</a:t>
            </a:r>
            <a:r>
              <a:rPr lang="fr-FR" dirty="0">
                <a:cs typeface="Calibri"/>
              </a:rPr>
              <a:t> time to </a:t>
            </a:r>
            <a:r>
              <a:rPr lang="fr-FR" dirty="0" err="1">
                <a:cs typeface="Calibri"/>
              </a:rPr>
              <a:t>memorise</a:t>
            </a:r>
            <a:r>
              <a:rPr lang="fr-FR" dirty="0">
                <a:cs typeface="Calibri"/>
              </a:rPr>
              <a:t> </a:t>
            </a:r>
            <a:r>
              <a:rPr lang="fr-FR" dirty="0" err="1">
                <a:cs typeface="Calibri"/>
              </a:rPr>
              <a:t>them</a:t>
            </a:r>
            <a:r>
              <a:rPr lang="fr-FR" dirty="0">
                <a:cs typeface="Calibri"/>
              </a:rPr>
              <a:t>; </a:t>
            </a:r>
            <a:r>
              <a:rPr lang="fr-FR" dirty="0" err="1">
                <a:cs typeface="Calibri"/>
              </a:rPr>
              <a:t>Here</a:t>
            </a:r>
            <a:r>
              <a:rPr lang="fr-FR" dirty="0">
                <a:cs typeface="Calibri"/>
              </a:rPr>
              <a:t> </a:t>
            </a:r>
            <a:r>
              <a:rPr lang="fr-FR" dirty="0" err="1">
                <a:cs typeface="Calibri"/>
              </a:rPr>
              <a:t>is</a:t>
            </a:r>
            <a:r>
              <a:rPr lang="fr-FR" dirty="0">
                <a:cs typeface="Calibri"/>
              </a:rPr>
              <a:t> a technique: a lot of the </a:t>
            </a:r>
            <a:r>
              <a:rPr lang="fr-FR" dirty="0" err="1">
                <a:cs typeface="Calibri"/>
              </a:rPr>
              <a:t>words</a:t>
            </a:r>
            <a:r>
              <a:rPr lang="fr-FR" dirty="0">
                <a:cs typeface="Calibri"/>
              </a:rPr>
              <a:t> are transparent: </a:t>
            </a:r>
            <a:r>
              <a:rPr lang="fr-FR" dirty="0" err="1">
                <a:cs typeface="Calibri"/>
              </a:rPr>
              <a:t>they’re</a:t>
            </a:r>
            <a:r>
              <a:rPr lang="fr-FR" dirty="0">
                <a:cs typeface="Calibri"/>
              </a:rPr>
              <a:t> </a:t>
            </a:r>
            <a:r>
              <a:rPr lang="fr-FR" dirty="0" err="1">
                <a:cs typeface="Calibri"/>
              </a:rPr>
              <a:t>similar</a:t>
            </a:r>
            <a:r>
              <a:rPr lang="fr-FR" dirty="0">
                <a:cs typeface="Calibri"/>
              </a:rPr>
              <a:t> in French and English ; but </a:t>
            </a:r>
            <a:r>
              <a:rPr lang="fr-FR" dirty="0" err="1">
                <a:cs typeface="Calibri"/>
              </a:rPr>
              <a:t>sometimes</a:t>
            </a:r>
            <a:r>
              <a:rPr lang="fr-FR" dirty="0">
                <a:cs typeface="Calibri"/>
              </a:rPr>
              <a:t> the </a:t>
            </a:r>
            <a:r>
              <a:rPr lang="fr-FR" dirty="0" err="1">
                <a:cs typeface="Calibri"/>
              </a:rPr>
              <a:t>pronunciation</a:t>
            </a:r>
            <a:r>
              <a:rPr lang="fr-FR" dirty="0">
                <a:cs typeface="Calibri"/>
              </a:rPr>
              <a:t> </a:t>
            </a:r>
            <a:r>
              <a:rPr lang="fr-FR" dirty="0" err="1">
                <a:cs typeface="Calibri"/>
              </a:rPr>
              <a:t>is</a:t>
            </a:r>
            <a:r>
              <a:rPr lang="fr-FR" dirty="0">
                <a:cs typeface="Calibri"/>
              </a:rPr>
              <a:t> </a:t>
            </a:r>
            <a:r>
              <a:rPr lang="fr-FR" dirty="0" err="1">
                <a:cs typeface="Calibri"/>
              </a:rPr>
              <a:t>different</a:t>
            </a:r>
            <a:r>
              <a:rPr lang="fr-FR" dirty="0">
                <a:cs typeface="Calibri"/>
              </a:rPr>
              <a:t>. </a:t>
            </a:r>
            <a:r>
              <a:rPr lang="fr-FR" dirty="0" err="1">
                <a:cs typeface="Calibri"/>
              </a:rPr>
              <a:t>Your</a:t>
            </a:r>
            <a:r>
              <a:rPr lang="fr-FR" dirty="0">
                <a:cs typeface="Calibri"/>
              </a:rPr>
              <a:t> job </a:t>
            </a:r>
            <a:r>
              <a:rPr lang="fr-FR" dirty="0" err="1">
                <a:cs typeface="Calibri"/>
              </a:rPr>
              <a:t>is</a:t>
            </a:r>
            <a:r>
              <a:rPr lang="fr-FR" dirty="0">
                <a:cs typeface="Calibri"/>
              </a:rPr>
              <a:t> to </a:t>
            </a:r>
            <a:r>
              <a:rPr lang="fr-FR" dirty="0" err="1">
                <a:cs typeface="Calibri"/>
              </a:rPr>
              <a:t>memorise</a:t>
            </a:r>
            <a:r>
              <a:rPr lang="fr-FR" dirty="0">
                <a:cs typeface="Calibri"/>
              </a:rPr>
              <a:t> </a:t>
            </a:r>
            <a:r>
              <a:rPr lang="fr-FR" dirty="0" err="1">
                <a:cs typeface="Calibri"/>
              </a:rPr>
              <a:t>their</a:t>
            </a:r>
            <a:r>
              <a:rPr lang="fr-FR" dirty="0">
                <a:cs typeface="Calibri"/>
              </a:rPr>
              <a:t> </a:t>
            </a:r>
            <a:r>
              <a:rPr lang="fr-FR" dirty="0" err="1">
                <a:cs typeface="Calibri"/>
              </a:rPr>
              <a:t>pronunciation</a:t>
            </a:r>
            <a:r>
              <a:rPr lang="fr-FR" dirty="0">
                <a:cs typeface="Calibri"/>
              </a:rPr>
              <a:t>! SO </a:t>
            </a:r>
            <a:r>
              <a:rPr lang="fr-FR" dirty="0" err="1">
                <a:cs typeface="Calibri"/>
              </a:rPr>
              <a:t>now</a:t>
            </a:r>
            <a:r>
              <a:rPr lang="fr-FR" dirty="0">
                <a:cs typeface="Calibri"/>
              </a:rPr>
              <a:t>, </a:t>
            </a:r>
            <a:r>
              <a:rPr lang="fr-FR" dirty="0" err="1">
                <a:cs typeface="Calibri"/>
              </a:rPr>
              <a:t>let’s</a:t>
            </a:r>
            <a:r>
              <a:rPr lang="fr-FR" dirty="0">
                <a:cs typeface="Calibri"/>
              </a:rPr>
              <a:t> </a:t>
            </a:r>
            <a:r>
              <a:rPr lang="fr-FR" dirty="0" err="1">
                <a:cs typeface="Calibri"/>
              </a:rPr>
              <a:t>repeat</a:t>
            </a:r>
            <a:r>
              <a:rPr lang="fr-FR" dirty="0">
                <a:cs typeface="Calibri"/>
              </a:rPr>
              <a:t>! </a:t>
            </a:r>
          </a:p>
          <a:p>
            <a:endParaRPr lang="fr-FR" dirty="0">
              <a:cs typeface="Calibri"/>
            </a:endParaRPr>
          </a:p>
          <a:p>
            <a:r>
              <a:rPr lang="fr-FR" dirty="0" err="1">
                <a:cs typeface="Calibri"/>
              </a:rPr>
              <a:t>Let’s</a:t>
            </a:r>
            <a:r>
              <a:rPr lang="fr-FR" dirty="0">
                <a:cs typeface="Calibri"/>
              </a:rPr>
              <a:t> </a:t>
            </a:r>
            <a:r>
              <a:rPr lang="fr-FR" dirty="0" err="1">
                <a:cs typeface="Calibri"/>
              </a:rPr>
              <a:t>play</a:t>
            </a:r>
            <a:r>
              <a:rPr lang="fr-FR" dirty="0">
                <a:cs typeface="Calibri"/>
              </a:rPr>
              <a:t> a </a:t>
            </a:r>
            <a:r>
              <a:rPr lang="fr-FR" dirty="0" err="1">
                <a:cs typeface="Calibri"/>
              </a:rPr>
              <a:t>game</a:t>
            </a:r>
            <a:r>
              <a:rPr lang="fr-FR" dirty="0">
                <a:cs typeface="Calibri"/>
              </a:rPr>
              <a:t> </a:t>
            </a:r>
            <a:r>
              <a:rPr lang="fr-FR" dirty="0" err="1">
                <a:cs typeface="Calibri"/>
              </a:rPr>
              <a:t>now</a:t>
            </a:r>
            <a:r>
              <a:rPr lang="fr-FR" dirty="0">
                <a:cs typeface="Calibri"/>
              </a:rPr>
              <a:t>!</a:t>
            </a:r>
          </a:p>
        </p:txBody>
      </p:sp>
      <p:sp>
        <p:nvSpPr>
          <p:cNvPr id="4" name="Espace réservé du numéro de diapositive 3"/>
          <p:cNvSpPr>
            <a:spLocks noGrp="1"/>
          </p:cNvSpPr>
          <p:nvPr>
            <p:ph type="sldNum" sz="quarter" idx="5"/>
          </p:nvPr>
        </p:nvSpPr>
        <p:spPr/>
        <p:txBody>
          <a:bodyPr/>
          <a:lstStyle/>
          <a:p>
            <a:fld id="{DAD38FB3-11FE-4C0E-A9FC-2F38E4ED9D4A}" type="slidenum">
              <a:rPr lang="fr-FR" smtClean="0"/>
              <a:t>11</a:t>
            </a:fld>
            <a:endParaRPr lang="fr-FR"/>
          </a:p>
        </p:txBody>
      </p:sp>
    </p:spTree>
    <p:extLst>
      <p:ext uri="{BB962C8B-B14F-4D97-AF65-F5344CB8AC3E}">
        <p14:creationId xmlns:p14="http://schemas.microsoft.com/office/powerpoint/2010/main" val="2734108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err="1"/>
              <a:t>Which</a:t>
            </a:r>
            <a:r>
              <a:rPr lang="fr-FR"/>
              <a:t> </a:t>
            </a:r>
            <a:r>
              <a:rPr lang="fr-FR" err="1"/>
              <a:t>one's</a:t>
            </a:r>
            <a:r>
              <a:rPr lang="fr-FR"/>
              <a:t> </a:t>
            </a:r>
            <a:r>
              <a:rPr lang="fr-FR" err="1"/>
              <a:t>missing</a:t>
            </a:r>
            <a:r>
              <a:rPr lang="fr-FR"/>
              <a:t>?</a:t>
            </a:r>
            <a:endParaRPr lang="en-US"/>
          </a:p>
          <a:p>
            <a:r>
              <a:rPr lang="fr-FR"/>
              <a:t>Are </a:t>
            </a:r>
            <a:r>
              <a:rPr lang="fr-FR" err="1"/>
              <a:t>you</a:t>
            </a:r>
            <a:r>
              <a:rPr lang="fr-FR"/>
              <a:t> </a:t>
            </a:r>
            <a:r>
              <a:rPr lang="fr-FR" err="1"/>
              <a:t>ready</a:t>
            </a:r>
            <a:r>
              <a:rPr lang="fr-FR"/>
              <a:t> to </a:t>
            </a:r>
            <a:r>
              <a:rPr lang="fr-FR" err="1"/>
              <a:t>play</a:t>
            </a:r>
            <a:r>
              <a:rPr lang="fr-FR"/>
              <a:t>? Look </a:t>
            </a:r>
            <a:r>
              <a:rPr lang="fr-FR" err="1"/>
              <a:t>carefully</a:t>
            </a:r>
            <a:r>
              <a:rPr lang="fr-FR"/>
              <a:t> to </a:t>
            </a:r>
            <a:r>
              <a:rPr lang="fr-FR" err="1"/>
              <a:t>find</a:t>
            </a:r>
            <a:r>
              <a:rPr lang="fr-FR"/>
              <a:t> the </a:t>
            </a:r>
            <a:r>
              <a:rPr lang="fr-FR" err="1"/>
              <a:t>missing</a:t>
            </a:r>
            <a:r>
              <a:rPr lang="fr-FR"/>
              <a:t> one.</a:t>
            </a:r>
          </a:p>
        </p:txBody>
      </p:sp>
      <p:sp>
        <p:nvSpPr>
          <p:cNvPr id="4" name="Espace réservé du numéro de diapositive 3"/>
          <p:cNvSpPr>
            <a:spLocks noGrp="1"/>
          </p:cNvSpPr>
          <p:nvPr>
            <p:ph type="sldNum" sz="quarter" idx="5"/>
          </p:nvPr>
        </p:nvSpPr>
        <p:spPr/>
        <p:txBody>
          <a:bodyPr/>
          <a:lstStyle/>
          <a:p>
            <a:fld id="{DAD38FB3-11FE-4C0E-A9FC-2F38E4ED9D4A}" type="slidenum">
              <a:rPr lang="fr-FR" smtClean="0"/>
              <a:t>12</a:t>
            </a:fld>
            <a:endParaRPr lang="fr-FR"/>
          </a:p>
        </p:txBody>
      </p:sp>
    </p:spTree>
    <p:extLst>
      <p:ext uri="{BB962C8B-B14F-4D97-AF65-F5344CB8AC3E}">
        <p14:creationId xmlns:p14="http://schemas.microsoft.com/office/powerpoint/2010/main" val="869273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Which one's missing?</a:t>
            </a:r>
            <a:endParaRPr lang="en-US"/>
          </a:p>
          <a:p>
            <a:r>
              <a:rPr lang="fr-FR"/>
              <a:t>Are you ready to play? Look carefully to find the missing one.</a:t>
            </a:r>
          </a:p>
        </p:txBody>
      </p:sp>
      <p:sp>
        <p:nvSpPr>
          <p:cNvPr id="4" name="Espace réservé du numéro de diapositive 3"/>
          <p:cNvSpPr>
            <a:spLocks noGrp="1"/>
          </p:cNvSpPr>
          <p:nvPr>
            <p:ph type="sldNum" sz="quarter" idx="5"/>
          </p:nvPr>
        </p:nvSpPr>
        <p:spPr/>
        <p:txBody>
          <a:bodyPr/>
          <a:lstStyle/>
          <a:p>
            <a:fld id="{DAD38FB3-11FE-4C0E-A9FC-2F38E4ED9D4A}" type="slidenum">
              <a:rPr lang="fr-FR" smtClean="0"/>
              <a:t>13</a:t>
            </a:fld>
            <a:endParaRPr lang="fr-FR"/>
          </a:p>
        </p:txBody>
      </p:sp>
    </p:spTree>
    <p:extLst>
      <p:ext uri="{BB962C8B-B14F-4D97-AF65-F5344CB8AC3E}">
        <p14:creationId xmlns:p14="http://schemas.microsoft.com/office/powerpoint/2010/main" val="398912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AD38FB3-11FE-4C0E-A9FC-2F38E4ED9D4A}" type="slidenum">
              <a:rPr lang="fr-FR" smtClean="0"/>
              <a:t>14</a:t>
            </a:fld>
            <a:endParaRPr lang="fr-FR"/>
          </a:p>
        </p:txBody>
      </p:sp>
    </p:spTree>
    <p:extLst>
      <p:ext uri="{BB962C8B-B14F-4D97-AF65-F5344CB8AC3E}">
        <p14:creationId xmlns:p14="http://schemas.microsoft.com/office/powerpoint/2010/main" val="1456819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AD38FB3-11FE-4C0E-A9FC-2F38E4ED9D4A}" type="slidenum">
              <a:rPr lang="fr-FR" smtClean="0"/>
              <a:t>15</a:t>
            </a:fld>
            <a:endParaRPr lang="fr-FR"/>
          </a:p>
        </p:txBody>
      </p:sp>
    </p:spTree>
    <p:extLst>
      <p:ext uri="{BB962C8B-B14F-4D97-AF65-F5344CB8AC3E}">
        <p14:creationId xmlns:p14="http://schemas.microsoft.com/office/powerpoint/2010/main" val="21101403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Good, let's move on and see how to describe animals.</a:t>
            </a:r>
          </a:p>
          <a:p>
            <a:r>
              <a:rPr lang="en-US" dirty="0">
                <a:cs typeface="Calibri"/>
              </a:rPr>
              <a:t>Let's repeat them.</a:t>
            </a:r>
          </a:p>
          <a:p>
            <a:r>
              <a:rPr lang="en-US" b="1" dirty="0">
                <a:cs typeface="Calibri"/>
              </a:rPr>
              <a:t>Comments to remember some of them</a:t>
            </a:r>
          </a:p>
        </p:txBody>
      </p:sp>
      <p:sp>
        <p:nvSpPr>
          <p:cNvPr id="4" name="Slide Number Placeholder 3"/>
          <p:cNvSpPr>
            <a:spLocks noGrp="1"/>
          </p:cNvSpPr>
          <p:nvPr>
            <p:ph type="sldNum" sz="quarter" idx="5"/>
          </p:nvPr>
        </p:nvSpPr>
        <p:spPr/>
        <p:txBody>
          <a:bodyPr/>
          <a:lstStyle/>
          <a:p>
            <a:fld id="{DAD38FB3-11FE-4C0E-A9FC-2F38E4ED9D4A}" type="slidenum">
              <a:rPr lang="fr-FR" smtClean="0"/>
              <a:t>16</a:t>
            </a:fld>
            <a:endParaRPr lang="fr-FR"/>
          </a:p>
        </p:txBody>
      </p:sp>
    </p:spTree>
    <p:extLst>
      <p:ext uri="{BB962C8B-B14F-4D97-AF65-F5344CB8AC3E}">
        <p14:creationId xmlns:p14="http://schemas.microsoft.com/office/powerpoint/2010/main" val="4046962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AD38FB3-11FE-4C0E-A9FC-2F38E4ED9D4A}" type="slidenum">
              <a:rPr lang="fr-FR" smtClean="0"/>
              <a:t>17</a:t>
            </a:fld>
            <a:endParaRPr lang="fr-FR"/>
          </a:p>
        </p:txBody>
      </p:sp>
    </p:spTree>
    <p:extLst>
      <p:ext uri="{BB962C8B-B14F-4D97-AF65-F5344CB8AC3E}">
        <p14:creationId xmlns:p14="http://schemas.microsoft.com/office/powerpoint/2010/main" val="23143722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AD38FB3-11FE-4C0E-A9FC-2F38E4ED9D4A}" type="slidenum">
              <a:rPr lang="fr-FR" smtClean="0"/>
              <a:t>18</a:t>
            </a:fld>
            <a:endParaRPr lang="fr-FR"/>
          </a:p>
        </p:txBody>
      </p:sp>
    </p:spTree>
    <p:extLst>
      <p:ext uri="{BB962C8B-B14F-4D97-AF65-F5344CB8AC3E}">
        <p14:creationId xmlns:p14="http://schemas.microsoft.com/office/powerpoint/2010/main" val="718476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cs typeface="Calibri"/>
            </a:endParaRPr>
          </a:p>
        </p:txBody>
      </p:sp>
      <p:sp>
        <p:nvSpPr>
          <p:cNvPr id="4" name="Espace réservé du numéro de diapositive 3"/>
          <p:cNvSpPr>
            <a:spLocks noGrp="1"/>
          </p:cNvSpPr>
          <p:nvPr>
            <p:ph type="sldNum" sz="quarter" idx="5"/>
          </p:nvPr>
        </p:nvSpPr>
        <p:spPr/>
        <p:txBody>
          <a:bodyPr/>
          <a:lstStyle/>
          <a:p>
            <a:fld id="{DAD38FB3-11FE-4C0E-A9FC-2F38E4ED9D4A}" type="slidenum">
              <a:rPr lang="fr-FR" smtClean="0"/>
              <a:t>19</a:t>
            </a:fld>
            <a:endParaRPr lang="fr-FR"/>
          </a:p>
        </p:txBody>
      </p:sp>
    </p:spTree>
    <p:extLst>
      <p:ext uri="{BB962C8B-B14F-4D97-AF65-F5344CB8AC3E}">
        <p14:creationId xmlns:p14="http://schemas.microsoft.com/office/powerpoint/2010/main" val="3442074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721b570048_0_6:notes"/>
          <p:cNvSpPr>
            <a:spLocks noGrp="1" noRot="1" noChangeAspect="1"/>
          </p:cNvSpPr>
          <p:nvPr>
            <p:ph type="sldImg" idx="2"/>
          </p:nvPr>
        </p:nvSpPr>
        <p:spPr>
          <a:xfrm>
            <a:off x="-10056813" y="3381375"/>
            <a:ext cx="30059313" cy="16910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721b570048_0_6:notes"/>
          <p:cNvSpPr txBox="1">
            <a:spLocks noGrp="1"/>
          </p:cNvSpPr>
          <p:nvPr>
            <p:ph type="body" idx="1"/>
          </p:nvPr>
        </p:nvSpPr>
        <p:spPr>
          <a:xfrm>
            <a:off x="994569" y="21419507"/>
            <a:ext cx="7956550" cy="20292164"/>
          </a:xfrm>
          <a:prstGeom prst="rect">
            <a:avLst/>
          </a:prstGeom>
        </p:spPr>
        <p:txBody>
          <a:bodyPr spcFirstLastPara="1" wrap="square" lIns="186242" tIns="186242" rIns="186242" bIns="186242" anchor="t" anchorCtr="0">
            <a:noAutofit/>
          </a:bodyPr>
          <a:lstStyle/>
          <a:p>
            <a:pPr>
              <a:lnSpc>
                <a:spcPct val="115000"/>
              </a:lnSpc>
            </a:pPr>
            <a:endParaRPr lang="en-US" dirty="0">
              <a:solidFill>
                <a:schemeClr val="dk1"/>
              </a:solidFill>
              <a:cs typeface="Calibri" panose="020F0502020204030204"/>
            </a:endParaRPr>
          </a:p>
        </p:txBody>
      </p:sp>
    </p:spTree>
    <p:extLst>
      <p:ext uri="{BB962C8B-B14F-4D97-AF65-F5344CB8AC3E}">
        <p14:creationId xmlns:p14="http://schemas.microsoft.com/office/powerpoint/2010/main" val="5984704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Brilliant</a:t>
            </a:r>
            <a:r>
              <a:rPr lang="fr-FR" dirty="0"/>
              <a:t>, </a:t>
            </a:r>
            <a:r>
              <a:rPr lang="fr-FR" dirty="0" err="1"/>
              <a:t>it’s</a:t>
            </a:r>
            <a:r>
              <a:rPr lang="fr-FR" dirty="0"/>
              <a:t> a </a:t>
            </a:r>
            <a:r>
              <a:rPr lang="fr-FR" dirty="0" err="1"/>
              <a:t>kangaroo</a:t>
            </a:r>
            <a:r>
              <a:rPr lang="fr-FR" dirty="0"/>
              <a:t>!</a:t>
            </a:r>
          </a:p>
          <a:p>
            <a:endParaRPr lang="fr-FR" dirty="0"/>
          </a:p>
          <a:p>
            <a:r>
              <a:rPr lang="fr-FR" dirty="0" err="1"/>
              <a:t>Now</a:t>
            </a:r>
            <a:r>
              <a:rPr lang="fr-FR" dirty="0"/>
              <a:t>, </a:t>
            </a:r>
            <a:r>
              <a:rPr lang="fr-FR" dirty="0" err="1"/>
              <a:t>let’s</a:t>
            </a:r>
            <a:r>
              <a:rPr lang="fr-FR" dirty="0"/>
              <a:t> and </a:t>
            </a:r>
            <a:r>
              <a:rPr lang="fr-FR" dirty="0" err="1"/>
              <a:t>learn</a:t>
            </a:r>
            <a:r>
              <a:rPr lang="fr-FR" dirty="0"/>
              <a:t> more information by </a:t>
            </a:r>
            <a:r>
              <a:rPr lang="fr-FR" dirty="0" err="1"/>
              <a:t>looking</a:t>
            </a:r>
            <a:r>
              <a:rPr lang="fr-FR" dirty="0"/>
              <a:t> at </a:t>
            </a:r>
            <a:r>
              <a:rPr lang="fr-FR" dirty="0" err="1"/>
              <a:t>signs</a:t>
            </a:r>
            <a:r>
              <a:rPr lang="fr-FR" dirty="0"/>
              <a:t> in the zoo.</a:t>
            </a:r>
          </a:p>
        </p:txBody>
      </p:sp>
      <p:sp>
        <p:nvSpPr>
          <p:cNvPr id="4" name="Espace réservé du numéro de diapositive 3"/>
          <p:cNvSpPr>
            <a:spLocks noGrp="1"/>
          </p:cNvSpPr>
          <p:nvPr>
            <p:ph type="sldNum" sz="quarter" idx="5"/>
          </p:nvPr>
        </p:nvSpPr>
        <p:spPr/>
        <p:txBody>
          <a:bodyPr/>
          <a:lstStyle/>
          <a:p>
            <a:fld id="{DAD38FB3-11FE-4C0E-A9FC-2F38E4ED9D4A}" type="slidenum">
              <a:rPr lang="fr-FR" smtClean="0"/>
              <a:t>20</a:t>
            </a:fld>
            <a:endParaRPr lang="fr-FR"/>
          </a:p>
        </p:txBody>
      </p:sp>
    </p:spTree>
    <p:extLst>
      <p:ext uri="{BB962C8B-B14F-4D97-AF65-F5344CB8AC3E}">
        <p14:creationId xmlns:p14="http://schemas.microsoft.com/office/powerpoint/2010/main" val="13716558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Let’s try and guess from the description which animal it is.</a:t>
            </a:r>
          </a:p>
          <a:p>
            <a:r>
              <a:rPr lang="en-US" dirty="0">
                <a:cs typeface="Calibri"/>
              </a:rPr>
              <a:t>…</a:t>
            </a:r>
          </a:p>
          <a:p>
            <a:r>
              <a:rPr lang="en-US" dirty="0">
                <a:cs typeface="Calibri"/>
              </a:rPr>
              <a:t>Recap all the information we have about this animal.</a:t>
            </a:r>
          </a:p>
          <a:p>
            <a:endParaRPr lang="en-US" dirty="0">
              <a:cs typeface="Calibri"/>
            </a:endParaRPr>
          </a:p>
          <a:p>
            <a:r>
              <a:rPr lang="en-US" dirty="0">
                <a:cs typeface="Calibri"/>
              </a:rPr>
              <a:t>Now let’s use some techniques to try and get more information</a:t>
            </a:r>
          </a:p>
          <a:p>
            <a:endParaRPr lang="en-US" dirty="0">
              <a:cs typeface="Calibri"/>
            </a:endParaRP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Bravo! Tu t’en es très bien sorti . Grâce à fur, </a:t>
            </a:r>
            <a:r>
              <a:rPr lang="fr-FR" dirty="0" err="1"/>
              <a:t>nose</a:t>
            </a:r>
            <a:r>
              <a:rPr lang="fr-FR" dirty="0"/>
              <a:t>, et aux verbes </a:t>
            </a:r>
            <a:r>
              <a:rPr lang="fr-FR" dirty="0" err="1"/>
              <a:t>eat</a:t>
            </a:r>
            <a:r>
              <a:rPr lang="fr-FR" dirty="0"/>
              <a:t> and </a:t>
            </a:r>
            <a:r>
              <a:rPr lang="fr-FR" dirty="0" err="1"/>
              <a:t>sleep</a:t>
            </a:r>
            <a:r>
              <a:rPr lang="fr-FR" dirty="0"/>
              <a:t> tu as compris qu’il s’agissait d’un koala. Les mots juste avant sont des adjectifs qui te permettent d’apporter une précision sur le nom: le nez est </a:t>
            </a:r>
            <a:r>
              <a:rPr lang="fr-FR" dirty="0" err="1"/>
              <a:t>oval</a:t>
            </a:r>
            <a:r>
              <a:rPr lang="fr-FR" dirty="0"/>
              <a:t> et les oreilles sont douces comme celles d’une peluche. Mais ils sont important si tu veux faire des phrases plus complexes </a:t>
            </a:r>
          </a:p>
          <a:p>
            <a:endParaRPr lang="en-US" dirty="0">
              <a:cs typeface="Calibri"/>
            </a:endParaRPr>
          </a:p>
        </p:txBody>
      </p:sp>
      <p:sp>
        <p:nvSpPr>
          <p:cNvPr id="4" name="Slide Number Placeholder 3"/>
          <p:cNvSpPr>
            <a:spLocks noGrp="1"/>
          </p:cNvSpPr>
          <p:nvPr>
            <p:ph type="sldNum" sz="quarter" idx="5"/>
          </p:nvPr>
        </p:nvSpPr>
        <p:spPr/>
        <p:txBody>
          <a:bodyPr/>
          <a:lstStyle/>
          <a:p>
            <a:fld id="{DAD38FB3-11FE-4C0E-A9FC-2F38E4ED9D4A}" type="slidenum">
              <a:rPr lang="fr-FR" smtClean="0"/>
              <a:t>21</a:t>
            </a:fld>
            <a:endParaRPr lang="fr-FR"/>
          </a:p>
        </p:txBody>
      </p:sp>
    </p:spTree>
    <p:extLst>
      <p:ext uri="{BB962C8B-B14F-4D97-AF65-F5344CB8AC3E}">
        <p14:creationId xmlns:p14="http://schemas.microsoft.com/office/powerpoint/2010/main" val="7042940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Essayons maintenant d’utiliser certaines techniques avec un autre exemple pour voir si nous pouvons aussi essayer de deviner certains mots.</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DAD38FB3-11FE-4C0E-A9FC-2F38E4ED9D4A}" type="slidenum">
              <a:rPr lang="fr-FR" smtClean="0"/>
              <a:t>22</a:t>
            </a:fld>
            <a:endParaRPr lang="fr-FR"/>
          </a:p>
        </p:txBody>
      </p:sp>
    </p:spTree>
    <p:extLst>
      <p:ext uri="{BB962C8B-B14F-4D97-AF65-F5344CB8AC3E}">
        <p14:creationId xmlns:p14="http://schemas.microsoft.com/office/powerpoint/2010/main" val="112420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cs typeface="Calibri"/>
            </a:endParaRPr>
          </a:p>
        </p:txBody>
      </p:sp>
      <p:sp>
        <p:nvSpPr>
          <p:cNvPr id="4" name="Espace réservé du numéro de diapositive 3"/>
          <p:cNvSpPr>
            <a:spLocks noGrp="1"/>
          </p:cNvSpPr>
          <p:nvPr>
            <p:ph type="sldNum" sz="quarter" idx="5"/>
          </p:nvPr>
        </p:nvSpPr>
        <p:spPr/>
        <p:txBody>
          <a:bodyPr/>
          <a:lstStyle/>
          <a:p>
            <a:fld id="{DAD38FB3-11FE-4C0E-A9FC-2F38E4ED9D4A}" type="slidenum">
              <a:rPr lang="fr-FR" smtClean="0"/>
              <a:t>23</a:t>
            </a:fld>
            <a:endParaRPr lang="fr-FR"/>
          </a:p>
        </p:txBody>
      </p:sp>
    </p:spTree>
    <p:extLst>
      <p:ext uri="{BB962C8B-B14F-4D97-AF65-F5344CB8AC3E}">
        <p14:creationId xmlns:p14="http://schemas.microsoft.com/office/powerpoint/2010/main" val="6495778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cs typeface="Calibri"/>
              </a:rPr>
              <a:t>Now</a:t>
            </a:r>
            <a:r>
              <a:rPr lang="fr-FR" dirty="0">
                <a:cs typeface="Calibri"/>
              </a:rPr>
              <a:t> </a:t>
            </a:r>
            <a:r>
              <a:rPr lang="fr-FR" dirty="0" err="1">
                <a:cs typeface="Calibri"/>
              </a:rPr>
              <a:t>it’s</a:t>
            </a:r>
            <a:r>
              <a:rPr lang="fr-FR" dirty="0">
                <a:cs typeface="Calibri"/>
              </a:rPr>
              <a:t> </a:t>
            </a:r>
            <a:r>
              <a:rPr lang="fr-FR" dirty="0" err="1">
                <a:cs typeface="Calibri"/>
              </a:rPr>
              <a:t>your</a:t>
            </a:r>
            <a:r>
              <a:rPr lang="fr-FR" dirty="0">
                <a:cs typeface="Calibri"/>
              </a:rPr>
              <a:t> </a:t>
            </a:r>
            <a:r>
              <a:rPr lang="fr-FR" dirty="0" err="1">
                <a:cs typeface="Calibri"/>
              </a:rPr>
              <a:t>turn</a:t>
            </a:r>
            <a:r>
              <a:rPr lang="fr-FR" dirty="0">
                <a:cs typeface="Calibri"/>
              </a:rPr>
              <a:t>.</a:t>
            </a:r>
          </a:p>
          <a:p>
            <a:r>
              <a:rPr lang="fr-FR" dirty="0">
                <a:cs typeface="Calibri"/>
              </a:rPr>
              <a:t>Pick and </a:t>
            </a:r>
            <a:r>
              <a:rPr lang="fr-FR" dirty="0" err="1">
                <a:cs typeface="Calibri"/>
              </a:rPr>
              <a:t>choose</a:t>
            </a:r>
            <a:r>
              <a:rPr lang="fr-FR" dirty="0">
                <a:cs typeface="Calibri"/>
              </a:rPr>
              <a:t> </a:t>
            </a:r>
            <a:r>
              <a:rPr lang="fr-FR" dirty="0" err="1">
                <a:cs typeface="Calibri"/>
              </a:rPr>
              <a:t>words</a:t>
            </a:r>
            <a:r>
              <a:rPr lang="fr-FR" dirty="0">
                <a:cs typeface="Calibri"/>
              </a:rPr>
              <a:t> </a:t>
            </a:r>
            <a:r>
              <a:rPr lang="fr-FR" dirty="0" err="1">
                <a:cs typeface="Calibri"/>
              </a:rPr>
              <a:t>from</a:t>
            </a:r>
            <a:r>
              <a:rPr lang="fr-FR" dirty="0">
                <a:cs typeface="Calibri"/>
              </a:rPr>
              <a:t> </a:t>
            </a:r>
            <a:r>
              <a:rPr lang="fr-FR" dirty="0" err="1">
                <a:cs typeface="Calibri"/>
              </a:rPr>
              <a:t>each</a:t>
            </a:r>
            <a:r>
              <a:rPr lang="fr-FR" dirty="0">
                <a:cs typeface="Calibri"/>
              </a:rPr>
              <a:t> box to </a:t>
            </a:r>
            <a:r>
              <a:rPr lang="fr-FR" dirty="0" err="1">
                <a:cs typeface="Calibri"/>
              </a:rPr>
              <a:t>create</a:t>
            </a:r>
            <a:r>
              <a:rPr lang="fr-FR" dirty="0">
                <a:cs typeface="Calibri"/>
              </a:rPr>
              <a:t> sentences</a:t>
            </a:r>
          </a:p>
          <a:p>
            <a:r>
              <a:rPr lang="fr-FR" dirty="0" err="1">
                <a:cs typeface="Calibri"/>
              </a:rPr>
              <a:t>Make</a:t>
            </a:r>
            <a:r>
              <a:rPr lang="fr-FR" dirty="0">
                <a:cs typeface="Calibri"/>
              </a:rPr>
              <a:t> sentences to </a:t>
            </a:r>
            <a:r>
              <a:rPr lang="fr-FR" dirty="0" err="1">
                <a:cs typeface="Calibri"/>
              </a:rPr>
              <a:t>describe</a:t>
            </a:r>
            <a:r>
              <a:rPr lang="fr-FR" dirty="0">
                <a:cs typeface="Calibri"/>
              </a:rPr>
              <a:t> an </a:t>
            </a:r>
            <a:r>
              <a:rPr lang="fr-FR" dirty="0" err="1">
                <a:cs typeface="Calibri"/>
              </a:rPr>
              <a:t>australian</a:t>
            </a:r>
            <a:r>
              <a:rPr lang="fr-FR" dirty="0">
                <a:cs typeface="Calibri"/>
              </a:rPr>
              <a:t> animal...</a:t>
            </a:r>
          </a:p>
        </p:txBody>
      </p:sp>
      <p:sp>
        <p:nvSpPr>
          <p:cNvPr id="4" name="Espace réservé du numéro de diapositive 3"/>
          <p:cNvSpPr>
            <a:spLocks noGrp="1"/>
          </p:cNvSpPr>
          <p:nvPr>
            <p:ph type="sldNum" sz="quarter" idx="5"/>
          </p:nvPr>
        </p:nvSpPr>
        <p:spPr/>
        <p:txBody>
          <a:bodyPr/>
          <a:lstStyle/>
          <a:p>
            <a:fld id="{DAD38FB3-11FE-4C0E-A9FC-2F38E4ED9D4A}" type="slidenum">
              <a:rPr lang="fr-FR" smtClean="0"/>
              <a:t>24</a:t>
            </a:fld>
            <a:endParaRPr lang="fr-FR"/>
          </a:p>
        </p:txBody>
      </p:sp>
    </p:spTree>
    <p:extLst>
      <p:ext uri="{BB962C8B-B14F-4D97-AF65-F5344CB8AC3E}">
        <p14:creationId xmlns:p14="http://schemas.microsoft.com/office/powerpoint/2010/main" val="37403820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9261" indent="-349261">
              <a:lnSpc>
                <a:spcPct val="90000"/>
              </a:lnSpc>
              <a:spcBef>
                <a:spcPts val="2037"/>
              </a:spcBef>
              <a:buFont typeface="Arial"/>
              <a:buChar char="•"/>
            </a:pPr>
            <a:r>
              <a:rPr lang="fr-FR" dirty="0">
                <a:cs typeface="Calibri"/>
              </a:rPr>
              <a:t>Nous avons découvert la ville de Sydney</a:t>
            </a:r>
          </a:p>
          <a:p>
            <a:pPr marL="349261" indent="-349261">
              <a:lnSpc>
                <a:spcPct val="90000"/>
              </a:lnSpc>
              <a:spcBef>
                <a:spcPts val="2037"/>
              </a:spcBef>
              <a:buFont typeface="Arial"/>
              <a:buChar char="•"/>
            </a:pPr>
            <a:endParaRPr lang="fr-FR" dirty="0">
              <a:cs typeface="Calibri"/>
            </a:endParaRPr>
          </a:p>
          <a:p>
            <a:pPr marL="349261" indent="-349261">
              <a:lnSpc>
                <a:spcPct val="90000"/>
              </a:lnSpc>
              <a:spcBef>
                <a:spcPts val="2037"/>
              </a:spcBef>
              <a:buFont typeface="Arial"/>
              <a:buChar char="•"/>
            </a:pPr>
            <a:r>
              <a:rPr lang="fr-FR" dirty="0">
                <a:cs typeface="Calibri"/>
              </a:rPr>
              <a:t>Lorsque tu écoutes un document , il y a toujours des mots que tu ne connais pas, mais fais toi confiance, tu n'as pas besoin de tout comprendre pour te débrouiller. Anticipe puis appuie toi sur ce que tu comprends.</a:t>
            </a:r>
          </a:p>
          <a:p>
            <a:pPr marL="349261" indent="-349261">
              <a:lnSpc>
                <a:spcPct val="90000"/>
              </a:lnSpc>
              <a:spcBef>
                <a:spcPts val="2037"/>
              </a:spcBef>
              <a:buFont typeface="Arial"/>
              <a:buChar char="•"/>
            </a:pPr>
            <a:endParaRPr lang="fr-FR" dirty="0">
              <a:cs typeface="Calibri"/>
            </a:endParaRPr>
          </a:p>
          <a:p>
            <a:pPr marL="349261" indent="-349261">
              <a:lnSpc>
                <a:spcPct val="90000"/>
              </a:lnSpc>
              <a:spcBef>
                <a:spcPts val="2037"/>
              </a:spcBef>
              <a:buFont typeface="Arial"/>
              <a:buChar char="•"/>
            </a:pPr>
            <a:r>
              <a:rPr lang="fr-FR" dirty="0">
                <a:cs typeface="Calibri"/>
              </a:rPr>
              <a:t>Pour deviner ou retenir du vocabulaire tu peux utiliser 4 techniques: tr / </a:t>
            </a:r>
            <a:r>
              <a:rPr lang="fr-FR" dirty="0" err="1">
                <a:cs typeface="Calibri"/>
              </a:rPr>
              <a:t>décomp</a:t>
            </a:r>
            <a:r>
              <a:rPr lang="fr-FR" dirty="0">
                <a:cs typeface="Calibri"/>
              </a:rPr>
              <a:t> / </a:t>
            </a:r>
            <a:r>
              <a:rPr lang="fr-FR" dirty="0" err="1">
                <a:cs typeface="Calibri"/>
              </a:rPr>
              <a:t>co</a:t>
            </a:r>
            <a:r>
              <a:rPr lang="fr-FR">
                <a:cs typeface="Calibri"/>
              </a:rPr>
              <a:t>-t / références perso</a:t>
            </a:r>
          </a:p>
          <a:p>
            <a:pPr marL="349261" indent="-349261">
              <a:lnSpc>
                <a:spcPct val="90000"/>
              </a:lnSpc>
              <a:spcBef>
                <a:spcPts val="2037"/>
              </a:spcBef>
              <a:buFont typeface="Arial"/>
              <a:buChar char="•"/>
            </a:pPr>
            <a:endParaRPr lang="fr-FR">
              <a:cs typeface="Calibri"/>
            </a:endParaRPr>
          </a:p>
          <a:p>
            <a:pPr marL="349261" indent="-349261">
              <a:lnSpc>
                <a:spcPct val="90000"/>
              </a:lnSpc>
              <a:spcBef>
                <a:spcPts val="2037"/>
              </a:spcBef>
              <a:buFont typeface="Arial"/>
              <a:buChar char="•"/>
            </a:pPr>
            <a:r>
              <a:rPr lang="fr-FR" dirty="0">
                <a:cs typeface="Calibri"/>
              </a:rPr>
              <a:t>Bref, appuie-toi sur ce que tu sais et essaye de deviner ce qui te manque!</a:t>
            </a:r>
          </a:p>
        </p:txBody>
      </p:sp>
      <p:sp>
        <p:nvSpPr>
          <p:cNvPr id="4" name="Espace réservé du numéro de diapositive 3"/>
          <p:cNvSpPr>
            <a:spLocks noGrp="1"/>
          </p:cNvSpPr>
          <p:nvPr>
            <p:ph type="sldNum" sz="quarter" idx="5"/>
          </p:nvPr>
        </p:nvSpPr>
        <p:spPr/>
        <p:txBody>
          <a:bodyPr/>
          <a:lstStyle/>
          <a:p>
            <a:fld id="{DAD38FB3-11FE-4C0E-A9FC-2F38E4ED9D4A}" type="slidenum">
              <a:rPr lang="fr-FR" smtClean="0"/>
              <a:t>25</a:t>
            </a:fld>
            <a:endParaRPr lang="fr-FR"/>
          </a:p>
        </p:txBody>
      </p:sp>
    </p:spTree>
    <p:extLst>
      <p:ext uri="{BB962C8B-B14F-4D97-AF65-F5344CB8AC3E}">
        <p14:creationId xmlns:p14="http://schemas.microsoft.com/office/powerpoint/2010/main" val="3754276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721b570048_3_8:notes"/>
          <p:cNvSpPr>
            <a:spLocks noGrp="1" noRot="1" noChangeAspect="1"/>
          </p:cNvSpPr>
          <p:nvPr>
            <p:ph type="sldImg" idx="2"/>
          </p:nvPr>
        </p:nvSpPr>
        <p:spPr>
          <a:xfrm>
            <a:off x="-10056813" y="3381375"/>
            <a:ext cx="30059313" cy="16910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721b570048_3_8:notes"/>
          <p:cNvSpPr txBox="1">
            <a:spLocks noGrp="1"/>
          </p:cNvSpPr>
          <p:nvPr>
            <p:ph type="body" idx="1"/>
          </p:nvPr>
        </p:nvSpPr>
        <p:spPr>
          <a:xfrm>
            <a:off x="994569" y="21419507"/>
            <a:ext cx="7956550" cy="20292164"/>
          </a:xfrm>
          <a:prstGeom prst="rect">
            <a:avLst/>
          </a:prstGeom>
        </p:spPr>
        <p:txBody>
          <a:bodyPr spcFirstLastPara="1" wrap="square" lIns="186242" tIns="186242" rIns="186242" bIns="186242" anchor="t" anchorCtr="0">
            <a:noAutofit/>
          </a:bodyPr>
          <a:lstStyle/>
          <a:p>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65681" indent="-465681">
              <a:buAutoNum type="arabicParenR"/>
            </a:pPr>
            <a:endParaRPr lang="fr-FR" dirty="0">
              <a:sym typeface="Wingdings" panose="05000000000000000000" pitchFamily="2" charset="2"/>
            </a:endParaRPr>
          </a:p>
          <a:p>
            <a:endParaRPr lang="fr-FR" dirty="0"/>
          </a:p>
        </p:txBody>
      </p:sp>
      <p:sp>
        <p:nvSpPr>
          <p:cNvPr id="4" name="Espace réservé du numéro de diapositive 3"/>
          <p:cNvSpPr>
            <a:spLocks noGrp="1"/>
          </p:cNvSpPr>
          <p:nvPr>
            <p:ph type="sldNum" sz="quarter" idx="5"/>
          </p:nvPr>
        </p:nvSpPr>
        <p:spPr/>
        <p:txBody>
          <a:bodyPr/>
          <a:lstStyle/>
          <a:p>
            <a:fld id="{DAD38FB3-11FE-4C0E-A9FC-2F38E4ED9D4A}" type="slidenum">
              <a:rPr lang="fr-FR" smtClean="0"/>
              <a:t>30</a:t>
            </a:fld>
            <a:endParaRPr lang="fr-FR"/>
          </a:p>
        </p:txBody>
      </p:sp>
    </p:spTree>
    <p:extLst>
      <p:ext uri="{BB962C8B-B14F-4D97-AF65-F5344CB8AC3E}">
        <p14:creationId xmlns:p14="http://schemas.microsoft.com/office/powerpoint/2010/main" val="5386307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Which one's missing?</a:t>
            </a:r>
            <a:endParaRPr lang="en-US"/>
          </a:p>
          <a:p>
            <a:r>
              <a:rPr lang="fr-FR"/>
              <a:t>Are you ready to play? Look carefully to find the missing one.</a:t>
            </a:r>
          </a:p>
        </p:txBody>
      </p:sp>
      <p:sp>
        <p:nvSpPr>
          <p:cNvPr id="4" name="Espace réservé du numéro de diapositive 3"/>
          <p:cNvSpPr>
            <a:spLocks noGrp="1"/>
          </p:cNvSpPr>
          <p:nvPr>
            <p:ph type="sldNum" sz="quarter" idx="5"/>
          </p:nvPr>
        </p:nvSpPr>
        <p:spPr/>
        <p:txBody>
          <a:bodyPr/>
          <a:lstStyle/>
          <a:p>
            <a:fld id="{DAD38FB3-11FE-4C0E-A9FC-2F38E4ED9D4A}" type="slidenum">
              <a:rPr lang="fr-FR" smtClean="0"/>
              <a:t>31</a:t>
            </a:fld>
            <a:endParaRPr lang="fr-FR"/>
          </a:p>
        </p:txBody>
      </p:sp>
    </p:spTree>
    <p:extLst>
      <p:ext uri="{BB962C8B-B14F-4D97-AF65-F5344CB8AC3E}">
        <p14:creationId xmlns:p14="http://schemas.microsoft.com/office/powerpoint/2010/main" val="965963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900" b="0" dirty="0">
              <a:cs typeface="Calibri"/>
            </a:endParaRPr>
          </a:p>
        </p:txBody>
      </p:sp>
      <p:sp>
        <p:nvSpPr>
          <p:cNvPr id="4" name="Slide Number Placeholder 3"/>
          <p:cNvSpPr>
            <a:spLocks noGrp="1"/>
          </p:cNvSpPr>
          <p:nvPr>
            <p:ph type="sldNum" sz="quarter" idx="5"/>
          </p:nvPr>
        </p:nvSpPr>
        <p:spPr/>
        <p:txBody>
          <a:bodyPr/>
          <a:lstStyle/>
          <a:p>
            <a:fld id="{DAD38FB3-11FE-4C0E-A9FC-2F38E4ED9D4A}" type="slidenum">
              <a:rPr lang="fr-FR" smtClean="0"/>
              <a:t>3</a:t>
            </a:fld>
            <a:endParaRPr lang="fr-FR"/>
          </a:p>
        </p:txBody>
      </p:sp>
    </p:spTree>
    <p:extLst>
      <p:ext uri="{BB962C8B-B14F-4D97-AF65-F5344CB8AC3E}">
        <p14:creationId xmlns:p14="http://schemas.microsoft.com/office/powerpoint/2010/main" val="2590717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AD38FB3-11FE-4C0E-A9FC-2F38E4ED9D4A}" type="slidenum">
              <a:rPr lang="fr-FR" smtClean="0"/>
              <a:t>4</a:t>
            </a:fld>
            <a:endParaRPr lang="fr-FR"/>
          </a:p>
        </p:txBody>
      </p:sp>
    </p:spTree>
    <p:extLst>
      <p:ext uri="{BB962C8B-B14F-4D97-AF65-F5344CB8AC3E}">
        <p14:creationId xmlns:p14="http://schemas.microsoft.com/office/powerpoint/2010/main" val="2656566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90000"/>
              </a:lnSpc>
              <a:spcBef>
                <a:spcPts val="2037"/>
              </a:spcBef>
            </a:pPr>
            <a:r>
              <a:rPr lang="fr-FR" dirty="0" err="1"/>
              <a:t>We're</a:t>
            </a:r>
            <a:r>
              <a:rPr lang="fr-FR" dirty="0"/>
              <a:t> </a:t>
            </a:r>
            <a:r>
              <a:rPr lang="fr-FR" dirty="0" err="1"/>
              <a:t>going</a:t>
            </a:r>
            <a:r>
              <a:rPr lang="fr-FR" dirty="0"/>
              <a:t> to </a:t>
            </a:r>
            <a:r>
              <a:rPr lang="fr-FR" dirty="0" err="1"/>
              <a:t>listen</a:t>
            </a:r>
            <a:r>
              <a:rPr lang="fr-FR" dirty="0"/>
              <a:t> to </a:t>
            </a:r>
            <a:r>
              <a:rPr lang="fr-FR" dirty="0" err="1"/>
              <a:t>someone</a:t>
            </a:r>
            <a:r>
              <a:rPr lang="fr-FR" dirty="0"/>
              <a:t> </a:t>
            </a:r>
            <a:r>
              <a:rPr lang="fr-FR" dirty="0" err="1"/>
              <a:t>talking</a:t>
            </a:r>
            <a:r>
              <a:rPr lang="fr-FR" dirty="0"/>
              <a:t> about </a:t>
            </a:r>
            <a:r>
              <a:rPr lang="fr-FR" dirty="0" err="1"/>
              <a:t>her</a:t>
            </a:r>
            <a:r>
              <a:rPr lang="fr-FR" dirty="0"/>
              <a:t> </a:t>
            </a:r>
            <a:r>
              <a:rPr lang="fr-FR" dirty="0" err="1"/>
              <a:t>favourite</a:t>
            </a:r>
            <a:r>
              <a:rPr lang="fr-FR" dirty="0"/>
              <a:t> places and </a:t>
            </a:r>
            <a:r>
              <a:rPr lang="fr-FR" dirty="0" err="1"/>
              <a:t>activities</a:t>
            </a:r>
            <a:r>
              <a:rPr lang="fr-FR" dirty="0"/>
              <a:t> in Sydney. </a:t>
            </a:r>
          </a:p>
          <a:p>
            <a:pPr>
              <a:lnSpc>
                <a:spcPct val="90000"/>
              </a:lnSpc>
              <a:spcBef>
                <a:spcPts val="2037"/>
              </a:spcBef>
            </a:pPr>
            <a:endParaRPr lang="fr-FR" b="1" dirty="0">
              <a:cs typeface="Calibri"/>
            </a:endParaRPr>
          </a:p>
          <a:p>
            <a:pPr>
              <a:lnSpc>
                <a:spcPct val="90000"/>
              </a:lnSpc>
              <a:spcBef>
                <a:spcPts val="2037"/>
              </a:spcBef>
            </a:pPr>
            <a:r>
              <a:rPr lang="fr-FR" b="1" dirty="0">
                <a:cs typeface="Calibri"/>
              </a:rPr>
              <a:t>Petite parenthèse en français sur un point de méthodologie, avant de continuer. </a:t>
            </a:r>
          </a:p>
          <a:p>
            <a:pPr>
              <a:lnSpc>
                <a:spcPct val="90000"/>
              </a:lnSpc>
              <a:spcBef>
                <a:spcPts val="2037"/>
              </a:spcBef>
            </a:pPr>
            <a:endParaRPr lang="fr-FR" dirty="0"/>
          </a:p>
          <a:p>
            <a:pPr>
              <a:lnSpc>
                <a:spcPct val="90000"/>
              </a:lnSpc>
              <a:spcBef>
                <a:spcPts val="2037"/>
              </a:spcBef>
            </a:pPr>
            <a:r>
              <a:rPr lang="fr-FR" dirty="0"/>
              <a:t>Nous allons entendre une jeune femme parler. Le titre est "</a:t>
            </a:r>
            <a:r>
              <a:rPr lang="fr-FR" dirty="0" err="1"/>
              <a:t>my</a:t>
            </a:r>
            <a:r>
              <a:rPr lang="fr-FR" dirty="0"/>
              <a:t> </a:t>
            </a:r>
            <a:r>
              <a:rPr lang="fr-FR" dirty="0" err="1"/>
              <a:t>favourite</a:t>
            </a:r>
            <a:r>
              <a:rPr lang="fr-FR" dirty="0"/>
              <a:t> places and </a:t>
            </a:r>
            <a:r>
              <a:rPr lang="fr-FR" dirty="0" err="1"/>
              <a:t>activities</a:t>
            </a:r>
            <a:r>
              <a:rPr lang="fr-FR" dirty="0"/>
              <a:t> in Sydney". </a:t>
            </a:r>
            <a:endParaRPr lang="fr-FR" dirty="0">
              <a:cs typeface="Calibri"/>
            </a:endParaRPr>
          </a:p>
          <a:p>
            <a:pPr>
              <a:lnSpc>
                <a:spcPct val="90000"/>
              </a:lnSpc>
              <a:spcBef>
                <a:spcPts val="2037"/>
              </a:spcBef>
            </a:pPr>
            <a:r>
              <a:rPr lang="fr-FR" dirty="0"/>
              <a:t>Comment vas-tu t'y prendre? Essaie de t'appuyer sur que tu comprends, les mots qui seront peut-être pus accentués, donc qui ressortiront . Entraîne toi: prends une feuille et note les mots que tu comprends. Emmanuel, si on part du titre, a quoi t'attends tu? </a:t>
            </a:r>
            <a:r>
              <a:rPr lang="fr-FR" dirty="0" err="1"/>
              <a:t>Cinema</a:t>
            </a:r>
            <a:r>
              <a:rPr lang="fr-FR" dirty="0"/>
              <a:t>? Beach? Volleyball? Surf? Restaurant? Café? Park? Friends...</a:t>
            </a:r>
            <a:endParaRPr lang="fr-FR" dirty="0">
              <a:cs typeface="Calibri"/>
            </a:endParaRPr>
          </a:p>
          <a:p>
            <a:pPr>
              <a:lnSpc>
                <a:spcPct val="90000"/>
              </a:lnSpc>
              <a:spcBef>
                <a:spcPts val="2037"/>
              </a:spcBef>
            </a:pPr>
            <a:r>
              <a:rPr lang="fr-FR" b="1" dirty="0"/>
              <a:t>  </a:t>
            </a:r>
            <a:r>
              <a:rPr lang="fr-FR" b="1" dirty="0" err="1"/>
              <a:t>My</a:t>
            </a:r>
            <a:r>
              <a:rPr lang="fr-FR" b="1" dirty="0"/>
              <a:t> /  </a:t>
            </a:r>
            <a:r>
              <a:rPr lang="fr-FR" b="1" dirty="0" err="1"/>
              <a:t>favourite</a:t>
            </a:r>
            <a:r>
              <a:rPr lang="fr-FR" b="1" dirty="0"/>
              <a:t> / Sydney / </a:t>
            </a:r>
            <a:r>
              <a:rPr lang="fr-FR" b="1" dirty="0" err="1"/>
              <a:t>activities</a:t>
            </a:r>
            <a:r>
              <a:rPr lang="fr-FR" b="1" dirty="0"/>
              <a:t> / places?  </a:t>
            </a:r>
            <a:r>
              <a:rPr lang="fr-FR" dirty="0"/>
              <a:t>Mes places préférées à Sydney? Non, mes lieux? Ok, </a:t>
            </a:r>
            <a:r>
              <a:rPr lang="fr-FR" dirty="0" err="1"/>
              <a:t>so</a:t>
            </a:r>
            <a:r>
              <a:rPr lang="fr-FR" dirty="0"/>
              <a:t> </a:t>
            </a:r>
            <a:r>
              <a:rPr lang="fr-FR" dirty="0" err="1"/>
              <a:t>now</a:t>
            </a:r>
            <a:r>
              <a:rPr lang="fr-FR" dirty="0"/>
              <a:t>, </a:t>
            </a:r>
            <a:r>
              <a:rPr lang="fr-FR" dirty="0" err="1"/>
              <a:t>let's</a:t>
            </a:r>
            <a:r>
              <a:rPr lang="fr-FR" dirty="0"/>
              <a:t> </a:t>
            </a:r>
            <a:r>
              <a:rPr lang="fr-FR" dirty="0" err="1"/>
              <a:t>listen</a:t>
            </a:r>
            <a:r>
              <a:rPr lang="fr-FR" dirty="0"/>
              <a:t> –  focus on places 1ere écoute: On écoute et on essaie de repérer ce qu'on peut. </a:t>
            </a:r>
            <a:endParaRPr lang="fr-FR" dirty="0">
              <a:cs typeface="Calibri"/>
            </a:endParaRPr>
          </a:p>
          <a:p>
            <a:pPr>
              <a:lnSpc>
                <a:spcPct val="90000"/>
              </a:lnSpc>
              <a:spcBef>
                <a:spcPts val="2037"/>
              </a:spcBef>
            </a:pPr>
            <a:r>
              <a:rPr lang="fr-FR" dirty="0">
                <a:cs typeface="Calibri"/>
              </a:rPr>
              <a:t>Are </a:t>
            </a:r>
            <a:r>
              <a:rPr lang="fr-FR" dirty="0" err="1">
                <a:cs typeface="Calibri"/>
              </a:rPr>
              <a:t>you</a:t>
            </a:r>
            <a:r>
              <a:rPr lang="fr-FR" dirty="0">
                <a:cs typeface="Calibri"/>
              </a:rPr>
              <a:t> </a:t>
            </a:r>
            <a:r>
              <a:rPr lang="fr-FR" dirty="0" err="1">
                <a:cs typeface="Calibri"/>
              </a:rPr>
              <a:t>ready</a:t>
            </a:r>
            <a:r>
              <a:rPr lang="fr-FR" dirty="0">
                <a:cs typeface="Calibri"/>
              </a:rPr>
              <a:t>? </a:t>
            </a:r>
            <a:r>
              <a:rPr lang="fr-FR" dirty="0" err="1">
                <a:cs typeface="Calibri"/>
              </a:rPr>
              <a:t>Let's</a:t>
            </a:r>
            <a:r>
              <a:rPr lang="fr-FR" dirty="0">
                <a:cs typeface="Calibri"/>
              </a:rPr>
              <a:t> go!</a:t>
            </a:r>
          </a:p>
          <a:p>
            <a:pPr>
              <a:lnSpc>
                <a:spcPct val="90000"/>
              </a:lnSpc>
              <a:spcBef>
                <a:spcPts val="2037"/>
              </a:spcBef>
            </a:pPr>
            <a:endParaRPr lang="fr-FR" dirty="0">
              <a:cs typeface="Calibri"/>
            </a:endParaRPr>
          </a:p>
          <a:p>
            <a:endParaRPr lang="fr-FR" dirty="0">
              <a:cs typeface="Calibri"/>
            </a:endParaRPr>
          </a:p>
        </p:txBody>
      </p:sp>
      <p:sp>
        <p:nvSpPr>
          <p:cNvPr id="4" name="Espace réservé du numéro de diapositive 3"/>
          <p:cNvSpPr>
            <a:spLocks noGrp="1"/>
          </p:cNvSpPr>
          <p:nvPr>
            <p:ph type="sldNum" sz="quarter" idx="5"/>
          </p:nvPr>
        </p:nvSpPr>
        <p:spPr/>
        <p:txBody>
          <a:bodyPr/>
          <a:lstStyle/>
          <a:p>
            <a:fld id="{DAD38FB3-11FE-4C0E-A9FC-2F38E4ED9D4A}" type="slidenum">
              <a:rPr lang="fr-FR" smtClean="0"/>
              <a:t>5</a:t>
            </a:fld>
            <a:endParaRPr lang="fr-FR"/>
          </a:p>
        </p:txBody>
      </p:sp>
    </p:spTree>
    <p:extLst>
      <p:ext uri="{BB962C8B-B14F-4D97-AF65-F5344CB8AC3E}">
        <p14:creationId xmlns:p14="http://schemas.microsoft.com/office/powerpoint/2010/main" val="1141844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Ok, </a:t>
            </a:r>
            <a:r>
              <a:rPr lang="fr-FR" err="1"/>
              <a:t>so</a:t>
            </a:r>
            <a:r>
              <a:rPr lang="fr-FR"/>
              <a:t> </a:t>
            </a:r>
            <a:r>
              <a:rPr lang="fr-FR" err="1"/>
              <a:t>now</a:t>
            </a:r>
            <a:r>
              <a:rPr lang="fr-FR"/>
              <a:t> </a:t>
            </a:r>
            <a:r>
              <a:rPr lang="fr-FR" err="1"/>
              <a:t>let's</a:t>
            </a:r>
            <a:r>
              <a:rPr lang="fr-FR"/>
              <a:t> </a:t>
            </a:r>
            <a:r>
              <a:rPr lang="fr-FR" err="1"/>
              <a:t>listen</a:t>
            </a:r>
            <a:r>
              <a:rPr lang="fr-FR"/>
              <a:t> –  focus on places </a:t>
            </a:r>
          </a:p>
          <a:p>
            <a:r>
              <a:rPr lang="fr-FR"/>
              <a:t> </a:t>
            </a:r>
            <a:r>
              <a:rPr lang="fr-FR" err="1"/>
              <a:t>tick</a:t>
            </a:r>
            <a:r>
              <a:rPr lang="fr-FR"/>
              <a:t> the places </a:t>
            </a:r>
            <a:r>
              <a:rPr lang="fr-FR" err="1"/>
              <a:t>mentionned</a:t>
            </a:r>
            <a:r>
              <a:rPr lang="fr-FR"/>
              <a:t> in the audio </a:t>
            </a:r>
            <a:endParaRPr lang="fr-FR">
              <a:cs typeface="Calibri"/>
            </a:endParaRPr>
          </a:p>
        </p:txBody>
      </p:sp>
      <p:sp>
        <p:nvSpPr>
          <p:cNvPr id="4" name="Espace réservé du numéro de diapositive 3"/>
          <p:cNvSpPr>
            <a:spLocks noGrp="1"/>
          </p:cNvSpPr>
          <p:nvPr>
            <p:ph type="sldNum" sz="quarter" idx="5"/>
          </p:nvPr>
        </p:nvSpPr>
        <p:spPr/>
        <p:txBody>
          <a:bodyPr/>
          <a:lstStyle/>
          <a:p>
            <a:fld id="{DAD38FB3-11FE-4C0E-A9FC-2F38E4ED9D4A}" type="slidenum">
              <a:rPr lang="fr-FR" smtClean="0"/>
              <a:t>6</a:t>
            </a:fld>
            <a:endParaRPr lang="fr-FR"/>
          </a:p>
        </p:txBody>
      </p:sp>
    </p:spTree>
    <p:extLst>
      <p:ext uri="{BB962C8B-B14F-4D97-AF65-F5344CB8AC3E}">
        <p14:creationId xmlns:p14="http://schemas.microsoft.com/office/powerpoint/2010/main" val="1164157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Ok, </a:t>
            </a:r>
            <a:r>
              <a:rPr lang="fr-FR" err="1"/>
              <a:t>so</a:t>
            </a:r>
            <a:r>
              <a:rPr lang="fr-FR"/>
              <a:t> </a:t>
            </a:r>
            <a:r>
              <a:rPr lang="fr-FR" err="1"/>
              <a:t>now</a:t>
            </a:r>
            <a:r>
              <a:rPr lang="fr-FR"/>
              <a:t> let’s check! She likes to take a ferry to go to Taronga zoo. So let's go and visit too.</a:t>
            </a:r>
            <a:endParaRPr lang="fr-FR">
              <a:cs typeface="Calibri"/>
            </a:endParaRPr>
          </a:p>
        </p:txBody>
      </p:sp>
      <p:sp>
        <p:nvSpPr>
          <p:cNvPr id="4" name="Espace réservé du numéro de diapositive 3"/>
          <p:cNvSpPr>
            <a:spLocks noGrp="1"/>
          </p:cNvSpPr>
          <p:nvPr>
            <p:ph type="sldNum" sz="quarter" idx="5"/>
          </p:nvPr>
        </p:nvSpPr>
        <p:spPr/>
        <p:txBody>
          <a:bodyPr/>
          <a:lstStyle/>
          <a:p>
            <a:fld id="{DAD38FB3-11FE-4C0E-A9FC-2F38E4ED9D4A}" type="slidenum">
              <a:rPr lang="fr-FR" smtClean="0"/>
              <a:t>7</a:t>
            </a:fld>
            <a:endParaRPr lang="fr-FR"/>
          </a:p>
        </p:txBody>
      </p:sp>
    </p:spTree>
    <p:extLst>
      <p:ext uri="{BB962C8B-B14F-4D97-AF65-F5344CB8AC3E}">
        <p14:creationId xmlns:p14="http://schemas.microsoft.com/office/powerpoint/2010/main" val="1369327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But first, </a:t>
            </a:r>
            <a:r>
              <a:rPr lang="fr-FR" b="1" dirty="0" err="1"/>
              <a:t>let’s</a:t>
            </a:r>
            <a:r>
              <a:rPr lang="fr-FR" b="1" dirty="0"/>
              <a:t> </a:t>
            </a:r>
            <a:r>
              <a:rPr lang="fr-FR" b="1" dirty="0" err="1"/>
              <a:t>try</a:t>
            </a:r>
            <a:r>
              <a:rPr lang="fr-FR" b="1" dirty="0"/>
              <a:t> and </a:t>
            </a:r>
            <a:r>
              <a:rPr lang="fr-FR" b="1" dirty="0" err="1"/>
              <a:t>understand</a:t>
            </a:r>
            <a:r>
              <a:rPr lang="fr-FR" b="1" dirty="0"/>
              <a:t> </a:t>
            </a:r>
            <a:r>
              <a:rPr lang="fr-FR" b="1" dirty="0" err="1"/>
              <a:t>why</a:t>
            </a:r>
            <a:r>
              <a:rPr lang="fr-FR" b="1" dirty="0"/>
              <a:t> </a:t>
            </a:r>
            <a:r>
              <a:rPr lang="fr-FR" b="1" dirty="0" err="1"/>
              <a:t>our</a:t>
            </a:r>
            <a:r>
              <a:rPr lang="fr-FR" b="1" dirty="0"/>
              <a:t> </a:t>
            </a:r>
            <a:r>
              <a:rPr lang="fr-FR" b="1" dirty="0" err="1"/>
              <a:t>friend</a:t>
            </a:r>
            <a:r>
              <a:rPr lang="fr-FR" b="1" dirty="0"/>
              <a:t> </a:t>
            </a:r>
            <a:r>
              <a:rPr lang="fr-FR" b="1" dirty="0" err="1"/>
              <a:t>from</a:t>
            </a:r>
            <a:r>
              <a:rPr lang="fr-FR" b="1" dirty="0"/>
              <a:t> Sydney </a:t>
            </a:r>
            <a:r>
              <a:rPr lang="fr-FR" b="1" dirty="0" err="1"/>
              <a:t>wants</a:t>
            </a:r>
            <a:r>
              <a:rPr lang="fr-FR" b="1" dirty="0"/>
              <a:t> to </a:t>
            </a:r>
            <a:r>
              <a:rPr lang="fr-FR" b="1" dirty="0" err="1"/>
              <a:t>take</a:t>
            </a:r>
            <a:r>
              <a:rPr lang="fr-FR" b="1" dirty="0"/>
              <a:t> the ferry!</a:t>
            </a:r>
          </a:p>
          <a:p>
            <a:r>
              <a:rPr lang="fr-FR" b="1" dirty="0"/>
              <a:t>In Paris </a:t>
            </a:r>
            <a:r>
              <a:rPr lang="fr-FR" b="1" dirty="0" err="1"/>
              <a:t>you</a:t>
            </a:r>
            <a:r>
              <a:rPr lang="fr-FR" b="1" dirty="0"/>
              <a:t> </a:t>
            </a:r>
            <a:r>
              <a:rPr lang="fr-FR" b="1" dirty="0" err="1"/>
              <a:t>don’t</a:t>
            </a:r>
            <a:r>
              <a:rPr lang="fr-FR" b="1" dirty="0"/>
              <a:t> </a:t>
            </a:r>
            <a:r>
              <a:rPr lang="fr-FR" b="1" dirty="0" err="1"/>
              <a:t>say</a:t>
            </a:r>
            <a:r>
              <a:rPr lang="fr-FR" b="1" dirty="0"/>
              <a:t>: </a:t>
            </a:r>
            <a:r>
              <a:rPr lang="fr-FR" b="1" dirty="0" err="1"/>
              <a:t>let’s</a:t>
            </a:r>
            <a:r>
              <a:rPr lang="fr-FR" b="1" dirty="0"/>
              <a:t> </a:t>
            </a:r>
            <a:r>
              <a:rPr lang="fr-FR" b="1" dirty="0" err="1"/>
              <a:t>take</a:t>
            </a:r>
            <a:r>
              <a:rPr lang="fr-FR" b="1" dirty="0"/>
              <a:t> the ferry! </a:t>
            </a:r>
            <a:endParaRPr lang="fr-FR" dirty="0"/>
          </a:p>
          <a:p>
            <a:r>
              <a:rPr lang="fr-FR" dirty="0"/>
              <a:t>So </a:t>
            </a:r>
            <a:r>
              <a:rPr lang="fr-FR" dirty="0" err="1"/>
              <a:t>why</a:t>
            </a:r>
            <a:r>
              <a:rPr lang="fr-FR" dirty="0"/>
              <a:t>? </a:t>
            </a:r>
            <a:r>
              <a:rPr lang="fr-FR" dirty="0" err="1"/>
              <a:t>Let’s</a:t>
            </a:r>
            <a:r>
              <a:rPr lang="fr-FR" dirty="0"/>
              <a:t> have a look at </a:t>
            </a:r>
            <a:r>
              <a:rPr lang="fr-FR" dirty="0" err="1"/>
              <a:t>those</a:t>
            </a:r>
            <a:r>
              <a:rPr lang="fr-FR" dirty="0"/>
              <a:t> </a:t>
            </a:r>
            <a:r>
              <a:rPr lang="fr-FR" dirty="0" err="1"/>
              <a:t>maps</a:t>
            </a:r>
            <a:r>
              <a:rPr lang="fr-FR" dirty="0"/>
              <a:t>:</a:t>
            </a:r>
          </a:p>
          <a:p>
            <a:endParaRPr lang="fr-FR" dirty="0"/>
          </a:p>
          <a:p>
            <a:r>
              <a:rPr lang="fr-FR" dirty="0"/>
              <a:t>Sydney </a:t>
            </a:r>
            <a:r>
              <a:rPr lang="fr-FR" dirty="0" err="1"/>
              <a:t>is</a:t>
            </a:r>
            <a:r>
              <a:rPr lang="fr-FR" dirty="0"/>
              <a:t> in the South </a:t>
            </a:r>
            <a:r>
              <a:rPr lang="fr-FR" dirty="0" err="1"/>
              <a:t>east</a:t>
            </a:r>
            <a:r>
              <a:rPr lang="fr-FR" dirty="0"/>
              <a:t> of A as </a:t>
            </a:r>
            <a:r>
              <a:rPr lang="fr-FR" dirty="0" err="1"/>
              <a:t>we</a:t>
            </a:r>
            <a:r>
              <a:rPr lang="fr-FR" dirty="0"/>
              <a:t> have </a:t>
            </a:r>
            <a:r>
              <a:rPr lang="fr-FR" dirty="0" err="1"/>
              <a:t>seen</a:t>
            </a:r>
            <a:r>
              <a:rPr lang="fr-FR" dirty="0"/>
              <a:t>.</a:t>
            </a:r>
          </a:p>
          <a:p>
            <a:endParaRPr lang="fr-FR" dirty="0"/>
          </a:p>
          <a:p>
            <a:r>
              <a:rPr lang="fr-FR" dirty="0" err="1"/>
              <a:t>It’s</a:t>
            </a:r>
            <a:r>
              <a:rPr lang="fr-FR" dirty="0"/>
              <a:t> a big city but Sydney </a:t>
            </a:r>
            <a:r>
              <a:rPr lang="fr-FR" dirty="0" err="1"/>
              <a:t>is</a:t>
            </a:r>
            <a:r>
              <a:rPr lang="fr-FR" dirty="0"/>
              <a:t> a </a:t>
            </a:r>
            <a:r>
              <a:rPr lang="fr-FR" dirty="0" err="1"/>
              <a:t>little</a:t>
            </a:r>
            <a:r>
              <a:rPr lang="fr-FR" dirty="0"/>
              <a:t> bit like Venice: </a:t>
            </a:r>
            <a:r>
              <a:rPr lang="fr-FR" dirty="0" err="1"/>
              <a:t>there</a:t>
            </a:r>
            <a:r>
              <a:rPr lang="fr-FR" dirty="0"/>
              <a:t> </a:t>
            </a:r>
            <a:r>
              <a:rPr lang="fr-FR" dirty="0" err="1"/>
              <a:t>is</a:t>
            </a:r>
            <a:r>
              <a:rPr lang="fr-FR" dirty="0"/>
              <a:t> water </a:t>
            </a:r>
            <a:r>
              <a:rPr lang="fr-FR" dirty="0" err="1"/>
              <a:t>everywhere</a:t>
            </a:r>
            <a:r>
              <a:rPr lang="fr-FR" dirty="0"/>
              <a:t>!</a:t>
            </a:r>
          </a:p>
          <a:p>
            <a:endParaRPr lang="fr-FR" dirty="0"/>
          </a:p>
          <a:p>
            <a:r>
              <a:rPr lang="fr-FR" dirty="0"/>
              <a:t>So, as </a:t>
            </a:r>
            <a:r>
              <a:rPr lang="fr-FR" dirty="0" err="1"/>
              <a:t>you</a:t>
            </a:r>
            <a:r>
              <a:rPr lang="fr-FR" dirty="0"/>
              <a:t> can </a:t>
            </a:r>
            <a:r>
              <a:rPr lang="fr-FR" dirty="0" err="1"/>
              <a:t>see</a:t>
            </a:r>
            <a:r>
              <a:rPr lang="fr-FR" dirty="0"/>
              <a:t>, the best </a:t>
            </a:r>
            <a:r>
              <a:rPr lang="fr-FR" dirty="0" err="1"/>
              <a:t>way</a:t>
            </a:r>
            <a:r>
              <a:rPr lang="fr-FR" dirty="0"/>
              <a:t> to go to </a:t>
            </a:r>
            <a:r>
              <a:rPr lang="fr-FR" dirty="0" err="1"/>
              <a:t>Taronga</a:t>
            </a:r>
            <a:r>
              <a:rPr lang="fr-FR" dirty="0"/>
              <a:t> Zoo </a:t>
            </a:r>
            <a:r>
              <a:rPr lang="fr-FR" dirty="0" err="1"/>
              <a:t>from</a:t>
            </a:r>
            <a:r>
              <a:rPr lang="fr-FR" dirty="0"/>
              <a:t> the </a:t>
            </a:r>
            <a:r>
              <a:rPr lang="fr-FR" dirty="0" err="1"/>
              <a:t>harbour</a:t>
            </a:r>
            <a:r>
              <a:rPr lang="fr-FR" dirty="0"/>
              <a:t> </a:t>
            </a:r>
            <a:r>
              <a:rPr lang="fr-FR" dirty="0" err="1"/>
              <a:t>called</a:t>
            </a:r>
            <a:r>
              <a:rPr lang="fr-FR" dirty="0"/>
              <a:t> the </a:t>
            </a:r>
            <a:r>
              <a:rPr lang="fr-FR" dirty="0" err="1"/>
              <a:t>Circular</a:t>
            </a:r>
            <a:r>
              <a:rPr lang="fr-FR" dirty="0"/>
              <a:t> Quay </a:t>
            </a:r>
            <a:r>
              <a:rPr lang="fr-FR" dirty="0" err="1"/>
              <a:t>is</a:t>
            </a:r>
            <a:r>
              <a:rPr lang="fr-FR" dirty="0"/>
              <a:t> to </a:t>
            </a:r>
            <a:r>
              <a:rPr lang="fr-FR" dirty="0" err="1"/>
              <a:t>take</a:t>
            </a:r>
            <a:r>
              <a:rPr lang="fr-FR" dirty="0"/>
              <a:t> the ferry</a:t>
            </a:r>
          </a:p>
        </p:txBody>
      </p:sp>
      <p:sp>
        <p:nvSpPr>
          <p:cNvPr id="4" name="Espace réservé du numéro de diapositive 3"/>
          <p:cNvSpPr>
            <a:spLocks noGrp="1"/>
          </p:cNvSpPr>
          <p:nvPr>
            <p:ph type="sldNum" sz="quarter" idx="5"/>
          </p:nvPr>
        </p:nvSpPr>
        <p:spPr/>
        <p:txBody>
          <a:bodyPr/>
          <a:lstStyle/>
          <a:p>
            <a:fld id="{DAD38FB3-11FE-4C0E-A9FC-2F38E4ED9D4A}" type="slidenum">
              <a:rPr lang="fr-FR" smtClean="0"/>
              <a:t>8</a:t>
            </a:fld>
            <a:endParaRPr lang="fr-FR"/>
          </a:p>
        </p:txBody>
      </p:sp>
    </p:spTree>
    <p:extLst>
      <p:ext uri="{BB962C8B-B14F-4D97-AF65-F5344CB8AC3E}">
        <p14:creationId xmlns:p14="http://schemas.microsoft.com/office/powerpoint/2010/main" val="2499085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cs typeface="Calibri"/>
              </a:rPr>
              <a:t>But </a:t>
            </a:r>
            <a:r>
              <a:rPr lang="fr-FR" err="1">
                <a:cs typeface="Calibri"/>
              </a:rPr>
              <a:t>which</a:t>
            </a:r>
            <a:r>
              <a:rPr lang="fr-FR">
                <a:cs typeface="Calibri"/>
              </a:rPr>
              <a:t> ferry can </a:t>
            </a:r>
            <a:r>
              <a:rPr lang="fr-FR" err="1">
                <a:cs typeface="Calibri"/>
              </a:rPr>
              <a:t>you</a:t>
            </a:r>
            <a:r>
              <a:rPr lang="fr-FR">
                <a:cs typeface="Calibri"/>
              </a:rPr>
              <a:t> </a:t>
            </a:r>
            <a:r>
              <a:rPr lang="fr-FR" err="1">
                <a:cs typeface="Calibri"/>
              </a:rPr>
              <a:t>take</a:t>
            </a:r>
            <a:r>
              <a:rPr lang="fr-FR">
                <a:cs typeface="Calibri"/>
              </a:rPr>
              <a:t>? </a:t>
            </a:r>
          </a:p>
          <a:p>
            <a:endParaRPr lang="fr-FR">
              <a:cs typeface="Calibri"/>
            </a:endParaRPr>
          </a:p>
          <a:p>
            <a:r>
              <a:rPr lang="fr-FR">
                <a:cs typeface="Calibri"/>
              </a:rPr>
              <a:t>Have a look at </a:t>
            </a:r>
            <a:r>
              <a:rPr lang="fr-FR" err="1">
                <a:cs typeface="Calibri"/>
              </a:rPr>
              <a:t>this</a:t>
            </a:r>
            <a:r>
              <a:rPr lang="fr-FR">
                <a:cs typeface="Calibri"/>
              </a:rPr>
              <a:t> </a:t>
            </a:r>
            <a:r>
              <a:rPr lang="fr-FR" err="1">
                <a:cs typeface="Calibri"/>
              </a:rPr>
              <a:t>map</a:t>
            </a:r>
            <a:r>
              <a:rPr lang="fr-FR">
                <a:cs typeface="Calibri"/>
              </a:rPr>
              <a:t>: The </a:t>
            </a:r>
            <a:r>
              <a:rPr lang="fr-FR" err="1">
                <a:cs typeface="Calibri"/>
              </a:rPr>
              <a:t>circular</a:t>
            </a:r>
            <a:r>
              <a:rPr lang="fr-FR">
                <a:cs typeface="Calibri"/>
              </a:rPr>
              <a:t> Quay </a:t>
            </a:r>
            <a:r>
              <a:rPr lang="fr-FR" err="1">
                <a:cs typeface="Calibri"/>
              </a:rPr>
              <a:t>is</a:t>
            </a:r>
            <a:r>
              <a:rPr lang="fr-FR">
                <a:cs typeface="Calibri"/>
              </a:rPr>
              <a:t> </a:t>
            </a:r>
            <a:r>
              <a:rPr lang="fr-FR" err="1">
                <a:cs typeface="Calibri"/>
              </a:rPr>
              <a:t>here</a:t>
            </a:r>
            <a:r>
              <a:rPr lang="fr-FR">
                <a:cs typeface="Calibri"/>
              </a:rPr>
              <a:t>. But </a:t>
            </a:r>
            <a:r>
              <a:rPr lang="fr-FR" err="1">
                <a:cs typeface="Calibri"/>
              </a:rPr>
              <a:t>where</a:t>
            </a:r>
            <a:r>
              <a:rPr lang="fr-FR">
                <a:cs typeface="Calibri"/>
              </a:rPr>
              <a:t> </a:t>
            </a:r>
            <a:r>
              <a:rPr lang="fr-FR" err="1">
                <a:cs typeface="Calibri"/>
              </a:rPr>
              <a:t>is</a:t>
            </a:r>
            <a:r>
              <a:rPr lang="fr-FR">
                <a:cs typeface="Calibri"/>
              </a:rPr>
              <a:t> TZ? </a:t>
            </a:r>
            <a:r>
              <a:rPr lang="fr-FR" err="1">
                <a:cs typeface="Calibri"/>
              </a:rPr>
              <a:t>Did</a:t>
            </a:r>
            <a:r>
              <a:rPr lang="fr-FR">
                <a:cs typeface="Calibri"/>
              </a:rPr>
              <a:t> </a:t>
            </a:r>
            <a:r>
              <a:rPr lang="fr-FR" err="1">
                <a:cs typeface="Calibri"/>
              </a:rPr>
              <a:t>you</a:t>
            </a:r>
            <a:r>
              <a:rPr lang="fr-FR">
                <a:cs typeface="Calibri"/>
              </a:rPr>
              <a:t> </a:t>
            </a:r>
            <a:r>
              <a:rPr lang="fr-FR" err="1">
                <a:cs typeface="Calibri"/>
              </a:rPr>
              <a:t>find</a:t>
            </a:r>
            <a:r>
              <a:rPr lang="fr-FR">
                <a:cs typeface="Calibri"/>
              </a:rPr>
              <a:t> </a:t>
            </a:r>
            <a:r>
              <a:rPr lang="fr-FR" err="1">
                <a:cs typeface="Calibri"/>
              </a:rPr>
              <a:t>it</a:t>
            </a:r>
            <a:r>
              <a:rPr lang="fr-FR">
                <a:cs typeface="Calibri"/>
              </a:rPr>
              <a:t>? </a:t>
            </a:r>
            <a:r>
              <a:rPr lang="fr-FR" err="1">
                <a:cs typeface="Calibri"/>
              </a:rPr>
              <a:t>It’s</a:t>
            </a:r>
            <a:r>
              <a:rPr lang="fr-FR">
                <a:cs typeface="Calibri"/>
              </a:rPr>
              <a:t> to the </a:t>
            </a:r>
            <a:r>
              <a:rPr lang="fr-FR" err="1">
                <a:cs typeface="Calibri"/>
              </a:rPr>
              <a:t>north</a:t>
            </a:r>
            <a:r>
              <a:rPr lang="fr-FR">
                <a:cs typeface="Calibri"/>
              </a:rPr>
              <a:t> </a:t>
            </a:r>
            <a:r>
              <a:rPr lang="fr-FR" err="1">
                <a:cs typeface="Calibri"/>
              </a:rPr>
              <a:t>east</a:t>
            </a:r>
            <a:r>
              <a:rPr lang="fr-FR">
                <a:cs typeface="Calibri"/>
              </a:rPr>
              <a:t>!</a:t>
            </a:r>
          </a:p>
          <a:p>
            <a:endParaRPr lang="fr-FR">
              <a:cs typeface="Calibri"/>
            </a:endParaRPr>
          </a:p>
          <a:p>
            <a:r>
              <a:rPr lang="fr-FR">
                <a:cs typeface="Calibri"/>
              </a:rPr>
              <a:t>So, </a:t>
            </a:r>
            <a:r>
              <a:rPr lang="fr-FR" err="1">
                <a:cs typeface="Calibri"/>
              </a:rPr>
              <a:t>you</a:t>
            </a:r>
            <a:r>
              <a:rPr lang="fr-FR">
                <a:cs typeface="Calibri"/>
              </a:rPr>
              <a:t> must </a:t>
            </a:r>
            <a:r>
              <a:rPr lang="fr-FR" err="1">
                <a:cs typeface="Calibri"/>
              </a:rPr>
              <a:t>take</a:t>
            </a:r>
            <a:r>
              <a:rPr lang="fr-FR">
                <a:cs typeface="Calibri"/>
              </a:rPr>
              <a:t> line F2, </a:t>
            </a:r>
            <a:r>
              <a:rPr lang="fr-FR" err="1">
                <a:cs typeface="Calibri"/>
              </a:rPr>
              <a:t>let's</a:t>
            </a:r>
            <a:r>
              <a:rPr lang="fr-FR">
                <a:cs typeface="Calibri"/>
              </a:rPr>
              <a:t> go!</a:t>
            </a:r>
          </a:p>
          <a:p>
            <a:endParaRPr lang="fr-FR">
              <a:cs typeface="Calibri"/>
            </a:endParaRPr>
          </a:p>
        </p:txBody>
      </p:sp>
      <p:sp>
        <p:nvSpPr>
          <p:cNvPr id="4" name="Espace réservé du numéro de diapositive 3"/>
          <p:cNvSpPr>
            <a:spLocks noGrp="1"/>
          </p:cNvSpPr>
          <p:nvPr>
            <p:ph type="sldNum" sz="quarter" idx="5"/>
          </p:nvPr>
        </p:nvSpPr>
        <p:spPr/>
        <p:txBody>
          <a:bodyPr/>
          <a:lstStyle/>
          <a:p>
            <a:fld id="{DAD38FB3-11FE-4C0E-A9FC-2F38E4ED9D4A}" type="slidenum">
              <a:rPr lang="fr-FR" smtClean="0"/>
              <a:t>9</a:t>
            </a:fld>
            <a:endParaRPr lang="fr-FR"/>
          </a:p>
        </p:txBody>
      </p:sp>
    </p:spTree>
    <p:extLst>
      <p:ext uri="{BB962C8B-B14F-4D97-AF65-F5344CB8AC3E}">
        <p14:creationId xmlns:p14="http://schemas.microsoft.com/office/powerpoint/2010/main" val="3479425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2B95DF-BADB-42C4-8360-D396700267AF}"/>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4F0DA5C-EF20-4035-9224-A424EC3C14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21B913B0-1F0E-4C41-90AA-75423D7027AC}"/>
              </a:ext>
            </a:extLst>
          </p:cNvPr>
          <p:cNvSpPr>
            <a:spLocks noGrp="1"/>
          </p:cNvSpPr>
          <p:nvPr>
            <p:ph type="dt" sz="half" idx="10"/>
          </p:nvPr>
        </p:nvSpPr>
        <p:spPr/>
        <p:txBody>
          <a:bodyPr/>
          <a:lstStyle/>
          <a:p>
            <a:fld id="{4199A99B-0468-4E9A-965E-B69F482D99A5}" type="datetimeFigureOut">
              <a:rPr lang="fr-FR" smtClean="0"/>
              <a:t>17/04/2020</a:t>
            </a:fld>
            <a:endParaRPr lang="fr-FR"/>
          </a:p>
        </p:txBody>
      </p:sp>
      <p:sp>
        <p:nvSpPr>
          <p:cNvPr id="5" name="Espace réservé du pied de page 4">
            <a:extLst>
              <a:ext uri="{FF2B5EF4-FFF2-40B4-BE49-F238E27FC236}">
                <a16:creationId xmlns:a16="http://schemas.microsoft.com/office/drawing/2014/main" id="{BBC2C959-6DF2-4DD2-B45F-BABB97806FD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B71D854-E4EE-4A66-BE7C-F01F182722CC}"/>
              </a:ext>
            </a:extLst>
          </p:cNvPr>
          <p:cNvSpPr>
            <a:spLocks noGrp="1"/>
          </p:cNvSpPr>
          <p:nvPr>
            <p:ph type="sldNum" sz="quarter" idx="12"/>
          </p:nvPr>
        </p:nvSpPr>
        <p:spPr/>
        <p:txBody>
          <a:bodyPr/>
          <a:lstStyle/>
          <a:p>
            <a:fld id="{1A57F38E-1F7B-4C7D-95EF-D8795B674C2B}" type="slidenum">
              <a:rPr lang="fr-FR" smtClean="0"/>
              <a:t>‹N°›</a:t>
            </a:fld>
            <a:endParaRPr lang="fr-FR"/>
          </a:p>
        </p:txBody>
      </p:sp>
    </p:spTree>
    <p:extLst>
      <p:ext uri="{BB962C8B-B14F-4D97-AF65-F5344CB8AC3E}">
        <p14:creationId xmlns:p14="http://schemas.microsoft.com/office/powerpoint/2010/main" val="612363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D6497F-3ED7-41FE-BC78-AD66405E3068}"/>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9C7C5B53-0EA4-435F-8B94-A75708A4500A}"/>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2ADA01D-5B7D-486E-A886-D5E953FC63E9}"/>
              </a:ext>
            </a:extLst>
          </p:cNvPr>
          <p:cNvSpPr>
            <a:spLocks noGrp="1"/>
          </p:cNvSpPr>
          <p:nvPr>
            <p:ph type="dt" sz="half" idx="10"/>
          </p:nvPr>
        </p:nvSpPr>
        <p:spPr/>
        <p:txBody>
          <a:bodyPr/>
          <a:lstStyle/>
          <a:p>
            <a:fld id="{4199A99B-0468-4E9A-965E-B69F482D99A5}" type="datetimeFigureOut">
              <a:rPr lang="fr-FR" smtClean="0"/>
              <a:t>17/04/2020</a:t>
            </a:fld>
            <a:endParaRPr lang="fr-FR"/>
          </a:p>
        </p:txBody>
      </p:sp>
      <p:sp>
        <p:nvSpPr>
          <p:cNvPr id="5" name="Espace réservé du pied de page 4">
            <a:extLst>
              <a:ext uri="{FF2B5EF4-FFF2-40B4-BE49-F238E27FC236}">
                <a16:creationId xmlns:a16="http://schemas.microsoft.com/office/drawing/2014/main" id="{00A8D693-78E7-4367-9C38-C830588D879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9712A82-55A5-4A66-8844-3EC189E77EC2}"/>
              </a:ext>
            </a:extLst>
          </p:cNvPr>
          <p:cNvSpPr>
            <a:spLocks noGrp="1"/>
          </p:cNvSpPr>
          <p:nvPr>
            <p:ph type="sldNum" sz="quarter" idx="12"/>
          </p:nvPr>
        </p:nvSpPr>
        <p:spPr/>
        <p:txBody>
          <a:bodyPr/>
          <a:lstStyle/>
          <a:p>
            <a:fld id="{1A57F38E-1F7B-4C7D-95EF-D8795B674C2B}" type="slidenum">
              <a:rPr lang="fr-FR" smtClean="0"/>
              <a:t>‹N°›</a:t>
            </a:fld>
            <a:endParaRPr lang="fr-FR"/>
          </a:p>
        </p:txBody>
      </p:sp>
    </p:spTree>
    <p:extLst>
      <p:ext uri="{BB962C8B-B14F-4D97-AF65-F5344CB8AC3E}">
        <p14:creationId xmlns:p14="http://schemas.microsoft.com/office/powerpoint/2010/main" val="3843486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1D22A5A-1B12-4493-8EF2-F8567F44CFA9}"/>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BBE00D4-5B95-4C3F-BFE2-10638288CC2E}"/>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1737843-B112-4EC4-A60D-D985975939B2}"/>
              </a:ext>
            </a:extLst>
          </p:cNvPr>
          <p:cNvSpPr>
            <a:spLocks noGrp="1"/>
          </p:cNvSpPr>
          <p:nvPr>
            <p:ph type="dt" sz="half" idx="10"/>
          </p:nvPr>
        </p:nvSpPr>
        <p:spPr/>
        <p:txBody>
          <a:bodyPr/>
          <a:lstStyle/>
          <a:p>
            <a:fld id="{4199A99B-0468-4E9A-965E-B69F482D99A5}" type="datetimeFigureOut">
              <a:rPr lang="fr-FR" smtClean="0"/>
              <a:t>17/04/2020</a:t>
            </a:fld>
            <a:endParaRPr lang="fr-FR"/>
          </a:p>
        </p:txBody>
      </p:sp>
      <p:sp>
        <p:nvSpPr>
          <p:cNvPr id="5" name="Espace réservé du pied de page 4">
            <a:extLst>
              <a:ext uri="{FF2B5EF4-FFF2-40B4-BE49-F238E27FC236}">
                <a16:creationId xmlns:a16="http://schemas.microsoft.com/office/drawing/2014/main" id="{8FD1F1E7-E42A-4A64-94B5-B8CEBED3555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11FA93A-8145-41E5-8D0C-925ECC40C9C7}"/>
              </a:ext>
            </a:extLst>
          </p:cNvPr>
          <p:cNvSpPr>
            <a:spLocks noGrp="1"/>
          </p:cNvSpPr>
          <p:nvPr>
            <p:ph type="sldNum" sz="quarter" idx="12"/>
          </p:nvPr>
        </p:nvSpPr>
        <p:spPr/>
        <p:txBody>
          <a:bodyPr/>
          <a:lstStyle/>
          <a:p>
            <a:fld id="{1A57F38E-1F7B-4C7D-95EF-D8795B674C2B}" type="slidenum">
              <a:rPr lang="fr-FR" smtClean="0"/>
              <a:t>‹N°›</a:t>
            </a:fld>
            <a:endParaRPr lang="fr-FR"/>
          </a:p>
        </p:txBody>
      </p:sp>
    </p:spTree>
    <p:extLst>
      <p:ext uri="{BB962C8B-B14F-4D97-AF65-F5344CB8AC3E}">
        <p14:creationId xmlns:p14="http://schemas.microsoft.com/office/powerpoint/2010/main" val="626448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111549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404E58-33D4-4AA6-A437-1829C74771D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C6DF630-DDAC-4EBE-9255-BE3852989DE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098203F-F27E-4FBE-BCB4-98B7E8A91D8E}"/>
              </a:ext>
            </a:extLst>
          </p:cNvPr>
          <p:cNvSpPr>
            <a:spLocks noGrp="1"/>
          </p:cNvSpPr>
          <p:nvPr>
            <p:ph type="dt" sz="half" idx="10"/>
          </p:nvPr>
        </p:nvSpPr>
        <p:spPr/>
        <p:txBody>
          <a:bodyPr/>
          <a:lstStyle/>
          <a:p>
            <a:fld id="{4199A99B-0468-4E9A-965E-B69F482D99A5}" type="datetimeFigureOut">
              <a:rPr lang="fr-FR" smtClean="0"/>
              <a:t>17/04/2020</a:t>
            </a:fld>
            <a:endParaRPr lang="fr-FR"/>
          </a:p>
        </p:txBody>
      </p:sp>
      <p:sp>
        <p:nvSpPr>
          <p:cNvPr id="5" name="Espace réservé du pied de page 4">
            <a:extLst>
              <a:ext uri="{FF2B5EF4-FFF2-40B4-BE49-F238E27FC236}">
                <a16:creationId xmlns:a16="http://schemas.microsoft.com/office/drawing/2014/main" id="{DA092240-D561-4DDF-AD3C-44FD6A7E1E6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3EBD6E7-8180-4A8A-8B48-A7808E57D688}"/>
              </a:ext>
            </a:extLst>
          </p:cNvPr>
          <p:cNvSpPr>
            <a:spLocks noGrp="1"/>
          </p:cNvSpPr>
          <p:nvPr>
            <p:ph type="sldNum" sz="quarter" idx="12"/>
          </p:nvPr>
        </p:nvSpPr>
        <p:spPr/>
        <p:txBody>
          <a:bodyPr/>
          <a:lstStyle/>
          <a:p>
            <a:fld id="{1A57F38E-1F7B-4C7D-95EF-D8795B674C2B}" type="slidenum">
              <a:rPr lang="fr-FR" smtClean="0"/>
              <a:t>‹N°›</a:t>
            </a:fld>
            <a:endParaRPr lang="fr-FR"/>
          </a:p>
        </p:txBody>
      </p:sp>
    </p:spTree>
    <p:extLst>
      <p:ext uri="{BB962C8B-B14F-4D97-AF65-F5344CB8AC3E}">
        <p14:creationId xmlns:p14="http://schemas.microsoft.com/office/powerpoint/2010/main" val="2393613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C517CE-E090-4F4B-AC3C-305742C93BE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9A972CBB-9E91-4ECE-8C04-9B4C84A68A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51E776C-F08E-4E08-95A9-A60B79F97E37}"/>
              </a:ext>
            </a:extLst>
          </p:cNvPr>
          <p:cNvSpPr>
            <a:spLocks noGrp="1"/>
          </p:cNvSpPr>
          <p:nvPr>
            <p:ph type="dt" sz="half" idx="10"/>
          </p:nvPr>
        </p:nvSpPr>
        <p:spPr/>
        <p:txBody>
          <a:bodyPr/>
          <a:lstStyle/>
          <a:p>
            <a:fld id="{4199A99B-0468-4E9A-965E-B69F482D99A5}" type="datetimeFigureOut">
              <a:rPr lang="fr-FR" smtClean="0"/>
              <a:t>17/04/2020</a:t>
            </a:fld>
            <a:endParaRPr lang="fr-FR"/>
          </a:p>
        </p:txBody>
      </p:sp>
      <p:sp>
        <p:nvSpPr>
          <p:cNvPr id="5" name="Espace réservé du pied de page 4">
            <a:extLst>
              <a:ext uri="{FF2B5EF4-FFF2-40B4-BE49-F238E27FC236}">
                <a16:creationId xmlns:a16="http://schemas.microsoft.com/office/drawing/2014/main" id="{BAFEAE8B-7147-4F17-A344-53FE68C2A80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6AF6CC5-50FA-4B05-AC54-E173089D0739}"/>
              </a:ext>
            </a:extLst>
          </p:cNvPr>
          <p:cNvSpPr>
            <a:spLocks noGrp="1"/>
          </p:cNvSpPr>
          <p:nvPr>
            <p:ph type="sldNum" sz="quarter" idx="12"/>
          </p:nvPr>
        </p:nvSpPr>
        <p:spPr/>
        <p:txBody>
          <a:bodyPr/>
          <a:lstStyle/>
          <a:p>
            <a:fld id="{1A57F38E-1F7B-4C7D-95EF-D8795B674C2B}" type="slidenum">
              <a:rPr lang="fr-FR" smtClean="0"/>
              <a:t>‹N°›</a:t>
            </a:fld>
            <a:endParaRPr lang="fr-FR"/>
          </a:p>
        </p:txBody>
      </p:sp>
    </p:spTree>
    <p:extLst>
      <p:ext uri="{BB962C8B-B14F-4D97-AF65-F5344CB8AC3E}">
        <p14:creationId xmlns:p14="http://schemas.microsoft.com/office/powerpoint/2010/main" val="4198122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21C00E-B900-4CC4-8EB6-5271DAE6AE6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79B2B12-AF46-4C9E-846D-4CE4D0B2AD7C}"/>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7D93CFF9-B3E2-4362-8BA1-95BA99B365C8}"/>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D83F75FB-9039-4FC2-A0AB-E25B83FB717C}"/>
              </a:ext>
            </a:extLst>
          </p:cNvPr>
          <p:cNvSpPr>
            <a:spLocks noGrp="1"/>
          </p:cNvSpPr>
          <p:nvPr>
            <p:ph type="dt" sz="half" idx="10"/>
          </p:nvPr>
        </p:nvSpPr>
        <p:spPr/>
        <p:txBody>
          <a:bodyPr/>
          <a:lstStyle/>
          <a:p>
            <a:fld id="{4199A99B-0468-4E9A-965E-B69F482D99A5}" type="datetimeFigureOut">
              <a:rPr lang="fr-FR" smtClean="0"/>
              <a:t>17/04/2020</a:t>
            </a:fld>
            <a:endParaRPr lang="fr-FR"/>
          </a:p>
        </p:txBody>
      </p:sp>
      <p:sp>
        <p:nvSpPr>
          <p:cNvPr id="6" name="Espace réservé du pied de page 5">
            <a:extLst>
              <a:ext uri="{FF2B5EF4-FFF2-40B4-BE49-F238E27FC236}">
                <a16:creationId xmlns:a16="http://schemas.microsoft.com/office/drawing/2014/main" id="{73B0EF64-18EE-4836-A6E7-3CD3ACEF577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7FA08CE-03A9-4255-B86A-DC3EEC900E39}"/>
              </a:ext>
            </a:extLst>
          </p:cNvPr>
          <p:cNvSpPr>
            <a:spLocks noGrp="1"/>
          </p:cNvSpPr>
          <p:nvPr>
            <p:ph type="sldNum" sz="quarter" idx="12"/>
          </p:nvPr>
        </p:nvSpPr>
        <p:spPr/>
        <p:txBody>
          <a:bodyPr/>
          <a:lstStyle/>
          <a:p>
            <a:fld id="{1A57F38E-1F7B-4C7D-95EF-D8795B674C2B}" type="slidenum">
              <a:rPr lang="fr-FR" smtClean="0"/>
              <a:t>‹N°›</a:t>
            </a:fld>
            <a:endParaRPr lang="fr-FR"/>
          </a:p>
        </p:txBody>
      </p:sp>
    </p:spTree>
    <p:extLst>
      <p:ext uri="{BB962C8B-B14F-4D97-AF65-F5344CB8AC3E}">
        <p14:creationId xmlns:p14="http://schemas.microsoft.com/office/powerpoint/2010/main" val="407780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DC1FB2-1312-4349-941A-FD5DDBE9A5CC}"/>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AF707890-BE3E-4076-996B-2A9E9C775D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D67C17DD-9368-471C-BE57-975461C9B48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03DE2A86-500C-4BC2-B80D-B66B76151D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D5BC89A-CDB7-4B43-8C4B-2D5786284437}"/>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1AF4F9D-C461-4449-8E17-39C6B2B19AEE}"/>
              </a:ext>
            </a:extLst>
          </p:cNvPr>
          <p:cNvSpPr>
            <a:spLocks noGrp="1"/>
          </p:cNvSpPr>
          <p:nvPr>
            <p:ph type="dt" sz="half" idx="10"/>
          </p:nvPr>
        </p:nvSpPr>
        <p:spPr/>
        <p:txBody>
          <a:bodyPr/>
          <a:lstStyle/>
          <a:p>
            <a:fld id="{4199A99B-0468-4E9A-965E-B69F482D99A5}" type="datetimeFigureOut">
              <a:rPr lang="fr-FR" smtClean="0"/>
              <a:t>17/04/2020</a:t>
            </a:fld>
            <a:endParaRPr lang="fr-FR"/>
          </a:p>
        </p:txBody>
      </p:sp>
      <p:sp>
        <p:nvSpPr>
          <p:cNvPr id="8" name="Espace réservé du pied de page 7">
            <a:extLst>
              <a:ext uri="{FF2B5EF4-FFF2-40B4-BE49-F238E27FC236}">
                <a16:creationId xmlns:a16="http://schemas.microsoft.com/office/drawing/2014/main" id="{49C69091-D259-4051-9267-01AEBD07673D}"/>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498B47CF-40E9-4CF6-8C79-75C428C6C1BB}"/>
              </a:ext>
            </a:extLst>
          </p:cNvPr>
          <p:cNvSpPr>
            <a:spLocks noGrp="1"/>
          </p:cNvSpPr>
          <p:nvPr>
            <p:ph type="sldNum" sz="quarter" idx="12"/>
          </p:nvPr>
        </p:nvSpPr>
        <p:spPr/>
        <p:txBody>
          <a:bodyPr/>
          <a:lstStyle/>
          <a:p>
            <a:fld id="{1A57F38E-1F7B-4C7D-95EF-D8795B674C2B}" type="slidenum">
              <a:rPr lang="fr-FR" smtClean="0"/>
              <a:t>‹N°›</a:t>
            </a:fld>
            <a:endParaRPr lang="fr-FR"/>
          </a:p>
        </p:txBody>
      </p:sp>
    </p:spTree>
    <p:extLst>
      <p:ext uri="{BB962C8B-B14F-4D97-AF65-F5344CB8AC3E}">
        <p14:creationId xmlns:p14="http://schemas.microsoft.com/office/powerpoint/2010/main" val="166461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B30EC3-7370-40F4-8E4B-A6127B7F676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DD413776-D895-4FDB-AABC-1EF88836B33A}"/>
              </a:ext>
            </a:extLst>
          </p:cNvPr>
          <p:cNvSpPr>
            <a:spLocks noGrp="1"/>
          </p:cNvSpPr>
          <p:nvPr>
            <p:ph type="dt" sz="half" idx="10"/>
          </p:nvPr>
        </p:nvSpPr>
        <p:spPr/>
        <p:txBody>
          <a:bodyPr/>
          <a:lstStyle/>
          <a:p>
            <a:fld id="{4199A99B-0468-4E9A-965E-B69F482D99A5}" type="datetimeFigureOut">
              <a:rPr lang="fr-FR" smtClean="0"/>
              <a:t>17/04/2020</a:t>
            </a:fld>
            <a:endParaRPr lang="fr-FR"/>
          </a:p>
        </p:txBody>
      </p:sp>
      <p:sp>
        <p:nvSpPr>
          <p:cNvPr id="4" name="Espace réservé du pied de page 3">
            <a:extLst>
              <a:ext uri="{FF2B5EF4-FFF2-40B4-BE49-F238E27FC236}">
                <a16:creationId xmlns:a16="http://schemas.microsoft.com/office/drawing/2014/main" id="{DE9C536C-1E81-4665-B47E-AF2F0DBC00D0}"/>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990D31A1-0886-4664-9463-906A6CB94B78}"/>
              </a:ext>
            </a:extLst>
          </p:cNvPr>
          <p:cNvSpPr>
            <a:spLocks noGrp="1"/>
          </p:cNvSpPr>
          <p:nvPr>
            <p:ph type="sldNum" sz="quarter" idx="12"/>
          </p:nvPr>
        </p:nvSpPr>
        <p:spPr/>
        <p:txBody>
          <a:bodyPr/>
          <a:lstStyle/>
          <a:p>
            <a:fld id="{1A57F38E-1F7B-4C7D-95EF-D8795B674C2B}" type="slidenum">
              <a:rPr lang="fr-FR" smtClean="0"/>
              <a:t>‹N°›</a:t>
            </a:fld>
            <a:endParaRPr lang="fr-FR"/>
          </a:p>
        </p:txBody>
      </p:sp>
    </p:spTree>
    <p:extLst>
      <p:ext uri="{BB962C8B-B14F-4D97-AF65-F5344CB8AC3E}">
        <p14:creationId xmlns:p14="http://schemas.microsoft.com/office/powerpoint/2010/main" val="2478994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74F0339-A3F7-4EDC-8A87-EFE76E5E3B02}"/>
              </a:ext>
            </a:extLst>
          </p:cNvPr>
          <p:cNvSpPr>
            <a:spLocks noGrp="1"/>
          </p:cNvSpPr>
          <p:nvPr>
            <p:ph type="dt" sz="half" idx="10"/>
          </p:nvPr>
        </p:nvSpPr>
        <p:spPr/>
        <p:txBody>
          <a:bodyPr/>
          <a:lstStyle/>
          <a:p>
            <a:fld id="{4199A99B-0468-4E9A-965E-B69F482D99A5}" type="datetimeFigureOut">
              <a:rPr lang="fr-FR" smtClean="0"/>
              <a:t>17/04/2020</a:t>
            </a:fld>
            <a:endParaRPr lang="fr-FR"/>
          </a:p>
        </p:txBody>
      </p:sp>
      <p:sp>
        <p:nvSpPr>
          <p:cNvPr id="3" name="Espace réservé du pied de page 2">
            <a:extLst>
              <a:ext uri="{FF2B5EF4-FFF2-40B4-BE49-F238E27FC236}">
                <a16:creationId xmlns:a16="http://schemas.microsoft.com/office/drawing/2014/main" id="{03D5A1CE-C62D-4D8C-BE1A-E0101A417E48}"/>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94A2838E-ED2A-49B7-8156-A7D9C5906604}"/>
              </a:ext>
            </a:extLst>
          </p:cNvPr>
          <p:cNvSpPr>
            <a:spLocks noGrp="1"/>
          </p:cNvSpPr>
          <p:nvPr>
            <p:ph type="sldNum" sz="quarter" idx="12"/>
          </p:nvPr>
        </p:nvSpPr>
        <p:spPr/>
        <p:txBody>
          <a:bodyPr/>
          <a:lstStyle/>
          <a:p>
            <a:fld id="{1A57F38E-1F7B-4C7D-95EF-D8795B674C2B}" type="slidenum">
              <a:rPr lang="fr-FR" smtClean="0"/>
              <a:t>‹N°›</a:t>
            </a:fld>
            <a:endParaRPr lang="fr-FR"/>
          </a:p>
        </p:txBody>
      </p:sp>
    </p:spTree>
    <p:extLst>
      <p:ext uri="{BB962C8B-B14F-4D97-AF65-F5344CB8AC3E}">
        <p14:creationId xmlns:p14="http://schemas.microsoft.com/office/powerpoint/2010/main" val="1280052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3C394C-09A3-4087-B6CE-C1124DAD928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E7BD888C-C096-40F0-BBCC-F3F9F3CAAE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BA65C44F-F9CE-4060-A6C1-CACEBAFC4D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BA5DC9A-5E89-4674-9689-F1ECAE93EEDF}"/>
              </a:ext>
            </a:extLst>
          </p:cNvPr>
          <p:cNvSpPr>
            <a:spLocks noGrp="1"/>
          </p:cNvSpPr>
          <p:nvPr>
            <p:ph type="dt" sz="half" idx="10"/>
          </p:nvPr>
        </p:nvSpPr>
        <p:spPr/>
        <p:txBody>
          <a:bodyPr/>
          <a:lstStyle/>
          <a:p>
            <a:fld id="{4199A99B-0468-4E9A-965E-B69F482D99A5}" type="datetimeFigureOut">
              <a:rPr lang="fr-FR" smtClean="0"/>
              <a:t>17/04/2020</a:t>
            </a:fld>
            <a:endParaRPr lang="fr-FR"/>
          </a:p>
        </p:txBody>
      </p:sp>
      <p:sp>
        <p:nvSpPr>
          <p:cNvPr id="6" name="Espace réservé du pied de page 5">
            <a:extLst>
              <a:ext uri="{FF2B5EF4-FFF2-40B4-BE49-F238E27FC236}">
                <a16:creationId xmlns:a16="http://schemas.microsoft.com/office/drawing/2014/main" id="{8E0817FD-6EF5-440C-891E-66B8C9114D3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EC7A45B-EAB1-4815-8145-4569B9FDDF88}"/>
              </a:ext>
            </a:extLst>
          </p:cNvPr>
          <p:cNvSpPr>
            <a:spLocks noGrp="1"/>
          </p:cNvSpPr>
          <p:nvPr>
            <p:ph type="sldNum" sz="quarter" idx="12"/>
          </p:nvPr>
        </p:nvSpPr>
        <p:spPr/>
        <p:txBody>
          <a:bodyPr/>
          <a:lstStyle/>
          <a:p>
            <a:fld id="{1A57F38E-1F7B-4C7D-95EF-D8795B674C2B}" type="slidenum">
              <a:rPr lang="fr-FR" smtClean="0"/>
              <a:t>‹N°›</a:t>
            </a:fld>
            <a:endParaRPr lang="fr-FR"/>
          </a:p>
        </p:txBody>
      </p:sp>
    </p:spTree>
    <p:extLst>
      <p:ext uri="{BB962C8B-B14F-4D97-AF65-F5344CB8AC3E}">
        <p14:creationId xmlns:p14="http://schemas.microsoft.com/office/powerpoint/2010/main" val="2106236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2F19E3-E146-4E83-BEFE-6AF97BD4F9D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35677F32-3597-4DF7-AC61-955D7A6788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8BD3EC42-0A66-4EC1-B3CA-26A72CEFCD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5D3CC4E-0CF2-4B55-82F4-46E6197A670A}"/>
              </a:ext>
            </a:extLst>
          </p:cNvPr>
          <p:cNvSpPr>
            <a:spLocks noGrp="1"/>
          </p:cNvSpPr>
          <p:nvPr>
            <p:ph type="dt" sz="half" idx="10"/>
          </p:nvPr>
        </p:nvSpPr>
        <p:spPr/>
        <p:txBody>
          <a:bodyPr/>
          <a:lstStyle/>
          <a:p>
            <a:fld id="{4199A99B-0468-4E9A-965E-B69F482D99A5}" type="datetimeFigureOut">
              <a:rPr lang="fr-FR" smtClean="0"/>
              <a:t>17/04/2020</a:t>
            </a:fld>
            <a:endParaRPr lang="fr-FR"/>
          </a:p>
        </p:txBody>
      </p:sp>
      <p:sp>
        <p:nvSpPr>
          <p:cNvPr id="6" name="Espace réservé du pied de page 5">
            <a:extLst>
              <a:ext uri="{FF2B5EF4-FFF2-40B4-BE49-F238E27FC236}">
                <a16:creationId xmlns:a16="http://schemas.microsoft.com/office/drawing/2014/main" id="{91B74E65-70BE-4EC9-9994-0CE591E82EF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36FAFD3-0F03-45B6-A915-076A5AC28C86}"/>
              </a:ext>
            </a:extLst>
          </p:cNvPr>
          <p:cNvSpPr>
            <a:spLocks noGrp="1"/>
          </p:cNvSpPr>
          <p:nvPr>
            <p:ph type="sldNum" sz="quarter" idx="12"/>
          </p:nvPr>
        </p:nvSpPr>
        <p:spPr/>
        <p:txBody>
          <a:bodyPr/>
          <a:lstStyle/>
          <a:p>
            <a:fld id="{1A57F38E-1F7B-4C7D-95EF-D8795B674C2B}" type="slidenum">
              <a:rPr lang="fr-FR" smtClean="0"/>
              <a:t>‹N°›</a:t>
            </a:fld>
            <a:endParaRPr lang="fr-FR"/>
          </a:p>
        </p:txBody>
      </p:sp>
    </p:spTree>
    <p:extLst>
      <p:ext uri="{BB962C8B-B14F-4D97-AF65-F5344CB8AC3E}">
        <p14:creationId xmlns:p14="http://schemas.microsoft.com/office/powerpoint/2010/main" val="1650288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FA657DB-00A0-4F51-9100-7A094D4EAE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50622CD6-F457-4630-94AE-7AAF073D24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5D6A458-7DC9-4F96-9790-DF4BD95571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99A99B-0468-4E9A-965E-B69F482D99A5}" type="datetimeFigureOut">
              <a:rPr lang="fr-FR" smtClean="0"/>
              <a:t>17/04/2020</a:t>
            </a:fld>
            <a:endParaRPr lang="fr-FR"/>
          </a:p>
        </p:txBody>
      </p:sp>
      <p:sp>
        <p:nvSpPr>
          <p:cNvPr id="5" name="Espace réservé du pied de page 4">
            <a:extLst>
              <a:ext uri="{FF2B5EF4-FFF2-40B4-BE49-F238E27FC236}">
                <a16:creationId xmlns:a16="http://schemas.microsoft.com/office/drawing/2014/main" id="{74E9BFE3-7EE9-498C-95E6-BE1C2EDEA6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070BBF0A-70FC-471E-9C1F-6705A85A24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57F38E-1F7B-4C7D-95EF-D8795B674C2B}" type="slidenum">
              <a:rPr lang="fr-FR" smtClean="0"/>
              <a:t>‹N°›</a:t>
            </a:fld>
            <a:endParaRPr lang="fr-FR"/>
          </a:p>
        </p:txBody>
      </p:sp>
    </p:spTree>
    <p:extLst>
      <p:ext uri="{BB962C8B-B14F-4D97-AF65-F5344CB8AC3E}">
        <p14:creationId xmlns:p14="http://schemas.microsoft.com/office/powerpoint/2010/main" val="8485936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it.wikifur.com/wiki/Ornitorinco" TargetMode="External"/><Relationship Id="rId13" Type="http://schemas.openxmlformats.org/officeDocument/2006/relationships/image" Target="../media/image41.jpeg"/><Relationship Id="rId18" Type="http://schemas.openxmlformats.org/officeDocument/2006/relationships/hyperlink" Target="https://en.wikipedia.org/wiki/Komodo_dragon" TargetMode="External"/><Relationship Id="rId3" Type="http://schemas.openxmlformats.org/officeDocument/2006/relationships/image" Target="../media/image35.jpeg"/><Relationship Id="rId21" Type="http://schemas.openxmlformats.org/officeDocument/2006/relationships/image" Target="../media/image45.tiff"/><Relationship Id="rId7" Type="http://schemas.openxmlformats.org/officeDocument/2006/relationships/image" Target="../media/image38.jpeg"/><Relationship Id="rId12" Type="http://schemas.openxmlformats.org/officeDocument/2006/relationships/hyperlink" Target="https://en.wikipedia.org/wiki/Saltwater_crocodile" TargetMode="External"/><Relationship Id="rId17" Type="http://schemas.openxmlformats.org/officeDocument/2006/relationships/image" Target="../media/image43.jpeg"/><Relationship Id="rId2" Type="http://schemas.openxmlformats.org/officeDocument/2006/relationships/notesSlide" Target="../notesSlides/notesSlide11.xml"/><Relationship Id="rId16" Type="http://schemas.openxmlformats.org/officeDocument/2006/relationships/hyperlink" Target="http://theconversation.com/hidden-housemates-the-australian-redback-spider-55570" TargetMode="External"/><Relationship Id="rId20" Type="http://schemas.openxmlformats.org/officeDocument/2006/relationships/hyperlink" Target="https://en.wikipedia.org/wiki/List_of_Australian_bird_emblems" TargetMode="External"/><Relationship Id="rId1" Type="http://schemas.openxmlformats.org/officeDocument/2006/relationships/slideLayout" Target="../slideLayouts/slideLayout2.xml"/><Relationship Id="rId6" Type="http://schemas.openxmlformats.org/officeDocument/2006/relationships/hyperlink" Target="http://psittacidae13.deviantart.com/art/The-Australian-Pelican-168790967" TargetMode="External"/><Relationship Id="rId11" Type="http://schemas.openxmlformats.org/officeDocument/2006/relationships/image" Target="../media/image40.jpeg"/><Relationship Id="rId5" Type="http://schemas.openxmlformats.org/officeDocument/2006/relationships/image" Target="../media/image37.jpeg"/><Relationship Id="rId15" Type="http://schemas.openxmlformats.org/officeDocument/2006/relationships/image" Target="../media/image42.jpeg"/><Relationship Id="rId10" Type="http://schemas.openxmlformats.org/officeDocument/2006/relationships/hyperlink" Target="https://en.wikipedia.org/wiki/File:Cutest_Koala.jpg" TargetMode="External"/><Relationship Id="rId19" Type="http://schemas.openxmlformats.org/officeDocument/2006/relationships/image" Target="../media/image44.jpeg"/><Relationship Id="rId4" Type="http://schemas.openxmlformats.org/officeDocument/2006/relationships/image" Target="../media/image36.jpeg"/><Relationship Id="rId9" Type="http://schemas.openxmlformats.org/officeDocument/2006/relationships/image" Target="../media/image39.jpeg"/><Relationship Id="rId14" Type="http://schemas.openxmlformats.org/officeDocument/2006/relationships/hyperlink" Target="https://www.pexels.com/photo/photograph-of-giraffe-1319515/"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en.wikipedia.org/wiki/File:Cutest_Koala.jpg" TargetMode="External"/><Relationship Id="rId13" Type="http://schemas.openxmlformats.org/officeDocument/2006/relationships/image" Target="../media/image42.jpeg"/><Relationship Id="rId18" Type="http://schemas.openxmlformats.org/officeDocument/2006/relationships/hyperlink" Target="http://it.wikifur.com/wiki/Ornitorinco" TargetMode="External"/><Relationship Id="rId3" Type="http://schemas.openxmlformats.org/officeDocument/2006/relationships/image" Target="../media/image35.jpeg"/><Relationship Id="rId21" Type="http://schemas.openxmlformats.org/officeDocument/2006/relationships/hyperlink" Target="https://en.wikipedia.org/wiki/List_of_Australian_bird_emblems" TargetMode="External"/><Relationship Id="rId7" Type="http://schemas.openxmlformats.org/officeDocument/2006/relationships/image" Target="../media/image39.jpeg"/><Relationship Id="rId12" Type="http://schemas.openxmlformats.org/officeDocument/2006/relationships/hyperlink" Target="https://www.pexels.com/photo/photograph-of-giraffe-1319515/" TargetMode="External"/><Relationship Id="rId17" Type="http://schemas.openxmlformats.org/officeDocument/2006/relationships/image" Target="../media/image38.jpeg"/><Relationship Id="rId2" Type="http://schemas.openxmlformats.org/officeDocument/2006/relationships/notesSlide" Target="../notesSlides/notesSlide12.xml"/><Relationship Id="rId16" Type="http://schemas.openxmlformats.org/officeDocument/2006/relationships/hyperlink" Target="https://en.wikipedia.org/wiki/Komodo_dragon" TargetMode="External"/><Relationship Id="rId20"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hyperlink" Target="http://psittacidae13.deviantart.com/art/The-Australian-Pelican-168790967" TargetMode="External"/><Relationship Id="rId11" Type="http://schemas.openxmlformats.org/officeDocument/2006/relationships/image" Target="../media/image41.jpeg"/><Relationship Id="rId5" Type="http://schemas.openxmlformats.org/officeDocument/2006/relationships/image" Target="../media/image37.jpeg"/><Relationship Id="rId15" Type="http://schemas.openxmlformats.org/officeDocument/2006/relationships/image" Target="../media/image43.jpeg"/><Relationship Id="rId10" Type="http://schemas.openxmlformats.org/officeDocument/2006/relationships/hyperlink" Target="https://en.wikipedia.org/wiki/Saltwater_crocodile" TargetMode="External"/><Relationship Id="rId19" Type="http://schemas.openxmlformats.org/officeDocument/2006/relationships/image" Target="../media/image45.tiff"/><Relationship Id="rId4" Type="http://schemas.openxmlformats.org/officeDocument/2006/relationships/image" Target="../media/image36.jpeg"/><Relationship Id="rId9" Type="http://schemas.openxmlformats.org/officeDocument/2006/relationships/image" Target="../media/image40.jpeg"/><Relationship Id="rId14" Type="http://schemas.openxmlformats.org/officeDocument/2006/relationships/hyperlink" Target="http://theconversation.com/hidden-housemates-the-australian-redback-spider-55570"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psittacidae13.deviantart.com/art/The-Australian-Pelican-168790967" TargetMode="External"/><Relationship Id="rId13" Type="http://schemas.openxmlformats.org/officeDocument/2006/relationships/image" Target="../media/image41.jpeg"/><Relationship Id="rId18" Type="http://schemas.openxmlformats.org/officeDocument/2006/relationships/hyperlink" Target="https://en.wikipedia.org/wiki/Komodo_dragon" TargetMode="External"/><Relationship Id="rId3" Type="http://schemas.openxmlformats.org/officeDocument/2006/relationships/image" Target="../media/image38.jpeg"/><Relationship Id="rId21" Type="http://schemas.openxmlformats.org/officeDocument/2006/relationships/hyperlink" Target="https://en.wikipedia.org/wiki/List_of_Australian_bird_emblems" TargetMode="External"/><Relationship Id="rId7" Type="http://schemas.openxmlformats.org/officeDocument/2006/relationships/image" Target="../media/image37.jpeg"/><Relationship Id="rId12" Type="http://schemas.openxmlformats.org/officeDocument/2006/relationships/hyperlink" Target="https://en.wikipedia.org/wiki/Saltwater_crocodile" TargetMode="External"/><Relationship Id="rId17" Type="http://schemas.openxmlformats.org/officeDocument/2006/relationships/image" Target="../media/image43.jpeg"/><Relationship Id="rId2" Type="http://schemas.openxmlformats.org/officeDocument/2006/relationships/notesSlide" Target="../notesSlides/notesSlide13.xml"/><Relationship Id="rId16" Type="http://schemas.openxmlformats.org/officeDocument/2006/relationships/hyperlink" Target="http://theconversation.com/hidden-housemates-the-australian-redback-spider-55570" TargetMode="External"/><Relationship Id="rId20"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36.jpeg"/><Relationship Id="rId11" Type="http://schemas.openxmlformats.org/officeDocument/2006/relationships/image" Target="../media/image40.jpeg"/><Relationship Id="rId5" Type="http://schemas.openxmlformats.org/officeDocument/2006/relationships/image" Target="../media/image35.jpeg"/><Relationship Id="rId15" Type="http://schemas.openxmlformats.org/officeDocument/2006/relationships/image" Target="../media/image42.jpeg"/><Relationship Id="rId10" Type="http://schemas.openxmlformats.org/officeDocument/2006/relationships/hyperlink" Target="https://en.wikipedia.org/wiki/File:Cutest_Koala.jpg" TargetMode="External"/><Relationship Id="rId19" Type="http://schemas.openxmlformats.org/officeDocument/2006/relationships/image" Target="../media/image45.tiff"/><Relationship Id="rId4" Type="http://schemas.openxmlformats.org/officeDocument/2006/relationships/hyperlink" Target="http://it.wikifur.com/wiki/Ornitorinco" TargetMode="External"/><Relationship Id="rId9" Type="http://schemas.openxmlformats.org/officeDocument/2006/relationships/image" Target="../media/image39.jpeg"/><Relationship Id="rId14" Type="http://schemas.openxmlformats.org/officeDocument/2006/relationships/hyperlink" Target="https://www.pexels.com/photo/photograph-of-giraffe-1319515/"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psittacidae13.deviantart.com/art/The-Australian-Pelican-168790967" TargetMode="External"/><Relationship Id="rId13" Type="http://schemas.openxmlformats.org/officeDocument/2006/relationships/image" Target="../media/image41.jpeg"/><Relationship Id="rId18" Type="http://schemas.openxmlformats.org/officeDocument/2006/relationships/hyperlink" Target="https://en.wikipedia.org/wiki/Komodo_dragon" TargetMode="External"/><Relationship Id="rId3" Type="http://schemas.openxmlformats.org/officeDocument/2006/relationships/image" Target="../media/image44.jpeg"/><Relationship Id="rId21" Type="http://schemas.openxmlformats.org/officeDocument/2006/relationships/image" Target="../media/image45.tiff"/><Relationship Id="rId7" Type="http://schemas.openxmlformats.org/officeDocument/2006/relationships/image" Target="../media/image37.jpeg"/><Relationship Id="rId12" Type="http://schemas.openxmlformats.org/officeDocument/2006/relationships/hyperlink" Target="https://en.wikipedia.org/wiki/Saltwater_crocodile" TargetMode="External"/><Relationship Id="rId17" Type="http://schemas.openxmlformats.org/officeDocument/2006/relationships/image" Target="../media/image43.jpeg"/><Relationship Id="rId2" Type="http://schemas.openxmlformats.org/officeDocument/2006/relationships/notesSlide" Target="../notesSlides/notesSlide14.xml"/><Relationship Id="rId16" Type="http://schemas.openxmlformats.org/officeDocument/2006/relationships/hyperlink" Target="http://theconversation.com/hidden-housemates-the-australian-redback-spider-55570" TargetMode="External"/><Relationship Id="rId20" Type="http://schemas.openxmlformats.org/officeDocument/2006/relationships/hyperlink" Target="http://it.wikifur.com/wiki/Ornitorinco" TargetMode="External"/><Relationship Id="rId1" Type="http://schemas.openxmlformats.org/officeDocument/2006/relationships/slideLayout" Target="../slideLayouts/slideLayout2.xml"/><Relationship Id="rId6" Type="http://schemas.openxmlformats.org/officeDocument/2006/relationships/image" Target="../media/image36.jpeg"/><Relationship Id="rId11" Type="http://schemas.openxmlformats.org/officeDocument/2006/relationships/image" Target="../media/image40.jpeg"/><Relationship Id="rId5" Type="http://schemas.openxmlformats.org/officeDocument/2006/relationships/image" Target="../media/image35.jpeg"/><Relationship Id="rId15" Type="http://schemas.openxmlformats.org/officeDocument/2006/relationships/image" Target="../media/image42.jpeg"/><Relationship Id="rId10" Type="http://schemas.openxmlformats.org/officeDocument/2006/relationships/hyperlink" Target="https://en.wikipedia.org/wiki/File:Cutest_Koala.jpg" TargetMode="External"/><Relationship Id="rId19" Type="http://schemas.openxmlformats.org/officeDocument/2006/relationships/image" Target="../media/image38.jpeg"/><Relationship Id="rId4" Type="http://schemas.openxmlformats.org/officeDocument/2006/relationships/hyperlink" Target="https://en.wikipedia.org/wiki/List_of_Australian_bird_emblems" TargetMode="External"/><Relationship Id="rId9" Type="http://schemas.openxmlformats.org/officeDocument/2006/relationships/image" Target="../media/image39.jpeg"/><Relationship Id="rId14" Type="http://schemas.openxmlformats.org/officeDocument/2006/relationships/hyperlink" Target="https://www.pexels.com/photo/photograph-of-giraffe-1319515/"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psittacidae13.deviantart.com/art/The-Australian-Pelican-168790967" TargetMode="External"/><Relationship Id="rId13" Type="http://schemas.openxmlformats.org/officeDocument/2006/relationships/image" Target="../media/image41.jpeg"/><Relationship Id="rId18" Type="http://schemas.openxmlformats.org/officeDocument/2006/relationships/hyperlink" Target="http://it.wikifur.com/wiki/Ornitorinco" TargetMode="External"/><Relationship Id="rId3" Type="http://schemas.openxmlformats.org/officeDocument/2006/relationships/image" Target="../media/image42.jpeg"/><Relationship Id="rId21" Type="http://schemas.openxmlformats.org/officeDocument/2006/relationships/hyperlink" Target="https://en.wikipedia.org/wiki/List_of_Australian_bird_emblems" TargetMode="External"/><Relationship Id="rId7" Type="http://schemas.openxmlformats.org/officeDocument/2006/relationships/image" Target="../media/image37.jpeg"/><Relationship Id="rId12" Type="http://schemas.openxmlformats.org/officeDocument/2006/relationships/hyperlink" Target="https://en.wikipedia.org/wiki/Saltwater_crocodile" TargetMode="External"/><Relationship Id="rId17" Type="http://schemas.openxmlformats.org/officeDocument/2006/relationships/image" Target="../media/image38.jpeg"/><Relationship Id="rId2" Type="http://schemas.openxmlformats.org/officeDocument/2006/relationships/notesSlide" Target="../notesSlides/notesSlide15.xml"/><Relationship Id="rId16" Type="http://schemas.openxmlformats.org/officeDocument/2006/relationships/hyperlink" Target="https://en.wikipedia.org/wiki/Komodo_dragon" TargetMode="External"/><Relationship Id="rId20"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36.jpeg"/><Relationship Id="rId11" Type="http://schemas.openxmlformats.org/officeDocument/2006/relationships/image" Target="../media/image40.jpeg"/><Relationship Id="rId5" Type="http://schemas.openxmlformats.org/officeDocument/2006/relationships/image" Target="../media/image35.jpeg"/><Relationship Id="rId15" Type="http://schemas.openxmlformats.org/officeDocument/2006/relationships/image" Target="../media/image43.jpeg"/><Relationship Id="rId10" Type="http://schemas.openxmlformats.org/officeDocument/2006/relationships/hyperlink" Target="https://en.wikipedia.org/wiki/File:Cutest_Koala.jpg" TargetMode="External"/><Relationship Id="rId19" Type="http://schemas.openxmlformats.org/officeDocument/2006/relationships/image" Target="../media/image45.tiff"/><Relationship Id="rId4" Type="http://schemas.openxmlformats.org/officeDocument/2006/relationships/hyperlink" Target="http://theconversation.com/hidden-housemates-the-australian-redback-spider-55570" TargetMode="External"/><Relationship Id="rId9" Type="http://schemas.openxmlformats.org/officeDocument/2006/relationships/image" Target="../media/image39.jpeg"/><Relationship Id="rId14" Type="http://schemas.openxmlformats.org/officeDocument/2006/relationships/hyperlink" Target="https://www.pexels.com/photo/photograph-of-giraffe-1319515/"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en.wikipedia.org/wiki/Saltwater_crocodile" TargetMode="External"/><Relationship Id="rId13" Type="http://schemas.openxmlformats.org/officeDocument/2006/relationships/hyperlink" Target="https://en.wikipedia.org/wiki/Fur" TargetMode="External"/><Relationship Id="rId3" Type="http://schemas.openxmlformats.org/officeDocument/2006/relationships/image" Target="../media/image46.jpeg"/><Relationship Id="rId7" Type="http://schemas.openxmlformats.org/officeDocument/2006/relationships/image" Target="../media/image40.jpeg"/><Relationship Id="rId12"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psittacidae13.deviantart.com/art/The-Australian-Pelican-168790967" TargetMode="External"/><Relationship Id="rId11" Type="http://schemas.openxmlformats.org/officeDocument/2006/relationships/hyperlink" Target="https://creativecommons.org/licenses/by-sa/3.0/" TargetMode="External"/><Relationship Id="rId5" Type="http://schemas.openxmlformats.org/officeDocument/2006/relationships/image" Target="../media/image37.jpeg"/><Relationship Id="rId10" Type="http://schemas.openxmlformats.org/officeDocument/2006/relationships/hyperlink" Target="https://en.wikipedia.org/wiki/File:Cutest_Koala.jpg" TargetMode="External"/><Relationship Id="rId4" Type="http://schemas.openxmlformats.org/officeDocument/2006/relationships/hyperlink" Target="https://www.flickr.com/photos/n0rthw1nd/4418311590" TargetMode="External"/><Relationship Id="rId9" Type="http://schemas.openxmlformats.org/officeDocument/2006/relationships/image" Target="../media/image39.jpeg"/><Relationship Id="rId14" Type="http://schemas.openxmlformats.org/officeDocument/2006/relationships/image" Target="../media/image48.jpeg"/></Relationships>
</file>

<file path=ppt/slides/_rels/slide17.xml.rels><?xml version="1.0" encoding="UTF-8" standalone="yes"?>
<Relationships xmlns="http://schemas.openxmlformats.org/package/2006/relationships"><Relationship Id="rId8" Type="http://schemas.openxmlformats.org/officeDocument/2006/relationships/hyperlink" Target="https://en.wikipedia.org/wiki/Saltwater_crocodile" TargetMode="External"/><Relationship Id="rId13" Type="http://schemas.openxmlformats.org/officeDocument/2006/relationships/hyperlink" Target="https://en.wikipedia.org/wiki/Fur" TargetMode="External"/><Relationship Id="rId3" Type="http://schemas.openxmlformats.org/officeDocument/2006/relationships/image" Target="../media/image46.jpeg"/><Relationship Id="rId7" Type="http://schemas.openxmlformats.org/officeDocument/2006/relationships/image" Target="../media/image40.jpeg"/><Relationship Id="rId12"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psittacidae13.deviantart.com/art/The-Australian-Pelican-168790967" TargetMode="External"/><Relationship Id="rId11" Type="http://schemas.openxmlformats.org/officeDocument/2006/relationships/hyperlink" Target="https://creativecommons.org/licenses/by-sa/3.0/" TargetMode="External"/><Relationship Id="rId5" Type="http://schemas.openxmlformats.org/officeDocument/2006/relationships/image" Target="../media/image37.jpeg"/><Relationship Id="rId10" Type="http://schemas.openxmlformats.org/officeDocument/2006/relationships/hyperlink" Target="https://en.wikipedia.org/wiki/File:Cutest_Koala.jpg" TargetMode="External"/><Relationship Id="rId4" Type="http://schemas.openxmlformats.org/officeDocument/2006/relationships/hyperlink" Target="https://www.flickr.com/photos/n0rthw1nd/4418311590" TargetMode="External"/><Relationship Id="rId9" Type="http://schemas.openxmlformats.org/officeDocument/2006/relationships/image" Target="../media/image39.jpeg"/><Relationship Id="rId14" Type="http://schemas.openxmlformats.org/officeDocument/2006/relationships/image" Target="../media/image48.jpeg"/></Relationships>
</file>

<file path=ppt/slides/_rels/slide18.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it.wikifur.com/wiki/Ornitorinco" TargetMode="External"/><Relationship Id="rId5" Type="http://schemas.openxmlformats.org/officeDocument/2006/relationships/image" Target="../media/image38.jpe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en.wikipedia.org/wiki/Red_kangaroo" TargetMode="External"/><Relationship Id="rId5" Type="http://schemas.openxmlformats.org/officeDocument/2006/relationships/image" Target="../media/image50.jpe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2.png"/><Relationship Id="rId5" Type="http://schemas.microsoft.com/office/2017/06/relationships/model3d" Target="../media/model3d1.glb"/><Relationship Id="rId4" Type="http://schemas.openxmlformats.org/officeDocument/2006/relationships/hyperlink" Target="http://www.publicdomainpictures.net/view-image.php?image=143613&amp;picture=&amp;jazyk=FR"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en.wikipedia.org/wiki/Instagram_egg" TargetMode="External"/><Relationship Id="rId3" Type="http://schemas.openxmlformats.org/officeDocument/2006/relationships/image" Target="../media/image51.jpeg"/><Relationship Id="rId7"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en.wikipedia.org/wiki/Saltwater_crocodile" TargetMode="External"/><Relationship Id="rId5" Type="http://schemas.openxmlformats.org/officeDocument/2006/relationships/image" Target="../media/image40.jpeg"/><Relationship Id="rId4" Type="http://schemas.openxmlformats.org/officeDocument/2006/relationships/hyperlink" Target="http://www.publicdomainpictures.net/view-image.php?image=143613&amp;picture=&amp;jazyk=FR"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hyperlink" Target="https://pixabay.com/en/arrow-bend-black-corner-147847/" TargetMode="External"/><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hyperlink" Target="http://commons.wikimedia.org/wiki/File:Arrow_right.svg" TargetMode="External"/><Relationship Id="rId5" Type="http://schemas.openxmlformats.org/officeDocument/2006/relationships/image" Target="../media/image58.png"/><Relationship Id="rId10" Type="http://schemas.openxmlformats.org/officeDocument/2006/relationships/hyperlink" Target="https://commons.wikimedia.org/wiki/File:France_road_sign_C20a.svg" TargetMode="External"/><Relationship Id="rId4" Type="http://schemas.openxmlformats.org/officeDocument/2006/relationships/image" Target="../media/image57.png"/><Relationship Id="rId9"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9.svg"/></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hyperlink" Target="https://en.wikipedia.org/wiki/File:Cutest_Koala.jpg" TargetMode="External"/><Relationship Id="rId13" Type="http://schemas.openxmlformats.org/officeDocument/2006/relationships/image" Target="../media/image42.jpeg"/><Relationship Id="rId18" Type="http://schemas.openxmlformats.org/officeDocument/2006/relationships/hyperlink" Target="http://it.wikifur.com/wiki/Ornitorinco" TargetMode="External"/><Relationship Id="rId3" Type="http://schemas.openxmlformats.org/officeDocument/2006/relationships/image" Target="../media/image35.jpeg"/><Relationship Id="rId21" Type="http://schemas.openxmlformats.org/officeDocument/2006/relationships/hyperlink" Target="https://en.wikipedia.org/wiki/List_of_Australian_bird_emblems" TargetMode="External"/><Relationship Id="rId7" Type="http://schemas.openxmlformats.org/officeDocument/2006/relationships/image" Target="../media/image39.jpeg"/><Relationship Id="rId12" Type="http://schemas.openxmlformats.org/officeDocument/2006/relationships/hyperlink" Target="https://www.pexels.com/photo/photograph-of-giraffe-1319515/" TargetMode="External"/><Relationship Id="rId17" Type="http://schemas.openxmlformats.org/officeDocument/2006/relationships/image" Target="../media/image38.jpeg"/><Relationship Id="rId2" Type="http://schemas.openxmlformats.org/officeDocument/2006/relationships/notesSlide" Target="../notesSlides/notesSlide28.xml"/><Relationship Id="rId16" Type="http://schemas.openxmlformats.org/officeDocument/2006/relationships/hyperlink" Target="https://en.wikipedia.org/wiki/Komodo_dragon" TargetMode="External"/><Relationship Id="rId20"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hyperlink" Target="http://psittacidae13.deviantart.com/art/The-Australian-Pelican-168790967" TargetMode="External"/><Relationship Id="rId11" Type="http://schemas.openxmlformats.org/officeDocument/2006/relationships/image" Target="../media/image41.jpeg"/><Relationship Id="rId5" Type="http://schemas.openxmlformats.org/officeDocument/2006/relationships/image" Target="../media/image37.jpeg"/><Relationship Id="rId15" Type="http://schemas.openxmlformats.org/officeDocument/2006/relationships/image" Target="../media/image43.jpeg"/><Relationship Id="rId10" Type="http://schemas.openxmlformats.org/officeDocument/2006/relationships/hyperlink" Target="https://en.wikipedia.org/wiki/Saltwater_crocodile" TargetMode="External"/><Relationship Id="rId19" Type="http://schemas.openxmlformats.org/officeDocument/2006/relationships/image" Target="../media/image45.tiff"/><Relationship Id="rId4" Type="http://schemas.openxmlformats.org/officeDocument/2006/relationships/image" Target="../media/image36.jpeg"/><Relationship Id="rId9" Type="http://schemas.openxmlformats.org/officeDocument/2006/relationships/image" Target="../media/image40.jpeg"/><Relationship Id="rId14" Type="http://schemas.openxmlformats.org/officeDocument/2006/relationships/hyperlink" Target="http://theconversation.com/hidden-housemates-the-australian-redback-spider-5557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1.gif"/></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4.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5.xml"/><Relationship Id="rId9" Type="http://schemas.openxmlformats.org/officeDocument/2006/relationships/image" Target="../media/image16.jpeg"/></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2.xml"/><Relationship Id="rId7" Type="http://schemas.openxmlformats.org/officeDocument/2006/relationships/image" Target="../media/image19.jpeg"/><Relationship Id="rId12"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jpeg"/><Relationship Id="rId11" Type="http://schemas.openxmlformats.org/officeDocument/2006/relationships/image" Target="../media/image22.jpeg"/><Relationship Id="rId5" Type="http://schemas.openxmlformats.org/officeDocument/2006/relationships/image" Target="../media/image17.jpeg"/><Relationship Id="rId10" Type="http://schemas.openxmlformats.org/officeDocument/2006/relationships/image" Target="../media/image21.jpeg"/><Relationship Id="rId4" Type="http://schemas.openxmlformats.org/officeDocument/2006/relationships/notesSlide" Target="../notesSlides/notesSlide6.xml"/><Relationship Id="rId9" Type="http://schemas.openxmlformats.org/officeDocument/2006/relationships/image" Target="../media/image20.jpeg"/></Relationships>
</file>

<file path=ppt/slides/_rels/slide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9.jpeg"/><Relationship Id="rId7"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0.jpeg"/><Relationship Id="rId9"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orld - 5104">
            <a:hlinkClick r:id="" action="ppaction://media"/>
            <a:extLst>
              <a:ext uri="{FF2B5EF4-FFF2-40B4-BE49-F238E27FC236}">
                <a16:creationId xmlns:a16="http://schemas.microsoft.com/office/drawing/2014/main" id="{1B449B37-FED1-49A7-BFFC-BB6A92F2163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 y="0"/>
            <a:ext cx="12192001" cy="6858000"/>
          </a:xfrm>
          <a:prstGeom prst="rect">
            <a:avLst/>
          </a:prstGeom>
        </p:spPr>
      </p:pic>
      <p:sp>
        <p:nvSpPr>
          <p:cNvPr id="5" name="Google Shape;54;p13">
            <a:extLst>
              <a:ext uri="{FF2B5EF4-FFF2-40B4-BE49-F238E27FC236}">
                <a16:creationId xmlns:a16="http://schemas.microsoft.com/office/drawing/2014/main" id="{294D6CAC-101C-40EC-8983-900953CE2272}"/>
              </a:ext>
            </a:extLst>
          </p:cNvPr>
          <p:cNvSpPr txBox="1">
            <a:spLocks/>
          </p:cNvSpPr>
          <p:nvPr/>
        </p:nvSpPr>
        <p:spPr>
          <a:xfrm>
            <a:off x="7335484" y="974197"/>
            <a:ext cx="4382347" cy="5552328"/>
          </a:xfrm>
          <a:prstGeom prst="rect">
            <a:avLst/>
          </a:prstGeom>
        </p:spPr>
        <p:txBody>
          <a:bodyPr spcFirstLastPara="1" vert="horz" lIns="121920" tIns="60960" rIns="121920" bIns="60960" rtlCol="0"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1219170"/>
            <a:r>
              <a:rPr lang="en-US" sz="5867" b="1">
                <a:solidFill>
                  <a:srgbClr val="000000"/>
                </a:solidFill>
                <a:latin typeface="Adventure Subtitles" panose="040B0600000000000000" pitchFamily="82" charset="0"/>
              </a:rPr>
              <a:t>Fourth trip around the English-speaking world!</a:t>
            </a:r>
          </a:p>
        </p:txBody>
      </p:sp>
    </p:spTree>
    <p:extLst>
      <p:ext uri="{BB962C8B-B14F-4D97-AF65-F5344CB8AC3E}">
        <p14:creationId xmlns:p14="http://schemas.microsoft.com/office/powerpoint/2010/main" val="331447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10;&#10;Description générée automatiquement">
            <a:extLst>
              <a:ext uri="{FF2B5EF4-FFF2-40B4-BE49-F238E27FC236}">
                <a16:creationId xmlns:a16="http://schemas.microsoft.com/office/drawing/2014/main" id="{89DF1119-F709-4E3F-9E89-4934BAE9AE19}"/>
              </a:ext>
            </a:extLst>
          </p:cNvPr>
          <p:cNvPicPr>
            <a:picLocks noChangeAspect="1"/>
          </p:cNvPicPr>
          <p:nvPr/>
        </p:nvPicPr>
        <p:blipFill rotWithShape="1">
          <a:blip r:embed="rId3">
            <a:extLst>
              <a:ext uri="{28A0092B-C50C-407E-A947-70E740481C1C}">
                <a14:useLocalDpi xmlns:a14="http://schemas.microsoft.com/office/drawing/2010/main" val="0"/>
              </a:ext>
            </a:extLst>
          </a:blip>
          <a:srcRect l="8688" t="22653" r="25998" b="26037"/>
          <a:stretch/>
        </p:blipFill>
        <p:spPr>
          <a:xfrm>
            <a:off x="124730" y="112106"/>
            <a:ext cx="11844357" cy="6578221"/>
          </a:xfrm>
          <a:prstGeom prst="rect">
            <a:avLst/>
          </a:prstGeom>
        </p:spPr>
      </p:pic>
      <p:sp>
        <p:nvSpPr>
          <p:cNvPr id="7" name="Rectangle : coins arrondis 6">
            <a:extLst>
              <a:ext uri="{FF2B5EF4-FFF2-40B4-BE49-F238E27FC236}">
                <a16:creationId xmlns:a16="http://schemas.microsoft.com/office/drawing/2014/main" id="{0DFA6E68-B330-4323-8409-37F3B2138776}"/>
              </a:ext>
            </a:extLst>
          </p:cNvPr>
          <p:cNvSpPr/>
          <p:nvPr/>
        </p:nvSpPr>
        <p:spPr>
          <a:xfrm rot="1425731">
            <a:off x="4894736" y="6172083"/>
            <a:ext cx="1178388" cy="36147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Zoo entry</a:t>
            </a:r>
          </a:p>
        </p:txBody>
      </p:sp>
      <p:sp>
        <p:nvSpPr>
          <p:cNvPr id="8" name="Triangle isocèle 7">
            <a:extLst>
              <a:ext uri="{FF2B5EF4-FFF2-40B4-BE49-F238E27FC236}">
                <a16:creationId xmlns:a16="http://schemas.microsoft.com/office/drawing/2014/main" id="{74B7D602-388C-473D-AF7B-0F38864FA53A}"/>
              </a:ext>
            </a:extLst>
          </p:cNvPr>
          <p:cNvSpPr/>
          <p:nvPr/>
        </p:nvSpPr>
        <p:spPr>
          <a:xfrm rot="1348538">
            <a:off x="5634715" y="5988209"/>
            <a:ext cx="249542" cy="249701"/>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9394D596-77BC-4A7F-B315-7DD951025098}"/>
              </a:ext>
            </a:extLst>
          </p:cNvPr>
          <p:cNvSpPr/>
          <p:nvPr/>
        </p:nvSpPr>
        <p:spPr>
          <a:xfrm rot="19548175">
            <a:off x="598086" y="4577528"/>
            <a:ext cx="1552004" cy="2161836"/>
          </a:xfrm>
          <a:prstGeom prst="ellipse">
            <a:avLst/>
          </a:prstGeom>
          <a:noFill/>
          <a:ln w="762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1889071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C78E857-E52A-4150-9B38-F55D17F6E721}"/>
              </a:ext>
            </a:extLst>
          </p:cNvPr>
          <p:cNvSpPr txBox="1"/>
          <p:nvPr/>
        </p:nvSpPr>
        <p:spPr>
          <a:xfrm>
            <a:off x="611751" y="156888"/>
            <a:ext cx="3834733" cy="646331"/>
          </a:xfrm>
          <a:prstGeom prst="rect">
            <a:avLst/>
          </a:prstGeom>
          <a:noFill/>
        </p:spPr>
        <p:txBody>
          <a:bodyPr wrap="square" rtlCol="0">
            <a:spAutoFit/>
          </a:bodyPr>
          <a:lstStyle/>
          <a:p>
            <a:r>
              <a:rPr lang="fr-FR" sz="3600" b="1" err="1"/>
              <a:t>Australian</a:t>
            </a:r>
            <a:r>
              <a:rPr lang="fr-FR" sz="3600" b="1"/>
              <a:t> </a:t>
            </a:r>
            <a:r>
              <a:rPr lang="fr-FR" sz="3600" b="1" err="1"/>
              <a:t>animals</a:t>
            </a:r>
            <a:endParaRPr lang="fr-FR" sz="3600" b="1"/>
          </a:p>
        </p:txBody>
      </p:sp>
      <p:pic>
        <p:nvPicPr>
          <p:cNvPr id="6" name="Image 5" descr="Une image contenant animal, extérieur, mammifère, brun&#10;&#10;Description générée automatiquement">
            <a:extLst>
              <a:ext uri="{FF2B5EF4-FFF2-40B4-BE49-F238E27FC236}">
                <a16:creationId xmlns:a16="http://schemas.microsoft.com/office/drawing/2014/main" id="{4B5B579C-E4D4-4B64-8552-1663AFBF3DD0}"/>
              </a:ext>
            </a:extLst>
          </p:cNvPr>
          <p:cNvPicPr>
            <a:picLocks noChangeAspect="1"/>
          </p:cNvPicPr>
          <p:nvPr/>
        </p:nvPicPr>
        <p:blipFill rotWithShape="1">
          <a:blip r:embed="rId3">
            <a:extLst>
              <a:ext uri="{28A0092B-C50C-407E-A947-70E740481C1C}">
                <a14:useLocalDpi xmlns:a14="http://schemas.microsoft.com/office/drawing/2010/main" val="0"/>
              </a:ext>
            </a:extLst>
          </a:blip>
          <a:srcRect l="1825" r="11182"/>
          <a:stretch/>
        </p:blipFill>
        <p:spPr>
          <a:xfrm>
            <a:off x="9359474" y="2222301"/>
            <a:ext cx="2552296" cy="1956892"/>
          </a:xfrm>
          <a:prstGeom prst="rect">
            <a:avLst/>
          </a:prstGeom>
        </p:spPr>
      </p:pic>
      <p:pic>
        <p:nvPicPr>
          <p:cNvPr id="10" name="Image 9" descr="Une image contenant herbe, animal, mammifère, extérieur&#10;&#10;Description générée automatiquement">
            <a:extLst>
              <a:ext uri="{FF2B5EF4-FFF2-40B4-BE49-F238E27FC236}">
                <a16:creationId xmlns:a16="http://schemas.microsoft.com/office/drawing/2014/main" id="{2710B54E-2766-49ED-87C1-A566E8E48D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3294" y="386191"/>
            <a:ext cx="2209956" cy="1473304"/>
          </a:xfrm>
          <a:prstGeom prst="rect">
            <a:avLst/>
          </a:prstGeom>
        </p:spPr>
      </p:pic>
      <p:pic>
        <p:nvPicPr>
          <p:cNvPr id="19" name="Image 18" descr="Une image contenant eau, oiseau, animal, extérieur&#10;&#10;Description générée automatiquement">
            <a:extLst>
              <a:ext uri="{FF2B5EF4-FFF2-40B4-BE49-F238E27FC236}">
                <a16:creationId xmlns:a16="http://schemas.microsoft.com/office/drawing/2014/main" id="{D9C07457-ABC8-4BD4-83D0-C4617652C3A7}"/>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22371" r="22077"/>
          <a:stretch/>
        </p:blipFill>
        <p:spPr>
          <a:xfrm>
            <a:off x="2320429" y="1122843"/>
            <a:ext cx="1199953" cy="1436518"/>
          </a:xfrm>
          <a:prstGeom prst="rect">
            <a:avLst/>
          </a:prstGeom>
        </p:spPr>
      </p:pic>
      <p:sp>
        <p:nvSpPr>
          <p:cNvPr id="21" name="ZoneTexte 20">
            <a:extLst>
              <a:ext uri="{FF2B5EF4-FFF2-40B4-BE49-F238E27FC236}">
                <a16:creationId xmlns:a16="http://schemas.microsoft.com/office/drawing/2014/main" id="{DFA46112-D61B-4C2F-BFEC-215A1DF7D8AA}"/>
              </a:ext>
            </a:extLst>
          </p:cNvPr>
          <p:cNvSpPr txBox="1"/>
          <p:nvPr/>
        </p:nvSpPr>
        <p:spPr>
          <a:xfrm>
            <a:off x="1343921" y="1007479"/>
            <a:ext cx="1112506" cy="523220"/>
          </a:xfrm>
          <a:prstGeom prst="rect">
            <a:avLst/>
          </a:prstGeom>
          <a:noFill/>
        </p:spPr>
        <p:txBody>
          <a:bodyPr wrap="square" rtlCol="0">
            <a:spAutoFit/>
          </a:bodyPr>
          <a:lstStyle/>
          <a:p>
            <a:r>
              <a:rPr lang="fr-FR" sz="2800" b="1" err="1"/>
              <a:t>Birds</a:t>
            </a:r>
            <a:endParaRPr lang="fr-FR" sz="2800"/>
          </a:p>
        </p:txBody>
      </p:sp>
      <p:sp>
        <p:nvSpPr>
          <p:cNvPr id="22" name="ZoneTexte 21">
            <a:extLst>
              <a:ext uri="{FF2B5EF4-FFF2-40B4-BE49-F238E27FC236}">
                <a16:creationId xmlns:a16="http://schemas.microsoft.com/office/drawing/2014/main" id="{4541F10B-743F-4A1B-A582-6B9CC6BB430E}"/>
              </a:ext>
            </a:extLst>
          </p:cNvPr>
          <p:cNvSpPr txBox="1"/>
          <p:nvPr/>
        </p:nvSpPr>
        <p:spPr>
          <a:xfrm>
            <a:off x="7933512" y="439349"/>
            <a:ext cx="1986193" cy="523220"/>
          </a:xfrm>
          <a:prstGeom prst="rect">
            <a:avLst/>
          </a:prstGeom>
          <a:noFill/>
        </p:spPr>
        <p:txBody>
          <a:bodyPr wrap="square" rtlCol="0">
            <a:spAutoFit/>
          </a:bodyPr>
          <a:lstStyle/>
          <a:p>
            <a:r>
              <a:rPr lang="fr-FR" sz="2800" b="1" err="1"/>
              <a:t>Mammals</a:t>
            </a:r>
            <a:endParaRPr lang="fr-FR" sz="2800" b="1"/>
          </a:p>
        </p:txBody>
      </p:sp>
      <p:sp>
        <p:nvSpPr>
          <p:cNvPr id="25" name="ZoneTexte 24">
            <a:extLst>
              <a:ext uri="{FF2B5EF4-FFF2-40B4-BE49-F238E27FC236}">
                <a16:creationId xmlns:a16="http://schemas.microsoft.com/office/drawing/2014/main" id="{8A002532-A675-43DB-8B6E-21AD4A7DBE1B}"/>
              </a:ext>
            </a:extLst>
          </p:cNvPr>
          <p:cNvSpPr txBox="1"/>
          <p:nvPr/>
        </p:nvSpPr>
        <p:spPr>
          <a:xfrm>
            <a:off x="6405504" y="3901229"/>
            <a:ext cx="1651853" cy="523220"/>
          </a:xfrm>
          <a:prstGeom prst="rect">
            <a:avLst/>
          </a:prstGeom>
          <a:noFill/>
        </p:spPr>
        <p:txBody>
          <a:bodyPr wrap="square" rtlCol="0">
            <a:spAutoFit/>
          </a:bodyPr>
          <a:lstStyle/>
          <a:p>
            <a:r>
              <a:rPr lang="fr-FR" sz="2800" b="1"/>
              <a:t>Reptiles</a:t>
            </a:r>
          </a:p>
        </p:txBody>
      </p:sp>
      <p:sp>
        <p:nvSpPr>
          <p:cNvPr id="27" name="ZoneTexte 26">
            <a:extLst>
              <a:ext uri="{FF2B5EF4-FFF2-40B4-BE49-F238E27FC236}">
                <a16:creationId xmlns:a16="http://schemas.microsoft.com/office/drawing/2014/main" id="{56A4F7F6-5243-405D-A50E-A1E3A479E822}"/>
              </a:ext>
            </a:extLst>
          </p:cNvPr>
          <p:cNvSpPr txBox="1"/>
          <p:nvPr/>
        </p:nvSpPr>
        <p:spPr>
          <a:xfrm>
            <a:off x="5658578" y="348162"/>
            <a:ext cx="1986193" cy="523220"/>
          </a:xfrm>
          <a:prstGeom prst="rect">
            <a:avLst/>
          </a:prstGeom>
          <a:noFill/>
        </p:spPr>
        <p:txBody>
          <a:bodyPr wrap="square" rtlCol="0">
            <a:spAutoFit/>
          </a:bodyPr>
          <a:lstStyle/>
          <a:p>
            <a:r>
              <a:rPr lang="fr-FR" sz="2800" b="1"/>
              <a:t>Spiders</a:t>
            </a:r>
          </a:p>
        </p:txBody>
      </p:sp>
      <p:sp>
        <p:nvSpPr>
          <p:cNvPr id="34" name="ZoneTexte 33">
            <a:extLst>
              <a:ext uri="{FF2B5EF4-FFF2-40B4-BE49-F238E27FC236}">
                <a16:creationId xmlns:a16="http://schemas.microsoft.com/office/drawing/2014/main" id="{BE09AF4A-1548-454D-853D-7473BEF6A38F}"/>
              </a:ext>
            </a:extLst>
          </p:cNvPr>
          <p:cNvSpPr txBox="1"/>
          <p:nvPr/>
        </p:nvSpPr>
        <p:spPr>
          <a:xfrm>
            <a:off x="5521144" y="2304741"/>
            <a:ext cx="1828347" cy="369332"/>
          </a:xfrm>
          <a:prstGeom prst="rect">
            <a:avLst/>
          </a:prstGeom>
          <a:noFill/>
        </p:spPr>
        <p:txBody>
          <a:bodyPr wrap="square" rtlCol="0">
            <a:spAutoFit/>
          </a:bodyPr>
          <a:lstStyle/>
          <a:p>
            <a:r>
              <a:rPr lang="fr-FR" b="1">
                <a:solidFill>
                  <a:srgbClr val="FF0000"/>
                </a:solidFill>
              </a:rPr>
              <a:t> </a:t>
            </a:r>
            <a:r>
              <a:rPr lang="fr-FR" b="1" err="1">
                <a:solidFill>
                  <a:srgbClr val="FF0000"/>
                </a:solidFill>
              </a:rPr>
              <a:t>red</a:t>
            </a:r>
            <a:r>
              <a:rPr lang="fr-FR" b="1">
                <a:solidFill>
                  <a:srgbClr val="FF0000"/>
                </a:solidFill>
              </a:rPr>
              <a:t>-back spider</a:t>
            </a:r>
          </a:p>
        </p:txBody>
      </p:sp>
      <p:sp>
        <p:nvSpPr>
          <p:cNvPr id="35" name="ZoneTexte 34">
            <a:extLst>
              <a:ext uri="{FF2B5EF4-FFF2-40B4-BE49-F238E27FC236}">
                <a16:creationId xmlns:a16="http://schemas.microsoft.com/office/drawing/2014/main" id="{8FC7F452-9C05-4F9B-8894-8F8B711809B4}"/>
              </a:ext>
            </a:extLst>
          </p:cNvPr>
          <p:cNvSpPr txBox="1"/>
          <p:nvPr/>
        </p:nvSpPr>
        <p:spPr>
          <a:xfrm>
            <a:off x="6370651" y="6317576"/>
            <a:ext cx="2363252" cy="369332"/>
          </a:xfrm>
          <a:prstGeom prst="rect">
            <a:avLst/>
          </a:prstGeom>
          <a:noFill/>
        </p:spPr>
        <p:txBody>
          <a:bodyPr wrap="square" rtlCol="0">
            <a:spAutoFit/>
          </a:bodyPr>
          <a:lstStyle/>
          <a:p>
            <a:r>
              <a:rPr lang="fr-FR" b="1" err="1">
                <a:solidFill>
                  <a:srgbClr val="FF0000"/>
                </a:solidFill>
              </a:rPr>
              <a:t>Saltwater</a:t>
            </a:r>
            <a:r>
              <a:rPr lang="fr-FR" b="1"/>
              <a:t> </a:t>
            </a:r>
            <a:r>
              <a:rPr lang="fr-FR" b="1">
                <a:solidFill>
                  <a:srgbClr val="0070C0"/>
                </a:solidFill>
              </a:rPr>
              <a:t>crocodile</a:t>
            </a:r>
          </a:p>
        </p:txBody>
      </p:sp>
      <p:sp>
        <p:nvSpPr>
          <p:cNvPr id="37" name="ZoneTexte 36">
            <a:extLst>
              <a:ext uri="{FF2B5EF4-FFF2-40B4-BE49-F238E27FC236}">
                <a16:creationId xmlns:a16="http://schemas.microsoft.com/office/drawing/2014/main" id="{EAF72A90-8AB7-47F7-AF06-BDE88BFD5A78}"/>
              </a:ext>
            </a:extLst>
          </p:cNvPr>
          <p:cNvSpPr txBox="1"/>
          <p:nvPr/>
        </p:nvSpPr>
        <p:spPr>
          <a:xfrm>
            <a:off x="3469558" y="1212022"/>
            <a:ext cx="1046625" cy="400110"/>
          </a:xfrm>
          <a:prstGeom prst="rect">
            <a:avLst/>
          </a:prstGeom>
          <a:noFill/>
        </p:spPr>
        <p:txBody>
          <a:bodyPr wrap="square" rtlCol="0">
            <a:spAutoFit/>
          </a:bodyPr>
          <a:lstStyle/>
          <a:p>
            <a:r>
              <a:rPr lang="fr-FR" sz="2000" b="1" err="1">
                <a:solidFill>
                  <a:srgbClr val="0070C0"/>
                </a:solidFill>
              </a:rPr>
              <a:t>Pelican</a:t>
            </a:r>
            <a:endParaRPr lang="fr-FR" sz="2000" b="1">
              <a:solidFill>
                <a:srgbClr val="0070C0"/>
              </a:solidFill>
            </a:endParaRPr>
          </a:p>
        </p:txBody>
      </p:sp>
      <p:sp>
        <p:nvSpPr>
          <p:cNvPr id="38" name="ZoneTexte 37">
            <a:extLst>
              <a:ext uri="{FF2B5EF4-FFF2-40B4-BE49-F238E27FC236}">
                <a16:creationId xmlns:a16="http://schemas.microsoft.com/office/drawing/2014/main" id="{0E866E9B-B21F-4C15-A605-8A96449796CA}"/>
              </a:ext>
            </a:extLst>
          </p:cNvPr>
          <p:cNvSpPr txBox="1"/>
          <p:nvPr/>
        </p:nvSpPr>
        <p:spPr>
          <a:xfrm>
            <a:off x="1006196" y="3115514"/>
            <a:ext cx="869209" cy="400110"/>
          </a:xfrm>
          <a:prstGeom prst="rect">
            <a:avLst/>
          </a:prstGeom>
          <a:noFill/>
        </p:spPr>
        <p:txBody>
          <a:bodyPr wrap="square" rtlCol="0">
            <a:spAutoFit/>
          </a:bodyPr>
          <a:lstStyle/>
          <a:p>
            <a:r>
              <a:rPr lang="fr-FR" sz="2000" b="1"/>
              <a:t>Emu</a:t>
            </a:r>
          </a:p>
        </p:txBody>
      </p:sp>
      <p:sp>
        <p:nvSpPr>
          <p:cNvPr id="39" name="ZoneTexte 38">
            <a:extLst>
              <a:ext uri="{FF2B5EF4-FFF2-40B4-BE49-F238E27FC236}">
                <a16:creationId xmlns:a16="http://schemas.microsoft.com/office/drawing/2014/main" id="{CA3AD681-CBF6-4C4C-AACF-BAD12DEDD608}"/>
              </a:ext>
            </a:extLst>
          </p:cNvPr>
          <p:cNvSpPr txBox="1"/>
          <p:nvPr/>
        </p:nvSpPr>
        <p:spPr>
          <a:xfrm>
            <a:off x="9688065" y="4238750"/>
            <a:ext cx="1986193" cy="369332"/>
          </a:xfrm>
          <a:prstGeom prst="rect">
            <a:avLst/>
          </a:prstGeom>
          <a:noFill/>
        </p:spPr>
        <p:txBody>
          <a:bodyPr wrap="square" rtlCol="0">
            <a:spAutoFit/>
          </a:bodyPr>
          <a:lstStyle/>
          <a:p>
            <a:r>
              <a:rPr lang="fr-FR" b="1"/>
              <a:t>Red </a:t>
            </a:r>
            <a:r>
              <a:rPr lang="fr-FR" b="1" err="1">
                <a:solidFill>
                  <a:srgbClr val="00B0F0"/>
                </a:solidFill>
              </a:rPr>
              <a:t>kangaroo</a:t>
            </a:r>
            <a:endParaRPr lang="fr-FR" b="1">
              <a:solidFill>
                <a:srgbClr val="00B0F0"/>
              </a:solidFill>
            </a:endParaRPr>
          </a:p>
        </p:txBody>
      </p:sp>
      <p:sp>
        <p:nvSpPr>
          <p:cNvPr id="40" name="ZoneTexte 39">
            <a:extLst>
              <a:ext uri="{FF2B5EF4-FFF2-40B4-BE49-F238E27FC236}">
                <a16:creationId xmlns:a16="http://schemas.microsoft.com/office/drawing/2014/main" id="{AD25D19C-F05B-42C7-AFF1-68BB98166A0D}"/>
              </a:ext>
            </a:extLst>
          </p:cNvPr>
          <p:cNvSpPr txBox="1"/>
          <p:nvPr/>
        </p:nvSpPr>
        <p:spPr>
          <a:xfrm>
            <a:off x="10240088" y="1802439"/>
            <a:ext cx="1390390" cy="369332"/>
          </a:xfrm>
          <a:prstGeom prst="rect">
            <a:avLst/>
          </a:prstGeom>
          <a:noFill/>
        </p:spPr>
        <p:txBody>
          <a:bodyPr wrap="square" rtlCol="0">
            <a:spAutoFit/>
          </a:bodyPr>
          <a:lstStyle/>
          <a:p>
            <a:r>
              <a:rPr lang="fr-FR" b="1"/>
              <a:t>Wombat</a:t>
            </a:r>
          </a:p>
        </p:txBody>
      </p:sp>
      <p:sp>
        <p:nvSpPr>
          <p:cNvPr id="41" name="ZoneTexte 40">
            <a:extLst>
              <a:ext uri="{FF2B5EF4-FFF2-40B4-BE49-F238E27FC236}">
                <a16:creationId xmlns:a16="http://schemas.microsoft.com/office/drawing/2014/main" id="{8AD9B2D6-9360-46ED-8660-BFE9620B134E}"/>
              </a:ext>
            </a:extLst>
          </p:cNvPr>
          <p:cNvSpPr txBox="1"/>
          <p:nvPr/>
        </p:nvSpPr>
        <p:spPr>
          <a:xfrm>
            <a:off x="4410518" y="4064341"/>
            <a:ext cx="1828347" cy="369332"/>
          </a:xfrm>
          <a:prstGeom prst="rect">
            <a:avLst/>
          </a:prstGeom>
          <a:noFill/>
        </p:spPr>
        <p:txBody>
          <a:bodyPr wrap="square" rtlCol="0">
            <a:spAutoFit/>
          </a:bodyPr>
          <a:lstStyle/>
          <a:p>
            <a:r>
              <a:rPr lang="fr-FR" b="1" err="1"/>
              <a:t>Platypus</a:t>
            </a:r>
            <a:endParaRPr lang="fr-FR" b="1"/>
          </a:p>
        </p:txBody>
      </p:sp>
      <p:sp>
        <p:nvSpPr>
          <p:cNvPr id="45" name="ZoneTexte 44">
            <a:extLst>
              <a:ext uri="{FF2B5EF4-FFF2-40B4-BE49-F238E27FC236}">
                <a16:creationId xmlns:a16="http://schemas.microsoft.com/office/drawing/2014/main" id="{4FD9E013-5CDB-47E6-887D-21F6DC2CA2BB}"/>
              </a:ext>
            </a:extLst>
          </p:cNvPr>
          <p:cNvSpPr txBox="1"/>
          <p:nvPr/>
        </p:nvSpPr>
        <p:spPr>
          <a:xfrm>
            <a:off x="9425055" y="6238299"/>
            <a:ext cx="2502189" cy="369332"/>
          </a:xfrm>
          <a:prstGeom prst="rect">
            <a:avLst/>
          </a:prstGeom>
          <a:noFill/>
        </p:spPr>
        <p:txBody>
          <a:bodyPr wrap="square" rtlCol="0">
            <a:spAutoFit/>
          </a:bodyPr>
          <a:lstStyle/>
          <a:p>
            <a:r>
              <a:rPr lang="fr-FR" b="1">
                <a:solidFill>
                  <a:srgbClr val="FF0000"/>
                </a:solidFill>
              </a:rPr>
              <a:t> Diamond </a:t>
            </a:r>
            <a:r>
              <a:rPr lang="fr-FR" b="1">
                <a:solidFill>
                  <a:srgbClr val="0070C0"/>
                </a:solidFill>
              </a:rPr>
              <a:t>python/</a:t>
            </a:r>
            <a:r>
              <a:rPr lang="fr-FR" b="1" err="1">
                <a:solidFill>
                  <a:srgbClr val="0070C0"/>
                </a:solidFill>
              </a:rPr>
              <a:t>snake</a:t>
            </a:r>
            <a:endParaRPr lang="fr-FR" b="1">
              <a:solidFill>
                <a:srgbClr val="0070C0"/>
              </a:solidFill>
            </a:endParaRPr>
          </a:p>
        </p:txBody>
      </p:sp>
      <p:pic>
        <p:nvPicPr>
          <p:cNvPr id="52" name="Image 51" descr="Une image contenant animal, mammifère, intérieur, brun&#10;&#10;Description générée automatiquement">
            <a:extLst>
              <a:ext uri="{FF2B5EF4-FFF2-40B4-BE49-F238E27FC236}">
                <a16:creationId xmlns:a16="http://schemas.microsoft.com/office/drawing/2014/main" id="{68D6F2D9-950F-44A5-A57D-26C6237FB8C6}"/>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579515" y="3029257"/>
            <a:ext cx="2007783" cy="1050740"/>
          </a:xfrm>
          <a:prstGeom prst="rect">
            <a:avLst/>
          </a:prstGeom>
        </p:spPr>
      </p:pic>
      <p:pic>
        <p:nvPicPr>
          <p:cNvPr id="55" name="Image 54" descr="Une image contenant animal, mammifère, koala, extérieur&#10;&#10;Description générée automatiquement">
            <a:extLst>
              <a:ext uri="{FF2B5EF4-FFF2-40B4-BE49-F238E27FC236}">
                <a16:creationId xmlns:a16="http://schemas.microsoft.com/office/drawing/2014/main" id="{22312598-5EA5-4EA6-9943-E12501AB549F}"/>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16329" t="8673" r="25236"/>
          <a:stretch/>
        </p:blipFill>
        <p:spPr>
          <a:xfrm>
            <a:off x="7718847" y="981807"/>
            <a:ext cx="1483773" cy="2126436"/>
          </a:xfrm>
          <a:prstGeom prst="rect">
            <a:avLst/>
          </a:prstGeom>
        </p:spPr>
      </p:pic>
      <p:sp>
        <p:nvSpPr>
          <p:cNvPr id="57" name="ZoneTexte 56">
            <a:extLst>
              <a:ext uri="{FF2B5EF4-FFF2-40B4-BE49-F238E27FC236}">
                <a16:creationId xmlns:a16="http://schemas.microsoft.com/office/drawing/2014/main" id="{FF5CB75C-FEBF-478D-90E8-E4E399571395}"/>
              </a:ext>
            </a:extLst>
          </p:cNvPr>
          <p:cNvSpPr txBox="1"/>
          <p:nvPr/>
        </p:nvSpPr>
        <p:spPr>
          <a:xfrm>
            <a:off x="8095867" y="3151375"/>
            <a:ext cx="878465" cy="369332"/>
          </a:xfrm>
          <a:prstGeom prst="rect">
            <a:avLst/>
          </a:prstGeom>
          <a:noFill/>
        </p:spPr>
        <p:txBody>
          <a:bodyPr wrap="square" rtlCol="0">
            <a:spAutoFit/>
          </a:bodyPr>
          <a:lstStyle/>
          <a:p>
            <a:r>
              <a:rPr lang="fr-FR" b="1">
                <a:solidFill>
                  <a:srgbClr val="0070C0"/>
                </a:solidFill>
              </a:rPr>
              <a:t>Koala</a:t>
            </a:r>
          </a:p>
        </p:txBody>
      </p:sp>
      <p:pic>
        <p:nvPicPr>
          <p:cNvPr id="3" name="Image 2" descr="Une image contenant animal, reptile, extérieur, mouton&#10;&#10;Description générée automatiquement">
            <a:extLst>
              <a:ext uri="{FF2B5EF4-FFF2-40B4-BE49-F238E27FC236}">
                <a16:creationId xmlns:a16="http://schemas.microsoft.com/office/drawing/2014/main" id="{E94310EF-06C3-4E18-BA5A-E85BB1DE2D18}"/>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6266446" y="4435182"/>
            <a:ext cx="2571661" cy="1928746"/>
          </a:xfrm>
          <a:prstGeom prst="rect">
            <a:avLst/>
          </a:prstGeom>
        </p:spPr>
      </p:pic>
      <p:sp>
        <p:nvSpPr>
          <p:cNvPr id="7" name="ZoneTexte 6">
            <a:extLst>
              <a:ext uri="{FF2B5EF4-FFF2-40B4-BE49-F238E27FC236}">
                <a16:creationId xmlns:a16="http://schemas.microsoft.com/office/drawing/2014/main" id="{D6A343E0-2984-4714-9199-D275C917FD07}"/>
              </a:ext>
            </a:extLst>
          </p:cNvPr>
          <p:cNvSpPr txBox="1"/>
          <p:nvPr/>
        </p:nvSpPr>
        <p:spPr>
          <a:xfrm rot="1470800">
            <a:off x="1522835" y="4241585"/>
            <a:ext cx="2571661" cy="954107"/>
          </a:xfrm>
          <a:prstGeom prst="rect">
            <a:avLst/>
          </a:prstGeom>
          <a:noFill/>
        </p:spPr>
        <p:txBody>
          <a:bodyPr wrap="square" rtlCol="0">
            <a:spAutoFit/>
          </a:bodyPr>
          <a:lstStyle/>
          <a:p>
            <a:r>
              <a:rPr lang="fr-FR" sz="2800" b="1"/>
              <a:t>Non-</a:t>
            </a:r>
            <a:r>
              <a:rPr lang="fr-FR" sz="2800" b="1" err="1"/>
              <a:t>Australian</a:t>
            </a:r>
            <a:r>
              <a:rPr lang="fr-FR" sz="2800" b="1"/>
              <a:t> </a:t>
            </a:r>
            <a:r>
              <a:rPr lang="fr-FR" sz="2800" b="1" err="1"/>
              <a:t>animals</a:t>
            </a:r>
            <a:endParaRPr lang="fr-FR" sz="2800" b="1"/>
          </a:p>
        </p:txBody>
      </p:sp>
      <p:pic>
        <p:nvPicPr>
          <p:cNvPr id="31" name="Image 30" descr="Une image contenant extérieur, herbe, girafe, mammifère&#10;&#10;Description générée automatiquement">
            <a:extLst>
              <a:ext uri="{FF2B5EF4-FFF2-40B4-BE49-F238E27FC236}">
                <a16:creationId xmlns:a16="http://schemas.microsoft.com/office/drawing/2014/main" id="{955120A0-D0CC-42B3-9BD4-7FCB571704B8}"/>
              </a:ext>
            </a:extLst>
          </p:cNvPr>
          <p:cNvPicPr>
            <a:picLocks noChangeAspect="1"/>
          </p:cNvPicPr>
          <p:nvPr/>
        </p:nvPicPr>
        <p:blipFill rotWithShape="1">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rcRect l="16587" r="7015" b="9887"/>
          <a:stretch/>
        </p:blipFill>
        <p:spPr>
          <a:xfrm>
            <a:off x="300568" y="4318813"/>
            <a:ext cx="1171550" cy="2072806"/>
          </a:xfrm>
          <a:prstGeom prst="rect">
            <a:avLst/>
          </a:prstGeom>
        </p:spPr>
      </p:pic>
      <p:pic>
        <p:nvPicPr>
          <p:cNvPr id="9" name="Image 8" descr="Une image contenant animal, araignée, blanc, assis&#10;&#10;Description générée automatiquement">
            <a:extLst>
              <a:ext uri="{FF2B5EF4-FFF2-40B4-BE49-F238E27FC236}">
                <a16:creationId xmlns:a16="http://schemas.microsoft.com/office/drawing/2014/main" id="{D5A8C563-F9E1-4BDC-AD35-A17A0591F493}"/>
              </a:ext>
            </a:extLst>
          </p:cNvPr>
          <p:cNvPicPr>
            <a:picLocks noChangeAspect="1"/>
          </p:cNvPicPr>
          <p:nvPr/>
        </p:nvPicPr>
        <p:blipFill>
          <a:blip r:embed="rId15">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5411074" y="932937"/>
            <a:ext cx="1924321" cy="1385953"/>
          </a:xfrm>
          <a:prstGeom prst="rect">
            <a:avLst/>
          </a:prstGeom>
        </p:spPr>
      </p:pic>
      <p:pic>
        <p:nvPicPr>
          <p:cNvPr id="36" name="Image 35" descr="Une image contenant animal, reptile, lézard, oiseau&#10;&#10;Description générée automatiquement">
            <a:extLst>
              <a:ext uri="{FF2B5EF4-FFF2-40B4-BE49-F238E27FC236}">
                <a16:creationId xmlns:a16="http://schemas.microsoft.com/office/drawing/2014/main" id="{7A149CEE-D25F-4EF8-BFF0-4CF72EC92BA6}"/>
              </a:ext>
            </a:extLst>
          </p:cNvPr>
          <p:cNvPicPr>
            <a:picLocks noChangeAspect="1"/>
          </p:cNvPicPr>
          <p:nvPr/>
        </p:nvPicPr>
        <p:blipFill>
          <a:blip r:embed="rId17">
            <a:extLst>
              <a:ext uri="{28A0092B-C50C-407E-A947-70E740481C1C}">
                <a14:useLocalDpi xmlns:a14="http://schemas.microsoft.com/office/drawing/2010/main" val="0"/>
              </a:ext>
              <a:ext uri="{837473B0-CC2E-450A-ABE3-18F120FF3D39}">
                <a1611:picAttrSrcUrl xmlns:a1611="http://schemas.microsoft.com/office/drawing/2016/11/main" r:id="rId18"/>
              </a:ext>
            </a:extLst>
          </a:blip>
          <a:stretch>
            <a:fillRect/>
          </a:stretch>
        </p:blipFill>
        <p:spPr>
          <a:xfrm>
            <a:off x="2213048" y="5184180"/>
            <a:ext cx="1809593" cy="1232031"/>
          </a:xfrm>
          <a:prstGeom prst="rect">
            <a:avLst/>
          </a:prstGeom>
        </p:spPr>
      </p:pic>
      <p:sp>
        <p:nvSpPr>
          <p:cNvPr id="12" name="ZoneTexte 11">
            <a:extLst>
              <a:ext uri="{FF2B5EF4-FFF2-40B4-BE49-F238E27FC236}">
                <a16:creationId xmlns:a16="http://schemas.microsoft.com/office/drawing/2014/main" id="{94B6D81D-81B8-4DF7-8549-FF6ED1D017F3}"/>
              </a:ext>
            </a:extLst>
          </p:cNvPr>
          <p:cNvSpPr txBox="1"/>
          <p:nvPr/>
        </p:nvSpPr>
        <p:spPr>
          <a:xfrm>
            <a:off x="611751" y="6437917"/>
            <a:ext cx="1070427" cy="369332"/>
          </a:xfrm>
          <a:prstGeom prst="rect">
            <a:avLst/>
          </a:prstGeom>
          <a:noFill/>
        </p:spPr>
        <p:txBody>
          <a:bodyPr wrap="square" rtlCol="0">
            <a:spAutoFit/>
          </a:bodyPr>
          <a:lstStyle/>
          <a:p>
            <a:r>
              <a:rPr lang="fr-FR" b="1" err="1">
                <a:solidFill>
                  <a:srgbClr val="0070C0"/>
                </a:solidFill>
              </a:rPr>
              <a:t>Giraffe</a:t>
            </a:r>
            <a:endParaRPr lang="fr-FR" b="1">
              <a:solidFill>
                <a:srgbClr val="0070C0"/>
              </a:solidFill>
            </a:endParaRPr>
          </a:p>
        </p:txBody>
      </p:sp>
      <p:sp>
        <p:nvSpPr>
          <p:cNvPr id="13" name="ZoneTexte 12">
            <a:extLst>
              <a:ext uri="{FF2B5EF4-FFF2-40B4-BE49-F238E27FC236}">
                <a16:creationId xmlns:a16="http://schemas.microsoft.com/office/drawing/2014/main" id="{07388E33-B9E2-4CC3-A225-47AC1AA8BC0C}"/>
              </a:ext>
            </a:extLst>
          </p:cNvPr>
          <p:cNvSpPr txBox="1"/>
          <p:nvPr/>
        </p:nvSpPr>
        <p:spPr>
          <a:xfrm>
            <a:off x="2221734" y="6416211"/>
            <a:ext cx="1853115" cy="369332"/>
          </a:xfrm>
          <a:prstGeom prst="rect">
            <a:avLst/>
          </a:prstGeom>
          <a:noFill/>
        </p:spPr>
        <p:txBody>
          <a:bodyPr wrap="square" rtlCol="0">
            <a:spAutoFit/>
          </a:bodyPr>
          <a:lstStyle/>
          <a:p>
            <a:r>
              <a:rPr lang="fr-FR" b="1"/>
              <a:t>Komodo </a:t>
            </a:r>
            <a:r>
              <a:rPr lang="fr-FR" b="1">
                <a:solidFill>
                  <a:srgbClr val="0070C0"/>
                </a:solidFill>
              </a:rPr>
              <a:t>dragon</a:t>
            </a:r>
          </a:p>
        </p:txBody>
      </p:sp>
      <p:sp>
        <p:nvSpPr>
          <p:cNvPr id="15" name="Ellipse 14">
            <a:extLst>
              <a:ext uri="{FF2B5EF4-FFF2-40B4-BE49-F238E27FC236}">
                <a16:creationId xmlns:a16="http://schemas.microsoft.com/office/drawing/2014/main" id="{1C090778-627F-45D1-AA1B-760E0C839DC1}"/>
              </a:ext>
            </a:extLst>
          </p:cNvPr>
          <p:cNvSpPr/>
          <p:nvPr/>
        </p:nvSpPr>
        <p:spPr>
          <a:xfrm rot="1586609">
            <a:off x="-1095579" y="3927707"/>
            <a:ext cx="6310063" cy="4208100"/>
          </a:xfrm>
          <a:prstGeom prst="ellipse">
            <a:avLst/>
          </a:prstGeom>
          <a:no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pic>
        <p:nvPicPr>
          <p:cNvPr id="5" name="Image 4" descr="Une image contenant extérieur, oiseau, animal, émeu&#10;&#10;Description générée automatiquement">
            <a:extLst>
              <a:ext uri="{FF2B5EF4-FFF2-40B4-BE49-F238E27FC236}">
                <a16:creationId xmlns:a16="http://schemas.microsoft.com/office/drawing/2014/main" id="{E09D3E5B-021C-4DC0-B2E0-E16813BF6796}"/>
              </a:ext>
            </a:extLst>
          </p:cNvPr>
          <p:cNvPicPr>
            <a:picLocks noChangeAspect="1"/>
          </p:cNvPicPr>
          <p:nvPr/>
        </p:nvPicPr>
        <p:blipFill>
          <a:blip r:embed="rId19">
            <a:extLst>
              <a:ext uri="{28A0092B-C50C-407E-A947-70E740481C1C}">
                <a14:useLocalDpi xmlns:a14="http://schemas.microsoft.com/office/drawing/2010/main" val="0"/>
              </a:ext>
              <a:ext uri="{837473B0-CC2E-450A-ABE3-18F120FF3D39}">
                <a1611:picAttrSrcUrl xmlns:a1611="http://schemas.microsoft.com/office/drawing/2016/11/main" r:id="rId20"/>
              </a:ext>
            </a:extLst>
          </a:blip>
          <a:stretch>
            <a:fillRect/>
          </a:stretch>
        </p:blipFill>
        <p:spPr>
          <a:xfrm>
            <a:off x="194432" y="1547824"/>
            <a:ext cx="2018446" cy="1513834"/>
          </a:xfrm>
          <a:prstGeom prst="rect">
            <a:avLst/>
          </a:prstGeom>
        </p:spPr>
      </p:pic>
      <p:pic>
        <p:nvPicPr>
          <p:cNvPr id="2" name="Picture 1" descr="A close up of a snake&#10;&#10;Description generated with very high confidence">
            <a:extLst>
              <a:ext uri="{FF2B5EF4-FFF2-40B4-BE49-F238E27FC236}">
                <a16:creationId xmlns:a16="http://schemas.microsoft.com/office/drawing/2014/main" id="{EF968B06-A953-4080-A345-06A56773D863}"/>
              </a:ext>
            </a:extLst>
          </p:cNvPr>
          <p:cNvPicPr>
            <a:picLocks noChangeAspect="1"/>
          </p:cNvPicPr>
          <p:nvPr/>
        </p:nvPicPr>
        <p:blipFill>
          <a:blip r:embed="rId21"/>
          <a:stretch>
            <a:fillRect/>
          </a:stretch>
        </p:blipFill>
        <p:spPr>
          <a:xfrm>
            <a:off x="9554893" y="4713330"/>
            <a:ext cx="2247900" cy="1423057"/>
          </a:xfrm>
          <a:prstGeom prst="rect">
            <a:avLst/>
          </a:prstGeom>
        </p:spPr>
      </p:pic>
    </p:spTree>
    <p:extLst>
      <p:ext uri="{BB962C8B-B14F-4D97-AF65-F5344CB8AC3E}">
        <p14:creationId xmlns:p14="http://schemas.microsoft.com/office/powerpoint/2010/main" val="4262585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animal, extérieur, mammifère, brun&#10;&#10;Description générée automatiquement">
            <a:extLst>
              <a:ext uri="{FF2B5EF4-FFF2-40B4-BE49-F238E27FC236}">
                <a16:creationId xmlns:a16="http://schemas.microsoft.com/office/drawing/2014/main" id="{4B5B579C-E4D4-4B64-8552-1663AFBF3DD0}"/>
              </a:ext>
            </a:extLst>
          </p:cNvPr>
          <p:cNvPicPr>
            <a:picLocks noChangeAspect="1"/>
          </p:cNvPicPr>
          <p:nvPr/>
        </p:nvPicPr>
        <p:blipFill rotWithShape="1">
          <a:blip r:embed="rId3">
            <a:extLst>
              <a:ext uri="{28A0092B-C50C-407E-A947-70E740481C1C}">
                <a14:useLocalDpi xmlns:a14="http://schemas.microsoft.com/office/drawing/2010/main" val="0"/>
              </a:ext>
            </a:extLst>
          </a:blip>
          <a:srcRect l="1825" r="11182"/>
          <a:stretch/>
        </p:blipFill>
        <p:spPr>
          <a:xfrm>
            <a:off x="9359474" y="2222301"/>
            <a:ext cx="2552296" cy="1956892"/>
          </a:xfrm>
          <a:prstGeom prst="rect">
            <a:avLst/>
          </a:prstGeom>
        </p:spPr>
      </p:pic>
      <p:pic>
        <p:nvPicPr>
          <p:cNvPr id="10" name="Image 9" descr="Une image contenant herbe, animal, mammifère, extérieur&#10;&#10;Description générée automatiquement">
            <a:extLst>
              <a:ext uri="{FF2B5EF4-FFF2-40B4-BE49-F238E27FC236}">
                <a16:creationId xmlns:a16="http://schemas.microsoft.com/office/drawing/2014/main" id="{2710B54E-2766-49ED-87C1-A566E8E48D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3294" y="386191"/>
            <a:ext cx="2209956" cy="1473304"/>
          </a:xfrm>
          <a:prstGeom prst="rect">
            <a:avLst/>
          </a:prstGeom>
        </p:spPr>
      </p:pic>
      <p:pic>
        <p:nvPicPr>
          <p:cNvPr id="19" name="Image 18" descr="Une image contenant eau, oiseau, animal, extérieur&#10;&#10;Description générée automatiquement">
            <a:extLst>
              <a:ext uri="{FF2B5EF4-FFF2-40B4-BE49-F238E27FC236}">
                <a16:creationId xmlns:a16="http://schemas.microsoft.com/office/drawing/2014/main" id="{D9C07457-ABC8-4BD4-83D0-C4617652C3A7}"/>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22371" r="22077"/>
          <a:stretch/>
        </p:blipFill>
        <p:spPr>
          <a:xfrm>
            <a:off x="3180616" y="785783"/>
            <a:ext cx="1199953" cy="1436518"/>
          </a:xfrm>
          <a:prstGeom prst="rect">
            <a:avLst/>
          </a:prstGeom>
        </p:spPr>
      </p:pic>
      <p:pic>
        <p:nvPicPr>
          <p:cNvPr id="55" name="Image 54" descr="Une image contenant animal, mammifère, koala, extérieur&#10;&#10;Description générée automatiquement">
            <a:extLst>
              <a:ext uri="{FF2B5EF4-FFF2-40B4-BE49-F238E27FC236}">
                <a16:creationId xmlns:a16="http://schemas.microsoft.com/office/drawing/2014/main" id="{22312598-5EA5-4EA6-9943-E12501AB549F}"/>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16329" t="8673" r="25236"/>
          <a:stretch/>
        </p:blipFill>
        <p:spPr>
          <a:xfrm>
            <a:off x="7605548" y="936694"/>
            <a:ext cx="1483773" cy="2126436"/>
          </a:xfrm>
          <a:prstGeom prst="rect">
            <a:avLst/>
          </a:prstGeom>
        </p:spPr>
      </p:pic>
      <p:pic>
        <p:nvPicPr>
          <p:cNvPr id="3" name="Image 2" descr="Une image contenant animal, reptile, extérieur, mouton&#10;&#10;Description générée automatiquement">
            <a:extLst>
              <a:ext uri="{FF2B5EF4-FFF2-40B4-BE49-F238E27FC236}">
                <a16:creationId xmlns:a16="http://schemas.microsoft.com/office/drawing/2014/main" id="{E94310EF-06C3-4E18-BA5A-E85BB1DE2D18}"/>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6266446" y="4435182"/>
            <a:ext cx="2571661" cy="1928746"/>
          </a:xfrm>
          <a:prstGeom prst="rect">
            <a:avLst/>
          </a:prstGeom>
        </p:spPr>
      </p:pic>
      <p:pic>
        <p:nvPicPr>
          <p:cNvPr id="31" name="Image 30" descr="Une image contenant extérieur, herbe, girafe, mammifère&#10;&#10;Description générée automatiquement">
            <a:extLst>
              <a:ext uri="{FF2B5EF4-FFF2-40B4-BE49-F238E27FC236}">
                <a16:creationId xmlns:a16="http://schemas.microsoft.com/office/drawing/2014/main" id="{955120A0-D0CC-42B3-9BD4-7FCB571704B8}"/>
              </a:ext>
            </a:extLst>
          </p:cNvPr>
          <p:cNvPicPr>
            <a:picLocks noChangeAspect="1"/>
          </p:cNvPicPr>
          <p:nvPr/>
        </p:nvPicPr>
        <p:blipFill rotWithShape="1">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l="16587" r="7015" b="9887"/>
          <a:stretch/>
        </p:blipFill>
        <p:spPr>
          <a:xfrm>
            <a:off x="300568" y="4318813"/>
            <a:ext cx="1171550" cy="2072806"/>
          </a:xfrm>
          <a:prstGeom prst="rect">
            <a:avLst/>
          </a:prstGeom>
        </p:spPr>
      </p:pic>
      <p:pic>
        <p:nvPicPr>
          <p:cNvPr id="9" name="Image 8" descr="Une image contenant animal, araignée, blanc, assis&#10;&#10;Description générée automatiquement">
            <a:extLst>
              <a:ext uri="{FF2B5EF4-FFF2-40B4-BE49-F238E27FC236}">
                <a16:creationId xmlns:a16="http://schemas.microsoft.com/office/drawing/2014/main" id="{D5A8C563-F9E1-4BDC-AD35-A17A0591F493}"/>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5411074" y="932937"/>
            <a:ext cx="1924321" cy="1385953"/>
          </a:xfrm>
          <a:prstGeom prst="rect">
            <a:avLst/>
          </a:prstGeom>
        </p:spPr>
      </p:pic>
      <p:pic>
        <p:nvPicPr>
          <p:cNvPr id="36" name="Image 35" descr="Une image contenant animal, reptile, lézard, oiseau&#10;&#10;Description générée automatiquement">
            <a:extLst>
              <a:ext uri="{FF2B5EF4-FFF2-40B4-BE49-F238E27FC236}">
                <a16:creationId xmlns:a16="http://schemas.microsoft.com/office/drawing/2014/main" id="{7A149CEE-D25F-4EF8-BFF0-4CF72EC92BA6}"/>
              </a:ext>
            </a:extLst>
          </p:cNvPr>
          <p:cNvPicPr>
            <a:picLocks noChangeAspect="1"/>
          </p:cNvPicPr>
          <p:nvPr/>
        </p:nvPicPr>
        <p:blipFill>
          <a:blip r:embed="rId15">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1978605" y="5075659"/>
            <a:ext cx="1982067" cy="1349457"/>
          </a:xfrm>
          <a:prstGeom prst="rect">
            <a:avLst/>
          </a:prstGeom>
        </p:spPr>
      </p:pic>
      <p:pic>
        <p:nvPicPr>
          <p:cNvPr id="52" name="Image 51" descr="Une image contenant animal, mammifère, intérieur, brun&#10;&#10;Description générée automatiquement">
            <a:extLst>
              <a:ext uri="{FF2B5EF4-FFF2-40B4-BE49-F238E27FC236}">
                <a16:creationId xmlns:a16="http://schemas.microsoft.com/office/drawing/2014/main" id="{68D6F2D9-950F-44A5-A57D-26C6237FB8C6}"/>
              </a:ext>
            </a:extLst>
          </p:cNvPr>
          <p:cNvPicPr>
            <a:picLocks noChangeAspect="1"/>
          </p:cNvPicPr>
          <p:nvPr/>
        </p:nvPicPr>
        <p:blipFill>
          <a:blip r:embed="rId17">
            <a:extLst>
              <a:ext uri="{28A0092B-C50C-407E-A947-70E740481C1C}">
                <a14:useLocalDpi xmlns:a14="http://schemas.microsoft.com/office/drawing/2010/main" val="0"/>
              </a:ext>
              <a:ext uri="{837473B0-CC2E-450A-ABE3-18F120FF3D39}">
                <a1611:picAttrSrcUrl xmlns:a1611="http://schemas.microsoft.com/office/drawing/2016/11/main" r:id="rId18"/>
              </a:ext>
            </a:extLst>
          </a:blip>
          <a:stretch>
            <a:fillRect/>
          </a:stretch>
        </p:blipFill>
        <p:spPr>
          <a:xfrm>
            <a:off x="3180616" y="3200747"/>
            <a:ext cx="2744939" cy="1436517"/>
          </a:xfrm>
          <a:prstGeom prst="rect">
            <a:avLst/>
          </a:prstGeom>
        </p:spPr>
      </p:pic>
      <p:pic>
        <p:nvPicPr>
          <p:cNvPr id="11" name="Picture 10">
            <a:extLst>
              <a:ext uri="{FF2B5EF4-FFF2-40B4-BE49-F238E27FC236}">
                <a16:creationId xmlns:a16="http://schemas.microsoft.com/office/drawing/2014/main" id="{8173BEB7-F6B6-D340-899B-99A5894FE87C}"/>
              </a:ext>
            </a:extLst>
          </p:cNvPr>
          <p:cNvPicPr>
            <a:picLocks noChangeAspect="1"/>
          </p:cNvPicPr>
          <p:nvPr/>
        </p:nvPicPr>
        <p:blipFill>
          <a:blip r:embed="rId19"/>
          <a:stretch>
            <a:fillRect/>
          </a:stretch>
        </p:blipFill>
        <p:spPr>
          <a:xfrm>
            <a:off x="9008553" y="4684575"/>
            <a:ext cx="2592957" cy="1696226"/>
          </a:xfrm>
          <a:prstGeom prst="rect">
            <a:avLst/>
          </a:prstGeom>
        </p:spPr>
      </p:pic>
      <p:pic>
        <p:nvPicPr>
          <p:cNvPr id="22" name="Image 21" descr="Une image contenant extérieur, oiseau, animal, émeu&#10;&#10;Description générée automatiquement">
            <a:extLst>
              <a:ext uri="{FF2B5EF4-FFF2-40B4-BE49-F238E27FC236}">
                <a16:creationId xmlns:a16="http://schemas.microsoft.com/office/drawing/2014/main" id="{4FF64113-6342-413F-9CA2-B795B7062209}"/>
              </a:ext>
            </a:extLst>
          </p:cNvPr>
          <p:cNvPicPr>
            <a:picLocks noChangeAspect="1"/>
          </p:cNvPicPr>
          <p:nvPr/>
        </p:nvPicPr>
        <p:blipFill>
          <a:blip r:embed="rId20">
            <a:extLst>
              <a:ext uri="{28A0092B-C50C-407E-A947-70E740481C1C}">
                <a14:useLocalDpi xmlns:a14="http://schemas.microsoft.com/office/drawing/2010/main" val="0"/>
              </a:ext>
              <a:ext uri="{837473B0-CC2E-450A-ABE3-18F120FF3D39}">
                <a1611:picAttrSrcUrl xmlns:a1611="http://schemas.microsoft.com/office/drawing/2016/11/main" r:id="rId21"/>
              </a:ext>
            </a:extLst>
          </a:blip>
          <a:stretch>
            <a:fillRect/>
          </a:stretch>
        </p:blipFill>
        <p:spPr>
          <a:xfrm>
            <a:off x="572412" y="1464159"/>
            <a:ext cx="2018446" cy="1513834"/>
          </a:xfrm>
          <a:prstGeom prst="rect">
            <a:avLst/>
          </a:prstGeom>
        </p:spPr>
      </p:pic>
    </p:spTree>
    <p:extLst>
      <p:ext uri="{BB962C8B-B14F-4D97-AF65-F5344CB8AC3E}">
        <p14:creationId xmlns:p14="http://schemas.microsoft.com/office/powerpoint/2010/main" val="1505727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Image 51" descr="Une image contenant animal, mammifère, intérieur, brun&#10;&#10;Description générée automatiquement">
            <a:extLst>
              <a:ext uri="{FF2B5EF4-FFF2-40B4-BE49-F238E27FC236}">
                <a16:creationId xmlns:a16="http://schemas.microsoft.com/office/drawing/2014/main" id="{68D6F2D9-950F-44A5-A57D-26C6237FB8C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180616" y="3200747"/>
            <a:ext cx="2744939" cy="1436517"/>
          </a:xfrm>
          <a:prstGeom prst="rect">
            <a:avLst/>
          </a:prstGeom>
        </p:spPr>
      </p:pic>
      <p:pic>
        <p:nvPicPr>
          <p:cNvPr id="6" name="Image 5" descr="Une image contenant animal, extérieur, mammifère, brun&#10;&#10;Description générée automatiquement">
            <a:extLst>
              <a:ext uri="{FF2B5EF4-FFF2-40B4-BE49-F238E27FC236}">
                <a16:creationId xmlns:a16="http://schemas.microsoft.com/office/drawing/2014/main" id="{4B5B579C-E4D4-4B64-8552-1663AFBF3DD0}"/>
              </a:ext>
            </a:extLst>
          </p:cNvPr>
          <p:cNvPicPr>
            <a:picLocks noChangeAspect="1"/>
          </p:cNvPicPr>
          <p:nvPr/>
        </p:nvPicPr>
        <p:blipFill rotWithShape="1">
          <a:blip r:embed="rId5">
            <a:extLst>
              <a:ext uri="{28A0092B-C50C-407E-A947-70E740481C1C}">
                <a14:useLocalDpi xmlns:a14="http://schemas.microsoft.com/office/drawing/2010/main" val="0"/>
              </a:ext>
            </a:extLst>
          </a:blip>
          <a:srcRect l="1825" r="11182"/>
          <a:stretch/>
        </p:blipFill>
        <p:spPr>
          <a:xfrm>
            <a:off x="9359474" y="2222301"/>
            <a:ext cx="2552296" cy="1956892"/>
          </a:xfrm>
          <a:prstGeom prst="rect">
            <a:avLst/>
          </a:prstGeom>
        </p:spPr>
      </p:pic>
      <p:pic>
        <p:nvPicPr>
          <p:cNvPr id="10" name="Image 9" descr="Une image contenant herbe, animal, mammifère, extérieur&#10;&#10;Description générée automatiquement">
            <a:extLst>
              <a:ext uri="{FF2B5EF4-FFF2-40B4-BE49-F238E27FC236}">
                <a16:creationId xmlns:a16="http://schemas.microsoft.com/office/drawing/2014/main" id="{2710B54E-2766-49ED-87C1-A566E8E48D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3294" y="386191"/>
            <a:ext cx="2209956" cy="1473304"/>
          </a:xfrm>
          <a:prstGeom prst="rect">
            <a:avLst/>
          </a:prstGeom>
        </p:spPr>
      </p:pic>
      <p:pic>
        <p:nvPicPr>
          <p:cNvPr id="19" name="Image 18" descr="Une image contenant eau, oiseau, animal, extérieur&#10;&#10;Description générée automatiquement">
            <a:extLst>
              <a:ext uri="{FF2B5EF4-FFF2-40B4-BE49-F238E27FC236}">
                <a16:creationId xmlns:a16="http://schemas.microsoft.com/office/drawing/2014/main" id="{D9C07457-ABC8-4BD4-83D0-C4617652C3A7}"/>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22371" r="22077"/>
          <a:stretch/>
        </p:blipFill>
        <p:spPr>
          <a:xfrm>
            <a:off x="3180616" y="785783"/>
            <a:ext cx="1199953" cy="1436518"/>
          </a:xfrm>
          <a:prstGeom prst="rect">
            <a:avLst/>
          </a:prstGeom>
        </p:spPr>
      </p:pic>
      <p:pic>
        <p:nvPicPr>
          <p:cNvPr id="55" name="Image 54" descr="Une image contenant animal, mammifère, koala, extérieur&#10;&#10;Description générée automatiquement">
            <a:extLst>
              <a:ext uri="{FF2B5EF4-FFF2-40B4-BE49-F238E27FC236}">
                <a16:creationId xmlns:a16="http://schemas.microsoft.com/office/drawing/2014/main" id="{22312598-5EA5-4EA6-9943-E12501AB549F}"/>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16329" t="8673" r="25236"/>
          <a:stretch/>
        </p:blipFill>
        <p:spPr>
          <a:xfrm>
            <a:off x="7605548" y="936694"/>
            <a:ext cx="1483773" cy="2126436"/>
          </a:xfrm>
          <a:prstGeom prst="rect">
            <a:avLst/>
          </a:prstGeom>
        </p:spPr>
      </p:pic>
      <p:pic>
        <p:nvPicPr>
          <p:cNvPr id="3" name="Image 2" descr="Une image contenant animal, reptile, extérieur, mouton&#10;&#10;Description générée automatiquement">
            <a:extLst>
              <a:ext uri="{FF2B5EF4-FFF2-40B4-BE49-F238E27FC236}">
                <a16:creationId xmlns:a16="http://schemas.microsoft.com/office/drawing/2014/main" id="{E94310EF-06C3-4E18-BA5A-E85BB1DE2D18}"/>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6266446" y="4435182"/>
            <a:ext cx="2571661" cy="1928746"/>
          </a:xfrm>
          <a:prstGeom prst="rect">
            <a:avLst/>
          </a:prstGeom>
        </p:spPr>
      </p:pic>
      <p:pic>
        <p:nvPicPr>
          <p:cNvPr id="31" name="Image 30" descr="Une image contenant extérieur, herbe, girafe, mammifère&#10;&#10;Description générée automatiquement">
            <a:extLst>
              <a:ext uri="{FF2B5EF4-FFF2-40B4-BE49-F238E27FC236}">
                <a16:creationId xmlns:a16="http://schemas.microsoft.com/office/drawing/2014/main" id="{955120A0-D0CC-42B3-9BD4-7FCB571704B8}"/>
              </a:ext>
            </a:extLst>
          </p:cNvPr>
          <p:cNvPicPr>
            <a:picLocks noChangeAspect="1"/>
          </p:cNvPicPr>
          <p:nvPr/>
        </p:nvPicPr>
        <p:blipFill rotWithShape="1">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rcRect l="16587" r="7015" b="9887"/>
          <a:stretch/>
        </p:blipFill>
        <p:spPr>
          <a:xfrm>
            <a:off x="300568" y="4318813"/>
            <a:ext cx="1171550" cy="2072806"/>
          </a:xfrm>
          <a:prstGeom prst="rect">
            <a:avLst/>
          </a:prstGeom>
        </p:spPr>
      </p:pic>
      <p:pic>
        <p:nvPicPr>
          <p:cNvPr id="9" name="Image 8" descr="Une image contenant animal, araignée, blanc, assis&#10;&#10;Description générée automatiquement">
            <a:extLst>
              <a:ext uri="{FF2B5EF4-FFF2-40B4-BE49-F238E27FC236}">
                <a16:creationId xmlns:a16="http://schemas.microsoft.com/office/drawing/2014/main" id="{D5A8C563-F9E1-4BDC-AD35-A17A0591F493}"/>
              </a:ext>
            </a:extLst>
          </p:cNvPr>
          <p:cNvPicPr>
            <a:picLocks noChangeAspect="1"/>
          </p:cNvPicPr>
          <p:nvPr/>
        </p:nvPicPr>
        <p:blipFill>
          <a:blip r:embed="rId15">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5411074" y="932937"/>
            <a:ext cx="1924321" cy="1385953"/>
          </a:xfrm>
          <a:prstGeom prst="rect">
            <a:avLst/>
          </a:prstGeom>
        </p:spPr>
      </p:pic>
      <p:pic>
        <p:nvPicPr>
          <p:cNvPr id="36" name="Image 35" descr="Une image contenant animal, reptile, lézard, oiseau&#10;&#10;Description générée automatiquement">
            <a:extLst>
              <a:ext uri="{FF2B5EF4-FFF2-40B4-BE49-F238E27FC236}">
                <a16:creationId xmlns:a16="http://schemas.microsoft.com/office/drawing/2014/main" id="{7A149CEE-D25F-4EF8-BFF0-4CF72EC92BA6}"/>
              </a:ext>
            </a:extLst>
          </p:cNvPr>
          <p:cNvPicPr>
            <a:picLocks noChangeAspect="1"/>
          </p:cNvPicPr>
          <p:nvPr/>
        </p:nvPicPr>
        <p:blipFill>
          <a:blip r:embed="rId17">
            <a:extLst>
              <a:ext uri="{28A0092B-C50C-407E-A947-70E740481C1C}">
                <a14:useLocalDpi xmlns:a14="http://schemas.microsoft.com/office/drawing/2010/main" val="0"/>
              </a:ext>
              <a:ext uri="{837473B0-CC2E-450A-ABE3-18F120FF3D39}">
                <a1611:picAttrSrcUrl xmlns:a1611="http://schemas.microsoft.com/office/drawing/2016/11/main" r:id="rId18"/>
              </a:ext>
            </a:extLst>
          </a:blip>
          <a:stretch>
            <a:fillRect/>
          </a:stretch>
        </p:blipFill>
        <p:spPr>
          <a:xfrm>
            <a:off x="1978605" y="5075659"/>
            <a:ext cx="1982067" cy="1349457"/>
          </a:xfrm>
          <a:prstGeom prst="rect">
            <a:avLst/>
          </a:prstGeom>
        </p:spPr>
      </p:pic>
      <p:pic>
        <p:nvPicPr>
          <p:cNvPr id="11" name="Picture 10">
            <a:extLst>
              <a:ext uri="{FF2B5EF4-FFF2-40B4-BE49-F238E27FC236}">
                <a16:creationId xmlns:a16="http://schemas.microsoft.com/office/drawing/2014/main" id="{8173BEB7-F6B6-D340-899B-99A5894FE87C}"/>
              </a:ext>
            </a:extLst>
          </p:cNvPr>
          <p:cNvPicPr>
            <a:picLocks noChangeAspect="1"/>
          </p:cNvPicPr>
          <p:nvPr/>
        </p:nvPicPr>
        <p:blipFill>
          <a:blip r:embed="rId19"/>
          <a:stretch>
            <a:fillRect/>
          </a:stretch>
        </p:blipFill>
        <p:spPr>
          <a:xfrm>
            <a:off x="9008553" y="4684575"/>
            <a:ext cx="2592957" cy="1696226"/>
          </a:xfrm>
          <a:prstGeom prst="rect">
            <a:avLst/>
          </a:prstGeom>
        </p:spPr>
      </p:pic>
      <p:sp>
        <p:nvSpPr>
          <p:cNvPr id="39" name="Rectangle 38">
            <a:extLst>
              <a:ext uri="{FF2B5EF4-FFF2-40B4-BE49-F238E27FC236}">
                <a16:creationId xmlns:a16="http://schemas.microsoft.com/office/drawing/2014/main" id="{A6394F10-AAD1-804C-B3C6-D6F51364897A}"/>
              </a:ext>
            </a:extLst>
          </p:cNvPr>
          <p:cNvSpPr/>
          <p:nvPr/>
        </p:nvSpPr>
        <p:spPr>
          <a:xfrm>
            <a:off x="2931749" y="2896388"/>
            <a:ext cx="2999797" cy="2072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sz="1100"/>
          </a:p>
        </p:txBody>
      </p:sp>
      <p:sp>
        <p:nvSpPr>
          <p:cNvPr id="40" name="Oval 39">
            <a:extLst>
              <a:ext uri="{FF2B5EF4-FFF2-40B4-BE49-F238E27FC236}">
                <a16:creationId xmlns:a16="http://schemas.microsoft.com/office/drawing/2014/main" id="{FE0873A9-39D8-D64C-A032-E653438FE26D}"/>
              </a:ext>
            </a:extLst>
          </p:cNvPr>
          <p:cNvSpPr/>
          <p:nvPr/>
        </p:nvSpPr>
        <p:spPr>
          <a:xfrm>
            <a:off x="3665862" y="3015193"/>
            <a:ext cx="1841182" cy="1801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sz="1100"/>
          </a:p>
        </p:txBody>
      </p:sp>
      <p:sp>
        <p:nvSpPr>
          <p:cNvPr id="41" name="Oval 40">
            <a:extLst>
              <a:ext uri="{FF2B5EF4-FFF2-40B4-BE49-F238E27FC236}">
                <a16:creationId xmlns:a16="http://schemas.microsoft.com/office/drawing/2014/main" id="{7A54557A-571B-4149-86EE-A4D93F5EF32B}"/>
              </a:ext>
            </a:extLst>
          </p:cNvPr>
          <p:cNvSpPr/>
          <p:nvPr/>
        </p:nvSpPr>
        <p:spPr>
          <a:xfrm>
            <a:off x="4170810" y="3507961"/>
            <a:ext cx="833908" cy="815914"/>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FR" sz="2800" b="1"/>
              <a:t>1</a:t>
            </a:r>
          </a:p>
        </p:txBody>
      </p:sp>
      <p:sp>
        <p:nvSpPr>
          <p:cNvPr id="42" name="Oval 41">
            <a:extLst>
              <a:ext uri="{FF2B5EF4-FFF2-40B4-BE49-F238E27FC236}">
                <a16:creationId xmlns:a16="http://schemas.microsoft.com/office/drawing/2014/main" id="{FECDB302-B175-7E43-907B-B82DD30E6D3C}"/>
              </a:ext>
            </a:extLst>
          </p:cNvPr>
          <p:cNvSpPr/>
          <p:nvPr/>
        </p:nvSpPr>
        <p:spPr>
          <a:xfrm>
            <a:off x="4170810" y="3507961"/>
            <a:ext cx="833908" cy="815914"/>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FR" sz="2800" b="1"/>
              <a:t>2</a:t>
            </a:r>
          </a:p>
        </p:txBody>
      </p:sp>
      <p:sp>
        <p:nvSpPr>
          <p:cNvPr id="43" name="Oval 42">
            <a:extLst>
              <a:ext uri="{FF2B5EF4-FFF2-40B4-BE49-F238E27FC236}">
                <a16:creationId xmlns:a16="http://schemas.microsoft.com/office/drawing/2014/main" id="{EFF9ABB4-73C7-5E41-A09D-8465FB77AA35}"/>
              </a:ext>
            </a:extLst>
          </p:cNvPr>
          <p:cNvSpPr/>
          <p:nvPr/>
        </p:nvSpPr>
        <p:spPr>
          <a:xfrm>
            <a:off x="4170810" y="3507961"/>
            <a:ext cx="833908" cy="815914"/>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FR" sz="2800" b="1"/>
              <a:t>3</a:t>
            </a:r>
          </a:p>
        </p:txBody>
      </p:sp>
      <p:sp>
        <p:nvSpPr>
          <p:cNvPr id="44" name="Oval 43">
            <a:extLst>
              <a:ext uri="{FF2B5EF4-FFF2-40B4-BE49-F238E27FC236}">
                <a16:creationId xmlns:a16="http://schemas.microsoft.com/office/drawing/2014/main" id="{A68547E8-1031-424D-9725-548B6998035A}"/>
              </a:ext>
            </a:extLst>
          </p:cNvPr>
          <p:cNvSpPr/>
          <p:nvPr/>
        </p:nvSpPr>
        <p:spPr>
          <a:xfrm>
            <a:off x="4170810" y="3507961"/>
            <a:ext cx="833908" cy="815914"/>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FR" sz="2800" b="1"/>
              <a:t>4</a:t>
            </a:r>
          </a:p>
        </p:txBody>
      </p:sp>
      <p:sp>
        <p:nvSpPr>
          <p:cNvPr id="46" name="Oval 45">
            <a:extLst>
              <a:ext uri="{FF2B5EF4-FFF2-40B4-BE49-F238E27FC236}">
                <a16:creationId xmlns:a16="http://schemas.microsoft.com/office/drawing/2014/main" id="{DC8046E7-24D1-7D48-89A4-55801984DD9B}"/>
              </a:ext>
            </a:extLst>
          </p:cNvPr>
          <p:cNvSpPr/>
          <p:nvPr/>
        </p:nvSpPr>
        <p:spPr>
          <a:xfrm>
            <a:off x="4170810" y="3507961"/>
            <a:ext cx="833908" cy="815914"/>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FR" sz="2800" b="1"/>
              <a:t>5</a:t>
            </a:r>
          </a:p>
        </p:txBody>
      </p:sp>
      <p:pic>
        <p:nvPicPr>
          <p:cNvPr id="22" name="Image 21" descr="Une image contenant extérieur, oiseau, animal, émeu&#10;&#10;Description générée automatiquement">
            <a:extLst>
              <a:ext uri="{FF2B5EF4-FFF2-40B4-BE49-F238E27FC236}">
                <a16:creationId xmlns:a16="http://schemas.microsoft.com/office/drawing/2014/main" id="{4FF64113-6342-413F-9CA2-B795B7062209}"/>
              </a:ext>
            </a:extLst>
          </p:cNvPr>
          <p:cNvPicPr>
            <a:picLocks noChangeAspect="1"/>
          </p:cNvPicPr>
          <p:nvPr/>
        </p:nvPicPr>
        <p:blipFill>
          <a:blip r:embed="rId20">
            <a:extLst>
              <a:ext uri="{28A0092B-C50C-407E-A947-70E740481C1C}">
                <a14:useLocalDpi xmlns:a14="http://schemas.microsoft.com/office/drawing/2010/main" val="0"/>
              </a:ext>
              <a:ext uri="{837473B0-CC2E-450A-ABE3-18F120FF3D39}">
                <a1611:picAttrSrcUrl xmlns:a1611="http://schemas.microsoft.com/office/drawing/2016/11/main" r:id="rId21"/>
              </a:ext>
            </a:extLst>
          </a:blip>
          <a:stretch>
            <a:fillRect/>
          </a:stretch>
        </p:blipFill>
        <p:spPr>
          <a:xfrm>
            <a:off x="572412" y="1464159"/>
            <a:ext cx="2018446" cy="1513834"/>
          </a:xfrm>
          <a:prstGeom prst="rect">
            <a:avLst/>
          </a:prstGeom>
        </p:spPr>
      </p:pic>
    </p:spTree>
    <p:extLst>
      <p:ext uri="{BB962C8B-B14F-4D97-AF65-F5344CB8AC3E}">
        <p14:creationId xmlns:p14="http://schemas.microsoft.com/office/powerpoint/2010/main" val="120461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5000"/>
                                        <p:tgtEl>
                                          <p:spTgt spid="40"/>
                                        </p:tgtEl>
                                      </p:cBhvr>
                                    </p:animEffect>
                                    <p:set>
                                      <p:cBhvr>
                                        <p:cTn id="7" dur="1" fill="hold">
                                          <p:stCondLst>
                                            <p:cond delay="4999"/>
                                          </p:stCondLst>
                                        </p:cTn>
                                        <p:tgtEl>
                                          <p:spTgt spid="40"/>
                                        </p:tgtEl>
                                        <p:attrNameLst>
                                          <p:attrName>style.visibility</p:attrName>
                                        </p:attrNameLst>
                                      </p:cBhvr>
                                      <p:to>
                                        <p:strVal val="hidden"/>
                                      </p:to>
                                    </p:set>
                                  </p:childTnLst>
                                </p:cTn>
                              </p:par>
                              <p:par>
                                <p:cTn id="8" presetID="53" presetClass="exit" presetSubtype="32" fill="hold" grpId="0" nodeType="withEffect">
                                  <p:stCondLst>
                                    <p:cond delay="0"/>
                                  </p:stCondLst>
                                  <p:childTnLst>
                                    <p:anim calcmode="lin" valueType="num">
                                      <p:cBhvr>
                                        <p:cTn id="9" dur="1000"/>
                                        <p:tgtEl>
                                          <p:spTgt spid="46"/>
                                        </p:tgtEl>
                                        <p:attrNameLst>
                                          <p:attrName>ppt_w</p:attrName>
                                        </p:attrNameLst>
                                      </p:cBhvr>
                                      <p:tavLst>
                                        <p:tav tm="0">
                                          <p:val>
                                            <p:strVal val="ppt_w"/>
                                          </p:val>
                                        </p:tav>
                                        <p:tav tm="100000">
                                          <p:val>
                                            <p:fltVal val="0"/>
                                          </p:val>
                                        </p:tav>
                                      </p:tavLst>
                                    </p:anim>
                                    <p:anim calcmode="lin" valueType="num">
                                      <p:cBhvr>
                                        <p:cTn id="10" dur="1000"/>
                                        <p:tgtEl>
                                          <p:spTgt spid="46"/>
                                        </p:tgtEl>
                                        <p:attrNameLst>
                                          <p:attrName>ppt_h</p:attrName>
                                        </p:attrNameLst>
                                      </p:cBhvr>
                                      <p:tavLst>
                                        <p:tav tm="0">
                                          <p:val>
                                            <p:strVal val="ppt_h"/>
                                          </p:val>
                                        </p:tav>
                                        <p:tav tm="100000">
                                          <p:val>
                                            <p:fltVal val="0"/>
                                          </p:val>
                                        </p:tav>
                                      </p:tavLst>
                                    </p:anim>
                                    <p:animEffect transition="out" filter="fade">
                                      <p:cBhvr>
                                        <p:cTn id="11" dur="1000"/>
                                        <p:tgtEl>
                                          <p:spTgt spid="46"/>
                                        </p:tgtEl>
                                      </p:cBhvr>
                                    </p:animEffect>
                                    <p:set>
                                      <p:cBhvr>
                                        <p:cTn id="12" dur="1" fill="hold">
                                          <p:stCondLst>
                                            <p:cond delay="999"/>
                                          </p:stCondLst>
                                        </p:cTn>
                                        <p:tgtEl>
                                          <p:spTgt spid="46"/>
                                        </p:tgtEl>
                                        <p:attrNameLst>
                                          <p:attrName>style.visibility</p:attrName>
                                        </p:attrNameLst>
                                      </p:cBhvr>
                                      <p:to>
                                        <p:strVal val="hidden"/>
                                      </p:to>
                                    </p:set>
                                  </p:childTnLst>
                                </p:cTn>
                              </p:par>
                              <p:par>
                                <p:cTn id="13" presetID="53" presetClass="exit" presetSubtype="32" fill="hold" grpId="0" nodeType="withEffect">
                                  <p:stCondLst>
                                    <p:cond delay="1000"/>
                                  </p:stCondLst>
                                  <p:childTnLst>
                                    <p:anim calcmode="lin" valueType="num">
                                      <p:cBhvr>
                                        <p:cTn id="14" dur="1000"/>
                                        <p:tgtEl>
                                          <p:spTgt spid="44"/>
                                        </p:tgtEl>
                                        <p:attrNameLst>
                                          <p:attrName>ppt_w</p:attrName>
                                        </p:attrNameLst>
                                      </p:cBhvr>
                                      <p:tavLst>
                                        <p:tav tm="0">
                                          <p:val>
                                            <p:strVal val="ppt_w"/>
                                          </p:val>
                                        </p:tav>
                                        <p:tav tm="100000">
                                          <p:val>
                                            <p:fltVal val="0"/>
                                          </p:val>
                                        </p:tav>
                                      </p:tavLst>
                                    </p:anim>
                                    <p:anim calcmode="lin" valueType="num">
                                      <p:cBhvr>
                                        <p:cTn id="15" dur="1000"/>
                                        <p:tgtEl>
                                          <p:spTgt spid="44"/>
                                        </p:tgtEl>
                                        <p:attrNameLst>
                                          <p:attrName>ppt_h</p:attrName>
                                        </p:attrNameLst>
                                      </p:cBhvr>
                                      <p:tavLst>
                                        <p:tav tm="0">
                                          <p:val>
                                            <p:strVal val="ppt_h"/>
                                          </p:val>
                                        </p:tav>
                                        <p:tav tm="100000">
                                          <p:val>
                                            <p:fltVal val="0"/>
                                          </p:val>
                                        </p:tav>
                                      </p:tavLst>
                                    </p:anim>
                                    <p:animEffect transition="out" filter="fade">
                                      <p:cBhvr>
                                        <p:cTn id="16" dur="1000"/>
                                        <p:tgtEl>
                                          <p:spTgt spid="44"/>
                                        </p:tgtEl>
                                      </p:cBhvr>
                                    </p:animEffect>
                                    <p:set>
                                      <p:cBhvr>
                                        <p:cTn id="17" dur="1" fill="hold">
                                          <p:stCondLst>
                                            <p:cond delay="999"/>
                                          </p:stCondLst>
                                        </p:cTn>
                                        <p:tgtEl>
                                          <p:spTgt spid="44"/>
                                        </p:tgtEl>
                                        <p:attrNameLst>
                                          <p:attrName>style.visibility</p:attrName>
                                        </p:attrNameLst>
                                      </p:cBhvr>
                                      <p:to>
                                        <p:strVal val="hidden"/>
                                      </p:to>
                                    </p:set>
                                  </p:childTnLst>
                                </p:cTn>
                              </p:par>
                              <p:par>
                                <p:cTn id="18" presetID="53" presetClass="exit" presetSubtype="32" fill="hold" grpId="0" nodeType="withEffect">
                                  <p:stCondLst>
                                    <p:cond delay="2000"/>
                                  </p:stCondLst>
                                  <p:childTnLst>
                                    <p:anim calcmode="lin" valueType="num">
                                      <p:cBhvr>
                                        <p:cTn id="19" dur="1000"/>
                                        <p:tgtEl>
                                          <p:spTgt spid="43"/>
                                        </p:tgtEl>
                                        <p:attrNameLst>
                                          <p:attrName>ppt_w</p:attrName>
                                        </p:attrNameLst>
                                      </p:cBhvr>
                                      <p:tavLst>
                                        <p:tav tm="0">
                                          <p:val>
                                            <p:strVal val="ppt_w"/>
                                          </p:val>
                                        </p:tav>
                                        <p:tav tm="100000">
                                          <p:val>
                                            <p:fltVal val="0"/>
                                          </p:val>
                                        </p:tav>
                                      </p:tavLst>
                                    </p:anim>
                                    <p:anim calcmode="lin" valueType="num">
                                      <p:cBhvr>
                                        <p:cTn id="20" dur="1000"/>
                                        <p:tgtEl>
                                          <p:spTgt spid="43"/>
                                        </p:tgtEl>
                                        <p:attrNameLst>
                                          <p:attrName>ppt_h</p:attrName>
                                        </p:attrNameLst>
                                      </p:cBhvr>
                                      <p:tavLst>
                                        <p:tav tm="0">
                                          <p:val>
                                            <p:strVal val="ppt_h"/>
                                          </p:val>
                                        </p:tav>
                                        <p:tav tm="100000">
                                          <p:val>
                                            <p:fltVal val="0"/>
                                          </p:val>
                                        </p:tav>
                                      </p:tavLst>
                                    </p:anim>
                                    <p:animEffect transition="out" filter="fade">
                                      <p:cBhvr>
                                        <p:cTn id="21" dur="1000"/>
                                        <p:tgtEl>
                                          <p:spTgt spid="43"/>
                                        </p:tgtEl>
                                      </p:cBhvr>
                                    </p:animEffect>
                                    <p:set>
                                      <p:cBhvr>
                                        <p:cTn id="22" dur="1" fill="hold">
                                          <p:stCondLst>
                                            <p:cond delay="999"/>
                                          </p:stCondLst>
                                        </p:cTn>
                                        <p:tgtEl>
                                          <p:spTgt spid="43"/>
                                        </p:tgtEl>
                                        <p:attrNameLst>
                                          <p:attrName>style.visibility</p:attrName>
                                        </p:attrNameLst>
                                      </p:cBhvr>
                                      <p:to>
                                        <p:strVal val="hidden"/>
                                      </p:to>
                                    </p:set>
                                  </p:childTnLst>
                                </p:cTn>
                              </p:par>
                              <p:par>
                                <p:cTn id="23" presetID="53" presetClass="exit" presetSubtype="32" fill="hold" grpId="0" nodeType="withEffect">
                                  <p:stCondLst>
                                    <p:cond delay="3000"/>
                                  </p:stCondLst>
                                  <p:childTnLst>
                                    <p:anim calcmode="lin" valueType="num">
                                      <p:cBhvr>
                                        <p:cTn id="24" dur="1000"/>
                                        <p:tgtEl>
                                          <p:spTgt spid="42"/>
                                        </p:tgtEl>
                                        <p:attrNameLst>
                                          <p:attrName>ppt_w</p:attrName>
                                        </p:attrNameLst>
                                      </p:cBhvr>
                                      <p:tavLst>
                                        <p:tav tm="0">
                                          <p:val>
                                            <p:strVal val="ppt_w"/>
                                          </p:val>
                                        </p:tav>
                                        <p:tav tm="100000">
                                          <p:val>
                                            <p:fltVal val="0"/>
                                          </p:val>
                                        </p:tav>
                                      </p:tavLst>
                                    </p:anim>
                                    <p:anim calcmode="lin" valueType="num">
                                      <p:cBhvr>
                                        <p:cTn id="25" dur="1000"/>
                                        <p:tgtEl>
                                          <p:spTgt spid="42"/>
                                        </p:tgtEl>
                                        <p:attrNameLst>
                                          <p:attrName>ppt_h</p:attrName>
                                        </p:attrNameLst>
                                      </p:cBhvr>
                                      <p:tavLst>
                                        <p:tav tm="0">
                                          <p:val>
                                            <p:strVal val="ppt_h"/>
                                          </p:val>
                                        </p:tav>
                                        <p:tav tm="100000">
                                          <p:val>
                                            <p:fltVal val="0"/>
                                          </p:val>
                                        </p:tav>
                                      </p:tavLst>
                                    </p:anim>
                                    <p:animEffect transition="out" filter="fade">
                                      <p:cBhvr>
                                        <p:cTn id="26" dur="1000"/>
                                        <p:tgtEl>
                                          <p:spTgt spid="42"/>
                                        </p:tgtEl>
                                      </p:cBhvr>
                                    </p:animEffect>
                                    <p:set>
                                      <p:cBhvr>
                                        <p:cTn id="27" dur="1" fill="hold">
                                          <p:stCondLst>
                                            <p:cond delay="999"/>
                                          </p:stCondLst>
                                        </p:cTn>
                                        <p:tgtEl>
                                          <p:spTgt spid="42"/>
                                        </p:tgtEl>
                                        <p:attrNameLst>
                                          <p:attrName>style.visibility</p:attrName>
                                        </p:attrNameLst>
                                      </p:cBhvr>
                                      <p:to>
                                        <p:strVal val="hidden"/>
                                      </p:to>
                                    </p:set>
                                  </p:childTnLst>
                                </p:cTn>
                              </p:par>
                              <p:par>
                                <p:cTn id="28" presetID="53" presetClass="exit" presetSubtype="32" repeatCount="0" fill="hold" grpId="0" nodeType="withEffect">
                                  <p:stCondLst>
                                    <p:cond delay="4000"/>
                                  </p:stCondLst>
                                  <p:childTnLst>
                                    <p:anim calcmode="lin" valueType="num">
                                      <p:cBhvr>
                                        <p:cTn id="29" dur="1000"/>
                                        <p:tgtEl>
                                          <p:spTgt spid="41"/>
                                        </p:tgtEl>
                                        <p:attrNameLst>
                                          <p:attrName>ppt_w</p:attrName>
                                        </p:attrNameLst>
                                      </p:cBhvr>
                                      <p:tavLst>
                                        <p:tav tm="0">
                                          <p:val>
                                            <p:strVal val="ppt_w"/>
                                          </p:val>
                                        </p:tav>
                                        <p:tav tm="100000">
                                          <p:val>
                                            <p:fltVal val="0"/>
                                          </p:val>
                                        </p:tav>
                                      </p:tavLst>
                                    </p:anim>
                                    <p:anim calcmode="lin" valueType="num">
                                      <p:cBhvr>
                                        <p:cTn id="30" dur="1000"/>
                                        <p:tgtEl>
                                          <p:spTgt spid="41"/>
                                        </p:tgtEl>
                                        <p:attrNameLst>
                                          <p:attrName>ppt_h</p:attrName>
                                        </p:attrNameLst>
                                      </p:cBhvr>
                                      <p:tavLst>
                                        <p:tav tm="0">
                                          <p:val>
                                            <p:strVal val="ppt_h"/>
                                          </p:val>
                                        </p:tav>
                                        <p:tav tm="100000">
                                          <p:val>
                                            <p:fltVal val="0"/>
                                          </p:val>
                                        </p:tav>
                                      </p:tavLst>
                                    </p:anim>
                                    <p:animEffect transition="out" filter="fade">
                                      <p:cBhvr>
                                        <p:cTn id="31" dur="1000"/>
                                        <p:tgtEl>
                                          <p:spTgt spid="41"/>
                                        </p:tgtEl>
                                      </p:cBhvr>
                                    </p:animEffect>
                                    <p:set>
                                      <p:cBhvr>
                                        <p:cTn id="32" dur="1" fill="hold">
                                          <p:stCondLst>
                                            <p:cond delay="999"/>
                                          </p:stCondLst>
                                        </p:cTn>
                                        <p:tgtEl>
                                          <p:spTgt spid="41"/>
                                        </p:tgtEl>
                                        <p:attrNameLst>
                                          <p:attrName>style.visibility</p:attrName>
                                        </p:attrNameLst>
                                      </p:cBhvr>
                                      <p:to>
                                        <p:strVal val="hidden"/>
                                      </p:to>
                                    </p:set>
                                  </p:childTnLst>
                                </p:cTn>
                              </p:par>
                            </p:childTnLst>
                          </p:cTn>
                        </p:par>
                        <p:par>
                          <p:cTn id="33" fill="hold">
                            <p:stCondLst>
                              <p:cond delay="5000"/>
                            </p:stCondLst>
                            <p:childTnLst>
                              <p:par>
                                <p:cTn id="34" presetID="1" presetClass="exit" presetSubtype="0" fill="hold" grpId="0" nodeType="afterEffect">
                                  <p:stCondLst>
                                    <p:cond delay="500"/>
                                  </p:stCondLst>
                                  <p:childTnLst>
                                    <p:set>
                                      <p:cBhvr>
                                        <p:cTn id="35"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3" grpId="0" animBg="1"/>
      <p:bldP spid="44" grpId="0" animBg="1"/>
      <p:bldP spid="4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descr="Une image contenant extérieur, oiseau, animal, émeu&#10;&#10;Description générée automatiquement">
            <a:extLst>
              <a:ext uri="{FF2B5EF4-FFF2-40B4-BE49-F238E27FC236}">
                <a16:creationId xmlns:a16="http://schemas.microsoft.com/office/drawing/2014/main" id="{401E3741-CBA1-4AD1-9C08-B4BB3FFC400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437261" y="2780048"/>
            <a:ext cx="2018446" cy="1513834"/>
          </a:xfrm>
          <a:prstGeom prst="rect">
            <a:avLst/>
          </a:prstGeom>
        </p:spPr>
      </p:pic>
      <p:pic>
        <p:nvPicPr>
          <p:cNvPr id="6" name="Image 5" descr="Une image contenant animal, extérieur, mammifère, brun&#10;&#10;Description générée automatiquement">
            <a:extLst>
              <a:ext uri="{FF2B5EF4-FFF2-40B4-BE49-F238E27FC236}">
                <a16:creationId xmlns:a16="http://schemas.microsoft.com/office/drawing/2014/main" id="{4B5B579C-E4D4-4B64-8552-1663AFBF3DD0}"/>
              </a:ext>
            </a:extLst>
          </p:cNvPr>
          <p:cNvPicPr>
            <a:picLocks noChangeAspect="1"/>
          </p:cNvPicPr>
          <p:nvPr/>
        </p:nvPicPr>
        <p:blipFill rotWithShape="1">
          <a:blip r:embed="rId5">
            <a:extLst>
              <a:ext uri="{28A0092B-C50C-407E-A947-70E740481C1C}">
                <a14:useLocalDpi xmlns:a14="http://schemas.microsoft.com/office/drawing/2010/main" val="0"/>
              </a:ext>
            </a:extLst>
          </a:blip>
          <a:srcRect l="1825" r="11182"/>
          <a:stretch/>
        </p:blipFill>
        <p:spPr>
          <a:xfrm>
            <a:off x="407962" y="2514925"/>
            <a:ext cx="2552296" cy="1956892"/>
          </a:xfrm>
          <a:prstGeom prst="rect">
            <a:avLst/>
          </a:prstGeom>
        </p:spPr>
      </p:pic>
      <p:pic>
        <p:nvPicPr>
          <p:cNvPr id="10" name="Image 9" descr="Une image contenant herbe, animal, mammifère, extérieur&#10;&#10;Description générée automatiquement">
            <a:extLst>
              <a:ext uri="{FF2B5EF4-FFF2-40B4-BE49-F238E27FC236}">
                <a16:creationId xmlns:a16="http://schemas.microsoft.com/office/drawing/2014/main" id="{2710B54E-2766-49ED-87C1-A566E8E48D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7555" y="4691417"/>
            <a:ext cx="2209956" cy="1473304"/>
          </a:xfrm>
          <a:prstGeom prst="rect">
            <a:avLst/>
          </a:prstGeom>
        </p:spPr>
      </p:pic>
      <p:pic>
        <p:nvPicPr>
          <p:cNvPr id="19" name="Image 18" descr="Une image contenant eau, oiseau, animal, extérieur&#10;&#10;Description générée automatiquement">
            <a:extLst>
              <a:ext uri="{FF2B5EF4-FFF2-40B4-BE49-F238E27FC236}">
                <a16:creationId xmlns:a16="http://schemas.microsoft.com/office/drawing/2014/main" id="{D9C07457-ABC8-4BD4-83D0-C4617652C3A7}"/>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22371" r="22077"/>
          <a:stretch/>
        </p:blipFill>
        <p:spPr>
          <a:xfrm>
            <a:off x="6258899" y="2445023"/>
            <a:ext cx="1199953" cy="1436518"/>
          </a:xfrm>
          <a:prstGeom prst="rect">
            <a:avLst/>
          </a:prstGeom>
        </p:spPr>
      </p:pic>
      <p:pic>
        <p:nvPicPr>
          <p:cNvPr id="55" name="Image 54" descr="Une image contenant animal, mammifère, koala, extérieur&#10;&#10;Description générée automatiquement">
            <a:extLst>
              <a:ext uri="{FF2B5EF4-FFF2-40B4-BE49-F238E27FC236}">
                <a16:creationId xmlns:a16="http://schemas.microsoft.com/office/drawing/2014/main" id="{22312598-5EA5-4EA6-9943-E12501AB549F}"/>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16329" t="8673" r="25236"/>
          <a:stretch/>
        </p:blipFill>
        <p:spPr>
          <a:xfrm>
            <a:off x="10049292" y="1028524"/>
            <a:ext cx="1483773" cy="2126436"/>
          </a:xfrm>
          <a:prstGeom prst="rect">
            <a:avLst/>
          </a:prstGeom>
        </p:spPr>
      </p:pic>
      <p:pic>
        <p:nvPicPr>
          <p:cNvPr id="3" name="Image 2" descr="Une image contenant animal, reptile, extérieur, mouton&#10;&#10;Description générée automatiquement">
            <a:extLst>
              <a:ext uri="{FF2B5EF4-FFF2-40B4-BE49-F238E27FC236}">
                <a16:creationId xmlns:a16="http://schemas.microsoft.com/office/drawing/2014/main" id="{E94310EF-06C3-4E18-BA5A-E85BB1DE2D18}"/>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9249240" y="4296918"/>
            <a:ext cx="2571661" cy="1928746"/>
          </a:xfrm>
          <a:prstGeom prst="rect">
            <a:avLst/>
          </a:prstGeom>
        </p:spPr>
      </p:pic>
      <p:pic>
        <p:nvPicPr>
          <p:cNvPr id="31" name="Image 30" descr="Une image contenant extérieur, herbe, girafe, mammifère&#10;&#10;Description générée automatiquement">
            <a:extLst>
              <a:ext uri="{FF2B5EF4-FFF2-40B4-BE49-F238E27FC236}">
                <a16:creationId xmlns:a16="http://schemas.microsoft.com/office/drawing/2014/main" id="{955120A0-D0CC-42B3-9BD4-7FCB571704B8}"/>
              </a:ext>
            </a:extLst>
          </p:cNvPr>
          <p:cNvPicPr>
            <a:picLocks noChangeAspect="1"/>
          </p:cNvPicPr>
          <p:nvPr/>
        </p:nvPicPr>
        <p:blipFill rotWithShape="1">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rcRect l="16587" r="7015" b="9887"/>
          <a:stretch/>
        </p:blipFill>
        <p:spPr>
          <a:xfrm>
            <a:off x="8077690" y="1294575"/>
            <a:ext cx="1171550" cy="2072806"/>
          </a:xfrm>
          <a:prstGeom prst="rect">
            <a:avLst/>
          </a:prstGeom>
        </p:spPr>
      </p:pic>
      <p:pic>
        <p:nvPicPr>
          <p:cNvPr id="9" name="Image 8" descr="Une image contenant animal, araignée, blanc, assis&#10;&#10;Description générée automatiquement">
            <a:extLst>
              <a:ext uri="{FF2B5EF4-FFF2-40B4-BE49-F238E27FC236}">
                <a16:creationId xmlns:a16="http://schemas.microsoft.com/office/drawing/2014/main" id="{D5A8C563-F9E1-4BDC-AD35-A17A0591F493}"/>
              </a:ext>
            </a:extLst>
          </p:cNvPr>
          <p:cNvPicPr>
            <a:picLocks noChangeAspect="1"/>
          </p:cNvPicPr>
          <p:nvPr/>
        </p:nvPicPr>
        <p:blipFill>
          <a:blip r:embed="rId15">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371099" y="4839711"/>
            <a:ext cx="1924321" cy="1385953"/>
          </a:xfrm>
          <a:prstGeom prst="rect">
            <a:avLst/>
          </a:prstGeom>
        </p:spPr>
      </p:pic>
      <p:pic>
        <p:nvPicPr>
          <p:cNvPr id="36" name="Image 35" descr="Une image contenant animal, reptile, lézard, oiseau&#10;&#10;Description générée automatiquement">
            <a:extLst>
              <a:ext uri="{FF2B5EF4-FFF2-40B4-BE49-F238E27FC236}">
                <a16:creationId xmlns:a16="http://schemas.microsoft.com/office/drawing/2014/main" id="{7A149CEE-D25F-4EF8-BFF0-4CF72EC92BA6}"/>
              </a:ext>
            </a:extLst>
          </p:cNvPr>
          <p:cNvPicPr>
            <a:picLocks noChangeAspect="1"/>
          </p:cNvPicPr>
          <p:nvPr/>
        </p:nvPicPr>
        <p:blipFill>
          <a:blip r:embed="rId17">
            <a:extLst>
              <a:ext uri="{28A0092B-C50C-407E-A947-70E740481C1C}">
                <a14:useLocalDpi xmlns:a14="http://schemas.microsoft.com/office/drawing/2010/main" val="0"/>
              </a:ext>
              <a:ext uri="{837473B0-CC2E-450A-ABE3-18F120FF3D39}">
                <a1611:picAttrSrcUrl xmlns:a1611="http://schemas.microsoft.com/office/drawing/2016/11/main" r:id="rId18"/>
              </a:ext>
            </a:extLst>
          </a:blip>
          <a:stretch>
            <a:fillRect/>
          </a:stretch>
        </p:blipFill>
        <p:spPr>
          <a:xfrm>
            <a:off x="2977402" y="4815264"/>
            <a:ext cx="1982067" cy="1349457"/>
          </a:xfrm>
          <a:prstGeom prst="rect">
            <a:avLst/>
          </a:prstGeom>
        </p:spPr>
      </p:pic>
      <p:pic>
        <p:nvPicPr>
          <p:cNvPr id="52" name="Image 51" descr="Une image contenant animal, mammifère, intérieur, brun&#10;&#10;Description générée automatiquement">
            <a:extLst>
              <a:ext uri="{FF2B5EF4-FFF2-40B4-BE49-F238E27FC236}">
                <a16:creationId xmlns:a16="http://schemas.microsoft.com/office/drawing/2014/main" id="{68D6F2D9-950F-44A5-A57D-26C6237FB8C6}"/>
              </a:ext>
            </a:extLst>
          </p:cNvPr>
          <p:cNvPicPr>
            <a:picLocks noChangeAspect="1"/>
          </p:cNvPicPr>
          <p:nvPr/>
        </p:nvPicPr>
        <p:blipFill>
          <a:blip r:embed="rId19">
            <a:extLst>
              <a:ext uri="{28A0092B-C50C-407E-A947-70E740481C1C}">
                <a14:useLocalDpi xmlns:a14="http://schemas.microsoft.com/office/drawing/2010/main" val="0"/>
              </a:ext>
              <a:ext uri="{837473B0-CC2E-450A-ABE3-18F120FF3D39}">
                <a1611:picAttrSrcUrl xmlns:a1611="http://schemas.microsoft.com/office/drawing/2016/11/main" r:id="rId20"/>
              </a:ext>
            </a:extLst>
          </a:blip>
          <a:stretch>
            <a:fillRect/>
          </a:stretch>
        </p:blipFill>
        <p:spPr>
          <a:xfrm>
            <a:off x="786458" y="636494"/>
            <a:ext cx="2744939" cy="1436517"/>
          </a:xfrm>
          <a:prstGeom prst="rect">
            <a:avLst/>
          </a:prstGeom>
        </p:spPr>
      </p:pic>
      <p:pic>
        <p:nvPicPr>
          <p:cNvPr id="11" name="Picture 10">
            <a:extLst>
              <a:ext uri="{FF2B5EF4-FFF2-40B4-BE49-F238E27FC236}">
                <a16:creationId xmlns:a16="http://schemas.microsoft.com/office/drawing/2014/main" id="{8173BEB7-F6B6-D340-899B-99A5894FE87C}"/>
              </a:ext>
            </a:extLst>
          </p:cNvPr>
          <p:cNvPicPr>
            <a:picLocks noChangeAspect="1"/>
          </p:cNvPicPr>
          <p:nvPr/>
        </p:nvPicPr>
        <p:blipFill>
          <a:blip r:embed="rId21"/>
          <a:stretch>
            <a:fillRect/>
          </a:stretch>
        </p:blipFill>
        <p:spPr>
          <a:xfrm>
            <a:off x="4725211" y="395516"/>
            <a:ext cx="2592957" cy="1696226"/>
          </a:xfrm>
          <a:prstGeom prst="rect">
            <a:avLst/>
          </a:prstGeom>
        </p:spPr>
      </p:pic>
      <p:sp>
        <p:nvSpPr>
          <p:cNvPr id="39" name="Rectangle 38">
            <a:extLst>
              <a:ext uri="{FF2B5EF4-FFF2-40B4-BE49-F238E27FC236}">
                <a16:creationId xmlns:a16="http://schemas.microsoft.com/office/drawing/2014/main" id="{A6394F10-AAD1-804C-B3C6-D6F51364897A}"/>
              </a:ext>
            </a:extLst>
          </p:cNvPr>
          <p:cNvSpPr/>
          <p:nvPr/>
        </p:nvSpPr>
        <p:spPr>
          <a:xfrm>
            <a:off x="3072519" y="2328558"/>
            <a:ext cx="2730515" cy="2072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sz="1100"/>
          </a:p>
        </p:txBody>
      </p:sp>
      <p:sp>
        <p:nvSpPr>
          <p:cNvPr id="40" name="Oval 39">
            <a:extLst>
              <a:ext uri="{FF2B5EF4-FFF2-40B4-BE49-F238E27FC236}">
                <a16:creationId xmlns:a16="http://schemas.microsoft.com/office/drawing/2014/main" id="{FE0873A9-39D8-D64C-A032-E653438FE26D}"/>
              </a:ext>
            </a:extLst>
          </p:cNvPr>
          <p:cNvSpPr/>
          <p:nvPr/>
        </p:nvSpPr>
        <p:spPr>
          <a:xfrm>
            <a:off x="3537350" y="2447363"/>
            <a:ext cx="1841182" cy="1801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sz="1100"/>
          </a:p>
        </p:txBody>
      </p:sp>
      <p:sp>
        <p:nvSpPr>
          <p:cNvPr id="41" name="Oval 40">
            <a:extLst>
              <a:ext uri="{FF2B5EF4-FFF2-40B4-BE49-F238E27FC236}">
                <a16:creationId xmlns:a16="http://schemas.microsoft.com/office/drawing/2014/main" id="{7A54557A-571B-4149-86EE-A4D93F5EF32B}"/>
              </a:ext>
            </a:extLst>
          </p:cNvPr>
          <p:cNvSpPr/>
          <p:nvPr/>
        </p:nvSpPr>
        <p:spPr>
          <a:xfrm>
            <a:off x="4042298" y="2940131"/>
            <a:ext cx="833908" cy="815914"/>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FR" sz="2800" b="1"/>
              <a:t>1</a:t>
            </a:r>
          </a:p>
        </p:txBody>
      </p:sp>
      <p:sp>
        <p:nvSpPr>
          <p:cNvPr id="42" name="Oval 41">
            <a:extLst>
              <a:ext uri="{FF2B5EF4-FFF2-40B4-BE49-F238E27FC236}">
                <a16:creationId xmlns:a16="http://schemas.microsoft.com/office/drawing/2014/main" id="{FECDB302-B175-7E43-907B-B82DD30E6D3C}"/>
              </a:ext>
            </a:extLst>
          </p:cNvPr>
          <p:cNvSpPr/>
          <p:nvPr/>
        </p:nvSpPr>
        <p:spPr>
          <a:xfrm>
            <a:off x="4042298" y="2940131"/>
            <a:ext cx="833908" cy="815914"/>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FR" sz="2800" b="1"/>
              <a:t>2</a:t>
            </a:r>
          </a:p>
        </p:txBody>
      </p:sp>
      <p:sp>
        <p:nvSpPr>
          <p:cNvPr id="43" name="Oval 42">
            <a:extLst>
              <a:ext uri="{FF2B5EF4-FFF2-40B4-BE49-F238E27FC236}">
                <a16:creationId xmlns:a16="http://schemas.microsoft.com/office/drawing/2014/main" id="{EFF9ABB4-73C7-5E41-A09D-8465FB77AA35}"/>
              </a:ext>
            </a:extLst>
          </p:cNvPr>
          <p:cNvSpPr/>
          <p:nvPr/>
        </p:nvSpPr>
        <p:spPr>
          <a:xfrm>
            <a:off x="4042298" y="2940131"/>
            <a:ext cx="833908" cy="815914"/>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FR" sz="2800" b="1"/>
              <a:t>3</a:t>
            </a:r>
          </a:p>
        </p:txBody>
      </p:sp>
      <p:sp>
        <p:nvSpPr>
          <p:cNvPr id="44" name="Oval 43">
            <a:extLst>
              <a:ext uri="{FF2B5EF4-FFF2-40B4-BE49-F238E27FC236}">
                <a16:creationId xmlns:a16="http://schemas.microsoft.com/office/drawing/2014/main" id="{A68547E8-1031-424D-9725-548B6998035A}"/>
              </a:ext>
            </a:extLst>
          </p:cNvPr>
          <p:cNvSpPr/>
          <p:nvPr/>
        </p:nvSpPr>
        <p:spPr>
          <a:xfrm>
            <a:off x="4042298" y="2940131"/>
            <a:ext cx="833908" cy="815914"/>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FR" sz="2800" b="1"/>
              <a:t>4</a:t>
            </a:r>
          </a:p>
        </p:txBody>
      </p:sp>
      <p:sp>
        <p:nvSpPr>
          <p:cNvPr id="46" name="Oval 45">
            <a:extLst>
              <a:ext uri="{FF2B5EF4-FFF2-40B4-BE49-F238E27FC236}">
                <a16:creationId xmlns:a16="http://schemas.microsoft.com/office/drawing/2014/main" id="{DC8046E7-24D1-7D48-89A4-55801984DD9B}"/>
              </a:ext>
            </a:extLst>
          </p:cNvPr>
          <p:cNvSpPr/>
          <p:nvPr/>
        </p:nvSpPr>
        <p:spPr>
          <a:xfrm>
            <a:off x="4042298" y="2940131"/>
            <a:ext cx="833908" cy="815914"/>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FR" sz="2800" b="1"/>
              <a:t>5</a:t>
            </a:r>
          </a:p>
        </p:txBody>
      </p:sp>
    </p:spTree>
    <p:extLst>
      <p:ext uri="{BB962C8B-B14F-4D97-AF65-F5344CB8AC3E}">
        <p14:creationId xmlns:p14="http://schemas.microsoft.com/office/powerpoint/2010/main" val="3326731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5000"/>
                                        <p:tgtEl>
                                          <p:spTgt spid="40"/>
                                        </p:tgtEl>
                                      </p:cBhvr>
                                    </p:animEffect>
                                    <p:set>
                                      <p:cBhvr>
                                        <p:cTn id="7" dur="1" fill="hold">
                                          <p:stCondLst>
                                            <p:cond delay="4999"/>
                                          </p:stCondLst>
                                        </p:cTn>
                                        <p:tgtEl>
                                          <p:spTgt spid="40"/>
                                        </p:tgtEl>
                                        <p:attrNameLst>
                                          <p:attrName>style.visibility</p:attrName>
                                        </p:attrNameLst>
                                      </p:cBhvr>
                                      <p:to>
                                        <p:strVal val="hidden"/>
                                      </p:to>
                                    </p:set>
                                  </p:childTnLst>
                                </p:cTn>
                              </p:par>
                              <p:par>
                                <p:cTn id="8" presetID="53" presetClass="exit" presetSubtype="32" fill="hold" grpId="0" nodeType="withEffect">
                                  <p:stCondLst>
                                    <p:cond delay="0"/>
                                  </p:stCondLst>
                                  <p:childTnLst>
                                    <p:anim calcmode="lin" valueType="num">
                                      <p:cBhvr>
                                        <p:cTn id="9" dur="1000"/>
                                        <p:tgtEl>
                                          <p:spTgt spid="46"/>
                                        </p:tgtEl>
                                        <p:attrNameLst>
                                          <p:attrName>ppt_w</p:attrName>
                                        </p:attrNameLst>
                                      </p:cBhvr>
                                      <p:tavLst>
                                        <p:tav tm="0">
                                          <p:val>
                                            <p:strVal val="ppt_w"/>
                                          </p:val>
                                        </p:tav>
                                        <p:tav tm="100000">
                                          <p:val>
                                            <p:fltVal val="0"/>
                                          </p:val>
                                        </p:tav>
                                      </p:tavLst>
                                    </p:anim>
                                    <p:anim calcmode="lin" valueType="num">
                                      <p:cBhvr>
                                        <p:cTn id="10" dur="1000"/>
                                        <p:tgtEl>
                                          <p:spTgt spid="46"/>
                                        </p:tgtEl>
                                        <p:attrNameLst>
                                          <p:attrName>ppt_h</p:attrName>
                                        </p:attrNameLst>
                                      </p:cBhvr>
                                      <p:tavLst>
                                        <p:tav tm="0">
                                          <p:val>
                                            <p:strVal val="ppt_h"/>
                                          </p:val>
                                        </p:tav>
                                        <p:tav tm="100000">
                                          <p:val>
                                            <p:fltVal val="0"/>
                                          </p:val>
                                        </p:tav>
                                      </p:tavLst>
                                    </p:anim>
                                    <p:animEffect transition="out" filter="fade">
                                      <p:cBhvr>
                                        <p:cTn id="11" dur="1000"/>
                                        <p:tgtEl>
                                          <p:spTgt spid="46"/>
                                        </p:tgtEl>
                                      </p:cBhvr>
                                    </p:animEffect>
                                    <p:set>
                                      <p:cBhvr>
                                        <p:cTn id="12" dur="1" fill="hold">
                                          <p:stCondLst>
                                            <p:cond delay="999"/>
                                          </p:stCondLst>
                                        </p:cTn>
                                        <p:tgtEl>
                                          <p:spTgt spid="46"/>
                                        </p:tgtEl>
                                        <p:attrNameLst>
                                          <p:attrName>style.visibility</p:attrName>
                                        </p:attrNameLst>
                                      </p:cBhvr>
                                      <p:to>
                                        <p:strVal val="hidden"/>
                                      </p:to>
                                    </p:set>
                                  </p:childTnLst>
                                </p:cTn>
                              </p:par>
                              <p:par>
                                <p:cTn id="13" presetID="53" presetClass="exit" presetSubtype="32" fill="hold" grpId="0" nodeType="withEffect">
                                  <p:stCondLst>
                                    <p:cond delay="1000"/>
                                  </p:stCondLst>
                                  <p:childTnLst>
                                    <p:anim calcmode="lin" valueType="num">
                                      <p:cBhvr>
                                        <p:cTn id="14" dur="1000"/>
                                        <p:tgtEl>
                                          <p:spTgt spid="44"/>
                                        </p:tgtEl>
                                        <p:attrNameLst>
                                          <p:attrName>ppt_w</p:attrName>
                                        </p:attrNameLst>
                                      </p:cBhvr>
                                      <p:tavLst>
                                        <p:tav tm="0">
                                          <p:val>
                                            <p:strVal val="ppt_w"/>
                                          </p:val>
                                        </p:tav>
                                        <p:tav tm="100000">
                                          <p:val>
                                            <p:fltVal val="0"/>
                                          </p:val>
                                        </p:tav>
                                      </p:tavLst>
                                    </p:anim>
                                    <p:anim calcmode="lin" valueType="num">
                                      <p:cBhvr>
                                        <p:cTn id="15" dur="1000"/>
                                        <p:tgtEl>
                                          <p:spTgt spid="44"/>
                                        </p:tgtEl>
                                        <p:attrNameLst>
                                          <p:attrName>ppt_h</p:attrName>
                                        </p:attrNameLst>
                                      </p:cBhvr>
                                      <p:tavLst>
                                        <p:tav tm="0">
                                          <p:val>
                                            <p:strVal val="ppt_h"/>
                                          </p:val>
                                        </p:tav>
                                        <p:tav tm="100000">
                                          <p:val>
                                            <p:fltVal val="0"/>
                                          </p:val>
                                        </p:tav>
                                      </p:tavLst>
                                    </p:anim>
                                    <p:animEffect transition="out" filter="fade">
                                      <p:cBhvr>
                                        <p:cTn id="16" dur="1000"/>
                                        <p:tgtEl>
                                          <p:spTgt spid="44"/>
                                        </p:tgtEl>
                                      </p:cBhvr>
                                    </p:animEffect>
                                    <p:set>
                                      <p:cBhvr>
                                        <p:cTn id="17" dur="1" fill="hold">
                                          <p:stCondLst>
                                            <p:cond delay="999"/>
                                          </p:stCondLst>
                                        </p:cTn>
                                        <p:tgtEl>
                                          <p:spTgt spid="44"/>
                                        </p:tgtEl>
                                        <p:attrNameLst>
                                          <p:attrName>style.visibility</p:attrName>
                                        </p:attrNameLst>
                                      </p:cBhvr>
                                      <p:to>
                                        <p:strVal val="hidden"/>
                                      </p:to>
                                    </p:set>
                                  </p:childTnLst>
                                </p:cTn>
                              </p:par>
                              <p:par>
                                <p:cTn id="18" presetID="53" presetClass="exit" presetSubtype="32" fill="hold" grpId="0" nodeType="withEffect">
                                  <p:stCondLst>
                                    <p:cond delay="2000"/>
                                  </p:stCondLst>
                                  <p:childTnLst>
                                    <p:anim calcmode="lin" valueType="num">
                                      <p:cBhvr>
                                        <p:cTn id="19" dur="1000"/>
                                        <p:tgtEl>
                                          <p:spTgt spid="43"/>
                                        </p:tgtEl>
                                        <p:attrNameLst>
                                          <p:attrName>ppt_w</p:attrName>
                                        </p:attrNameLst>
                                      </p:cBhvr>
                                      <p:tavLst>
                                        <p:tav tm="0">
                                          <p:val>
                                            <p:strVal val="ppt_w"/>
                                          </p:val>
                                        </p:tav>
                                        <p:tav tm="100000">
                                          <p:val>
                                            <p:fltVal val="0"/>
                                          </p:val>
                                        </p:tav>
                                      </p:tavLst>
                                    </p:anim>
                                    <p:anim calcmode="lin" valueType="num">
                                      <p:cBhvr>
                                        <p:cTn id="20" dur="1000"/>
                                        <p:tgtEl>
                                          <p:spTgt spid="43"/>
                                        </p:tgtEl>
                                        <p:attrNameLst>
                                          <p:attrName>ppt_h</p:attrName>
                                        </p:attrNameLst>
                                      </p:cBhvr>
                                      <p:tavLst>
                                        <p:tav tm="0">
                                          <p:val>
                                            <p:strVal val="ppt_h"/>
                                          </p:val>
                                        </p:tav>
                                        <p:tav tm="100000">
                                          <p:val>
                                            <p:fltVal val="0"/>
                                          </p:val>
                                        </p:tav>
                                      </p:tavLst>
                                    </p:anim>
                                    <p:animEffect transition="out" filter="fade">
                                      <p:cBhvr>
                                        <p:cTn id="21" dur="1000"/>
                                        <p:tgtEl>
                                          <p:spTgt spid="43"/>
                                        </p:tgtEl>
                                      </p:cBhvr>
                                    </p:animEffect>
                                    <p:set>
                                      <p:cBhvr>
                                        <p:cTn id="22" dur="1" fill="hold">
                                          <p:stCondLst>
                                            <p:cond delay="999"/>
                                          </p:stCondLst>
                                        </p:cTn>
                                        <p:tgtEl>
                                          <p:spTgt spid="43"/>
                                        </p:tgtEl>
                                        <p:attrNameLst>
                                          <p:attrName>style.visibility</p:attrName>
                                        </p:attrNameLst>
                                      </p:cBhvr>
                                      <p:to>
                                        <p:strVal val="hidden"/>
                                      </p:to>
                                    </p:set>
                                  </p:childTnLst>
                                </p:cTn>
                              </p:par>
                              <p:par>
                                <p:cTn id="23" presetID="53" presetClass="exit" presetSubtype="32" fill="hold" grpId="0" nodeType="withEffect">
                                  <p:stCondLst>
                                    <p:cond delay="3000"/>
                                  </p:stCondLst>
                                  <p:childTnLst>
                                    <p:anim calcmode="lin" valueType="num">
                                      <p:cBhvr>
                                        <p:cTn id="24" dur="1000"/>
                                        <p:tgtEl>
                                          <p:spTgt spid="42"/>
                                        </p:tgtEl>
                                        <p:attrNameLst>
                                          <p:attrName>ppt_w</p:attrName>
                                        </p:attrNameLst>
                                      </p:cBhvr>
                                      <p:tavLst>
                                        <p:tav tm="0">
                                          <p:val>
                                            <p:strVal val="ppt_w"/>
                                          </p:val>
                                        </p:tav>
                                        <p:tav tm="100000">
                                          <p:val>
                                            <p:fltVal val="0"/>
                                          </p:val>
                                        </p:tav>
                                      </p:tavLst>
                                    </p:anim>
                                    <p:anim calcmode="lin" valueType="num">
                                      <p:cBhvr>
                                        <p:cTn id="25" dur="1000"/>
                                        <p:tgtEl>
                                          <p:spTgt spid="42"/>
                                        </p:tgtEl>
                                        <p:attrNameLst>
                                          <p:attrName>ppt_h</p:attrName>
                                        </p:attrNameLst>
                                      </p:cBhvr>
                                      <p:tavLst>
                                        <p:tav tm="0">
                                          <p:val>
                                            <p:strVal val="ppt_h"/>
                                          </p:val>
                                        </p:tav>
                                        <p:tav tm="100000">
                                          <p:val>
                                            <p:fltVal val="0"/>
                                          </p:val>
                                        </p:tav>
                                      </p:tavLst>
                                    </p:anim>
                                    <p:animEffect transition="out" filter="fade">
                                      <p:cBhvr>
                                        <p:cTn id="26" dur="1000"/>
                                        <p:tgtEl>
                                          <p:spTgt spid="42"/>
                                        </p:tgtEl>
                                      </p:cBhvr>
                                    </p:animEffect>
                                    <p:set>
                                      <p:cBhvr>
                                        <p:cTn id="27" dur="1" fill="hold">
                                          <p:stCondLst>
                                            <p:cond delay="999"/>
                                          </p:stCondLst>
                                        </p:cTn>
                                        <p:tgtEl>
                                          <p:spTgt spid="42"/>
                                        </p:tgtEl>
                                        <p:attrNameLst>
                                          <p:attrName>style.visibility</p:attrName>
                                        </p:attrNameLst>
                                      </p:cBhvr>
                                      <p:to>
                                        <p:strVal val="hidden"/>
                                      </p:to>
                                    </p:set>
                                  </p:childTnLst>
                                </p:cTn>
                              </p:par>
                              <p:par>
                                <p:cTn id="28" presetID="53" presetClass="exit" presetSubtype="32" repeatCount="0" fill="hold" grpId="0" nodeType="withEffect">
                                  <p:stCondLst>
                                    <p:cond delay="4000"/>
                                  </p:stCondLst>
                                  <p:childTnLst>
                                    <p:anim calcmode="lin" valueType="num">
                                      <p:cBhvr>
                                        <p:cTn id="29" dur="1000"/>
                                        <p:tgtEl>
                                          <p:spTgt spid="41"/>
                                        </p:tgtEl>
                                        <p:attrNameLst>
                                          <p:attrName>ppt_w</p:attrName>
                                        </p:attrNameLst>
                                      </p:cBhvr>
                                      <p:tavLst>
                                        <p:tav tm="0">
                                          <p:val>
                                            <p:strVal val="ppt_w"/>
                                          </p:val>
                                        </p:tav>
                                        <p:tav tm="100000">
                                          <p:val>
                                            <p:fltVal val="0"/>
                                          </p:val>
                                        </p:tav>
                                      </p:tavLst>
                                    </p:anim>
                                    <p:anim calcmode="lin" valueType="num">
                                      <p:cBhvr>
                                        <p:cTn id="30" dur="1000"/>
                                        <p:tgtEl>
                                          <p:spTgt spid="41"/>
                                        </p:tgtEl>
                                        <p:attrNameLst>
                                          <p:attrName>ppt_h</p:attrName>
                                        </p:attrNameLst>
                                      </p:cBhvr>
                                      <p:tavLst>
                                        <p:tav tm="0">
                                          <p:val>
                                            <p:strVal val="ppt_h"/>
                                          </p:val>
                                        </p:tav>
                                        <p:tav tm="100000">
                                          <p:val>
                                            <p:fltVal val="0"/>
                                          </p:val>
                                        </p:tav>
                                      </p:tavLst>
                                    </p:anim>
                                    <p:animEffect transition="out" filter="fade">
                                      <p:cBhvr>
                                        <p:cTn id="31" dur="1000"/>
                                        <p:tgtEl>
                                          <p:spTgt spid="41"/>
                                        </p:tgtEl>
                                      </p:cBhvr>
                                    </p:animEffect>
                                    <p:set>
                                      <p:cBhvr>
                                        <p:cTn id="32" dur="1" fill="hold">
                                          <p:stCondLst>
                                            <p:cond delay="999"/>
                                          </p:stCondLst>
                                        </p:cTn>
                                        <p:tgtEl>
                                          <p:spTgt spid="41"/>
                                        </p:tgtEl>
                                        <p:attrNameLst>
                                          <p:attrName>style.visibility</p:attrName>
                                        </p:attrNameLst>
                                      </p:cBhvr>
                                      <p:to>
                                        <p:strVal val="hidden"/>
                                      </p:to>
                                    </p:set>
                                  </p:childTnLst>
                                </p:cTn>
                              </p:par>
                            </p:childTnLst>
                          </p:cTn>
                        </p:par>
                        <p:par>
                          <p:cTn id="33" fill="hold">
                            <p:stCondLst>
                              <p:cond delay="5000"/>
                            </p:stCondLst>
                            <p:childTnLst>
                              <p:par>
                                <p:cTn id="34" presetID="1" presetClass="exit" presetSubtype="0" fill="hold" grpId="0" nodeType="afterEffect">
                                  <p:stCondLst>
                                    <p:cond delay="500"/>
                                  </p:stCondLst>
                                  <p:childTnLst>
                                    <p:set>
                                      <p:cBhvr>
                                        <p:cTn id="35"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3" grpId="0" animBg="1"/>
      <p:bldP spid="44" grpId="0" animBg="1"/>
      <p:bldP spid="4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animal, araignée, blanc, assis&#10;&#10;Description générée automatiquement">
            <a:extLst>
              <a:ext uri="{FF2B5EF4-FFF2-40B4-BE49-F238E27FC236}">
                <a16:creationId xmlns:a16="http://schemas.microsoft.com/office/drawing/2014/main" id="{D5A8C563-F9E1-4BDC-AD35-A17A0591F49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405069" y="2736023"/>
            <a:ext cx="1924321" cy="1385953"/>
          </a:xfrm>
          <a:prstGeom prst="rect">
            <a:avLst/>
          </a:prstGeom>
        </p:spPr>
      </p:pic>
      <p:pic>
        <p:nvPicPr>
          <p:cNvPr id="6" name="Image 5" descr="Une image contenant animal, extérieur, mammifère, brun&#10;&#10;Description générée automatiquement">
            <a:extLst>
              <a:ext uri="{FF2B5EF4-FFF2-40B4-BE49-F238E27FC236}">
                <a16:creationId xmlns:a16="http://schemas.microsoft.com/office/drawing/2014/main" id="{4B5B579C-E4D4-4B64-8552-1663AFBF3DD0}"/>
              </a:ext>
            </a:extLst>
          </p:cNvPr>
          <p:cNvPicPr>
            <a:picLocks noChangeAspect="1"/>
          </p:cNvPicPr>
          <p:nvPr/>
        </p:nvPicPr>
        <p:blipFill rotWithShape="1">
          <a:blip r:embed="rId5">
            <a:extLst>
              <a:ext uri="{28A0092B-C50C-407E-A947-70E740481C1C}">
                <a14:useLocalDpi xmlns:a14="http://schemas.microsoft.com/office/drawing/2010/main" val="0"/>
              </a:ext>
            </a:extLst>
          </a:blip>
          <a:srcRect l="1825" r="11182"/>
          <a:stretch/>
        </p:blipFill>
        <p:spPr>
          <a:xfrm>
            <a:off x="363111" y="2069934"/>
            <a:ext cx="2552296" cy="1956892"/>
          </a:xfrm>
          <a:prstGeom prst="rect">
            <a:avLst/>
          </a:prstGeom>
        </p:spPr>
      </p:pic>
      <p:pic>
        <p:nvPicPr>
          <p:cNvPr id="10" name="Image 9" descr="Une image contenant herbe, animal, mammifère, extérieur&#10;&#10;Description générée automatiquement">
            <a:extLst>
              <a:ext uri="{FF2B5EF4-FFF2-40B4-BE49-F238E27FC236}">
                <a16:creationId xmlns:a16="http://schemas.microsoft.com/office/drawing/2014/main" id="{2710B54E-2766-49ED-87C1-A566E8E48D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3746" y="4727786"/>
            <a:ext cx="2209956" cy="1473304"/>
          </a:xfrm>
          <a:prstGeom prst="rect">
            <a:avLst/>
          </a:prstGeom>
        </p:spPr>
      </p:pic>
      <p:pic>
        <p:nvPicPr>
          <p:cNvPr id="19" name="Image 18" descr="Une image contenant eau, oiseau, animal, extérieur&#10;&#10;Description générée automatiquement">
            <a:extLst>
              <a:ext uri="{FF2B5EF4-FFF2-40B4-BE49-F238E27FC236}">
                <a16:creationId xmlns:a16="http://schemas.microsoft.com/office/drawing/2014/main" id="{D9C07457-ABC8-4BD4-83D0-C4617652C3A7}"/>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22371" r="22077"/>
          <a:stretch/>
        </p:blipFill>
        <p:spPr>
          <a:xfrm>
            <a:off x="10484160" y="455889"/>
            <a:ext cx="1199953" cy="1436518"/>
          </a:xfrm>
          <a:prstGeom prst="rect">
            <a:avLst/>
          </a:prstGeom>
        </p:spPr>
      </p:pic>
      <p:pic>
        <p:nvPicPr>
          <p:cNvPr id="55" name="Image 54" descr="Une image contenant animal, mammifère, koala, extérieur&#10;&#10;Description générée automatiquement">
            <a:extLst>
              <a:ext uri="{FF2B5EF4-FFF2-40B4-BE49-F238E27FC236}">
                <a16:creationId xmlns:a16="http://schemas.microsoft.com/office/drawing/2014/main" id="{22312598-5EA5-4EA6-9943-E12501AB549F}"/>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16329" t="8673" r="25236"/>
          <a:stretch/>
        </p:blipFill>
        <p:spPr>
          <a:xfrm>
            <a:off x="7023421" y="3840480"/>
            <a:ext cx="1704090" cy="2442179"/>
          </a:xfrm>
          <a:prstGeom prst="rect">
            <a:avLst/>
          </a:prstGeom>
        </p:spPr>
      </p:pic>
      <p:pic>
        <p:nvPicPr>
          <p:cNvPr id="3" name="Image 2" descr="Une image contenant animal, reptile, extérieur, mouton&#10;&#10;Description générée automatiquement">
            <a:extLst>
              <a:ext uri="{FF2B5EF4-FFF2-40B4-BE49-F238E27FC236}">
                <a16:creationId xmlns:a16="http://schemas.microsoft.com/office/drawing/2014/main" id="{E94310EF-06C3-4E18-BA5A-E85BB1DE2D18}"/>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4077554" y="2301432"/>
            <a:ext cx="2571661" cy="1928746"/>
          </a:xfrm>
          <a:prstGeom prst="rect">
            <a:avLst/>
          </a:prstGeom>
        </p:spPr>
      </p:pic>
      <p:pic>
        <p:nvPicPr>
          <p:cNvPr id="31" name="Image 30" descr="Une image contenant extérieur, herbe, girafe, mammifère&#10;&#10;Description générée automatiquement">
            <a:extLst>
              <a:ext uri="{FF2B5EF4-FFF2-40B4-BE49-F238E27FC236}">
                <a16:creationId xmlns:a16="http://schemas.microsoft.com/office/drawing/2014/main" id="{955120A0-D0CC-42B3-9BD4-7FCB571704B8}"/>
              </a:ext>
            </a:extLst>
          </p:cNvPr>
          <p:cNvPicPr>
            <a:picLocks noChangeAspect="1"/>
          </p:cNvPicPr>
          <p:nvPr/>
        </p:nvPicPr>
        <p:blipFill rotWithShape="1">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rcRect l="16587" r="7015" b="9887"/>
          <a:stretch/>
        </p:blipFill>
        <p:spPr>
          <a:xfrm>
            <a:off x="300568" y="4318813"/>
            <a:ext cx="1171550" cy="2072806"/>
          </a:xfrm>
          <a:prstGeom prst="rect">
            <a:avLst/>
          </a:prstGeom>
        </p:spPr>
      </p:pic>
      <p:pic>
        <p:nvPicPr>
          <p:cNvPr id="36" name="Image 35" descr="Une image contenant animal, reptile, lézard, oiseau&#10;&#10;Description générée automatiquement">
            <a:extLst>
              <a:ext uri="{FF2B5EF4-FFF2-40B4-BE49-F238E27FC236}">
                <a16:creationId xmlns:a16="http://schemas.microsoft.com/office/drawing/2014/main" id="{7A149CEE-D25F-4EF8-BFF0-4CF72EC92BA6}"/>
              </a:ext>
            </a:extLst>
          </p:cNvPr>
          <p:cNvPicPr>
            <a:picLocks noChangeAspect="1"/>
          </p:cNvPicPr>
          <p:nvPr/>
        </p:nvPicPr>
        <p:blipFill>
          <a:blip r:embed="rId15">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9493126" y="4789709"/>
            <a:ext cx="1982067" cy="1349457"/>
          </a:xfrm>
          <a:prstGeom prst="rect">
            <a:avLst/>
          </a:prstGeom>
        </p:spPr>
      </p:pic>
      <p:pic>
        <p:nvPicPr>
          <p:cNvPr id="52" name="Image 51" descr="Une image contenant animal, mammifère, intérieur, brun&#10;&#10;Description générée automatiquement">
            <a:extLst>
              <a:ext uri="{FF2B5EF4-FFF2-40B4-BE49-F238E27FC236}">
                <a16:creationId xmlns:a16="http://schemas.microsoft.com/office/drawing/2014/main" id="{68D6F2D9-950F-44A5-A57D-26C6237FB8C6}"/>
              </a:ext>
            </a:extLst>
          </p:cNvPr>
          <p:cNvPicPr>
            <a:picLocks noChangeAspect="1"/>
          </p:cNvPicPr>
          <p:nvPr/>
        </p:nvPicPr>
        <p:blipFill>
          <a:blip r:embed="rId17">
            <a:extLst>
              <a:ext uri="{28A0092B-C50C-407E-A947-70E740481C1C}">
                <a14:useLocalDpi xmlns:a14="http://schemas.microsoft.com/office/drawing/2010/main" val="0"/>
              </a:ext>
              <a:ext uri="{837473B0-CC2E-450A-ABE3-18F120FF3D39}">
                <a1611:picAttrSrcUrl xmlns:a1611="http://schemas.microsoft.com/office/drawing/2016/11/main" r:id="rId18"/>
              </a:ext>
            </a:extLst>
          </a:blip>
          <a:stretch>
            <a:fillRect/>
          </a:stretch>
        </p:blipFill>
        <p:spPr>
          <a:xfrm>
            <a:off x="803542" y="341430"/>
            <a:ext cx="2744939" cy="1436517"/>
          </a:xfrm>
          <a:prstGeom prst="rect">
            <a:avLst/>
          </a:prstGeom>
        </p:spPr>
      </p:pic>
      <p:pic>
        <p:nvPicPr>
          <p:cNvPr id="11" name="Picture 10">
            <a:extLst>
              <a:ext uri="{FF2B5EF4-FFF2-40B4-BE49-F238E27FC236}">
                <a16:creationId xmlns:a16="http://schemas.microsoft.com/office/drawing/2014/main" id="{8173BEB7-F6B6-D340-899B-99A5894FE87C}"/>
              </a:ext>
            </a:extLst>
          </p:cNvPr>
          <p:cNvPicPr>
            <a:picLocks noChangeAspect="1"/>
          </p:cNvPicPr>
          <p:nvPr/>
        </p:nvPicPr>
        <p:blipFill>
          <a:blip r:embed="rId19"/>
          <a:stretch>
            <a:fillRect/>
          </a:stretch>
        </p:blipFill>
        <p:spPr>
          <a:xfrm>
            <a:off x="7243737" y="490294"/>
            <a:ext cx="2592957" cy="1696226"/>
          </a:xfrm>
          <a:prstGeom prst="rect">
            <a:avLst/>
          </a:prstGeom>
        </p:spPr>
      </p:pic>
      <p:sp>
        <p:nvSpPr>
          <p:cNvPr id="39" name="Rectangle 38">
            <a:extLst>
              <a:ext uri="{FF2B5EF4-FFF2-40B4-BE49-F238E27FC236}">
                <a16:creationId xmlns:a16="http://schemas.microsoft.com/office/drawing/2014/main" id="{A6394F10-AAD1-804C-B3C6-D6F51364897A}"/>
              </a:ext>
            </a:extLst>
          </p:cNvPr>
          <p:cNvSpPr/>
          <p:nvPr/>
        </p:nvSpPr>
        <p:spPr>
          <a:xfrm>
            <a:off x="9001972" y="2392597"/>
            <a:ext cx="2730515" cy="2072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sz="1100"/>
          </a:p>
        </p:txBody>
      </p:sp>
      <p:sp>
        <p:nvSpPr>
          <p:cNvPr id="40" name="Oval 39">
            <a:extLst>
              <a:ext uri="{FF2B5EF4-FFF2-40B4-BE49-F238E27FC236}">
                <a16:creationId xmlns:a16="http://schemas.microsoft.com/office/drawing/2014/main" id="{FE0873A9-39D8-D64C-A032-E653438FE26D}"/>
              </a:ext>
            </a:extLst>
          </p:cNvPr>
          <p:cNvSpPr/>
          <p:nvPr/>
        </p:nvSpPr>
        <p:spPr>
          <a:xfrm>
            <a:off x="9466803" y="2511402"/>
            <a:ext cx="1841182" cy="1801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sz="1100"/>
          </a:p>
        </p:txBody>
      </p:sp>
      <p:sp>
        <p:nvSpPr>
          <p:cNvPr id="41" name="Oval 40">
            <a:extLst>
              <a:ext uri="{FF2B5EF4-FFF2-40B4-BE49-F238E27FC236}">
                <a16:creationId xmlns:a16="http://schemas.microsoft.com/office/drawing/2014/main" id="{7A54557A-571B-4149-86EE-A4D93F5EF32B}"/>
              </a:ext>
            </a:extLst>
          </p:cNvPr>
          <p:cNvSpPr/>
          <p:nvPr/>
        </p:nvSpPr>
        <p:spPr>
          <a:xfrm>
            <a:off x="9971751" y="3004170"/>
            <a:ext cx="833908" cy="815914"/>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FR" sz="2800" b="1"/>
              <a:t>1</a:t>
            </a:r>
          </a:p>
        </p:txBody>
      </p:sp>
      <p:sp>
        <p:nvSpPr>
          <p:cNvPr id="42" name="Oval 41">
            <a:extLst>
              <a:ext uri="{FF2B5EF4-FFF2-40B4-BE49-F238E27FC236}">
                <a16:creationId xmlns:a16="http://schemas.microsoft.com/office/drawing/2014/main" id="{FECDB302-B175-7E43-907B-B82DD30E6D3C}"/>
              </a:ext>
            </a:extLst>
          </p:cNvPr>
          <p:cNvSpPr/>
          <p:nvPr/>
        </p:nvSpPr>
        <p:spPr>
          <a:xfrm>
            <a:off x="9971751" y="3004170"/>
            <a:ext cx="833908" cy="815914"/>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FR" sz="2800" b="1"/>
              <a:t>2</a:t>
            </a:r>
          </a:p>
        </p:txBody>
      </p:sp>
      <p:sp>
        <p:nvSpPr>
          <p:cNvPr id="43" name="Oval 42">
            <a:extLst>
              <a:ext uri="{FF2B5EF4-FFF2-40B4-BE49-F238E27FC236}">
                <a16:creationId xmlns:a16="http://schemas.microsoft.com/office/drawing/2014/main" id="{EFF9ABB4-73C7-5E41-A09D-8465FB77AA35}"/>
              </a:ext>
            </a:extLst>
          </p:cNvPr>
          <p:cNvSpPr/>
          <p:nvPr/>
        </p:nvSpPr>
        <p:spPr>
          <a:xfrm>
            <a:off x="9971751" y="3004170"/>
            <a:ext cx="833908" cy="815914"/>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FR" sz="2800" b="1"/>
              <a:t>3</a:t>
            </a:r>
          </a:p>
        </p:txBody>
      </p:sp>
      <p:sp>
        <p:nvSpPr>
          <p:cNvPr id="44" name="Oval 43">
            <a:extLst>
              <a:ext uri="{FF2B5EF4-FFF2-40B4-BE49-F238E27FC236}">
                <a16:creationId xmlns:a16="http://schemas.microsoft.com/office/drawing/2014/main" id="{A68547E8-1031-424D-9725-548B6998035A}"/>
              </a:ext>
            </a:extLst>
          </p:cNvPr>
          <p:cNvSpPr/>
          <p:nvPr/>
        </p:nvSpPr>
        <p:spPr>
          <a:xfrm>
            <a:off x="9971751" y="3004170"/>
            <a:ext cx="833908" cy="815914"/>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FR" sz="2800" b="1"/>
              <a:t>4</a:t>
            </a:r>
          </a:p>
        </p:txBody>
      </p:sp>
      <p:sp>
        <p:nvSpPr>
          <p:cNvPr id="46" name="Oval 45">
            <a:extLst>
              <a:ext uri="{FF2B5EF4-FFF2-40B4-BE49-F238E27FC236}">
                <a16:creationId xmlns:a16="http://schemas.microsoft.com/office/drawing/2014/main" id="{DC8046E7-24D1-7D48-89A4-55801984DD9B}"/>
              </a:ext>
            </a:extLst>
          </p:cNvPr>
          <p:cNvSpPr/>
          <p:nvPr/>
        </p:nvSpPr>
        <p:spPr>
          <a:xfrm>
            <a:off x="9971751" y="3004170"/>
            <a:ext cx="833908" cy="815914"/>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FR" sz="2800" b="1"/>
              <a:t>5</a:t>
            </a:r>
          </a:p>
        </p:txBody>
      </p:sp>
      <p:pic>
        <p:nvPicPr>
          <p:cNvPr id="22" name="Image 21" descr="Une image contenant extérieur, oiseau, animal, émeu&#10;&#10;Description générée automatiquement">
            <a:extLst>
              <a:ext uri="{FF2B5EF4-FFF2-40B4-BE49-F238E27FC236}">
                <a16:creationId xmlns:a16="http://schemas.microsoft.com/office/drawing/2014/main" id="{4FF64113-6342-413F-9CA2-B795B7062209}"/>
              </a:ext>
            </a:extLst>
          </p:cNvPr>
          <p:cNvPicPr>
            <a:picLocks noChangeAspect="1"/>
          </p:cNvPicPr>
          <p:nvPr/>
        </p:nvPicPr>
        <p:blipFill>
          <a:blip r:embed="rId20">
            <a:extLst>
              <a:ext uri="{28A0092B-C50C-407E-A947-70E740481C1C}">
                <a14:useLocalDpi xmlns:a14="http://schemas.microsoft.com/office/drawing/2010/main" val="0"/>
              </a:ext>
              <a:ext uri="{837473B0-CC2E-450A-ABE3-18F120FF3D39}">
                <a1611:picAttrSrcUrl xmlns:a1611="http://schemas.microsoft.com/office/drawing/2016/11/main" r:id="rId21"/>
              </a:ext>
            </a:extLst>
          </a:blip>
          <a:stretch>
            <a:fillRect/>
          </a:stretch>
        </p:blipFill>
        <p:spPr>
          <a:xfrm>
            <a:off x="4077554" y="378573"/>
            <a:ext cx="2018446" cy="1513834"/>
          </a:xfrm>
          <a:prstGeom prst="rect">
            <a:avLst/>
          </a:prstGeom>
        </p:spPr>
      </p:pic>
    </p:spTree>
    <p:extLst>
      <p:ext uri="{BB962C8B-B14F-4D97-AF65-F5344CB8AC3E}">
        <p14:creationId xmlns:p14="http://schemas.microsoft.com/office/powerpoint/2010/main" val="401325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5000"/>
                                        <p:tgtEl>
                                          <p:spTgt spid="40"/>
                                        </p:tgtEl>
                                      </p:cBhvr>
                                    </p:animEffect>
                                    <p:set>
                                      <p:cBhvr>
                                        <p:cTn id="7" dur="1" fill="hold">
                                          <p:stCondLst>
                                            <p:cond delay="4999"/>
                                          </p:stCondLst>
                                        </p:cTn>
                                        <p:tgtEl>
                                          <p:spTgt spid="40"/>
                                        </p:tgtEl>
                                        <p:attrNameLst>
                                          <p:attrName>style.visibility</p:attrName>
                                        </p:attrNameLst>
                                      </p:cBhvr>
                                      <p:to>
                                        <p:strVal val="hidden"/>
                                      </p:to>
                                    </p:set>
                                  </p:childTnLst>
                                </p:cTn>
                              </p:par>
                              <p:par>
                                <p:cTn id="8" presetID="53" presetClass="exit" presetSubtype="32" fill="hold" grpId="0" nodeType="withEffect">
                                  <p:stCondLst>
                                    <p:cond delay="0"/>
                                  </p:stCondLst>
                                  <p:childTnLst>
                                    <p:anim calcmode="lin" valueType="num">
                                      <p:cBhvr>
                                        <p:cTn id="9" dur="1000"/>
                                        <p:tgtEl>
                                          <p:spTgt spid="46"/>
                                        </p:tgtEl>
                                        <p:attrNameLst>
                                          <p:attrName>ppt_w</p:attrName>
                                        </p:attrNameLst>
                                      </p:cBhvr>
                                      <p:tavLst>
                                        <p:tav tm="0">
                                          <p:val>
                                            <p:strVal val="ppt_w"/>
                                          </p:val>
                                        </p:tav>
                                        <p:tav tm="100000">
                                          <p:val>
                                            <p:fltVal val="0"/>
                                          </p:val>
                                        </p:tav>
                                      </p:tavLst>
                                    </p:anim>
                                    <p:anim calcmode="lin" valueType="num">
                                      <p:cBhvr>
                                        <p:cTn id="10" dur="1000"/>
                                        <p:tgtEl>
                                          <p:spTgt spid="46"/>
                                        </p:tgtEl>
                                        <p:attrNameLst>
                                          <p:attrName>ppt_h</p:attrName>
                                        </p:attrNameLst>
                                      </p:cBhvr>
                                      <p:tavLst>
                                        <p:tav tm="0">
                                          <p:val>
                                            <p:strVal val="ppt_h"/>
                                          </p:val>
                                        </p:tav>
                                        <p:tav tm="100000">
                                          <p:val>
                                            <p:fltVal val="0"/>
                                          </p:val>
                                        </p:tav>
                                      </p:tavLst>
                                    </p:anim>
                                    <p:animEffect transition="out" filter="fade">
                                      <p:cBhvr>
                                        <p:cTn id="11" dur="1000"/>
                                        <p:tgtEl>
                                          <p:spTgt spid="46"/>
                                        </p:tgtEl>
                                      </p:cBhvr>
                                    </p:animEffect>
                                    <p:set>
                                      <p:cBhvr>
                                        <p:cTn id="12" dur="1" fill="hold">
                                          <p:stCondLst>
                                            <p:cond delay="999"/>
                                          </p:stCondLst>
                                        </p:cTn>
                                        <p:tgtEl>
                                          <p:spTgt spid="46"/>
                                        </p:tgtEl>
                                        <p:attrNameLst>
                                          <p:attrName>style.visibility</p:attrName>
                                        </p:attrNameLst>
                                      </p:cBhvr>
                                      <p:to>
                                        <p:strVal val="hidden"/>
                                      </p:to>
                                    </p:set>
                                  </p:childTnLst>
                                </p:cTn>
                              </p:par>
                              <p:par>
                                <p:cTn id="13" presetID="53" presetClass="exit" presetSubtype="32" fill="hold" grpId="0" nodeType="withEffect">
                                  <p:stCondLst>
                                    <p:cond delay="1000"/>
                                  </p:stCondLst>
                                  <p:childTnLst>
                                    <p:anim calcmode="lin" valueType="num">
                                      <p:cBhvr>
                                        <p:cTn id="14" dur="1000"/>
                                        <p:tgtEl>
                                          <p:spTgt spid="44"/>
                                        </p:tgtEl>
                                        <p:attrNameLst>
                                          <p:attrName>ppt_w</p:attrName>
                                        </p:attrNameLst>
                                      </p:cBhvr>
                                      <p:tavLst>
                                        <p:tav tm="0">
                                          <p:val>
                                            <p:strVal val="ppt_w"/>
                                          </p:val>
                                        </p:tav>
                                        <p:tav tm="100000">
                                          <p:val>
                                            <p:fltVal val="0"/>
                                          </p:val>
                                        </p:tav>
                                      </p:tavLst>
                                    </p:anim>
                                    <p:anim calcmode="lin" valueType="num">
                                      <p:cBhvr>
                                        <p:cTn id="15" dur="1000"/>
                                        <p:tgtEl>
                                          <p:spTgt spid="44"/>
                                        </p:tgtEl>
                                        <p:attrNameLst>
                                          <p:attrName>ppt_h</p:attrName>
                                        </p:attrNameLst>
                                      </p:cBhvr>
                                      <p:tavLst>
                                        <p:tav tm="0">
                                          <p:val>
                                            <p:strVal val="ppt_h"/>
                                          </p:val>
                                        </p:tav>
                                        <p:tav tm="100000">
                                          <p:val>
                                            <p:fltVal val="0"/>
                                          </p:val>
                                        </p:tav>
                                      </p:tavLst>
                                    </p:anim>
                                    <p:animEffect transition="out" filter="fade">
                                      <p:cBhvr>
                                        <p:cTn id="16" dur="1000"/>
                                        <p:tgtEl>
                                          <p:spTgt spid="44"/>
                                        </p:tgtEl>
                                      </p:cBhvr>
                                    </p:animEffect>
                                    <p:set>
                                      <p:cBhvr>
                                        <p:cTn id="17" dur="1" fill="hold">
                                          <p:stCondLst>
                                            <p:cond delay="999"/>
                                          </p:stCondLst>
                                        </p:cTn>
                                        <p:tgtEl>
                                          <p:spTgt spid="44"/>
                                        </p:tgtEl>
                                        <p:attrNameLst>
                                          <p:attrName>style.visibility</p:attrName>
                                        </p:attrNameLst>
                                      </p:cBhvr>
                                      <p:to>
                                        <p:strVal val="hidden"/>
                                      </p:to>
                                    </p:set>
                                  </p:childTnLst>
                                </p:cTn>
                              </p:par>
                              <p:par>
                                <p:cTn id="18" presetID="53" presetClass="exit" presetSubtype="32" fill="hold" grpId="0" nodeType="withEffect">
                                  <p:stCondLst>
                                    <p:cond delay="2000"/>
                                  </p:stCondLst>
                                  <p:childTnLst>
                                    <p:anim calcmode="lin" valueType="num">
                                      <p:cBhvr>
                                        <p:cTn id="19" dur="1000"/>
                                        <p:tgtEl>
                                          <p:spTgt spid="43"/>
                                        </p:tgtEl>
                                        <p:attrNameLst>
                                          <p:attrName>ppt_w</p:attrName>
                                        </p:attrNameLst>
                                      </p:cBhvr>
                                      <p:tavLst>
                                        <p:tav tm="0">
                                          <p:val>
                                            <p:strVal val="ppt_w"/>
                                          </p:val>
                                        </p:tav>
                                        <p:tav tm="100000">
                                          <p:val>
                                            <p:fltVal val="0"/>
                                          </p:val>
                                        </p:tav>
                                      </p:tavLst>
                                    </p:anim>
                                    <p:anim calcmode="lin" valueType="num">
                                      <p:cBhvr>
                                        <p:cTn id="20" dur="1000"/>
                                        <p:tgtEl>
                                          <p:spTgt spid="43"/>
                                        </p:tgtEl>
                                        <p:attrNameLst>
                                          <p:attrName>ppt_h</p:attrName>
                                        </p:attrNameLst>
                                      </p:cBhvr>
                                      <p:tavLst>
                                        <p:tav tm="0">
                                          <p:val>
                                            <p:strVal val="ppt_h"/>
                                          </p:val>
                                        </p:tav>
                                        <p:tav tm="100000">
                                          <p:val>
                                            <p:fltVal val="0"/>
                                          </p:val>
                                        </p:tav>
                                      </p:tavLst>
                                    </p:anim>
                                    <p:animEffect transition="out" filter="fade">
                                      <p:cBhvr>
                                        <p:cTn id="21" dur="1000"/>
                                        <p:tgtEl>
                                          <p:spTgt spid="43"/>
                                        </p:tgtEl>
                                      </p:cBhvr>
                                    </p:animEffect>
                                    <p:set>
                                      <p:cBhvr>
                                        <p:cTn id="22" dur="1" fill="hold">
                                          <p:stCondLst>
                                            <p:cond delay="999"/>
                                          </p:stCondLst>
                                        </p:cTn>
                                        <p:tgtEl>
                                          <p:spTgt spid="43"/>
                                        </p:tgtEl>
                                        <p:attrNameLst>
                                          <p:attrName>style.visibility</p:attrName>
                                        </p:attrNameLst>
                                      </p:cBhvr>
                                      <p:to>
                                        <p:strVal val="hidden"/>
                                      </p:to>
                                    </p:set>
                                  </p:childTnLst>
                                </p:cTn>
                              </p:par>
                              <p:par>
                                <p:cTn id="23" presetID="53" presetClass="exit" presetSubtype="32" fill="hold" grpId="0" nodeType="withEffect">
                                  <p:stCondLst>
                                    <p:cond delay="3000"/>
                                  </p:stCondLst>
                                  <p:childTnLst>
                                    <p:anim calcmode="lin" valueType="num">
                                      <p:cBhvr>
                                        <p:cTn id="24" dur="1000"/>
                                        <p:tgtEl>
                                          <p:spTgt spid="42"/>
                                        </p:tgtEl>
                                        <p:attrNameLst>
                                          <p:attrName>ppt_w</p:attrName>
                                        </p:attrNameLst>
                                      </p:cBhvr>
                                      <p:tavLst>
                                        <p:tav tm="0">
                                          <p:val>
                                            <p:strVal val="ppt_w"/>
                                          </p:val>
                                        </p:tav>
                                        <p:tav tm="100000">
                                          <p:val>
                                            <p:fltVal val="0"/>
                                          </p:val>
                                        </p:tav>
                                      </p:tavLst>
                                    </p:anim>
                                    <p:anim calcmode="lin" valueType="num">
                                      <p:cBhvr>
                                        <p:cTn id="25" dur="1000"/>
                                        <p:tgtEl>
                                          <p:spTgt spid="42"/>
                                        </p:tgtEl>
                                        <p:attrNameLst>
                                          <p:attrName>ppt_h</p:attrName>
                                        </p:attrNameLst>
                                      </p:cBhvr>
                                      <p:tavLst>
                                        <p:tav tm="0">
                                          <p:val>
                                            <p:strVal val="ppt_h"/>
                                          </p:val>
                                        </p:tav>
                                        <p:tav tm="100000">
                                          <p:val>
                                            <p:fltVal val="0"/>
                                          </p:val>
                                        </p:tav>
                                      </p:tavLst>
                                    </p:anim>
                                    <p:animEffect transition="out" filter="fade">
                                      <p:cBhvr>
                                        <p:cTn id="26" dur="1000"/>
                                        <p:tgtEl>
                                          <p:spTgt spid="42"/>
                                        </p:tgtEl>
                                      </p:cBhvr>
                                    </p:animEffect>
                                    <p:set>
                                      <p:cBhvr>
                                        <p:cTn id="27" dur="1" fill="hold">
                                          <p:stCondLst>
                                            <p:cond delay="999"/>
                                          </p:stCondLst>
                                        </p:cTn>
                                        <p:tgtEl>
                                          <p:spTgt spid="42"/>
                                        </p:tgtEl>
                                        <p:attrNameLst>
                                          <p:attrName>style.visibility</p:attrName>
                                        </p:attrNameLst>
                                      </p:cBhvr>
                                      <p:to>
                                        <p:strVal val="hidden"/>
                                      </p:to>
                                    </p:set>
                                  </p:childTnLst>
                                </p:cTn>
                              </p:par>
                              <p:par>
                                <p:cTn id="28" presetID="53" presetClass="exit" presetSubtype="32" repeatCount="0" fill="hold" grpId="0" nodeType="withEffect">
                                  <p:stCondLst>
                                    <p:cond delay="4000"/>
                                  </p:stCondLst>
                                  <p:childTnLst>
                                    <p:anim calcmode="lin" valueType="num">
                                      <p:cBhvr>
                                        <p:cTn id="29" dur="1000"/>
                                        <p:tgtEl>
                                          <p:spTgt spid="41"/>
                                        </p:tgtEl>
                                        <p:attrNameLst>
                                          <p:attrName>ppt_w</p:attrName>
                                        </p:attrNameLst>
                                      </p:cBhvr>
                                      <p:tavLst>
                                        <p:tav tm="0">
                                          <p:val>
                                            <p:strVal val="ppt_w"/>
                                          </p:val>
                                        </p:tav>
                                        <p:tav tm="100000">
                                          <p:val>
                                            <p:fltVal val="0"/>
                                          </p:val>
                                        </p:tav>
                                      </p:tavLst>
                                    </p:anim>
                                    <p:anim calcmode="lin" valueType="num">
                                      <p:cBhvr>
                                        <p:cTn id="30" dur="1000"/>
                                        <p:tgtEl>
                                          <p:spTgt spid="41"/>
                                        </p:tgtEl>
                                        <p:attrNameLst>
                                          <p:attrName>ppt_h</p:attrName>
                                        </p:attrNameLst>
                                      </p:cBhvr>
                                      <p:tavLst>
                                        <p:tav tm="0">
                                          <p:val>
                                            <p:strVal val="ppt_h"/>
                                          </p:val>
                                        </p:tav>
                                        <p:tav tm="100000">
                                          <p:val>
                                            <p:fltVal val="0"/>
                                          </p:val>
                                        </p:tav>
                                      </p:tavLst>
                                    </p:anim>
                                    <p:animEffect transition="out" filter="fade">
                                      <p:cBhvr>
                                        <p:cTn id="31" dur="1000"/>
                                        <p:tgtEl>
                                          <p:spTgt spid="41"/>
                                        </p:tgtEl>
                                      </p:cBhvr>
                                    </p:animEffect>
                                    <p:set>
                                      <p:cBhvr>
                                        <p:cTn id="32" dur="1" fill="hold">
                                          <p:stCondLst>
                                            <p:cond delay="999"/>
                                          </p:stCondLst>
                                        </p:cTn>
                                        <p:tgtEl>
                                          <p:spTgt spid="41"/>
                                        </p:tgtEl>
                                        <p:attrNameLst>
                                          <p:attrName>style.visibility</p:attrName>
                                        </p:attrNameLst>
                                      </p:cBhvr>
                                      <p:to>
                                        <p:strVal val="hidden"/>
                                      </p:to>
                                    </p:set>
                                  </p:childTnLst>
                                </p:cTn>
                              </p:par>
                            </p:childTnLst>
                          </p:cTn>
                        </p:par>
                        <p:par>
                          <p:cTn id="33" fill="hold">
                            <p:stCondLst>
                              <p:cond delay="5000"/>
                            </p:stCondLst>
                            <p:childTnLst>
                              <p:par>
                                <p:cTn id="34" presetID="1" presetClass="exit" presetSubtype="0" fill="hold" grpId="0" nodeType="afterEffect">
                                  <p:stCondLst>
                                    <p:cond delay="500"/>
                                  </p:stCondLst>
                                  <p:childTnLst>
                                    <p:set>
                                      <p:cBhvr>
                                        <p:cTn id="35"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3" grpId="0" animBg="1"/>
      <p:bldP spid="44" grpId="0" animBg="1"/>
      <p:bldP spid="4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8CB2F5-FBD7-45EB-AE7E-F96C14686E1E}"/>
              </a:ext>
            </a:extLst>
          </p:cNvPr>
          <p:cNvSpPr>
            <a:spLocks noGrp="1"/>
          </p:cNvSpPr>
          <p:nvPr>
            <p:ph type="title"/>
          </p:nvPr>
        </p:nvSpPr>
        <p:spPr>
          <a:xfrm>
            <a:off x="3695855" y="2765"/>
            <a:ext cx="5687061" cy="720793"/>
          </a:xfrm>
        </p:spPr>
        <p:txBody>
          <a:bodyPr>
            <a:normAutofit/>
          </a:bodyPr>
          <a:lstStyle/>
          <a:p>
            <a:r>
              <a:rPr lang="fr-FR" err="1"/>
              <a:t>Let’s</a:t>
            </a:r>
            <a:r>
              <a:rPr lang="fr-FR"/>
              <a:t> </a:t>
            </a:r>
            <a:r>
              <a:rPr lang="fr-FR" err="1"/>
              <a:t>describe</a:t>
            </a:r>
            <a:r>
              <a:rPr lang="fr-FR"/>
              <a:t> </a:t>
            </a:r>
            <a:r>
              <a:rPr lang="fr-FR" err="1"/>
              <a:t>animals</a:t>
            </a:r>
            <a:r>
              <a:rPr lang="fr-FR"/>
              <a:t>....</a:t>
            </a:r>
          </a:p>
        </p:txBody>
      </p:sp>
      <p:sp>
        <p:nvSpPr>
          <p:cNvPr id="13" name="ZoneTexte 12">
            <a:extLst>
              <a:ext uri="{FF2B5EF4-FFF2-40B4-BE49-F238E27FC236}">
                <a16:creationId xmlns:a16="http://schemas.microsoft.com/office/drawing/2014/main" id="{5AEBAD6A-8627-4A8F-8A47-49EC462BDF3F}"/>
              </a:ext>
            </a:extLst>
          </p:cNvPr>
          <p:cNvSpPr txBox="1"/>
          <p:nvPr/>
        </p:nvSpPr>
        <p:spPr>
          <a:xfrm>
            <a:off x="2202286" y="881212"/>
            <a:ext cx="1559859" cy="461665"/>
          </a:xfrm>
          <a:prstGeom prst="rect">
            <a:avLst/>
          </a:prstGeom>
          <a:noFill/>
        </p:spPr>
        <p:txBody>
          <a:bodyPr wrap="square" rtlCol="0" anchor="t">
            <a:spAutoFit/>
          </a:bodyPr>
          <a:lstStyle/>
          <a:p>
            <a:r>
              <a:rPr lang="fr-FR" sz="2400" b="1" err="1"/>
              <a:t>wing</a:t>
            </a:r>
            <a:endParaRPr lang="fr-FR" sz="2400" b="1"/>
          </a:p>
        </p:txBody>
      </p:sp>
      <p:sp>
        <p:nvSpPr>
          <p:cNvPr id="14" name="ZoneTexte 13">
            <a:extLst>
              <a:ext uri="{FF2B5EF4-FFF2-40B4-BE49-F238E27FC236}">
                <a16:creationId xmlns:a16="http://schemas.microsoft.com/office/drawing/2014/main" id="{268910E5-28CE-47D4-8219-67F5033FE3CB}"/>
              </a:ext>
            </a:extLst>
          </p:cNvPr>
          <p:cNvSpPr txBox="1"/>
          <p:nvPr/>
        </p:nvSpPr>
        <p:spPr>
          <a:xfrm>
            <a:off x="10850757" y="820600"/>
            <a:ext cx="710018" cy="461665"/>
          </a:xfrm>
          <a:prstGeom prst="rect">
            <a:avLst/>
          </a:prstGeom>
          <a:noFill/>
        </p:spPr>
        <p:txBody>
          <a:bodyPr wrap="square" rtlCol="0" anchor="t">
            <a:spAutoFit/>
          </a:bodyPr>
          <a:lstStyle/>
          <a:p>
            <a:r>
              <a:rPr lang="fr-FR" sz="2400" b="1" err="1"/>
              <a:t>tail</a:t>
            </a:r>
            <a:endParaRPr lang="fr-FR" sz="2400" b="1">
              <a:cs typeface="Calibri"/>
            </a:endParaRPr>
          </a:p>
        </p:txBody>
      </p:sp>
      <p:sp>
        <p:nvSpPr>
          <p:cNvPr id="15" name="ZoneTexte 14">
            <a:extLst>
              <a:ext uri="{FF2B5EF4-FFF2-40B4-BE49-F238E27FC236}">
                <a16:creationId xmlns:a16="http://schemas.microsoft.com/office/drawing/2014/main" id="{84EC65E5-1A76-4F62-8B6A-63AD0DC1DC9F}"/>
              </a:ext>
            </a:extLst>
          </p:cNvPr>
          <p:cNvSpPr txBox="1"/>
          <p:nvPr/>
        </p:nvSpPr>
        <p:spPr>
          <a:xfrm>
            <a:off x="8730132" y="5550371"/>
            <a:ext cx="1311426" cy="461665"/>
          </a:xfrm>
          <a:prstGeom prst="rect">
            <a:avLst/>
          </a:prstGeom>
          <a:noFill/>
        </p:spPr>
        <p:txBody>
          <a:bodyPr wrap="square" rtlCol="0" anchor="t">
            <a:spAutoFit/>
          </a:bodyPr>
          <a:lstStyle/>
          <a:p>
            <a:r>
              <a:rPr lang="fr-FR" sz="2400" b="1" err="1"/>
              <a:t>scales</a:t>
            </a:r>
            <a:endParaRPr lang="fr-FR" sz="2400" b="1">
              <a:cs typeface="Calibri"/>
            </a:endParaRPr>
          </a:p>
        </p:txBody>
      </p:sp>
      <p:sp>
        <p:nvSpPr>
          <p:cNvPr id="16" name="ZoneTexte 15">
            <a:extLst>
              <a:ext uri="{FF2B5EF4-FFF2-40B4-BE49-F238E27FC236}">
                <a16:creationId xmlns:a16="http://schemas.microsoft.com/office/drawing/2014/main" id="{0AF4F5B0-4702-4C7D-8A5E-430DFEB1F3DB}"/>
              </a:ext>
            </a:extLst>
          </p:cNvPr>
          <p:cNvSpPr txBox="1"/>
          <p:nvPr/>
        </p:nvSpPr>
        <p:spPr>
          <a:xfrm>
            <a:off x="3466490" y="5152475"/>
            <a:ext cx="1089948" cy="461665"/>
          </a:xfrm>
          <a:prstGeom prst="rect">
            <a:avLst/>
          </a:prstGeom>
          <a:noFill/>
        </p:spPr>
        <p:txBody>
          <a:bodyPr wrap="square" rtlCol="0">
            <a:spAutoFit/>
          </a:bodyPr>
          <a:lstStyle/>
          <a:p>
            <a:r>
              <a:rPr lang="fr-FR" sz="2400" b="1"/>
              <a:t>leg</a:t>
            </a:r>
          </a:p>
        </p:txBody>
      </p:sp>
      <p:sp>
        <p:nvSpPr>
          <p:cNvPr id="19" name="ZoneTexte 18">
            <a:extLst>
              <a:ext uri="{FF2B5EF4-FFF2-40B4-BE49-F238E27FC236}">
                <a16:creationId xmlns:a16="http://schemas.microsoft.com/office/drawing/2014/main" id="{975FACFA-90E5-4DF8-BA72-706E38FC0348}"/>
              </a:ext>
            </a:extLst>
          </p:cNvPr>
          <p:cNvSpPr txBox="1"/>
          <p:nvPr/>
        </p:nvSpPr>
        <p:spPr>
          <a:xfrm>
            <a:off x="7563184" y="3085916"/>
            <a:ext cx="1215883" cy="461665"/>
          </a:xfrm>
          <a:prstGeom prst="rect">
            <a:avLst/>
          </a:prstGeom>
          <a:noFill/>
        </p:spPr>
        <p:txBody>
          <a:bodyPr wrap="square" rtlCol="0" anchor="t">
            <a:spAutoFit/>
          </a:bodyPr>
          <a:lstStyle/>
          <a:p>
            <a:r>
              <a:rPr lang="fr-FR" sz="2400" b="1"/>
              <a:t>  </a:t>
            </a:r>
            <a:r>
              <a:rPr lang="fr-FR" sz="2400" b="1" err="1"/>
              <a:t>teeth</a:t>
            </a:r>
            <a:endParaRPr lang="fr-FR" sz="2400" b="1"/>
          </a:p>
        </p:txBody>
      </p:sp>
      <p:sp>
        <p:nvSpPr>
          <p:cNvPr id="21" name="ZoneTexte 20">
            <a:extLst>
              <a:ext uri="{FF2B5EF4-FFF2-40B4-BE49-F238E27FC236}">
                <a16:creationId xmlns:a16="http://schemas.microsoft.com/office/drawing/2014/main" id="{70AB2304-7EA3-4457-B87B-3E02F32048FF}"/>
              </a:ext>
            </a:extLst>
          </p:cNvPr>
          <p:cNvSpPr txBox="1"/>
          <p:nvPr/>
        </p:nvSpPr>
        <p:spPr>
          <a:xfrm>
            <a:off x="271287" y="972070"/>
            <a:ext cx="858973" cy="461665"/>
          </a:xfrm>
          <a:prstGeom prst="rect">
            <a:avLst/>
          </a:prstGeom>
          <a:noFill/>
        </p:spPr>
        <p:txBody>
          <a:bodyPr wrap="square" rtlCol="0" anchor="t">
            <a:spAutoFit/>
          </a:bodyPr>
          <a:lstStyle/>
          <a:p>
            <a:r>
              <a:rPr lang="fr-FR" sz="2400" b="1" err="1"/>
              <a:t>beak</a:t>
            </a:r>
            <a:endParaRPr lang="fr-FR" sz="2400" b="1">
              <a:cs typeface="Calibri"/>
            </a:endParaRPr>
          </a:p>
        </p:txBody>
      </p:sp>
      <p:sp>
        <p:nvSpPr>
          <p:cNvPr id="22" name="ZoneTexte 21">
            <a:extLst>
              <a:ext uri="{FF2B5EF4-FFF2-40B4-BE49-F238E27FC236}">
                <a16:creationId xmlns:a16="http://schemas.microsoft.com/office/drawing/2014/main" id="{8AA1DF05-3F2E-4AFB-8E54-9FE6C6C0411B}"/>
              </a:ext>
            </a:extLst>
          </p:cNvPr>
          <p:cNvSpPr txBox="1"/>
          <p:nvPr/>
        </p:nvSpPr>
        <p:spPr>
          <a:xfrm>
            <a:off x="6342969" y="655861"/>
            <a:ext cx="1089948" cy="461665"/>
          </a:xfrm>
          <a:prstGeom prst="rect">
            <a:avLst/>
          </a:prstGeom>
          <a:noFill/>
        </p:spPr>
        <p:txBody>
          <a:bodyPr wrap="square" rtlCol="0">
            <a:spAutoFit/>
          </a:bodyPr>
          <a:lstStyle/>
          <a:p>
            <a:r>
              <a:rPr lang="fr-FR" sz="2400" b="1" err="1"/>
              <a:t>ear</a:t>
            </a:r>
            <a:endParaRPr lang="fr-FR" sz="2400" b="1"/>
          </a:p>
        </p:txBody>
      </p:sp>
      <p:pic>
        <p:nvPicPr>
          <p:cNvPr id="32" name="Image 31" descr="Une image contenant stylo, stationnaire, neige, assis&#10;&#10;Description générée automatiquement">
            <a:extLst>
              <a:ext uri="{FF2B5EF4-FFF2-40B4-BE49-F238E27FC236}">
                <a16:creationId xmlns:a16="http://schemas.microsoft.com/office/drawing/2014/main" id="{E537A943-6F20-4E69-9FFE-90E6D24DEA4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206101" y="5242223"/>
            <a:ext cx="832044" cy="1168741"/>
          </a:xfrm>
          <a:prstGeom prst="rect">
            <a:avLst/>
          </a:prstGeom>
        </p:spPr>
      </p:pic>
      <p:sp>
        <p:nvSpPr>
          <p:cNvPr id="34" name="ZoneTexte 33">
            <a:extLst>
              <a:ext uri="{FF2B5EF4-FFF2-40B4-BE49-F238E27FC236}">
                <a16:creationId xmlns:a16="http://schemas.microsoft.com/office/drawing/2014/main" id="{8A21FE5E-0599-432E-886E-60F0D43C9B78}"/>
              </a:ext>
            </a:extLst>
          </p:cNvPr>
          <p:cNvSpPr txBox="1"/>
          <p:nvPr/>
        </p:nvSpPr>
        <p:spPr>
          <a:xfrm>
            <a:off x="1395872" y="5795739"/>
            <a:ext cx="1214577" cy="461665"/>
          </a:xfrm>
          <a:prstGeom prst="rect">
            <a:avLst/>
          </a:prstGeom>
          <a:noFill/>
        </p:spPr>
        <p:txBody>
          <a:bodyPr wrap="square" rtlCol="0">
            <a:spAutoFit/>
          </a:bodyPr>
          <a:lstStyle/>
          <a:p>
            <a:r>
              <a:rPr lang="fr-FR" sz="2400" b="1" err="1"/>
              <a:t>feather</a:t>
            </a:r>
            <a:endParaRPr lang="fr-FR" sz="2400" b="1"/>
          </a:p>
        </p:txBody>
      </p:sp>
      <p:sp>
        <p:nvSpPr>
          <p:cNvPr id="6" name="ZoneTexte 5">
            <a:extLst>
              <a:ext uri="{FF2B5EF4-FFF2-40B4-BE49-F238E27FC236}">
                <a16:creationId xmlns:a16="http://schemas.microsoft.com/office/drawing/2014/main" id="{F8D81683-AEF5-4C6E-9D10-1D7F2E02A22B}"/>
              </a:ext>
            </a:extLst>
          </p:cNvPr>
          <p:cNvSpPr txBox="1"/>
          <p:nvPr/>
        </p:nvSpPr>
        <p:spPr>
          <a:xfrm>
            <a:off x="3701725" y="2120452"/>
            <a:ext cx="874645" cy="461665"/>
          </a:xfrm>
          <a:prstGeom prst="rect">
            <a:avLst/>
          </a:prstGeom>
          <a:noFill/>
        </p:spPr>
        <p:txBody>
          <a:bodyPr wrap="square" rtlCol="0">
            <a:spAutoFit/>
          </a:bodyPr>
          <a:lstStyle/>
          <a:p>
            <a:r>
              <a:rPr lang="fr-FR" sz="2400" b="1"/>
              <a:t>back</a:t>
            </a:r>
          </a:p>
        </p:txBody>
      </p:sp>
      <p:pic>
        <p:nvPicPr>
          <p:cNvPr id="23" name="Image 22" descr="Une image contenant eau, oiseau, animal, extérieur&#10;&#10;Description générée automatiquement">
            <a:extLst>
              <a:ext uri="{FF2B5EF4-FFF2-40B4-BE49-F238E27FC236}">
                <a16:creationId xmlns:a16="http://schemas.microsoft.com/office/drawing/2014/main" id="{0269AF54-9D62-42E0-B0DF-8A78DC97049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22371" r="22077"/>
          <a:stretch/>
        </p:blipFill>
        <p:spPr>
          <a:xfrm>
            <a:off x="966200" y="1547310"/>
            <a:ext cx="2784380" cy="3333307"/>
          </a:xfrm>
          <a:prstGeom prst="rect">
            <a:avLst/>
          </a:prstGeom>
        </p:spPr>
      </p:pic>
      <p:pic>
        <p:nvPicPr>
          <p:cNvPr id="18" name="Image 17" descr="Une image contenant animal, reptile, extérieur, mouton&#10;&#10;Description générée automatiquement">
            <a:extLst>
              <a:ext uri="{FF2B5EF4-FFF2-40B4-BE49-F238E27FC236}">
                <a16:creationId xmlns:a16="http://schemas.microsoft.com/office/drawing/2014/main" id="{6EDF089B-E353-472D-8299-720ACD9EAB27}"/>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712952" y="2223716"/>
            <a:ext cx="3088311" cy="2316234"/>
          </a:xfrm>
          <a:prstGeom prst="rect">
            <a:avLst/>
          </a:prstGeom>
        </p:spPr>
      </p:pic>
      <p:sp>
        <p:nvSpPr>
          <p:cNvPr id="7" name="ZoneTexte 6">
            <a:extLst>
              <a:ext uri="{FF2B5EF4-FFF2-40B4-BE49-F238E27FC236}">
                <a16:creationId xmlns:a16="http://schemas.microsoft.com/office/drawing/2014/main" id="{DE95818C-79BA-4896-ABCD-98877B7CB988}"/>
              </a:ext>
            </a:extLst>
          </p:cNvPr>
          <p:cNvSpPr txBox="1"/>
          <p:nvPr/>
        </p:nvSpPr>
        <p:spPr>
          <a:xfrm>
            <a:off x="4097793" y="5612451"/>
            <a:ext cx="1383364" cy="461665"/>
          </a:xfrm>
          <a:prstGeom prst="rect">
            <a:avLst/>
          </a:prstGeom>
          <a:noFill/>
        </p:spPr>
        <p:txBody>
          <a:bodyPr wrap="square" rtlCol="0" anchor="t">
            <a:spAutoFit/>
          </a:bodyPr>
          <a:lstStyle/>
          <a:p>
            <a:r>
              <a:rPr lang="fr-FR" sz="2400" b="1"/>
              <a:t>fur/furry</a:t>
            </a:r>
            <a:endParaRPr lang="fr-FR" sz="2400" b="1">
              <a:cs typeface="Calibri"/>
            </a:endParaRPr>
          </a:p>
        </p:txBody>
      </p:sp>
      <p:pic>
        <p:nvPicPr>
          <p:cNvPr id="20" name="Image 19" descr="Une image contenant animal, mammifère, koala, extérieur&#10;&#10;Description générée automatiquement">
            <a:extLst>
              <a:ext uri="{FF2B5EF4-FFF2-40B4-BE49-F238E27FC236}">
                <a16:creationId xmlns:a16="http://schemas.microsoft.com/office/drawing/2014/main" id="{134B36E8-177D-4588-B007-7296FC5A1BAD}"/>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16329" t="8673" r="25236"/>
          <a:stretch/>
        </p:blipFill>
        <p:spPr>
          <a:xfrm>
            <a:off x="4671222" y="1404898"/>
            <a:ext cx="2498698" cy="3580953"/>
          </a:xfrm>
          <a:prstGeom prst="rect">
            <a:avLst/>
          </a:prstGeom>
        </p:spPr>
      </p:pic>
      <p:sp>
        <p:nvSpPr>
          <p:cNvPr id="24" name="ZoneTexte 23">
            <a:extLst>
              <a:ext uri="{FF2B5EF4-FFF2-40B4-BE49-F238E27FC236}">
                <a16:creationId xmlns:a16="http://schemas.microsoft.com/office/drawing/2014/main" id="{02DA046B-121D-42F3-ABA4-129B1CC5CEA3}"/>
              </a:ext>
            </a:extLst>
          </p:cNvPr>
          <p:cNvSpPr txBox="1"/>
          <p:nvPr/>
        </p:nvSpPr>
        <p:spPr>
          <a:xfrm>
            <a:off x="3479504" y="7971572"/>
            <a:ext cx="9783353" cy="230832"/>
          </a:xfrm>
          <a:prstGeom prst="rect">
            <a:avLst/>
          </a:prstGeom>
          <a:noFill/>
        </p:spPr>
        <p:txBody>
          <a:bodyPr wrap="square" rtlCol="0">
            <a:spAutoFit/>
          </a:bodyPr>
          <a:lstStyle/>
          <a:p>
            <a:r>
              <a:rPr lang="fr-FR" sz="900">
                <a:hlinkClick r:id="rId10" tooltip="https://en.wikipedia.org/wiki/File:Cutest_Koala.jpg"/>
              </a:rPr>
              <a:t>Cette photo</a:t>
            </a:r>
            <a:r>
              <a:rPr lang="fr-FR" sz="900"/>
              <a:t> par Auteur inconnu est soumise à la licence </a:t>
            </a:r>
            <a:r>
              <a:rPr lang="fr-FR" sz="900">
                <a:hlinkClick r:id="rId11" tooltip="https://creativecommons.org/licenses/by-sa/3.0/"/>
              </a:rPr>
              <a:t>CC BY-SA</a:t>
            </a:r>
            <a:endParaRPr lang="fr-FR" sz="900"/>
          </a:p>
        </p:txBody>
      </p:sp>
      <p:sp>
        <p:nvSpPr>
          <p:cNvPr id="8" name="ZoneTexte 7">
            <a:extLst>
              <a:ext uri="{FF2B5EF4-FFF2-40B4-BE49-F238E27FC236}">
                <a16:creationId xmlns:a16="http://schemas.microsoft.com/office/drawing/2014/main" id="{C7B65F2B-A6F3-4AD4-AC5B-C88F0576DDAC}"/>
              </a:ext>
            </a:extLst>
          </p:cNvPr>
          <p:cNvSpPr txBox="1"/>
          <p:nvPr/>
        </p:nvSpPr>
        <p:spPr>
          <a:xfrm>
            <a:off x="7515343" y="1966647"/>
            <a:ext cx="1150438" cy="461665"/>
          </a:xfrm>
          <a:prstGeom prst="rect">
            <a:avLst/>
          </a:prstGeom>
          <a:noFill/>
        </p:spPr>
        <p:txBody>
          <a:bodyPr wrap="square" rtlCol="0">
            <a:spAutoFit/>
          </a:bodyPr>
          <a:lstStyle/>
          <a:p>
            <a:r>
              <a:rPr lang="fr-FR" sz="2400" b="1" err="1"/>
              <a:t>mouth</a:t>
            </a:r>
            <a:endParaRPr lang="fr-FR" sz="2400" b="1"/>
          </a:p>
        </p:txBody>
      </p:sp>
      <p:cxnSp>
        <p:nvCxnSpPr>
          <p:cNvPr id="25" name="Connecteur droit avec flèche 24">
            <a:extLst>
              <a:ext uri="{FF2B5EF4-FFF2-40B4-BE49-F238E27FC236}">
                <a16:creationId xmlns:a16="http://schemas.microsoft.com/office/drawing/2014/main" id="{73A5F505-CEA7-49A7-AAB6-0B5DC39E1ECB}"/>
              </a:ext>
            </a:extLst>
          </p:cNvPr>
          <p:cNvCxnSpPr/>
          <p:nvPr/>
        </p:nvCxnSpPr>
        <p:spPr>
          <a:xfrm flipH="1">
            <a:off x="6429516" y="1142718"/>
            <a:ext cx="90787" cy="68543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a:extLst>
              <a:ext uri="{FF2B5EF4-FFF2-40B4-BE49-F238E27FC236}">
                <a16:creationId xmlns:a16="http://schemas.microsoft.com/office/drawing/2014/main" id="{84B07315-3F97-400E-8B3B-D1CB0EC83B23}"/>
              </a:ext>
            </a:extLst>
          </p:cNvPr>
          <p:cNvCxnSpPr>
            <a:cxnSpLocks/>
          </p:cNvCxnSpPr>
          <p:nvPr/>
        </p:nvCxnSpPr>
        <p:spPr>
          <a:xfrm flipH="1">
            <a:off x="2347252" y="1446256"/>
            <a:ext cx="147254" cy="198274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F7C3BCE6-8C41-4BA4-9544-7D2970C13284}"/>
              </a:ext>
            </a:extLst>
          </p:cNvPr>
          <p:cNvCxnSpPr>
            <a:cxnSpLocks/>
          </p:cNvCxnSpPr>
          <p:nvPr/>
        </p:nvCxnSpPr>
        <p:spPr>
          <a:xfrm>
            <a:off x="1055496" y="1404898"/>
            <a:ext cx="569805" cy="108898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eur droit avec flèche 32">
            <a:extLst>
              <a:ext uri="{FF2B5EF4-FFF2-40B4-BE49-F238E27FC236}">
                <a16:creationId xmlns:a16="http://schemas.microsoft.com/office/drawing/2014/main" id="{598955B3-5664-4EF0-9630-9146A570280A}"/>
              </a:ext>
            </a:extLst>
          </p:cNvPr>
          <p:cNvCxnSpPr>
            <a:cxnSpLocks/>
          </p:cNvCxnSpPr>
          <p:nvPr/>
        </p:nvCxnSpPr>
        <p:spPr>
          <a:xfrm flipH="1">
            <a:off x="9919856" y="1282265"/>
            <a:ext cx="930203" cy="129814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eur droit avec flèche 34">
            <a:extLst>
              <a:ext uri="{FF2B5EF4-FFF2-40B4-BE49-F238E27FC236}">
                <a16:creationId xmlns:a16="http://schemas.microsoft.com/office/drawing/2014/main" id="{3385547F-F6A7-445E-9A79-B327D861448E}"/>
              </a:ext>
            </a:extLst>
          </p:cNvPr>
          <p:cNvCxnSpPr>
            <a:cxnSpLocks/>
            <a:stCxn id="8" idx="1"/>
          </p:cNvCxnSpPr>
          <p:nvPr/>
        </p:nvCxnSpPr>
        <p:spPr>
          <a:xfrm flipH="1">
            <a:off x="6182419" y="2197480"/>
            <a:ext cx="1332924" cy="88942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eur droit avec flèche 35">
            <a:extLst>
              <a:ext uri="{FF2B5EF4-FFF2-40B4-BE49-F238E27FC236}">
                <a16:creationId xmlns:a16="http://schemas.microsoft.com/office/drawing/2014/main" id="{BF2BFD16-83D6-4827-85E0-F98BD3D63098}"/>
              </a:ext>
            </a:extLst>
          </p:cNvPr>
          <p:cNvCxnSpPr>
            <a:cxnSpLocks/>
          </p:cNvCxnSpPr>
          <p:nvPr/>
        </p:nvCxnSpPr>
        <p:spPr>
          <a:xfrm>
            <a:off x="8300934" y="3614133"/>
            <a:ext cx="1538623" cy="49495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3" name="Image 42" descr="Une image contenant chat, animal, mammifère, intérieur&#10;&#10;Description générée automatiquement">
            <a:extLst>
              <a:ext uri="{FF2B5EF4-FFF2-40B4-BE49-F238E27FC236}">
                <a16:creationId xmlns:a16="http://schemas.microsoft.com/office/drawing/2014/main" id="{85BCA0E4-BCA9-400D-AEEB-6674A089765F}"/>
              </a:ext>
            </a:extLst>
          </p:cNvPr>
          <p:cNvPicPr>
            <a:picLocks noChangeAspect="1"/>
          </p:cNvPicPr>
          <p:nvPr/>
        </p:nvPicPr>
        <p:blipFill rotWithShape="1">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rcRect r="53400" b="7928"/>
          <a:stretch/>
        </p:blipFill>
        <p:spPr>
          <a:xfrm>
            <a:off x="5565404" y="5355175"/>
            <a:ext cx="1378696" cy="1153579"/>
          </a:xfrm>
          <a:prstGeom prst="rect">
            <a:avLst/>
          </a:prstGeom>
        </p:spPr>
      </p:pic>
      <p:pic>
        <p:nvPicPr>
          <p:cNvPr id="48" name="Image 47" descr="Une image contenant blanc, assis, pierre, pose&#10;&#10;Description générée automatiquement">
            <a:extLst>
              <a:ext uri="{FF2B5EF4-FFF2-40B4-BE49-F238E27FC236}">
                <a16:creationId xmlns:a16="http://schemas.microsoft.com/office/drawing/2014/main" id="{92E438EF-366B-45C6-AA17-75A581D358F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766726" y="4985036"/>
            <a:ext cx="1552838" cy="1457863"/>
          </a:xfrm>
          <a:prstGeom prst="rect">
            <a:avLst/>
          </a:prstGeom>
        </p:spPr>
      </p:pic>
      <p:sp>
        <p:nvSpPr>
          <p:cNvPr id="9" name="ZoneTexte 8">
            <a:extLst>
              <a:ext uri="{FF2B5EF4-FFF2-40B4-BE49-F238E27FC236}">
                <a16:creationId xmlns:a16="http://schemas.microsoft.com/office/drawing/2014/main" id="{68372567-414B-484F-9EA4-D5087D8ADD54}"/>
              </a:ext>
            </a:extLst>
          </p:cNvPr>
          <p:cNvSpPr txBox="1"/>
          <p:nvPr/>
        </p:nvSpPr>
        <p:spPr>
          <a:xfrm>
            <a:off x="7515343" y="4539950"/>
            <a:ext cx="1004932" cy="523220"/>
          </a:xfrm>
          <a:prstGeom prst="rect">
            <a:avLst/>
          </a:prstGeom>
          <a:noFill/>
        </p:spPr>
        <p:txBody>
          <a:bodyPr wrap="square" rtlCol="0">
            <a:spAutoFit/>
          </a:bodyPr>
          <a:lstStyle/>
          <a:p>
            <a:r>
              <a:rPr lang="fr-FR" sz="2800" b="1" err="1"/>
              <a:t>claws</a:t>
            </a:r>
            <a:endParaRPr lang="fr-FR" sz="2800" b="1"/>
          </a:p>
        </p:txBody>
      </p:sp>
      <p:cxnSp>
        <p:nvCxnSpPr>
          <p:cNvPr id="37" name="Connecteur droit avec flèche 36">
            <a:extLst>
              <a:ext uri="{FF2B5EF4-FFF2-40B4-BE49-F238E27FC236}">
                <a16:creationId xmlns:a16="http://schemas.microsoft.com/office/drawing/2014/main" id="{3E10B79A-9542-45C5-9D5E-C22F3A0AE3E4}"/>
              </a:ext>
            </a:extLst>
          </p:cNvPr>
          <p:cNvCxnSpPr>
            <a:cxnSpLocks/>
            <a:stCxn id="9" idx="1"/>
          </p:cNvCxnSpPr>
          <p:nvPr/>
        </p:nvCxnSpPr>
        <p:spPr>
          <a:xfrm flipH="1">
            <a:off x="5942051" y="4801560"/>
            <a:ext cx="1573292" cy="3413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eur droit avec flèche 29">
            <a:extLst>
              <a:ext uri="{FF2B5EF4-FFF2-40B4-BE49-F238E27FC236}">
                <a16:creationId xmlns:a16="http://schemas.microsoft.com/office/drawing/2014/main" id="{007F4522-1FF9-401A-8E94-32FE5EA960A6}"/>
              </a:ext>
            </a:extLst>
          </p:cNvPr>
          <p:cNvCxnSpPr>
            <a:cxnSpLocks/>
          </p:cNvCxnSpPr>
          <p:nvPr/>
        </p:nvCxnSpPr>
        <p:spPr>
          <a:xfrm>
            <a:off x="4456973" y="2422303"/>
            <a:ext cx="877685" cy="103485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necteur droit avec flèche 24">
            <a:extLst>
              <a:ext uri="{FF2B5EF4-FFF2-40B4-BE49-F238E27FC236}">
                <a16:creationId xmlns:a16="http://schemas.microsoft.com/office/drawing/2014/main" id="{A6A67C8F-95AF-4701-B732-F2A62040181F}"/>
              </a:ext>
            </a:extLst>
          </p:cNvPr>
          <p:cNvCxnSpPr>
            <a:cxnSpLocks/>
          </p:cNvCxnSpPr>
          <p:nvPr/>
        </p:nvCxnSpPr>
        <p:spPr>
          <a:xfrm flipH="1">
            <a:off x="2685925" y="2422303"/>
            <a:ext cx="1045171" cy="77307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cteur droit avec flèche 29">
            <a:extLst>
              <a:ext uri="{FF2B5EF4-FFF2-40B4-BE49-F238E27FC236}">
                <a16:creationId xmlns:a16="http://schemas.microsoft.com/office/drawing/2014/main" id="{881EE120-712C-4B2B-A11B-239300B3C8AE}"/>
              </a:ext>
            </a:extLst>
          </p:cNvPr>
          <p:cNvCxnSpPr>
            <a:cxnSpLocks/>
          </p:cNvCxnSpPr>
          <p:nvPr/>
        </p:nvCxnSpPr>
        <p:spPr>
          <a:xfrm flipV="1">
            <a:off x="3945345" y="4477955"/>
            <a:ext cx="1489955" cy="76569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cteur droit avec flèche 29">
            <a:extLst>
              <a:ext uri="{FF2B5EF4-FFF2-40B4-BE49-F238E27FC236}">
                <a16:creationId xmlns:a16="http://schemas.microsoft.com/office/drawing/2014/main" id="{AA7C5ECC-3AD8-41AC-AB47-3CC7C87D7E64}"/>
              </a:ext>
            </a:extLst>
          </p:cNvPr>
          <p:cNvCxnSpPr>
            <a:cxnSpLocks/>
          </p:cNvCxnSpPr>
          <p:nvPr/>
        </p:nvCxnSpPr>
        <p:spPr>
          <a:xfrm flipH="1" flipV="1">
            <a:off x="2444809" y="4247917"/>
            <a:ext cx="1040459" cy="99573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3675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8CB2F5-FBD7-45EB-AE7E-F96C14686E1E}"/>
              </a:ext>
            </a:extLst>
          </p:cNvPr>
          <p:cNvSpPr>
            <a:spLocks noGrp="1"/>
          </p:cNvSpPr>
          <p:nvPr>
            <p:ph type="title"/>
          </p:nvPr>
        </p:nvSpPr>
        <p:spPr>
          <a:xfrm>
            <a:off x="3695855" y="2765"/>
            <a:ext cx="5687061" cy="720793"/>
          </a:xfrm>
        </p:spPr>
        <p:txBody>
          <a:bodyPr>
            <a:normAutofit/>
          </a:bodyPr>
          <a:lstStyle/>
          <a:p>
            <a:r>
              <a:rPr lang="fr-FR" err="1"/>
              <a:t>Let’s</a:t>
            </a:r>
            <a:r>
              <a:rPr lang="fr-FR"/>
              <a:t> </a:t>
            </a:r>
            <a:r>
              <a:rPr lang="fr-FR" err="1"/>
              <a:t>describe</a:t>
            </a:r>
            <a:r>
              <a:rPr lang="fr-FR"/>
              <a:t> </a:t>
            </a:r>
            <a:r>
              <a:rPr lang="fr-FR" err="1"/>
              <a:t>animals</a:t>
            </a:r>
            <a:r>
              <a:rPr lang="fr-FR"/>
              <a:t>....</a:t>
            </a:r>
          </a:p>
        </p:txBody>
      </p:sp>
      <p:pic>
        <p:nvPicPr>
          <p:cNvPr id="32" name="Image 31" descr="Une image contenant stylo, stationnaire, neige, assis&#10;&#10;Description générée automatiquement">
            <a:extLst>
              <a:ext uri="{FF2B5EF4-FFF2-40B4-BE49-F238E27FC236}">
                <a16:creationId xmlns:a16="http://schemas.microsoft.com/office/drawing/2014/main" id="{E537A943-6F20-4E69-9FFE-90E6D24DEA4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206101" y="5242223"/>
            <a:ext cx="832044" cy="1168741"/>
          </a:xfrm>
          <a:prstGeom prst="rect">
            <a:avLst/>
          </a:prstGeom>
        </p:spPr>
      </p:pic>
      <p:pic>
        <p:nvPicPr>
          <p:cNvPr id="23" name="Image 22" descr="Une image contenant eau, oiseau, animal, extérieur&#10;&#10;Description générée automatiquement">
            <a:extLst>
              <a:ext uri="{FF2B5EF4-FFF2-40B4-BE49-F238E27FC236}">
                <a16:creationId xmlns:a16="http://schemas.microsoft.com/office/drawing/2014/main" id="{0269AF54-9D62-42E0-B0DF-8A78DC97049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22371" r="22077"/>
          <a:stretch/>
        </p:blipFill>
        <p:spPr>
          <a:xfrm>
            <a:off x="946715" y="1607652"/>
            <a:ext cx="2784380" cy="3333307"/>
          </a:xfrm>
          <a:prstGeom prst="rect">
            <a:avLst/>
          </a:prstGeom>
        </p:spPr>
      </p:pic>
      <p:pic>
        <p:nvPicPr>
          <p:cNvPr id="18" name="Image 17" descr="Une image contenant animal, reptile, extérieur, mouton&#10;&#10;Description générée automatiquement">
            <a:extLst>
              <a:ext uri="{FF2B5EF4-FFF2-40B4-BE49-F238E27FC236}">
                <a16:creationId xmlns:a16="http://schemas.microsoft.com/office/drawing/2014/main" id="{6EDF089B-E353-472D-8299-720ACD9EAB27}"/>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712952" y="2223716"/>
            <a:ext cx="3088311" cy="2316234"/>
          </a:xfrm>
          <a:prstGeom prst="rect">
            <a:avLst/>
          </a:prstGeom>
        </p:spPr>
      </p:pic>
      <p:pic>
        <p:nvPicPr>
          <p:cNvPr id="20" name="Image 19" descr="Une image contenant animal, mammifère, koala, extérieur&#10;&#10;Description générée automatiquement">
            <a:extLst>
              <a:ext uri="{FF2B5EF4-FFF2-40B4-BE49-F238E27FC236}">
                <a16:creationId xmlns:a16="http://schemas.microsoft.com/office/drawing/2014/main" id="{134B36E8-177D-4588-B007-7296FC5A1BAD}"/>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16329" t="8673" r="25236"/>
          <a:stretch/>
        </p:blipFill>
        <p:spPr>
          <a:xfrm>
            <a:off x="4671222" y="1404898"/>
            <a:ext cx="2498698" cy="3580953"/>
          </a:xfrm>
          <a:prstGeom prst="rect">
            <a:avLst/>
          </a:prstGeom>
        </p:spPr>
      </p:pic>
      <p:sp>
        <p:nvSpPr>
          <p:cNvPr id="24" name="ZoneTexte 23">
            <a:extLst>
              <a:ext uri="{FF2B5EF4-FFF2-40B4-BE49-F238E27FC236}">
                <a16:creationId xmlns:a16="http://schemas.microsoft.com/office/drawing/2014/main" id="{02DA046B-121D-42F3-ABA4-129B1CC5CEA3}"/>
              </a:ext>
            </a:extLst>
          </p:cNvPr>
          <p:cNvSpPr txBox="1"/>
          <p:nvPr/>
        </p:nvSpPr>
        <p:spPr>
          <a:xfrm>
            <a:off x="3479504" y="7971572"/>
            <a:ext cx="9783353" cy="230832"/>
          </a:xfrm>
          <a:prstGeom prst="rect">
            <a:avLst/>
          </a:prstGeom>
          <a:noFill/>
        </p:spPr>
        <p:txBody>
          <a:bodyPr wrap="square" rtlCol="0">
            <a:spAutoFit/>
          </a:bodyPr>
          <a:lstStyle/>
          <a:p>
            <a:r>
              <a:rPr lang="fr-FR" sz="900">
                <a:hlinkClick r:id="rId10" tooltip="https://en.wikipedia.org/wiki/File:Cutest_Koala.jpg"/>
              </a:rPr>
              <a:t>Cette photo</a:t>
            </a:r>
            <a:r>
              <a:rPr lang="fr-FR" sz="900"/>
              <a:t> par Auteur inconnu est soumise à la licence </a:t>
            </a:r>
            <a:r>
              <a:rPr lang="fr-FR" sz="900">
                <a:hlinkClick r:id="rId11" tooltip="https://creativecommons.org/licenses/by-sa/3.0/"/>
              </a:rPr>
              <a:t>CC BY-SA</a:t>
            </a:r>
            <a:endParaRPr lang="fr-FR" sz="900"/>
          </a:p>
        </p:txBody>
      </p:sp>
      <p:cxnSp>
        <p:nvCxnSpPr>
          <p:cNvPr id="25" name="Connecteur droit avec flèche 24">
            <a:extLst>
              <a:ext uri="{FF2B5EF4-FFF2-40B4-BE49-F238E27FC236}">
                <a16:creationId xmlns:a16="http://schemas.microsoft.com/office/drawing/2014/main" id="{73A5F505-CEA7-49A7-AAB6-0B5DC39E1ECB}"/>
              </a:ext>
            </a:extLst>
          </p:cNvPr>
          <p:cNvCxnSpPr/>
          <p:nvPr/>
        </p:nvCxnSpPr>
        <p:spPr>
          <a:xfrm flipH="1">
            <a:off x="6429516" y="1142718"/>
            <a:ext cx="90787" cy="68543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a:extLst>
              <a:ext uri="{FF2B5EF4-FFF2-40B4-BE49-F238E27FC236}">
                <a16:creationId xmlns:a16="http://schemas.microsoft.com/office/drawing/2014/main" id="{84B07315-3F97-400E-8B3B-D1CB0EC83B23}"/>
              </a:ext>
            </a:extLst>
          </p:cNvPr>
          <p:cNvCxnSpPr>
            <a:cxnSpLocks/>
          </p:cNvCxnSpPr>
          <p:nvPr/>
        </p:nvCxnSpPr>
        <p:spPr>
          <a:xfrm flipH="1">
            <a:off x="2351178" y="1446256"/>
            <a:ext cx="147254" cy="198274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F7C3BCE6-8C41-4BA4-9544-7D2970C13284}"/>
              </a:ext>
            </a:extLst>
          </p:cNvPr>
          <p:cNvCxnSpPr>
            <a:cxnSpLocks/>
          </p:cNvCxnSpPr>
          <p:nvPr/>
        </p:nvCxnSpPr>
        <p:spPr>
          <a:xfrm>
            <a:off x="1055496" y="1404898"/>
            <a:ext cx="569805" cy="108898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eur droit avec flèche 32">
            <a:extLst>
              <a:ext uri="{FF2B5EF4-FFF2-40B4-BE49-F238E27FC236}">
                <a16:creationId xmlns:a16="http://schemas.microsoft.com/office/drawing/2014/main" id="{598955B3-5664-4EF0-9630-9146A570280A}"/>
              </a:ext>
            </a:extLst>
          </p:cNvPr>
          <p:cNvCxnSpPr>
            <a:cxnSpLocks/>
          </p:cNvCxnSpPr>
          <p:nvPr/>
        </p:nvCxnSpPr>
        <p:spPr>
          <a:xfrm flipH="1">
            <a:off x="9919856" y="1282265"/>
            <a:ext cx="930203" cy="129814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eur droit avec flèche 34">
            <a:extLst>
              <a:ext uri="{FF2B5EF4-FFF2-40B4-BE49-F238E27FC236}">
                <a16:creationId xmlns:a16="http://schemas.microsoft.com/office/drawing/2014/main" id="{3385547F-F6A7-445E-9A79-B327D861448E}"/>
              </a:ext>
            </a:extLst>
          </p:cNvPr>
          <p:cNvCxnSpPr>
            <a:cxnSpLocks/>
          </p:cNvCxnSpPr>
          <p:nvPr/>
        </p:nvCxnSpPr>
        <p:spPr>
          <a:xfrm flipH="1">
            <a:off x="6182419" y="2197480"/>
            <a:ext cx="1332924" cy="88942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eur droit avec flèche 35">
            <a:extLst>
              <a:ext uri="{FF2B5EF4-FFF2-40B4-BE49-F238E27FC236}">
                <a16:creationId xmlns:a16="http://schemas.microsoft.com/office/drawing/2014/main" id="{BF2BFD16-83D6-4827-85E0-F98BD3D63098}"/>
              </a:ext>
            </a:extLst>
          </p:cNvPr>
          <p:cNvCxnSpPr>
            <a:cxnSpLocks/>
          </p:cNvCxnSpPr>
          <p:nvPr/>
        </p:nvCxnSpPr>
        <p:spPr>
          <a:xfrm>
            <a:off x="8300934" y="3614133"/>
            <a:ext cx="1538623" cy="49495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3" name="Image 42" descr="Une image contenant chat, animal, mammifère, intérieur&#10;&#10;Description générée automatiquement">
            <a:extLst>
              <a:ext uri="{FF2B5EF4-FFF2-40B4-BE49-F238E27FC236}">
                <a16:creationId xmlns:a16="http://schemas.microsoft.com/office/drawing/2014/main" id="{85BCA0E4-BCA9-400D-AEEB-6674A089765F}"/>
              </a:ext>
            </a:extLst>
          </p:cNvPr>
          <p:cNvPicPr>
            <a:picLocks noChangeAspect="1"/>
          </p:cNvPicPr>
          <p:nvPr/>
        </p:nvPicPr>
        <p:blipFill rotWithShape="1">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rcRect r="53400" b="7928"/>
          <a:stretch/>
        </p:blipFill>
        <p:spPr>
          <a:xfrm>
            <a:off x="5565404" y="5355175"/>
            <a:ext cx="1378696" cy="1153579"/>
          </a:xfrm>
          <a:prstGeom prst="rect">
            <a:avLst/>
          </a:prstGeom>
        </p:spPr>
      </p:pic>
      <p:pic>
        <p:nvPicPr>
          <p:cNvPr id="48" name="Image 47" descr="Une image contenant blanc, assis, pierre, pose&#10;&#10;Description générée automatiquement">
            <a:extLst>
              <a:ext uri="{FF2B5EF4-FFF2-40B4-BE49-F238E27FC236}">
                <a16:creationId xmlns:a16="http://schemas.microsoft.com/office/drawing/2014/main" id="{92E438EF-366B-45C6-AA17-75A581D358F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766726" y="4985036"/>
            <a:ext cx="1552838" cy="1457863"/>
          </a:xfrm>
          <a:prstGeom prst="rect">
            <a:avLst/>
          </a:prstGeom>
        </p:spPr>
      </p:pic>
      <p:cxnSp>
        <p:nvCxnSpPr>
          <p:cNvPr id="37" name="Connecteur droit avec flèche 36">
            <a:extLst>
              <a:ext uri="{FF2B5EF4-FFF2-40B4-BE49-F238E27FC236}">
                <a16:creationId xmlns:a16="http://schemas.microsoft.com/office/drawing/2014/main" id="{3E10B79A-9542-45C5-9D5E-C22F3A0AE3E4}"/>
              </a:ext>
            </a:extLst>
          </p:cNvPr>
          <p:cNvCxnSpPr>
            <a:cxnSpLocks/>
          </p:cNvCxnSpPr>
          <p:nvPr/>
        </p:nvCxnSpPr>
        <p:spPr>
          <a:xfrm flipH="1">
            <a:off x="5942051" y="4801560"/>
            <a:ext cx="1573292" cy="3413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necteur droit avec flèche 24">
            <a:extLst>
              <a:ext uri="{FF2B5EF4-FFF2-40B4-BE49-F238E27FC236}">
                <a16:creationId xmlns:a16="http://schemas.microsoft.com/office/drawing/2014/main" id="{A6A67C8F-95AF-4701-B732-F2A62040181F}"/>
              </a:ext>
            </a:extLst>
          </p:cNvPr>
          <p:cNvCxnSpPr>
            <a:cxnSpLocks/>
          </p:cNvCxnSpPr>
          <p:nvPr/>
        </p:nvCxnSpPr>
        <p:spPr>
          <a:xfrm flipH="1">
            <a:off x="2635127" y="2223716"/>
            <a:ext cx="1148339" cy="105058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cteur droit avec flèche 29">
            <a:extLst>
              <a:ext uri="{FF2B5EF4-FFF2-40B4-BE49-F238E27FC236}">
                <a16:creationId xmlns:a16="http://schemas.microsoft.com/office/drawing/2014/main" id="{881EE120-712C-4B2B-A11B-239300B3C8AE}"/>
              </a:ext>
            </a:extLst>
          </p:cNvPr>
          <p:cNvCxnSpPr>
            <a:cxnSpLocks/>
          </p:cNvCxnSpPr>
          <p:nvPr/>
        </p:nvCxnSpPr>
        <p:spPr>
          <a:xfrm flipV="1">
            <a:off x="3945345" y="4477955"/>
            <a:ext cx="1489955" cy="76569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10285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C556BD-3782-4470-8581-3C9E8639CFCC}"/>
              </a:ext>
            </a:extLst>
          </p:cNvPr>
          <p:cNvSpPr>
            <a:spLocks noGrp="1"/>
          </p:cNvSpPr>
          <p:nvPr>
            <p:ph type="title"/>
          </p:nvPr>
        </p:nvSpPr>
        <p:spPr>
          <a:xfrm>
            <a:off x="1676400" y="350377"/>
            <a:ext cx="10515600" cy="932733"/>
          </a:xfrm>
        </p:spPr>
        <p:txBody>
          <a:bodyPr/>
          <a:lstStyle/>
          <a:p>
            <a:r>
              <a:rPr lang="fr-FR" err="1"/>
              <a:t>Guessing</a:t>
            </a:r>
            <a:r>
              <a:rPr lang="fr-FR"/>
              <a:t> </a:t>
            </a:r>
            <a:r>
              <a:rPr lang="fr-FR" err="1"/>
              <a:t>game</a:t>
            </a:r>
            <a:r>
              <a:rPr lang="fr-FR"/>
              <a:t>: which animal </a:t>
            </a:r>
            <a:r>
              <a:rPr lang="fr-FR" err="1"/>
              <a:t>is</a:t>
            </a:r>
            <a:r>
              <a:rPr lang="fr-FR"/>
              <a:t> </a:t>
            </a:r>
            <a:r>
              <a:rPr lang="fr-FR" err="1"/>
              <a:t>it</a:t>
            </a:r>
            <a:r>
              <a:rPr lang="fr-FR"/>
              <a:t>?</a:t>
            </a:r>
          </a:p>
        </p:txBody>
      </p:sp>
      <p:sp>
        <p:nvSpPr>
          <p:cNvPr id="5" name="TextBox 4">
            <a:extLst>
              <a:ext uri="{FF2B5EF4-FFF2-40B4-BE49-F238E27FC236}">
                <a16:creationId xmlns:a16="http://schemas.microsoft.com/office/drawing/2014/main" id="{0D3C1264-6391-4B31-B621-C3C9D18AA313}"/>
              </a:ext>
            </a:extLst>
          </p:cNvPr>
          <p:cNvSpPr txBox="1"/>
          <p:nvPr/>
        </p:nvSpPr>
        <p:spPr>
          <a:xfrm>
            <a:off x="5339824" y="2844225"/>
            <a:ext cx="649776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ea typeface="+mn-lt"/>
                <a:cs typeface="+mn-lt"/>
              </a:rPr>
              <a:t>It has a very  large nose/beak. </a:t>
            </a:r>
          </a:p>
        </p:txBody>
      </p:sp>
      <mc:AlternateContent xmlns:mc="http://schemas.openxmlformats.org/markup-compatibility/2006">
        <mc:Choice xmlns:am3d="http://schemas.microsoft.com/office/drawing/2017/model3d" Requires="am3d">
          <p:graphicFrame>
            <p:nvGraphicFramePr>
              <p:cNvPr id="3" name="Modèle 3D 2" descr="Point d'interrogation 02">
                <a:extLst>
                  <a:ext uri="{FF2B5EF4-FFF2-40B4-BE49-F238E27FC236}">
                    <a16:creationId xmlns:a16="http://schemas.microsoft.com/office/drawing/2014/main" id="{971CF033-46F8-48C3-BA4D-FCF75BD95456}"/>
                  </a:ext>
                </a:extLst>
              </p:cNvPr>
              <p:cNvGraphicFramePr>
                <a:graphicFrameLocks noChangeAspect="1"/>
              </p:cNvGraphicFramePr>
              <p:nvPr>
                <p:extLst>
                  <p:ext uri="{D42A27DB-BD31-4B8C-83A1-F6EECF244321}">
                    <p14:modId xmlns:p14="http://schemas.microsoft.com/office/powerpoint/2010/main" val="1300407366"/>
                  </p:ext>
                </p:extLst>
              </p:nvPr>
            </p:nvGraphicFramePr>
            <p:xfrm>
              <a:off x="1501539" y="1444218"/>
              <a:ext cx="2714096" cy="4390167"/>
            </p:xfrm>
            <a:graphic>
              <a:graphicData uri="http://schemas.microsoft.com/office/drawing/2017/model3d">
                <am3d:model3d r:embed="rId3">
                  <am3d:spPr>
                    <a:xfrm>
                      <a:off x="0" y="0"/>
                      <a:ext cx="2714096" cy="4390167"/>
                    </a:xfrm>
                    <a:prstGeom prst="rect">
                      <a:avLst/>
                    </a:prstGeom>
                  </am3d:spPr>
                  <am3d:camera>
                    <am3d:pos x="0" y="0" z="55886674"/>
                    <am3d:up dx="0" dy="36000000" dz="0"/>
                    <am3d:lookAt x="0" y="0" z="0"/>
                    <am3d:perspective fov="2700000"/>
                  </am3d:camera>
                  <am3d:trans>
                    <am3d:meterPerModelUnit n="7511" d="1000000"/>
                    <am3d:preTrans dx="-3923002" dy="-17981274" dz="440453"/>
                    <am3d:scale>
                      <am3d:sx n="1000000" d="1000000"/>
                      <am3d:sy n="1000000" d="1000000"/>
                      <am3d:sz n="1000000" d="1000000"/>
                    </am3d:scale>
                    <am3d:rot/>
                    <am3d:postTrans dx="0" dy="0" dz="0"/>
                  </am3d:trans>
                  <am3d:raster rName="Office3DRenderer" rVer="16.0.8326">
                    <am3d:blip r:embed="rId4"/>
                  </am3d:raster>
                  <am3d:objViewport viewportSz="54186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Modèle 3D 2" descr="Point d'interrogation 02">
                <a:extLst>
                  <a:ext uri="{FF2B5EF4-FFF2-40B4-BE49-F238E27FC236}">
                    <a16:creationId xmlns:a16="http://schemas.microsoft.com/office/drawing/2014/main" id="{971CF033-46F8-48C3-BA4D-FCF75BD95456}"/>
                  </a:ext>
                </a:extLst>
              </p:cNvPr>
              <p:cNvPicPr>
                <a:picLocks noGrp="1" noRot="1" noChangeAspect="1" noMove="1" noResize="1" noEditPoints="1" noAdjustHandles="1" noChangeArrowheads="1" noChangeShapeType="1" noCrop="1"/>
              </p:cNvPicPr>
              <p:nvPr/>
            </p:nvPicPr>
            <p:blipFill>
              <a:blip r:embed="rId4"/>
              <a:stretch>
                <a:fillRect/>
              </a:stretch>
            </p:blipFill>
            <p:spPr>
              <a:xfrm>
                <a:off x="1501539" y="1444218"/>
                <a:ext cx="2714096" cy="4390167"/>
              </a:xfrm>
              <a:prstGeom prst="rect">
                <a:avLst/>
              </a:prstGeom>
            </p:spPr>
          </p:pic>
        </mc:Fallback>
      </mc:AlternateContent>
      <p:pic>
        <p:nvPicPr>
          <p:cNvPr id="9" name="Image 8" descr="Une image contenant animal, mammifère, intérieur, brun&#10;&#10;Description générée automatiquement">
            <a:extLst>
              <a:ext uri="{FF2B5EF4-FFF2-40B4-BE49-F238E27FC236}">
                <a16:creationId xmlns:a16="http://schemas.microsoft.com/office/drawing/2014/main" id="{98DBC2D2-9011-40E8-9620-ECE405DAC0D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39260" y="2131142"/>
            <a:ext cx="4959966" cy="2595716"/>
          </a:xfrm>
          <a:prstGeom prst="rect">
            <a:avLst/>
          </a:prstGeom>
        </p:spPr>
      </p:pic>
      <p:sp>
        <p:nvSpPr>
          <p:cNvPr id="6" name="TextBox 4">
            <a:extLst>
              <a:ext uri="{FF2B5EF4-FFF2-40B4-BE49-F238E27FC236}">
                <a16:creationId xmlns:a16="http://schemas.microsoft.com/office/drawing/2014/main" id="{7214D2CA-A452-4E7B-8152-D2120FD72C4E}"/>
              </a:ext>
            </a:extLst>
          </p:cNvPr>
          <p:cNvSpPr txBox="1"/>
          <p:nvPr/>
        </p:nvSpPr>
        <p:spPr>
          <a:xfrm>
            <a:off x="5339823" y="1444218"/>
            <a:ext cx="649776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ea typeface="+mn-lt"/>
                <a:cs typeface="+mn-lt"/>
              </a:rPr>
              <a:t>It has a furry body and a big tail</a:t>
            </a:r>
          </a:p>
        </p:txBody>
      </p:sp>
      <p:sp>
        <p:nvSpPr>
          <p:cNvPr id="4" name="ZoneTexte 3">
            <a:extLst>
              <a:ext uri="{FF2B5EF4-FFF2-40B4-BE49-F238E27FC236}">
                <a16:creationId xmlns:a16="http://schemas.microsoft.com/office/drawing/2014/main" id="{E04DF538-1057-43B5-B0F4-0C576A8B5678}"/>
              </a:ext>
            </a:extLst>
          </p:cNvPr>
          <p:cNvSpPr txBox="1"/>
          <p:nvPr/>
        </p:nvSpPr>
        <p:spPr>
          <a:xfrm>
            <a:off x="5339823" y="3984430"/>
            <a:ext cx="6108057" cy="584775"/>
          </a:xfrm>
          <a:prstGeom prst="rect">
            <a:avLst/>
          </a:prstGeom>
          <a:noFill/>
        </p:spPr>
        <p:txBody>
          <a:bodyPr wrap="square" rtlCol="0" anchor="t">
            <a:spAutoFit/>
          </a:bodyPr>
          <a:lstStyle/>
          <a:p>
            <a:r>
              <a:rPr lang="en-US" sz="3200" b="1">
                <a:ea typeface="+mn-lt"/>
                <a:cs typeface="+mn-lt"/>
              </a:rPr>
              <a:t>It lives and swims in the water .</a:t>
            </a:r>
          </a:p>
        </p:txBody>
      </p:sp>
    </p:spTree>
    <p:extLst>
      <p:ext uri="{BB962C8B-B14F-4D97-AF65-F5344CB8AC3E}">
        <p14:creationId xmlns:p14="http://schemas.microsoft.com/office/powerpoint/2010/main" val="220807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3"/>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C556BD-3782-4470-8581-3C9E8639CFCC}"/>
              </a:ext>
            </a:extLst>
          </p:cNvPr>
          <p:cNvSpPr>
            <a:spLocks noGrp="1"/>
          </p:cNvSpPr>
          <p:nvPr>
            <p:ph type="title"/>
          </p:nvPr>
        </p:nvSpPr>
        <p:spPr>
          <a:xfrm>
            <a:off x="1676400" y="350377"/>
            <a:ext cx="10515600" cy="932733"/>
          </a:xfrm>
        </p:spPr>
        <p:txBody>
          <a:bodyPr/>
          <a:lstStyle/>
          <a:p>
            <a:r>
              <a:rPr lang="fr-FR" err="1"/>
              <a:t>Guessing</a:t>
            </a:r>
            <a:r>
              <a:rPr lang="fr-FR"/>
              <a:t> </a:t>
            </a:r>
            <a:r>
              <a:rPr lang="fr-FR" err="1"/>
              <a:t>game</a:t>
            </a:r>
            <a:r>
              <a:rPr lang="fr-FR"/>
              <a:t>: </a:t>
            </a:r>
            <a:r>
              <a:rPr lang="fr-FR" err="1"/>
              <a:t>which</a:t>
            </a:r>
            <a:r>
              <a:rPr lang="fr-FR"/>
              <a:t> animal </a:t>
            </a:r>
            <a:r>
              <a:rPr lang="fr-FR" err="1"/>
              <a:t>is</a:t>
            </a:r>
            <a:r>
              <a:rPr lang="fr-FR"/>
              <a:t> </a:t>
            </a:r>
            <a:r>
              <a:rPr lang="fr-FR" err="1"/>
              <a:t>it</a:t>
            </a:r>
            <a:r>
              <a:rPr lang="fr-FR"/>
              <a:t>?</a:t>
            </a:r>
          </a:p>
        </p:txBody>
      </p:sp>
      <p:sp>
        <p:nvSpPr>
          <p:cNvPr id="5" name="TextBox 4">
            <a:extLst>
              <a:ext uri="{FF2B5EF4-FFF2-40B4-BE49-F238E27FC236}">
                <a16:creationId xmlns:a16="http://schemas.microsoft.com/office/drawing/2014/main" id="{0D3C1264-6391-4B31-B621-C3C9D18AA313}"/>
              </a:ext>
            </a:extLst>
          </p:cNvPr>
          <p:cNvSpPr txBox="1"/>
          <p:nvPr/>
        </p:nvSpPr>
        <p:spPr>
          <a:xfrm>
            <a:off x="5339822" y="3206816"/>
            <a:ext cx="649776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cs typeface="Calibri"/>
              </a:rPr>
              <a:t>It has grey or brown fur. </a:t>
            </a:r>
          </a:p>
        </p:txBody>
      </p:sp>
      <mc:AlternateContent xmlns:mc="http://schemas.openxmlformats.org/markup-compatibility/2006">
        <mc:Choice xmlns:am3d="http://schemas.microsoft.com/office/drawing/2017/model3d" Requires="am3d">
          <p:graphicFrame>
            <p:nvGraphicFramePr>
              <p:cNvPr id="3" name="Modèle 3D 2" descr="Point d'interrogation 02">
                <a:extLst>
                  <a:ext uri="{FF2B5EF4-FFF2-40B4-BE49-F238E27FC236}">
                    <a16:creationId xmlns:a16="http://schemas.microsoft.com/office/drawing/2014/main" id="{971CF033-46F8-48C3-BA4D-FCF75BD95456}"/>
                  </a:ext>
                </a:extLst>
              </p:cNvPr>
              <p:cNvGraphicFramePr>
                <a:graphicFrameLocks noChangeAspect="1"/>
              </p:cNvGraphicFramePr>
              <p:nvPr>
                <p:extLst>
                  <p:ext uri="{D42A27DB-BD31-4B8C-83A1-F6EECF244321}">
                    <p14:modId xmlns:p14="http://schemas.microsoft.com/office/powerpoint/2010/main" val="2840802164"/>
                  </p:ext>
                </p:extLst>
              </p:nvPr>
            </p:nvGraphicFramePr>
            <p:xfrm>
              <a:off x="1947237" y="2177463"/>
              <a:ext cx="2268398" cy="3656922"/>
            </p:xfrm>
            <a:graphic>
              <a:graphicData uri="http://schemas.microsoft.com/office/drawing/2017/model3d">
                <am3d:model3d r:embed="rId3">
                  <am3d:spPr>
                    <a:xfrm>
                      <a:off x="0" y="0"/>
                      <a:ext cx="2268398" cy="3656922"/>
                    </a:xfrm>
                    <a:prstGeom prst="rect">
                      <a:avLst/>
                    </a:prstGeom>
                  </am3d:spPr>
                  <am3d:camera>
                    <am3d:pos x="0" y="0" z="55886674"/>
                    <am3d:up dx="0" dy="36000000" dz="0"/>
                    <am3d:lookAt x="0" y="0" z="0"/>
                    <am3d:perspective fov="2700000"/>
                  </am3d:camera>
                  <am3d:trans>
                    <am3d:meterPerModelUnit n="7511" d="1000000"/>
                    <am3d:preTrans dx="-3923002" dy="-17981274" dz="440453"/>
                    <am3d:scale>
                      <am3d:sx n="1000000" d="1000000"/>
                      <am3d:sy n="1000000" d="1000000"/>
                      <am3d:sz n="1000000" d="1000000"/>
                    </am3d:scale>
                    <am3d:rot/>
                    <am3d:postTrans dx="0" dy="0" dz="0"/>
                  </am3d:trans>
                  <am3d:raster rName="Office3DRenderer" rVer="16.0.8326">
                    <am3d:blip r:embed="rId4"/>
                  </am3d:raster>
                  <am3d:objViewport viewportSz="54186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Modèle 3D 2" descr="Point d'interrogation 02">
                <a:extLst>
                  <a:ext uri="{FF2B5EF4-FFF2-40B4-BE49-F238E27FC236}">
                    <a16:creationId xmlns:a16="http://schemas.microsoft.com/office/drawing/2014/main" id="{971CF033-46F8-48C3-BA4D-FCF75BD95456}"/>
                  </a:ext>
                </a:extLst>
              </p:cNvPr>
              <p:cNvPicPr>
                <a:picLocks noGrp="1" noRot="1" noChangeAspect="1" noMove="1" noResize="1" noEditPoints="1" noAdjustHandles="1" noChangeArrowheads="1" noChangeShapeType="1" noCrop="1"/>
              </p:cNvPicPr>
              <p:nvPr/>
            </p:nvPicPr>
            <p:blipFill>
              <a:blip r:embed="rId4"/>
              <a:stretch>
                <a:fillRect/>
              </a:stretch>
            </p:blipFill>
            <p:spPr>
              <a:xfrm>
                <a:off x="1947237" y="2177463"/>
                <a:ext cx="2268398" cy="3656922"/>
              </a:xfrm>
              <a:prstGeom prst="rect">
                <a:avLst/>
              </a:prstGeom>
            </p:spPr>
          </p:pic>
        </mc:Fallback>
      </mc:AlternateContent>
      <p:sp>
        <p:nvSpPr>
          <p:cNvPr id="6" name="TextBox 4">
            <a:extLst>
              <a:ext uri="{FF2B5EF4-FFF2-40B4-BE49-F238E27FC236}">
                <a16:creationId xmlns:a16="http://schemas.microsoft.com/office/drawing/2014/main" id="{7214D2CA-A452-4E7B-8152-D2120FD72C4E}"/>
              </a:ext>
            </a:extLst>
          </p:cNvPr>
          <p:cNvSpPr txBox="1"/>
          <p:nvPr/>
        </p:nvSpPr>
        <p:spPr>
          <a:xfrm>
            <a:off x="5339823" y="1813418"/>
            <a:ext cx="6497761"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cs typeface="Calibri"/>
              </a:rPr>
              <a:t>It has 4 legs, it's small and it comes from Australia.</a:t>
            </a:r>
            <a:endParaRPr lang="en-US" sz="3200" b="1">
              <a:ea typeface="+mn-lt"/>
              <a:cs typeface="+mn-lt"/>
            </a:endParaRPr>
          </a:p>
        </p:txBody>
      </p:sp>
      <p:sp>
        <p:nvSpPr>
          <p:cNvPr id="4" name="ZoneTexte 3">
            <a:extLst>
              <a:ext uri="{FF2B5EF4-FFF2-40B4-BE49-F238E27FC236}">
                <a16:creationId xmlns:a16="http://schemas.microsoft.com/office/drawing/2014/main" id="{E04DF538-1057-43B5-B0F4-0C576A8B5678}"/>
              </a:ext>
            </a:extLst>
          </p:cNvPr>
          <p:cNvSpPr txBox="1"/>
          <p:nvPr/>
        </p:nvSpPr>
        <p:spPr>
          <a:xfrm>
            <a:off x="5339822" y="4321899"/>
            <a:ext cx="6108057" cy="1077218"/>
          </a:xfrm>
          <a:prstGeom prst="rect">
            <a:avLst/>
          </a:prstGeom>
          <a:noFill/>
        </p:spPr>
        <p:txBody>
          <a:bodyPr wrap="square" rtlCol="0" anchor="t">
            <a:spAutoFit/>
          </a:bodyPr>
          <a:lstStyle/>
          <a:p>
            <a:r>
              <a:rPr lang="en-US" sz="3200" b="1">
                <a:solidFill>
                  <a:schemeClr val="tx1">
                    <a:lumMod val="95000"/>
                    <a:lumOff val="5000"/>
                  </a:schemeClr>
                </a:solidFill>
                <a:cs typeface="Calibri"/>
              </a:rPr>
              <a:t>It has very </a:t>
            </a:r>
            <a:r>
              <a:rPr lang="en-US" sz="3200" b="1">
                <a:cs typeface="Calibri"/>
              </a:rPr>
              <a:t>long claws </a:t>
            </a:r>
            <a:r>
              <a:rPr lang="en-US" sz="3200" b="1">
                <a:solidFill>
                  <a:schemeClr val="tx1">
                    <a:lumMod val="95000"/>
                    <a:lumOff val="5000"/>
                  </a:schemeClr>
                </a:solidFill>
                <a:cs typeface="Calibri"/>
              </a:rPr>
              <a:t>because it likes to dig tunnels</a:t>
            </a:r>
            <a:r>
              <a:rPr lang="en-US" sz="3200" b="1">
                <a:cs typeface="Calibri"/>
              </a:rPr>
              <a:t>.</a:t>
            </a:r>
          </a:p>
        </p:txBody>
      </p:sp>
      <p:pic>
        <p:nvPicPr>
          <p:cNvPr id="7" name="Image 9" descr="Une image contenant herbe, animal, mammifère, extérieur&#10;&#10;Description générée automatiquement">
            <a:extLst>
              <a:ext uri="{FF2B5EF4-FFF2-40B4-BE49-F238E27FC236}">
                <a16:creationId xmlns:a16="http://schemas.microsoft.com/office/drawing/2014/main" id="{42E7D0B0-A4C3-45CD-8DA4-06E32C5BBC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416" y="1881436"/>
            <a:ext cx="4818085" cy="3304713"/>
          </a:xfrm>
          <a:prstGeom prst="rect">
            <a:avLst/>
          </a:prstGeom>
        </p:spPr>
      </p:pic>
    </p:spTree>
    <p:extLst>
      <p:ext uri="{BB962C8B-B14F-4D97-AF65-F5344CB8AC3E}">
        <p14:creationId xmlns:p14="http://schemas.microsoft.com/office/powerpoint/2010/main" val="198039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3"/>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838200" y="365125"/>
            <a:ext cx="10515600" cy="1325564"/>
          </a:xfrm>
          <a:prstGeom prst="rect">
            <a:avLst/>
          </a:prstGeom>
        </p:spPr>
        <p:txBody>
          <a:bodyPr spcFirstLastPara="1" vert="horz" wrap="square" lIns="121920" tIns="60960" rIns="121920" bIns="60960" rtlCol="0" anchor="ctr" anchorCtr="0">
            <a:normAutofit/>
          </a:bodyPr>
          <a:lstStyle/>
          <a:p>
            <a:pPr algn="ctr" defTabSz="1219170">
              <a:spcBef>
                <a:spcPct val="0"/>
              </a:spcBef>
              <a:buClr>
                <a:schemeClr val="dk1"/>
              </a:buClr>
              <a:buSzPts val="1100"/>
            </a:pPr>
            <a:r>
              <a:rPr lang="en-US" sz="5467"/>
              <a:t>Quel programme pour aujourd’hui?</a:t>
            </a:r>
          </a:p>
        </p:txBody>
      </p:sp>
      <p:graphicFrame>
        <p:nvGraphicFramePr>
          <p:cNvPr id="82" name="Google Shape;69;p15">
            <a:extLst>
              <a:ext uri="{FF2B5EF4-FFF2-40B4-BE49-F238E27FC236}">
                <a16:creationId xmlns:a16="http://schemas.microsoft.com/office/drawing/2014/main" id="{E94167E1-3E1C-4B07-BC86-5D1AF62B5D9A}"/>
              </a:ext>
            </a:extLst>
          </p:cNvPr>
          <p:cNvGraphicFramePr/>
          <p:nvPr>
            <p:extLst>
              <p:ext uri="{D42A27DB-BD31-4B8C-83A1-F6EECF244321}">
                <p14:modId xmlns:p14="http://schemas.microsoft.com/office/powerpoint/2010/main" val="461638679"/>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980481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C556BD-3782-4470-8581-3C9E8639CFCC}"/>
              </a:ext>
            </a:extLst>
          </p:cNvPr>
          <p:cNvSpPr>
            <a:spLocks noGrp="1"/>
          </p:cNvSpPr>
          <p:nvPr>
            <p:ph type="title"/>
          </p:nvPr>
        </p:nvSpPr>
        <p:spPr>
          <a:xfrm>
            <a:off x="1676400" y="350377"/>
            <a:ext cx="10515600" cy="932733"/>
          </a:xfrm>
        </p:spPr>
        <p:txBody>
          <a:bodyPr/>
          <a:lstStyle/>
          <a:p>
            <a:r>
              <a:rPr lang="fr-FR" err="1"/>
              <a:t>Guessing</a:t>
            </a:r>
            <a:r>
              <a:rPr lang="fr-FR"/>
              <a:t> </a:t>
            </a:r>
            <a:r>
              <a:rPr lang="fr-FR" err="1"/>
              <a:t>game</a:t>
            </a:r>
            <a:r>
              <a:rPr lang="fr-FR"/>
              <a:t>: </a:t>
            </a:r>
            <a:r>
              <a:rPr lang="fr-FR" err="1"/>
              <a:t>which</a:t>
            </a:r>
            <a:r>
              <a:rPr lang="fr-FR"/>
              <a:t> animal </a:t>
            </a:r>
            <a:r>
              <a:rPr lang="fr-FR" err="1"/>
              <a:t>is</a:t>
            </a:r>
            <a:r>
              <a:rPr lang="fr-FR"/>
              <a:t> </a:t>
            </a:r>
            <a:r>
              <a:rPr lang="fr-FR" err="1"/>
              <a:t>it</a:t>
            </a:r>
            <a:r>
              <a:rPr lang="fr-FR"/>
              <a:t>?</a:t>
            </a:r>
          </a:p>
        </p:txBody>
      </p:sp>
      <p:sp>
        <p:nvSpPr>
          <p:cNvPr id="5" name="TextBox 4">
            <a:extLst>
              <a:ext uri="{FF2B5EF4-FFF2-40B4-BE49-F238E27FC236}">
                <a16:creationId xmlns:a16="http://schemas.microsoft.com/office/drawing/2014/main" id="{0D3C1264-6391-4B31-B621-C3C9D18AA313}"/>
              </a:ext>
            </a:extLst>
          </p:cNvPr>
          <p:cNvSpPr txBox="1"/>
          <p:nvPr/>
        </p:nvSpPr>
        <p:spPr>
          <a:xfrm>
            <a:off x="5339824" y="2844225"/>
            <a:ext cx="6497761"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cs typeface="Calibri"/>
              </a:rPr>
              <a:t>It jumps all the time and moves on 2 or 4 legs.</a:t>
            </a:r>
          </a:p>
        </p:txBody>
      </p:sp>
      <mc:AlternateContent xmlns:mc="http://schemas.openxmlformats.org/markup-compatibility/2006">
        <mc:Choice xmlns:am3d="http://schemas.microsoft.com/office/drawing/2017/model3d" Requires="am3d">
          <p:graphicFrame>
            <p:nvGraphicFramePr>
              <p:cNvPr id="3" name="Modèle 3D 2" descr="Point d'interrogation 02">
                <a:extLst>
                  <a:ext uri="{FF2B5EF4-FFF2-40B4-BE49-F238E27FC236}">
                    <a16:creationId xmlns:a16="http://schemas.microsoft.com/office/drawing/2014/main" id="{971CF033-46F8-48C3-BA4D-FCF75BD95456}"/>
                  </a:ext>
                </a:extLst>
              </p:cNvPr>
              <p:cNvGraphicFramePr>
                <a:graphicFrameLocks noChangeAspect="1"/>
              </p:cNvGraphicFramePr>
              <p:nvPr/>
            </p:nvGraphicFramePr>
            <p:xfrm>
              <a:off x="1501539" y="1444218"/>
              <a:ext cx="2714096" cy="4390167"/>
            </p:xfrm>
            <a:graphic>
              <a:graphicData uri="http://schemas.microsoft.com/office/drawing/2017/model3d">
                <am3d:model3d r:embed="rId3">
                  <am3d:spPr>
                    <a:xfrm>
                      <a:off x="0" y="0"/>
                      <a:ext cx="2714096" cy="4390167"/>
                    </a:xfrm>
                    <a:prstGeom prst="rect">
                      <a:avLst/>
                    </a:prstGeom>
                  </am3d:spPr>
                  <am3d:camera>
                    <am3d:pos x="0" y="0" z="55886674"/>
                    <am3d:up dx="0" dy="36000000" dz="0"/>
                    <am3d:lookAt x="0" y="0" z="0"/>
                    <am3d:perspective fov="2700000"/>
                  </am3d:camera>
                  <am3d:trans>
                    <am3d:meterPerModelUnit n="7511" d="1000000"/>
                    <am3d:preTrans dx="-3923002" dy="-17981274" dz="440453"/>
                    <am3d:scale>
                      <am3d:sx n="1000000" d="1000000"/>
                      <am3d:sy n="1000000" d="1000000"/>
                      <am3d:sz n="1000000" d="1000000"/>
                    </am3d:scale>
                    <am3d:rot/>
                    <am3d:postTrans dx="0" dy="0" dz="0"/>
                  </am3d:trans>
                  <am3d:raster rName="Office3DRenderer" rVer="16.0.8326">
                    <am3d:blip r:embed="rId4"/>
                  </am3d:raster>
                  <am3d:objViewport viewportSz="54186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Modèle 3D 2" descr="Point d'interrogation 02">
                <a:extLst>
                  <a:ext uri="{FF2B5EF4-FFF2-40B4-BE49-F238E27FC236}">
                    <a16:creationId xmlns:a16="http://schemas.microsoft.com/office/drawing/2014/main" id="{971CF033-46F8-48C3-BA4D-FCF75BD95456}"/>
                  </a:ext>
                </a:extLst>
              </p:cNvPr>
              <p:cNvPicPr>
                <a:picLocks noGrp="1" noRot="1" noChangeAspect="1" noMove="1" noResize="1" noEditPoints="1" noAdjustHandles="1" noChangeArrowheads="1" noChangeShapeType="1" noCrop="1"/>
              </p:cNvPicPr>
              <p:nvPr/>
            </p:nvPicPr>
            <p:blipFill>
              <a:blip r:embed="rId4"/>
              <a:stretch>
                <a:fillRect/>
              </a:stretch>
            </p:blipFill>
            <p:spPr>
              <a:xfrm>
                <a:off x="1501539" y="1444218"/>
                <a:ext cx="2714096" cy="4390167"/>
              </a:xfrm>
              <a:prstGeom prst="rect">
                <a:avLst/>
              </a:prstGeom>
            </p:spPr>
          </p:pic>
        </mc:Fallback>
      </mc:AlternateContent>
      <p:pic>
        <p:nvPicPr>
          <p:cNvPr id="9" name="Image 8">
            <a:extLst>
              <a:ext uri="{FF2B5EF4-FFF2-40B4-BE49-F238E27FC236}">
                <a16:creationId xmlns:a16="http://schemas.microsoft.com/office/drawing/2014/main" id="{98DBC2D2-9011-40E8-9620-ECE405DAC0D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p:blipFill>
        <p:spPr>
          <a:xfrm>
            <a:off x="516668" y="1627214"/>
            <a:ext cx="4591706" cy="3694236"/>
          </a:xfrm>
          <a:prstGeom prst="rect">
            <a:avLst/>
          </a:prstGeom>
        </p:spPr>
      </p:pic>
      <p:sp>
        <p:nvSpPr>
          <p:cNvPr id="6" name="TextBox 4">
            <a:extLst>
              <a:ext uri="{FF2B5EF4-FFF2-40B4-BE49-F238E27FC236}">
                <a16:creationId xmlns:a16="http://schemas.microsoft.com/office/drawing/2014/main" id="{7214D2CA-A452-4E7B-8152-D2120FD72C4E}"/>
              </a:ext>
            </a:extLst>
          </p:cNvPr>
          <p:cNvSpPr txBox="1"/>
          <p:nvPr/>
        </p:nvSpPr>
        <p:spPr>
          <a:xfrm>
            <a:off x="5339823" y="1444218"/>
            <a:ext cx="6497761"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cs typeface="Calibri"/>
              </a:rPr>
              <a:t>It is generally brown or red and it is furry. </a:t>
            </a:r>
          </a:p>
        </p:txBody>
      </p:sp>
      <p:sp>
        <p:nvSpPr>
          <p:cNvPr id="4" name="ZoneTexte 3">
            <a:extLst>
              <a:ext uri="{FF2B5EF4-FFF2-40B4-BE49-F238E27FC236}">
                <a16:creationId xmlns:a16="http://schemas.microsoft.com/office/drawing/2014/main" id="{E04DF538-1057-43B5-B0F4-0C576A8B5678}"/>
              </a:ext>
            </a:extLst>
          </p:cNvPr>
          <p:cNvSpPr txBox="1"/>
          <p:nvPr/>
        </p:nvSpPr>
        <p:spPr>
          <a:xfrm>
            <a:off x="5339823" y="4244232"/>
            <a:ext cx="6108057" cy="1077218"/>
          </a:xfrm>
          <a:prstGeom prst="rect">
            <a:avLst/>
          </a:prstGeom>
          <a:noFill/>
        </p:spPr>
        <p:txBody>
          <a:bodyPr wrap="square" rtlCol="0" anchor="t">
            <a:spAutoFit/>
          </a:bodyPr>
          <a:lstStyle/>
          <a:p>
            <a:r>
              <a:rPr lang="en-US" sz="3200" b="1">
                <a:cs typeface="Calibri"/>
              </a:rPr>
              <a:t>It has a long tail and it carries its baby in a pouch (pocket).</a:t>
            </a:r>
            <a:r>
              <a:rPr lang="en-US" sz="3200" b="1">
                <a:solidFill>
                  <a:srgbClr val="00B0F0"/>
                </a:solidFill>
                <a:cs typeface="Calibri"/>
              </a:rPr>
              <a:t> </a:t>
            </a:r>
          </a:p>
        </p:txBody>
      </p:sp>
    </p:spTree>
    <p:extLst>
      <p:ext uri="{BB962C8B-B14F-4D97-AF65-F5344CB8AC3E}">
        <p14:creationId xmlns:p14="http://schemas.microsoft.com/office/powerpoint/2010/main" val="233008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3"/>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bâtiment, en bois&#10;&#10;Description générée automatiquement">
            <a:extLst>
              <a:ext uri="{FF2B5EF4-FFF2-40B4-BE49-F238E27FC236}">
                <a16:creationId xmlns:a16="http://schemas.microsoft.com/office/drawing/2014/main" id="{1C0640AA-E8AE-4CB9-8A48-1B0C8274B80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890" t="18559" r="54429" b="19746"/>
          <a:stretch/>
        </p:blipFill>
        <p:spPr>
          <a:xfrm rot="265239">
            <a:off x="849" y="-96928"/>
            <a:ext cx="10066211" cy="10431840"/>
          </a:xfrm>
          <a:prstGeom prst="rect">
            <a:avLst/>
          </a:prstGeom>
        </p:spPr>
      </p:pic>
      <p:sp>
        <p:nvSpPr>
          <p:cNvPr id="2" name="TextBox 1">
            <a:extLst>
              <a:ext uri="{FF2B5EF4-FFF2-40B4-BE49-F238E27FC236}">
                <a16:creationId xmlns:a16="http://schemas.microsoft.com/office/drawing/2014/main" id="{22581EEC-9A00-4EB4-83A7-BDCF3C5A403F}"/>
              </a:ext>
            </a:extLst>
          </p:cNvPr>
          <p:cNvSpPr txBox="1"/>
          <p:nvPr/>
        </p:nvSpPr>
        <p:spPr>
          <a:xfrm rot="168072">
            <a:off x="5878389" y="6065009"/>
            <a:ext cx="47991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bg1"/>
                </a:solidFill>
              </a:rPr>
              <a:t>Adapted from https://animals.net</a:t>
            </a:r>
          </a:p>
        </p:txBody>
      </p:sp>
      <p:sp>
        <p:nvSpPr>
          <p:cNvPr id="3" name="TextBox 2">
            <a:extLst>
              <a:ext uri="{FF2B5EF4-FFF2-40B4-BE49-F238E27FC236}">
                <a16:creationId xmlns:a16="http://schemas.microsoft.com/office/drawing/2014/main" id="{CB16D56F-4AA5-42F2-9EBA-4D30E4A4F1AA}"/>
              </a:ext>
            </a:extLst>
          </p:cNvPr>
          <p:cNvSpPr txBox="1"/>
          <p:nvPr/>
        </p:nvSpPr>
        <p:spPr>
          <a:xfrm rot="203751">
            <a:off x="1652691" y="1319175"/>
            <a:ext cx="7624491"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chemeClr val="bg1"/>
                </a:solidFill>
              </a:rPr>
              <a:t>They have fur, round bodies, fluffy ears, and large oval-shaped noses. Their fur is usually grey or grey-brown in color.</a:t>
            </a:r>
            <a:endParaRPr lang="en-US" sz="3200" dirty="0">
              <a:solidFill>
                <a:schemeClr val="bg1"/>
              </a:solidFill>
              <a:cs typeface="Calibri"/>
            </a:endParaRPr>
          </a:p>
          <a:p>
            <a:r>
              <a:rPr lang="en-US" sz="3200" dirty="0">
                <a:solidFill>
                  <a:schemeClr val="bg1"/>
                </a:solidFill>
                <a:ea typeface="+mn-lt"/>
                <a:cs typeface="+mn-lt"/>
              </a:rPr>
              <a:t>The vast majority of their diet consists of eucalyptus leaves. A single animal usually eats about a pound of leaves in a  day. It spends up to 18 hours per day sleeping!</a:t>
            </a:r>
            <a:endParaRPr lang="en-US" sz="3200" dirty="0">
              <a:solidFill>
                <a:schemeClr val="bg1"/>
              </a:solidFill>
              <a:cs typeface="Calibri"/>
            </a:endParaRPr>
          </a:p>
          <a:p>
            <a:r>
              <a:rPr lang="en-US" sz="3200" dirty="0">
                <a:solidFill>
                  <a:schemeClr val="bg1"/>
                </a:solidFill>
                <a:ea typeface="+mn-lt"/>
                <a:cs typeface="+mn-lt"/>
              </a:rPr>
              <a:t>They live up in the branches of the trees, rarely climbing down. </a:t>
            </a:r>
            <a:endParaRPr lang="en-US" sz="3200" dirty="0">
              <a:solidFill>
                <a:schemeClr val="bg1"/>
              </a:solidFill>
            </a:endParaRPr>
          </a:p>
          <a:p>
            <a:endParaRPr lang="en-US" sz="2400" dirty="0">
              <a:solidFill>
                <a:schemeClr val="bg1"/>
              </a:solidFill>
              <a:cs typeface="Calibri"/>
            </a:endParaRPr>
          </a:p>
        </p:txBody>
      </p:sp>
      <p:sp>
        <p:nvSpPr>
          <p:cNvPr id="6" name="ZoneTexte 5">
            <a:extLst>
              <a:ext uri="{FF2B5EF4-FFF2-40B4-BE49-F238E27FC236}">
                <a16:creationId xmlns:a16="http://schemas.microsoft.com/office/drawing/2014/main" id="{C0791E48-0A0C-447E-9DE4-D142C39077EE}"/>
              </a:ext>
            </a:extLst>
          </p:cNvPr>
          <p:cNvSpPr txBox="1"/>
          <p:nvPr/>
        </p:nvSpPr>
        <p:spPr>
          <a:xfrm>
            <a:off x="10021824" y="4590288"/>
            <a:ext cx="1906883" cy="954107"/>
          </a:xfrm>
          <a:prstGeom prst="rect">
            <a:avLst/>
          </a:prstGeom>
          <a:noFill/>
        </p:spPr>
        <p:txBody>
          <a:bodyPr wrap="square" rtlCol="0">
            <a:spAutoFit/>
          </a:bodyPr>
          <a:lstStyle/>
          <a:p>
            <a:r>
              <a:rPr lang="fr-FR" sz="2800" b="1" dirty="0"/>
              <a:t>1 pound = 0,45kg</a:t>
            </a:r>
          </a:p>
        </p:txBody>
      </p:sp>
      <mc:AlternateContent xmlns:mc="http://schemas.openxmlformats.org/markup-compatibility/2006">
        <mc:Choice xmlns:am3d="http://schemas.microsoft.com/office/drawing/2017/model3d" Requires="am3d">
          <p:graphicFrame>
            <p:nvGraphicFramePr>
              <p:cNvPr id="8" name="Modèle 3D 7" descr="Point d'interrogation 02">
                <a:extLst>
                  <a:ext uri="{FF2B5EF4-FFF2-40B4-BE49-F238E27FC236}">
                    <a16:creationId xmlns:a16="http://schemas.microsoft.com/office/drawing/2014/main" id="{FA729C29-FD18-42AE-8302-99ADD05C669A}"/>
                  </a:ext>
                </a:extLst>
              </p:cNvPr>
              <p:cNvGraphicFramePr>
                <a:graphicFrameLocks noChangeAspect="1"/>
              </p:cNvGraphicFramePr>
              <p:nvPr>
                <p:extLst>
                  <p:ext uri="{D42A27DB-BD31-4B8C-83A1-F6EECF244321}">
                    <p14:modId xmlns:p14="http://schemas.microsoft.com/office/powerpoint/2010/main" val="1317061268"/>
                  </p:ext>
                </p:extLst>
              </p:nvPr>
            </p:nvGraphicFramePr>
            <p:xfrm>
              <a:off x="10277856" y="72628"/>
              <a:ext cx="1771328" cy="2865199"/>
            </p:xfrm>
            <a:graphic>
              <a:graphicData uri="http://schemas.microsoft.com/office/drawing/2017/model3d">
                <am3d:model3d r:embed="rId5">
                  <am3d:spPr>
                    <a:xfrm>
                      <a:off x="0" y="0"/>
                      <a:ext cx="1771328" cy="2865199"/>
                    </a:xfrm>
                    <a:prstGeom prst="rect">
                      <a:avLst/>
                    </a:prstGeom>
                  </am3d:spPr>
                  <am3d:camera>
                    <am3d:pos x="0" y="0" z="55886674"/>
                    <am3d:up dx="0" dy="36000000" dz="0"/>
                    <am3d:lookAt x="0" y="0" z="0"/>
                    <am3d:perspective fov="2700000"/>
                  </am3d:camera>
                  <am3d:trans>
                    <am3d:meterPerModelUnit n="7511" d="1000000"/>
                    <am3d:preTrans dx="-3923002" dy="-17981274" dz="440453"/>
                    <am3d:scale>
                      <am3d:sx n="1000000" d="1000000"/>
                      <am3d:sy n="1000000" d="1000000"/>
                      <am3d:sz n="1000000" d="1000000"/>
                    </am3d:scale>
                    <am3d:rot/>
                    <am3d:postTrans dx="0" dy="0" dz="0"/>
                  </am3d:trans>
                  <am3d:raster rName="Office3DRenderer" rVer="16.0.8326">
                    <am3d:blip r:embed="rId6"/>
                  </am3d:raster>
                  <am3d:objViewport viewportSz="349478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Modèle 3D 7" descr="Point d'interrogation 02">
                <a:extLst>
                  <a:ext uri="{FF2B5EF4-FFF2-40B4-BE49-F238E27FC236}">
                    <a16:creationId xmlns:a16="http://schemas.microsoft.com/office/drawing/2014/main" id="{FA729C29-FD18-42AE-8302-99ADD05C669A}"/>
                  </a:ext>
                </a:extLst>
              </p:cNvPr>
              <p:cNvPicPr>
                <a:picLocks noGrp="1" noRot="1" noChangeAspect="1" noMove="1" noResize="1" noEditPoints="1" noAdjustHandles="1" noChangeArrowheads="1" noChangeShapeType="1" noCrop="1"/>
              </p:cNvPicPr>
              <p:nvPr/>
            </p:nvPicPr>
            <p:blipFill>
              <a:blip r:embed="rId6"/>
              <a:stretch>
                <a:fillRect/>
              </a:stretch>
            </p:blipFill>
            <p:spPr>
              <a:xfrm>
                <a:off x="10277856" y="72628"/>
                <a:ext cx="1771328" cy="2865199"/>
              </a:xfrm>
              <a:prstGeom prst="rect">
                <a:avLst/>
              </a:prstGeom>
            </p:spPr>
          </p:pic>
        </mc:Fallback>
      </mc:AlternateContent>
    </p:spTree>
    <p:extLst>
      <p:ext uri="{BB962C8B-B14F-4D97-AF65-F5344CB8AC3E}">
        <p14:creationId xmlns:p14="http://schemas.microsoft.com/office/powerpoint/2010/main" val="353965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bâtiment, en bois&#10;&#10;Description générée automatiquement">
            <a:extLst>
              <a:ext uri="{FF2B5EF4-FFF2-40B4-BE49-F238E27FC236}">
                <a16:creationId xmlns:a16="http://schemas.microsoft.com/office/drawing/2014/main" id="{8127D8CE-98D2-47A4-B195-01B722A6322A}"/>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890" t="18559" r="54429" b="29765"/>
          <a:stretch/>
        </p:blipFill>
        <p:spPr>
          <a:xfrm>
            <a:off x="-3261" y="-355829"/>
            <a:ext cx="8830124" cy="7220694"/>
          </a:xfrm>
          <a:prstGeom prst="rect">
            <a:avLst/>
          </a:prstGeom>
        </p:spPr>
      </p:pic>
      <p:sp>
        <p:nvSpPr>
          <p:cNvPr id="8" name="ZoneTexte 7">
            <a:extLst>
              <a:ext uri="{FF2B5EF4-FFF2-40B4-BE49-F238E27FC236}">
                <a16:creationId xmlns:a16="http://schemas.microsoft.com/office/drawing/2014/main" id="{D0F211CE-7626-4310-9109-808ACA360BA8}"/>
              </a:ext>
            </a:extLst>
          </p:cNvPr>
          <p:cNvSpPr txBox="1"/>
          <p:nvPr/>
        </p:nvSpPr>
        <p:spPr>
          <a:xfrm rot="21448279">
            <a:off x="1199946" y="227230"/>
            <a:ext cx="7536224" cy="4585871"/>
          </a:xfrm>
          <a:prstGeom prst="rect">
            <a:avLst/>
          </a:prstGeom>
          <a:noFill/>
        </p:spPr>
        <p:txBody>
          <a:bodyPr wrap="square" rtlCol="0" anchor="t">
            <a:spAutoFit/>
          </a:bodyPr>
          <a:lstStyle/>
          <a:p>
            <a:r>
              <a:rPr lang="fr-FR" sz="4000" b="1" dirty="0" err="1">
                <a:solidFill>
                  <a:schemeClr val="bg1"/>
                </a:solidFill>
              </a:rPr>
              <a:t>Saltwater</a:t>
            </a:r>
            <a:r>
              <a:rPr lang="fr-FR" sz="4000" b="1" dirty="0">
                <a:solidFill>
                  <a:schemeClr val="bg1"/>
                </a:solidFill>
              </a:rPr>
              <a:t> crocodiles</a:t>
            </a:r>
          </a:p>
          <a:p>
            <a:pPr marL="457200" indent="-457200">
              <a:buFontTx/>
              <a:buChar char="-"/>
            </a:pPr>
            <a:r>
              <a:rPr lang="fr-FR" sz="3600" b="1" dirty="0" err="1">
                <a:solidFill>
                  <a:schemeClr val="bg1"/>
                </a:solidFill>
              </a:rPr>
              <a:t>Saltwater</a:t>
            </a:r>
            <a:r>
              <a:rPr lang="fr-FR" sz="3600" b="1" dirty="0">
                <a:solidFill>
                  <a:schemeClr val="bg1"/>
                </a:solidFill>
              </a:rPr>
              <a:t> crocodiles are </a:t>
            </a:r>
            <a:r>
              <a:rPr lang="fr-FR" sz="3600" b="1" dirty="0" err="1">
                <a:solidFill>
                  <a:schemeClr val="bg1"/>
                </a:solidFill>
              </a:rPr>
              <a:t>really</a:t>
            </a:r>
            <a:r>
              <a:rPr lang="fr-FR" sz="3600" b="1" dirty="0">
                <a:solidFill>
                  <a:schemeClr val="bg1"/>
                </a:solidFill>
              </a:rPr>
              <a:t> big: 6 </a:t>
            </a:r>
            <a:r>
              <a:rPr lang="fr-FR" sz="3600" b="1" dirty="0" err="1">
                <a:solidFill>
                  <a:schemeClr val="bg1"/>
                </a:solidFill>
              </a:rPr>
              <a:t>they</a:t>
            </a:r>
            <a:r>
              <a:rPr lang="fr-FR" sz="3600" b="1" dirty="0">
                <a:solidFill>
                  <a:schemeClr val="bg1"/>
                </a:solidFill>
              </a:rPr>
              <a:t> are 6 </a:t>
            </a:r>
            <a:r>
              <a:rPr lang="fr-FR" sz="3600" b="1" dirty="0" err="1">
                <a:solidFill>
                  <a:schemeClr val="bg1"/>
                </a:solidFill>
              </a:rPr>
              <a:t>meters</a:t>
            </a:r>
            <a:r>
              <a:rPr lang="fr-FR" sz="3600" b="1" dirty="0">
                <a:solidFill>
                  <a:schemeClr val="bg1"/>
                </a:solidFill>
              </a:rPr>
              <a:t> long! </a:t>
            </a:r>
            <a:r>
              <a:rPr lang="fr-FR" sz="3600" b="1" dirty="0" err="1">
                <a:solidFill>
                  <a:schemeClr val="bg1"/>
                </a:solidFill>
              </a:rPr>
              <a:t>They</a:t>
            </a:r>
            <a:r>
              <a:rPr lang="fr-FR" sz="3600" b="1" dirty="0">
                <a:solidFill>
                  <a:schemeClr val="bg1"/>
                </a:solidFill>
              </a:rPr>
              <a:t> can run and crawl.</a:t>
            </a:r>
            <a:endParaRPr lang="fr-FR" sz="3600" b="1" dirty="0">
              <a:solidFill>
                <a:schemeClr val="bg1"/>
              </a:solidFill>
              <a:cs typeface="Calibri"/>
            </a:endParaRPr>
          </a:p>
          <a:p>
            <a:pPr marL="342900" indent="-342900">
              <a:buFontTx/>
              <a:buChar char="-"/>
            </a:pPr>
            <a:r>
              <a:rPr lang="fr-FR" sz="3600" b="1" dirty="0" err="1">
                <a:solidFill>
                  <a:schemeClr val="bg1"/>
                </a:solidFill>
              </a:rPr>
              <a:t>They</a:t>
            </a:r>
            <a:r>
              <a:rPr lang="fr-FR" sz="3600" b="1" dirty="0">
                <a:solidFill>
                  <a:schemeClr val="bg1"/>
                </a:solidFill>
              </a:rPr>
              <a:t> live in the </a:t>
            </a:r>
            <a:r>
              <a:rPr lang="fr-FR" sz="3600" b="1" dirty="0" err="1">
                <a:solidFill>
                  <a:schemeClr val="bg1"/>
                </a:solidFill>
              </a:rPr>
              <a:t>sea</a:t>
            </a:r>
            <a:r>
              <a:rPr lang="fr-FR" sz="3600" b="1" dirty="0">
                <a:solidFill>
                  <a:schemeClr val="bg1"/>
                </a:solidFill>
              </a:rPr>
              <a:t> and </a:t>
            </a:r>
            <a:r>
              <a:rPr lang="fr-FR" sz="3600" b="1" dirty="0" err="1">
                <a:solidFill>
                  <a:schemeClr val="bg1"/>
                </a:solidFill>
              </a:rPr>
              <a:t>near</a:t>
            </a:r>
            <a:r>
              <a:rPr lang="fr-FR" sz="3600" b="1" dirty="0">
                <a:solidFill>
                  <a:schemeClr val="bg1"/>
                </a:solidFill>
              </a:rPr>
              <a:t> </a:t>
            </a:r>
            <a:r>
              <a:rPr lang="fr-FR" sz="3600" b="1" dirty="0" err="1">
                <a:solidFill>
                  <a:schemeClr val="bg1"/>
                </a:solidFill>
              </a:rPr>
              <a:t>rivers</a:t>
            </a:r>
            <a:r>
              <a:rPr lang="fr-FR" sz="3600" b="1" dirty="0">
                <a:solidFill>
                  <a:schemeClr val="bg1"/>
                </a:solidFill>
              </a:rPr>
              <a:t> in the </a:t>
            </a:r>
            <a:r>
              <a:rPr lang="fr-FR" sz="3600" b="1" dirty="0" err="1">
                <a:solidFill>
                  <a:schemeClr val="bg1"/>
                </a:solidFill>
              </a:rPr>
              <a:t>forest</a:t>
            </a:r>
            <a:r>
              <a:rPr lang="fr-FR" sz="3600" b="1" dirty="0">
                <a:solidFill>
                  <a:schemeClr val="bg1"/>
                </a:solidFill>
              </a:rPr>
              <a:t>. </a:t>
            </a:r>
            <a:r>
              <a:rPr lang="fr-FR" sz="3600" b="1" dirty="0" err="1">
                <a:solidFill>
                  <a:schemeClr val="bg1"/>
                </a:solidFill>
              </a:rPr>
              <a:t>They</a:t>
            </a:r>
            <a:r>
              <a:rPr lang="fr-FR" sz="3600" b="1" dirty="0">
                <a:solidFill>
                  <a:schemeClr val="bg1"/>
                </a:solidFill>
              </a:rPr>
              <a:t> </a:t>
            </a:r>
            <a:r>
              <a:rPr lang="fr-FR" sz="3600" b="1" dirty="0" err="1">
                <a:solidFill>
                  <a:schemeClr val="bg1"/>
                </a:solidFill>
              </a:rPr>
              <a:t>lay</a:t>
            </a:r>
            <a:r>
              <a:rPr lang="fr-FR" sz="3600" b="1" dirty="0">
                <a:solidFill>
                  <a:schemeClr val="bg1"/>
                </a:solidFill>
              </a:rPr>
              <a:t> </a:t>
            </a:r>
            <a:r>
              <a:rPr lang="fr-FR" sz="3600" b="1" dirty="0" err="1">
                <a:solidFill>
                  <a:schemeClr val="bg1"/>
                </a:solidFill>
              </a:rPr>
              <a:t>their</a:t>
            </a:r>
            <a:r>
              <a:rPr lang="fr-FR" sz="3600" b="1" dirty="0">
                <a:solidFill>
                  <a:schemeClr val="bg1"/>
                </a:solidFill>
              </a:rPr>
              <a:t> </a:t>
            </a:r>
            <a:r>
              <a:rPr lang="fr-FR" sz="3600" b="1" dirty="0" err="1">
                <a:solidFill>
                  <a:schemeClr val="bg1"/>
                </a:solidFill>
              </a:rPr>
              <a:t>eggs</a:t>
            </a:r>
            <a:r>
              <a:rPr lang="fr-FR" sz="3600" b="1" dirty="0">
                <a:solidFill>
                  <a:schemeClr val="bg1"/>
                </a:solidFill>
              </a:rPr>
              <a:t> in the </a:t>
            </a:r>
            <a:r>
              <a:rPr lang="fr-FR" sz="3600" b="1" dirty="0" err="1">
                <a:solidFill>
                  <a:schemeClr val="bg1"/>
                </a:solidFill>
              </a:rPr>
              <a:t>ground</a:t>
            </a:r>
            <a:r>
              <a:rPr lang="fr-FR" sz="3600" b="1" dirty="0">
                <a:solidFill>
                  <a:schemeClr val="bg1"/>
                </a:solidFill>
              </a:rPr>
              <a:t>.</a:t>
            </a:r>
          </a:p>
          <a:p>
            <a:pPr marL="342900" indent="-342900">
              <a:buFontTx/>
              <a:buChar char="-"/>
            </a:pPr>
            <a:r>
              <a:rPr lang="fr-FR" sz="3600" b="1" dirty="0" err="1">
                <a:solidFill>
                  <a:schemeClr val="bg1"/>
                </a:solidFill>
              </a:rPr>
              <a:t>They</a:t>
            </a:r>
            <a:r>
              <a:rPr lang="fr-FR" sz="3600" b="1" dirty="0">
                <a:solidFill>
                  <a:schemeClr val="bg1"/>
                </a:solidFill>
              </a:rPr>
              <a:t> </a:t>
            </a:r>
            <a:r>
              <a:rPr lang="fr-FR" sz="3600" b="1" dirty="0" err="1">
                <a:solidFill>
                  <a:schemeClr val="bg1"/>
                </a:solidFill>
              </a:rPr>
              <a:t>kill</a:t>
            </a:r>
            <a:r>
              <a:rPr lang="fr-FR" sz="3600" b="1" dirty="0">
                <a:solidFill>
                  <a:schemeClr val="bg1"/>
                </a:solidFill>
              </a:rPr>
              <a:t> </a:t>
            </a:r>
            <a:r>
              <a:rPr lang="fr-FR" sz="3600" b="1" dirty="0" err="1">
                <a:solidFill>
                  <a:schemeClr val="bg1"/>
                </a:solidFill>
              </a:rPr>
              <a:t>their</a:t>
            </a:r>
            <a:r>
              <a:rPr lang="fr-FR" sz="3600" b="1" dirty="0">
                <a:solidFill>
                  <a:schemeClr val="bg1"/>
                </a:solidFill>
              </a:rPr>
              <a:t> </a:t>
            </a:r>
            <a:r>
              <a:rPr lang="fr-FR" sz="3600" b="1" dirty="0" err="1">
                <a:solidFill>
                  <a:schemeClr val="bg1"/>
                </a:solidFill>
              </a:rPr>
              <a:t>preys</a:t>
            </a:r>
            <a:r>
              <a:rPr lang="fr-FR" sz="3600" b="1" dirty="0">
                <a:solidFill>
                  <a:schemeClr val="bg1"/>
                </a:solidFill>
              </a:rPr>
              <a:t> </a:t>
            </a:r>
            <a:r>
              <a:rPr lang="fr-FR" sz="3600" b="1" dirty="0" err="1">
                <a:solidFill>
                  <a:schemeClr val="bg1"/>
                </a:solidFill>
              </a:rPr>
              <a:t>under</a:t>
            </a:r>
            <a:r>
              <a:rPr lang="fr-FR" sz="3600" b="1" dirty="0">
                <a:solidFill>
                  <a:schemeClr val="bg1"/>
                </a:solidFill>
              </a:rPr>
              <a:t> water.</a:t>
            </a:r>
          </a:p>
        </p:txBody>
      </p:sp>
      <p:pic>
        <p:nvPicPr>
          <p:cNvPr id="2" name="Image 17" descr="Une image contenant animal, reptile, extérieur, mouton&#10;&#10;Description générée automatiquement">
            <a:extLst>
              <a:ext uri="{FF2B5EF4-FFF2-40B4-BE49-F238E27FC236}">
                <a16:creationId xmlns:a16="http://schemas.microsoft.com/office/drawing/2014/main" id="{B6AC4FA6-F76F-413F-A6F9-DC25766B37A5}"/>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000499" y="714093"/>
            <a:ext cx="3088311" cy="2316234"/>
          </a:xfrm>
          <a:prstGeom prst="rect">
            <a:avLst/>
          </a:prstGeom>
        </p:spPr>
      </p:pic>
      <p:pic>
        <p:nvPicPr>
          <p:cNvPr id="5" name="Image 4" descr="Une image contenant œuf, alimentation, table, boule&#10;&#10;Description générée automatiquement">
            <a:extLst>
              <a:ext uri="{FF2B5EF4-FFF2-40B4-BE49-F238E27FC236}">
                <a16:creationId xmlns:a16="http://schemas.microsoft.com/office/drawing/2014/main" id="{908DB965-7912-4171-9748-33E66F3F61A7}"/>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flipH="1">
            <a:off x="9000499" y="3827674"/>
            <a:ext cx="2436004" cy="2316234"/>
          </a:xfrm>
          <a:prstGeom prst="rect">
            <a:avLst/>
          </a:prstGeom>
        </p:spPr>
      </p:pic>
    </p:spTree>
    <p:extLst>
      <p:ext uri="{BB962C8B-B14F-4D97-AF65-F5344CB8AC3E}">
        <p14:creationId xmlns:p14="http://schemas.microsoft.com/office/powerpoint/2010/main" val="115416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94629B0F-31EC-42EC-A70F-5A61033B5F91}"/>
              </a:ext>
            </a:extLst>
          </p:cNvPr>
          <p:cNvSpPr txBox="1"/>
          <p:nvPr/>
        </p:nvSpPr>
        <p:spPr>
          <a:xfrm>
            <a:off x="8072831" y="288457"/>
            <a:ext cx="3310393" cy="707886"/>
          </a:xfrm>
          <a:prstGeom prst="rect">
            <a:avLst/>
          </a:prstGeom>
          <a:noFill/>
        </p:spPr>
        <p:txBody>
          <a:bodyPr wrap="square" rtlCol="0">
            <a:spAutoFit/>
          </a:bodyPr>
          <a:lstStyle/>
          <a:p>
            <a:r>
              <a:rPr lang="fr-FR" sz="4000" b="1"/>
              <a:t>Méthodologie</a:t>
            </a:r>
          </a:p>
        </p:txBody>
      </p:sp>
      <p:sp>
        <p:nvSpPr>
          <p:cNvPr id="5" name="ZoneTexte 4">
            <a:extLst>
              <a:ext uri="{FF2B5EF4-FFF2-40B4-BE49-F238E27FC236}">
                <a16:creationId xmlns:a16="http://schemas.microsoft.com/office/drawing/2014/main" id="{9DACA3D1-CC77-4676-9519-D40AC49D6C02}"/>
              </a:ext>
            </a:extLst>
          </p:cNvPr>
          <p:cNvSpPr txBox="1"/>
          <p:nvPr/>
        </p:nvSpPr>
        <p:spPr>
          <a:xfrm>
            <a:off x="541916" y="367998"/>
            <a:ext cx="6715045" cy="2431435"/>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nchor="t">
            <a:spAutoFit/>
          </a:bodyPr>
          <a:lstStyle/>
          <a:p>
            <a:pPr>
              <a:spcBef>
                <a:spcPts val="600"/>
              </a:spcBef>
              <a:spcAft>
                <a:spcPts val="600"/>
              </a:spcAft>
            </a:pPr>
            <a:r>
              <a:rPr lang="fr-FR" sz="2800" b="1">
                <a:solidFill>
                  <a:srgbClr val="0070C0"/>
                </a:solidFill>
              </a:rPr>
              <a:t>Mots transparents</a:t>
            </a:r>
            <a:r>
              <a:rPr lang="fr-FR" sz="2800" b="1"/>
              <a:t> </a:t>
            </a:r>
            <a:r>
              <a:rPr lang="fr-FR" sz="2800" b="1">
                <a:solidFill>
                  <a:srgbClr val="00B0F0"/>
                </a:solidFill>
              </a:rPr>
              <a:t>ou semi-transparents</a:t>
            </a:r>
            <a:r>
              <a:rPr lang="fr-FR" sz="2800" b="1"/>
              <a:t>: mots qui ressemblent au français car ils ont une étymologie commune.</a:t>
            </a:r>
          </a:p>
          <a:p>
            <a:pPr>
              <a:spcBef>
                <a:spcPts val="600"/>
              </a:spcBef>
              <a:spcAft>
                <a:spcPts val="600"/>
              </a:spcAft>
            </a:pPr>
            <a:r>
              <a:rPr lang="fr-FR" sz="2400" b="1"/>
              <a:t>Ex: </a:t>
            </a:r>
            <a:r>
              <a:rPr lang="fr-FR" sz="2400" b="1" err="1">
                <a:solidFill>
                  <a:srgbClr val="0070C0"/>
                </a:solidFill>
              </a:rPr>
              <a:t>Giraffe</a:t>
            </a:r>
            <a:r>
              <a:rPr lang="fr-FR" sz="2400" b="1">
                <a:solidFill>
                  <a:srgbClr val="0070C0"/>
                </a:solidFill>
              </a:rPr>
              <a:t> – Crocodile – Koala – </a:t>
            </a:r>
            <a:r>
              <a:rPr lang="fr-FR" sz="2400" b="1" err="1">
                <a:solidFill>
                  <a:srgbClr val="0070C0"/>
                </a:solidFill>
              </a:rPr>
              <a:t>pelican</a:t>
            </a:r>
            <a:r>
              <a:rPr lang="fr-FR" sz="2400" b="1">
                <a:solidFill>
                  <a:srgbClr val="0070C0"/>
                </a:solidFill>
              </a:rPr>
              <a:t> - dragon</a:t>
            </a:r>
          </a:p>
          <a:p>
            <a:pPr>
              <a:spcBef>
                <a:spcPts val="600"/>
              </a:spcBef>
              <a:spcAft>
                <a:spcPts val="600"/>
              </a:spcAft>
            </a:pPr>
            <a:r>
              <a:rPr lang="fr-FR" sz="2400" b="1"/>
              <a:t>Ex: </a:t>
            </a:r>
            <a:r>
              <a:rPr lang="fr-FR" sz="2400" b="1" err="1">
                <a:solidFill>
                  <a:srgbClr val="00B0F0"/>
                </a:solidFill>
              </a:rPr>
              <a:t>Beak</a:t>
            </a:r>
            <a:r>
              <a:rPr lang="fr-FR" sz="2400" b="1">
                <a:solidFill>
                  <a:srgbClr val="00B0F0"/>
                </a:solidFill>
              </a:rPr>
              <a:t> (bec) – </a:t>
            </a:r>
            <a:r>
              <a:rPr lang="fr-FR" sz="2400" b="1" err="1">
                <a:solidFill>
                  <a:srgbClr val="00B0F0"/>
                </a:solidFill>
              </a:rPr>
              <a:t>nose</a:t>
            </a:r>
            <a:r>
              <a:rPr lang="fr-FR" sz="2400" b="1">
                <a:solidFill>
                  <a:srgbClr val="00B0F0"/>
                </a:solidFill>
              </a:rPr>
              <a:t> (nez) – </a:t>
            </a:r>
            <a:r>
              <a:rPr lang="fr-FR" sz="2400" b="1" err="1">
                <a:solidFill>
                  <a:srgbClr val="00B0F0"/>
                </a:solidFill>
              </a:rPr>
              <a:t>mammal</a:t>
            </a:r>
            <a:r>
              <a:rPr lang="fr-FR" sz="2400" b="1">
                <a:solidFill>
                  <a:srgbClr val="00B0F0"/>
                </a:solidFill>
              </a:rPr>
              <a:t> (mammifère)</a:t>
            </a:r>
            <a:endParaRPr lang="fr-FR" sz="2400" b="1">
              <a:solidFill>
                <a:srgbClr val="00B0F0"/>
              </a:solidFill>
              <a:cs typeface="Calibri"/>
            </a:endParaRPr>
          </a:p>
        </p:txBody>
      </p:sp>
      <p:sp>
        <p:nvSpPr>
          <p:cNvPr id="9" name="ZoneTexte 8">
            <a:extLst>
              <a:ext uri="{FF2B5EF4-FFF2-40B4-BE49-F238E27FC236}">
                <a16:creationId xmlns:a16="http://schemas.microsoft.com/office/drawing/2014/main" id="{88AD7A38-4252-4DB4-A969-86A6D43F167B}"/>
              </a:ext>
            </a:extLst>
          </p:cNvPr>
          <p:cNvSpPr txBox="1"/>
          <p:nvPr/>
        </p:nvSpPr>
        <p:spPr>
          <a:xfrm>
            <a:off x="541916" y="3018136"/>
            <a:ext cx="11108165" cy="1938992"/>
          </a:xfrm>
          <a:prstGeom prst="rect">
            <a:avLst/>
          </a:prstGeom>
          <a:noFill/>
          <a:ln w="38100">
            <a:solidFill>
              <a:srgbClr val="FF0000"/>
            </a:solidFill>
          </a:ln>
        </p:spPr>
        <p:txBody>
          <a:bodyPr wrap="square" rtlCol="0">
            <a:spAutoFit/>
          </a:bodyPr>
          <a:lstStyle/>
          <a:p>
            <a:pPr>
              <a:spcBef>
                <a:spcPts val="600"/>
              </a:spcBef>
              <a:spcAft>
                <a:spcPts val="600"/>
              </a:spcAft>
            </a:pPr>
            <a:r>
              <a:rPr lang="fr-FR" sz="2800" b="1">
                <a:solidFill>
                  <a:srgbClr val="FF0000"/>
                </a:solidFill>
              </a:rPr>
              <a:t>Décomposition:</a:t>
            </a:r>
            <a:r>
              <a:rPr lang="fr-FR" sz="2800" b="1"/>
              <a:t> on découpe le mot en parties qui ont du sens</a:t>
            </a:r>
          </a:p>
          <a:p>
            <a:pPr>
              <a:spcBef>
                <a:spcPts val="600"/>
              </a:spcBef>
            </a:pPr>
            <a:r>
              <a:rPr lang="fr-FR" sz="2400" b="1"/>
              <a:t>Ex: </a:t>
            </a:r>
            <a:r>
              <a:rPr lang="fr-FR" sz="2400" b="1" err="1"/>
              <a:t>saltwater</a:t>
            </a:r>
            <a:r>
              <a:rPr lang="fr-FR" sz="2400" b="1"/>
              <a:t> crocodiles = </a:t>
            </a:r>
            <a:r>
              <a:rPr lang="fr-FR" sz="2400" b="1">
                <a:solidFill>
                  <a:srgbClr val="0070C0"/>
                </a:solidFill>
              </a:rPr>
              <a:t>crocodiles (transparent) </a:t>
            </a:r>
          </a:p>
          <a:p>
            <a:pPr>
              <a:spcBef>
                <a:spcPts val="600"/>
              </a:spcBef>
            </a:pPr>
            <a:r>
              <a:rPr lang="fr-FR" sz="2400" b="1">
                <a:solidFill>
                  <a:srgbClr val="FF0000"/>
                </a:solidFill>
              </a:rPr>
              <a:t>                                         + water (eau)                                crocodiles d’eau de mer (salée)</a:t>
            </a:r>
          </a:p>
          <a:p>
            <a:pPr>
              <a:spcBef>
                <a:spcPts val="600"/>
              </a:spcBef>
            </a:pPr>
            <a:r>
              <a:rPr lang="fr-FR" sz="2400" b="1">
                <a:solidFill>
                  <a:srgbClr val="FF0000"/>
                </a:solidFill>
              </a:rPr>
              <a:t>                                         + </a:t>
            </a:r>
            <a:r>
              <a:rPr lang="fr-FR" sz="2400" b="1" err="1">
                <a:solidFill>
                  <a:srgbClr val="FF0000"/>
                </a:solidFill>
              </a:rPr>
              <a:t>salt</a:t>
            </a:r>
            <a:r>
              <a:rPr lang="fr-FR" sz="2400" b="1">
                <a:solidFill>
                  <a:srgbClr val="FF0000"/>
                </a:solidFill>
              </a:rPr>
              <a:t> (sel) </a:t>
            </a:r>
          </a:p>
        </p:txBody>
      </p:sp>
      <p:sp>
        <p:nvSpPr>
          <p:cNvPr id="11" name="ZoneTexte 10">
            <a:extLst>
              <a:ext uri="{FF2B5EF4-FFF2-40B4-BE49-F238E27FC236}">
                <a16:creationId xmlns:a16="http://schemas.microsoft.com/office/drawing/2014/main" id="{4432B1E6-1993-4FC1-844C-8D01EBFD8377}"/>
              </a:ext>
            </a:extLst>
          </p:cNvPr>
          <p:cNvSpPr txBox="1"/>
          <p:nvPr/>
        </p:nvSpPr>
        <p:spPr>
          <a:xfrm>
            <a:off x="7518400" y="1229773"/>
            <a:ext cx="4131681" cy="1569660"/>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spcBef>
                <a:spcPts val="600"/>
              </a:spcBef>
              <a:spcAft>
                <a:spcPts val="600"/>
              </a:spcAft>
            </a:pPr>
            <a:r>
              <a:rPr lang="fr-FR" sz="2800" b="1">
                <a:solidFill>
                  <a:schemeClr val="accent2">
                    <a:lumMod val="75000"/>
                  </a:schemeClr>
                </a:solidFill>
              </a:rPr>
              <a:t>Références personnelles</a:t>
            </a:r>
          </a:p>
          <a:p>
            <a:pPr>
              <a:spcBef>
                <a:spcPts val="600"/>
              </a:spcBef>
              <a:spcAft>
                <a:spcPts val="600"/>
              </a:spcAft>
            </a:pPr>
            <a:r>
              <a:rPr lang="fr-FR" b="1"/>
              <a:t> </a:t>
            </a:r>
            <a:r>
              <a:rPr lang="fr-FR" sz="2400" b="1"/>
              <a:t>Ex:  </a:t>
            </a:r>
            <a:r>
              <a:rPr lang="fr-FR" sz="2400" b="1" err="1">
                <a:solidFill>
                  <a:schemeClr val="accent2">
                    <a:lumMod val="75000"/>
                  </a:schemeClr>
                </a:solidFill>
              </a:rPr>
              <a:t>wings</a:t>
            </a:r>
            <a:r>
              <a:rPr lang="fr-FR" sz="2400" b="1">
                <a:solidFill>
                  <a:schemeClr val="accent2">
                    <a:lumMod val="75000"/>
                  </a:schemeClr>
                </a:solidFill>
              </a:rPr>
              <a:t> </a:t>
            </a:r>
            <a:r>
              <a:rPr lang="fr-FR" sz="2400" b="1">
                <a:solidFill>
                  <a:schemeClr val="tx1"/>
                </a:solidFill>
                <a:sym typeface="Wingdings" panose="05000000000000000000" pitchFamily="2" charset="2"/>
              </a:rPr>
              <a:t> </a:t>
            </a:r>
            <a:r>
              <a:rPr lang="fr-FR" sz="2400" b="1" err="1">
                <a:solidFill>
                  <a:schemeClr val="tx1"/>
                </a:solidFill>
                <a:sym typeface="Wingdings" panose="05000000000000000000" pitchFamily="2" charset="2"/>
              </a:rPr>
              <a:t>chicken</a:t>
            </a:r>
            <a:r>
              <a:rPr lang="fr-FR" sz="2400" b="1">
                <a:solidFill>
                  <a:schemeClr val="tx1"/>
                </a:solidFill>
                <a:sym typeface="Wingdings" panose="05000000000000000000" pitchFamily="2" charset="2"/>
              </a:rPr>
              <a:t> </a:t>
            </a:r>
            <a:r>
              <a:rPr lang="fr-FR" sz="2400" b="1" err="1">
                <a:solidFill>
                  <a:schemeClr val="tx1"/>
                </a:solidFill>
                <a:sym typeface="Wingdings" panose="05000000000000000000" pitchFamily="2" charset="2"/>
              </a:rPr>
              <a:t>wings</a:t>
            </a:r>
            <a:endParaRPr lang="fr-FR" sz="2400" b="1">
              <a:solidFill>
                <a:schemeClr val="tx1"/>
              </a:solidFill>
              <a:sym typeface="Wingdings" panose="05000000000000000000" pitchFamily="2" charset="2"/>
            </a:endParaRPr>
          </a:p>
          <a:p>
            <a:pPr>
              <a:spcBef>
                <a:spcPts val="600"/>
              </a:spcBef>
              <a:spcAft>
                <a:spcPts val="600"/>
              </a:spcAft>
            </a:pPr>
            <a:r>
              <a:rPr lang="fr-FR" sz="2400" b="1">
                <a:solidFill>
                  <a:schemeClr val="accent2">
                    <a:lumMod val="75000"/>
                  </a:schemeClr>
                </a:solidFill>
                <a:sym typeface="Wingdings" panose="05000000000000000000" pitchFamily="2" charset="2"/>
              </a:rPr>
              <a:t> </a:t>
            </a:r>
            <a:r>
              <a:rPr lang="fr-FR" sz="2400" b="1"/>
              <a:t>Ex:</a:t>
            </a:r>
            <a:r>
              <a:rPr lang="fr-FR" sz="2400" b="1">
                <a:solidFill>
                  <a:schemeClr val="accent2">
                    <a:lumMod val="75000"/>
                  </a:schemeClr>
                </a:solidFill>
                <a:sym typeface="Wingdings" panose="05000000000000000000" pitchFamily="2" charset="2"/>
              </a:rPr>
              <a:t>  </a:t>
            </a:r>
            <a:r>
              <a:rPr lang="fr-FR" sz="2400" b="1" err="1">
                <a:solidFill>
                  <a:schemeClr val="accent2">
                    <a:lumMod val="75000"/>
                  </a:schemeClr>
                </a:solidFill>
                <a:sym typeface="Wingdings" panose="05000000000000000000" pitchFamily="2" charset="2"/>
              </a:rPr>
              <a:t>tail</a:t>
            </a:r>
            <a:r>
              <a:rPr lang="fr-FR" sz="2400" b="1">
                <a:solidFill>
                  <a:schemeClr val="accent2">
                    <a:lumMod val="75000"/>
                  </a:schemeClr>
                </a:solidFill>
                <a:sym typeface="Wingdings" panose="05000000000000000000" pitchFamily="2" charset="2"/>
              </a:rPr>
              <a:t> </a:t>
            </a:r>
            <a:r>
              <a:rPr lang="fr-FR" sz="2400" b="1">
                <a:solidFill>
                  <a:schemeClr val="tx1"/>
                </a:solidFill>
                <a:sym typeface="Wingdings" panose="05000000000000000000" pitchFamily="2" charset="2"/>
              </a:rPr>
              <a:t> manga </a:t>
            </a:r>
            <a:r>
              <a:rPr lang="fr-FR" sz="2400" b="1" i="1" err="1">
                <a:solidFill>
                  <a:schemeClr val="tx1"/>
                </a:solidFill>
                <a:sym typeface="Wingdings" panose="05000000000000000000" pitchFamily="2" charset="2"/>
              </a:rPr>
              <a:t>Fairy</a:t>
            </a:r>
            <a:r>
              <a:rPr lang="fr-FR" sz="2400" b="1" i="1">
                <a:solidFill>
                  <a:schemeClr val="tx1"/>
                </a:solidFill>
                <a:sym typeface="Wingdings" panose="05000000000000000000" pitchFamily="2" charset="2"/>
              </a:rPr>
              <a:t> Tail</a:t>
            </a:r>
            <a:endParaRPr lang="fr-FR" sz="2400" b="1" i="1">
              <a:solidFill>
                <a:schemeClr val="tx1"/>
              </a:solidFill>
            </a:endParaRPr>
          </a:p>
        </p:txBody>
      </p:sp>
      <p:sp>
        <p:nvSpPr>
          <p:cNvPr id="2" name="Accolade fermante 1">
            <a:extLst>
              <a:ext uri="{FF2B5EF4-FFF2-40B4-BE49-F238E27FC236}">
                <a16:creationId xmlns:a16="http://schemas.microsoft.com/office/drawing/2014/main" id="{C113341D-6B7B-441E-A058-CAF9A4087110}"/>
              </a:ext>
            </a:extLst>
          </p:cNvPr>
          <p:cNvSpPr/>
          <p:nvPr/>
        </p:nvSpPr>
        <p:spPr>
          <a:xfrm>
            <a:off x="7037614" y="3706586"/>
            <a:ext cx="219347" cy="1136242"/>
          </a:xfrm>
          <a:prstGeom prst="righ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 name="ZoneTexte 2">
            <a:extLst>
              <a:ext uri="{FF2B5EF4-FFF2-40B4-BE49-F238E27FC236}">
                <a16:creationId xmlns:a16="http://schemas.microsoft.com/office/drawing/2014/main" id="{05BAAC0F-6F48-4F90-8862-73627E764112}"/>
              </a:ext>
            </a:extLst>
          </p:cNvPr>
          <p:cNvSpPr txBox="1"/>
          <p:nvPr/>
        </p:nvSpPr>
        <p:spPr>
          <a:xfrm>
            <a:off x="541916" y="5182992"/>
            <a:ext cx="11108165" cy="1323439"/>
          </a:xfrm>
          <a:prstGeom prst="rect">
            <a:avLst/>
          </a:prstGeom>
          <a:noFill/>
          <a:ln w="38100">
            <a:solidFill>
              <a:srgbClr val="7030A0"/>
            </a:solidFill>
          </a:ln>
        </p:spPr>
        <p:txBody>
          <a:bodyPr wrap="square" rtlCol="0">
            <a:spAutoFit/>
          </a:bodyPr>
          <a:lstStyle/>
          <a:p>
            <a:r>
              <a:rPr lang="fr-FR" sz="2800" b="1" err="1">
                <a:solidFill>
                  <a:srgbClr val="7030A0"/>
                </a:solidFill>
              </a:rPr>
              <a:t>Co-texte</a:t>
            </a:r>
            <a:r>
              <a:rPr lang="fr-FR" sz="2800" b="1"/>
              <a:t>: on utilise les mots à côté de celui qu’on cherche pour déduire le sens de ce mot</a:t>
            </a:r>
          </a:p>
          <a:p>
            <a:r>
              <a:rPr lang="fr-FR" sz="2400" b="1"/>
              <a:t>Ex: </a:t>
            </a:r>
            <a:r>
              <a:rPr lang="fr-FR" sz="2400" b="1" err="1"/>
              <a:t>they</a:t>
            </a:r>
            <a:r>
              <a:rPr lang="fr-FR" sz="2400" b="1"/>
              <a:t> </a:t>
            </a:r>
            <a:r>
              <a:rPr lang="fr-FR" sz="2400" b="1" err="1"/>
              <a:t>lay</a:t>
            </a:r>
            <a:r>
              <a:rPr lang="fr-FR" sz="2400" b="1"/>
              <a:t> </a:t>
            </a:r>
            <a:r>
              <a:rPr lang="fr-FR" sz="2400" b="1" err="1"/>
              <a:t>their</a:t>
            </a:r>
            <a:r>
              <a:rPr lang="fr-FR" sz="2400" b="1"/>
              <a:t> </a:t>
            </a:r>
            <a:r>
              <a:rPr lang="fr-FR" sz="2400" b="1" err="1"/>
              <a:t>eggs</a:t>
            </a:r>
            <a:endParaRPr lang="fr-FR" sz="2400" b="1"/>
          </a:p>
        </p:txBody>
      </p:sp>
    </p:spTree>
    <p:extLst>
      <p:ext uri="{BB962C8B-B14F-4D97-AF65-F5344CB8AC3E}">
        <p14:creationId xmlns:p14="http://schemas.microsoft.com/office/powerpoint/2010/main" val="247490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232096E6-0287-4C2F-A6B7-CED4D9D81752}"/>
              </a:ext>
            </a:extLst>
          </p:cNvPr>
          <p:cNvSpPr/>
          <p:nvPr/>
        </p:nvSpPr>
        <p:spPr>
          <a:xfrm>
            <a:off x="3618121" y="3998519"/>
            <a:ext cx="8318272" cy="2607139"/>
          </a:xfrm>
          <a:prstGeom prst="roundRect">
            <a:avLst/>
          </a:prstGeom>
          <a:solidFill>
            <a:schemeClr val="bg1">
              <a:lumMod val="9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4" name="ZoneTexte 3">
            <a:extLst>
              <a:ext uri="{FF2B5EF4-FFF2-40B4-BE49-F238E27FC236}">
                <a16:creationId xmlns:a16="http://schemas.microsoft.com/office/drawing/2014/main" id="{6873B9F9-4CE5-4F15-A5E2-38A2E2D23829}"/>
              </a:ext>
            </a:extLst>
          </p:cNvPr>
          <p:cNvSpPr txBox="1"/>
          <p:nvPr/>
        </p:nvSpPr>
        <p:spPr>
          <a:xfrm>
            <a:off x="5970269" y="252341"/>
            <a:ext cx="2969575" cy="1631216"/>
          </a:xfrm>
          <a:prstGeom prst="rect">
            <a:avLst/>
          </a:prstGeom>
          <a:noFill/>
          <a:ln w="38100">
            <a:solidFill>
              <a:srgbClr val="7030A0"/>
            </a:solidFill>
          </a:ln>
        </p:spPr>
        <p:txBody>
          <a:bodyPr wrap="square" rtlCol="0" anchor="t">
            <a:spAutoFit/>
          </a:bodyPr>
          <a:lstStyle/>
          <a:p>
            <a:pPr algn="ctr"/>
            <a:r>
              <a:rPr lang="fr-FR" sz="2800" b="1" dirty="0">
                <a:solidFill>
                  <a:srgbClr val="7030A0"/>
                </a:solidFill>
              </a:rPr>
              <a:t>Body parts</a:t>
            </a:r>
          </a:p>
          <a:p>
            <a:r>
              <a:rPr lang="fr-FR" sz="2400" b="1" dirty="0" err="1"/>
              <a:t>scales</a:t>
            </a:r>
            <a:r>
              <a:rPr lang="fr-FR" sz="2400" b="1" dirty="0"/>
              <a:t> / </a:t>
            </a:r>
            <a:r>
              <a:rPr lang="fr-FR" sz="2400" b="1" dirty="0" err="1"/>
              <a:t>feathers</a:t>
            </a:r>
            <a:endParaRPr lang="fr-FR" sz="2400" b="1" dirty="0"/>
          </a:p>
          <a:p>
            <a:r>
              <a:rPr lang="fr-FR" sz="2400" b="1" dirty="0" err="1"/>
              <a:t>teeth</a:t>
            </a:r>
            <a:r>
              <a:rPr lang="fr-FR" sz="2400" b="1" dirty="0"/>
              <a:t> / </a:t>
            </a:r>
            <a:r>
              <a:rPr lang="fr-FR" sz="2400" b="1" dirty="0" err="1"/>
              <a:t>noses</a:t>
            </a:r>
            <a:r>
              <a:rPr lang="fr-FR" sz="2400" b="1" dirty="0"/>
              <a:t> / </a:t>
            </a:r>
            <a:r>
              <a:rPr lang="fr-FR" sz="2400" b="1" dirty="0" err="1"/>
              <a:t>beaks</a:t>
            </a:r>
            <a:r>
              <a:rPr lang="fr-FR" sz="2400" b="1" dirty="0"/>
              <a:t> </a:t>
            </a:r>
            <a:endParaRPr lang="fr-FR" sz="2400" b="1" dirty="0">
              <a:cs typeface="Calibri"/>
            </a:endParaRPr>
          </a:p>
          <a:p>
            <a:r>
              <a:rPr lang="fr-FR" sz="2400" b="1" dirty="0" err="1"/>
              <a:t>wings</a:t>
            </a:r>
            <a:r>
              <a:rPr lang="fr-FR" sz="2400" b="1" dirty="0"/>
              <a:t> / legs / </a:t>
            </a:r>
            <a:r>
              <a:rPr lang="fr-FR" sz="2400" b="1" dirty="0" err="1"/>
              <a:t>claws</a:t>
            </a:r>
            <a:endParaRPr lang="fr-FR" sz="2400" b="1" dirty="0">
              <a:cs typeface="Calibri"/>
            </a:endParaRPr>
          </a:p>
        </p:txBody>
      </p:sp>
      <p:sp>
        <p:nvSpPr>
          <p:cNvPr id="5" name="ZoneTexte 4">
            <a:extLst>
              <a:ext uri="{FF2B5EF4-FFF2-40B4-BE49-F238E27FC236}">
                <a16:creationId xmlns:a16="http://schemas.microsoft.com/office/drawing/2014/main" id="{83DA00EC-DCF7-498F-A0FA-66E141CBAEA8}"/>
              </a:ext>
            </a:extLst>
          </p:cNvPr>
          <p:cNvSpPr txBox="1"/>
          <p:nvPr/>
        </p:nvSpPr>
        <p:spPr>
          <a:xfrm>
            <a:off x="3491271" y="120137"/>
            <a:ext cx="2478998" cy="1631216"/>
          </a:xfrm>
          <a:prstGeom prst="rect">
            <a:avLst/>
          </a:prstGeom>
          <a:noFill/>
        </p:spPr>
        <p:txBody>
          <a:bodyPr wrap="square" rtlCol="0">
            <a:spAutoFit/>
          </a:bodyPr>
          <a:lstStyle/>
          <a:p>
            <a:pPr algn="ctr"/>
            <a:r>
              <a:rPr lang="fr-FR" sz="2800" b="1" dirty="0">
                <a:solidFill>
                  <a:schemeClr val="accent2">
                    <a:lumMod val="60000"/>
                    <a:lumOff val="40000"/>
                  </a:schemeClr>
                </a:solidFill>
              </a:rPr>
              <a:t>Description</a:t>
            </a:r>
          </a:p>
          <a:p>
            <a:r>
              <a:rPr lang="fr-FR" sz="2400" b="1" dirty="0" err="1"/>
              <a:t>small</a:t>
            </a:r>
            <a:r>
              <a:rPr lang="fr-FR" sz="2400" b="1" dirty="0"/>
              <a:t> / </a:t>
            </a:r>
            <a:r>
              <a:rPr lang="fr-FR" sz="2400" b="1" dirty="0" err="1"/>
              <a:t>tall</a:t>
            </a:r>
            <a:r>
              <a:rPr lang="fr-FR" sz="2400" b="1" dirty="0"/>
              <a:t> / long</a:t>
            </a:r>
          </a:p>
          <a:p>
            <a:r>
              <a:rPr lang="fr-FR" sz="2400" b="1" dirty="0"/>
              <a:t>large / </a:t>
            </a:r>
            <a:r>
              <a:rPr lang="fr-FR" sz="2400" b="1" dirty="0" err="1"/>
              <a:t>wide</a:t>
            </a:r>
            <a:r>
              <a:rPr lang="fr-FR" sz="2400" b="1" dirty="0"/>
              <a:t> / flat</a:t>
            </a:r>
          </a:p>
          <a:p>
            <a:r>
              <a:rPr lang="fr-FR" sz="2400" b="1" dirty="0" err="1"/>
              <a:t>furry</a:t>
            </a:r>
            <a:r>
              <a:rPr lang="fr-FR" sz="2400" b="1" dirty="0"/>
              <a:t> / </a:t>
            </a:r>
            <a:r>
              <a:rPr lang="fr-FR" sz="2400" b="1" dirty="0" err="1"/>
              <a:t>grey</a:t>
            </a:r>
            <a:r>
              <a:rPr lang="fr-FR" sz="2400" b="1" dirty="0"/>
              <a:t> /</a:t>
            </a:r>
            <a:r>
              <a:rPr lang="fr-FR" sz="2400" b="1" dirty="0" err="1"/>
              <a:t>red</a:t>
            </a:r>
            <a:endParaRPr lang="fr-FR" sz="2400" b="1" dirty="0"/>
          </a:p>
        </p:txBody>
      </p:sp>
      <p:sp>
        <p:nvSpPr>
          <p:cNvPr id="6" name="ZoneTexte 5">
            <a:extLst>
              <a:ext uri="{FF2B5EF4-FFF2-40B4-BE49-F238E27FC236}">
                <a16:creationId xmlns:a16="http://schemas.microsoft.com/office/drawing/2014/main" id="{B7ACB20A-F585-46E0-AE8B-FC448720A993}"/>
              </a:ext>
            </a:extLst>
          </p:cNvPr>
          <p:cNvSpPr txBox="1"/>
          <p:nvPr/>
        </p:nvSpPr>
        <p:spPr>
          <a:xfrm>
            <a:off x="9041941" y="2245226"/>
            <a:ext cx="3252156" cy="1631216"/>
          </a:xfrm>
          <a:prstGeom prst="rect">
            <a:avLst/>
          </a:prstGeom>
          <a:noFill/>
        </p:spPr>
        <p:txBody>
          <a:bodyPr wrap="square" rtlCol="0" anchor="t">
            <a:spAutoFit/>
          </a:bodyPr>
          <a:lstStyle/>
          <a:p>
            <a:pPr algn="ctr"/>
            <a:r>
              <a:rPr lang="fr-FR" sz="2800" b="1" dirty="0">
                <a:solidFill>
                  <a:srgbClr val="7030A0"/>
                </a:solidFill>
              </a:rPr>
              <a:t>Habitats       </a:t>
            </a:r>
          </a:p>
          <a:p>
            <a:r>
              <a:rPr lang="fr-FR" sz="2400" b="1" dirty="0"/>
              <a:t>in the … water / river  </a:t>
            </a:r>
            <a:r>
              <a:rPr lang="fr-FR" sz="2400" b="1" dirty="0" err="1"/>
              <a:t>sea</a:t>
            </a:r>
            <a:r>
              <a:rPr lang="fr-FR" sz="2400" b="1" dirty="0"/>
              <a:t> / </a:t>
            </a:r>
            <a:r>
              <a:rPr lang="fr-FR" sz="2400" b="1" dirty="0" err="1"/>
              <a:t>forest</a:t>
            </a:r>
            <a:r>
              <a:rPr lang="fr-FR" sz="2400" b="1" dirty="0"/>
              <a:t> / </a:t>
            </a:r>
            <a:r>
              <a:rPr lang="fr-FR" sz="2400" b="1" dirty="0" err="1"/>
              <a:t>tree</a:t>
            </a:r>
            <a:r>
              <a:rPr lang="fr-FR" sz="2400" b="1" dirty="0"/>
              <a:t> / </a:t>
            </a:r>
            <a:r>
              <a:rPr lang="fr-FR" sz="2400" b="1" dirty="0" err="1"/>
              <a:t>desert</a:t>
            </a:r>
            <a:r>
              <a:rPr lang="fr-FR" sz="2400" b="1" dirty="0"/>
              <a:t> / </a:t>
            </a:r>
            <a:r>
              <a:rPr lang="fr-FR" sz="2400" b="1" dirty="0" err="1"/>
              <a:t>ground</a:t>
            </a:r>
            <a:endParaRPr lang="fr-FR" sz="2400" b="1" dirty="0"/>
          </a:p>
        </p:txBody>
      </p:sp>
      <p:sp>
        <p:nvSpPr>
          <p:cNvPr id="7" name="ZoneTexte 6">
            <a:extLst>
              <a:ext uri="{FF2B5EF4-FFF2-40B4-BE49-F238E27FC236}">
                <a16:creationId xmlns:a16="http://schemas.microsoft.com/office/drawing/2014/main" id="{F37CC160-8982-462A-A348-3FB7526FECCE}"/>
              </a:ext>
            </a:extLst>
          </p:cNvPr>
          <p:cNvSpPr txBox="1"/>
          <p:nvPr/>
        </p:nvSpPr>
        <p:spPr>
          <a:xfrm>
            <a:off x="9041941" y="820153"/>
            <a:ext cx="2894452" cy="1261884"/>
          </a:xfrm>
          <a:prstGeom prst="rect">
            <a:avLst/>
          </a:prstGeom>
          <a:noFill/>
          <a:ln w="38100">
            <a:solidFill>
              <a:srgbClr val="7030A0"/>
            </a:solidFill>
          </a:ln>
        </p:spPr>
        <p:txBody>
          <a:bodyPr wrap="square" rtlCol="0">
            <a:spAutoFit/>
          </a:bodyPr>
          <a:lstStyle/>
          <a:p>
            <a:pPr algn="ctr"/>
            <a:r>
              <a:rPr lang="fr-FR" sz="2800" b="1" dirty="0">
                <a:solidFill>
                  <a:srgbClr val="7030A0"/>
                </a:solidFill>
              </a:rPr>
              <a:t>Food</a:t>
            </a:r>
          </a:p>
          <a:p>
            <a:r>
              <a:rPr lang="fr-FR" sz="2400" b="1" dirty="0" err="1"/>
              <a:t>prey</a:t>
            </a:r>
            <a:r>
              <a:rPr lang="fr-FR" sz="2400" b="1" dirty="0"/>
              <a:t> / </a:t>
            </a:r>
            <a:r>
              <a:rPr lang="fr-FR" sz="2400" b="1" dirty="0" err="1"/>
              <a:t>animals</a:t>
            </a:r>
            <a:r>
              <a:rPr lang="fr-FR" sz="2400" b="1" dirty="0"/>
              <a:t> / </a:t>
            </a:r>
            <a:r>
              <a:rPr lang="fr-FR" sz="2400" b="1" dirty="0" err="1"/>
              <a:t>eggs</a:t>
            </a:r>
            <a:endParaRPr lang="fr-FR" sz="2400" b="1" dirty="0"/>
          </a:p>
          <a:p>
            <a:r>
              <a:rPr lang="fr-FR" sz="2400" b="1" dirty="0" err="1"/>
              <a:t>Insects</a:t>
            </a:r>
            <a:r>
              <a:rPr lang="fr-FR" sz="2400" b="1" dirty="0"/>
              <a:t> / </a:t>
            </a:r>
            <a:r>
              <a:rPr lang="fr-FR" sz="2400" b="1" dirty="0" err="1"/>
              <a:t>leaves</a:t>
            </a:r>
            <a:r>
              <a:rPr lang="fr-FR" sz="2400" b="1" dirty="0"/>
              <a:t> </a:t>
            </a:r>
          </a:p>
        </p:txBody>
      </p:sp>
      <p:sp>
        <p:nvSpPr>
          <p:cNvPr id="3" name="ZoneTexte 2">
            <a:extLst>
              <a:ext uri="{FF2B5EF4-FFF2-40B4-BE49-F238E27FC236}">
                <a16:creationId xmlns:a16="http://schemas.microsoft.com/office/drawing/2014/main" id="{3FD29904-11AD-406B-961D-D47B84FFF80C}"/>
              </a:ext>
            </a:extLst>
          </p:cNvPr>
          <p:cNvSpPr txBox="1"/>
          <p:nvPr/>
        </p:nvSpPr>
        <p:spPr>
          <a:xfrm>
            <a:off x="1864674" y="428527"/>
            <a:ext cx="1753446" cy="3754874"/>
          </a:xfrm>
          <a:prstGeom prst="rect">
            <a:avLst/>
          </a:prstGeom>
          <a:noFill/>
        </p:spPr>
        <p:txBody>
          <a:bodyPr wrap="square" rtlCol="0">
            <a:spAutoFit/>
          </a:bodyPr>
          <a:lstStyle/>
          <a:p>
            <a:r>
              <a:rPr lang="fr-FR" sz="2800" b="1" dirty="0">
                <a:solidFill>
                  <a:srgbClr val="FF0000"/>
                </a:solidFill>
              </a:rPr>
              <a:t>  Actions</a:t>
            </a:r>
          </a:p>
          <a:p>
            <a:r>
              <a:rPr lang="fr-FR" sz="2400" b="1" dirty="0"/>
              <a:t>jump</a:t>
            </a:r>
          </a:p>
          <a:p>
            <a:r>
              <a:rPr lang="fr-FR" sz="2400" b="1" dirty="0"/>
              <a:t>crawl</a:t>
            </a:r>
          </a:p>
          <a:p>
            <a:r>
              <a:rPr lang="fr-FR" sz="2400" b="1" dirty="0" err="1"/>
              <a:t>walk</a:t>
            </a:r>
            <a:r>
              <a:rPr lang="fr-FR" sz="2400" b="1" dirty="0"/>
              <a:t> / run </a:t>
            </a:r>
          </a:p>
          <a:p>
            <a:r>
              <a:rPr lang="fr-FR" sz="2400" b="1" dirty="0"/>
              <a:t>live</a:t>
            </a:r>
          </a:p>
          <a:p>
            <a:r>
              <a:rPr lang="fr-FR" sz="2400" b="1" dirty="0"/>
              <a:t>carry</a:t>
            </a:r>
          </a:p>
          <a:p>
            <a:r>
              <a:rPr lang="fr-FR" sz="2400" b="1" dirty="0" err="1"/>
              <a:t>eat</a:t>
            </a:r>
            <a:endParaRPr lang="fr-FR" sz="2400" b="1" dirty="0"/>
          </a:p>
          <a:p>
            <a:r>
              <a:rPr lang="fr-FR" sz="2400" b="1" dirty="0" err="1"/>
              <a:t>kill</a:t>
            </a:r>
            <a:endParaRPr lang="fr-FR" sz="2400" b="1" dirty="0"/>
          </a:p>
          <a:p>
            <a:r>
              <a:rPr lang="fr-FR" sz="2400" b="1" dirty="0" err="1"/>
              <a:t>sleep</a:t>
            </a:r>
            <a:endParaRPr lang="fr-FR" sz="2400" b="1" dirty="0"/>
          </a:p>
          <a:p>
            <a:endParaRPr lang="fr-FR" dirty="0"/>
          </a:p>
        </p:txBody>
      </p:sp>
      <p:sp>
        <p:nvSpPr>
          <p:cNvPr id="8" name="ZoneTexte 7">
            <a:extLst>
              <a:ext uri="{FF2B5EF4-FFF2-40B4-BE49-F238E27FC236}">
                <a16:creationId xmlns:a16="http://schemas.microsoft.com/office/drawing/2014/main" id="{1D749705-2BD3-4421-85E0-C4C0C6E3DAE9}"/>
              </a:ext>
            </a:extLst>
          </p:cNvPr>
          <p:cNvSpPr txBox="1"/>
          <p:nvPr/>
        </p:nvSpPr>
        <p:spPr>
          <a:xfrm>
            <a:off x="160374" y="820153"/>
            <a:ext cx="1566681" cy="2739211"/>
          </a:xfrm>
          <a:prstGeom prst="rect">
            <a:avLst/>
          </a:prstGeom>
          <a:noFill/>
          <a:ln w="38100">
            <a:solidFill>
              <a:srgbClr val="0070C0"/>
            </a:solidFill>
          </a:ln>
        </p:spPr>
        <p:txBody>
          <a:bodyPr wrap="square" rtlCol="0" anchor="t">
            <a:spAutoFit/>
          </a:bodyPr>
          <a:lstStyle/>
          <a:p>
            <a:r>
              <a:rPr lang="fr-FR" sz="2800" b="1" dirty="0">
                <a:solidFill>
                  <a:srgbClr val="0070C0"/>
                </a:solidFill>
              </a:rPr>
              <a:t>Animals</a:t>
            </a:r>
          </a:p>
          <a:p>
            <a:r>
              <a:rPr lang="fr-FR" sz="2400" b="1" dirty="0"/>
              <a:t>Koalas</a:t>
            </a:r>
          </a:p>
          <a:p>
            <a:r>
              <a:rPr lang="fr-FR" sz="2400" b="1" dirty="0"/>
              <a:t>Emus</a:t>
            </a:r>
          </a:p>
          <a:p>
            <a:r>
              <a:rPr lang="fr-FR" sz="2400" b="1" dirty="0"/>
              <a:t>Crocodiles</a:t>
            </a:r>
          </a:p>
          <a:p>
            <a:r>
              <a:rPr lang="fr-FR" sz="2400" b="1" dirty="0" err="1">
                <a:cs typeface="Calibri"/>
              </a:rPr>
              <a:t>Pelicans</a:t>
            </a:r>
            <a:endParaRPr lang="fr-FR" sz="2400" b="1" dirty="0">
              <a:cs typeface="Calibri"/>
            </a:endParaRPr>
          </a:p>
          <a:p>
            <a:r>
              <a:rPr lang="fr-FR" sz="2400" b="1" dirty="0" err="1">
                <a:cs typeface="Calibri"/>
              </a:rPr>
              <a:t>Giraffes</a:t>
            </a:r>
            <a:endParaRPr lang="fr-FR" sz="2400" b="1" dirty="0">
              <a:cs typeface="Calibri"/>
            </a:endParaRPr>
          </a:p>
          <a:p>
            <a:r>
              <a:rPr lang="fr-FR" sz="2400" b="1" dirty="0">
                <a:cs typeface="Calibri"/>
              </a:rPr>
              <a:t>Etc.</a:t>
            </a:r>
            <a:endParaRPr lang="fr-FR" sz="2400" b="1" dirty="0"/>
          </a:p>
        </p:txBody>
      </p:sp>
      <p:sp>
        <p:nvSpPr>
          <p:cNvPr id="11" name="Rectangle : avec coins rognés en haut 10">
            <a:extLst>
              <a:ext uri="{FF2B5EF4-FFF2-40B4-BE49-F238E27FC236}">
                <a16:creationId xmlns:a16="http://schemas.microsoft.com/office/drawing/2014/main" id="{B6CF06D7-D573-4FB4-B7DD-A02314ABF82D}"/>
              </a:ext>
            </a:extLst>
          </p:cNvPr>
          <p:cNvSpPr/>
          <p:nvPr/>
        </p:nvSpPr>
        <p:spPr>
          <a:xfrm rot="5400000" flipV="1">
            <a:off x="769003" y="1483752"/>
            <a:ext cx="3611105" cy="1500660"/>
          </a:xfrm>
          <a:prstGeom prst="snip2Same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13" name="Rectangle : avec coins rognés en diagonale 12">
            <a:extLst>
              <a:ext uri="{FF2B5EF4-FFF2-40B4-BE49-F238E27FC236}">
                <a16:creationId xmlns:a16="http://schemas.microsoft.com/office/drawing/2014/main" id="{BFDD54DB-9077-4354-AFAA-6615776B8EE0}"/>
              </a:ext>
            </a:extLst>
          </p:cNvPr>
          <p:cNvSpPr/>
          <p:nvPr/>
        </p:nvSpPr>
        <p:spPr>
          <a:xfrm rot="10800000" flipV="1">
            <a:off x="8965187" y="2262453"/>
            <a:ext cx="2971206" cy="1596764"/>
          </a:xfrm>
          <a:prstGeom prst="snip2DiagRect">
            <a:avLst>
              <a:gd name="adj1" fmla="val 0"/>
              <a:gd name="adj2" fmla="val 16667"/>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 avec coins rognés en haut 16">
            <a:extLst>
              <a:ext uri="{FF2B5EF4-FFF2-40B4-BE49-F238E27FC236}">
                <a16:creationId xmlns:a16="http://schemas.microsoft.com/office/drawing/2014/main" id="{1EEDA07B-8796-42EF-AF42-D22B52622422}"/>
              </a:ext>
            </a:extLst>
          </p:cNvPr>
          <p:cNvSpPr/>
          <p:nvPr/>
        </p:nvSpPr>
        <p:spPr>
          <a:xfrm rot="10800000" flipV="1">
            <a:off x="3422055" y="120137"/>
            <a:ext cx="2478996" cy="1754809"/>
          </a:xfrm>
          <a:prstGeom prst="snip2SameRect">
            <a:avLst/>
          </a:prstGeom>
          <a:noFill/>
          <a:ln w="38100">
            <a:solidFill>
              <a:schemeClr val="accent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9" name="TextBox 8">
            <a:extLst>
              <a:ext uri="{FF2B5EF4-FFF2-40B4-BE49-F238E27FC236}">
                <a16:creationId xmlns:a16="http://schemas.microsoft.com/office/drawing/2014/main" id="{86163C84-E721-4857-A26C-6A9367C12405}"/>
              </a:ext>
            </a:extLst>
          </p:cNvPr>
          <p:cNvSpPr txBox="1"/>
          <p:nvPr/>
        </p:nvSpPr>
        <p:spPr>
          <a:xfrm>
            <a:off x="4137585" y="4039631"/>
            <a:ext cx="769230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800" b="1" dirty="0" err="1">
                <a:ea typeface="+mn-lt"/>
                <a:cs typeface="+mn-lt"/>
              </a:rPr>
              <a:t>Make</a:t>
            </a:r>
            <a:r>
              <a:rPr lang="fr-FR" sz="2800" b="1" dirty="0">
                <a:ea typeface="+mn-lt"/>
                <a:cs typeface="+mn-lt"/>
              </a:rPr>
              <a:t> sentences to </a:t>
            </a:r>
            <a:r>
              <a:rPr lang="fr-FR" sz="2800" b="1" dirty="0" err="1">
                <a:ea typeface="+mn-lt"/>
                <a:cs typeface="+mn-lt"/>
              </a:rPr>
              <a:t>describe</a:t>
            </a:r>
            <a:r>
              <a:rPr lang="fr-FR" sz="2800" b="1" dirty="0">
                <a:ea typeface="+mn-lt"/>
                <a:cs typeface="+mn-lt"/>
              </a:rPr>
              <a:t> an </a:t>
            </a:r>
            <a:r>
              <a:rPr lang="fr-FR" sz="2800" b="1" dirty="0" err="1">
                <a:ea typeface="+mn-lt"/>
                <a:cs typeface="+mn-lt"/>
              </a:rPr>
              <a:t>Australian</a:t>
            </a:r>
            <a:r>
              <a:rPr lang="fr-FR" sz="2800" b="1" dirty="0">
                <a:ea typeface="+mn-lt"/>
                <a:cs typeface="+mn-lt"/>
              </a:rPr>
              <a:t> animal...</a:t>
            </a:r>
            <a:endParaRPr lang="en-US" sz="2800" dirty="0">
              <a:cs typeface="Calibri"/>
            </a:endParaRPr>
          </a:p>
        </p:txBody>
      </p:sp>
      <p:sp>
        <p:nvSpPr>
          <p:cNvPr id="10" name="TextBox 9">
            <a:extLst>
              <a:ext uri="{FF2B5EF4-FFF2-40B4-BE49-F238E27FC236}">
                <a16:creationId xmlns:a16="http://schemas.microsoft.com/office/drawing/2014/main" id="{42F3BACA-7D07-49F8-B28B-F90AA4304B7E}"/>
              </a:ext>
            </a:extLst>
          </p:cNvPr>
          <p:cNvSpPr txBox="1"/>
          <p:nvPr/>
        </p:nvSpPr>
        <p:spPr>
          <a:xfrm>
            <a:off x="493073" y="5547899"/>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002060"/>
                </a:solidFill>
              </a:rPr>
              <a:t>IT'S YOUR TURN!</a:t>
            </a:r>
            <a:endParaRPr lang="en-US" sz="2400" b="1" dirty="0">
              <a:solidFill>
                <a:srgbClr val="002060"/>
              </a:solidFill>
              <a:cs typeface="Calibri"/>
            </a:endParaRPr>
          </a:p>
        </p:txBody>
      </p:sp>
      <p:sp>
        <p:nvSpPr>
          <p:cNvPr id="12" name="Rectangle 11">
            <a:extLst>
              <a:ext uri="{FF2B5EF4-FFF2-40B4-BE49-F238E27FC236}">
                <a16:creationId xmlns:a16="http://schemas.microsoft.com/office/drawing/2014/main" id="{54CC03CE-82A8-4DB1-A508-0C73AD666ABC}"/>
              </a:ext>
            </a:extLst>
          </p:cNvPr>
          <p:cNvSpPr/>
          <p:nvPr/>
        </p:nvSpPr>
        <p:spPr>
          <a:xfrm>
            <a:off x="1824225" y="4237589"/>
            <a:ext cx="1500660" cy="508404"/>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b="1" dirty="0"/>
          </a:p>
          <a:p>
            <a:pPr algn="ctr"/>
            <a:r>
              <a:rPr lang="fr-FR" sz="2400" b="1" dirty="0"/>
              <a:t>are / have</a:t>
            </a:r>
          </a:p>
          <a:p>
            <a:pPr algn="ctr"/>
            <a:endParaRPr lang="fr-FR" dirty="0"/>
          </a:p>
        </p:txBody>
      </p:sp>
    </p:spTree>
    <p:extLst>
      <p:ext uri="{BB962C8B-B14F-4D97-AF65-F5344CB8AC3E}">
        <p14:creationId xmlns:p14="http://schemas.microsoft.com/office/powerpoint/2010/main" val="17109748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6">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8">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Rectangle 10">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12">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re 1">
            <a:extLst>
              <a:ext uri="{FF2B5EF4-FFF2-40B4-BE49-F238E27FC236}">
                <a16:creationId xmlns:a16="http://schemas.microsoft.com/office/drawing/2014/main" id="{29EC2CA3-2C1D-4CC5-BAD7-C6033E7276FD}"/>
              </a:ext>
            </a:extLst>
          </p:cNvPr>
          <p:cNvSpPr>
            <a:spLocks noGrp="1"/>
          </p:cNvSpPr>
          <p:nvPr>
            <p:ph type="title"/>
          </p:nvPr>
        </p:nvSpPr>
        <p:spPr>
          <a:xfrm>
            <a:off x="3315031" y="1380754"/>
            <a:ext cx="5561938" cy="2513516"/>
          </a:xfrm>
        </p:spPr>
        <p:txBody>
          <a:bodyPr vert="horz" lIns="91440" tIns="45720" rIns="91440" bIns="45720" rtlCol="0" anchor="b">
            <a:normAutofit/>
          </a:bodyPr>
          <a:lstStyle/>
          <a:p>
            <a:pPr algn="ctr"/>
            <a:r>
              <a:rPr lang="en-US" sz="6000" kern="1200">
                <a:solidFill>
                  <a:schemeClr val="tx1"/>
                </a:solidFill>
                <a:latin typeface="+mj-lt"/>
                <a:ea typeface="+mj-ea"/>
                <a:cs typeface="+mj-cs"/>
              </a:rPr>
              <a:t>Récapitulons</a:t>
            </a:r>
          </a:p>
        </p:txBody>
      </p:sp>
      <p:sp>
        <p:nvSpPr>
          <p:cNvPr id="29" name="Arc 14">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Oval 16">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4168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82CC88-6196-48C4-A1F6-95510DF9DED8}"/>
              </a:ext>
            </a:extLst>
          </p:cNvPr>
          <p:cNvSpPr>
            <a:spLocks noGrp="1"/>
          </p:cNvSpPr>
          <p:nvPr>
            <p:ph idx="1"/>
          </p:nvPr>
        </p:nvSpPr>
        <p:spPr>
          <a:xfrm>
            <a:off x="451270" y="2424822"/>
            <a:ext cx="6457284" cy="2806031"/>
          </a:xfrm>
        </p:spPr>
        <p:txBody>
          <a:bodyPr vert="horz" lIns="91440" tIns="45720" rIns="91440" bIns="45720" rtlCol="0" anchor="t">
            <a:normAutofit/>
          </a:bodyPr>
          <a:lstStyle/>
          <a:p>
            <a:pPr marL="0" indent="0">
              <a:buNone/>
            </a:pPr>
            <a:r>
              <a:rPr lang="en-US" sz="5400" b="1">
                <a:cs typeface="Calibri"/>
              </a:rPr>
              <a:t>Stay home, </a:t>
            </a:r>
          </a:p>
          <a:p>
            <a:pPr marL="0" indent="0">
              <a:buNone/>
            </a:pPr>
            <a:r>
              <a:rPr lang="en-US" sz="5400" b="1">
                <a:cs typeface="Calibri"/>
              </a:rPr>
              <a:t>stay safe and…</a:t>
            </a:r>
          </a:p>
          <a:p>
            <a:pPr marL="0" indent="0">
              <a:buNone/>
            </a:pPr>
            <a:r>
              <a:rPr lang="en-US" sz="5400" b="1" err="1">
                <a:cs typeface="Calibri"/>
              </a:rPr>
              <a:t>practise</a:t>
            </a:r>
            <a:r>
              <a:rPr lang="en-US" sz="5400" b="1">
                <a:cs typeface="Calibri"/>
              </a:rPr>
              <a:t> your English!</a:t>
            </a:r>
            <a:endParaRPr lang="en-US">
              <a:cs typeface="Calibri" panose="020F0502020204030204"/>
            </a:endParaRPr>
          </a:p>
        </p:txBody>
      </p:sp>
      <p:pic>
        <p:nvPicPr>
          <p:cNvPr id="7" name="Graphic 6" descr="House">
            <a:extLst>
              <a:ext uri="{FF2B5EF4-FFF2-40B4-BE49-F238E27FC236}">
                <a16:creationId xmlns:a16="http://schemas.microsoft.com/office/drawing/2014/main" id="{06449E02-6B7F-414B-950A-C1D00209F5D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87184" y="1216485"/>
            <a:ext cx="3781051" cy="3781051"/>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Tree>
    <p:extLst>
      <p:ext uri="{BB962C8B-B14F-4D97-AF65-F5344CB8AC3E}">
        <p14:creationId xmlns:p14="http://schemas.microsoft.com/office/powerpoint/2010/main" val="13325304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04A10C-6CF8-461D-A851-3BAB28D1AC0F}"/>
              </a:ext>
            </a:extLst>
          </p:cNvPr>
          <p:cNvSpPr>
            <a:spLocks noGrp="1"/>
          </p:cNvSpPr>
          <p:nvPr>
            <p:ph type="title"/>
          </p:nvPr>
        </p:nvSpPr>
        <p:spPr>
          <a:xfrm>
            <a:off x="4297680" y="2582545"/>
            <a:ext cx="6804660" cy="1325563"/>
          </a:xfrm>
        </p:spPr>
        <p:txBody>
          <a:bodyPr/>
          <a:lstStyle/>
          <a:p>
            <a:r>
              <a:rPr lang="fr-FR" dirty="0"/>
              <a:t>THE END</a:t>
            </a:r>
          </a:p>
        </p:txBody>
      </p:sp>
    </p:spTree>
    <p:extLst>
      <p:ext uri="{BB962C8B-B14F-4D97-AF65-F5344CB8AC3E}">
        <p14:creationId xmlns:p14="http://schemas.microsoft.com/office/powerpoint/2010/main" val="14856611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113365-DC26-47DC-8610-AE73EE2F698D}"/>
              </a:ext>
            </a:extLst>
          </p:cNvPr>
          <p:cNvSpPr>
            <a:spLocks noGrp="1"/>
          </p:cNvSpPr>
          <p:nvPr>
            <p:ph type="title"/>
          </p:nvPr>
        </p:nvSpPr>
        <p:spPr>
          <a:xfrm>
            <a:off x="1885950" y="2469038"/>
            <a:ext cx="8420100" cy="1325563"/>
          </a:xfrm>
        </p:spPr>
        <p:txBody>
          <a:bodyPr/>
          <a:lstStyle/>
          <a:p>
            <a:r>
              <a:rPr lang="fr-FR" dirty="0"/>
              <a:t>Activités supplémentaires possibles</a:t>
            </a:r>
          </a:p>
        </p:txBody>
      </p:sp>
    </p:spTree>
    <p:extLst>
      <p:ext uri="{BB962C8B-B14F-4D97-AF65-F5344CB8AC3E}">
        <p14:creationId xmlns:p14="http://schemas.microsoft.com/office/powerpoint/2010/main" val="28558205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8"/>
          <p:cNvSpPr txBox="1">
            <a:spLocks noGrp="1"/>
          </p:cNvSpPr>
          <p:nvPr>
            <p:ph type="title"/>
          </p:nvPr>
        </p:nvSpPr>
        <p:spPr>
          <a:xfrm>
            <a:off x="504467" y="95433"/>
            <a:ext cx="11360800" cy="763600"/>
          </a:xfrm>
          <a:prstGeom prst="rect">
            <a:avLst/>
          </a:prstGeom>
        </p:spPr>
        <p:txBody>
          <a:bodyPr spcFirstLastPara="1" vert="horz" wrap="square" lIns="121900" tIns="121900" rIns="121900" bIns="121900" rtlCol="0" anchor="t" anchorCtr="0">
            <a:noAutofit/>
          </a:bodyPr>
          <a:lstStyle/>
          <a:p>
            <a:pPr>
              <a:spcBef>
                <a:spcPts val="0"/>
              </a:spcBef>
            </a:pPr>
            <a:r>
              <a:rPr lang="fr-FR"/>
              <a:t>How </a:t>
            </a:r>
            <a:r>
              <a:rPr lang="fr-FR" err="1"/>
              <a:t>can</a:t>
            </a:r>
            <a:r>
              <a:rPr lang="fr-FR"/>
              <a:t> I go to ……</a:t>
            </a:r>
            <a:endParaRPr/>
          </a:p>
        </p:txBody>
      </p:sp>
      <p:sp>
        <p:nvSpPr>
          <p:cNvPr id="247" name="Google Shape;247;p38"/>
          <p:cNvSpPr txBox="1"/>
          <p:nvPr/>
        </p:nvSpPr>
        <p:spPr>
          <a:xfrm>
            <a:off x="656604" y="3147175"/>
            <a:ext cx="2174400" cy="930400"/>
          </a:xfrm>
          <a:prstGeom prst="rect">
            <a:avLst/>
          </a:prstGeom>
          <a:noFill/>
          <a:ln>
            <a:noFill/>
          </a:ln>
        </p:spPr>
        <p:txBody>
          <a:bodyPr spcFirstLastPara="1" wrap="square" lIns="121900" tIns="121900" rIns="121900" bIns="121900" anchor="t" anchorCtr="0">
            <a:noAutofit/>
          </a:bodyPr>
          <a:lstStyle/>
          <a:p>
            <a:r>
              <a:rPr lang="fr" sz="2400" dirty="0"/>
              <a:t>go straight on</a:t>
            </a:r>
            <a:endParaRPr sz="2400" dirty="0"/>
          </a:p>
        </p:txBody>
      </p:sp>
      <p:sp>
        <p:nvSpPr>
          <p:cNvPr id="248" name="Google Shape;248;p38"/>
          <p:cNvSpPr txBox="1"/>
          <p:nvPr/>
        </p:nvSpPr>
        <p:spPr>
          <a:xfrm>
            <a:off x="3964366" y="3830711"/>
            <a:ext cx="2174400" cy="930400"/>
          </a:xfrm>
          <a:prstGeom prst="rect">
            <a:avLst/>
          </a:prstGeom>
          <a:noFill/>
          <a:ln>
            <a:noFill/>
          </a:ln>
        </p:spPr>
        <p:txBody>
          <a:bodyPr spcFirstLastPara="1" wrap="square" lIns="121900" tIns="121900" rIns="121900" bIns="121900" anchor="t" anchorCtr="0">
            <a:noAutofit/>
          </a:bodyPr>
          <a:lstStyle/>
          <a:p>
            <a:r>
              <a:rPr lang="fr" sz="2400"/>
              <a:t>turn right</a:t>
            </a:r>
            <a:endParaRPr sz="2400"/>
          </a:p>
        </p:txBody>
      </p:sp>
      <p:sp>
        <p:nvSpPr>
          <p:cNvPr id="249" name="Google Shape;249;p38"/>
          <p:cNvSpPr txBox="1"/>
          <p:nvPr/>
        </p:nvSpPr>
        <p:spPr>
          <a:xfrm>
            <a:off x="6888078" y="2340637"/>
            <a:ext cx="2174400" cy="930400"/>
          </a:xfrm>
          <a:prstGeom prst="rect">
            <a:avLst/>
          </a:prstGeom>
          <a:noFill/>
          <a:ln>
            <a:noFill/>
          </a:ln>
        </p:spPr>
        <p:txBody>
          <a:bodyPr spcFirstLastPara="1" wrap="square" lIns="121900" tIns="121900" rIns="121900" bIns="121900" anchor="t" anchorCtr="0">
            <a:noAutofit/>
          </a:bodyPr>
          <a:lstStyle/>
          <a:p>
            <a:r>
              <a:rPr lang="fr" sz="2400"/>
              <a:t>turn left</a:t>
            </a:r>
            <a:endParaRPr sz="2400"/>
          </a:p>
        </p:txBody>
      </p:sp>
      <p:sp>
        <p:nvSpPr>
          <p:cNvPr id="251" name="Google Shape;251;p38"/>
          <p:cNvSpPr txBox="1"/>
          <p:nvPr/>
        </p:nvSpPr>
        <p:spPr>
          <a:xfrm>
            <a:off x="9269106" y="3429000"/>
            <a:ext cx="2174399" cy="648575"/>
          </a:xfrm>
          <a:prstGeom prst="rect">
            <a:avLst/>
          </a:prstGeom>
          <a:noFill/>
          <a:ln>
            <a:noFill/>
          </a:ln>
        </p:spPr>
        <p:txBody>
          <a:bodyPr spcFirstLastPara="1" wrap="square" lIns="121900" tIns="121900" rIns="121900" bIns="121900" anchor="t" anchorCtr="0">
            <a:noAutofit/>
          </a:bodyPr>
          <a:lstStyle/>
          <a:p>
            <a:r>
              <a:rPr lang="fr" sz="2400"/>
              <a:t>cross the street </a:t>
            </a:r>
            <a:endParaRPr sz="2400"/>
          </a:p>
        </p:txBody>
      </p:sp>
      <p:sp>
        <p:nvSpPr>
          <p:cNvPr id="252" name="Google Shape;252;p38"/>
          <p:cNvSpPr txBox="1"/>
          <p:nvPr/>
        </p:nvSpPr>
        <p:spPr>
          <a:xfrm>
            <a:off x="6764715" y="4794646"/>
            <a:ext cx="2174400" cy="930400"/>
          </a:xfrm>
          <a:prstGeom prst="rect">
            <a:avLst/>
          </a:prstGeom>
          <a:noFill/>
          <a:ln>
            <a:noFill/>
          </a:ln>
        </p:spPr>
        <p:txBody>
          <a:bodyPr spcFirstLastPara="1" wrap="square" lIns="121900" tIns="121900" rIns="121900" bIns="121900" anchor="t" anchorCtr="0">
            <a:noAutofit/>
          </a:bodyPr>
          <a:lstStyle/>
          <a:p>
            <a:r>
              <a:rPr lang="fr" sz="2400"/>
              <a:t>cross a bridge </a:t>
            </a:r>
            <a:endParaRPr sz="2400"/>
          </a:p>
        </p:txBody>
      </p:sp>
      <p:pic>
        <p:nvPicPr>
          <p:cNvPr id="253" name="Google Shape;253;p38"/>
          <p:cNvPicPr preferRelativeResize="0"/>
          <p:nvPr/>
        </p:nvPicPr>
        <p:blipFill>
          <a:blip r:embed="rId3">
            <a:alphaModFix/>
          </a:blip>
          <a:stretch>
            <a:fillRect/>
          </a:stretch>
        </p:blipFill>
        <p:spPr>
          <a:xfrm>
            <a:off x="7851915" y="3937819"/>
            <a:ext cx="3716089" cy="2920182"/>
          </a:xfrm>
          <a:prstGeom prst="rect">
            <a:avLst/>
          </a:prstGeom>
          <a:noFill/>
          <a:ln>
            <a:noFill/>
          </a:ln>
        </p:spPr>
      </p:pic>
      <p:pic>
        <p:nvPicPr>
          <p:cNvPr id="254" name="Google Shape;254;p38"/>
          <p:cNvPicPr preferRelativeResize="0"/>
          <p:nvPr/>
        </p:nvPicPr>
        <p:blipFill>
          <a:blip r:embed="rId4">
            <a:alphaModFix/>
          </a:blip>
          <a:stretch>
            <a:fillRect/>
          </a:stretch>
        </p:blipFill>
        <p:spPr>
          <a:xfrm>
            <a:off x="3964366" y="4807546"/>
            <a:ext cx="1835000" cy="1835000"/>
          </a:xfrm>
          <a:prstGeom prst="rect">
            <a:avLst/>
          </a:prstGeom>
          <a:noFill/>
          <a:ln>
            <a:noFill/>
          </a:ln>
        </p:spPr>
      </p:pic>
      <p:sp>
        <p:nvSpPr>
          <p:cNvPr id="255" name="Google Shape;255;p38"/>
          <p:cNvSpPr txBox="1"/>
          <p:nvPr/>
        </p:nvSpPr>
        <p:spPr>
          <a:xfrm>
            <a:off x="2297318" y="5435317"/>
            <a:ext cx="2174400" cy="930400"/>
          </a:xfrm>
          <a:prstGeom prst="rect">
            <a:avLst/>
          </a:prstGeom>
          <a:noFill/>
          <a:ln>
            <a:noFill/>
          </a:ln>
        </p:spPr>
        <p:txBody>
          <a:bodyPr spcFirstLastPara="1" wrap="square" lIns="121900" tIns="121900" rIns="121900" bIns="121900" anchor="t" anchorCtr="0">
            <a:noAutofit/>
          </a:bodyPr>
          <a:lstStyle/>
          <a:p>
            <a:r>
              <a:rPr lang="fr" sz="2400"/>
              <a:t>walk until….</a:t>
            </a:r>
            <a:endParaRPr sz="2400"/>
          </a:p>
        </p:txBody>
      </p:sp>
      <p:pic>
        <p:nvPicPr>
          <p:cNvPr id="3" name="Image 2">
            <a:extLst>
              <a:ext uri="{FF2B5EF4-FFF2-40B4-BE49-F238E27FC236}">
                <a16:creationId xmlns:a16="http://schemas.microsoft.com/office/drawing/2014/main" id="{3DE77CAC-1ACC-4821-8B47-943CD5DC6F1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16200000">
            <a:off x="673949" y="1645944"/>
            <a:ext cx="2030169" cy="839976"/>
          </a:xfrm>
          <a:prstGeom prst="rect">
            <a:avLst/>
          </a:prstGeom>
        </p:spPr>
      </p:pic>
      <p:pic>
        <p:nvPicPr>
          <p:cNvPr id="6" name="Image 5" descr="Une image contenant étoile, horloge&#10;&#10;Description générée automatiquement">
            <a:extLst>
              <a:ext uri="{FF2B5EF4-FFF2-40B4-BE49-F238E27FC236}">
                <a16:creationId xmlns:a16="http://schemas.microsoft.com/office/drawing/2014/main" id="{DF72E93A-8587-444B-8EDD-582C82E53B57}"/>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6371302" y="512365"/>
            <a:ext cx="1811141" cy="1533810"/>
          </a:xfrm>
          <a:prstGeom prst="rect">
            <a:avLst/>
          </a:prstGeom>
        </p:spPr>
      </p:pic>
      <p:pic>
        <p:nvPicPr>
          <p:cNvPr id="16" name="Image 15" descr="Une image contenant étoile, horloge&#10;&#10;Description générée automatiquement">
            <a:extLst>
              <a:ext uri="{FF2B5EF4-FFF2-40B4-BE49-F238E27FC236}">
                <a16:creationId xmlns:a16="http://schemas.microsoft.com/office/drawing/2014/main" id="{DC1E393F-D879-4B62-8420-F061D214BE86}"/>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flipH="1">
            <a:off x="4243351" y="2321568"/>
            <a:ext cx="1688786" cy="1430191"/>
          </a:xfrm>
          <a:prstGeom prst="rect">
            <a:avLst/>
          </a:prstGeom>
        </p:spPr>
      </p:pic>
      <p:pic>
        <p:nvPicPr>
          <p:cNvPr id="8" name="Image 7" descr="Une image contenant dessin&#10;&#10;Description générée automatiquement">
            <a:extLst>
              <a:ext uri="{FF2B5EF4-FFF2-40B4-BE49-F238E27FC236}">
                <a16:creationId xmlns:a16="http://schemas.microsoft.com/office/drawing/2014/main" id="{759F1E90-4C38-4951-852B-9452A38E83A0}"/>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9202747" y="1050847"/>
            <a:ext cx="2420980" cy="24280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6.25E-7 -2.22222E-6 L -0.29088 -2.22222E-6 " pathEditMode="relative" rAng="0" ptsTypes="AA">
                                      <p:cBhvr>
                                        <p:cTn id="6" dur="2000" fill="hold"/>
                                        <p:tgtEl>
                                          <p:spTgt spid="254"/>
                                        </p:tgtEl>
                                        <p:attrNameLst>
                                          <p:attrName>ppt_x</p:attrName>
                                          <p:attrName>ppt_y</p:attrName>
                                        </p:attrNameLst>
                                      </p:cBhvr>
                                      <p:rCtr x="-1454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3" descr="Magnifying glass">
            <a:extLst>
              <a:ext uri="{FF2B5EF4-FFF2-40B4-BE49-F238E27FC236}">
                <a16:creationId xmlns:a16="http://schemas.microsoft.com/office/drawing/2014/main" id="{5A1E656A-5EA6-4366-8B05-C5D24CB397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1142" y="1960274"/>
            <a:ext cx="745150" cy="745150"/>
          </a:xfrm>
          <a:prstGeom prst="rect">
            <a:avLst/>
          </a:prstGeom>
        </p:spPr>
      </p:pic>
      <p:pic>
        <p:nvPicPr>
          <p:cNvPr id="5" name="Graphic 13" descr="Magnifying glass">
            <a:extLst>
              <a:ext uri="{FF2B5EF4-FFF2-40B4-BE49-F238E27FC236}">
                <a16:creationId xmlns:a16="http://schemas.microsoft.com/office/drawing/2014/main" id="{CB53210B-DE87-4169-B200-AC4E2410CB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6379" y="3031422"/>
            <a:ext cx="745150" cy="745150"/>
          </a:xfrm>
          <a:prstGeom prst="rect">
            <a:avLst/>
          </a:prstGeom>
        </p:spPr>
      </p:pic>
      <p:pic>
        <p:nvPicPr>
          <p:cNvPr id="6" name="Graphic 13" descr="Magnifying glass">
            <a:extLst>
              <a:ext uri="{FF2B5EF4-FFF2-40B4-BE49-F238E27FC236}">
                <a16:creationId xmlns:a16="http://schemas.microsoft.com/office/drawing/2014/main" id="{C1C78E61-1488-4A61-9700-51B4819C5B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9838" y="3987716"/>
            <a:ext cx="745150" cy="745150"/>
          </a:xfrm>
          <a:prstGeom prst="rect">
            <a:avLst/>
          </a:prstGeom>
        </p:spPr>
      </p:pic>
      <p:pic>
        <p:nvPicPr>
          <p:cNvPr id="7" name="Graphic 13" descr="Magnifying glass">
            <a:extLst>
              <a:ext uri="{FF2B5EF4-FFF2-40B4-BE49-F238E27FC236}">
                <a16:creationId xmlns:a16="http://schemas.microsoft.com/office/drawing/2014/main" id="{B7C953A1-6084-4978-8B1E-C876E6C049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7357" y="4847721"/>
            <a:ext cx="745150" cy="745150"/>
          </a:xfrm>
          <a:prstGeom prst="rect">
            <a:avLst/>
          </a:prstGeom>
        </p:spPr>
      </p:pic>
      <p:sp>
        <p:nvSpPr>
          <p:cNvPr id="2" name="ZoneTexte 1">
            <a:extLst>
              <a:ext uri="{FF2B5EF4-FFF2-40B4-BE49-F238E27FC236}">
                <a16:creationId xmlns:a16="http://schemas.microsoft.com/office/drawing/2014/main" id="{FF67D14B-A8CF-491B-9FF5-4155677D36DD}"/>
              </a:ext>
            </a:extLst>
          </p:cNvPr>
          <p:cNvSpPr txBox="1"/>
          <p:nvPr/>
        </p:nvSpPr>
        <p:spPr>
          <a:xfrm>
            <a:off x="2181970" y="1965624"/>
            <a:ext cx="8638023" cy="584775"/>
          </a:xfrm>
          <a:prstGeom prst="rect">
            <a:avLst/>
          </a:prstGeom>
          <a:noFill/>
        </p:spPr>
        <p:txBody>
          <a:bodyPr wrap="square" rtlCol="0">
            <a:spAutoFit/>
          </a:bodyPr>
          <a:lstStyle/>
          <a:p>
            <a:r>
              <a:rPr lang="fr-FR" sz="3200" err="1"/>
              <a:t>It’s</a:t>
            </a:r>
            <a:r>
              <a:rPr lang="fr-FR" sz="3200"/>
              <a:t> a </a:t>
            </a:r>
            <a:r>
              <a:rPr lang="fr-FR" sz="3200" err="1"/>
              <a:t>very</a:t>
            </a:r>
            <a:r>
              <a:rPr lang="fr-FR" sz="3200"/>
              <a:t> big country in the </a:t>
            </a:r>
            <a:r>
              <a:rPr lang="fr-FR" sz="3200" err="1"/>
              <a:t>southern</a:t>
            </a:r>
            <a:r>
              <a:rPr lang="fr-FR" sz="3200"/>
              <a:t> </a:t>
            </a:r>
            <a:r>
              <a:rPr lang="fr-FR" sz="3200" err="1"/>
              <a:t>hemisphere</a:t>
            </a:r>
            <a:endParaRPr lang="fr-FR" sz="3200"/>
          </a:p>
        </p:txBody>
      </p:sp>
      <p:sp>
        <p:nvSpPr>
          <p:cNvPr id="9" name="ZoneTexte 8">
            <a:extLst>
              <a:ext uri="{FF2B5EF4-FFF2-40B4-BE49-F238E27FC236}">
                <a16:creationId xmlns:a16="http://schemas.microsoft.com/office/drawing/2014/main" id="{2838CB20-4F43-4B48-8BFD-7D20891068A6}"/>
              </a:ext>
            </a:extLst>
          </p:cNvPr>
          <p:cNvSpPr txBox="1"/>
          <p:nvPr/>
        </p:nvSpPr>
        <p:spPr>
          <a:xfrm>
            <a:off x="2181969" y="2865388"/>
            <a:ext cx="8638023" cy="1077218"/>
          </a:xfrm>
          <a:prstGeom prst="rect">
            <a:avLst/>
          </a:prstGeom>
          <a:noFill/>
        </p:spPr>
        <p:txBody>
          <a:bodyPr wrap="square" rtlCol="0">
            <a:spAutoFit/>
          </a:bodyPr>
          <a:lstStyle/>
          <a:p>
            <a:r>
              <a:rPr lang="fr-FR" sz="3200" err="1"/>
              <a:t>We</a:t>
            </a:r>
            <a:r>
              <a:rPr lang="fr-FR" sz="3200"/>
              <a:t> are </a:t>
            </a:r>
            <a:r>
              <a:rPr lang="fr-FR" sz="3200" err="1"/>
              <a:t>going</a:t>
            </a:r>
            <a:r>
              <a:rPr lang="fr-FR" sz="3200"/>
              <a:t> to </a:t>
            </a:r>
            <a:r>
              <a:rPr lang="fr-FR" sz="3200" err="1"/>
              <a:t>visit</a:t>
            </a:r>
            <a:r>
              <a:rPr lang="fr-FR" sz="3200"/>
              <a:t> a </a:t>
            </a:r>
            <a:r>
              <a:rPr lang="fr-FR" sz="3200" err="1"/>
              <a:t>very</a:t>
            </a:r>
            <a:r>
              <a:rPr lang="fr-FR" sz="3200"/>
              <a:t> </a:t>
            </a:r>
            <a:r>
              <a:rPr lang="fr-FR" sz="3200" err="1"/>
              <a:t>busy</a:t>
            </a:r>
            <a:r>
              <a:rPr lang="fr-FR" sz="3200"/>
              <a:t> and big city but </a:t>
            </a:r>
            <a:r>
              <a:rPr lang="fr-FR" sz="3200" err="1"/>
              <a:t>it’s</a:t>
            </a:r>
            <a:r>
              <a:rPr lang="fr-FR" sz="3200"/>
              <a:t> not the capital</a:t>
            </a:r>
          </a:p>
        </p:txBody>
      </p:sp>
      <p:sp>
        <p:nvSpPr>
          <p:cNvPr id="3" name="ZoneTexte 2">
            <a:extLst>
              <a:ext uri="{FF2B5EF4-FFF2-40B4-BE49-F238E27FC236}">
                <a16:creationId xmlns:a16="http://schemas.microsoft.com/office/drawing/2014/main" id="{37BE40F8-5FBA-44E9-94C7-64EC6D01E14B}"/>
              </a:ext>
            </a:extLst>
          </p:cNvPr>
          <p:cNvSpPr txBox="1"/>
          <p:nvPr/>
        </p:nvSpPr>
        <p:spPr>
          <a:xfrm>
            <a:off x="2181969" y="4171782"/>
            <a:ext cx="8213835" cy="584775"/>
          </a:xfrm>
          <a:prstGeom prst="rect">
            <a:avLst/>
          </a:prstGeom>
          <a:noFill/>
        </p:spPr>
        <p:txBody>
          <a:bodyPr wrap="square" rtlCol="0">
            <a:spAutoFit/>
          </a:bodyPr>
          <a:lstStyle/>
          <a:p>
            <a:r>
              <a:rPr lang="fr-FR" sz="3200"/>
              <a:t>The </a:t>
            </a:r>
            <a:r>
              <a:rPr lang="fr-FR" sz="3200" err="1"/>
              <a:t>name</a:t>
            </a:r>
            <a:r>
              <a:rPr lang="fr-FR" sz="3200"/>
              <a:t> of the city starts </a:t>
            </a:r>
            <a:r>
              <a:rPr lang="fr-FR" sz="3200" err="1"/>
              <a:t>with</a:t>
            </a:r>
            <a:r>
              <a:rPr lang="fr-FR" sz="3200"/>
              <a:t> an « s »</a:t>
            </a:r>
          </a:p>
        </p:txBody>
      </p:sp>
      <p:sp>
        <p:nvSpPr>
          <p:cNvPr id="11" name="ZoneTexte 10">
            <a:extLst>
              <a:ext uri="{FF2B5EF4-FFF2-40B4-BE49-F238E27FC236}">
                <a16:creationId xmlns:a16="http://schemas.microsoft.com/office/drawing/2014/main" id="{22DC4EBE-563E-4247-AE21-597AC94EE6F3}"/>
              </a:ext>
            </a:extLst>
          </p:cNvPr>
          <p:cNvSpPr txBox="1"/>
          <p:nvPr/>
        </p:nvSpPr>
        <p:spPr>
          <a:xfrm>
            <a:off x="2181969" y="4847721"/>
            <a:ext cx="8638023" cy="584775"/>
          </a:xfrm>
          <a:prstGeom prst="rect">
            <a:avLst/>
          </a:prstGeom>
          <a:noFill/>
        </p:spPr>
        <p:txBody>
          <a:bodyPr wrap="square" rtlCol="0">
            <a:spAutoFit/>
          </a:bodyPr>
          <a:lstStyle/>
          <a:p>
            <a:r>
              <a:rPr lang="fr-FR" sz="3200" err="1"/>
              <a:t>It’s</a:t>
            </a:r>
            <a:r>
              <a:rPr lang="fr-FR" sz="3200"/>
              <a:t> </a:t>
            </a:r>
            <a:r>
              <a:rPr lang="fr-FR" sz="3200" err="1"/>
              <a:t>famous</a:t>
            </a:r>
            <a:r>
              <a:rPr lang="fr-FR" sz="3200"/>
              <a:t> for </a:t>
            </a:r>
            <a:r>
              <a:rPr lang="fr-FR" sz="3200" err="1"/>
              <a:t>its</a:t>
            </a:r>
            <a:r>
              <a:rPr lang="fr-FR" sz="3200"/>
              <a:t> </a:t>
            </a:r>
            <a:r>
              <a:rPr lang="fr-FR" sz="3200" err="1"/>
              <a:t>opera</a:t>
            </a:r>
            <a:r>
              <a:rPr lang="fr-FR" sz="3200"/>
              <a:t> house</a:t>
            </a:r>
          </a:p>
        </p:txBody>
      </p:sp>
      <p:sp>
        <p:nvSpPr>
          <p:cNvPr id="4" name="ZoneTexte 3">
            <a:extLst>
              <a:ext uri="{FF2B5EF4-FFF2-40B4-BE49-F238E27FC236}">
                <a16:creationId xmlns:a16="http://schemas.microsoft.com/office/drawing/2014/main" id="{12CCA248-C39D-44A4-9A31-21A5D2F0D90A}"/>
              </a:ext>
            </a:extLst>
          </p:cNvPr>
          <p:cNvSpPr txBox="1"/>
          <p:nvPr/>
        </p:nvSpPr>
        <p:spPr>
          <a:xfrm>
            <a:off x="4696568" y="824963"/>
            <a:ext cx="3184635" cy="707886"/>
          </a:xfrm>
          <a:prstGeom prst="rect">
            <a:avLst/>
          </a:prstGeom>
          <a:noFill/>
        </p:spPr>
        <p:txBody>
          <a:bodyPr wrap="square" rtlCol="0">
            <a:spAutoFit/>
          </a:bodyPr>
          <a:lstStyle/>
          <a:p>
            <a:r>
              <a:rPr lang="fr-FR" sz="4000" err="1"/>
              <a:t>Today’s</a:t>
            </a:r>
            <a:r>
              <a:rPr lang="fr-FR" sz="4000"/>
              <a:t> clues</a:t>
            </a:r>
          </a:p>
        </p:txBody>
      </p:sp>
      <p:sp>
        <p:nvSpPr>
          <p:cNvPr id="13" name="Rectangle 12">
            <a:extLst>
              <a:ext uri="{FF2B5EF4-FFF2-40B4-BE49-F238E27FC236}">
                <a16:creationId xmlns:a16="http://schemas.microsoft.com/office/drawing/2014/main" id="{C71A5D65-37E8-4C31-939D-59E094B14A69}"/>
              </a:ext>
            </a:extLst>
          </p:cNvPr>
          <p:cNvSpPr/>
          <p:nvPr/>
        </p:nvSpPr>
        <p:spPr>
          <a:xfrm>
            <a:off x="8984473" y="4257595"/>
            <a:ext cx="2730515" cy="2072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sz="1100"/>
          </a:p>
        </p:txBody>
      </p:sp>
      <p:sp>
        <p:nvSpPr>
          <p:cNvPr id="14" name="Oval 39">
            <a:extLst>
              <a:ext uri="{FF2B5EF4-FFF2-40B4-BE49-F238E27FC236}">
                <a16:creationId xmlns:a16="http://schemas.microsoft.com/office/drawing/2014/main" id="{C8D84FAD-50BE-438D-A130-A166D9A4A9C4}"/>
              </a:ext>
            </a:extLst>
          </p:cNvPr>
          <p:cNvSpPr/>
          <p:nvPr/>
        </p:nvSpPr>
        <p:spPr>
          <a:xfrm>
            <a:off x="9449304" y="4376400"/>
            <a:ext cx="1841182" cy="1801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sz="1100"/>
          </a:p>
        </p:txBody>
      </p:sp>
      <p:sp>
        <p:nvSpPr>
          <p:cNvPr id="15" name="Oval 40">
            <a:extLst>
              <a:ext uri="{FF2B5EF4-FFF2-40B4-BE49-F238E27FC236}">
                <a16:creationId xmlns:a16="http://schemas.microsoft.com/office/drawing/2014/main" id="{B9025B87-8170-4859-BF3A-6CFBD86AB1CE}"/>
              </a:ext>
            </a:extLst>
          </p:cNvPr>
          <p:cNvSpPr/>
          <p:nvPr/>
        </p:nvSpPr>
        <p:spPr>
          <a:xfrm>
            <a:off x="9954252" y="4869168"/>
            <a:ext cx="833908" cy="815914"/>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FR" sz="2800" b="1"/>
              <a:t>1</a:t>
            </a:r>
          </a:p>
        </p:txBody>
      </p:sp>
      <p:sp>
        <p:nvSpPr>
          <p:cNvPr id="16" name="Oval 41">
            <a:extLst>
              <a:ext uri="{FF2B5EF4-FFF2-40B4-BE49-F238E27FC236}">
                <a16:creationId xmlns:a16="http://schemas.microsoft.com/office/drawing/2014/main" id="{C5170852-8F6B-431C-AC0C-7B56DFB99C16}"/>
              </a:ext>
            </a:extLst>
          </p:cNvPr>
          <p:cNvSpPr/>
          <p:nvPr/>
        </p:nvSpPr>
        <p:spPr>
          <a:xfrm>
            <a:off x="9954252" y="4869168"/>
            <a:ext cx="833908" cy="815914"/>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FR" sz="2800" b="1"/>
              <a:t>2</a:t>
            </a:r>
          </a:p>
        </p:txBody>
      </p:sp>
      <p:sp>
        <p:nvSpPr>
          <p:cNvPr id="17" name="Oval 42">
            <a:extLst>
              <a:ext uri="{FF2B5EF4-FFF2-40B4-BE49-F238E27FC236}">
                <a16:creationId xmlns:a16="http://schemas.microsoft.com/office/drawing/2014/main" id="{34346065-7CFC-4CE4-92B8-A2C1CE6CF647}"/>
              </a:ext>
            </a:extLst>
          </p:cNvPr>
          <p:cNvSpPr/>
          <p:nvPr/>
        </p:nvSpPr>
        <p:spPr>
          <a:xfrm>
            <a:off x="9954252" y="4869168"/>
            <a:ext cx="833908" cy="815914"/>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FR" sz="2800" b="1"/>
              <a:t>3</a:t>
            </a:r>
          </a:p>
        </p:txBody>
      </p:sp>
      <p:sp>
        <p:nvSpPr>
          <p:cNvPr id="18" name="Oval 43">
            <a:extLst>
              <a:ext uri="{FF2B5EF4-FFF2-40B4-BE49-F238E27FC236}">
                <a16:creationId xmlns:a16="http://schemas.microsoft.com/office/drawing/2014/main" id="{141D47C8-F1E3-48F6-B93D-9C0B1E359114}"/>
              </a:ext>
            </a:extLst>
          </p:cNvPr>
          <p:cNvSpPr/>
          <p:nvPr/>
        </p:nvSpPr>
        <p:spPr>
          <a:xfrm>
            <a:off x="9954252" y="4869168"/>
            <a:ext cx="833908" cy="815914"/>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FR" sz="2800" b="1"/>
              <a:t>4</a:t>
            </a:r>
          </a:p>
        </p:txBody>
      </p:sp>
      <p:sp>
        <p:nvSpPr>
          <p:cNvPr id="19" name="Oval 45">
            <a:extLst>
              <a:ext uri="{FF2B5EF4-FFF2-40B4-BE49-F238E27FC236}">
                <a16:creationId xmlns:a16="http://schemas.microsoft.com/office/drawing/2014/main" id="{0BF67636-73F4-4412-8D32-7EEC2EFE3CA4}"/>
              </a:ext>
            </a:extLst>
          </p:cNvPr>
          <p:cNvSpPr/>
          <p:nvPr/>
        </p:nvSpPr>
        <p:spPr>
          <a:xfrm>
            <a:off x="9954252" y="4869168"/>
            <a:ext cx="833908" cy="815914"/>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FR" sz="2800" b="1"/>
              <a:t>5</a:t>
            </a:r>
          </a:p>
        </p:txBody>
      </p:sp>
      <p:sp>
        <p:nvSpPr>
          <p:cNvPr id="8" name="Rectangle 7">
            <a:extLst>
              <a:ext uri="{FF2B5EF4-FFF2-40B4-BE49-F238E27FC236}">
                <a16:creationId xmlns:a16="http://schemas.microsoft.com/office/drawing/2014/main" id="{4C54A9D0-1862-429B-A5E0-6C818FFF472F}"/>
              </a:ext>
            </a:extLst>
          </p:cNvPr>
          <p:cNvSpPr/>
          <p:nvPr/>
        </p:nvSpPr>
        <p:spPr>
          <a:xfrm>
            <a:off x="9324208" y="4231455"/>
            <a:ext cx="2143192" cy="2040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2957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1" presetClass="exit" presetSubtype="1" fill="hold" grpId="0" nodeType="clickEffect">
                                  <p:stCondLst>
                                    <p:cond delay="0"/>
                                  </p:stCondLst>
                                  <p:childTnLst>
                                    <p:animEffect transition="out" filter="wheel(1)">
                                      <p:cBhvr>
                                        <p:cTn id="34" dur="5000"/>
                                        <p:tgtEl>
                                          <p:spTgt spid="14"/>
                                        </p:tgtEl>
                                      </p:cBhvr>
                                    </p:animEffect>
                                    <p:set>
                                      <p:cBhvr>
                                        <p:cTn id="35" dur="1" fill="hold">
                                          <p:stCondLst>
                                            <p:cond delay="4999"/>
                                          </p:stCondLst>
                                        </p:cTn>
                                        <p:tgtEl>
                                          <p:spTgt spid="14"/>
                                        </p:tgtEl>
                                        <p:attrNameLst>
                                          <p:attrName>style.visibility</p:attrName>
                                        </p:attrNameLst>
                                      </p:cBhvr>
                                      <p:to>
                                        <p:strVal val="hidden"/>
                                      </p:to>
                                    </p:set>
                                  </p:childTnLst>
                                </p:cTn>
                              </p:par>
                              <p:par>
                                <p:cTn id="36" presetID="53" presetClass="exit" presetSubtype="32" fill="hold" grpId="0" nodeType="withEffect">
                                  <p:stCondLst>
                                    <p:cond delay="0"/>
                                  </p:stCondLst>
                                  <p:childTnLst>
                                    <p:anim calcmode="lin" valueType="num">
                                      <p:cBhvr>
                                        <p:cTn id="37" dur="1000"/>
                                        <p:tgtEl>
                                          <p:spTgt spid="19"/>
                                        </p:tgtEl>
                                        <p:attrNameLst>
                                          <p:attrName>ppt_w</p:attrName>
                                        </p:attrNameLst>
                                      </p:cBhvr>
                                      <p:tavLst>
                                        <p:tav tm="0">
                                          <p:val>
                                            <p:strVal val="ppt_w"/>
                                          </p:val>
                                        </p:tav>
                                        <p:tav tm="100000">
                                          <p:val>
                                            <p:fltVal val="0"/>
                                          </p:val>
                                        </p:tav>
                                      </p:tavLst>
                                    </p:anim>
                                    <p:anim calcmode="lin" valueType="num">
                                      <p:cBhvr>
                                        <p:cTn id="38" dur="1000"/>
                                        <p:tgtEl>
                                          <p:spTgt spid="19"/>
                                        </p:tgtEl>
                                        <p:attrNameLst>
                                          <p:attrName>ppt_h</p:attrName>
                                        </p:attrNameLst>
                                      </p:cBhvr>
                                      <p:tavLst>
                                        <p:tav tm="0">
                                          <p:val>
                                            <p:strVal val="ppt_h"/>
                                          </p:val>
                                        </p:tav>
                                        <p:tav tm="100000">
                                          <p:val>
                                            <p:fltVal val="0"/>
                                          </p:val>
                                        </p:tav>
                                      </p:tavLst>
                                    </p:anim>
                                    <p:animEffect transition="out" filter="fade">
                                      <p:cBhvr>
                                        <p:cTn id="39" dur="1000"/>
                                        <p:tgtEl>
                                          <p:spTgt spid="19"/>
                                        </p:tgtEl>
                                      </p:cBhvr>
                                    </p:animEffect>
                                    <p:set>
                                      <p:cBhvr>
                                        <p:cTn id="40" dur="1" fill="hold">
                                          <p:stCondLst>
                                            <p:cond delay="999"/>
                                          </p:stCondLst>
                                        </p:cTn>
                                        <p:tgtEl>
                                          <p:spTgt spid="19"/>
                                        </p:tgtEl>
                                        <p:attrNameLst>
                                          <p:attrName>style.visibility</p:attrName>
                                        </p:attrNameLst>
                                      </p:cBhvr>
                                      <p:to>
                                        <p:strVal val="hidden"/>
                                      </p:to>
                                    </p:set>
                                  </p:childTnLst>
                                </p:cTn>
                              </p:par>
                              <p:par>
                                <p:cTn id="41" presetID="53" presetClass="exit" presetSubtype="32" fill="hold" grpId="0" nodeType="withEffect">
                                  <p:stCondLst>
                                    <p:cond delay="1000"/>
                                  </p:stCondLst>
                                  <p:childTnLst>
                                    <p:anim calcmode="lin" valueType="num">
                                      <p:cBhvr>
                                        <p:cTn id="42" dur="1000"/>
                                        <p:tgtEl>
                                          <p:spTgt spid="18"/>
                                        </p:tgtEl>
                                        <p:attrNameLst>
                                          <p:attrName>ppt_w</p:attrName>
                                        </p:attrNameLst>
                                      </p:cBhvr>
                                      <p:tavLst>
                                        <p:tav tm="0">
                                          <p:val>
                                            <p:strVal val="ppt_w"/>
                                          </p:val>
                                        </p:tav>
                                        <p:tav tm="100000">
                                          <p:val>
                                            <p:fltVal val="0"/>
                                          </p:val>
                                        </p:tav>
                                      </p:tavLst>
                                    </p:anim>
                                    <p:anim calcmode="lin" valueType="num">
                                      <p:cBhvr>
                                        <p:cTn id="43" dur="1000"/>
                                        <p:tgtEl>
                                          <p:spTgt spid="18"/>
                                        </p:tgtEl>
                                        <p:attrNameLst>
                                          <p:attrName>ppt_h</p:attrName>
                                        </p:attrNameLst>
                                      </p:cBhvr>
                                      <p:tavLst>
                                        <p:tav tm="0">
                                          <p:val>
                                            <p:strVal val="ppt_h"/>
                                          </p:val>
                                        </p:tav>
                                        <p:tav tm="100000">
                                          <p:val>
                                            <p:fltVal val="0"/>
                                          </p:val>
                                        </p:tav>
                                      </p:tavLst>
                                    </p:anim>
                                    <p:animEffect transition="out" filter="fade">
                                      <p:cBhvr>
                                        <p:cTn id="44" dur="1000"/>
                                        <p:tgtEl>
                                          <p:spTgt spid="18"/>
                                        </p:tgtEl>
                                      </p:cBhvr>
                                    </p:animEffect>
                                    <p:set>
                                      <p:cBhvr>
                                        <p:cTn id="45" dur="1" fill="hold">
                                          <p:stCondLst>
                                            <p:cond delay="999"/>
                                          </p:stCondLst>
                                        </p:cTn>
                                        <p:tgtEl>
                                          <p:spTgt spid="18"/>
                                        </p:tgtEl>
                                        <p:attrNameLst>
                                          <p:attrName>style.visibility</p:attrName>
                                        </p:attrNameLst>
                                      </p:cBhvr>
                                      <p:to>
                                        <p:strVal val="hidden"/>
                                      </p:to>
                                    </p:set>
                                  </p:childTnLst>
                                </p:cTn>
                              </p:par>
                              <p:par>
                                <p:cTn id="46" presetID="53" presetClass="exit" presetSubtype="32" fill="hold" grpId="0" nodeType="withEffect">
                                  <p:stCondLst>
                                    <p:cond delay="2000"/>
                                  </p:stCondLst>
                                  <p:childTnLst>
                                    <p:anim calcmode="lin" valueType="num">
                                      <p:cBhvr>
                                        <p:cTn id="47" dur="1000"/>
                                        <p:tgtEl>
                                          <p:spTgt spid="17"/>
                                        </p:tgtEl>
                                        <p:attrNameLst>
                                          <p:attrName>ppt_w</p:attrName>
                                        </p:attrNameLst>
                                      </p:cBhvr>
                                      <p:tavLst>
                                        <p:tav tm="0">
                                          <p:val>
                                            <p:strVal val="ppt_w"/>
                                          </p:val>
                                        </p:tav>
                                        <p:tav tm="100000">
                                          <p:val>
                                            <p:fltVal val="0"/>
                                          </p:val>
                                        </p:tav>
                                      </p:tavLst>
                                    </p:anim>
                                    <p:anim calcmode="lin" valueType="num">
                                      <p:cBhvr>
                                        <p:cTn id="48" dur="1000"/>
                                        <p:tgtEl>
                                          <p:spTgt spid="17"/>
                                        </p:tgtEl>
                                        <p:attrNameLst>
                                          <p:attrName>ppt_h</p:attrName>
                                        </p:attrNameLst>
                                      </p:cBhvr>
                                      <p:tavLst>
                                        <p:tav tm="0">
                                          <p:val>
                                            <p:strVal val="ppt_h"/>
                                          </p:val>
                                        </p:tav>
                                        <p:tav tm="100000">
                                          <p:val>
                                            <p:fltVal val="0"/>
                                          </p:val>
                                        </p:tav>
                                      </p:tavLst>
                                    </p:anim>
                                    <p:animEffect transition="out" filter="fade">
                                      <p:cBhvr>
                                        <p:cTn id="49" dur="1000"/>
                                        <p:tgtEl>
                                          <p:spTgt spid="17"/>
                                        </p:tgtEl>
                                      </p:cBhvr>
                                    </p:animEffect>
                                    <p:set>
                                      <p:cBhvr>
                                        <p:cTn id="50" dur="1" fill="hold">
                                          <p:stCondLst>
                                            <p:cond delay="999"/>
                                          </p:stCondLst>
                                        </p:cTn>
                                        <p:tgtEl>
                                          <p:spTgt spid="17"/>
                                        </p:tgtEl>
                                        <p:attrNameLst>
                                          <p:attrName>style.visibility</p:attrName>
                                        </p:attrNameLst>
                                      </p:cBhvr>
                                      <p:to>
                                        <p:strVal val="hidden"/>
                                      </p:to>
                                    </p:set>
                                  </p:childTnLst>
                                </p:cTn>
                              </p:par>
                              <p:par>
                                <p:cTn id="51" presetID="53" presetClass="exit" presetSubtype="32" fill="hold" grpId="0" nodeType="withEffect">
                                  <p:stCondLst>
                                    <p:cond delay="3000"/>
                                  </p:stCondLst>
                                  <p:childTnLst>
                                    <p:anim calcmode="lin" valueType="num">
                                      <p:cBhvr>
                                        <p:cTn id="52" dur="1000"/>
                                        <p:tgtEl>
                                          <p:spTgt spid="16"/>
                                        </p:tgtEl>
                                        <p:attrNameLst>
                                          <p:attrName>ppt_w</p:attrName>
                                        </p:attrNameLst>
                                      </p:cBhvr>
                                      <p:tavLst>
                                        <p:tav tm="0">
                                          <p:val>
                                            <p:strVal val="ppt_w"/>
                                          </p:val>
                                        </p:tav>
                                        <p:tav tm="100000">
                                          <p:val>
                                            <p:fltVal val="0"/>
                                          </p:val>
                                        </p:tav>
                                      </p:tavLst>
                                    </p:anim>
                                    <p:anim calcmode="lin" valueType="num">
                                      <p:cBhvr>
                                        <p:cTn id="53" dur="1000"/>
                                        <p:tgtEl>
                                          <p:spTgt spid="16"/>
                                        </p:tgtEl>
                                        <p:attrNameLst>
                                          <p:attrName>ppt_h</p:attrName>
                                        </p:attrNameLst>
                                      </p:cBhvr>
                                      <p:tavLst>
                                        <p:tav tm="0">
                                          <p:val>
                                            <p:strVal val="ppt_h"/>
                                          </p:val>
                                        </p:tav>
                                        <p:tav tm="100000">
                                          <p:val>
                                            <p:fltVal val="0"/>
                                          </p:val>
                                        </p:tav>
                                      </p:tavLst>
                                    </p:anim>
                                    <p:animEffect transition="out" filter="fade">
                                      <p:cBhvr>
                                        <p:cTn id="54" dur="1000"/>
                                        <p:tgtEl>
                                          <p:spTgt spid="16"/>
                                        </p:tgtEl>
                                      </p:cBhvr>
                                    </p:animEffect>
                                    <p:set>
                                      <p:cBhvr>
                                        <p:cTn id="55" dur="1" fill="hold">
                                          <p:stCondLst>
                                            <p:cond delay="999"/>
                                          </p:stCondLst>
                                        </p:cTn>
                                        <p:tgtEl>
                                          <p:spTgt spid="16"/>
                                        </p:tgtEl>
                                        <p:attrNameLst>
                                          <p:attrName>style.visibility</p:attrName>
                                        </p:attrNameLst>
                                      </p:cBhvr>
                                      <p:to>
                                        <p:strVal val="hidden"/>
                                      </p:to>
                                    </p:set>
                                  </p:childTnLst>
                                </p:cTn>
                              </p:par>
                              <p:par>
                                <p:cTn id="56" presetID="53" presetClass="exit" presetSubtype="32" repeatCount="0" fill="hold" grpId="0" nodeType="withEffect">
                                  <p:stCondLst>
                                    <p:cond delay="4000"/>
                                  </p:stCondLst>
                                  <p:childTnLst>
                                    <p:anim calcmode="lin" valueType="num">
                                      <p:cBhvr>
                                        <p:cTn id="57" dur="1000"/>
                                        <p:tgtEl>
                                          <p:spTgt spid="15"/>
                                        </p:tgtEl>
                                        <p:attrNameLst>
                                          <p:attrName>ppt_w</p:attrName>
                                        </p:attrNameLst>
                                      </p:cBhvr>
                                      <p:tavLst>
                                        <p:tav tm="0">
                                          <p:val>
                                            <p:strVal val="ppt_w"/>
                                          </p:val>
                                        </p:tav>
                                        <p:tav tm="100000">
                                          <p:val>
                                            <p:fltVal val="0"/>
                                          </p:val>
                                        </p:tav>
                                      </p:tavLst>
                                    </p:anim>
                                    <p:anim calcmode="lin" valueType="num">
                                      <p:cBhvr>
                                        <p:cTn id="58" dur="1000"/>
                                        <p:tgtEl>
                                          <p:spTgt spid="15"/>
                                        </p:tgtEl>
                                        <p:attrNameLst>
                                          <p:attrName>ppt_h</p:attrName>
                                        </p:attrNameLst>
                                      </p:cBhvr>
                                      <p:tavLst>
                                        <p:tav tm="0">
                                          <p:val>
                                            <p:strVal val="ppt_h"/>
                                          </p:val>
                                        </p:tav>
                                        <p:tav tm="100000">
                                          <p:val>
                                            <p:fltVal val="0"/>
                                          </p:val>
                                        </p:tav>
                                      </p:tavLst>
                                    </p:anim>
                                    <p:animEffect transition="out" filter="fade">
                                      <p:cBhvr>
                                        <p:cTn id="59" dur="1000"/>
                                        <p:tgtEl>
                                          <p:spTgt spid="15"/>
                                        </p:tgtEl>
                                      </p:cBhvr>
                                    </p:animEffect>
                                    <p:set>
                                      <p:cBhvr>
                                        <p:cTn id="60" dur="1" fill="hold">
                                          <p:stCondLst>
                                            <p:cond delay="999"/>
                                          </p:stCondLst>
                                        </p:cTn>
                                        <p:tgtEl>
                                          <p:spTgt spid="15"/>
                                        </p:tgtEl>
                                        <p:attrNameLst>
                                          <p:attrName>style.visibility</p:attrName>
                                        </p:attrNameLst>
                                      </p:cBhvr>
                                      <p:to>
                                        <p:strVal val="hidden"/>
                                      </p:to>
                                    </p:set>
                                  </p:childTnLst>
                                </p:cTn>
                              </p:par>
                            </p:childTnLst>
                          </p:cTn>
                        </p:par>
                        <p:par>
                          <p:cTn id="61" fill="hold">
                            <p:stCondLst>
                              <p:cond delay="5000"/>
                            </p:stCondLst>
                            <p:childTnLst>
                              <p:par>
                                <p:cTn id="62" presetID="1" presetClass="exit" presetSubtype="0" fill="hold" grpId="0" nodeType="afterEffect">
                                  <p:stCondLst>
                                    <p:cond delay="500"/>
                                  </p:stCondLst>
                                  <p:childTnLst>
                                    <p:set>
                                      <p:cBhvr>
                                        <p:cTn id="63"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3" grpId="0"/>
      <p:bldP spid="11" grpId="0"/>
      <p:bldP spid="13" grpId="0" animBg="1"/>
      <p:bldP spid="14" grpId="0" animBg="1"/>
      <p:bldP spid="15" grpId="0" animBg="1"/>
      <p:bldP spid="16" grpId="0" animBg="1"/>
      <p:bldP spid="17" grpId="0" animBg="1"/>
      <p:bldP spid="18" grpId="0" animBg="1"/>
      <p:bldP spid="19"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10;&#10;Description générée automatiquement">
            <a:extLst>
              <a:ext uri="{FF2B5EF4-FFF2-40B4-BE49-F238E27FC236}">
                <a16:creationId xmlns:a16="http://schemas.microsoft.com/office/drawing/2014/main" id="{89DF1119-F709-4E3F-9E89-4934BAE9AE19}"/>
              </a:ext>
            </a:extLst>
          </p:cNvPr>
          <p:cNvPicPr>
            <a:picLocks noChangeAspect="1"/>
          </p:cNvPicPr>
          <p:nvPr/>
        </p:nvPicPr>
        <p:blipFill rotWithShape="1">
          <a:blip r:embed="rId3">
            <a:extLst>
              <a:ext uri="{28A0092B-C50C-407E-A947-70E740481C1C}">
                <a14:useLocalDpi xmlns:a14="http://schemas.microsoft.com/office/drawing/2010/main" val="0"/>
              </a:ext>
            </a:extLst>
          </a:blip>
          <a:srcRect l="8688" t="22653" r="25998" b="26037"/>
          <a:stretch/>
        </p:blipFill>
        <p:spPr>
          <a:xfrm>
            <a:off x="124730" y="112106"/>
            <a:ext cx="11844357" cy="6578221"/>
          </a:xfrm>
          <a:prstGeom prst="rect">
            <a:avLst/>
          </a:prstGeom>
        </p:spPr>
      </p:pic>
      <p:sp>
        <p:nvSpPr>
          <p:cNvPr id="7" name="Rectangle : coins arrondis 6">
            <a:extLst>
              <a:ext uri="{FF2B5EF4-FFF2-40B4-BE49-F238E27FC236}">
                <a16:creationId xmlns:a16="http://schemas.microsoft.com/office/drawing/2014/main" id="{0DFA6E68-B330-4323-8409-37F3B2138776}"/>
              </a:ext>
            </a:extLst>
          </p:cNvPr>
          <p:cNvSpPr/>
          <p:nvPr/>
        </p:nvSpPr>
        <p:spPr>
          <a:xfrm rot="1425731">
            <a:off x="4894736" y="6172083"/>
            <a:ext cx="1178388" cy="36147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Zoo entry</a:t>
            </a:r>
          </a:p>
        </p:txBody>
      </p:sp>
      <p:sp>
        <p:nvSpPr>
          <p:cNvPr id="8" name="Triangle isocèle 7">
            <a:extLst>
              <a:ext uri="{FF2B5EF4-FFF2-40B4-BE49-F238E27FC236}">
                <a16:creationId xmlns:a16="http://schemas.microsoft.com/office/drawing/2014/main" id="{74B7D602-388C-473D-AF7B-0F38864FA53A}"/>
              </a:ext>
            </a:extLst>
          </p:cNvPr>
          <p:cNvSpPr/>
          <p:nvPr/>
        </p:nvSpPr>
        <p:spPr>
          <a:xfrm rot="1348538">
            <a:off x="5634715" y="5988209"/>
            <a:ext cx="249542" cy="249701"/>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9394D596-77BC-4A7F-B315-7DD951025098}"/>
              </a:ext>
            </a:extLst>
          </p:cNvPr>
          <p:cNvSpPr/>
          <p:nvPr/>
        </p:nvSpPr>
        <p:spPr>
          <a:xfrm rot="19548175">
            <a:off x="617069" y="4639238"/>
            <a:ext cx="1332412" cy="2161836"/>
          </a:xfrm>
          <a:prstGeom prst="ellipse">
            <a:avLst/>
          </a:prstGeom>
          <a:noFill/>
          <a:ln w="762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14" name="Ellipse 13">
            <a:extLst>
              <a:ext uri="{FF2B5EF4-FFF2-40B4-BE49-F238E27FC236}">
                <a16:creationId xmlns:a16="http://schemas.microsoft.com/office/drawing/2014/main" id="{7FA3D742-FB9A-487A-8C78-208A22135B7F}"/>
              </a:ext>
            </a:extLst>
          </p:cNvPr>
          <p:cNvSpPr/>
          <p:nvPr/>
        </p:nvSpPr>
        <p:spPr>
          <a:xfrm rot="19548175">
            <a:off x="1008864" y="1162197"/>
            <a:ext cx="1003689" cy="964798"/>
          </a:xfrm>
          <a:prstGeom prst="ellipse">
            <a:avLst/>
          </a:prstGeom>
          <a:noFill/>
          <a:ln w="762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15" name="Ellipse 14">
            <a:extLst>
              <a:ext uri="{FF2B5EF4-FFF2-40B4-BE49-F238E27FC236}">
                <a16:creationId xmlns:a16="http://schemas.microsoft.com/office/drawing/2014/main" id="{146AEF6A-B3FC-4035-A541-6F04BFEA36FE}"/>
              </a:ext>
            </a:extLst>
          </p:cNvPr>
          <p:cNvSpPr/>
          <p:nvPr/>
        </p:nvSpPr>
        <p:spPr>
          <a:xfrm rot="19548175">
            <a:off x="3982842" y="2111431"/>
            <a:ext cx="1003689" cy="964798"/>
          </a:xfrm>
          <a:prstGeom prst="ellipse">
            <a:avLst/>
          </a:prstGeom>
          <a:noFill/>
          <a:ln w="762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16" name="Ellipse 15">
            <a:extLst>
              <a:ext uri="{FF2B5EF4-FFF2-40B4-BE49-F238E27FC236}">
                <a16:creationId xmlns:a16="http://schemas.microsoft.com/office/drawing/2014/main" id="{3060E244-A187-4795-8616-32248C51C377}"/>
              </a:ext>
            </a:extLst>
          </p:cNvPr>
          <p:cNvSpPr/>
          <p:nvPr/>
        </p:nvSpPr>
        <p:spPr>
          <a:xfrm rot="20521190">
            <a:off x="8286023" y="726179"/>
            <a:ext cx="1405409" cy="2579676"/>
          </a:xfrm>
          <a:prstGeom prst="ellipse">
            <a:avLst/>
          </a:prstGeom>
          <a:noFill/>
          <a:ln w="762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17" name="Ellipse 16">
            <a:extLst>
              <a:ext uri="{FF2B5EF4-FFF2-40B4-BE49-F238E27FC236}">
                <a16:creationId xmlns:a16="http://schemas.microsoft.com/office/drawing/2014/main" id="{5DA0FDA3-5612-4499-A33C-E2590C914733}"/>
              </a:ext>
            </a:extLst>
          </p:cNvPr>
          <p:cNvSpPr/>
          <p:nvPr/>
        </p:nvSpPr>
        <p:spPr>
          <a:xfrm rot="19548175">
            <a:off x="5648061" y="2500408"/>
            <a:ext cx="1204830" cy="679532"/>
          </a:xfrm>
          <a:prstGeom prst="ellipse">
            <a:avLst/>
          </a:prstGeom>
          <a:noFill/>
          <a:ln w="762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24062515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animal, extérieur, mammifère, brun&#10;&#10;Description générée automatiquement">
            <a:extLst>
              <a:ext uri="{FF2B5EF4-FFF2-40B4-BE49-F238E27FC236}">
                <a16:creationId xmlns:a16="http://schemas.microsoft.com/office/drawing/2014/main" id="{4B5B579C-E4D4-4B64-8552-1663AFBF3DD0}"/>
              </a:ext>
            </a:extLst>
          </p:cNvPr>
          <p:cNvPicPr>
            <a:picLocks noChangeAspect="1"/>
          </p:cNvPicPr>
          <p:nvPr/>
        </p:nvPicPr>
        <p:blipFill rotWithShape="1">
          <a:blip r:embed="rId3">
            <a:extLst>
              <a:ext uri="{28A0092B-C50C-407E-A947-70E740481C1C}">
                <a14:useLocalDpi xmlns:a14="http://schemas.microsoft.com/office/drawing/2010/main" val="0"/>
              </a:ext>
            </a:extLst>
          </a:blip>
          <a:srcRect l="1825" r="11182"/>
          <a:stretch/>
        </p:blipFill>
        <p:spPr>
          <a:xfrm>
            <a:off x="9359474" y="2222301"/>
            <a:ext cx="2552296" cy="1956892"/>
          </a:xfrm>
          <a:prstGeom prst="rect">
            <a:avLst/>
          </a:prstGeom>
        </p:spPr>
      </p:pic>
      <p:pic>
        <p:nvPicPr>
          <p:cNvPr id="10" name="Image 9" descr="Une image contenant herbe, animal, mammifère, extérieur&#10;&#10;Description générée automatiquement">
            <a:extLst>
              <a:ext uri="{FF2B5EF4-FFF2-40B4-BE49-F238E27FC236}">
                <a16:creationId xmlns:a16="http://schemas.microsoft.com/office/drawing/2014/main" id="{2710B54E-2766-49ED-87C1-A566E8E48D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3294" y="386191"/>
            <a:ext cx="2209956" cy="1473304"/>
          </a:xfrm>
          <a:prstGeom prst="rect">
            <a:avLst/>
          </a:prstGeom>
        </p:spPr>
      </p:pic>
      <p:pic>
        <p:nvPicPr>
          <p:cNvPr id="19" name="Image 18" descr="Une image contenant eau, oiseau, animal, extérieur&#10;&#10;Description générée automatiquement">
            <a:extLst>
              <a:ext uri="{FF2B5EF4-FFF2-40B4-BE49-F238E27FC236}">
                <a16:creationId xmlns:a16="http://schemas.microsoft.com/office/drawing/2014/main" id="{D9C07457-ABC8-4BD4-83D0-C4617652C3A7}"/>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22371" r="22077"/>
          <a:stretch/>
        </p:blipFill>
        <p:spPr>
          <a:xfrm>
            <a:off x="3180616" y="785783"/>
            <a:ext cx="1199953" cy="1436518"/>
          </a:xfrm>
          <a:prstGeom prst="rect">
            <a:avLst/>
          </a:prstGeom>
        </p:spPr>
      </p:pic>
      <p:pic>
        <p:nvPicPr>
          <p:cNvPr id="55" name="Image 54" descr="Une image contenant animal, mammifère, koala, extérieur&#10;&#10;Description générée automatiquement">
            <a:extLst>
              <a:ext uri="{FF2B5EF4-FFF2-40B4-BE49-F238E27FC236}">
                <a16:creationId xmlns:a16="http://schemas.microsoft.com/office/drawing/2014/main" id="{22312598-5EA5-4EA6-9943-E12501AB549F}"/>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16329" t="8673" r="25236"/>
          <a:stretch/>
        </p:blipFill>
        <p:spPr>
          <a:xfrm>
            <a:off x="7605548" y="936694"/>
            <a:ext cx="1483773" cy="2126436"/>
          </a:xfrm>
          <a:prstGeom prst="rect">
            <a:avLst/>
          </a:prstGeom>
        </p:spPr>
      </p:pic>
      <p:pic>
        <p:nvPicPr>
          <p:cNvPr id="3" name="Image 2" descr="Une image contenant animal, reptile, extérieur, mouton&#10;&#10;Description générée automatiquement">
            <a:extLst>
              <a:ext uri="{FF2B5EF4-FFF2-40B4-BE49-F238E27FC236}">
                <a16:creationId xmlns:a16="http://schemas.microsoft.com/office/drawing/2014/main" id="{E94310EF-06C3-4E18-BA5A-E85BB1DE2D18}"/>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6266446" y="4435182"/>
            <a:ext cx="2571661" cy="1928746"/>
          </a:xfrm>
          <a:prstGeom prst="rect">
            <a:avLst/>
          </a:prstGeom>
        </p:spPr>
      </p:pic>
      <p:pic>
        <p:nvPicPr>
          <p:cNvPr id="31" name="Image 30" descr="Une image contenant extérieur, herbe, girafe, mammifère&#10;&#10;Description générée automatiquement">
            <a:extLst>
              <a:ext uri="{FF2B5EF4-FFF2-40B4-BE49-F238E27FC236}">
                <a16:creationId xmlns:a16="http://schemas.microsoft.com/office/drawing/2014/main" id="{955120A0-D0CC-42B3-9BD4-7FCB571704B8}"/>
              </a:ext>
            </a:extLst>
          </p:cNvPr>
          <p:cNvPicPr>
            <a:picLocks noChangeAspect="1"/>
          </p:cNvPicPr>
          <p:nvPr/>
        </p:nvPicPr>
        <p:blipFill rotWithShape="1">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l="16587" r="7015" b="9887"/>
          <a:stretch/>
        </p:blipFill>
        <p:spPr>
          <a:xfrm>
            <a:off x="300568" y="4318813"/>
            <a:ext cx="1171550" cy="2072806"/>
          </a:xfrm>
          <a:prstGeom prst="rect">
            <a:avLst/>
          </a:prstGeom>
        </p:spPr>
      </p:pic>
      <p:pic>
        <p:nvPicPr>
          <p:cNvPr id="9" name="Image 8" descr="Une image contenant animal, araignée, blanc, assis&#10;&#10;Description générée automatiquement">
            <a:extLst>
              <a:ext uri="{FF2B5EF4-FFF2-40B4-BE49-F238E27FC236}">
                <a16:creationId xmlns:a16="http://schemas.microsoft.com/office/drawing/2014/main" id="{D5A8C563-F9E1-4BDC-AD35-A17A0591F493}"/>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5411074" y="932937"/>
            <a:ext cx="1924321" cy="1385953"/>
          </a:xfrm>
          <a:prstGeom prst="rect">
            <a:avLst/>
          </a:prstGeom>
        </p:spPr>
      </p:pic>
      <p:pic>
        <p:nvPicPr>
          <p:cNvPr id="36" name="Image 35" descr="Une image contenant animal, reptile, lézard, oiseau&#10;&#10;Description générée automatiquement">
            <a:extLst>
              <a:ext uri="{FF2B5EF4-FFF2-40B4-BE49-F238E27FC236}">
                <a16:creationId xmlns:a16="http://schemas.microsoft.com/office/drawing/2014/main" id="{7A149CEE-D25F-4EF8-BFF0-4CF72EC92BA6}"/>
              </a:ext>
            </a:extLst>
          </p:cNvPr>
          <p:cNvPicPr>
            <a:picLocks noChangeAspect="1"/>
          </p:cNvPicPr>
          <p:nvPr/>
        </p:nvPicPr>
        <p:blipFill>
          <a:blip r:embed="rId15">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1978605" y="5075659"/>
            <a:ext cx="1982067" cy="1349457"/>
          </a:xfrm>
          <a:prstGeom prst="rect">
            <a:avLst/>
          </a:prstGeom>
        </p:spPr>
      </p:pic>
      <p:pic>
        <p:nvPicPr>
          <p:cNvPr id="52" name="Image 51" descr="Une image contenant animal, mammifère, intérieur, brun&#10;&#10;Description générée automatiquement">
            <a:extLst>
              <a:ext uri="{FF2B5EF4-FFF2-40B4-BE49-F238E27FC236}">
                <a16:creationId xmlns:a16="http://schemas.microsoft.com/office/drawing/2014/main" id="{68D6F2D9-950F-44A5-A57D-26C6237FB8C6}"/>
              </a:ext>
            </a:extLst>
          </p:cNvPr>
          <p:cNvPicPr>
            <a:picLocks noChangeAspect="1"/>
          </p:cNvPicPr>
          <p:nvPr/>
        </p:nvPicPr>
        <p:blipFill>
          <a:blip r:embed="rId17">
            <a:extLst>
              <a:ext uri="{28A0092B-C50C-407E-A947-70E740481C1C}">
                <a14:useLocalDpi xmlns:a14="http://schemas.microsoft.com/office/drawing/2010/main" val="0"/>
              </a:ext>
              <a:ext uri="{837473B0-CC2E-450A-ABE3-18F120FF3D39}">
                <a1611:picAttrSrcUrl xmlns:a1611="http://schemas.microsoft.com/office/drawing/2016/11/main" r:id="rId18"/>
              </a:ext>
            </a:extLst>
          </a:blip>
          <a:stretch>
            <a:fillRect/>
          </a:stretch>
        </p:blipFill>
        <p:spPr>
          <a:xfrm>
            <a:off x="3180616" y="3200747"/>
            <a:ext cx="2744939" cy="1436517"/>
          </a:xfrm>
          <a:prstGeom prst="rect">
            <a:avLst/>
          </a:prstGeom>
        </p:spPr>
      </p:pic>
      <p:pic>
        <p:nvPicPr>
          <p:cNvPr id="11" name="Picture 10">
            <a:extLst>
              <a:ext uri="{FF2B5EF4-FFF2-40B4-BE49-F238E27FC236}">
                <a16:creationId xmlns:a16="http://schemas.microsoft.com/office/drawing/2014/main" id="{8173BEB7-F6B6-D340-899B-99A5894FE87C}"/>
              </a:ext>
            </a:extLst>
          </p:cNvPr>
          <p:cNvPicPr>
            <a:picLocks noChangeAspect="1"/>
          </p:cNvPicPr>
          <p:nvPr/>
        </p:nvPicPr>
        <p:blipFill>
          <a:blip r:embed="rId19"/>
          <a:stretch>
            <a:fillRect/>
          </a:stretch>
        </p:blipFill>
        <p:spPr>
          <a:xfrm>
            <a:off x="9008553" y="4684575"/>
            <a:ext cx="2592957" cy="1696226"/>
          </a:xfrm>
          <a:prstGeom prst="rect">
            <a:avLst/>
          </a:prstGeom>
        </p:spPr>
      </p:pic>
      <p:sp>
        <p:nvSpPr>
          <p:cNvPr id="39" name="Rectangle 38">
            <a:extLst>
              <a:ext uri="{FF2B5EF4-FFF2-40B4-BE49-F238E27FC236}">
                <a16:creationId xmlns:a16="http://schemas.microsoft.com/office/drawing/2014/main" id="{A6394F10-AAD1-804C-B3C6-D6F51364897A}"/>
              </a:ext>
            </a:extLst>
          </p:cNvPr>
          <p:cNvSpPr/>
          <p:nvPr/>
        </p:nvSpPr>
        <p:spPr>
          <a:xfrm>
            <a:off x="-3149074" y="1464159"/>
            <a:ext cx="2730515" cy="2072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sz="1100"/>
          </a:p>
        </p:txBody>
      </p:sp>
      <p:sp>
        <p:nvSpPr>
          <p:cNvPr id="40" name="Oval 39">
            <a:extLst>
              <a:ext uri="{FF2B5EF4-FFF2-40B4-BE49-F238E27FC236}">
                <a16:creationId xmlns:a16="http://schemas.microsoft.com/office/drawing/2014/main" id="{FE0873A9-39D8-D64C-A032-E653438FE26D}"/>
              </a:ext>
            </a:extLst>
          </p:cNvPr>
          <p:cNvSpPr/>
          <p:nvPr/>
        </p:nvSpPr>
        <p:spPr>
          <a:xfrm>
            <a:off x="-2684243" y="1582964"/>
            <a:ext cx="1841182" cy="1801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sz="1100"/>
          </a:p>
        </p:txBody>
      </p:sp>
      <p:sp>
        <p:nvSpPr>
          <p:cNvPr id="41" name="Oval 40">
            <a:extLst>
              <a:ext uri="{FF2B5EF4-FFF2-40B4-BE49-F238E27FC236}">
                <a16:creationId xmlns:a16="http://schemas.microsoft.com/office/drawing/2014/main" id="{7A54557A-571B-4149-86EE-A4D93F5EF32B}"/>
              </a:ext>
            </a:extLst>
          </p:cNvPr>
          <p:cNvSpPr/>
          <p:nvPr/>
        </p:nvSpPr>
        <p:spPr>
          <a:xfrm>
            <a:off x="-2179295" y="2075732"/>
            <a:ext cx="833908" cy="815914"/>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FR" sz="2800" b="1"/>
              <a:t>1</a:t>
            </a:r>
          </a:p>
        </p:txBody>
      </p:sp>
      <p:sp>
        <p:nvSpPr>
          <p:cNvPr id="42" name="Oval 41">
            <a:extLst>
              <a:ext uri="{FF2B5EF4-FFF2-40B4-BE49-F238E27FC236}">
                <a16:creationId xmlns:a16="http://schemas.microsoft.com/office/drawing/2014/main" id="{FECDB302-B175-7E43-907B-B82DD30E6D3C}"/>
              </a:ext>
            </a:extLst>
          </p:cNvPr>
          <p:cNvSpPr/>
          <p:nvPr/>
        </p:nvSpPr>
        <p:spPr>
          <a:xfrm>
            <a:off x="-2179295" y="2075732"/>
            <a:ext cx="833908" cy="815914"/>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FR" sz="2800" b="1"/>
              <a:t>2</a:t>
            </a:r>
          </a:p>
        </p:txBody>
      </p:sp>
      <p:sp>
        <p:nvSpPr>
          <p:cNvPr id="43" name="Oval 42">
            <a:extLst>
              <a:ext uri="{FF2B5EF4-FFF2-40B4-BE49-F238E27FC236}">
                <a16:creationId xmlns:a16="http://schemas.microsoft.com/office/drawing/2014/main" id="{EFF9ABB4-73C7-5E41-A09D-8465FB77AA35}"/>
              </a:ext>
            </a:extLst>
          </p:cNvPr>
          <p:cNvSpPr/>
          <p:nvPr/>
        </p:nvSpPr>
        <p:spPr>
          <a:xfrm>
            <a:off x="-2179295" y="2075732"/>
            <a:ext cx="833908" cy="815914"/>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FR" sz="2800" b="1"/>
              <a:t>3</a:t>
            </a:r>
          </a:p>
        </p:txBody>
      </p:sp>
      <p:sp>
        <p:nvSpPr>
          <p:cNvPr id="44" name="Oval 43">
            <a:extLst>
              <a:ext uri="{FF2B5EF4-FFF2-40B4-BE49-F238E27FC236}">
                <a16:creationId xmlns:a16="http://schemas.microsoft.com/office/drawing/2014/main" id="{A68547E8-1031-424D-9725-548B6998035A}"/>
              </a:ext>
            </a:extLst>
          </p:cNvPr>
          <p:cNvSpPr/>
          <p:nvPr/>
        </p:nvSpPr>
        <p:spPr>
          <a:xfrm>
            <a:off x="-2179295" y="2075732"/>
            <a:ext cx="833908" cy="815914"/>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FR" sz="2800" b="1"/>
              <a:t>4</a:t>
            </a:r>
          </a:p>
        </p:txBody>
      </p:sp>
      <p:sp>
        <p:nvSpPr>
          <p:cNvPr id="46" name="Oval 45">
            <a:extLst>
              <a:ext uri="{FF2B5EF4-FFF2-40B4-BE49-F238E27FC236}">
                <a16:creationId xmlns:a16="http://schemas.microsoft.com/office/drawing/2014/main" id="{DC8046E7-24D1-7D48-89A4-55801984DD9B}"/>
              </a:ext>
            </a:extLst>
          </p:cNvPr>
          <p:cNvSpPr/>
          <p:nvPr/>
        </p:nvSpPr>
        <p:spPr>
          <a:xfrm>
            <a:off x="-2179295" y="2075732"/>
            <a:ext cx="833908" cy="815914"/>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FR" sz="2800" b="1"/>
              <a:t>5</a:t>
            </a:r>
          </a:p>
        </p:txBody>
      </p:sp>
      <p:pic>
        <p:nvPicPr>
          <p:cNvPr id="22" name="Image 21" descr="Une image contenant extérieur, oiseau, animal, émeu&#10;&#10;Description générée automatiquement">
            <a:extLst>
              <a:ext uri="{FF2B5EF4-FFF2-40B4-BE49-F238E27FC236}">
                <a16:creationId xmlns:a16="http://schemas.microsoft.com/office/drawing/2014/main" id="{4FF64113-6342-413F-9CA2-B795B7062209}"/>
              </a:ext>
            </a:extLst>
          </p:cNvPr>
          <p:cNvPicPr>
            <a:picLocks noChangeAspect="1"/>
          </p:cNvPicPr>
          <p:nvPr/>
        </p:nvPicPr>
        <p:blipFill>
          <a:blip r:embed="rId20">
            <a:extLst>
              <a:ext uri="{28A0092B-C50C-407E-A947-70E740481C1C}">
                <a14:useLocalDpi xmlns:a14="http://schemas.microsoft.com/office/drawing/2010/main" val="0"/>
              </a:ext>
              <a:ext uri="{837473B0-CC2E-450A-ABE3-18F120FF3D39}">
                <a1611:picAttrSrcUrl xmlns:a1611="http://schemas.microsoft.com/office/drawing/2016/11/main" r:id="rId21"/>
              </a:ext>
            </a:extLst>
          </a:blip>
          <a:stretch>
            <a:fillRect/>
          </a:stretch>
        </p:blipFill>
        <p:spPr>
          <a:xfrm>
            <a:off x="572412" y="1464159"/>
            <a:ext cx="2018446" cy="1513834"/>
          </a:xfrm>
          <a:prstGeom prst="rect">
            <a:avLst/>
          </a:prstGeom>
        </p:spPr>
      </p:pic>
    </p:spTree>
    <p:extLst>
      <p:ext uri="{BB962C8B-B14F-4D97-AF65-F5344CB8AC3E}">
        <p14:creationId xmlns:p14="http://schemas.microsoft.com/office/powerpoint/2010/main" val="59735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5000"/>
                                        <p:tgtEl>
                                          <p:spTgt spid="40"/>
                                        </p:tgtEl>
                                      </p:cBhvr>
                                    </p:animEffect>
                                    <p:set>
                                      <p:cBhvr>
                                        <p:cTn id="7" dur="1" fill="hold">
                                          <p:stCondLst>
                                            <p:cond delay="4999"/>
                                          </p:stCondLst>
                                        </p:cTn>
                                        <p:tgtEl>
                                          <p:spTgt spid="40"/>
                                        </p:tgtEl>
                                        <p:attrNameLst>
                                          <p:attrName>style.visibility</p:attrName>
                                        </p:attrNameLst>
                                      </p:cBhvr>
                                      <p:to>
                                        <p:strVal val="hidden"/>
                                      </p:to>
                                    </p:set>
                                  </p:childTnLst>
                                </p:cTn>
                              </p:par>
                              <p:par>
                                <p:cTn id="8" presetID="53" presetClass="exit" presetSubtype="32" fill="hold" grpId="0" nodeType="withEffect">
                                  <p:stCondLst>
                                    <p:cond delay="0"/>
                                  </p:stCondLst>
                                  <p:childTnLst>
                                    <p:anim calcmode="lin" valueType="num">
                                      <p:cBhvr>
                                        <p:cTn id="9" dur="1000"/>
                                        <p:tgtEl>
                                          <p:spTgt spid="46"/>
                                        </p:tgtEl>
                                        <p:attrNameLst>
                                          <p:attrName>ppt_w</p:attrName>
                                        </p:attrNameLst>
                                      </p:cBhvr>
                                      <p:tavLst>
                                        <p:tav tm="0">
                                          <p:val>
                                            <p:strVal val="ppt_w"/>
                                          </p:val>
                                        </p:tav>
                                        <p:tav tm="100000">
                                          <p:val>
                                            <p:fltVal val="0"/>
                                          </p:val>
                                        </p:tav>
                                      </p:tavLst>
                                    </p:anim>
                                    <p:anim calcmode="lin" valueType="num">
                                      <p:cBhvr>
                                        <p:cTn id="10" dur="1000"/>
                                        <p:tgtEl>
                                          <p:spTgt spid="46"/>
                                        </p:tgtEl>
                                        <p:attrNameLst>
                                          <p:attrName>ppt_h</p:attrName>
                                        </p:attrNameLst>
                                      </p:cBhvr>
                                      <p:tavLst>
                                        <p:tav tm="0">
                                          <p:val>
                                            <p:strVal val="ppt_h"/>
                                          </p:val>
                                        </p:tav>
                                        <p:tav tm="100000">
                                          <p:val>
                                            <p:fltVal val="0"/>
                                          </p:val>
                                        </p:tav>
                                      </p:tavLst>
                                    </p:anim>
                                    <p:animEffect transition="out" filter="fade">
                                      <p:cBhvr>
                                        <p:cTn id="11" dur="1000"/>
                                        <p:tgtEl>
                                          <p:spTgt spid="46"/>
                                        </p:tgtEl>
                                      </p:cBhvr>
                                    </p:animEffect>
                                    <p:set>
                                      <p:cBhvr>
                                        <p:cTn id="12" dur="1" fill="hold">
                                          <p:stCondLst>
                                            <p:cond delay="999"/>
                                          </p:stCondLst>
                                        </p:cTn>
                                        <p:tgtEl>
                                          <p:spTgt spid="46"/>
                                        </p:tgtEl>
                                        <p:attrNameLst>
                                          <p:attrName>style.visibility</p:attrName>
                                        </p:attrNameLst>
                                      </p:cBhvr>
                                      <p:to>
                                        <p:strVal val="hidden"/>
                                      </p:to>
                                    </p:set>
                                  </p:childTnLst>
                                </p:cTn>
                              </p:par>
                              <p:par>
                                <p:cTn id="13" presetID="53" presetClass="exit" presetSubtype="32" fill="hold" grpId="0" nodeType="withEffect">
                                  <p:stCondLst>
                                    <p:cond delay="1000"/>
                                  </p:stCondLst>
                                  <p:childTnLst>
                                    <p:anim calcmode="lin" valueType="num">
                                      <p:cBhvr>
                                        <p:cTn id="14" dur="1000"/>
                                        <p:tgtEl>
                                          <p:spTgt spid="44"/>
                                        </p:tgtEl>
                                        <p:attrNameLst>
                                          <p:attrName>ppt_w</p:attrName>
                                        </p:attrNameLst>
                                      </p:cBhvr>
                                      <p:tavLst>
                                        <p:tav tm="0">
                                          <p:val>
                                            <p:strVal val="ppt_w"/>
                                          </p:val>
                                        </p:tav>
                                        <p:tav tm="100000">
                                          <p:val>
                                            <p:fltVal val="0"/>
                                          </p:val>
                                        </p:tav>
                                      </p:tavLst>
                                    </p:anim>
                                    <p:anim calcmode="lin" valueType="num">
                                      <p:cBhvr>
                                        <p:cTn id="15" dur="1000"/>
                                        <p:tgtEl>
                                          <p:spTgt spid="44"/>
                                        </p:tgtEl>
                                        <p:attrNameLst>
                                          <p:attrName>ppt_h</p:attrName>
                                        </p:attrNameLst>
                                      </p:cBhvr>
                                      <p:tavLst>
                                        <p:tav tm="0">
                                          <p:val>
                                            <p:strVal val="ppt_h"/>
                                          </p:val>
                                        </p:tav>
                                        <p:tav tm="100000">
                                          <p:val>
                                            <p:fltVal val="0"/>
                                          </p:val>
                                        </p:tav>
                                      </p:tavLst>
                                    </p:anim>
                                    <p:animEffect transition="out" filter="fade">
                                      <p:cBhvr>
                                        <p:cTn id="16" dur="1000"/>
                                        <p:tgtEl>
                                          <p:spTgt spid="44"/>
                                        </p:tgtEl>
                                      </p:cBhvr>
                                    </p:animEffect>
                                    <p:set>
                                      <p:cBhvr>
                                        <p:cTn id="17" dur="1" fill="hold">
                                          <p:stCondLst>
                                            <p:cond delay="999"/>
                                          </p:stCondLst>
                                        </p:cTn>
                                        <p:tgtEl>
                                          <p:spTgt spid="44"/>
                                        </p:tgtEl>
                                        <p:attrNameLst>
                                          <p:attrName>style.visibility</p:attrName>
                                        </p:attrNameLst>
                                      </p:cBhvr>
                                      <p:to>
                                        <p:strVal val="hidden"/>
                                      </p:to>
                                    </p:set>
                                  </p:childTnLst>
                                </p:cTn>
                              </p:par>
                              <p:par>
                                <p:cTn id="18" presetID="53" presetClass="exit" presetSubtype="32" fill="hold" grpId="0" nodeType="withEffect">
                                  <p:stCondLst>
                                    <p:cond delay="2000"/>
                                  </p:stCondLst>
                                  <p:childTnLst>
                                    <p:anim calcmode="lin" valueType="num">
                                      <p:cBhvr>
                                        <p:cTn id="19" dur="1000"/>
                                        <p:tgtEl>
                                          <p:spTgt spid="43"/>
                                        </p:tgtEl>
                                        <p:attrNameLst>
                                          <p:attrName>ppt_w</p:attrName>
                                        </p:attrNameLst>
                                      </p:cBhvr>
                                      <p:tavLst>
                                        <p:tav tm="0">
                                          <p:val>
                                            <p:strVal val="ppt_w"/>
                                          </p:val>
                                        </p:tav>
                                        <p:tav tm="100000">
                                          <p:val>
                                            <p:fltVal val="0"/>
                                          </p:val>
                                        </p:tav>
                                      </p:tavLst>
                                    </p:anim>
                                    <p:anim calcmode="lin" valueType="num">
                                      <p:cBhvr>
                                        <p:cTn id="20" dur="1000"/>
                                        <p:tgtEl>
                                          <p:spTgt spid="43"/>
                                        </p:tgtEl>
                                        <p:attrNameLst>
                                          <p:attrName>ppt_h</p:attrName>
                                        </p:attrNameLst>
                                      </p:cBhvr>
                                      <p:tavLst>
                                        <p:tav tm="0">
                                          <p:val>
                                            <p:strVal val="ppt_h"/>
                                          </p:val>
                                        </p:tav>
                                        <p:tav tm="100000">
                                          <p:val>
                                            <p:fltVal val="0"/>
                                          </p:val>
                                        </p:tav>
                                      </p:tavLst>
                                    </p:anim>
                                    <p:animEffect transition="out" filter="fade">
                                      <p:cBhvr>
                                        <p:cTn id="21" dur="1000"/>
                                        <p:tgtEl>
                                          <p:spTgt spid="43"/>
                                        </p:tgtEl>
                                      </p:cBhvr>
                                    </p:animEffect>
                                    <p:set>
                                      <p:cBhvr>
                                        <p:cTn id="22" dur="1" fill="hold">
                                          <p:stCondLst>
                                            <p:cond delay="999"/>
                                          </p:stCondLst>
                                        </p:cTn>
                                        <p:tgtEl>
                                          <p:spTgt spid="43"/>
                                        </p:tgtEl>
                                        <p:attrNameLst>
                                          <p:attrName>style.visibility</p:attrName>
                                        </p:attrNameLst>
                                      </p:cBhvr>
                                      <p:to>
                                        <p:strVal val="hidden"/>
                                      </p:to>
                                    </p:set>
                                  </p:childTnLst>
                                </p:cTn>
                              </p:par>
                              <p:par>
                                <p:cTn id="23" presetID="53" presetClass="exit" presetSubtype="32" fill="hold" grpId="0" nodeType="withEffect">
                                  <p:stCondLst>
                                    <p:cond delay="3000"/>
                                  </p:stCondLst>
                                  <p:childTnLst>
                                    <p:anim calcmode="lin" valueType="num">
                                      <p:cBhvr>
                                        <p:cTn id="24" dur="1000"/>
                                        <p:tgtEl>
                                          <p:spTgt spid="42"/>
                                        </p:tgtEl>
                                        <p:attrNameLst>
                                          <p:attrName>ppt_w</p:attrName>
                                        </p:attrNameLst>
                                      </p:cBhvr>
                                      <p:tavLst>
                                        <p:tav tm="0">
                                          <p:val>
                                            <p:strVal val="ppt_w"/>
                                          </p:val>
                                        </p:tav>
                                        <p:tav tm="100000">
                                          <p:val>
                                            <p:fltVal val="0"/>
                                          </p:val>
                                        </p:tav>
                                      </p:tavLst>
                                    </p:anim>
                                    <p:anim calcmode="lin" valueType="num">
                                      <p:cBhvr>
                                        <p:cTn id="25" dur="1000"/>
                                        <p:tgtEl>
                                          <p:spTgt spid="42"/>
                                        </p:tgtEl>
                                        <p:attrNameLst>
                                          <p:attrName>ppt_h</p:attrName>
                                        </p:attrNameLst>
                                      </p:cBhvr>
                                      <p:tavLst>
                                        <p:tav tm="0">
                                          <p:val>
                                            <p:strVal val="ppt_h"/>
                                          </p:val>
                                        </p:tav>
                                        <p:tav tm="100000">
                                          <p:val>
                                            <p:fltVal val="0"/>
                                          </p:val>
                                        </p:tav>
                                      </p:tavLst>
                                    </p:anim>
                                    <p:animEffect transition="out" filter="fade">
                                      <p:cBhvr>
                                        <p:cTn id="26" dur="1000"/>
                                        <p:tgtEl>
                                          <p:spTgt spid="42"/>
                                        </p:tgtEl>
                                      </p:cBhvr>
                                    </p:animEffect>
                                    <p:set>
                                      <p:cBhvr>
                                        <p:cTn id="27" dur="1" fill="hold">
                                          <p:stCondLst>
                                            <p:cond delay="999"/>
                                          </p:stCondLst>
                                        </p:cTn>
                                        <p:tgtEl>
                                          <p:spTgt spid="42"/>
                                        </p:tgtEl>
                                        <p:attrNameLst>
                                          <p:attrName>style.visibility</p:attrName>
                                        </p:attrNameLst>
                                      </p:cBhvr>
                                      <p:to>
                                        <p:strVal val="hidden"/>
                                      </p:to>
                                    </p:set>
                                  </p:childTnLst>
                                </p:cTn>
                              </p:par>
                              <p:par>
                                <p:cTn id="28" presetID="53" presetClass="exit" presetSubtype="32" repeatCount="0" fill="hold" grpId="0" nodeType="withEffect">
                                  <p:stCondLst>
                                    <p:cond delay="4000"/>
                                  </p:stCondLst>
                                  <p:childTnLst>
                                    <p:anim calcmode="lin" valueType="num">
                                      <p:cBhvr>
                                        <p:cTn id="29" dur="1000"/>
                                        <p:tgtEl>
                                          <p:spTgt spid="41"/>
                                        </p:tgtEl>
                                        <p:attrNameLst>
                                          <p:attrName>ppt_w</p:attrName>
                                        </p:attrNameLst>
                                      </p:cBhvr>
                                      <p:tavLst>
                                        <p:tav tm="0">
                                          <p:val>
                                            <p:strVal val="ppt_w"/>
                                          </p:val>
                                        </p:tav>
                                        <p:tav tm="100000">
                                          <p:val>
                                            <p:fltVal val="0"/>
                                          </p:val>
                                        </p:tav>
                                      </p:tavLst>
                                    </p:anim>
                                    <p:anim calcmode="lin" valueType="num">
                                      <p:cBhvr>
                                        <p:cTn id="30" dur="1000"/>
                                        <p:tgtEl>
                                          <p:spTgt spid="41"/>
                                        </p:tgtEl>
                                        <p:attrNameLst>
                                          <p:attrName>ppt_h</p:attrName>
                                        </p:attrNameLst>
                                      </p:cBhvr>
                                      <p:tavLst>
                                        <p:tav tm="0">
                                          <p:val>
                                            <p:strVal val="ppt_h"/>
                                          </p:val>
                                        </p:tav>
                                        <p:tav tm="100000">
                                          <p:val>
                                            <p:fltVal val="0"/>
                                          </p:val>
                                        </p:tav>
                                      </p:tavLst>
                                    </p:anim>
                                    <p:animEffect transition="out" filter="fade">
                                      <p:cBhvr>
                                        <p:cTn id="31" dur="1000"/>
                                        <p:tgtEl>
                                          <p:spTgt spid="41"/>
                                        </p:tgtEl>
                                      </p:cBhvr>
                                    </p:animEffect>
                                    <p:set>
                                      <p:cBhvr>
                                        <p:cTn id="32" dur="1" fill="hold">
                                          <p:stCondLst>
                                            <p:cond delay="999"/>
                                          </p:stCondLst>
                                        </p:cTn>
                                        <p:tgtEl>
                                          <p:spTgt spid="41"/>
                                        </p:tgtEl>
                                        <p:attrNameLst>
                                          <p:attrName>style.visibility</p:attrName>
                                        </p:attrNameLst>
                                      </p:cBhvr>
                                      <p:to>
                                        <p:strVal val="hidden"/>
                                      </p:to>
                                    </p:set>
                                  </p:childTnLst>
                                </p:cTn>
                              </p:par>
                            </p:childTnLst>
                          </p:cTn>
                        </p:par>
                        <p:par>
                          <p:cTn id="33" fill="hold">
                            <p:stCondLst>
                              <p:cond delay="5000"/>
                            </p:stCondLst>
                            <p:childTnLst>
                              <p:par>
                                <p:cTn id="34" presetID="1" presetClass="exit" presetSubtype="0" fill="hold" grpId="0" nodeType="afterEffect">
                                  <p:stCondLst>
                                    <p:cond delay="500"/>
                                  </p:stCondLst>
                                  <p:childTnLst>
                                    <p:set>
                                      <p:cBhvr>
                                        <p:cTn id="35"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3" grpId="0" animBg="1"/>
      <p:bldP spid="44" grpId="0" animBg="1"/>
      <p:bldP spid="4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eau, train, pont, extérieur&#10;&#10;Description générée automatiquement">
            <a:extLst>
              <a:ext uri="{FF2B5EF4-FFF2-40B4-BE49-F238E27FC236}">
                <a16:creationId xmlns:a16="http://schemas.microsoft.com/office/drawing/2014/main" id="{976C8C66-AAF6-4F92-A750-479E8AA66979}"/>
              </a:ext>
            </a:extLst>
          </p:cNvPr>
          <p:cNvPicPr>
            <a:picLocks noChangeAspect="1"/>
          </p:cNvPicPr>
          <p:nvPr/>
        </p:nvPicPr>
        <p:blipFill rotWithShape="1">
          <a:blip r:embed="rId3">
            <a:extLst>
              <a:ext uri="{28A0092B-C50C-407E-A947-70E740481C1C}">
                <a14:useLocalDpi xmlns:a14="http://schemas.microsoft.com/office/drawing/2010/main" val="0"/>
              </a:ext>
            </a:extLst>
          </a:blip>
          <a:srcRect l="5669" r="6774"/>
          <a:stretch/>
        </p:blipFill>
        <p:spPr>
          <a:xfrm>
            <a:off x="-157154" y="0"/>
            <a:ext cx="12009284" cy="6858000"/>
          </a:xfrm>
          <a:custGeom>
            <a:avLst/>
            <a:gdLst/>
            <a:ahLst/>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8" y="6858000"/>
                </a:lnTo>
                <a:lnTo>
                  <a:pt x="0" y="6858000"/>
                </a:lnTo>
                <a:close/>
              </a:path>
            </a:pathLst>
          </a:custGeom>
        </p:spPr>
      </p:pic>
      <p:pic>
        <p:nvPicPr>
          <p:cNvPr id="4" name="Image 3">
            <a:extLst>
              <a:ext uri="{FF2B5EF4-FFF2-40B4-BE49-F238E27FC236}">
                <a16:creationId xmlns:a16="http://schemas.microsoft.com/office/drawing/2014/main" id="{5CBB4BCB-DDF4-4F17-BC48-C124E485C7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0214" y="1984664"/>
            <a:ext cx="4238625" cy="3429000"/>
          </a:xfrm>
          <a:prstGeom prst="rect">
            <a:avLst/>
          </a:prstGeom>
        </p:spPr>
      </p:pic>
      <p:sp>
        <p:nvSpPr>
          <p:cNvPr id="6" name="Flèche : gauche 5">
            <a:extLst>
              <a:ext uri="{FF2B5EF4-FFF2-40B4-BE49-F238E27FC236}">
                <a16:creationId xmlns:a16="http://schemas.microsoft.com/office/drawing/2014/main" id="{A1F383C0-E286-4DC7-9654-083943EC913B}"/>
              </a:ext>
            </a:extLst>
          </p:cNvPr>
          <p:cNvSpPr/>
          <p:nvPr/>
        </p:nvSpPr>
        <p:spPr>
          <a:xfrm rot="2508352">
            <a:off x="10252714" y="4211170"/>
            <a:ext cx="1146002" cy="1059504"/>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4D2D2B7C-52DB-4271-AC37-A5D136DC315E}"/>
              </a:ext>
            </a:extLst>
          </p:cNvPr>
          <p:cNvSpPr txBox="1"/>
          <p:nvPr/>
        </p:nvSpPr>
        <p:spPr>
          <a:xfrm>
            <a:off x="10225330" y="5226724"/>
            <a:ext cx="1966670" cy="769441"/>
          </a:xfrm>
          <a:prstGeom prst="rect">
            <a:avLst/>
          </a:prstGeom>
          <a:noFill/>
        </p:spPr>
        <p:txBody>
          <a:bodyPr wrap="square" rtlCol="0">
            <a:spAutoFit/>
          </a:bodyPr>
          <a:lstStyle/>
          <a:p>
            <a:r>
              <a:rPr lang="fr-FR" sz="4400" b="1" dirty="0">
                <a:solidFill>
                  <a:srgbClr val="FF0000"/>
                </a:solidFill>
              </a:rPr>
              <a:t>Sydney</a:t>
            </a:r>
          </a:p>
        </p:txBody>
      </p:sp>
    </p:spTree>
    <p:extLst>
      <p:ext uri="{BB962C8B-B14F-4D97-AF65-F5344CB8AC3E}">
        <p14:creationId xmlns:p14="http://schemas.microsoft.com/office/powerpoint/2010/main" val="2707673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F2C584F7-9EAE-49E2-A7EE-B62139546DD4}"/>
              </a:ext>
            </a:extLst>
          </p:cNvPr>
          <p:cNvSpPr>
            <a:spLocks noGrp="1"/>
          </p:cNvSpPr>
          <p:nvPr>
            <p:ph type="title"/>
          </p:nvPr>
        </p:nvSpPr>
        <p:spPr>
          <a:xfrm>
            <a:off x="640079" y="1636698"/>
            <a:ext cx="3669161" cy="3177041"/>
          </a:xfrm>
        </p:spPr>
        <p:txBody>
          <a:bodyPr>
            <a:normAutofit/>
          </a:bodyPr>
          <a:lstStyle/>
          <a:p>
            <a:pPr algn="ctr">
              <a:spcAft>
                <a:spcPts val="600"/>
              </a:spcAft>
            </a:pPr>
            <a:r>
              <a:rPr lang="en-US">
                <a:solidFill>
                  <a:schemeClr val="bg1"/>
                </a:solidFill>
                <a:cs typeface="Calibri Light"/>
              </a:rPr>
              <a:t>My </a:t>
            </a:r>
            <a:r>
              <a:rPr lang="en-US" err="1">
                <a:solidFill>
                  <a:schemeClr val="bg1"/>
                </a:solidFill>
                <a:cs typeface="Calibri Light"/>
              </a:rPr>
              <a:t>favourite</a:t>
            </a:r>
            <a:r>
              <a:rPr lang="en-US">
                <a:solidFill>
                  <a:schemeClr val="bg1"/>
                </a:solidFill>
                <a:cs typeface="Calibri Light"/>
              </a:rPr>
              <a:t> places and activities in Sydney …..</a:t>
            </a:r>
            <a:endParaRPr lang="en-US">
              <a:solidFill>
                <a:schemeClr val="bg1"/>
              </a:solidFill>
              <a:ea typeface="+mj-lt"/>
              <a:cs typeface="+mj-lt"/>
            </a:endParaRPr>
          </a:p>
          <a:p>
            <a:endParaRPr lang="fr-FR">
              <a:solidFill>
                <a:srgbClr val="FFFFFF"/>
              </a:solidFill>
              <a:cs typeface="Calibri Light"/>
            </a:endParaRPr>
          </a:p>
        </p:txBody>
      </p:sp>
      <p:sp>
        <p:nvSpPr>
          <p:cNvPr id="3" name="Espace réservé du contenu 2">
            <a:extLst>
              <a:ext uri="{FF2B5EF4-FFF2-40B4-BE49-F238E27FC236}">
                <a16:creationId xmlns:a16="http://schemas.microsoft.com/office/drawing/2014/main" id="{47CB7F71-B91F-4B1B-82A6-B1BE673840EE}"/>
              </a:ext>
            </a:extLst>
          </p:cNvPr>
          <p:cNvSpPr>
            <a:spLocks noGrp="1"/>
          </p:cNvSpPr>
          <p:nvPr>
            <p:ph idx="1"/>
          </p:nvPr>
        </p:nvSpPr>
        <p:spPr>
          <a:xfrm>
            <a:off x="7419257" y="753734"/>
            <a:ext cx="3171235" cy="1353920"/>
          </a:xfrm>
        </p:spPr>
        <p:txBody>
          <a:bodyPr vert="horz" lIns="91440" tIns="45720" rIns="91440" bIns="45720" rtlCol="0" anchor="ctr">
            <a:normAutofit fontScale="92500"/>
          </a:bodyPr>
          <a:lstStyle/>
          <a:p>
            <a:pPr marL="0" indent="0">
              <a:buNone/>
            </a:pPr>
            <a:r>
              <a:rPr lang="fr-FR" sz="5400" b="1" err="1">
                <a:solidFill>
                  <a:srgbClr val="000000"/>
                </a:solidFill>
                <a:cs typeface="Calibri"/>
              </a:rPr>
              <a:t>Strategies</a:t>
            </a:r>
            <a:r>
              <a:rPr lang="fr-FR" sz="5400" b="1">
                <a:solidFill>
                  <a:srgbClr val="000000"/>
                </a:solidFill>
                <a:cs typeface="Calibri"/>
              </a:rPr>
              <a:t>?</a:t>
            </a:r>
            <a:endParaRPr lang="fr-FR" sz="2400">
              <a:solidFill>
                <a:srgbClr val="000000"/>
              </a:solidFill>
              <a:cs typeface="Calibri"/>
            </a:endParaRPr>
          </a:p>
        </p:txBody>
      </p:sp>
      <p:pic>
        <p:nvPicPr>
          <p:cNvPr id="4" name="Graphic 4" descr="Headphones">
            <a:extLst>
              <a:ext uri="{FF2B5EF4-FFF2-40B4-BE49-F238E27FC236}">
                <a16:creationId xmlns:a16="http://schemas.microsoft.com/office/drawing/2014/main" id="{01E3B784-848A-49A5-BA7F-909BED14E02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42537" y="276678"/>
            <a:ext cx="1475116" cy="1503871"/>
          </a:xfrm>
          <a:prstGeom prst="rect">
            <a:avLst/>
          </a:prstGeom>
        </p:spPr>
      </p:pic>
      <p:pic>
        <p:nvPicPr>
          <p:cNvPr id="5" name="EM4-Favourite spots">
            <a:hlinkClick r:id="" action="ppaction://media"/>
            <a:extLst>
              <a:ext uri="{FF2B5EF4-FFF2-40B4-BE49-F238E27FC236}">
                <a16:creationId xmlns:a16="http://schemas.microsoft.com/office/drawing/2014/main" id="{6DA2D900-5103-43E9-90EC-432D9AF85F8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05301" y="5748672"/>
            <a:ext cx="487363" cy="487363"/>
          </a:xfrm>
          <a:prstGeom prst="rect">
            <a:avLst/>
          </a:prstGeom>
        </p:spPr>
      </p:pic>
      <p:pic>
        <p:nvPicPr>
          <p:cNvPr id="7" name="Picture 4" descr="A close up of a door&#10;&#10;Description generated with high confidence">
            <a:extLst>
              <a:ext uri="{FF2B5EF4-FFF2-40B4-BE49-F238E27FC236}">
                <a16:creationId xmlns:a16="http://schemas.microsoft.com/office/drawing/2014/main" id="{0F0728C1-E26C-4098-A12F-B0813F655AF8}"/>
              </a:ext>
            </a:extLst>
          </p:cNvPr>
          <p:cNvPicPr>
            <a:picLocks noChangeAspect="1"/>
          </p:cNvPicPr>
          <p:nvPr/>
        </p:nvPicPr>
        <p:blipFill>
          <a:blip r:embed="rId9"/>
          <a:stretch>
            <a:fillRect/>
          </a:stretch>
        </p:blipFill>
        <p:spPr>
          <a:xfrm>
            <a:off x="6738663" y="2027926"/>
            <a:ext cx="3688329" cy="4441166"/>
          </a:xfrm>
          <a:prstGeom prst="rect">
            <a:avLst/>
          </a:prstGeom>
        </p:spPr>
      </p:pic>
    </p:spTree>
    <p:extLst>
      <p:ext uri="{BB962C8B-B14F-4D97-AF65-F5344CB8AC3E}">
        <p14:creationId xmlns:p14="http://schemas.microsoft.com/office/powerpoint/2010/main" val="173744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A tall building in a city&#10;&#10;Description generated with very high confidence">
            <a:extLst>
              <a:ext uri="{FF2B5EF4-FFF2-40B4-BE49-F238E27FC236}">
                <a16:creationId xmlns:a16="http://schemas.microsoft.com/office/drawing/2014/main" id="{7CC2C3FA-34B0-45C6-9628-1D503A56CC8F}"/>
              </a:ext>
            </a:extLst>
          </p:cNvPr>
          <p:cNvPicPr>
            <a:picLocks noChangeAspect="1"/>
          </p:cNvPicPr>
          <p:nvPr/>
        </p:nvPicPr>
        <p:blipFill>
          <a:blip r:embed="rId5"/>
          <a:stretch>
            <a:fillRect/>
          </a:stretch>
        </p:blipFill>
        <p:spPr>
          <a:xfrm>
            <a:off x="5420427" y="121876"/>
            <a:ext cx="2490219" cy="1606703"/>
          </a:xfrm>
          <a:prstGeom prst="rect">
            <a:avLst/>
          </a:prstGeom>
        </p:spPr>
      </p:pic>
      <p:pic>
        <p:nvPicPr>
          <p:cNvPr id="10" name="Picture 10" descr="A sign on the side of a building&#10;&#10;Description generated with very high confidence">
            <a:extLst>
              <a:ext uri="{FF2B5EF4-FFF2-40B4-BE49-F238E27FC236}">
                <a16:creationId xmlns:a16="http://schemas.microsoft.com/office/drawing/2014/main" id="{DA94B6C2-6FA7-44FF-9B12-9B66E7C309D6}"/>
              </a:ext>
            </a:extLst>
          </p:cNvPr>
          <p:cNvPicPr>
            <a:picLocks noChangeAspect="1"/>
          </p:cNvPicPr>
          <p:nvPr/>
        </p:nvPicPr>
        <p:blipFill>
          <a:blip r:embed="rId6"/>
          <a:stretch>
            <a:fillRect/>
          </a:stretch>
        </p:blipFill>
        <p:spPr>
          <a:xfrm>
            <a:off x="7910646" y="3667077"/>
            <a:ext cx="2969699" cy="1964882"/>
          </a:xfrm>
          <a:prstGeom prst="rect">
            <a:avLst/>
          </a:prstGeom>
        </p:spPr>
      </p:pic>
      <p:pic>
        <p:nvPicPr>
          <p:cNvPr id="12" name="Picture 12" descr="A beach next to the ocean&#10;&#10;Description generated with very high confidence">
            <a:extLst>
              <a:ext uri="{FF2B5EF4-FFF2-40B4-BE49-F238E27FC236}">
                <a16:creationId xmlns:a16="http://schemas.microsoft.com/office/drawing/2014/main" id="{3A425998-39AE-43CC-AB72-420AFCA04468}"/>
              </a:ext>
            </a:extLst>
          </p:cNvPr>
          <p:cNvPicPr>
            <a:picLocks noChangeAspect="1"/>
          </p:cNvPicPr>
          <p:nvPr/>
        </p:nvPicPr>
        <p:blipFill rotWithShape="1">
          <a:blip r:embed="rId7"/>
          <a:srcRect t="14843" r="13324"/>
          <a:stretch/>
        </p:blipFill>
        <p:spPr>
          <a:xfrm>
            <a:off x="4184179" y="2435373"/>
            <a:ext cx="2582502" cy="1451470"/>
          </a:xfrm>
          <a:prstGeom prst="rect">
            <a:avLst/>
          </a:prstGeom>
        </p:spPr>
      </p:pic>
      <p:pic>
        <p:nvPicPr>
          <p:cNvPr id="19" name="Image 4" descr="Une image contenant eau, train, pont, extérieur&#10;&#10;Description générée automatiquement">
            <a:extLst>
              <a:ext uri="{FF2B5EF4-FFF2-40B4-BE49-F238E27FC236}">
                <a16:creationId xmlns:a16="http://schemas.microsoft.com/office/drawing/2014/main" id="{E1E01D4D-7434-47BE-9011-01CE5912497C}"/>
              </a:ext>
            </a:extLst>
          </p:cNvPr>
          <p:cNvPicPr>
            <a:picLocks noChangeAspect="1"/>
          </p:cNvPicPr>
          <p:nvPr/>
        </p:nvPicPr>
        <p:blipFill rotWithShape="1">
          <a:blip r:embed="rId8">
            <a:extLst>
              <a:ext uri="{28A0092B-C50C-407E-A947-70E740481C1C}">
                <a14:useLocalDpi xmlns:a14="http://schemas.microsoft.com/office/drawing/2010/main" val="0"/>
              </a:ext>
            </a:extLst>
          </a:blip>
          <a:srcRect l="8951" t="25100" r="9306"/>
          <a:stretch/>
        </p:blipFill>
        <p:spPr>
          <a:xfrm>
            <a:off x="702969" y="160095"/>
            <a:ext cx="2919168" cy="1715204"/>
          </a:xfrm>
          <a:prstGeom prst="rect">
            <a:avLst/>
          </a:prstGeom>
        </p:spPr>
      </p:pic>
      <p:pic>
        <p:nvPicPr>
          <p:cNvPr id="14" name="Image 13" descr="Une image contenant eau, bateau, extérieur, bâtiment&#10;&#10;Description générée automatiquement">
            <a:extLst>
              <a:ext uri="{FF2B5EF4-FFF2-40B4-BE49-F238E27FC236}">
                <a16:creationId xmlns:a16="http://schemas.microsoft.com/office/drawing/2014/main" id="{381F8EB9-EC34-43FE-ACF0-0FF826637DC5}"/>
              </a:ext>
            </a:extLst>
          </p:cNvPr>
          <p:cNvPicPr>
            <a:picLocks noChangeAspect="1"/>
          </p:cNvPicPr>
          <p:nvPr/>
        </p:nvPicPr>
        <p:blipFill rotWithShape="1">
          <a:blip r:embed="rId9">
            <a:extLst>
              <a:ext uri="{28A0092B-C50C-407E-A947-70E740481C1C}">
                <a14:useLocalDpi xmlns:a14="http://schemas.microsoft.com/office/drawing/2010/main" val="0"/>
              </a:ext>
            </a:extLst>
          </a:blip>
          <a:srcRect l="15323"/>
          <a:stretch/>
        </p:blipFill>
        <p:spPr>
          <a:xfrm>
            <a:off x="9100325" y="339401"/>
            <a:ext cx="2931017" cy="1947632"/>
          </a:xfrm>
          <a:prstGeom prst="rect">
            <a:avLst/>
          </a:prstGeom>
        </p:spPr>
      </p:pic>
      <p:pic>
        <p:nvPicPr>
          <p:cNvPr id="21" name="Image 20" descr="Une image contenant extérieur, herbe, bâtiment, parc&#10;&#10;Description générée automatiquement">
            <a:extLst>
              <a:ext uri="{FF2B5EF4-FFF2-40B4-BE49-F238E27FC236}">
                <a16:creationId xmlns:a16="http://schemas.microsoft.com/office/drawing/2014/main" id="{C1412499-187A-420F-B966-5E0C5DCDBCC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6060" y="3049690"/>
            <a:ext cx="2743200" cy="1989306"/>
          </a:xfrm>
          <a:prstGeom prst="rect">
            <a:avLst/>
          </a:prstGeom>
        </p:spPr>
      </p:pic>
      <p:sp>
        <p:nvSpPr>
          <p:cNvPr id="11" name="TextBox 1">
            <a:extLst>
              <a:ext uri="{FF2B5EF4-FFF2-40B4-BE49-F238E27FC236}">
                <a16:creationId xmlns:a16="http://schemas.microsoft.com/office/drawing/2014/main" id="{BB0ACA46-4989-4963-8559-4C5B38B553D3}"/>
              </a:ext>
            </a:extLst>
          </p:cNvPr>
          <p:cNvSpPr txBox="1"/>
          <p:nvPr/>
        </p:nvSpPr>
        <p:spPr>
          <a:xfrm>
            <a:off x="1266166" y="2061396"/>
            <a:ext cx="2020318"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latin typeface="Comic Sans MS"/>
                <a:cs typeface="Calibri"/>
              </a:rPr>
              <a:t>The Opera House </a:t>
            </a:r>
          </a:p>
        </p:txBody>
      </p:sp>
      <p:sp>
        <p:nvSpPr>
          <p:cNvPr id="13" name="TextBox 1">
            <a:extLst>
              <a:ext uri="{FF2B5EF4-FFF2-40B4-BE49-F238E27FC236}">
                <a16:creationId xmlns:a16="http://schemas.microsoft.com/office/drawing/2014/main" id="{BB0ACA46-4989-4963-8559-4C5B38B553D3}"/>
              </a:ext>
            </a:extLst>
          </p:cNvPr>
          <p:cNvSpPr txBox="1"/>
          <p:nvPr/>
        </p:nvSpPr>
        <p:spPr>
          <a:xfrm>
            <a:off x="4724400" y="3932603"/>
            <a:ext cx="274320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latin typeface="Comic Sans MS"/>
                <a:cs typeface="Calibri"/>
              </a:rPr>
              <a:t>Bondi beach</a:t>
            </a:r>
          </a:p>
        </p:txBody>
      </p:sp>
      <p:sp>
        <p:nvSpPr>
          <p:cNvPr id="17" name="TextBox 1">
            <a:extLst>
              <a:ext uri="{FF2B5EF4-FFF2-40B4-BE49-F238E27FC236}">
                <a16:creationId xmlns:a16="http://schemas.microsoft.com/office/drawing/2014/main" id="{BB0ACA46-4989-4963-8559-4C5B38B553D3}"/>
              </a:ext>
            </a:extLst>
          </p:cNvPr>
          <p:cNvSpPr txBox="1"/>
          <p:nvPr/>
        </p:nvSpPr>
        <p:spPr>
          <a:xfrm>
            <a:off x="8419382" y="5713150"/>
            <a:ext cx="3102633"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latin typeface="Comic Sans MS"/>
                <a:cs typeface="Calibri"/>
              </a:rPr>
              <a:t>Art Gallery of New South Wales</a:t>
            </a:r>
          </a:p>
        </p:txBody>
      </p:sp>
      <p:sp>
        <p:nvSpPr>
          <p:cNvPr id="20" name="TextBox 1">
            <a:extLst>
              <a:ext uri="{FF2B5EF4-FFF2-40B4-BE49-F238E27FC236}">
                <a16:creationId xmlns:a16="http://schemas.microsoft.com/office/drawing/2014/main" id="{BB0ACA46-4989-4963-8559-4C5B38B553D3}"/>
              </a:ext>
            </a:extLst>
          </p:cNvPr>
          <p:cNvSpPr txBox="1"/>
          <p:nvPr/>
        </p:nvSpPr>
        <p:spPr>
          <a:xfrm>
            <a:off x="9768157" y="2478837"/>
            <a:ext cx="274320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latin typeface="Comic Sans MS"/>
                <a:cs typeface="Calibri"/>
              </a:rPr>
              <a:t>The </a:t>
            </a:r>
            <a:r>
              <a:rPr lang="en-US" sz="2400" b="1" err="1">
                <a:latin typeface="Comic Sans MS"/>
                <a:cs typeface="Calibri"/>
              </a:rPr>
              <a:t>Harbour</a:t>
            </a:r>
          </a:p>
        </p:txBody>
      </p:sp>
      <p:pic>
        <p:nvPicPr>
          <p:cNvPr id="4" name="Picture 4" descr="A giraffe standing next to a bridge&#10;&#10;Description generated with high confidence">
            <a:extLst>
              <a:ext uri="{FF2B5EF4-FFF2-40B4-BE49-F238E27FC236}">
                <a16:creationId xmlns:a16="http://schemas.microsoft.com/office/drawing/2014/main" id="{6B99998F-A2DF-479C-B364-F06875AB6D17}"/>
              </a:ext>
            </a:extLst>
          </p:cNvPr>
          <p:cNvPicPr>
            <a:picLocks noChangeAspect="1"/>
          </p:cNvPicPr>
          <p:nvPr/>
        </p:nvPicPr>
        <p:blipFill>
          <a:blip r:embed="rId11"/>
          <a:stretch>
            <a:fillRect/>
          </a:stretch>
        </p:blipFill>
        <p:spPr>
          <a:xfrm>
            <a:off x="4249865" y="4609565"/>
            <a:ext cx="2743200" cy="1541330"/>
          </a:xfrm>
          <a:prstGeom prst="rect">
            <a:avLst/>
          </a:prstGeom>
        </p:spPr>
      </p:pic>
      <p:sp>
        <p:nvSpPr>
          <p:cNvPr id="22" name="TextBox 1">
            <a:extLst>
              <a:ext uri="{FF2B5EF4-FFF2-40B4-BE49-F238E27FC236}">
                <a16:creationId xmlns:a16="http://schemas.microsoft.com/office/drawing/2014/main" id="{3013F1C1-AC75-442E-ABFC-8FA5AE3A4D69}"/>
              </a:ext>
            </a:extLst>
          </p:cNvPr>
          <p:cNvSpPr txBox="1"/>
          <p:nvPr/>
        </p:nvSpPr>
        <p:spPr>
          <a:xfrm>
            <a:off x="6039168" y="1834298"/>
            <a:ext cx="274320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latin typeface="Comic Sans MS"/>
                <a:cs typeface="Calibri"/>
              </a:rPr>
              <a:t>Tower eye</a:t>
            </a:r>
          </a:p>
        </p:txBody>
      </p:sp>
      <p:sp>
        <p:nvSpPr>
          <p:cNvPr id="23" name="TextBox 1">
            <a:extLst>
              <a:ext uri="{FF2B5EF4-FFF2-40B4-BE49-F238E27FC236}">
                <a16:creationId xmlns:a16="http://schemas.microsoft.com/office/drawing/2014/main" id="{7BC2CCF9-F0AC-4679-BD51-55FA011A2FAE}"/>
              </a:ext>
            </a:extLst>
          </p:cNvPr>
          <p:cNvSpPr txBox="1"/>
          <p:nvPr/>
        </p:nvSpPr>
        <p:spPr>
          <a:xfrm>
            <a:off x="1266167" y="5130697"/>
            <a:ext cx="2193094"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latin typeface="Comic Sans MS"/>
                <a:cs typeface="Calibri"/>
              </a:rPr>
              <a:t>Royal Botanic Garden</a:t>
            </a:r>
          </a:p>
        </p:txBody>
      </p:sp>
      <p:sp>
        <p:nvSpPr>
          <p:cNvPr id="6" name="TextBox 5">
            <a:extLst>
              <a:ext uri="{FF2B5EF4-FFF2-40B4-BE49-F238E27FC236}">
                <a16:creationId xmlns:a16="http://schemas.microsoft.com/office/drawing/2014/main" id="{40E68ED4-B95B-49CA-8D96-ADA70ED9E5CE}"/>
              </a:ext>
            </a:extLst>
          </p:cNvPr>
          <p:cNvSpPr txBox="1"/>
          <p:nvPr/>
        </p:nvSpPr>
        <p:spPr>
          <a:xfrm>
            <a:off x="669985" y="1949570"/>
            <a:ext cx="48595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sym typeface="Wingdings"/>
              </a:rPr>
              <a:t></a:t>
            </a:r>
          </a:p>
        </p:txBody>
      </p:sp>
      <p:sp>
        <p:nvSpPr>
          <p:cNvPr id="24" name="TextBox 23">
            <a:extLst>
              <a:ext uri="{FF2B5EF4-FFF2-40B4-BE49-F238E27FC236}">
                <a16:creationId xmlns:a16="http://schemas.microsoft.com/office/drawing/2014/main" id="{8D2675A0-9820-41FC-8DBF-14B10DBF3DC2}"/>
              </a:ext>
            </a:extLst>
          </p:cNvPr>
          <p:cNvSpPr txBox="1"/>
          <p:nvPr/>
        </p:nvSpPr>
        <p:spPr>
          <a:xfrm>
            <a:off x="4072669" y="6055009"/>
            <a:ext cx="48595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sym typeface="Wingdings"/>
              </a:rPr>
              <a:t></a:t>
            </a:r>
          </a:p>
        </p:txBody>
      </p:sp>
      <p:sp>
        <p:nvSpPr>
          <p:cNvPr id="25" name="TextBox 1">
            <a:extLst>
              <a:ext uri="{FF2B5EF4-FFF2-40B4-BE49-F238E27FC236}">
                <a16:creationId xmlns:a16="http://schemas.microsoft.com/office/drawing/2014/main" id="{0B24A3D3-4986-4C94-8CF0-7D27E6D8D209}"/>
              </a:ext>
            </a:extLst>
          </p:cNvPr>
          <p:cNvSpPr txBox="1"/>
          <p:nvPr/>
        </p:nvSpPr>
        <p:spPr>
          <a:xfrm>
            <a:off x="4724400" y="6274459"/>
            <a:ext cx="274320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err="1">
                <a:latin typeface="Comic Sans MS"/>
                <a:cs typeface="Calibri"/>
              </a:rPr>
              <a:t>Taronga</a:t>
            </a:r>
            <a:r>
              <a:rPr lang="en-US" sz="2400" b="1">
                <a:latin typeface="Comic Sans MS"/>
                <a:cs typeface="Calibri"/>
              </a:rPr>
              <a:t> zoo</a:t>
            </a:r>
          </a:p>
        </p:txBody>
      </p:sp>
      <p:sp>
        <p:nvSpPr>
          <p:cNvPr id="27" name="TextBox 26">
            <a:extLst>
              <a:ext uri="{FF2B5EF4-FFF2-40B4-BE49-F238E27FC236}">
                <a16:creationId xmlns:a16="http://schemas.microsoft.com/office/drawing/2014/main" id="{A753A01F-8B41-4559-B667-0D0D7E25927A}"/>
              </a:ext>
            </a:extLst>
          </p:cNvPr>
          <p:cNvSpPr txBox="1"/>
          <p:nvPr/>
        </p:nvSpPr>
        <p:spPr>
          <a:xfrm>
            <a:off x="6794740" y="2740325"/>
            <a:ext cx="41406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4400"/>
          </a:p>
        </p:txBody>
      </p:sp>
      <p:sp>
        <p:nvSpPr>
          <p:cNvPr id="30" name="TextBox 29">
            <a:extLst>
              <a:ext uri="{FF2B5EF4-FFF2-40B4-BE49-F238E27FC236}">
                <a16:creationId xmlns:a16="http://schemas.microsoft.com/office/drawing/2014/main" id="{A7D0503F-B558-4746-AFCE-0395765819F2}"/>
              </a:ext>
            </a:extLst>
          </p:cNvPr>
          <p:cNvSpPr txBox="1"/>
          <p:nvPr/>
        </p:nvSpPr>
        <p:spPr>
          <a:xfrm>
            <a:off x="5364426" y="1675997"/>
            <a:ext cx="57221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sym typeface="Wingdings"/>
              </a:rPr>
              <a:t></a:t>
            </a:r>
          </a:p>
        </p:txBody>
      </p:sp>
      <p:sp>
        <p:nvSpPr>
          <p:cNvPr id="31" name="TextBox 30">
            <a:extLst>
              <a:ext uri="{FF2B5EF4-FFF2-40B4-BE49-F238E27FC236}">
                <a16:creationId xmlns:a16="http://schemas.microsoft.com/office/drawing/2014/main" id="{29DD9897-B74D-4189-844B-97C4673DCBFE}"/>
              </a:ext>
            </a:extLst>
          </p:cNvPr>
          <p:cNvSpPr txBox="1"/>
          <p:nvPr/>
        </p:nvSpPr>
        <p:spPr>
          <a:xfrm>
            <a:off x="9282023" y="2280249"/>
            <a:ext cx="52908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sym typeface="Wingdings"/>
              </a:rPr>
              <a:t></a:t>
            </a:r>
          </a:p>
        </p:txBody>
      </p:sp>
      <p:sp>
        <p:nvSpPr>
          <p:cNvPr id="32" name="TextBox 31">
            <a:extLst>
              <a:ext uri="{FF2B5EF4-FFF2-40B4-BE49-F238E27FC236}">
                <a16:creationId xmlns:a16="http://schemas.microsoft.com/office/drawing/2014/main" id="{6F064C62-085C-4137-B110-7D35C00D94BD}"/>
              </a:ext>
            </a:extLst>
          </p:cNvPr>
          <p:cNvSpPr txBox="1"/>
          <p:nvPr/>
        </p:nvSpPr>
        <p:spPr>
          <a:xfrm>
            <a:off x="4072669" y="3781679"/>
            <a:ext cx="71599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sym typeface="Wingdings"/>
              </a:rPr>
              <a:t></a:t>
            </a:r>
          </a:p>
        </p:txBody>
      </p:sp>
      <p:sp>
        <p:nvSpPr>
          <p:cNvPr id="34" name="TextBox 33">
            <a:extLst>
              <a:ext uri="{FF2B5EF4-FFF2-40B4-BE49-F238E27FC236}">
                <a16:creationId xmlns:a16="http://schemas.microsoft.com/office/drawing/2014/main" id="{F8F96E04-D0C7-46B6-9D99-AEB75BF77468}"/>
              </a:ext>
            </a:extLst>
          </p:cNvPr>
          <p:cNvSpPr txBox="1"/>
          <p:nvPr/>
        </p:nvSpPr>
        <p:spPr>
          <a:xfrm>
            <a:off x="669985" y="5038996"/>
            <a:ext cx="816634"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sym typeface="Wingdings"/>
              </a:rPr>
              <a:t></a:t>
            </a:r>
          </a:p>
        </p:txBody>
      </p:sp>
      <p:sp>
        <p:nvSpPr>
          <p:cNvPr id="35" name="TextBox 34">
            <a:extLst>
              <a:ext uri="{FF2B5EF4-FFF2-40B4-BE49-F238E27FC236}">
                <a16:creationId xmlns:a16="http://schemas.microsoft.com/office/drawing/2014/main" id="{79FD4AB4-17C1-4B76-9732-0865C3C446AF}"/>
              </a:ext>
            </a:extLst>
          </p:cNvPr>
          <p:cNvSpPr txBox="1"/>
          <p:nvPr/>
        </p:nvSpPr>
        <p:spPr>
          <a:xfrm>
            <a:off x="7851598" y="5735851"/>
            <a:ext cx="672861"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sym typeface="Wingdings"/>
              </a:rPr>
              <a:t></a:t>
            </a:r>
          </a:p>
        </p:txBody>
      </p:sp>
      <p:pic>
        <p:nvPicPr>
          <p:cNvPr id="2" name="EM4-Favourite spots">
            <a:hlinkClick r:id="" action="ppaction://media"/>
            <a:extLst>
              <a:ext uri="{FF2B5EF4-FFF2-40B4-BE49-F238E27FC236}">
                <a16:creationId xmlns:a16="http://schemas.microsoft.com/office/drawing/2014/main" id="{FEA9671F-841A-4985-8FA7-8A18DCAC728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278333" y="4519181"/>
            <a:ext cx="487363" cy="487363"/>
          </a:xfrm>
          <a:prstGeom prst="rect">
            <a:avLst/>
          </a:prstGeom>
        </p:spPr>
      </p:pic>
    </p:spTree>
    <p:extLst>
      <p:ext uri="{BB962C8B-B14F-4D97-AF65-F5344CB8AC3E}">
        <p14:creationId xmlns:p14="http://schemas.microsoft.com/office/powerpoint/2010/main" val="236979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descr="A beach next to the ocean&#10;&#10;Description generated with very high confidence">
            <a:extLst>
              <a:ext uri="{FF2B5EF4-FFF2-40B4-BE49-F238E27FC236}">
                <a16:creationId xmlns:a16="http://schemas.microsoft.com/office/drawing/2014/main" id="{3A425998-39AE-43CC-AB72-420AFCA04468}"/>
              </a:ext>
            </a:extLst>
          </p:cNvPr>
          <p:cNvPicPr>
            <a:picLocks noChangeAspect="1"/>
          </p:cNvPicPr>
          <p:nvPr/>
        </p:nvPicPr>
        <p:blipFill rotWithShape="1">
          <a:blip r:embed="rId3"/>
          <a:srcRect t="12106" r="13324"/>
          <a:stretch/>
        </p:blipFill>
        <p:spPr>
          <a:xfrm>
            <a:off x="581856" y="2493499"/>
            <a:ext cx="2391385" cy="1387246"/>
          </a:xfrm>
          <a:prstGeom prst="rect">
            <a:avLst/>
          </a:prstGeom>
        </p:spPr>
      </p:pic>
      <p:pic>
        <p:nvPicPr>
          <p:cNvPr id="19" name="Image 4" descr="Une image contenant eau, train, pont, extérieur&#10;&#10;Description générée automatiquement">
            <a:extLst>
              <a:ext uri="{FF2B5EF4-FFF2-40B4-BE49-F238E27FC236}">
                <a16:creationId xmlns:a16="http://schemas.microsoft.com/office/drawing/2014/main" id="{E1E01D4D-7434-47BE-9011-01CE5912497C}"/>
              </a:ext>
            </a:extLst>
          </p:cNvPr>
          <p:cNvPicPr>
            <a:picLocks noChangeAspect="1"/>
          </p:cNvPicPr>
          <p:nvPr/>
        </p:nvPicPr>
        <p:blipFill rotWithShape="1">
          <a:blip r:embed="rId4">
            <a:extLst>
              <a:ext uri="{28A0092B-C50C-407E-A947-70E740481C1C}">
                <a14:useLocalDpi xmlns:a14="http://schemas.microsoft.com/office/drawing/2010/main" val="0"/>
              </a:ext>
            </a:extLst>
          </a:blip>
          <a:srcRect l="8951" t="25100" r="9306"/>
          <a:stretch/>
        </p:blipFill>
        <p:spPr>
          <a:xfrm>
            <a:off x="370368" y="238317"/>
            <a:ext cx="2919168" cy="1715204"/>
          </a:xfrm>
          <a:prstGeom prst="rect">
            <a:avLst/>
          </a:prstGeom>
        </p:spPr>
      </p:pic>
      <p:pic>
        <p:nvPicPr>
          <p:cNvPr id="14" name="Image 13" descr="Une image contenant eau, bateau, extérieur, bâtiment&#10;&#10;Description générée automatiquement">
            <a:extLst>
              <a:ext uri="{FF2B5EF4-FFF2-40B4-BE49-F238E27FC236}">
                <a16:creationId xmlns:a16="http://schemas.microsoft.com/office/drawing/2014/main" id="{381F8EB9-EC34-43FE-ACF0-0FF826637DC5}"/>
              </a:ext>
            </a:extLst>
          </p:cNvPr>
          <p:cNvPicPr>
            <a:picLocks noChangeAspect="1"/>
          </p:cNvPicPr>
          <p:nvPr/>
        </p:nvPicPr>
        <p:blipFill rotWithShape="1">
          <a:blip r:embed="rId5">
            <a:extLst>
              <a:ext uri="{28A0092B-C50C-407E-A947-70E740481C1C}">
                <a14:useLocalDpi xmlns:a14="http://schemas.microsoft.com/office/drawing/2010/main" val="0"/>
              </a:ext>
            </a:extLst>
          </a:blip>
          <a:srcRect l="15323"/>
          <a:stretch/>
        </p:blipFill>
        <p:spPr>
          <a:xfrm>
            <a:off x="9210977" y="296800"/>
            <a:ext cx="2405209" cy="1598238"/>
          </a:xfrm>
          <a:prstGeom prst="rect">
            <a:avLst/>
          </a:prstGeom>
        </p:spPr>
      </p:pic>
      <p:pic>
        <p:nvPicPr>
          <p:cNvPr id="21" name="Image 20" descr="Une image contenant extérieur, herbe, bâtiment, parc&#10;&#10;Description générée automatiquement">
            <a:extLst>
              <a:ext uri="{FF2B5EF4-FFF2-40B4-BE49-F238E27FC236}">
                <a16:creationId xmlns:a16="http://schemas.microsoft.com/office/drawing/2014/main" id="{C1412499-187A-420F-B966-5E0C5DCDBCCF}"/>
              </a:ext>
            </a:extLst>
          </p:cNvPr>
          <p:cNvPicPr>
            <a:picLocks noChangeAspect="1"/>
          </p:cNvPicPr>
          <p:nvPr/>
        </p:nvPicPr>
        <p:blipFill rotWithShape="1">
          <a:blip r:embed="rId6">
            <a:extLst>
              <a:ext uri="{28A0092B-C50C-407E-A947-70E740481C1C}">
                <a14:useLocalDpi xmlns:a14="http://schemas.microsoft.com/office/drawing/2010/main" val="0"/>
              </a:ext>
            </a:extLst>
          </a:blip>
          <a:srcRect b="22043"/>
          <a:stretch/>
        </p:blipFill>
        <p:spPr>
          <a:xfrm>
            <a:off x="8991601" y="4342410"/>
            <a:ext cx="2743200" cy="1550806"/>
          </a:xfrm>
          <a:prstGeom prst="rect">
            <a:avLst/>
          </a:prstGeom>
        </p:spPr>
      </p:pic>
      <p:sp>
        <p:nvSpPr>
          <p:cNvPr id="11" name="TextBox 1">
            <a:extLst>
              <a:ext uri="{FF2B5EF4-FFF2-40B4-BE49-F238E27FC236}">
                <a16:creationId xmlns:a16="http://schemas.microsoft.com/office/drawing/2014/main" id="{BB0ACA46-4989-4963-8559-4C5B38B553D3}"/>
              </a:ext>
            </a:extLst>
          </p:cNvPr>
          <p:cNvSpPr txBox="1"/>
          <p:nvPr/>
        </p:nvSpPr>
        <p:spPr>
          <a:xfrm>
            <a:off x="415033" y="1858859"/>
            <a:ext cx="2728823"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latin typeface="Comic Sans MS"/>
                <a:cs typeface="Calibri"/>
              </a:rPr>
              <a:t>the Opera House </a:t>
            </a:r>
          </a:p>
        </p:txBody>
      </p:sp>
      <p:sp>
        <p:nvSpPr>
          <p:cNvPr id="13" name="TextBox 1">
            <a:extLst>
              <a:ext uri="{FF2B5EF4-FFF2-40B4-BE49-F238E27FC236}">
                <a16:creationId xmlns:a16="http://schemas.microsoft.com/office/drawing/2014/main" id="{BB0ACA46-4989-4963-8559-4C5B38B553D3}"/>
              </a:ext>
            </a:extLst>
          </p:cNvPr>
          <p:cNvSpPr txBox="1"/>
          <p:nvPr/>
        </p:nvSpPr>
        <p:spPr>
          <a:xfrm>
            <a:off x="670237" y="3880745"/>
            <a:ext cx="274320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latin typeface="Comic Sans MS"/>
                <a:cs typeface="Calibri"/>
              </a:rPr>
              <a:t>Bondi beach</a:t>
            </a:r>
          </a:p>
        </p:txBody>
      </p:sp>
      <p:sp>
        <p:nvSpPr>
          <p:cNvPr id="20" name="TextBox 1">
            <a:extLst>
              <a:ext uri="{FF2B5EF4-FFF2-40B4-BE49-F238E27FC236}">
                <a16:creationId xmlns:a16="http://schemas.microsoft.com/office/drawing/2014/main" id="{BB0ACA46-4989-4963-8559-4C5B38B553D3}"/>
              </a:ext>
            </a:extLst>
          </p:cNvPr>
          <p:cNvSpPr txBox="1"/>
          <p:nvPr/>
        </p:nvSpPr>
        <p:spPr>
          <a:xfrm>
            <a:off x="9196857" y="1890791"/>
            <a:ext cx="262155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latin typeface="Comic Sans MS"/>
                <a:cs typeface="Calibri"/>
              </a:rPr>
              <a:t>on the </a:t>
            </a:r>
            <a:r>
              <a:rPr lang="en-US" sz="2400" b="1" err="1">
                <a:latin typeface="Comic Sans MS"/>
                <a:cs typeface="Calibri"/>
              </a:rPr>
              <a:t>harbour</a:t>
            </a:r>
            <a:endParaRPr lang="en-US" sz="2400" b="1">
              <a:latin typeface="Comic Sans MS"/>
              <a:cs typeface="Calibri"/>
            </a:endParaRPr>
          </a:p>
        </p:txBody>
      </p:sp>
      <p:pic>
        <p:nvPicPr>
          <p:cNvPr id="4" name="Picture 4" descr="A giraffe standing next to a bridge&#10;&#10;Description generated with high confidence">
            <a:extLst>
              <a:ext uri="{FF2B5EF4-FFF2-40B4-BE49-F238E27FC236}">
                <a16:creationId xmlns:a16="http://schemas.microsoft.com/office/drawing/2014/main" id="{6B99998F-A2DF-479C-B364-F06875AB6D17}"/>
              </a:ext>
            </a:extLst>
          </p:cNvPr>
          <p:cNvPicPr>
            <a:picLocks noChangeAspect="1"/>
          </p:cNvPicPr>
          <p:nvPr/>
        </p:nvPicPr>
        <p:blipFill>
          <a:blip r:embed="rId7"/>
          <a:stretch>
            <a:fillRect/>
          </a:stretch>
        </p:blipFill>
        <p:spPr>
          <a:xfrm>
            <a:off x="9078432" y="2416469"/>
            <a:ext cx="2743200" cy="1541330"/>
          </a:xfrm>
          <a:prstGeom prst="rect">
            <a:avLst/>
          </a:prstGeom>
        </p:spPr>
      </p:pic>
      <p:sp>
        <p:nvSpPr>
          <p:cNvPr id="22" name="TextBox 1">
            <a:extLst>
              <a:ext uri="{FF2B5EF4-FFF2-40B4-BE49-F238E27FC236}">
                <a16:creationId xmlns:a16="http://schemas.microsoft.com/office/drawing/2014/main" id="{3013F1C1-AC75-442E-ABFC-8FA5AE3A4D69}"/>
              </a:ext>
            </a:extLst>
          </p:cNvPr>
          <p:cNvSpPr txBox="1"/>
          <p:nvPr/>
        </p:nvSpPr>
        <p:spPr>
          <a:xfrm>
            <a:off x="6792045" y="1874988"/>
            <a:ext cx="274320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b="1">
              <a:latin typeface="Comic Sans MS"/>
              <a:cs typeface="Calibri"/>
            </a:endParaRPr>
          </a:p>
        </p:txBody>
      </p:sp>
      <p:sp>
        <p:nvSpPr>
          <p:cNvPr id="23" name="TextBox 1">
            <a:extLst>
              <a:ext uri="{FF2B5EF4-FFF2-40B4-BE49-F238E27FC236}">
                <a16:creationId xmlns:a16="http://schemas.microsoft.com/office/drawing/2014/main" id="{7BC2CCF9-F0AC-4679-BD51-55FA011A2FAE}"/>
              </a:ext>
            </a:extLst>
          </p:cNvPr>
          <p:cNvSpPr txBox="1"/>
          <p:nvPr/>
        </p:nvSpPr>
        <p:spPr>
          <a:xfrm>
            <a:off x="9220334" y="5829408"/>
            <a:ext cx="3418933"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latin typeface="Comic Sans MS"/>
                <a:cs typeface="Calibri"/>
              </a:rPr>
              <a:t>in the Royal </a:t>
            </a:r>
            <a:endParaRPr lang="en-US" sz="2400">
              <a:cs typeface="Calibri"/>
            </a:endParaRPr>
          </a:p>
          <a:p>
            <a:r>
              <a:rPr lang="en-US" sz="2400" b="1">
                <a:latin typeface="Comic Sans MS"/>
                <a:cs typeface="Calibri"/>
              </a:rPr>
              <a:t>Botanic Garden</a:t>
            </a:r>
            <a:endParaRPr lang="en-US" sz="2400"/>
          </a:p>
        </p:txBody>
      </p:sp>
      <p:sp>
        <p:nvSpPr>
          <p:cNvPr id="25" name="TextBox 1">
            <a:extLst>
              <a:ext uri="{FF2B5EF4-FFF2-40B4-BE49-F238E27FC236}">
                <a16:creationId xmlns:a16="http://schemas.microsoft.com/office/drawing/2014/main" id="{0B24A3D3-4986-4C94-8CF0-7D27E6D8D209}"/>
              </a:ext>
            </a:extLst>
          </p:cNvPr>
          <p:cNvSpPr txBox="1"/>
          <p:nvPr/>
        </p:nvSpPr>
        <p:spPr>
          <a:xfrm>
            <a:off x="9558200" y="3864942"/>
            <a:ext cx="274320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latin typeface="Comic Sans MS"/>
                <a:cs typeface="Calibri"/>
              </a:rPr>
              <a:t> the zoo</a:t>
            </a:r>
          </a:p>
        </p:txBody>
      </p:sp>
      <p:sp>
        <p:nvSpPr>
          <p:cNvPr id="27" name="TextBox 26">
            <a:extLst>
              <a:ext uri="{FF2B5EF4-FFF2-40B4-BE49-F238E27FC236}">
                <a16:creationId xmlns:a16="http://schemas.microsoft.com/office/drawing/2014/main" id="{A753A01F-8B41-4559-B667-0D0D7E25927A}"/>
              </a:ext>
            </a:extLst>
          </p:cNvPr>
          <p:cNvSpPr txBox="1"/>
          <p:nvPr/>
        </p:nvSpPr>
        <p:spPr>
          <a:xfrm>
            <a:off x="6794740" y="2740325"/>
            <a:ext cx="41406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4400"/>
          </a:p>
        </p:txBody>
      </p:sp>
      <p:sp>
        <p:nvSpPr>
          <p:cNvPr id="30" name="TextBox 29">
            <a:extLst>
              <a:ext uri="{FF2B5EF4-FFF2-40B4-BE49-F238E27FC236}">
                <a16:creationId xmlns:a16="http://schemas.microsoft.com/office/drawing/2014/main" id="{A7D0503F-B558-4746-AFCE-0395765819F2}"/>
              </a:ext>
            </a:extLst>
          </p:cNvPr>
          <p:cNvSpPr txBox="1"/>
          <p:nvPr/>
        </p:nvSpPr>
        <p:spPr>
          <a:xfrm>
            <a:off x="8419382" y="1777041"/>
            <a:ext cx="57221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4400">
              <a:cs typeface="Calibri"/>
              <a:sym typeface="Wingdings"/>
            </a:endParaRPr>
          </a:p>
        </p:txBody>
      </p:sp>
      <p:sp>
        <p:nvSpPr>
          <p:cNvPr id="35" name="TextBox 34">
            <a:extLst>
              <a:ext uri="{FF2B5EF4-FFF2-40B4-BE49-F238E27FC236}">
                <a16:creationId xmlns:a16="http://schemas.microsoft.com/office/drawing/2014/main" id="{79FD4AB4-17C1-4B76-9732-0865C3C446AF}"/>
              </a:ext>
            </a:extLst>
          </p:cNvPr>
          <p:cNvSpPr txBox="1"/>
          <p:nvPr/>
        </p:nvSpPr>
        <p:spPr>
          <a:xfrm>
            <a:off x="8189343" y="6003985"/>
            <a:ext cx="672861"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4400">
              <a:cs typeface="Calibri"/>
              <a:sym typeface="Wingdings"/>
            </a:endParaRPr>
          </a:p>
        </p:txBody>
      </p:sp>
      <p:pic>
        <p:nvPicPr>
          <p:cNvPr id="2" name="Picture 2">
            <a:extLst>
              <a:ext uri="{FF2B5EF4-FFF2-40B4-BE49-F238E27FC236}">
                <a16:creationId xmlns:a16="http://schemas.microsoft.com/office/drawing/2014/main" id="{19C8BA00-3D06-451E-8C0B-14046B87930D}"/>
              </a:ext>
            </a:extLst>
          </p:cNvPr>
          <p:cNvPicPr>
            <a:picLocks noChangeAspect="1"/>
          </p:cNvPicPr>
          <p:nvPr/>
        </p:nvPicPr>
        <p:blipFill>
          <a:blip r:embed="rId8"/>
          <a:stretch>
            <a:fillRect/>
          </a:stretch>
        </p:blipFill>
        <p:spPr>
          <a:xfrm>
            <a:off x="548727" y="4502017"/>
            <a:ext cx="2628900" cy="1743075"/>
          </a:xfrm>
          <a:prstGeom prst="rect">
            <a:avLst/>
          </a:prstGeom>
        </p:spPr>
      </p:pic>
      <p:sp>
        <p:nvSpPr>
          <p:cNvPr id="28" name="TextBox 1">
            <a:extLst>
              <a:ext uri="{FF2B5EF4-FFF2-40B4-BE49-F238E27FC236}">
                <a16:creationId xmlns:a16="http://schemas.microsoft.com/office/drawing/2014/main" id="{BBD41112-61F3-4B13-8A14-CBF58B09741F}"/>
              </a:ext>
            </a:extLst>
          </p:cNvPr>
          <p:cNvSpPr txBox="1"/>
          <p:nvPr/>
        </p:nvSpPr>
        <p:spPr>
          <a:xfrm>
            <a:off x="760134" y="6157872"/>
            <a:ext cx="274320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latin typeface="Comic Sans MS"/>
                <a:cs typeface="Calibri"/>
              </a:rPr>
              <a:t> ferry </a:t>
            </a:r>
          </a:p>
        </p:txBody>
      </p:sp>
      <p:pic>
        <p:nvPicPr>
          <p:cNvPr id="24" name="Picture 4" descr="A close up of a door&#10;&#10;Description generated with high confidence">
            <a:extLst>
              <a:ext uri="{FF2B5EF4-FFF2-40B4-BE49-F238E27FC236}">
                <a16:creationId xmlns:a16="http://schemas.microsoft.com/office/drawing/2014/main" id="{276A341D-91B8-4465-91D5-7ABC1A1351D5}"/>
              </a:ext>
            </a:extLst>
          </p:cNvPr>
          <p:cNvPicPr>
            <a:picLocks noChangeAspect="1"/>
          </p:cNvPicPr>
          <p:nvPr/>
        </p:nvPicPr>
        <p:blipFill>
          <a:blip r:embed="rId9"/>
          <a:stretch>
            <a:fillRect/>
          </a:stretch>
        </p:blipFill>
        <p:spPr>
          <a:xfrm>
            <a:off x="3786910" y="160095"/>
            <a:ext cx="4824141" cy="6684033"/>
          </a:xfrm>
          <a:prstGeom prst="rect">
            <a:avLst/>
          </a:prstGeom>
        </p:spPr>
      </p:pic>
      <p:sp>
        <p:nvSpPr>
          <p:cNvPr id="29" name="ZoneTexte 28">
            <a:extLst>
              <a:ext uri="{FF2B5EF4-FFF2-40B4-BE49-F238E27FC236}">
                <a16:creationId xmlns:a16="http://schemas.microsoft.com/office/drawing/2014/main" id="{37428687-1D4A-4F1E-89FC-1F7D663C23B0}"/>
              </a:ext>
            </a:extLst>
          </p:cNvPr>
          <p:cNvSpPr txBox="1"/>
          <p:nvPr/>
        </p:nvSpPr>
        <p:spPr>
          <a:xfrm>
            <a:off x="4178839" y="751095"/>
            <a:ext cx="4035287" cy="3970318"/>
          </a:xfrm>
          <a:prstGeom prst="rect">
            <a:avLst/>
          </a:prstGeom>
          <a:noFill/>
        </p:spPr>
        <p:txBody>
          <a:bodyPr wrap="square" rtlCol="0" anchor="t">
            <a:spAutoFit/>
          </a:bodyPr>
          <a:lstStyle/>
          <a:p>
            <a:r>
              <a:rPr lang="fr-FR" sz="3600">
                <a:solidFill>
                  <a:srgbClr val="FF0000"/>
                </a:solidFill>
                <a:latin typeface="AR BERKLEY"/>
              </a:rPr>
              <a:t>Let's recap</a:t>
            </a:r>
            <a:endParaRPr lang="fr-FR" sz="3600">
              <a:solidFill>
                <a:srgbClr val="FF0000"/>
              </a:solidFill>
              <a:latin typeface="AR BERKLEY" panose="02000000000000000000" pitchFamily="2" charset="0"/>
            </a:endParaRPr>
          </a:p>
          <a:p>
            <a:r>
              <a:rPr lang="fr-FR" sz="3600">
                <a:latin typeface="AR BERKLEY"/>
              </a:rPr>
              <a:t> </a:t>
            </a:r>
            <a:r>
              <a:rPr lang="fr-FR" sz="3600" err="1">
                <a:latin typeface="AR BERKLEY"/>
              </a:rPr>
              <a:t>walk</a:t>
            </a:r>
            <a:r>
              <a:rPr lang="fr-FR" sz="3600">
                <a:latin typeface="AR BERKLEY"/>
              </a:rPr>
              <a:t> … </a:t>
            </a:r>
            <a:endParaRPr lang="fr-FR" sz="3600">
              <a:latin typeface="AR BERKLEY" panose="02000000000000000000" pitchFamily="2" charset="0"/>
            </a:endParaRPr>
          </a:p>
          <a:p>
            <a:r>
              <a:rPr lang="fr-FR" sz="3600">
                <a:latin typeface="AR BERKLEY"/>
              </a:rPr>
              <a:t>eating</a:t>
            </a:r>
            <a:endParaRPr lang="fr-FR" sz="3600">
              <a:latin typeface="AR BERKLEY" panose="02000000000000000000" pitchFamily="2" charset="0"/>
            </a:endParaRPr>
          </a:p>
          <a:p>
            <a:r>
              <a:rPr lang="fr-FR" sz="3600">
                <a:latin typeface="AR BERKLEY"/>
              </a:rPr>
              <a:t> surf</a:t>
            </a:r>
          </a:p>
          <a:p>
            <a:r>
              <a:rPr lang="fr-FR" sz="3600">
                <a:latin typeface="AR BERKLEY"/>
              </a:rPr>
              <a:t>take the ferry</a:t>
            </a:r>
          </a:p>
          <a:p>
            <a:r>
              <a:rPr lang="fr-FR" sz="3600">
                <a:latin typeface="AR BERKLEY"/>
              </a:rPr>
              <a:t>visit</a:t>
            </a:r>
          </a:p>
          <a:p>
            <a:r>
              <a:rPr lang="fr-FR" sz="3600">
                <a:latin typeface="AR BERKLEY"/>
              </a:rPr>
              <a:t>favourite </a:t>
            </a:r>
            <a:r>
              <a:rPr lang="fr-FR" sz="3600" err="1">
                <a:latin typeface="AR BERKLEY"/>
              </a:rPr>
              <a:t>animals</a:t>
            </a:r>
            <a:endParaRPr lang="fr-FR" sz="3600">
              <a:latin typeface="AR BERKLEY"/>
            </a:endParaRPr>
          </a:p>
        </p:txBody>
      </p:sp>
    </p:spTree>
    <p:extLst>
      <p:ext uri="{BB962C8B-B14F-4D97-AF65-F5344CB8AC3E}">
        <p14:creationId xmlns:p14="http://schemas.microsoft.com/office/powerpoint/2010/main" val="2169774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descr="Une image contenant texte, carte&#10;&#10;Description générée automatiquement">
            <a:extLst>
              <a:ext uri="{FF2B5EF4-FFF2-40B4-BE49-F238E27FC236}">
                <a16:creationId xmlns:a16="http://schemas.microsoft.com/office/drawing/2014/main" id="{57A57894-2998-4693-B90B-1A0907585538}"/>
              </a:ext>
            </a:extLst>
          </p:cNvPr>
          <p:cNvPicPr>
            <a:picLocks noChangeAspect="1"/>
          </p:cNvPicPr>
          <p:nvPr/>
        </p:nvPicPr>
        <p:blipFill rotWithShape="1">
          <a:blip r:embed="rId3">
            <a:extLst>
              <a:ext uri="{28A0092B-C50C-407E-A947-70E740481C1C}">
                <a14:useLocalDpi xmlns:a14="http://schemas.microsoft.com/office/drawing/2010/main" val="0"/>
              </a:ext>
            </a:extLst>
          </a:blip>
          <a:srcRect t="5167" b="295"/>
          <a:stretch/>
        </p:blipFill>
        <p:spPr>
          <a:xfrm>
            <a:off x="20" y="0"/>
            <a:ext cx="12191998" cy="6858000"/>
          </a:xfrm>
          <a:prstGeom prst="rect">
            <a:avLst/>
          </a:prstGeom>
        </p:spPr>
      </p:pic>
      <p:pic>
        <p:nvPicPr>
          <p:cNvPr id="7" name="Image 6" descr="Une image contenant texte, carte&#10;&#10;Description générée automatiquement">
            <a:extLst>
              <a:ext uri="{FF2B5EF4-FFF2-40B4-BE49-F238E27FC236}">
                <a16:creationId xmlns:a16="http://schemas.microsoft.com/office/drawing/2014/main" id="{0FCE183D-1F40-4988-919B-4F09347F4C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069" y="1"/>
            <a:ext cx="12390049" cy="6858000"/>
          </a:xfrm>
          <a:prstGeom prst="rect">
            <a:avLst/>
          </a:prstGeom>
        </p:spPr>
      </p:pic>
      <p:pic>
        <p:nvPicPr>
          <p:cNvPr id="9" name="Image 8" descr="Une image contenant texte, carte&#10;&#10;Description générée automatiquement">
            <a:extLst>
              <a:ext uri="{FF2B5EF4-FFF2-40B4-BE49-F238E27FC236}">
                <a16:creationId xmlns:a16="http://schemas.microsoft.com/office/drawing/2014/main" id="{73AED0E9-35C1-439D-89D2-D38414B94A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069" y="1"/>
            <a:ext cx="13040998" cy="6857999"/>
          </a:xfrm>
          <a:prstGeom prst="rect">
            <a:avLst/>
          </a:prstGeom>
        </p:spPr>
      </p:pic>
      <p:pic>
        <p:nvPicPr>
          <p:cNvPr id="11" name="Image 10" descr="Une image contenant texte, carte&#10;&#10;Description générée automatiquement">
            <a:extLst>
              <a:ext uri="{FF2B5EF4-FFF2-40B4-BE49-F238E27FC236}">
                <a16:creationId xmlns:a16="http://schemas.microsoft.com/office/drawing/2014/main" id="{B868EB94-372D-44C5-BEAA-C1C113D593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507" y="0"/>
            <a:ext cx="12568422" cy="6858000"/>
          </a:xfrm>
          <a:prstGeom prst="rect">
            <a:avLst/>
          </a:prstGeom>
        </p:spPr>
      </p:pic>
      <p:pic>
        <p:nvPicPr>
          <p:cNvPr id="13" name="Image 12" descr="Une image contenant texte, carte&#10;&#10;Description générée automatiquement">
            <a:extLst>
              <a:ext uri="{FF2B5EF4-FFF2-40B4-BE49-F238E27FC236}">
                <a16:creationId xmlns:a16="http://schemas.microsoft.com/office/drawing/2014/main" id="{7A961EE3-73C2-439A-8D2C-FA7795B579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88599" y="-1"/>
            <a:ext cx="15130893" cy="6858001"/>
          </a:xfrm>
          <a:prstGeom prst="rect">
            <a:avLst/>
          </a:prstGeom>
        </p:spPr>
      </p:pic>
      <p:pic>
        <p:nvPicPr>
          <p:cNvPr id="15" name="Image 14" descr="Une image contenant texte, carte&#10;&#10;Description générée automatiquement">
            <a:extLst>
              <a:ext uri="{FF2B5EF4-FFF2-40B4-BE49-F238E27FC236}">
                <a16:creationId xmlns:a16="http://schemas.microsoft.com/office/drawing/2014/main" id="{F21A86BB-7539-47E6-BEC6-C903A5CA2086}"/>
              </a:ext>
            </a:extLst>
          </p:cNvPr>
          <p:cNvPicPr>
            <a:picLocks noChangeAspect="1"/>
          </p:cNvPicPr>
          <p:nvPr/>
        </p:nvPicPr>
        <p:blipFill rotWithShape="1">
          <a:blip r:embed="rId8">
            <a:extLst>
              <a:ext uri="{28A0092B-C50C-407E-A947-70E740481C1C}">
                <a14:useLocalDpi xmlns:a14="http://schemas.microsoft.com/office/drawing/2010/main" val="0"/>
              </a:ext>
            </a:extLst>
          </a:blip>
          <a:srcRect b="1613"/>
          <a:stretch/>
        </p:blipFill>
        <p:spPr>
          <a:xfrm>
            <a:off x="-720468" y="-1"/>
            <a:ext cx="13362762" cy="7007977"/>
          </a:xfrm>
          <a:prstGeom prst="rect">
            <a:avLst/>
          </a:prstGeom>
        </p:spPr>
      </p:pic>
      <p:sp>
        <p:nvSpPr>
          <p:cNvPr id="16" name="Ellipse 15">
            <a:extLst>
              <a:ext uri="{FF2B5EF4-FFF2-40B4-BE49-F238E27FC236}">
                <a16:creationId xmlns:a16="http://schemas.microsoft.com/office/drawing/2014/main" id="{12CE0A8A-1905-4DFA-925A-0DC0F9196E67}"/>
              </a:ext>
            </a:extLst>
          </p:cNvPr>
          <p:cNvSpPr/>
          <p:nvPr/>
        </p:nvSpPr>
        <p:spPr>
          <a:xfrm rot="1101018">
            <a:off x="7148571" y="696855"/>
            <a:ext cx="3398520" cy="1806648"/>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17" name="Ellipse 16">
            <a:extLst>
              <a:ext uri="{FF2B5EF4-FFF2-40B4-BE49-F238E27FC236}">
                <a16:creationId xmlns:a16="http://schemas.microsoft.com/office/drawing/2014/main" id="{34B37069-7595-4671-99C7-7C6C33160AEE}"/>
              </a:ext>
            </a:extLst>
          </p:cNvPr>
          <p:cNvSpPr/>
          <p:nvPr/>
        </p:nvSpPr>
        <p:spPr>
          <a:xfrm>
            <a:off x="902453" y="5724348"/>
            <a:ext cx="1481670" cy="1119230"/>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2" name="ZoneTexte 1">
            <a:extLst>
              <a:ext uri="{FF2B5EF4-FFF2-40B4-BE49-F238E27FC236}">
                <a16:creationId xmlns:a16="http://schemas.microsoft.com/office/drawing/2014/main" id="{DAD0568C-B964-4CCE-8EE4-4B1400F1C627}"/>
              </a:ext>
            </a:extLst>
          </p:cNvPr>
          <p:cNvSpPr txBox="1"/>
          <p:nvPr/>
        </p:nvSpPr>
        <p:spPr>
          <a:xfrm>
            <a:off x="2427756" y="6053870"/>
            <a:ext cx="2804160" cy="523220"/>
          </a:xfrm>
          <a:prstGeom prst="rect">
            <a:avLst/>
          </a:prstGeom>
          <a:noFill/>
        </p:spPr>
        <p:txBody>
          <a:bodyPr wrap="square" rtlCol="0">
            <a:spAutoFit/>
          </a:bodyPr>
          <a:lstStyle/>
          <a:p>
            <a:r>
              <a:rPr lang="fr-FR" sz="2800">
                <a:solidFill>
                  <a:srgbClr val="FF0000"/>
                </a:solidFill>
              </a:rPr>
              <a:t>The </a:t>
            </a:r>
            <a:r>
              <a:rPr lang="fr-FR" sz="2800" err="1">
                <a:solidFill>
                  <a:srgbClr val="FF0000"/>
                </a:solidFill>
              </a:rPr>
              <a:t>Circular</a:t>
            </a:r>
            <a:r>
              <a:rPr lang="fr-FR" sz="2800">
                <a:solidFill>
                  <a:srgbClr val="FF0000"/>
                </a:solidFill>
              </a:rPr>
              <a:t> Quay</a:t>
            </a:r>
          </a:p>
        </p:txBody>
      </p:sp>
    </p:spTree>
    <p:extLst>
      <p:ext uri="{BB962C8B-B14F-4D97-AF65-F5344CB8AC3E}">
        <p14:creationId xmlns:p14="http://schemas.microsoft.com/office/powerpoint/2010/main" val="234889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par>
                                <p:cTn id="36" presetID="1" presetClass="entr" presetSubtype="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4">
            <a:extLst>
              <a:ext uri="{FF2B5EF4-FFF2-40B4-BE49-F238E27FC236}">
                <a16:creationId xmlns:a16="http://schemas.microsoft.com/office/drawing/2014/main" id="{0959F59E-86AC-4677-BFB0-9CD55AB1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97ED08E-7CE7-4539-8E16-6A356378B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7324526" cy="5897880"/>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Image 19" descr="Une image contenant texte, carte&#10;&#10;Description générée automatiquement">
            <a:extLst>
              <a:ext uri="{FF2B5EF4-FFF2-40B4-BE49-F238E27FC236}">
                <a16:creationId xmlns:a16="http://schemas.microsoft.com/office/drawing/2014/main" id="{7F211867-1604-4E99-BC6D-5E1AC07F33A9}"/>
              </a:ext>
            </a:extLst>
          </p:cNvPr>
          <p:cNvPicPr>
            <a:picLocks noChangeAspect="1"/>
          </p:cNvPicPr>
          <p:nvPr/>
        </p:nvPicPr>
        <p:blipFill rotWithShape="1">
          <a:blip r:embed="rId3">
            <a:extLst>
              <a:ext uri="{28A0092B-C50C-407E-A947-70E740481C1C}">
                <a14:useLocalDpi xmlns:a14="http://schemas.microsoft.com/office/drawing/2010/main" val="0"/>
              </a:ext>
            </a:extLst>
          </a:blip>
          <a:srcRect r="1" b="14359"/>
          <a:stretch/>
        </p:blipFill>
        <p:spPr>
          <a:xfrm>
            <a:off x="641179" y="1180600"/>
            <a:ext cx="6999492" cy="4510860"/>
          </a:xfrm>
          <a:prstGeom prst="rect">
            <a:avLst/>
          </a:prstGeom>
        </p:spPr>
      </p:pic>
      <p:sp>
        <p:nvSpPr>
          <p:cNvPr id="29" name="Rectangle 28">
            <a:extLst>
              <a:ext uri="{FF2B5EF4-FFF2-40B4-BE49-F238E27FC236}">
                <a16:creationId xmlns:a16="http://schemas.microsoft.com/office/drawing/2014/main" id="{39F96DC1-4B54-4B36-B945-425E4C04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9003" y="487090"/>
            <a:ext cx="3745983" cy="1856232"/>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Image 17" descr="Une image contenant bâtiment, signe, debout, avant&#10;&#10;Description générée automatiquement">
            <a:extLst>
              <a:ext uri="{FF2B5EF4-FFF2-40B4-BE49-F238E27FC236}">
                <a16:creationId xmlns:a16="http://schemas.microsoft.com/office/drawing/2014/main" id="{9D5E6234-F2F3-4007-9FA6-64CE0235D831}"/>
              </a:ext>
            </a:extLst>
          </p:cNvPr>
          <p:cNvPicPr>
            <a:picLocks noChangeAspect="1"/>
          </p:cNvPicPr>
          <p:nvPr/>
        </p:nvPicPr>
        <p:blipFill rotWithShape="1">
          <a:blip r:embed="rId4">
            <a:extLst>
              <a:ext uri="{28A0092B-C50C-407E-A947-70E740481C1C}">
                <a14:useLocalDpi xmlns:a14="http://schemas.microsoft.com/office/drawing/2010/main" val="0"/>
              </a:ext>
            </a:extLst>
          </a:blip>
          <a:srcRect t="236" r="2" b="46101"/>
          <a:stretch/>
        </p:blipFill>
        <p:spPr>
          <a:xfrm>
            <a:off x="8239727" y="675125"/>
            <a:ext cx="3201233" cy="1532134"/>
          </a:xfrm>
          <a:prstGeom prst="rect">
            <a:avLst/>
          </a:prstGeom>
        </p:spPr>
      </p:pic>
      <p:sp>
        <p:nvSpPr>
          <p:cNvPr id="31" name="Rectangle 30">
            <a:extLst>
              <a:ext uri="{FF2B5EF4-FFF2-40B4-BE49-F238E27FC236}">
                <a16:creationId xmlns:a16="http://schemas.microsoft.com/office/drawing/2014/main" id="{A4F450A1-0760-4C39-82E4-515AA4FC9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9003" y="2511639"/>
            <a:ext cx="3745983" cy="1856232"/>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Image 11" descr="Une image contenant nature, villégiature, eau, arbre&#10;&#10;Description générée automatiquement">
            <a:extLst>
              <a:ext uri="{FF2B5EF4-FFF2-40B4-BE49-F238E27FC236}">
                <a16:creationId xmlns:a16="http://schemas.microsoft.com/office/drawing/2014/main" id="{556F3375-042A-4E0B-A921-FB9D93814E76}"/>
              </a:ext>
            </a:extLst>
          </p:cNvPr>
          <p:cNvPicPr>
            <a:picLocks noChangeAspect="1"/>
          </p:cNvPicPr>
          <p:nvPr/>
        </p:nvPicPr>
        <p:blipFill rotWithShape="1">
          <a:blip r:embed="rId5">
            <a:extLst>
              <a:ext uri="{28A0092B-C50C-407E-A947-70E740481C1C}">
                <a14:useLocalDpi xmlns:a14="http://schemas.microsoft.com/office/drawing/2010/main" val="0"/>
              </a:ext>
            </a:extLst>
          </a:blip>
          <a:srcRect r="1907" b="-3"/>
          <a:stretch/>
        </p:blipFill>
        <p:spPr>
          <a:xfrm>
            <a:off x="8278550" y="2672506"/>
            <a:ext cx="3162410" cy="1532134"/>
          </a:xfrm>
          <a:prstGeom prst="rect">
            <a:avLst/>
          </a:prstGeom>
        </p:spPr>
      </p:pic>
      <p:sp>
        <p:nvSpPr>
          <p:cNvPr id="33" name="Rectangle 32">
            <a:extLst>
              <a:ext uri="{FF2B5EF4-FFF2-40B4-BE49-F238E27FC236}">
                <a16:creationId xmlns:a16="http://schemas.microsoft.com/office/drawing/2014/main" id="{0185CD32-2E94-4663-81AE-CC54E44AC2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9003" y="4528738"/>
            <a:ext cx="3745983" cy="1856232"/>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age 13" descr="Une image contenant eau, bateau, extérieur, bâtiment&#10;&#10;Description générée automatiquement">
            <a:extLst>
              <a:ext uri="{FF2B5EF4-FFF2-40B4-BE49-F238E27FC236}">
                <a16:creationId xmlns:a16="http://schemas.microsoft.com/office/drawing/2014/main" id="{2B36C7B0-7C88-4FF6-BE3F-F3E22A888D57}"/>
              </a:ext>
            </a:extLst>
          </p:cNvPr>
          <p:cNvPicPr>
            <a:picLocks noChangeAspect="1"/>
          </p:cNvPicPr>
          <p:nvPr/>
        </p:nvPicPr>
        <p:blipFill rotWithShape="1">
          <a:blip r:embed="rId6">
            <a:extLst>
              <a:ext uri="{28A0092B-C50C-407E-A947-70E740481C1C}">
                <a14:useLocalDpi xmlns:a14="http://schemas.microsoft.com/office/drawing/2010/main" val="0"/>
              </a:ext>
            </a:extLst>
          </a:blip>
          <a:srcRect l="8267" r="13087" b="2"/>
          <a:stretch/>
        </p:blipFill>
        <p:spPr>
          <a:xfrm>
            <a:off x="8200907" y="4689429"/>
            <a:ext cx="3278876" cy="1532134"/>
          </a:xfrm>
          <a:prstGeom prst="rect">
            <a:avLst/>
          </a:prstGeom>
        </p:spPr>
      </p:pic>
      <p:sp>
        <p:nvSpPr>
          <p:cNvPr id="11" name="Ellipse 10">
            <a:extLst>
              <a:ext uri="{FF2B5EF4-FFF2-40B4-BE49-F238E27FC236}">
                <a16:creationId xmlns:a16="http://schemas.microsoft.com/office/drawing/2014/main" id="{D1E305AC-D05F-4050-BCB8-7DEAA33846E4}"/>
              </a:ext>
            </a:extLst>
          </p:cNvPr>
          <p:cNvSpPr/>
          <p:nvPr/>
        </p:nvSpPr>
        <p:spPr>
          <a:xfrm rot="21370506">
            <a:off x="2707262" y="5134872"/>
            <a:ext cx="977415" cy="775641"/>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13" name="Ellipse 12">
            <a:extLst>
              <a:ext uri="{FF2B5EF4-FFF2-40B4-BE49-F238E27FC236}">
                <a16:creationId xmlns:a16="http://schemas.microsoft.com/office/drawing/2014/main" id="{C551EB6B-E239-4966-B2B1-3B26422ACE97}"/>
              </a:ext>
            </a:extLst>
          </p:cNvPr>
          <p:cNvSpPr/>
          <p:nvPr/>
        </p:nvSpPr>
        <p:spPr>
          <a:xfrm rot="1101018">
            <a:off x="4829945" y="3356260"/>
            <a:ext cx="1104215" cy="978365"/>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61024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TotalTime>
  <Words>1644</Words>
  <Application>Microsoft Office PowerPoint</Application>
  <PresentationFormat>Grand écran</PresentationFormat>
  <Paragraphs>277</Paragraphs>
  <Slides>31</Slides>
  <Notes>28</Notes>
  <HiddenSlides>0</HiddenSlides>
  <MMClips>3</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31</vt:i4>
      </vt:variant>
    </vt:vector>
  </HeadingPairs>
  <TitlesOfParts>
    <vt:vector size="38" baseType="lpstr">
      <vt:lpstr>Adventure Subtitles</vt:lpstr>
      <vt:lpstr>AR BERKLEY</vt:lpstr>
      <vt:lpstr>Arial</vt:lpstr>
      <vt:lpstr>Calibri</vt:lpstr>
      <vt:lpstr>Calibri Light</vt:lpstr>
      <vt:lpstr>Comic Sans MS</vt:lpstr>
      <vt:lpstr>Thème Office</vt:lpstr>
      <vt:lpstr>Présentation PowerPoint</vt:lpstr>
      <vt:lpstr>Quel programme pour aujourd’hui?</vt:lpstr>
      <vt:lpstr>Présentation PowerPoint</vt:lpstr>
      <vt:lpstr>Présentation PowerPoint</vt:lpstr>
      <vt:lpstr>My favourite places and activities in Sydney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Let’s describe animals....</vt:lpstr>
      <vt:lpstr>Let’s describe animals....</vt:lpstr>
      <vt:lpstr>Guessing game: which animal is it?</vt:lpstr>
      <vt:lpstr>Guessing game: which animal is it?</vt:lpstr>
      <vt:lpstr>Guessing game: which animal is it?</vt:lpstr>
      <vt:lpstr>Présentation PowerPoint</vt:lpstr>
      <vt:lpstr>Présentation PowerPoint</vt:lpstr>
      <vt:lpstr>Présentation PowerPoint</vt:lpstr>
      <vt:lpstr>Présentation PowerPoint</vt:lpstr>
      <vt:lpstr>Récapitulons</vt:lpstr>
      <vt:lpstr>Présentation PowerPoint</vt:lpstr>
      <vt:lpstr>THE END</vt:lpstr>
      <vt:lpstr>Activités supplémentaires possibles</vt:lpstr>
      <vt:lpstr>How can I go to ……</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emmanuel orfao</dc:creator>
  <cp:lastModifiedBy>emmanuel orfao</cp:lastModifiedBy>
  <cp:revision>9</cp:revision>
  <cp:lastPrinted>2020-04-01T06:30:43Z</cp:lastPrinted>
  <dcterms:created xsi:type="dcterms:W3CDTF">2020-03-31T22:05:17Z</dcterms:created>
  <dcterms:modified xsi:type="dcterms:W3CDTF">2020-04-17T15:51:26Z</dcterms:modified>
</cp:coreProperties>
</file>