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4" r:id="rId2"/>
    <p:sldId id="329" r:id="rId3"/>
    <p:sldId id="549" r:id="rId4"/>
    <p:sldId id="441" r:id="rId5"/>
    <p:sldId id="481" r:id="rId6"/>
    <p:sldId id="528" r:id="rId7"/>
    <p:sldId id="504" r:id="rId8"/>
    <p:sldId id="482" r:id="rId9"/>
    <p:sldId id="512" r:id="rId10"/>
    <p:sldId id="505" r:id="rId11"/>
    <p:sldId id="514" r:id="rId12"/>
    <p:sldId id="438" r:id="rId13"/>
    <p:sldId id="483" r:id="rId14"/>
    <p:sldId id="484" r:id="rId15"/>
    <p:sldId id="485" r:id="rId16"/>
    <p:sldId id="486" r:id="rId17"/>
    <p:sldId id="513" r:id="rId18"/>
    <p:sldId id="550" r:id="rId19"/>
    <p:sldId id="521" r:id="rId20"/>
    <p:sldId id="522" r:id="rId21"/>
    <p:sldId id="523" r:id="rId22"/>
    <p:sldId id="520" r:id="rId23"/>
    <p:sldId id="525" r:id="rId24"/>
    <p:sldId id="515" r:id="rId25"/>
    <p:sldId id="507" r:id="rId26"/>
    <p:sldId id="508" r:id="rId27"/>
    <p:sldId id="493" r:id="rId28"/>
    <p:sldId id="497" r:id="rId29"/>
    <p:sldId id="498" r:id="rId30"/>
    <p:sldId id="531" r:id="rId31"/>
    <p:sldId id="540" r:id="rId32"/>
    <p:sldId id="543" r:id="rId33"/>
    <p:sldId id="551" r:id="rId34"/>
    <p:sldId id="552" r:id="rId35"/>
    <p:sldId id="502" r:id="rId36"/>
    <p:sldId id="327" r:id="rId37"/>
    <p:sldId id="397" r:id="rId38"/>
    <p:sldId id="346" r:id="rId39"/>
    <p:sldId id="553" r:id="rId40"/>
    <p:sldId id="524" r:id="rId41"/>
    <p:sldId id="541" r:id="rId42"/>
    <p:sldId id="544" r:id="rId43"/>
    <p:sldId id="545" r:id="rId44"/>
    <p:sldId id="533" r:id="rId45"/>
    <p:sldId id="446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nuel orfao" initials="eo" lastIdx="2" clrIdx="0">
    <p:extLst>
      <p:ext uri="{19B8F6BF-5375-455C-9EA6-DF929625EA0E}">
        <p15:presenceInfo xmlns:p15="http://schemas.microsoft.com/office/powerpoint/2012/main" userId="b37a14cee56997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DEF"/>
    <a:srgbClr val="CC0099"/>
    <a:srgbClr val="FA950E"/>
    <a:srgbClr val="CCECFF"/>
    <a:srgbClr val="CC99FF"/>
    <a:srgbClr val="F1BDEC"/>
    <a:srgbClr val="FF33CC"/>
    <a:srgbClr val="FF5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08" autoAdjust="0"/>
    <p:restoredTop sz="52053" autoAdjust="0"/>
  </p:normalViewPr>
  <p:slideViewPr>
    <p:cSldViewPr snapToGrid="0">
      <p:cViewPr varScale="1">
        <p:scale>
          <a:sx n="32" d="100"/>
          <a:sy n="32" d="100"/>
        </p:scale>
        <p:origin x="15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D8B1F-E000-4AC5-AF3F-D04C0235AE4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8EB8FC-2208-44F7-8273-D5DA98111787}">
      <dgm:prSet custT="1"/>
      <dgm:spPr/>
      <dgm:t>
        <a:bodyPr/>
        <a:lstStyle/>
        <a:p>
          <a:pPr algn="ctr"/>
          <a:r>
            <a:rPr lang="fr-FR" sz="2800" b="1" dirty="0">
              <a:latin typeface="+mn-lt"/>
            </a:rPr>
            <a:t>Découvrir un aspect d’un pays anglophone.</a:t>
          </a:r>
          <a:endParaRPr lang="en-US" sz="2800" b="1" dirty="0">
            <a:latin typeface="+mn-lt"/>
          </a:endParaRPr>
        </a:p>
      </dgm:t>
    </dgm:pt>
    <dgm:pt modelId="{0394AD4D-FD8A-4E12-9011-83A45F513291}" type="parTrans" cxnId="{4A72E30B-59EF-4042-BF4D-FCBEE6F07547}">
      <dgm:prSet/>
      <dgm:spPr/>
      <dgm:t>
        <a:bodyPr/>
        <a:lstStyle/>
        <a:p>
          <a:endParaRPr lang="en-US"/>
        </a:p>
      </dgm:t>
    </dgm:pt>
    <dgm:pt modelId="{AC5BFFB8-D766-4417-84F3-6F5EFE24F837}" type="sibTrans" cxnId="{4A72E30B-59EF-4042-BF4D-FCBEE6F07547}">
      <dgm:prSet phldrT="1" phldr="0"/>
      <dgm:spPr/>
      <dgm:t>
        <a:bodyPr/>
        <a:lstStyle/>
        <a:p>
          <a:endParaRPr lang="fr-FR"/>
        </a:p>
      </dgm:t>
    </dgm:pt>
    <dgm:pt modelId="{6D37B72F-E6E9-4CEF-AD32-B73A095125BB}">
      <dgm:prSet custT="1"/>
      <dgm:spPr/>
      <dgm:t>
        <a:bodyPr/>
        <a:lstStyle/>
        <a:p>
          <a:pPr algn="ctr" rtl="0"/>
          <a:r>
            <a:rPr lang="en-US" sz="2800" b="1" dirty="0" err="1">
              <a:latin typeface="+mn-lt"/>
            </a:rPr>
            <a:t>Travailler</a:t>
          </a:r>
          <a:r>
            <a:rPr lang="en-US" sz="2800" b="1" dirty="0">
              <a:latin typeface="+mn-lt"/>
            </a:rPr>
            <a:t> </a:t>
          </a:r>
          <a:r>
            <a:rPr lang="en-US" sz="2800" b="1" dirty="0" err="1">
              <a:latin typeface="+mn-lt"/>
            </a:rPr>
            <a:t>l'expression</a:t>
          </a:r>
          <a:r>
            <a:rPr lang="en-US" sz="2800" b="1" dirty="0">
              <a:latin typeface="+mn-lt"/>
            </a:rPr>
            <a:t> du </a:t>
          </a:r>
          <a:r>
            <a:rPr lang="en-US" sz="2800" b="1" dirty="0" err="1">
              <a:latin typeface="+mn-lt"/>
            </a:rPr>
            <a:t>futur</a:t>
          </a:r>
          <a:r>
            <a:rPr lang="en-US" sz="2800" b="1" dirty="0">
              <a:latin typeface="+mn-lt"/>
            </a:rPr>
            <a:t>.</a:t>
          </a:r>
        </a:p>
      </dgm:t>
    </dgm:pt>
    <dgm:pt modelId="{A1039016-5DCE-460B-94FE-7C933E04DB5A}" type="parTrans" cxnId="{3A63B8B9-E45F-4E97-8E0B-116C071FBF3E}">
      <dgm:prSet/>
      <dgm:spPr/>
      <dgm:t>
        <a:bodyPr/>
        <a:lstStyle/>
        <a:p>
          <a:endParaRPr lang="en-US"/>
        </a:p>
      </dgm:t>
    </dgm:pt>
    <dgm:pt modelId="{378718F9-EC07-4EF2-8A52-359E318AAD09}" type="sibTrans" cxnId="{3A63B8B9-E45F-4E97-8E0B-116C071FBF3E}">
      <dgm:prSet phldrT="2" phldr="0"/>
      <dgm:spPr/>
      <dgm:t>
        <a:bodyPr/>
        <a:lstStyle/>
        <a:p>
          <a:endParaRPr lang="fr-FR"/>
        </a:p>
      </dgm:t>
    </dgm:pt>
    <dgm:pt modelId="{F241D4A2-9436-4EA9-9CD0-4BB90F9C8DEC}">
      <dgm:prSet custT="1"/>
      <dgm:spPr/>
      <dgm:t>
        <a:bodyPr/>
        <a:lstStyle/>
        <a:p>
          <a:pPr algn="ctr" rtl="0"/>
          <a:r>
            <a:rPr lang="fr-FR" sz="2800" b="1" dirty="0">
              <a:latin typeface="+mn-lt"/>
            </a:rPr>
            <a:t>Découvrir les vacances à l’anglo-saxonne.</a:t>
          </a:r>
          <a:endParaRPr lang="en-US" sz="2800" b="1" dirty="0">
            <a:latin typeface="+mn-lt"/>
          </a:endParaRPr>
        </a:p>
      </dgm:t>
    </dgm:pt>
    <dgm:pt modelId="{88B66F8C-73F2-4F31-A663-B02AC505FE53}" type="parTrans" cxnId="{DF557337-B296-4CBB-AD80-D83D31864F72}">
      <dgm:prSet/>
      <dgm:spPr/>
      <dgm:t>
        <a:bodyPr/>
        <a:lstStyle/>
        <a:p>
          <a:endParaRPr lang="en-US"/>
        </a:p>
      </dgm:t>
    </dgm:pt>
    <dgm:pt modelId="{2C787903-4B53-4C40-B2D4-CCE137FB8004}" type="sibTrans" cxnId="{DF557337-B296-4CBB-AD80-D83D31864F72}">
      <dgm:prSet phldrT="3" phldr="0"/>
      <dgm:spPr/>
      <dgm:t>
        <a:bodyPr/>
        <a:lstStyle/>
        <a:p>
          <a:endParaRPr lang="fr-FR"/>
        </a:p>
      </dgm:t>
    </dgm:pt>
    <dgm:pt modelId="{CDAB26B4-5478-7A4D-BE72-D5AC4991A2B2}" type="pres">
      <dgm:prSet presAssocID="{EB5D8B1F-E000-4AC5-AF3F-D04C0235AE4F}" presName="Name0" presStyleCnt="0">
        <dgm:presLayoutVars>
          <dgm:animLvl val="lvl"/>
          <dgm:resizeHandles val="exact"/>
        </dgm:presLayoutVars>
      </dgm:prSet>
      <dgm:spPr/>
    </dgm:pt>
    <dgm:pt modelId="{A40C72D1-0948-CB4A-BBD7-C92FD514D034}" type="pres">
      <dgm:prSet presAssocID="{4D8EB8FC-2208-44F7-8273-D5DA98111787}" presName="compositeNode" presStyleCnt="0">
        <dgm:presLayoutVars>
          <dgm:bulletEnabled val="1"/>
        </dgm:presLayoutVars>
      </dgm:prSet>
      <dgm:spPr/>
    </dgm:pt>
    <dgm:pt modelId="{47BB52D4-B620-4C44-AD98-B44147EC1A59}" type="pres">
      <dgm:prSet presAssocID="{4D8EB8FC-2208-44F7-8273-D5DA98111787}" presName="bgRect" presStyleLbl="bgAccFollowNode1" presStyleIdx="0" presStyleCnt="3"/>
      <dgm:spPr/>
    </dgm:pt>
    <dgm:pt modelId="{6211B90D-8A99-BC43-8412-26A9F59B62F5}" type="pres">
      <dgm:prSet presAssocID="{AC5BFFB8-D766-4417-84F3-6F5EFE24F83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17BB32BF-7F53-F349-8F2C-B415E59D06A6}" type="pres">
      <dgm:prSet presAssocID="{4D8EB8FC-2208-44F7-8273-D5DA98111787}" presName="bottomLine" presStyleLbl="alignNode1" presStyleIdx="1" presStyleCnt="6">
        <dgm:presLayoutVars/>
      </dgm:prSet>
      <dgm:spPr/>
    </dgm:pt>
    <dgm:pt modelId="{665271F1-6539-194D-B441-E78C3F93FB2C}" type="pres">
      <dgm:prSet presAssocID="{4D8EB8FC-2208-44F7-8273-D5DA98111787}" presName="nodeText" presStyleLbl="bgAccFollowNode1" presStyleIdx="0" presStyleCnt="3">
        <dgm:presLayoutVars>
          <dgm:bulletEnabled val="1"/>
        </dgm:presLayoutVars>
      </dgm:prSet>
      <dgm:spPr/>
    </dgm:pt>
    <dgm:pt modelId="{9ECE69BB-1A78-0045-8627-79C3C9BA0B96}" type="pres">
      <dgm:prSet presAssocID="{AC5BFFB8-D766-4417-84F3-6F5EFE24F837}" presName="sibTrans" presStyleCnt="0"/>
      <dgm:spPr/>
    </dgm:pt>
    <dgm:pt modelId="{9E4AC013-B103-F54F-B153-B3712D684312}" type="pres">
      <dgm:prSet presAssocID="{6D37B72F-E6E9-4CEF-AD32-B73A095125BB}" presName="compositeNode" presStyleCnt="0">
        <dgm:presLayoutVars>
          <dgm:bulletEnabled val="1"/>
        </dgm:presLayoutVars>
      </dgm:prSet>
      <dgm:spPr/>
    </dgm:pt>
    <dgm:pt modelId="{5D86492E-0BB3-C844-AF27-7C3164EB99E2}" type="pres">
      <dgm:prSet presAssocID="{6D37B72F-E6E9-4CEF-AD32-B73A095125BB}" presName="bgRect" presStyleLbl="bgAccFollowNode1" presStyleIdx="1" presStyleCnt="3"/>
      <dgm:spPr/>
    </dgm:pt>
    <dgm:pt modelId="{B16EEEA8-C986-8741-B452-5F4C743AF2D7}" type="pres">
      <dgm:prSet presAssocID="{378718F9-EC07-4EF2-8A52-359E318AAD0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D47084A-323B-8943-9D05-7A84095322F6}" type="pres">
      <dgm:prSet presAssocID="{6D37B72F-E6E9-4CEF-AD32-B73A095125BB}" presName="bottomLine" presStyleLbl="alignNode1" presStyleIdx="3" presStyleCnt="6">
        <dgm:presLayoutVars/>
      </dgm:prSet>
      <dgm:spPr/>
    </dgm:pt>
    <dgm:pt modelId="{67FE09EB-AEEC-AF47-8E40-6097D9F246FB}" type="pres">
      <dgm:prSet presAssocID="{6D37B72F-E6E9-4CEF-AD32-B73A095125BB}" presName="nodeText" presStyleLbl="bgAccFollowNode1" presStyleIdx="1" presStyleCnt="3">
        <dgm:presLayoutVars>
          <dgm:bulletEnabled val="1"/>
        </dgm:presLayoutVars>
      </dgm:prSet>
      <dgm:spPr/>
    </dgm:pt>
    <dgm:pt modelId="{7A2840EF-34CB-634E-BD0F-7B2BBA926A51}" type="pres">
      <dgm:prSet presAssocID="{378718F9-EC07-4EF2-8A52-359E318AAD09}" presName="sibTrans" presStyleCnt="0"/>
      <dgm:spPr/>
    </dgm:pt>
    <dgm:pt modelId="{8E83377C-4A48-D248-89C1-5649F8E1DF24}" type="pres">
      <dgm:prSet presAssocID="{F241D4A2-9436-4EA9-9CD0-4BB90F9C8DEC}" presName="compositeNode" presStyleCnt="0">
        <dgm:presLayoutVars>
          <dgm:bulletEnabled val="1"/>
        </dgm:presLayoutVars>
      </dgm:prSet>
      <dgm:spPr/>
    </dgm:pt>
    <dgm:pt modelId="{CB6F58A5-9C33-3B46-AD78-679A5428AFF9}" type="pres">
      <dgm:prSet presAssocID="{F241D4A2-9436-4EA9-9CD0-4BB90F9C8DEC}" presName="bgRect" presStyleLbl="bgAccFollowNode1" presStyleIdx="2" presStyleCnt="3"/>
      <dgm:spPr/>
    </dgm:pt>
    <dgm:pt modelId="{548485A9-14D0-1840-A749-10695F9D11D6}" type="pres">
      <dgm:prSet presAssocID="{2C787903-4B53-4C40-B2D4-CCE137FB8004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550B811E-54A4-A24F-8928-27EA21B7B954}" type="pres">
      <dgm:prSet presAssocID="{F241D4A2-9436-4EA9-9CD0-4BB90F9C8DEC}" presName="bottomLine" presStyleLbl="alignNode1" presStyleIdx="5" presStyleCnt="6">
        <dgm:presLayoutVars/>
      </dgm:prSet>
      <dgm:spPr/>
    </dgm:pt>
    <dgm:pt modelId="{C37D7DCB-387F-0F4B-9B92-3206CEAD3CDE}" type="pres">
      <dgm:prSet presAssocID="{F241D4A2-9436-4EA9-9CD0-4BB90F9C8DEC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95877C07-D814-0C45-965C-546E20BD72E0}" type="presOf" srcId="{F241D4A2-9436-4EA9-9CD0-4BB90F9C8DEC}" destId="{CB6F58A5-9C33-3B46-AD78-679A5428AFF9}" srcOrd="0" destOrd="0" presId="urn:microsoft.com/office/officeart/2016/7/layout/BasicLinearProcessNumbered"/>
    <dgm:cxn modelId="{4A72E30B-59EF-4042-BF4D-FCBEE6F07547}" srcId="{EB5D8B1F-E000-4AC5-AF3F-D04C0235AE4F}" destId="{4D8EB8FC-2208-44F7-8273-D5DA98111787}" srcOrd="0" destOrd="0" parTransId="{0394AD4D-FD8A-4E12-9011-83A45F513291}" sibTransId="{AC5BFFB8-D766-4417-84F3-6F5EFE24F837}"/>
    <dgm:cxn modelId="{8A63CC27-6118-3044-AA11-99429763682F}" type="presOf" srcId="{EB5D8B1F-E000-4AC5-AF3F-D04C0235AE4F}" destId="{CDAB26B4-5478-7A4D-BE72-D5AC4991A2B2}" srcOrd="0" destOrd="0" presId="urn:microsoft.com/office/officeart/2016/7/layout/BasicLinearProcessNumbered"/>
    <dgm:cxn modelId="{EB577E2F-CD82-4046-B141-07DE67CB37C2}" type="presOf" srcId="{4D8EB8FC-2208-44F7-8273-D5DA98111787}" destId="{47BB52D4-B620-4C44-AD98-B44147EC1A59}" srcOrd="0" destOrd="0" presId="urn:microsoft.com/office/officeart/2016/7/layout/BasicLinearProcessNumbered"/>
    <dgm:cxn modelId="{DF557337-B296-4CBB-AD80-D83D31864F72}" srcId="{EB5D8B1F-E000-4AC5-AF3F-D04C0235AE4F}" destId="{F241D4A2-9436-4EA9-9CD0-4BB90F9C8DEC}" srcOrd="2" destOrd="0" parTransId="{88B66F8C-73F2-4F31-A663-B02AC505FE53}" sibTransId="{2C787903-4B53-4C40-B2D4-CCE137FB8004}"/>
    <dgm:cxn modelId="{44202E5C-078E-E044-BCCF-67F26C5E6508}" type="presOf" srcId="{378718F9-EC07-4EF2-8A52-359E318AAD09}" destId="{B16EEEA8-C986-8741-B452-5F4C743AF2D7}" srcOrd="0" destOrd="0" presId="urn:microsoft.com/office/officeart/2016/7/layout/BasicLinearProcessNumbered"/>
    <dgm:cxn modelId="{2A6C338F-A701-2842-B583-A909EB313C4B}" type="presOf" srcId="{6D37B72F-E6E9-4CEF-AD32-B73A095125BB}" destId="{67FE09EB-AEEC-AF47-8E40-6097D9F246FB}" srcOrd="1" destOrd="0" presId="urn:microsoft.com/office/officeart/2016/7/layout/BasicLinearProcessNumbered"/>
    <dgm:cxn modelId="{6A49FC95-1ADF-9945-B916-9F33E9629398}" type="presOf" srcId="{4D8EB8FC-2208-44F7-8273-D5DA98111787}" destId="{665271F1-6539-194D-B441-E78C3F93FB2C}" srcOrd="1" destOrd="0" presId="urn:microsoft.com/office/officeart/2016/7/layout/BasicLinearProcessNumbered"/>
    <dgm:cxn modelId="{23AE7296-B582-B04C-99D9-CC187B900603}" type="presOf" srcId="{2C787903-4B53-4C40-B2D4-CCE137FB8004}" destId="{548485A9-14D0-1840-A749-10695F9D11D6}" srcOrd="0" destOrd="0" presId="urn:microsoft.com/office/officeart/2016/7/layout/BasicLinearProcessNumbered"/>
    <dgm:cxn modelId="{3A63B8B9-E45F-4E97-8E0B-116C071FBF3E}" srcId="{EB5D8B1F-E000-4AC5-AF3F-D04C0235AE4F}" destId="{6D37B72F-E6E9-4CEF-AD32-B73A095125BB}" srcOrd="1" destOrd="0" parTransId="{A1039016-5DCE-460B-94FE-7C933E04DB5A}" sibTransId="{378718F9-EC07-4EF2-8A52-359E318AAD09}"/>
    <dgm:cxn modelId="{1482A7D7-AC0F-6846-9013-9207842CA5F7}" type="presOf" srcId="{F241D4A2-9436-4EA9-9CD0-4BB90F9C8DEC}" destId="{C37D7DCB-387F-0F4B-9B92-3206CEAD3CDE}" srcOrd="1" destOrd="0" presId="urn:microsoft.com/office/officeart/2016/7/layout/BasicLinearProcessNumbered"/>
    <dgm:cxn modelId="{68548BE3-1F07-9542-B721-12B13F3AB7A1}" type="presOf" srcId="{6D37B72F-E6E9-4CEF-AD32-B73A095125BB}" destId="{5D86492E-0BB3-C844-AF27-7C3164EB99E2}" srcOrd="0" destOrd="0" presId="urn:microsoft.com/office/officeart/2016/7/layout/BasicLinearProcessNumbered"/>
    <dgm:cxn modelId="{97A7D7E9-3311-064F-A5F4-B6A42BC3BE3C}" type="presOf" srcId="{AC5BFFB8-D766-4417-84F3-6F5EFE24F837}" destId="{6211B90D-8A99-BC43-8412-26A9F59B62F5}" srcOrd="0" destOrd="0" presId="urn:microsoft.com/office/officeart/2016/7/layout/BasicLinearProcessNumbered"/>
    <dgm:cxn modelId="{F0ECDCF1-FEE8-8945-94D6-F3E1F1DE0EEF}" type="presParOf" srcId="{CDAB26B4-5478-7A4D-BE72-D5AC4991A2B2}" destId="{A40C72D1-0948-CB4A-BBD7-C92FD514D034}" srcOrd="0" destOrd="0" presId="urn:microsoft.com/office/officeart/2016/7/layout/BasicLinearProcessNumbered"/>
    <dgm:cxn modelId="{02D9311B-8205-AF4D-9B63-3DD24AC8C21C}" type="presParOf" srcId="{A40C72D1-0948-CB4A-BBD7-C92FD514D034}" destId="{47BB52D4-B620-4C44-AD98-B44147EC1A59}" srcOrd="0" destOrd="0" presId="urn:microsoft.com/office/officeart/2016/7/layout/BasicLinearProcessNumbered"/>
    <dgm:cxn modelId="{A141D370-8FEA-8C44-965E-82B7C411959F}" type="presParOf" srcId="{A40C72D1-0948-CB4A-BBD7-C92FD514D034}" destId="{6211B90D-8A99-BC43-8412-26A9F59B62F5}" srcOrd="1" destOrd="0" presId="urn:microsoft.com/office/officeart/2016/7/layout/BasicLinearProcessNumbered"/>
    <dgm:cxn modelId="{869EB97A-6BCF-764D-A8F7-DC8DD05510D7}" type="presParOf" srcId="{A40C72D1-0948-CB4A-BBD7-C92FD514D034}" destId="{17BB32BF-7F53-F349-8F2C-B415E59D06A6}" srcOrd="2" destOrd="0" presId="urn:microsoft.com/office/officeart/2016/7/layout/BasicLinearProcessNumbered"/>
    <dgm:cxn modelId="{A80053D4-3C29-F74D-8D50-F6B93A6CC7C5}" type="presParOf" srcId="{A40C72D1-0948-CB4A-BBD7-C92FD514D034}" destId="{665271F1-6539-194D-B441-E78C3F93FB2C}" srcOrd="3" destOrd="0" presId="urn:microsoft.com/office/officeart/2016/7/layout/BasicLinearProcessNumbered"/>
    <dgm:cxn modelId="{42813ACB-38B0-FB49-8A4B-5C0D40EE8EA9}" type="presParOf" srcId="{CDAB26B4-5478-7A4D-BE72-D5AC4991A2B2}" destId="{9ECE69BB-1A78-0045-8627-79C3C9BA0B96}" srcOrd="1" destOrd="0" presId="urn:microsoft.com/office/officeart/2016/7/layout/BasicLinearProcessNumbered"/>
    <dgm:cxn modelId="{2E8DB7AA-81C8-D441-BEC1-F23CFEEC8084}" type="presParOf" srcId="{CDAB26B4-5478-7A4D-BE72-D5AC4991A2B2}" destId="{9E4AC013-B103-F54F-B153-B3712D684312}" srcOrd="2" destOrd="0" presId="urn:microsoft.com/office/officeart/2016/7/layout/BasicLinearProcessNumbered"/>
    <dgm:cxn modelId="{EE109B56-CFCA-FE41-8409-7B2DA07B0C6C}" type="presParOf" srcId="{9E4AC013-B103-F54F-B153-B3712D684312}" destId="{5D86492E-0BB3-C844-AF27-7C3164EB99E2}" srcOrd="0" destOrd="0" presId="urn:microsoft.com/office/officeart/2016/7/layout/BasicLinearProcessNumbered"/>
    <dgm:cxn modelId="{3B2F6330-FAC3-3C4D-BE3B-03CFB00AB094}" type="presParOf" srcId="{9E4AC013-B103-F54F-B153-B3712D684312}" destId="{B16EEEA8-C986-8741-B452-5F4C743AF2D7}" srcOrd="1" destOrd="0" presId="urn:microsoft.com/office/officeart/2016/7/layout/BasicLinearProcessNumbered"/>
    <dgm:cxn modelId="{26B97C41-895C-CB48-8F72-5372690AF93E}" type="presParOf" srcId="{9E4AC013-B103-F54F-B153-B3712D684312}" destId="{FD47084A-323B-8943-9D05-7A84095322F6}" srcOrd="2" destOrd="0" presId="urn:microsoft.com/office/officeart/2016/7/layout/BasicLinearProcessNumbered"/>
    <dgm:cxn modelId="{83E0D0DB-3158-494A-A83D-7E719B6FDF14}" type="presParOf" srcId="{9E4AC013-B103-F54F-B153-B3712D684312}" destId="{67FE09EB-AEEC-AF47-8E40-6097D9F246FB}" srcOrd="3" destOrd="0" presId="urn:microsoft.com/office/officeart/2016/7/layout/BasicLinearProcessNumbered"/>
    <dgm:cxn modelId="{557D9D9C-AE49-1947-8107-3A6464D60F1B}" type="presParOf" srcId="{CDAB26B4-5478-7A4D-BE72-D5AC4991A2B2}" destId="{7A2840EF-34CB-634E-BD0F-7B2BBA926A51}" srcOrd="3" destOrd="0" presId="urn:microsoft.com/office/officeart/2016/7/layout/BasicLinearProcessNumbered"/>
    <dgm:cxn modelId="{CE5A15B0-38E8-074E-AB14-6F6E4E144885}" type="presParOf" srcId="{CDAB26B4-5478-7A4D-BE72-D5AC4991A2B2}" destId="{8E83377C-4A48-D248-89C1-5649F8E1DF24}" srcOrd="4" destOrd="0" presId="urn:microsoft.com/office/officeart/2016/7/layout/BasicLinearProcessNumbered"/>
    <dgm:cxn modelId="{B4752DAC-28A9-2C44-A4CC-23D9887A5826}" type="presParOf" srcId="{8E83377C-4A48-D248-89C1-5649F8E1DF24}" destId="{CB6F58A5-9C33-3B46-AD78-679A5428AFF9}" srcOrd="0" destOrd="0" presId="urn:microsoft.com/office/officeart/2016/7/layout/BasicLinearProcessNumbered"/>
    <dgm:cxn modelId="{410DF9D4-9D80-A74C-82AC-AD3F79EE3C42}" type="presParOf" srcId="{8E83377C-4A48-D248-89C1-5649F8E1DF24}" destId="{548485A9-14D0-1840-A749-10695F9D11D6}" srcOrd="1" destOrd="0" presId="urn:microsoft.com/office/officeart/2016/7/layout/BasicLinearProcessNumbered"/>
    <dgm:cxn modelId="{BE168807-A16B-8A42-B136-609CAC01BA51}" type="presParOf" srcId="{8E83377C-4A48-D248-89C1-5649F8E1DF24}" destId="{550B811E-54A4-A24F-8928-27EA21B7B954}" srcOrd="2" destOrd="0" presId="urn:microsoft.com/office/officeart/2016/7/layout/BasicLinearProcessNumbered"/>
    <dgm:cxn modelId="{1A4105DA-233F-DE4C-B60E-D180CCE2A287}" type="presParOf" srcId="{8E83377C-4A48-D248-89C1-5649F8E1DF24}" destId="{C37D7DCB-387F-0F4B-9B92-3206CEAD3CD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B52D4-B620-4C44-AD98-B44147EC1A59}">
      <dsp:nvSpPr>
        <dsp:cNvPr id="0" name=""/>
        <dsp:cNvSpPr/>
      </dsp:nvSpPr>
      <dsp:spPr>
        <a:xfrm>
          <a:off x="0" y="0"/>
          <a:ext cx="3564839" cy="319616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9" tIns="330200" rIns="277929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>
              <a:latin typeface="+mn-lt"/>
            </a:rPr>
            <a:t>Découvrir un aspect d’un pays anglophone.</a:t>
          </a:r>
          <a:endParaRPr lang="en-US" sz="2800" b="1" kern="1200" dirty="0">
            <a:latin typeface="+mn-lt"/>
          </a:endParaRPr>
        </a:p>
      </dsp:txBody>
      <dsp:txXfrm>
        <a:off x="0" y="1214543"/>
        <a:ext cx="3564839" cy="1917700"/>
      </dsp:txXfrm>
    </dsp:sp>
    <dsp:sp modelId="{6211B90D-8A99-BC43-8412-26A9F59B62F5}">
      <dsp:nvSpPr>
        <dsp:cNvPr id="0" name=""/>
        <dsp:cNvSpPr/>
      </dsp:nvSpPr>
      <dsp:spPr>
        <a:xfrm>
          <a:off x="1302994" y="319616"/>
          <a:ext cx="958850" cy="9588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56" tIns="12700" rIns="7475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600" kern="1200"/>
        </a:p>
      </dsp:txBody>
      <dsp:txXfrm>
        <a:off x="1443414" y="460036"/>
        <a:ext cx="678010" cy="678010"/>
      </dsp:txXfrm>
    </dsp:sp>
    <dsp:sp modelId="{17BB32BF-7F53-F349-8F2C-B415E59D06A6}">
      <dsp:nvSpPr>
        <dsp:cNvPr id="0" name=""/>
        <dsp:cNvSpPr/>
      </dsp:nvSpPr>
      <dsp:spPr>
        <a:xfrm>
          <a:off x="0" y="3196095"/>
          <a:ext cx="3564839" cy="72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6492E-0BB3-C844-AF27-7C3164EB99E2}">
      <dsp:nvSpPr>
        <dsp:cNvPr id="0" name=""/>
        <dsp:cNvSpPr/>
      </dsp:nvSpPr>
      <dsp:spPr>
        <a:xfrm>
          <a:off x="3921323" y="0"/>
          <a:ext cx="3564839" cy="3196167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9" tIns="330200" rIns="277929" bIns="330200" numCol="1" spcCol="127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+mn-lt"/>
            </a:rPr>
            <a:t>Travailler</a:t>
          </a:r>
          <a:r>
            <a:rPr lang="en-US" sz="2800" b="1" kern="1200" dirty="0">
              <a:latin typeface="+mn-lt"/>
            </a:rPr>
            <a:t> </a:t>
          </a:r>
          <a:r>
            <a:rPr lang="en-US" sz="2800" b="1" kern="1200" dirty="0" err="1">
              <a:latin typeface="+mn-lt"/>
            </a:rPr>
            <a:t>l'expression</a:t>
          </a:r>
          <a:r>
            <a:rPr lang="en-US" sz="2800" b="1" kern="1200" dirty="0">
              <a:latin typeface="+mn-lt"/>
            </a:rPr>
            <a:t> du </a:t>
          </a:r>
          <a:r>
            <a:rPr lang="en-US" sz="2800" b="1" kern="1200" dirty="0" err="1">
              <a:latin typeface="+mn-lt"/>
            </a:rPr>
            <a:t>futur</a:t>
          </a:r>
          <a:r>
            <a:rPr lang="en-US" sz="2800" b="1" kern="1200" dirty="0">
              <a:latin typeface="+mn-lt"/>
            </a:rPr>
            <a:t>.</a:t>
          </a:r>
        </a:p>
      </dsp:txBody>
      <dsp:txXfrm>
        <a:off x="3921323" y="1214543"/>
        <a:ext cx="3564839" cy="1917700"/>
      </dsp:txXfrm>
    </dsp:sp>
    <dsp:sp modelId="{B16EEEA8-C986-8741-B452-5F4C743AF2D7}">
      <dsp:nvSpPr>
        <dsp:cNvPr id="0" name=""/>
        <dsp:cNvSpPr/>
      </dsp:nvSpPr>
      <dsp:spPr>
        <a:xfrm>
          <a:off x="5224318" y="319616"/>
          <a:ext cx="958850" cy="958850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56" tIns="12700" rIns="7475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600" kern="1200"/>
        </a:p>
      </dsp:txBody>
      <dsp:txXfrm>
        <a:off x="5364738" y="460036"/>
        <a:ext cx="678010" cy="678010"/>
      </dsp:txXfrm>
    </dsp:sp>
    <dsp:sp modelId="{FD47084A-323B-8943-9D05-7A84095322F6}">
      <dsp:nvSpPr>
        <dsp:cNvPr id="0" name=""/>
        <dsp:cNvSpPr/>
      </dsp:nvSpPr>
      <dsp:spPr>
        <a:xfrm>
          <a:off x="3921323" y="3196095"/>
          <a:ext cx="3564839" cy="72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F58A5-9C33-3B46-AD78-679A5428AFF9}">
      <dsp:nvSpPr>
        <dsp:cNvPr id="0" name=""/>
        <dsp:cNvSpPr/>
      </dsp:nvSpPr>
      <dsp:spPr>
        <a:xfrm>
          <a:off x="7842647" y="0"/>
          <a:ext cx="3564839" cy="3196167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9" tIns="330200" rIns="277929" bIns="330200" numCol="1" spcCol="1270" anchor="t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>
              <a:latin typeface="+mn-lt"/>
            </a:rPr>
            <a:t>Découvrir les vacances à l’anglo-saxonne.</a:t>
          </a:r>
          <a:endParaRPr lang="en-US" sz="2800" b="1" kern="1200" dirty="0">
            <a:latin typeface="+mn-lt"/>
          </a:endParaRPr>
        </a:p>
      </dsp:txBody>
      <dsp:txXfrm>
        <a:off x="7842647" y="1214543"/>
        <a:ext cx="3564839" cy="1917700"/>
      </dsp:txXfrm>
    </dsp:sp>
    <dsp:sp modelId="{548485A9-14D0-1840-A749-10695F9D11D6}">
      <dsp:nvSpPr>
        <dsp:cNvPr id="0" name=""/>
        <dsp:cNvSpPr/>
      </dsp:nvSpPr>
      <dsp:spPr>
        <a:xfrm>
          <a:off x="9145642" y="319616"/>
          <a:ext cx="958850" cy="958850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56" tIns="12700" rIns="7475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600" kern="1200"/>
        </a:p>
      </dsp:txBody>
      <dsp:txXfrm>
        <a:off x="9286062" y="460036"/>
        <a:ext cx="678010" cy="678010"/>
      </dsp:txXfrm>
    </dsp:sp>
    <dsp:sp modelId="{550B811E-54A4-A24F-8928-27EA21B7B954}">
      <dsp:nvSpPr>
        <dsp:cNvPr id="0" name=""/>
        <dsp:cNvSpPr/>
      </dsp:nvSpPr>
      <dsp:spPr>
        <a:xfrm>
          <a:off x="7842647" y="3196095"/>
          <a:ext cx="3564839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01F87-224D-4DED-9AC4-A610F68CD691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38FB3-11FE-4C0E-A9FC-2F38E4ED9D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77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photos/nature-canyon-paysage-3696693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photos/la-paix-pont-calgary-canada-5248859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bataille-lame-%C3%A9p%C3%A9e-guerre-arme-2024415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vectors/des-animaux-armure-jeu-actif-appel-1296949/" TargetMode="Externa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chier:Wakeboard_Tailbone.jpg" TargetMode="External"/><Relationship Id="rId3" Type="http://schemas.openxmlformats.org/officeDocument/2006/relationships/hyperlink" Target="https://commons.wikimedia.org/wiki/File:Horseback_Riding_in_Oahu.jpg" TargetMode="External"/><Relationship Id="rId7" Type="http://schemas.openxmlformats.org/officeDocument/2006/relationships/hyperlink" Target="https://fr.wikipedia.org/wiki/Fichier:SailingCanoe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fr/photos/grimper-escalade-gratuite-sun-rock-2296308/" TargetMode="External"/><Relationship Id="rId5" Type="http://schemas.openxmlformats.org/officeDocument/2006/relationships/hyperlink" Target="https://commons.wikimedia.org/wiki/File:Backcountry_canoe_trip_on_Malign_Lake.jpg" TargetMode="External"/><Relationship Id="rId4" Type="http://schemas.openxmlformats.org/officeDocument/2006/relationships/hyperlink" Target="https://upload.wikimedia.org/wikipedia/commons/b/ba/First_day_of_Archery_2018_YOG_%28243%29.jpg" TargetMode="Externa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chier:Wakeboard_Tailbone.jpg" TargetMode="External"/><Relationship Id="rId3" Type="http://schemas.openxmlformats.org/officeDocument/2006/relationships/hyperlink" Target="https://commons.wikimedia.org/wiki/File:Horseback_Riding_in_Oahu.jpg" TargetMode="External"/><Relationship Id="rId7" Type="http://schemas.openxmlformats.org/officeDocument/2006/relationships/hyperlink" Target="https://fr.wikipedia.org/wiki/Fichier:SailingCanoe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fr/photos/grimper-escalade-gratuite-sun-rock-2296308/" TargetMode="External"/><Relationship Id="rId5" Type="http://schemas.openxmlformats.org/officeDocument/2006/relationships/hyperlink" Target="https://commons.wikimedia.org/wiki/File:Backcountry_canoe_trip_on_Malign_Lake.jpg" TargetMode="External"/><Relationship Id="rId4" Type="http://schemas.openxmlformats.org/officeDocument/2006/relationships/hyperlink" Target="https://upload.wikimedia.org/wikipedia/commons/b/ba/First_day_of_Archery_2018_YOG_%28243%29.jpg" TargetMode="Externa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chier:Wakeboard_Tailbone.jpg" TargetMode="External"/><Relationship Id="rId3" Type="http://schemas.openxmlformats.org/officeDocument/2006/relationships/hyperlink" Target="https://commons.wikimedia.org/wiki/File:Horseback_Riding_in_Oahu.jpg" TargetMode="External"/><Relationship Id="rId7" Type="http://schemas.openxmlformats.org/officeDocument/2006/relationships/hyperlink" Target="https://fr.wikipedia.org/wiki/Fichier:SailingCanoe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fr/photos/grimper-escalade-gratuite-sun-rock-2296308/" TargetMode="External"/><Relationship Id="rId5" Type="http://schemas.openxmlformats.org/officeDocument/2006/relationships/hyperlink" Target="https://commons.wikimedia.org/wiki/File:Backcountry_canoe_trip_on_Malign_Lake.jpg" TargetMode="External"/><Relationship Id="rId4" Type="http://schemas.openxmlformats.org/officeDocument/2006/relationships/hyperlink" Target="https://upload.wikimedia.org/wikipedia/commons/b/ba/First_day_of_Archery_2018_YOG_%28243%29.jpg" TargetMode="Externa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chier:Wakeboard_Tailbone.jpg" TargetMode="External"/><Relationship Id="rId3" Type="http://schemas.openxmlformats.org/officeDocument/2006/relationships/hyperlink" Target="https://commons.wikimedia.org/wiki/File:Horseback_Riding_in_Oahu.jpg" TargetMode="External"/><Relationship Id="rId7" Type="http://schemas.openxmlformats.org/officeDocument/2006/relationships/hyperlink" Target="https://fr.wikipedia.org/wiki/Fichier:SailingCanoe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fr/photos/grimper-escalade-gratuite-sun-rock-2296308/" TargetMode="External"/><Relationship Id="rId5" Type="http://schemas.openxmlformats.org/officeDocument/2006/relationships/hyperlink" Target="https://commons.wikimedia.org/wiki/File:Backcountry_canoe_trip_on_Malign_Lake.jpg" TargetMode="External"/><Relationship Id="rId4" Type="http://schemas.openxmlformats.org/officeDocument/2006/relationships/hyperlink" Target="https://upload.wikimedia.org/wikipedia/commons/b/ba/First_day_of_Archery_2018_YOG_%28243%29.jpg" TargetMode="Externa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chier:Wakeboard_Tailbone.jpg" TargetMode="External"/><Relationship Id="rId3" Type="http://schemas.openxmlformats.org/officeDocument/2006/relationships/hyperlink" Target="https://commons.wikimedia.org/wiki/File:Horseback_Riding_in_Oahu.jpg" TargetMode="External"/><Relationship Id="rId7" Type="http://schemas.openxmlformats.org/officeDocument/2006/relationships/hyperlink" Target="https://fr.wikipedia.org/wiki/Fichier:SailingCanoe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fr/photos/grimper-escalade-gratuite-sun-rock-2296308/" TargetMode="External"/><Relationship Id="rId5" Type="http://schemas.openxmlformats.org/officeDocument/2006/relationships/hyperlink" Target="https://commons.wikimedia.org/wiki/File:Backcountry_canoe_trip_on_Malign_Lake.jpg" TargetMode="External"/><Relationship Id="rId4" Type="http://schemas.openxmlformats.org/officeDocument/2006/relationships/hyperlink" Target="https://upload.wikimedia.org/wikipedia/commons/b/ba/First_day_of_Archery_2018_YOG_%28243%29.jpg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camp-camping-tente-nature-aventure-4363073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baguette-instrument-tourbillon-41317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fr/illustrations/silhouette-pom-pom-girls-black-4233622/" TargetMode="External"/><Relationship Id="rId4" Type="http://schemas.openxmlformats.org/officeDocument/2006/relationships/hyperlink" Target="https://pixabay.com/fr/vectors/cheerleading-cheer-pom-pom-girl-4916621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vectors/moniteur-%C3%A9cran-ordinateur-1143202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freepik.com/icones-gratuites/creme-solaire-bouteille_771944.htm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ublicdomainvectors.org/en/free-clipart/Vector-image-of-black-rubber-boot-on-grey-background/32926.html" TargetMode="External"/><Relationship Id="rId4" Type="http://schemas.openxmlformats.org/officeDocument/2006/relationships/hyperlink" Target="https://www.pngwave.com/png-clip-art-afwyp/download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_large_blank_world_map_with_oceans_marked_in_blue.sv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content/dam/pch/documents/services/anthems-canada/oCanadaPoster_1492621184610_eng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olitical_map_of_Canada.p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Bertuch-Unicorn.png" TargetMode="External"/><Relationship Id="rId3" Type="http://schemas.openxmlformats.org/officeDocument/2006/relationships/hyperlink" Target="https://pixabay.com/fr/photos/orignal-bull-elk-b%C3%A2illements-602659/" TargetMode="External"/><Relationship Id="rId7" Type="http://schemas.openxmlformats.org/officeDocument/2006/relationships/hyperlink" Target="https://pixabay.com/fr/photos/capteur-de-r%C3%AAves-plume-sunset-3299832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fr/photos/khahtsahlano-colombie-britannique-1184526/" TargetMode="External"/><Relationship Id="rId5" Type="http://schemas.openxmlformats.org/officeDocument/2006/relationships/hyperlink" Target="https://pixabay.com/fr/photos/castor-rongeurs-des-animaux-3709599/" TargetMode="External"/><Relationship Id="rId10" Type="http://schemas.openxmlformats.org/officeDocument/2006/relationships/hyperlink" Target="https://www.kids-world-travel-guide.com/canada-facts.html" TargetMode="External"/><Relationship Id="rId4" Type="http://schemas.openxmlformats.org/officeDocument/2006/relationships/hyperlink" Target="https://pixabay.com/fr/photos/aigle-%C3%A0-t%C3%AAte-blanche-oiseaux-2645344/" TargetMode="External"/><Relationship Id="rId9" Type="http://schemas.openxmlformats.org/officeDocument/2006/relationships/hyperlink" Target="https://commons.wikimedia.org/wiki/File:Sunset_on_the_inuksuk_at_English_Bay.jp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ds-world-travel-guide.com/canada-facts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File:Sunset_on_the_inuksuk_at_English_Bay.jpg" TargetMode="External"/><Relationship Id="rId4" Type="http://schemas.openxmlformats.org/officeDocument/2006/relationships/hyperlink" Target="https://commons.wikimedia.org/wiki/File:Wakas_House_and_Pole_at_the_Canadian_Museum_of_Civilization.jpg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photos/nature-canyon-paysage-3696693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photos/la-paix-pont-calgary-canada-5248859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0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https://pixabay.com/fr/photos/nature-canyon-paysage-3696693/</a:t>
            </a:r>
            <a:endParaRPr lang="fr-FR" dirty="0"/>
          </a:p>
          <a:p>
            <a:r>
              <a:rPr lang="fr-FR" dirty="0">
                <a:hlinkClick r:id="rId4"/>
              </a:rPr>
              <a:t>https://pixabay.com/fr/photos/la-paix-pont-calgary-canada-5248859/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426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 – I – O – A</a:t>
            </a:r>
          </a:p>
          <a:p>
            <a:r>
              <a:rPr lang="fr-FR" dirty="0"/>
              <a:t>T L G N F K R </a:t>
            </a:r>
          </a:p>
          <a:p>
            <a:endParaRPr lang="fr-FR" dirty="0"/>
          </a:p>
          <a:p>
            <a:r>
              <a:rPr lang="fr-FR" dirty="0"/>
              <a:t>Faire un pendu pour deviner: On pourrait avoir un chevalier avec une épée qui se rapproche au fur et à mesure? En guise de pendu?</a:t>
            </a:r>
          </a:p>
          <a:p>
            <a:r>
              <a:rPr lang="fr-FR" b="1" dirty="0"/>
              <a:t>The </a:t>
            </a:r>
            <a:r>
              <a:rPr lang="fr-FR" b="1" dirty="0" err="1"/>
              <a:t>legend</a:t>
            </a:r>
            <a:r>
              <a:rPr lang="fr-FR" b="1" dirty="0"/>
              <a:t> of King Arthur</a:t>
            </a:r>
          </a:p>
          <a:p>
            <a:endParaRPr lang="fr-F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hlinkClick r:id="rId3"/>
              </a:rPr>
              <a:t>https://pixabay.com/fr/vectors/bataille-lame-%C3%A9p%C3%A9e-guerre-arme-2024415/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4"/>
              </a:rPr>
              <a:t>https://pixabay.com/fr/vectors/des-animaux-armure-jeu-actif-appel-1296949/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183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https://commons.wikimedia.org/wiki/File:Horseback_Riding_in_Oahu.jpg</a:t>
            </a:r>
            <a:endParaRPr lang="fr-FR" dirty="0"/>
          </a:p>
          <a:p>
            <a:r>
              <a:rPr lang="fr-FR" dirty="0">
                <a:hlinkClick r:id="rId4"/>
              </a:rPr>
              <a:t>https://upload.wikimedia.org/wikipedia/commons/b/ba/First_day_of_Archery_2018_YOG_%28243%29.jpg</a:t>
            </a:r>
            <a:endParaRPr lang="fr-FR" dirty="0"/>
          </a:p>
          <a:p>
            <a:r>
              <a:rPr lang="fr-FR" dirty="0">
                <a:hlinkClick r:id="rId5"/>
              </a:rPr>
              <a:t>https://commons.wikimedia.org/wiki/File:Backcountry_canoe_trip_on_Malign_Lake.jpg</a:t>
            </a:r>
          </a:p>
          <a:p>
            <a:r>
              <a:rPr lang="fr-FR" dirty="0">
                <a:hlinkClick r:id="rId6"/>
              </a:rPr>
              <a:t>https://pixabay.com/fr/photos/grimper-escalade-gratuite-sun-rock-2296308/</a:t>
            </a:r>
            <a:endParaRPr lang="fr-FR" dirty="0">
              <a:cs typeface="Calibri" panose="020F0502020204030204"/>
            </a:endParaRPr>
          </a:p>
          <a:p>
            <a:r>
              <a:rPr lang="fr-FR" dirty="0">
                <a:hlinkClick r:id="rId7"/>
              </a:rPr>
              <a:t>https://fr.wikipedia.org/wiki/Fichier:SailingCanoe.jpg</a:t>
            </a:r>
            <a:endParaRPr lang="fr-FR" dirty="0"/>
          </a:p>
          <a:p>
            <a:r>
              <a:rPr lang="fr-FR" dirty="0">
                <a:hlinkClick r:id="rId8"/>
              </a:rPr>
              <a:t>https://fr.wikipedia.org/wiki/Fichier:Wakeboard_Tailbone.jpg</a:t>
            </a:r>
          </a:p>
          <a:p>
            <a:endParaRPr lang="fr-FR" dirty="0"/>
          </a:p>
          <a:p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48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https://commons.wikimedia.org/wiki/File:Horseback_Riding_in_Oahu.jpg</a:t>
            </a:r>
            <a:endParaRPr lang="fr-FR" dirty="0"/>
          </a:p>
          <a:p>
            <a:r>
              <a:rPr lang="fr-FR" dirty="0">
                <a:hlinkClick r:id="rId4"/>
              </a:rPr>
              <a:t>https://upload.wikimedia.org/wikipedia/commons/b/ba/First_day_of_Archery_2018_YOG_%28243%29.jpg</a:t>
            </a:r>
            <a:endParaRPr lang="fr-FR" dirty="0"/>
          </a:p>
          <a:p>
            <a:r>
              <a:rPr lang="fr-FR" dirty="0">
                <a:hlinkClick r:id="rId5"/>
              </a:rPr>
              <a:t>https://commons.wikimedia.org/wiki/File:Backcountry_canoe_trip_on_Malign_Lake.jpg</a:t>
            </a:r>
          </a:p>
          <a:p>
            <a:r>
              <a:rPr lang="fr-FR" dirty="0">
                <a:hlinkClick r:id="rId6"/>
              </a:rPr>
              <a:t>https://pixabay.com/fr/photos/grimper-escalade-gratuite-sun-rock-2296308/</a:t>
            </a:r>
            <a:endParaRPr lang="fr-FR" dirty="0">
              <a:cs typeface="Calibri" panose="020F0502020204030204"/>
            </a:endParaRPr>
          </a:p>
          <a:p>
            <a:r>
              <a:rPr lang="fr-FR" dirty="0">
                <a:hlinkClick r:id="rId7"/>
              </a:rPr>
              <a:t>https://fr.wikipedia.org/wiki/Fichier:SailingCanoe.jpg</a:t>
            </a:r>
            <a:endParaRPr lang="fr-FR" dirty="0"/>
          </a:p>
          <a:p>
            <a:r>
              <a:rPr lang="fr-FR" dirty="0">
                <a:hlinkClick r:id="rId8"/>
              </a:rPr>
              <a:t>https://fr.wikipedia.org/wiki/Fichier:Wakeboard_Tailbone.jpg</a:t>
            </a:r>
          </a:p>
          <a:p>
            <a:endParaRPr lang="fr-FR" dirty="0"/>
          </a:p>
          <a:p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478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https://commons.wikimedia.org/wiki/File:Horseback_Riding_in_Oahu.jpg</a:t>
            </a:r>
            <a:endParaRPr lang="fr-FR" dirty="0"/>
          </a:p>
          <a:p>
            <a:r>
              <a:rPr lang="fr-FR" dirty="0">
                <a:hlinkClick r:id="rId4"/>
              </a:rPr>
              <a:t>https://upload.wikimedia.org/wikipedia/commons/b/ba/First_day_of_Archery_2018_YOG_%28243%29.jpg</a:t>
            </a:r>
            <a:endParaRPr lang="fr-FR" dirty="0"/>
          </a:p>
          <a:p>
            <a:r>
              <a:rPr lang="fr-FR" dirty="0">
                <a:hlinkClick r:id="rId5"/>
              </a:rPr>
              <a:t>https://commons.wikimedia.org/wiki/File:Backcountry_canoe_trip_on_Malign_Lake.jpg</a:t>
            </a:r>
          </a:p>
          <a:p>
            <a:r>
              <a:rPr lang="fr-FR" dirty="0">
                <a:hlinkClick r:id="rId6"/>
              </a:rPr>
              <a:t>https://pixabay.com/fr/photos/grimper-escalade-gratuite-sun-rock-2296308/</a:t>
            </a:r>
            <a:endParaRPr lang="fr-FR" dirty="0">
              <a:cs typeface="Calibri" panose="020F0502020204030204"/>
            </a:endParaRPr>
          </a:p>
          <a:p>
            <a:r>
              <a:rPr lang="fr-FR" dirty="0">
                <a:hlinkClick r:id="rId7"/>
              </a:rPr>
              <a:t>https://fr.wikipedia.org/wiki/Fichier:SailingCanoe.jpg</a:t>
            </a:r>
            <a:endParaRPr lang="fr-FR" dirty="0"/>
          </a:p>
          <a:p>
            <a:r>
              <a:rPr lang="fr-FR" dirty="0">
                <a:hlinkClick r:id="rId8"/>
              </a:rPr>
              <a:t>https://fr.wikipedia.org/wiki/Fichier:Wakeboard_Tailbone.jpg</a:t>
            </a:r>
          </a:p>
          <a:p>
            <a:endParaRPr lang="fr-FR" dirty="0"/>
          </a:p>
          <a:p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721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https://commons.wikimedia.org/wiki/File:Horseback_Riding_in_Oahu.jpg</a:t>
            </a:r>
            <a:endParaRPr lang="fr-FR" dirty="0"/>
          </a:p>
          <a:p>
            <a:r>
              <a:rPr lang="fr-FR" dirty="0">
                <a:hlinkClick r:id="rId4"/>
              </a:rPr>
              <a:t>https://upload.wikimedia.org/wikipedia/commons/b/ba/First_day_of_Archery_2018_YOG_%28243%29.jpg</a:t>
            </a:r>
            <a:endParaRPr lang="fr-FR" dirty="0"/>
          </a:p>
          <a:p>
            <a:r>
              <a:rPr lang="fr-FR" dirty="0">
                <a:hlinkClick r:id="rId5"/>
              </a:rPr>
              <a:t>https://commons.wikimedia.org/wiki/File:Backcountry_canoe_trip_on_Malign_Lake.jpg</a:t>
            </a:r>
          </a:p>
          <a:p>
            <a:r>
              <a:rPr lang="fr-FR" dirty="0">
                <a:hlinkClick r:id="rId6"/>
              </a:rPr>
              <a:t>https://pixabay.com/fr/photos/grimper-escalade-gratuite-sun-rock-2296308/</a:t>
            </a:r>
            <a:endParaRPr lang="fr-FR" dirty="0">
              <a:cs typeface="Calibri" panose="020F0502020204030204"/>
            </a:endParaRPr>
          </a:p>
          <a:p>
            <a:r>
              <a:rPr lang="fr-FR" dirty="0">
                <a:hlinkClick r:id="rId7"/>
              </a:rPr>
              <a:t>https://fr.wikipedia.org/wiki/Fichier:SailingCanoe.jpg</a:t>
            </a:r>
            <a:endParaRPr lang="fr-FR" dirty="0"/>
          </a:p>
          <a:p>
            <a:r>
              <a:rPr lang="fr-FR" dirty="0">
                <a:hlinkClick r:id="rId8"/>
              </a:rPr>
              <a:t>https://fr.wikipedia.org/wiki/Fichier:Wakeboard_Tailbone.jpg</a:t>
            </a:r>
          </a:p>
          <a:p>
            <a:endParaRPr lang="fr-FR" dirty="0"/>
          </a:p>
          <a:p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468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https://commons.wikimedia.org/wiki/File:Horseback_Riding_in_Oahu.jpg</a:t>
            </a:r>
            <a:endParaRPr lang="fr-FR" dirty="0"/>
          </a:p>
          <a:p>
            <a:r>
              <a:rPr lang="fr-FR" dirty="0">
                <a:hlinkClick r:id="rId4"/>
              </a:rPr>
              <a:t>https://upload.wikimedia.org/wikipedia/commons/b/ba/First_day_of_Archery_2018_YOG_%28243%29.jpg</a:t>
            </a:r>
            <a:endParaRPr lang="fr-FR" dirty="0"/>
          </a:p>
          <a:p>
            <a:r>
              <a:rPr lang="fr-FR" dirty="0">
                <a:hlinkClick r:id="rId5"/>
              </a:rPr>
              <a:t>https://commons.wikimedia.org/wiki/File:Backcountry_canoe_trip_on_Malign_Lake.jpg</a:t>
            </a:r>
          </a:p>
          <a:p>
            <a:r>
              <a:rPr lang="fr-FR" dirty="0">
                <a:hlinkClick r:id="rId6"/>
              </a:rPr>
              <a:t>https://pixabay.com/fr/photos/grimper-escalade-gratuite-sun-rock-2296308/</a:t>
            </a:r>
            <a:endParaRPr lang="fr-FR" dirty="0">
              <a:cs typeface="Calibri" panose="020F0502020204030204"/>
            </a:endParaRPr>
          </a:p>
          <a:p>
            <a:r>
              <a:rPr lang="fr-FR" dirty="0">
                <a:hlinkClick r:id="rId7"/>
              </a:rPr>
              <a:t>https://fr.wikipedia.org/wiki/Fichier:SailingCanoe.jpg</a:t>
            </a:r>
            <a:endParaRPr lang="fr-FR" dirty="0"/>
          </a:p>
          <a:p>
            <a:r>
              <a:rPr lang="fr-FR" dirty="0">
                <a:hlinkClick r:id="rId8"/>
              </a:rPr>
              <a:t>https://fr.wikipedia.org/wiki/Fichier:Wakeboard_Tailbone.jpg</a:t>
            </a:r>
          </a:p>
          <a:p>
            <a:endParaRPr lang="fr-FR" dirty="0"/>
          </a:p>
          <a:p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6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Audios</a:t>
            </a:r>
            <a:endParaRPr lang="fr-FR" dirty="0"/>
          </a:p>
          <a:p>
            <a:endParaRPr lang="fr-FR" dirty="0"/>
          </a:p>
          <a:p>
            <a:r>
              <a:rPr lang="fr-FR" dirty="0"/>
              <a:t>#1    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crazy</a:t>
            </a:r>
            <a:r>
              <a:rPr lang="fr-FR" dirty="0"/>
              <a:t> about sports. I love </a:t>
            </a:r>
            <a:r>
              <a:rPr lang="fr-FR" dirty="0" err="1"/>
              <a:t>playing</a:t>
            </a:r>
            <a:r>
              <a:rPr lang="fr-FR" dirty="0"/>
              <a:t> basketball, football, </a:t>
            </a:r>
            <a:r>
              <a:rPr lang="fr-FR" dirty="0" err="1"/>
              <a:t>any</a:t>
            </a:r>
            <a:r>
              <a:rPr lang="fr-FR" dirty="0"/>
              <a:t> sports </a:t>
            </a:r>
            <a:r>
              <a:rPr lang="fr-FR" dirty="0" err="1"/>
              <a:t>game</a:t>
            </a:r>
            <a:r>
              <a:rPr lang="fr-FR" dirty="0"/>
              <a:t>!</a:t>
            </a:r>
          </a:p>
          <a:p>
            <a:r>
              <a:rPr lang="fr-FR" dirty="0"/>
              <a:t>#2    For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birthday</a:t>
            </a:r>
            <a:r>
              <a:rPr lang="fr-FR" dirty="0"/>
              <a:t>, I </a:t>
            </a:r>
            <a:r>
              <a:rPr lang="fr-FR" dirty="0" err="1"/>
              <a:t>got</a:t>
            </a:r>
            <a:r>
              <a:rPr lang="fr-FR" dirty="0"/>
              <a:t> a drone and I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learn</a:t>
            </a:r>
            <a:r>
              <a:rPr lang="fr-FR" dirty="0"/>
              <a:t> how to use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properly</a:t>
            </a:r>
            <a:r>
              <a:rPr lang="fr-FR" dirty="0"/>
              <a:t>.</a:t>
            </a:r>
          </a:p>
          <a:p>
            <a:r>
              <a:rPr lang="fr-FR" dirty="0"/>
              <a:t>#3    In </a:t>
            </a:r>
            <a:r>
              <a:rPr lang="fr-FR" dirty="0" err="1"/>
              <a:t>my</a:t>
            </a:r>
            <a:r>
              <a:rPr lang="fr-FR" dirty="0"/>
              <a:t> free time, I </a:t>
            </a:r>
            <a:r>
              <a:rPr lang="fr-FR" dirty="0" err="1"/>
              <a:t>practise</a:t>
            </a:r>
            <a:r>
              <a:rPr lang="fr-FR" dirty="0"/>
              <a:t> Taekwondo. I love </a:t>
            </a:r>
            <a:r>
              <a:rPr lang="fr-FR" dirty="0" err="1"/>
              <a:t>it</a:t>
            </a:r>
            <a:r>
              <a:rPr lang="fr-FR" dirty="0"/>
              <a:t>, I Am </a:t>
            </a:r>
            <a:r>
              <a:rPr lang="fr-FR" dirty="0" err="1"/>
              <a:t>trying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I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practise</a:t>
            </a:r>
            <a:r>
              <a:rPr lang="fr-FR" dirty="0"/>
              <a:t> over the </a:t>
            </a:r>
            <a:r>
              <a:rPr lang="fr-FR" dirty="0" err="1"/>
              <a:t>summer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5A64A-DB34-4C20-BBF7-49E27093584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830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hlinkClick r:id="rId3"/>
            </a:endParaRPr>
          </a:p>
          <a:p>
            <a:r>
              <a:rPr lang="fr-FR" dirty="0">
                <a:hlinkClick r:id="rId3"/>
              </a:rPr>
              <a:t>https://pixabay.com/fr/vectors/camp-camping-tente-nature-aventure-4363073/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78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>
                <a:hlinkClick r:id="rId3"/>
              </a:rPr>
              <a:t>https://pixabay.com/fr/vectors/baguette-instrument-tourbillon-41317/</a:t>
            </a:r>
            <a:endParaRPr lang="fr-FR" dirty="0"/>
          </a:p>
          <a:p>
            <a:r>
              <a:rPr lang="fr-FR" dirty="0">
                <a:hlinkClick r:id="rId4"/>
              </a:rPr>
              <a:t>https://pixabay.com/fr/vectors/cheerleading-cheer-pom-pom-girl-4916621/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https://pixabay.com/fr/illustrations/silhouette-pom-pom-girls-black-4233622/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39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487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>
                <a:hlinkClick r:id="rId3"/>
              </a:rPr>
              <a:t>https://pixabay.com/fr/vectors/moniteur-%C3%A9cran-ordinateur-1143202/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70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192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586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3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430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973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000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fr-FR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27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492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90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993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18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382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Carte postale avec étiquettes pour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916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https://fr.freepik.com/icones-gratuites/creme-solaire-bouteille_771944.htm</a:t>
            </a:r>
            <a:endParaRPr lang="fr-FR" dirty="0"/>
          </a:p>
          <a:p>
            <a:r>
              <a:rPr lang="fr-FR" dirty="0">
                <a:hlinkClick r:id="rId4"/>
              </a:rPr>
              <a:t>https://www.pngwave.com/png-clip-art-afwyp/download</a:t>
            </a:r>
            <a:endParaRPr lang="fr-FR" dirty="0"/>
          </a:p>
          <a:p>
            <a:r>
              <a:rPr lang="fr-FR" dirty="0">
                <a:hlinkClick r:id="rId5"/>
              </a:rPr>
              <a:t>https://publicdomainvectors.org/en/free-clipart/Vector-image-of-black-rubber-boot-on-grey-background/32926.html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92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800px-Flag_of_Canada.svg.png</a:t>
            </a:r>
            <a:endParaRPr lang="en-US" dirty="0"/>
          </a:p>
          <a:p>
            <a:r>
              <a:rPr lang="fr-FR" dirty="0">
                <a:hlinkClick r:id="rId3"/>
              </a:rPr>
              <a:t>https://commons.wikimedia.org/wiki/File:A_large_blank_world_map_with_oceans_marked_in_blue.svg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65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" action="ppaction://noaction"/>
              </a:rPr>
              <a:t>https://www.canada.ca/en/canadian-heritage/services/anthems-canada.html</a:t>
            </a:r>
            <a:endParaRPr lang="fr-FR" dirty="0"/>
          </a:p>
          <a:p>
            <a:r>
              <a:rPr lang="fr-FR" dirty="0">
                <a:hlinkClick r:id="rId3"/>
              </a:rPr>
              <a:t>https://www.canada.ca/content/dam/pch/documents/services/anthems-canada/oCanadaPoster_1492621184610_eng.pdf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8FB3-11FE-4C0E-A9FC-2F38E4ED9D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02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hlinkClick r:id="rId3"/>
              </a:rPr>
              <a:t>https://commons.wikimedia.org/wiki/File:Political_map_of_Canada.png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61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https://pixabay.com/fr/photos/orignal-bull-elk-b%C3%A2illements-602659/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hlinkClick r:id="rId4"/>
              </a:rPr>
              <a:t>https://pixabay.com/fr/photos/aigle-%C3%A0-t%C3%AAte-blanche-oiseaux-2645344/</a:t>
            </a:r>
            <a:endParaRPr lang="fr-FR" dirty="0"/>
          </a:p>
          <a:p>
            <a:r>
              <a:rPr lang="fr-FR" dirty="0">
                <a:hlinkClick r:id="rId5"/>
              </a:rPr>
              <a:t>https://pixabay.com/fr/photos/castor-rongeurs-des-animaux-3709599/</a:t>
            </a:r>
            <a:endParaRPr lang="fr-FR" dirty="0"/>
          </a:p>
          <a:p>
            <a:r>
              <a:rPr lang="fr-FR" dirty="0">
                <a:hlinkClick r:id="rId6"/>
              </a:rPr>
              <a:t>https://pixabay.com/fr/photos/khahtsahlano-colombie-britannique-1184526/</a:t>
            </a:r>
            <a:endParaRPr lang="fr-FR" dirty="0"/>
          </a:p>
          <a:p>
            <a:r>
              <a:rPr lang="fr-FR" dirty="0">
                <a:hlinkClick r:id="rId7"/>
              </a:rPr>
              <a:t>https://pixabay.com/fr/photos/capteur-de-r%C3%AAves-plume-sunset-3299832/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hlinkClick r:id="rId8"/>
              </a:rPr>
              <a:t>https://commons.wikimedia.org/wiki/File:Bertuch-Unicorn.png</a:t>
            </a:r>
            <a:endParaRPr lang="fr-FR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dirty="0">
                <a:hlinkClick r:id="rId9"/>
              </a:rPr>
              <a:t>https://commons.wikimedia.org/wiki/File:Sunset_on_the_inuksuk_at_English_Bay.jpg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>
              <a:cs typeface="Calibri" panose="020F0502020204030204"/>
            </a:endParaRPr>
          </a:p>
          <a:p>
            <a:endParaRPr lang="fr-FR" dirty="0">
              <a:cs typeface="Calibri" panose="020F0502020204030204"/>
            </a:endParaRPr>
          </a:p>
          <a:p>
            <a:endParaRPr lang="fr-FR" dirty="0">
              <a:hlinkClick r:id="rId10"/>
            </a:endParaRPr>
          </a:p>
          <a:p>
            <a:r>
              <a:rPr lang="fr-FR" dirty="0">
                <a:hlinkClick r:id="rId10"/>
              </a:rPr>
              <a:t>https://www.kids-world-travel-guide.com/canada-facts.html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63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hlinkClick r:id="rId3"/>
            </a:endParaRPr>
          </a:p>
          <a:p>
            <a:endParaRPr lang="fr-FR" dirty="0">
              <a:hlinkClick r:id="rId3"/>
            </a:endParaRPr>
          </a:p>
          <a:p>
            <a:endParaRPr lang="fr-FR" dirty="0">
              <a:hlinkClick r:id="rId3"/>
            </a:endParaRPr>
          </a:p>
          <a:p>
            <a:r>
              <a:rPr lang="fr-FR" dirty="0">
                <a:hlinkClick r:id="rId3"/>
              </a:rPr>
              <a:t>https://commons.wikimedia.org/wiki/File:American_Beaver.jpg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https://commons.wikimedia.org/wiki/File:Close_up_shot_of_bull_moose.jpg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https://commons.wikimedia.org/wiki/File:2019-canadian-1-dollar-common-loon-coin-1-800x800.jpg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https://commons.wikimedia.org/wiki/File:Dreamcatcher_in_the_sky.jpg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hlinkClick r:id="rId4"/>
              </a:rPr>
              <a:t>https://commons.wikimedia.org/wiki/File:Wakas_House_and_Pole_at_the_Canadian_Museum_of_Civilization.jpg</a:t>
            </a:r>
            <a:endParaRPr lang="fr-FR" dirty="0">
              <a:cs typeface="Calibri"/>
              <a:hlinkClick r:id="rId4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dirty="0">
                <a:hlinkClick r:id="rId5"/>
              </a:rPr>
              <a:t>https://commons.wikimedia.org/wiki/File:Sunset_on_the_inuksuk_at_English_Bay.jpg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>
              <a:cs typeface="Calibri" panose="020F0502020204030204"/>
            </a:endParaRPr>
          </a:p>
          <a:p>
            <a:endParaRPr lang="fr-FR" dirty="0">
              <a:cs typeface="Calibri" panose="020F0502020204030204"/>
            </a:endParaRPr>
          </a:p>
          <a:p>
            <a:endParaRPr lang="fr-FR" dirty="0">
              <a:hlinkClick r:id="rId3"/>
            </a:endParaRPr>
          </a:p>
          <a:p>
            <a:r>
              <a:rPr lang="fr-FR" dirty="0">
                <a:hlinkClick r:id="rId3"/>
              </a:rPr>
              <a:t>https://www.kids-world-travel-guide.com/canada-facts.html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079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https://pixabay.com/fr/photos/nature-canyon-paysage-3696693/</a:t>
            </a:r>
            <a:endParaRPr lang="fr-FR" dirty="0"/>
          </a:p>
          <a:p>
            <a:r>
              <a:rPr lang="fr-FR" dirty="0">
                <a:hlinkClick r:id="rId4"/>
              </a:rPr>
              <a:t>https://pixabay.com/fr/photos/la-paix-pont-calgary-canada-5248859/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38FB3-11FE-4C0E-A9FC-2F38E4ED9D4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62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B95DF-BADB-42C4-8360-D39670026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F0DA5C-EF20-4035-9224-A424EC3C1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B913B0-1F0E-4C41-90AA-75423D70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C2C959-6DF2-4DD2-B45F-BABB9780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71D854-E4EE-4A66-BE7C-F01F1827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36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6497F-3ED7-41FE-BC78-AD66405E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7C5B53-0EA4-435F-8B94-A75708A45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ADA01D-5B7D-486E-A886-D5E953FC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A8D693-78E7-4367-9C38-C830588D8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12A82-55A5-4A66-8844-3EC189E7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48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D22A5A-1B12-4493-8EF2-F8567F44C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BE00D4-5B95-4C3F-BFE2-10638288C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37843-B112-4EC4-A60D-D9859759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D1F1E7-E42A-4A64-94B5-B8CEBED3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1FA93A-8145-41E5-8D0C-925ECC40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04E58-33D4-4AA6-A437-1829C747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DF630-DDAC-4EBE-9255-BE385298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98203F-F27E-4FBE-BCB4-98B7E8A9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92240-D561-4DDF-AD3C-44FD6A7E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EBD6E7-8180-4A8A-8B48-A7808E57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6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517CE-E090-4F4B-AC3C-305742C9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972CBB-9E91-4ECE-8C04-9B4C84A68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1E776C-F08E-4E08-95A9-A60B79F9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FEAE8B-7147-4F17-A344-53FE68C2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AF6CC5-50FA-4B05-AC54-E173089D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12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21C00E-B900-4CC4-8EB6-5271DAE6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9B2B12-AF46-4C9E-846D-4CE4D0B2A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93CFF9-B3E2-4362-8BA1-95BA99B36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3F75FB-9039-4FC2-A0AB-E25B83FB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B0EF64-18EE-4836-A6E7-3CD3ACEF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FA08CE-03A9-4255-B86A-DC3EEC90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8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C1FB2-1312-4349-941A-FD5DDBE9A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707890-BE3E-4076-996B-2A9E9C775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7C17DD-9368-471C-BE57-975461C9B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DE2A86-500C-4BC2-B80D-B66B76151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D5BC89A-CDB7-4B43-8C4B-2D5786284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AF4F9D-C461-4449-8E17-39C6B2B1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9C69091-D259-4051-9267-01AEBD07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8B47CF-40E9-4CF6-8C79-75C428C6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6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30EC3-7370-40F4-8E4B-A6127B7F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413776-D895-4FDB-AABC-1EF88836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9C536C-1E81-4665-B47E-AF2F0DBC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0D31A1-0886-4664-9463-906A6CB9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99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4F0339-A3F7-4EDC-8A87-EFE76E5E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D5A1CE-C62D-4D8C-BE1A-E0101A41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A2838E-ED2A-49B7-8156-A7D9C590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05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C394C-09A3-4087-B6CE-C1124DAD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BD888C-C096-40F0-BBCC-F3F9F3CAA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5C44F-F9CE-4060-A6C1-CACEBAFC4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5DC9A-5E89-4674-9689-F1ECAE93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0817FD-6EF5-440C-891E-66B8C911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C7A45B-EAB1-4815-8145-4569B9FD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23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F19E3-E146-4E83-BEFE-6AF97BD4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5677F32-3597-4DF7-AC61-955D7A678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D3EC42-0A66-4EC1-B3CA-26A72CEFC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D3CC4E-0CF2-4B55-82F4-46E6197A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B74E65-70BE-4EC9-9994-0CE591E8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6FAFD3-0F03-45B6-A915-076A5AC2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28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A657DB-00A0-4F51-9100-7A094D4E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622CD6-F457-4630-94AE-7AAF073D2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D6A458-7DC9-4F96-9790-DF4BD9557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9A99B-0468-4E9A-965E-B69F482D99A5}" type="datetimeFigureOut">
              <a:rPr lang="fr-FR" smtClean="0"/>
              <a:t>11/08/2020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E9BFE3-7EE9-498C-95E6-BE1C2EDEA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0BBF0A-70FC-471E-9C1F-6705A85A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F38E-1F7B-4C7D-95EF-D8795B67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5" Type="http://schemas.openxmlformats.org/officeDocument/2006/relationships/image" Target="../media/image6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sv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62.svg"/><Relationship Id="rId26" Type="http://schemas.openxmlformats.org/officeDocument/2006/relationships/image" Target="../media/image64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6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61.png"/><Relationship Id="rId25" Type="http://schemas.openxmlformats.org/officeDocument/2006/relationships/image" Target="../media/image63.png"/><Relationship Id="rId2" Type="http://schemas.microsoft.com/office/2007/relationships/media" Target="../media/media4.wav"/><Relationship Id="rId16" Type="http://schemas.openxmlformats.org/officeDocument/2006/relationships/image" Target="../media/image53.svg"/><Relationship Id="rId20" Type="http://schemas.openxmlformats.org/officeDocument/2006/relationships/image" Target="../media/image55.svg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24" Type="http://schemas.openxmlformats.org/officeDocument/2006/relationships/image" Target="../media/image59.sv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8.png"/><Relationship Id="rId28" Type="http://schemas.openxmlformats.org/officeDocument/2006/relationships/image" Target="../media/image22.png"/><Relationship Id="rId10" Type="http://schemas.openxmlformats.org/officeDocument/2006/relationships/image" Target="../media/image47.sv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7.svg"/><Relationship Id="rId27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62.svg"/><Relationship Id="rId26" Type="http://schemas.openxmlformats.org/officeDocument/2006/relationships/image" Target="../media/image64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6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61.png"/><Relationship Id="rId25" Type="http://schemas.openxmlformats.org/officeDocument/2006/relationships/image" Target="../media/image63.png"/><Relationship Id="rId2" Type="http://schemas.microsoft.com/office/2007/relationships/media" Target="../media/media4.wav"/><Relationship Id="rId16" Type="http://schemas.openxmlformats.org/officeDocument/2006/relationships/image" Target="../media/image53.svg"/><Relationship Id="rId20" Type="http://schemas.openxmlformats.org/officeDocument/2006/relationships/image" Target="../media/image55.svg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24" Type="http://schemas.openxmlformats.org/officeDocument/2006/relationships/image" Target="../media/image59.sv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8.png"/><Relationship Id="rId28" Type="http://schemas.openxmlformats.org/officeDocument/2006/relationships/image" Target="../media/image22.png"/><Relationship Id="rId10" Type="http://schemas.openxmlformats.org/officeDocument/2006/relationships/image" Target="../media/image47.sv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7.svg"/><Relationship Id="rId27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62.svg"/><Relationship Id="rId26" Type="http://schemas.openxmlformats.org/officeDocument/2006/relationships/image" Target="../media/image64.sv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6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61.png"/><Relationship Id="rId25" Type="http://schemas.openxmlformats.org/officeDocument/2006/relationships/image" Target="../media/image63.png"/><Relationship Id="rId2" Type="http://schemas.microsoft.com/office/2007/relationships/media" Target="../media/media4.wav"/><Relationship Id="rId16" Type="http://schemas.openxmlformats.org/officeDocument/2006/relationships/image" Target="../media/image53.svg"/><Relationship Id="rId20" Type="http://schemas.openxmlformats.org/officeDocument/2006/relationships/image" Target="../media/image55.svg"/><Relationship Id="rId1" Type="http://schemas.openxmlformats.org/officeDocument/2006/relationships/audio" Target="NULL" TargetMode="Externa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24" Type="http://schemas.openxmlformats.org/officeDocument/2006/relationships/image" Target="../media/image59.sv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58.png"/><Relationship Id="rId28" Type="http://schemas.openxmlformats.org/officeDocument/2006/relationships/image" Target="../media/image22.png"/><Relationship Id="rId10" Type="http://schemas.openxmlformats.org/officeDocument/2006/relationships/image" Target="../media/image47.sv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7.svg"/><Relationship Id="rId27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5.svg"/><Relationship Id="rId3" Type="http://schemas.openxmlformats.org/officeDocument/2006/relationships/image" Target="../media/image42.png"/><Relationship Id="rId21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4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2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24" Type="http://schemas.openxmlformats.org/officeDocument/2006/relationships/image" Target="../media/image64.svg"/><Relationship Id="rId5" Type="http://schemas.openxmlformats.org/officeDocument/2006/relationships/image" Target="../media/image44.png"/><Relationship Id="rId15" Type="http://schemas.openxmlformats.org/officeDocument/2006/relationships/image" Target="../media/image61.png"/><Relationship Id="rId23" Type="http://schemas.openxmlformats.org/officeDocument/2006/relationships/image" Target="../media/image63.png"/><Relationship Id="rId10" Type="http://schemas.openxmlformats.org/officeDocument/2006/relationships/image" Target="../media/image49.svg"/><Relationship Id="rId19" Type="http://schemas.openxmlformats.org/officeDocument/2006/relationships/image" Target="../media/image56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8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67.tiff"/><Relationship Id="rId5" Type="http://schemas.microsoft.com/office/2007/relationships/media" Target="../media/media7.m4a"/><Relationship Id="rId10" Type="http://schemas.openxmlformats.org/officeDocument/2006/relationships/image" Target="../media/image66.tiff"/><Relationship Id="rId4" Type="http://schemas.openxmlformats.org/officeDocument/2006/relationships/audio" Target="../media/media6.mp3"/><Relationship Id="rId9" Type="http://schemas.openxmlformats.org/officeDocument/2006/relationships/image" Target="../media/image65.tiff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3" Type="http://schemas.openxmlformats.org/officeDocument/2006/relationships/image" Target="../media/image70.png"/><Relationship Id="rId21" Type="http://schemas.openxmlformats.org/officeDocument/2006/relationships/image" Target="../media/image85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2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24" Type="http://schemas.openxmlformats.org/officeDocument/2006/relationships/image" Target="../media/image88.sv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7.png"/><Relationship Id="rId10" Type="http://schemas.openxmlformats.org/officeDocument/2006/relationships/image" Target="../media/image76.svg"/><Relationship Id="rId19" Type="http://schemas.openxmlformats.org/officeDocument/2006/relationships/image" Target="../media/image56.png"/><Relationship Id="rId4" Type="http://schemas.openxmlformats.org/officeDocument/2006/relationships/hyperlink" Target="http://www.citycentregarden.ca/" TargetMode="External"/><Relationship Id="rId9" Type="http://schemas.openxmlformats.org/officeDocument/2006/relationships/image" Target="../media/image75.png"/><Relationship Id="rId14" Type="http://schemas.openxmlformats.org/officeDocument/2006/relationships/image" Target="../media/image80.svg"/><Relationship Id="rId22" Type="http://schemas.openxmlformats.org/officeDocument/2006/relationships/image" Target="../media/image8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hyperlink" Target="https://pixabay.com/fr/bloc-notes-papier-note-bureau-263217/" TargetMode="External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105.PNG"/><Relationship Id="rId5" Type="http://schemas.microsoft.com/office/2007/relationships/media" Target="../media/media10.m4a"/><Relationship Id="rId10" Type="http://schemas.openxmlformats.org/officeDocument/2006/relationships/image" Target="../media/image104.PNG"/><Relationship Id="rId4" Type="http://schemas.openxmlformats.org/officeDocument/2006/relationships/audio" Target="../media/media9.m4a"/><Relationship Id="rId9" Type="http://schemas.openxmlformats.org/officeDocument/2006/relationships/image" Target="../media/image22.pn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fr/bloc-notes-papier-note-bureau-263217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fr/bloc-notes-papier-note-bureau-263217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sv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21" Type="http://schemas.openxmlformats.org/officeDocument/2006/relationships/image" Target="../media/image72.sv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2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svg"/><Relationship Id="rId11" Type="http://schemas.openxmlformats.org/officeDocument/2006/relationships/image" Target="../media/image122.svg"/><Relationship Id="rId5" Type="http://schemas.openxmlformats.org/officeDocument/2006/relationships/image" Target="../media/image116.png"/><Relationship Id="rId15" Type="http://schemas.openxmlformats.org/officeDocument/2006/relationships/image" Target="../media/image126.svg"/><Relationship Id="rId23" Type="http://schemas.openxmlformats.org/officeDocument/2006/relationships/image" Target="../media/image132.svg"/><Relationship Id="rId10" Type="http://schemas.openxmlformats.org/officeDocument/2006/relationships/image" Target="../media/image121.png"/><Relationship Id="rId19" Type="http://schemas.openxmlformats.org/officeDocument/2006/relationships/image" Target="../media/image130.svg"/><Relationship Id="rId4" Type="http://schemas.openxmlformats.org/officeDocument/2006/relationships/image" Target="../media/image115.svg"/><Relationship Id="rId9" Type="http://schemas.openxmlformats.org/officeDocument/2006/relationships/image" Target="../media/image120.svg"/><Relationship Id="rId14" Type="http://schemas.openxmlformats.org/officeDocument/2006/relationships/image" Target="../media/image125.png"/><Relationship Id="rId22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13" Type="http://schemas.openxmlformats.org/officeDocument/2006/relationships/image" Target="../media/image115.svg"/><Relationship Id="rId18" Type="http://schemas.openxmlformats.org/officeDocument/2006/relationships/image" Target="../media/image138.png"/><Relationship Id="rId3" Type="http://schemas.openxmlformats.org/officeDocument/2006/relationships/image" Target="../media/image133.png"/><Relationship Id="rId21" Type="http://schemas.openxmlformats.org/officeDocument/2006/relationships/image" Target="../media/image132.svg"/><Relationship Id="rId7" Type="http://schemas.openxmlformats.org/officeDocument/2006/relationships/image" Target="../media/image136.png"/><Relationship Id="rId12" Type="http://schemas.openxmlformats.org/officeDocument/2006/relationships/image" Target="../media/image137.png"/><Relationship Id="rId17" Type="http://schemas.openxmlformats.org/officeDocument/2006/relationships/image" Target="../media/image72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71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svg"/><Relationship Id="rId11" Type="http://schemas.openxmlformats.org/officeDocument/2006/relationships/image" Target="../media/image128.svg"/><Relationship Id="rId5" Type="http://schemas.openxmlformats.org/officeDocument/2006/relationships/image" Target="../media/image135.png"/><Relationship Id="rId15" Type="http://schemas.openxmlformats.org/officeDocument/2006/relationships/image" Target="../media/image130.svg"/><Relationship Id="rId10" Type="http://schemas.openxmlformats.org/officeDocument/2006/relationships/image" Target="../media/image127.png"/><Relationship Id="rId19" Type="http://schemas.openxmlformats.org/officeDocument/2006/relationships/image" Target="../media/image139.svg"/><Relationship Id="rId4" Type="http://schemas.openxmlformats.org/officeDocument/2006/relationships/image" Target="../media/image134.svg"/><Relationship Id="rId9" Type="http://schemas.openxmlformats.org/officeDocument/2006/relationships/image" Target="../media/image118.png"/><Relationship Id="rId1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0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g"/><Relationship Id="rId11" Type="http://schemas.microsoft.com/office/2007/relationships/hdphoto" Target="../media/hdphoto1.wdp"/><Relationship Id="rId5" Type="http://schemas.openxmlformats.org/officeDocument/2006/relationships/image" Target="../media/image24.jpeg"/><Relationship Id="rId15" Type="http://schemas.openxmlformats.org/officeDocument/2006/relationships/image" Target="../media/image32.jp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jpg"/><Relationship Id="rId1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0.tif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33.jpeg"/><Relationship Id="rId4" Type="http://schemas.openxmlformats.org/officeDocument/2006/relationships/image" Target="../media/image31.jp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ld - 5104">
            <a:hlinkClick r:id="" action="ppaction://media"/>
            <a:extLst>
              <a:ext uri="{FF2B5EF4-FFF2-40B4-BE49-F238E27FC236}">
                <a16:creationId xmlns:a16="http://schemas.microsoft.com/office/drawing/2014/main" id="{1B449B37-FED1-49A7-BFFC-BB6A92F216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294D6CAC-101C-40EC-8983-900953CE2272}"/>
              </a:ext>
            </a:extLst>
          </p:cNvPr>
          <p:cNvSpPr txBox="1">
            <a:spLocks/>
          </p:cNvSpPr>
          <p:nvPr/>
        </p:nvSpPr>
        <p:spPr>
          <a:xfrm>
            <a:off x="7292622" y="1388535"/>
            <a:ext cx="4382347" cy="5552328"/>
          </a:xfrm>
          <a:prstGeom prst="rect">
            <a:avLst/>
          </a:prstGeom>
        </p:spPr>
        <p:txBody>
          <a:bodyPr spcFirstLastPara="1"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50" b="1" dirty="0">
                <a:solidFill>
                  <a:srgbClr val="000000"/>
                </a:solidFill>
                <a:latin typeface="Adventure Subtitles"/>
              </a:rPr>
              <a:t>17</a:t>
            </a:r>
            <a:r>
              <a:rPr lang="en-US" sz="5850" b="1" baseline="30000" dirty="0">
                <a:solidFill>
                  <a:srgbClr val="000000"/>
                </a:solidFill>
                <a:latin typeface="Adventure Subtitles"/>
              </a:rPr>
              <a:t>th</a:t>
            </a:r>
            <a:r>
              <a:rPr lang="en-US" sz="5850" b="1" dirty="0">
                <a:solidFill>
                  <a:srgbClr val="000000"/>
                </a:solidFill>
                <a:latin typeface="Adventure Subtitles"/>
              </a:rPr>
              <a:t> trip around the English-speaking world!</a:t>
            </a:r>
          </a:p>
        </p:txBody>
      </p:sp>
    </p:spTree>
    <p:extLst>
      <p:ext uri="{BB962C8B-B14F-4D97-AF65-F5344CB8AC3E}">
        <p14:creationId xmlns:p14="http://schemas.microsoft.com/office/powerpoint/2010/main" val="33144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 descr="Une image contenant extérieur, eau, oiseau, corps&#10;&#10;Description générée automatiquement">
            <a:extLst>
              <a:ext uri="{FF2B5EF4-FFF2-40B4-BE49-F238E27FC236}">
                <a16:creationId xmlns:a16="http://schemas.microsoft.com/office/drawing/2014/main" id="{ED7EAE7E-91D8-4BAC-8287-673BB1D34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0" b="16913"/>
          <a:stretch/>
        </p:blipFill>
        <p:spPr>
          <a:xfrm>
            <a:off x="5807439" y="614722"/>
            <a:ext cx="5852160" cy="239037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9" name="Image 8" descr="Une image contenant extérieur, eau, nature, herbe&#10;&#10;Description générée automatiquement">
            <a:extLst>
              <a:ext uri="{FF2B5EF4-FFF2-40B4-BE49-F238E27FC236}">
                <a16:creationId xmlns:a16="http://schemas.microsoft.com/office/drawing/2014/main" id="{B0B074E3-99F0-48A9-887F-DBE216D2D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72" y="4172308"/>
            <a:ext cx="3187164" cy="239037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2" name="Image 31" descr="Une image contenant extérieur, nature, montagne, rocheux&#10;&#10;Description générée automatiquement">
            <a:extLst>
              <a:ext uri="{FF2B5EF4-FFF2-40B4-BE49-F238E27FC236}">
                <a16:creationId xmlns:a16="http://schemas.microsoft.com/office/drawing/2014/main" id="{AF3E08B5-6E9A-4012-94EF-85EAC3C8A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2" y="2806082"/>
            <a:ext cx="5162220" cy="344685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0C856A-CCFA-C14A-9A70-07C365362B33}"/>
              </a:ext>
            </a:extLst>
          </p:cNvPr>
          <p:cNvSpPr txBox="1"/>
          <p:nvPr/>
        </p:nvSpPr>
        <p:spPr>
          <a:xfrm>
            <a:off x="10169820" y="79578"/>
            <a:ext cx="1888192" cy="5937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city/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CB5D91-E5E2-CC48-B662-18A35D973B52}"/>
              </a:ext>
            </a:extLst>
          </p:cNvPr>
          <p:cNvSpPr txBox="1"/>
          <p:nvPr/>
        </p:nvSpPr>
        <p:spPr>
          <a:xfrm rot="1019852">
            <a:off x="416524" y="2620942"/>
            <a:ext cx="114837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267492-EA0A-8249-BECC-967B020DFE7B}"/>
              </a:ext>
            </a:extLst>
          </p:cNvPr>
          <p:cNvSpPr txBox="1"/>
          <p:nvPr/>
        </p:nvSpPr>
        <p:spPr>
          <a:xfrm>
            <a:off x="2585390" y="4404898"/>
            <a:ext cx="131649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ED7CEE-0022-7F48-A4A3-00872E6EC714}"/>
              </a:ext>
            </a:extLst>
          </p:cNvPr>
          <p:cNvSpPr txBox="1"/>
          <p:nvPr/>
        </p:nvSpPr>
        <p:spPr>
          <a:xfrm rot="21349647">
            <a:off x="5933509" y="377717"/>
            <a:ext cx="133044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skyline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7F3557-9339-A341-967A-F6922090E763}"/>
              </a:ext>
            </a:extLst>
          </p:cNvPr>
          <p:cNvSpPr txBox="1"/>
          <p:nvPr/>
        </p:nvSpPr>
        <p:spPr>
          <a:xfrm>
            <a:off x="814811" y="5141042"/>
            <a:ext cx="141114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canyon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9CBD91-D5C1-1944-8A14-72722E35DB9D}"/>
              </a:ext>
            </a:extLst>
          </p:cNvPr>
          <p:cNvSpPr txBox="1"/>
          <p:nvPr/>
        </p:nvSpPr>
        <p:spPr>
          <a:xfrm rot="20314217">
            <a:off x="3006806" y="2525491"/>
            <a:ext cx="17879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mountain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AA6319-D913-45FB-A9C7-A47EDBD290DD}"/>
              </a:ext>
            </a:extLst>
          </p:cNvPr>
          <p:cNvSpPr txBox="1"/>
          <p:nvPr/>
        </p:nvSpPr>
        <p:spPr>
          <a:xfrm>
            <a:off x="7861304" y="4459244"/>
            <a:ext cx="166993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err="1">
                <a:solidFill>
                  <a:schemeClr val="bg1"/>
                </a:solidFill>
                <a:latin typeface="Calibri" panose="020F0502020204030204"/>
              </a:rPr>
              <a:t>waterfall</a:t>
            </a:r>
            <a:endParaRPr kumimoji="0" lang="fr-FR" sz="3200" b="0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BC14AAC-F187-4A62-9E69-7E7B1C8D858A}"/>
              </a:ext>
            </a:extLst>
          </p:cNvPr>
          <p:cNvSpPr txBox="1"/>
          <p:nvPr/>
        </p:nvSpPr>
        <p:spPr>
          <a:xfrm>
            <a:off x="9527891" y="1926703"/>
            <a:ext cx="141114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</a:t>
            </a:r>
          </a:p>
        </p:txBody>
      </p:sp>
      <p:pic>
        <p:nvPicPr>
          <p:cNvPr id="3" name="Picture 3" descr="A picture containing water, outdoor, lake, river&#10;&#10;Description generated with very high confidence">
            <a:extLst>
              <a:ext uri="{FF2B5EF4-FFF2-40B4-BE49-F238E27FC236}">
                <a16:creationId xmlns:a16="http://schemas.microsoft.com/office/drawing/2014/main" id="{F2ED846B-4397-42D5-845C-C6883BAD4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87" y="344338"/>
            <a:ext cx="2743200" cy="2057400"/>
          </a:xfrm>
          <a:prstGeom prst="rect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A6E5CECB-815A-46CE-BE40-6C4956F0F0A4}"/>
              </a:ext>
            </a:extLst>
          </p:cNvPr>
          <p:cNvSpPr txBox="1"/>
          <p:nvPr/>
        </p:nvSpPr>
        <p:spPr>
          <a:xfrm>
            <a:off x="3045465" y="1054973"/>
            <a:ext cx="131649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err="1">
                <a:solidFill>
                  <a:schemeClr val="bg1"/>
                </a:solidFill>
                <a:latin typeface="Calibri" panose="020F0502020204030204"/>
              </a:rPr>
              <a:t>lake</a:t>
            </a:r>
            <a:endParaRPr lang="fr-FR" sz="3200" b="0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80B12C-78A6-44FD-98E9-E615CCF0ED83}"/>
              </a:ext>
            </a:extLst>
          </p:cNvPr>
          <p:cNvSpPr txBox="1">
            <a:spLocks/>
          </p:cNvSpPr>
          <p:nvPr/>
        </p:nvSpPr>
        <p:spPr>
          <a:xfrm>
            <a:off x="6176218" y="3289728"/>
            <a:ext cx="4343400" cy="8374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cs typeface="Calibri Light"/>
              </a:rPr>
              <a:t>Landscapes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48346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 descr="Une image contenant extérieur, eau, oiseau, corps&#10;&#10;Description générée automatiquement">
            <a:extLst>
              <a:ext uri="{FF2B5EF4-FFF2-40B4-BE49-F238E27FC236}">
                <a16:creationId xmlns:a16="http://schemas.microsoft.com/office/drawing/2014/main" id="{ED7EAE7E-91D8-4BAC-8287-673BB1D34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0" b="16913"/>
          <a:stretch/>
        </p:blipFill>
        <p:spPr>
          <a:xfrm>
            <a:off x="5807439" y="614722"/>
            <a:ext cx="5852160" cy="239037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9" name="Image 8" descr="Une image contenant extérieur, eau, nature, herbe&#10;&#10;Description générée automatiquement">
            <a:extLst>
              <a:ext uri="{FF2B5EF4-FFF2-40B4-BE49-F238E27FC236}">
                <a16:creationId xmlns:a16="http://schemas.microsoft.com/office/drawing/2014/main" id="{B0B074E3-99F0-48A9-887F-DBE216D2D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72" y="4172308"/>
            <a:ext cx="3187164" cy="2390373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2" name="Image 31" descr="Une image contenant extérieur, nature, montagne, rocheux&#10;&#10;Description générée automatiquement">
            <a:extLst>
              <a:ext uri="{FF2B5EF4-FFF2-40B4-BE49-F238E27FC236}">
                <a16:creationId xmlns:a16="http://schemas.microsoft.com/office/drawing/2014/main" id="{AF3E08B5-6E9A-4012-94EF-85EAC3C8A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2" y="2806082"/>
            <a:ext cx="5162220" cy="344685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0C856A-CCFA-C14A-9A70-07C365362B33}"/>
              </a:ext>
            </a:extLst>
          </p:cNvPr>
          <p:cNvSpPr txBox="1"/>
          <p:nvPr/>
        </p:nvSpPr>
        <p:spPr>
          <a:xfrm>
            <a:off x="11190612" y="611540"/>
            <a:ext cx="536721" cy="5937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</a:rPr>
              <a:t>8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CB5D91-E5E2-CC48-B662-18A35D973B52}"/>
              </a:ext>
            </a:extLst>
          </p:cNvPr>
          <p:cNvSpPr txBox="1"/>
          <p:nvPr/>
        </p:nvSpPr>
        <p:spPr>
          <a:xfrm rot="1019852">
            <a:off x="691727" y="2983906"/>
            <a:ext cx="48702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  <a:cs typeface="Calibri"/>
              </a:rPr>
              <a:t>3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267492-EA0A-8249-BECC-967B020DFE7B}"/>
              </a:ext>
            </a:extLst>
          </p:cNvPr>
          <p:cNvSpPr txBox="1"/>
          <p:nvPr/>
        </p:nvSpPr>
        <p:spPr>
          <a:xfrm>
            <a:off x="2815427" y="4721200"/>
            <a:ext cx="48260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</a:rPr>
              <a:t>4</a:t>
            </a:r>
            <a:endParaRPr lang="fr-FR" sz="3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ED7CEE-0022-7F48-A4A3-00872E6EC714}"/>
              </a:ext>
            </a:extLst>
          </p:cNvPr>
          <p:cNvSpPr txBox="1"/>
          <p:nvPr/>
        </p:nvSpPr>
        <p:spPr>
          <a:xfrm rot="21349647">
            <a:off x="6293972" y="449094"/>
            <a:ext cx="55406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  <a:cs typeface="Calibri"/>
              </a:rPr>
              <a:t>6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7F3557-9339-A341-967A-F6922090E763}"/>
              </a:ext>
            </a:extLst>
          </p:cNvPr>
          <p:cNvSpPr txBox="1"/>
          <p:nvPr/>
        </p:nvSpPr>
        <p:spPr>
          <a:xfrm>
            <a:off x="1131113" y="5500476"/>
            <a:ext cx="606013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  <a:cs typeface="Calibri"/>
              </a:rPr>
              <a:t>5</a:t>
            </a:r>
            <a:endParaRPr lang="fr-FR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9CBD91-D5C1-1944-8A14-72722E35DB9D}"/>
              </a:ext>
            </a:extLst>
          </p:cNvPr>
          <p:cNvSpPr txBox="1"/>
          <p:nvPr/>
        </p:nvSpPr>
        <p:spPr>
          <a:xfrm rot="20314217">
            <a:off x="3487898" y="2987806"/>
            <a:ext cx="68084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</a:rPr>
              <a:t>2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AA6319-D913-45FB-A9C7-A47EDBD290DD}"/>
              </a:ext>
            </a:extLst>
          </p:cNvPr>
          <p:cNvSpPr txBox="1"/>
          <p:nvPr/>
        </p:nvSpPr>
        <p:spPr>
          <a:xfrm>
            <a:off x="9241530" y="4718036"/>
            <a:ext cx="50537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  <a:cs typeface="Calibri"/>
              </a:rPr>
              <a:t>9</a:t>
            </a:r>
            <a:endParaRPr lang="fr-FR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BC14AAC-F187-4A62-9E69-7E7B1C8D858A}"/>
              </a:ext>
            </a:extLst>
          </p:cNvPr>
          <p:cNvSpPr txBox="1"/>
          <p:nvPr/>
        </p:nvSpPr>
        <p:spPr>
          <a:xfrm>
            <a:off x="10491174" y="1926703"/>
            <a:ext cx="44786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>
                <a:solidFill>
                  <a:schemeClr val="bg1"/>
                </a:solidFill>
                <a:latin typeface="Calibri" panose="020F0502020204030204"/>
                <a:cs typeface="Calibri"/>
              </a:rPr>
              <a:t>7</a:t>
            </a:r>
            <a:endParaRPr lang="fr-FR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3" name="Picture 3" descr="A picture containing water, outdoor, lake, river&#10;&#10;Description generated with very high confidence">
            <a:extLst>
              <a:ext uri="{FF2B5EF4-FFF2-40B4-BE49-F238E27FC236}">
                <a16:creationId xmlns:a16="http://schemas.microsoft.com/office/drawing/2014/main" id="{F2ED846B-4397-42D5-845C-C6883BAD4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87" y="344338"/>
            <a:ext cx="2743200" cy="2057400"/>
          </a:xfrm>
          <a:prstGeom prst="rect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A6E5CECB-815A-46CE-BE40-6C4956F0F0A4}"/>
              </a:ext>
            </a:extLst>
          </p:cNvPr>
          <p:cNvSpPr txBox="1"/>
          <p:nvPr/>
        </p:nvSpPr>
        <p:spPr>
          <a:xfrm>
            <a:off x="3045466" y="1054973"/>
            <a:ext cx="68402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/>
                </a:solidFill>
                <a:latin typeface="Calibri" panose="020F0502020204030204"/>
              </a:rPr>
              <a:t>1</a:t>
            </a:r>
            <a:endParaRPr lang="fr-FR" sz="3200" b="0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328439-D9C4-4B05-BF02-7488660C9899}"/>
              </a:ext>
            </a:extLst>
          </p:cNvPr>
          <p:cNvSpPr txBox="1">
            <a:spLocks/>
          </p:cNvSpPr>
          <p:nvPr/>
        </p:nvSpPr>
        <p:spPr>
          <a:xfrm>
            <a:off x="6176218" y="3289728"/>
            <a:ext cx="4343400" cy="8374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cs typeface="Calibri Light"/>
              </a:rPr>
              <a:t>Landscapes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535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4079023" y="645414"/>
            <a:ext cx="581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+mj-lt"/>
              </a:rPr>
              <a:t>The Canadian quiz!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319893" y="2190928"/>
            <a:ext cx="832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lackChancery" pitchFamily="2" charset="0"/>
              </a:rPr>
              <a:t>Question 1 – The capital city </a:t>
            </a:r>
            <a:r>
              <a:rPr lang="fr-FR" sz="2800" dirty="0" err="1">
                <a:latin typeface="BlackChancery" pitchFamily="2" charset="0"/>
              </a:rPr>
              <a:t>is</a:t>
            </a:r>
            <a:r>
              <a:rPr lang="fr-FR" sz="2800" dirty="0">
                <a:latin typeface="BlackChancery" pitchFamily="2" charset="0"/>
              </a:rPr>
              <a:t>……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7685F048-D5CE-484C-9F76-33A06935E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586F0-65AE-4319-9A3C-E2B1D0C75C96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336DB67D-62C2-4266-AD9F-BB766B6ABEB1}"/>
              </a:ext>
            </a:extLst>
          </p:cNvPr>
          <p:cNvSpPr/>
          <p:nvPr/>
        </p:nvSpPr>
        <p:spPr>
          <a:xfrm>
            <a:off x="8051555" y="4626597"/>
            <a:ext cx="1841182" cy="18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85E53343-6E1C-49B0-9FB2-F83DA3DCF661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8653AE4E-2F7E-43FC-845B-FAAFE2A3A72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3E142F65-80F7-4E72-8ABD-27FAB9D0A44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BCA817-1A46-46AB-9DB7-BF96C2A5E79D}"/>
              </a:ext>
            </a:extLst>
          </p:cNvPr>
          <p:cNvSpPr txBox="1"/>
          <p:nvPr/>
        </p:nvSpPr>
        <p:spPr>
          <a:xfrm>
            <a:off x="2715292" y="4544213"/>
            <a:ext cx="47871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B. Vancouver.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0EEE21-92AF-45EB-8A51-93611430AAC9}"/>
              </a:ext>
            </a:extLst>
          </p:cNvPr>
          <p:cNvSpPr txBox="1"/>
          <p:nvPr/>
        </p:nvSpPr>
        <p:spPr>
          <a:xfrm>
            <a:off x="2200272" y="3712966"/>
            <a:ext cx="45642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A. Toronto.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3BC916-85F0-4D29-A9EA-4ED13AF52C34}"/>
              </a:ext>
            </a:extLst>
          </p:cNvPr>
          <p:cNvSpPr txBox="1"/>
          <p:nvPr/>
        </p:nvSpPr>
        <p:spPr>
          <a:xfrm>
            <a:off x="3299367" y="5282585"/>
            <a:ext cx="40986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C. Ottawa.</a:t>
            </a:r>
          </a:p>
        </p:txBody>
      </p:sp>
    </p:spTree>
    <p:extLst>
      <p:ext uri="{BB962C8B-B14F-4D97-AF65-F5344CB8AC3E}">
        <p14:creationId xmlns:p14="http://schemas.microsoft.com/office/powerpoint/2010/main" val="15427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24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4079023" y="645414"/>
            <a:ext cx="375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+mj-lt"/>
              </a:rPr>
              <a:t>The Canadian quiz!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319893" y="2190928"/>
            <a:ext cx="832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lackChancery" pitchFamily="2" charset="0"/>
              </a:rPr>
              <a:t>Question 2- Canada </a:t>
            </a:r>
            <a:r>
              <a:rPr lang="fr-FR" sz="2800" dirty="0" err="1">
                <a:latin typeface="BlackChancery" pitchFamily="2" charset="0"/>
              </a:rPr>
              <a:t>is</a:t>
            </a:r>
            <a:r>
              <a:rPr lang="fr-FR" sz="2800" dirty="0">
                <a:latin typeface="BlackChancery" pitchFamily="2" charset="0"/>
              </a:rPr>
              <a:t>…..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7685F048-D5CE-484C-9F76-33A06935E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586F0-65AE-4319-9A3C-E2B1D0C75C96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336DB67D-62C2-4266-AD9F-BB766B6ABEB1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85E53343-6E1C-49B0-9FB2-F83DA3DCF661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8653AE4E-2F7E-43FC-845B-FAAFE2A3A72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3E142F65-80F7-4E72-8ABD-27FAB9D0A44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BCA817-1A46-46AB-9DB7-BF96C2A5E79D}"/>
              </a:ext>
            </a:extLst>
          </p:cNvPr>
          <p:cNvSpPr txBox="1"/>
          <p:nvPr/>
        </p:nvSpPr>
        <p:spPr>
          <a:xfrm>
            <a:off x="2715292" y="4544213"/>
            <a:ext cx="47871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B. South of the USA.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0EEE21-92AF-45EB-8A51-93611430AAC9}"/>
              </a:ext>
            </a:extLst>
          </p:cNvPr>
          <p:cNvSpPr txBox="1"/>
          <p:nvPr/>
        </p:nvSpPr>
        <p:spPr>
          <a:xfrm>
            <a:off x="2200272" y="3712966"/>
            <a:ext cx="45642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A. </a:t>
            </a:r>
            <a:r>
              <a:rPr lang="fr-FR" sz="2800" dirty="0" err="1">
                <a:latin typeface="BlackChancery"/>
              </a:rPr>
              <a:t>North</a:t>
            </a:r>
            <a:r>
              <a:rPr lang="fr-FR" sz="2800" dirty="0">
                <a:latin typeface="BlackChancery"/>
              </a:rPr>
              <a:t> of the USA .</a:t>
            </a:r>
          </a:p>
        </p:txBody>
      </p:sp>
    </p:spTree>
    <p:extLst>
      <p:ext uri="{BB962C8B-B14F-4D97-AF65-F5344CB8AC3E}">
        <p14:creationId xmlns:p14="http://schemas.microsoft.com/office/powerpoint/2010/main" val="153738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24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4079023" y="645414"/>
            <a:ext cx="375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+mj-lt"/>
              </a:rPr>
              <a:t>The Canadian quiz!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319893" y="2190928"/>
            <a:ext cx="832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lackChancery" pitchFamily="2" charset="0"/>
              </a:rPr>
              <a:t>Question 3- The </a:t>
            </a:r>
            <a:r>
              <a:rPr lang="fr-FR" sz="2800" dirty="0" err="1">
                <a:latin typeface="BlackChancery" pitchFamily="2" charset="0"/>
              </a:rPr>
              <a:t>two</a:t>
            </a:r>
            <a:r>
              <a:rPr lang="fr-FR" sz="2800" dirty="0">
                <a:latin typeface="BlackChancery" pitchFamily="2" charset="0"/>
              </a:rPr>
              <a:t> main official </a:t>
            </a:r>
            <a:r>
              <a:rPr lang="fr-FR" sz="2800" dirty="0" err="1">
                <a:latin typeface="BlackChancery" pitchFamily="2" charset="0"/>
              </a:rPr>
              <a:t>languages</a:t>
            </a:r>
            <a:r>
              <a:rPr lang="fr-FR" sz="2800" dirty="0">
                <a:latin typeface="BlackChancery" pitchFamily="2" charset="0"/>
              </a:rPr>
              <a:t> are…. 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7685F048-D5CE-484C-9F76-33A06935E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586F0-65AE-4319-9A3C-E2B1D0C75C96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336DB67D-62C2-4266-AD9F-BB766B6ABEB1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85E53343-6E1C-49B0-9FB2-F83DA3DCF661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8653AE4E-2F7E-43FC-845B-FAAFE2A3A72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3E142F65-80F7-4E72-8ABD-27FAB9D0A44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BCA817-1A46-46AB-9DB7-BF96C2A5E79D}"/>
              </a:ext>
            </a:extLst>
          </p:cNvPr>
          <p:cNvSpPr txBox="1"/>
          <p:nvPr/>
        </p:nvSpPr>
        <p:spPr>
          <a:xfrm>
            <a:off x="2715292" y="4544213"/>
            <a:ext cx="47871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B. English and French.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0EEE21-92AF-45EB-8A51-93611430AAC9}"/>
              </a:ext>
            </a:extLst>
          </p:cNvPr>
          <p:cNvSpPr txBox="1"/>
          <p:nvPr/>
        </p:nvSpPr>
        <p:spPr>
          <a:xfrm>
            <a:off x="2200272" y="3712966"/>
            <a:ext cx="45642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A. English and </a:t>
            </a:r>
            <a:r>
              <a:rPr lang="fr-FR" sz="2800" dirty="0" err="1">
                <a:latin typeface="BlackChancery"/>
              </a:rPr>
              <a:t>Spanish</a:t>
            </a:r>
            <a:r>
              <a:rPr lang="fr-FR" sz="2800" dirty="0">
                <a:latin typeface="BlackChancery"/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3BC916-85F0-4D29-A9EA-4ED13AF52C34}"/>
              </a:ext>
            </a:extLst>
          </p:cNvPr>
          <p:cNvSpPr txBox="1"/>
          <p:nvPr/>
        </p:nvSpPr>
        <p:spPr>
          <a:xfrm>
            <a:off x="3299367" y="5282585"/>
            <a:ext cx="40986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C. English and </a:t>
            </a:r>
            <a:r>
              <a:rPr lang="fr-FR" sz="2800" dirty="0" err="1">
                <a:latin typeface="BlackChancery"/>
              </a:rPr>
              <a:t>Italian</a:t>
            </a:r>
            <a:r>
              <a:rPr lang="fr-FR" sz="2800" dirty="0">
                <a:latin typeface="BlackChancer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75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24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4079023" y="645414"/>
            <a:ext cx="375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+mj-lt"/>
              </a:rPr>
              <a:t>The Canadian quiz!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319893" y="2190928"/>
            <a:ext cx="832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lackChancery" pitchFamily="2" charset="0"/>
              </a:rPr>
              <a:t>Question 4 The Niagara </a:t>
            </a:r>
            <a:r>
              <a:rPr lang="fr-FR" sz="2800" dirty="0" err="1">
                <a:latin typeface="BlackChancery" pitchFamily="2" charset="0"/>
              </a:rPr>
              <a:t>falls</a:t>
            </a:r>
            <a:r>
              <a:rPr lang="fr-FR" sz="2800" dirty="0">
                <a:latin typeface="BlackChancery" pitchFamily="2" charset="0"/>
              </a:rPr>
              <a:t> are….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7685F048-D5CE-484C-9F76-33A06935E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586F0-65AE-4319-9A3C-E2B1D0C75C96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336DB67D-62C2-4266-AD9F-BB766B6ABEB1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85E53343-6E1C-49B0-9FB2-F83DA3DCF661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8653AE4E-2F7E-43FC-845B-FAAFE2A3A72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3E142F65-80F7-4E72-8ABD-27FAB9D0A44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BCA817-1A46-46AB-9DB7-BF96C2A5E79D}"/>
              </a:ext>
            </a:extLst>
          </p:cNvPr>
          <p:cNvSpPr txBox="1"/>
          <p:nvPr/>
        </p:nvSpPr>
        <p:spPr>
          <a:xfrm>
            <a:off x="2715292" y="4544213"/>
            <a:ext cx="47871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B. In Canada.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0EEE21-92AF-45EB-8A51-93611430AAC9}"/>
              </a:ext>
            </a:extLst>
          </p:cNvPr>
          <p:cNvSpPr txBox="1"/>
          <p:nvPr/>
        </p:nvSpPr>
        <p:spPr>
          <a:xfrm>
            <a:off x="2200272" y="3712966"/>
            <a:ext cx="45642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A. In the USA 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3BC916-85F0-4D29-A9EA-4ED13AF52C34}"/>
              </a:ext>
            </a:extLst>
          </p:cNvPr>
          <p:cNvSpPr txBox="1"/>
          <p:nvPr/>
        </p:nvSpPr>
        <p:spPr>
          <a:xfrm>
            <a:off x="3299366" y="5282585"/>
            <a:ext cx="435641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C. In Canada and the USA.</a:t>
            </a:r>
          </a:p>
        </p:txBody>
      </p:sp>
    </p:spTree>
    <p:extLst>
      <p:ext uri="{BB962C8B-B14F-4D97-AF65-F5344CB8AC3E}">
        <p14:creationId xmlns:p14="http://schemas.microsoft.com/office/powerpoint/2010/main" val="9807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24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C8376C-E78A-224C-8BD6-E6F805FEBDED}"/>
              </a:ext>
            </a:extLst>
          </p:cNvPr>
          <p:cNvSpPr txBox="1"/>
          <p:nvPr/>
        </p:nvSpPr>
        <p:spPr>
          <a:xfrm>
            <a:off x="4079023" y="645414"/>
            <a:ext cx="375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+mj-lt"/>
              </a:rPr>
              <a:t>The Canadian quiz!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B69191-AE54-9642-818F-FC3F52192C9B}"/>
              </a:ext>
            </a:extLst>
          </p:cNvPr>
          <p:cNvSpPr txBox="1"/>
          <p:nvPr/>
        </p:nvSpPr>
        <p:spPr>
          <a:xfrm>
            <a:off x="1319893" y="2190928"/>
            <a:ext cx="832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lackChancery" pitchFamily="2" charset="0"/>
              </a:rPr>
              <a:t>Question 5- The Canadian flag </a:t>
            </a:r>
            <a:r>
              <a:rPr lang="fr-FR" sz="2800" dirty="0" err="1">
                <a:latin typeface="BlackChancery" pitchFamily="2" charset="0"/>
              </a:rPr>
              <a:t>is</a:t>
            </a:r>
            <a:r>
              <a:rPr lang="fr-FR" sz="2800" dirty="0">
                <a:latin typeface="BlackChancery" pitchFamily="2" charset="0"/>
              </a:rPr>
              <a:t>…. </a:t>
            </a:r>
          </a:p>
        </p:txBody>
      </p:sp>
      <p:pic>
        <p:nvPicPr>
          <p:cNvPr id="7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7685F048-D5CE-484C-9F76-33A06935E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344" y="5918547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586F0-65AE-4319-9A3C-E2B1D0C75C96}"/>
              </a:ext>
            </a:extLst>
          </p:cNvPr>
          <p:cNvSpPr/>
          <p:nvPr/>
        </p:nvSpPr>
        <p:spPr>
          <a:xfrm>
            <a:off x="7606889" y="4507792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9" name="Oval 39">
            <a:extLst>
              <a:ext uri="{FF2B5EF4-FFF2-40B4-BE49-F238E27FC236}">
                <a16:creationId xmlns:a16="http://schemas.microsoft.com/office/drawing/2014/main" id="{336DB67D-62C2-4266-AD9F-BB766B6ABEB1}"/>
              </a:ext>
            </a:extLst>
          </p:cNvPr>
          <p:cNvSpPr/>
          <p:nvPr/>
        </p:nvSpPr>
        <p:spPr>
          <a:xfrm>
            <a:off x="8071720" y="4626597"/>
            <a:ext cx="1841182" cy="18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id="{85E53343-6E1C-49B0-9FB2-F83DA3DCF661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1" name="Oval 41">
            <a:extLst>
              <a:ext uri="{FF2B5EF4-FFF2-40B4-BE49-F238E27FC236}">
                <a16:creationId xmlns:a16="http://schemas.microsoft.com/office/drawing/2014/main" id="{8653AE4E-2F7E-43FC-845B-FAAFE2A3A72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3E142F65-80F7-4E72-8ABD-27FAB9D0A445}"/>
              </a:ext>
            </a:extLst>
          </p:cNvPr>
          <p:cNvSpPr/>
          <p:nvPr/>
        </p:nvSpPr>
        <p:spPr>
          <a:xfrm>
            <a:off x="8576668" y="5119365"/>
            <a:ext cx="833908" cy="81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BCA817-1A46-46AB-9DB7-BF96C2A5E79D}"/>
              </a:ext>
            </a:extLst>
          </p:cNvPr>
          <p:cNvSpPr txBox="1"/>
          <p:nvPr/>
        </p:nvSpPr>
        <p:spPr>
          <a:xfrm>
            <a:off x="2715292" y="4544213"/>
            <a:ext cx="47871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B. </a:t>
            </a:r>
            <a:r>
              <a:rPr lang="fr-FR" sz="2800" dirty="0" err="1">
                <a:latin typeface="BlackChancery"/>
              </a:rPr>
              <a:t>Red</a:t>
            </a:r>
            <a:r>
              <a:rPr lang="fr-FR" sz="2800" dirty="0">
                <a:latin typeface="BlackChancery"/>
              </a:rPr>
              <a:t> and </a:t>
            </a:r>
            <a:r>
              <a:rPr lang="fr-FR" sz="2800" dirty="0" err="1">
                <a:latin typeface="BlackChancery"/>
              </a:rPr>
              <a:t>blue</a:t>
            </a:r>
            <a:r>
              <a:rPr lang="fr-FR" sz="2800" dirty="0">
                <a:latin typeface="BlackChancery"/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0EEE21-92AF-45EB-8A51-93611430AAC9}"/>
              </a:ext>
            </a:extLst>
          </p:cNvPr>
          <p:cNvSpPr txBox="1"/>
          <p:nvPr/>
        </p:nvSpPr>
        <p:spPr>
          <a:xfrm>
            <a:off x="2200272" y="3712966"/>
            <a:ext cx="45642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A. </a:t>
            </a:r>
            <a:r>
              <a:rPr lang="fr-FR" sz="2800" dirty="0" err="1">
                <a:latin typeface="BlackChancery"/>
              </a:rPr>
              <a:t>Red</a:t>
            </a:r>
            <a:r>
              <a:rPr lang="fr-FR" sz="2800" dirty="0">
                <a:latin typeface="BlackChancery"/>
              </a:rPr>
              <a:t> and white.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3BC916-85F0-4D29-A9EA-4ED13AF52C34}"/>
              </a:ext>
            </a:extLst>
          </p:cNvPr>
          <p:cNvSpPr txBox="1"/>
          <p:nvPr/>
        </p:nvSpPr>
        <p:spPr>
          <a:xfrm>
            <a:off x="3299367" y="5282585"/>
            <a:ext cx="40986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2800" dirty="0">
                <a:latin typeface="BlackChancery"/>
              </a:rPr>
              <a:t>C. </a:t>
            </a:r>
            <a:r>
              <a:rPr lang="fr-FR" sz="2800" dirty="0" err="1">
                <a:latin typeface="BlackChancery"/>
              </a:rPr>
              <a:t>Red</a:t>
            </a:r>
            <a:r>
              <a:rPr lang="fr-FR" sz="2800" dirty="0">
                <a:latin typeface="BlackChancery"/>
              </a:rPr>
              <a:t>, </a:t>
            </a:r>
            <a:r>
              <a:rPr lang="fr-FR" sz="2800" dirty="0" err="1">
                <a:latin typeface="BlackChancery"/>
              </a:rPr>
              <a:t>blue</a:t>
            </a:r>
            <a:r>
              <a:rPr lang="fr-FR" sz="2800" dirty="0">
                <a:latin typeface="BlackChancery"/>
              </a:rPr>
              <a:t> and white.</a:t>
            </a:r>
          </a:p>
        </p:txBody>
      </p:sp>
    </p:spTree>
    <p:extLst>
      <p:ext uri="{BB962C8B-B14F-4D97-AF65-F5344CB8AC3E}">
        <p14:creationId xmlns:p14="http://schemas.microsoft.com/office/powerpoint/2010/main" val="218492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24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384D2-1147-4D77-906D-A4406AA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0601"/>
          </a:xfrm>
        </p:spPr>
        <p:txBody>
          <a:bodyPr/>
          <a:lstStyle/>
          <a:p>
            <a:pPr algn="ctr"/>
            <a:r>
              <a:rPr lang="fr-FR" dirty="0"/>
              <a:t>Guess </a:t>
            </a:r>
            <a:r>
              <a:rPr lang="fr-FR" dirty="0" err="1"/>
              <a:t>today’s</a:t>
            </a:r>
            <a:r>
              <a:rPr lang="fr-FR" dirty="0"/>
              <a:t> topic</a:t>
            </a:r>
          </a:p>
        </p:txBody>
      </p:sp>
      <p:pic>
        <p:nvPicPr>
          <p:cNvPr id="5" name="Image 4" descr="Ours">
            <a:extLst>
              <a:ext uri="{FF2B5EF4-FFF2-40B4-BE49-F238E27FC236}">
                <a16:creationId xmlns:a16="http://schemas.microsoft.com/office/drawing/2014/main" id="{E578EA79-B1B2-4841-85BE-BACEC605C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9998928" y="1274508"/>
            <a:ext cx="3962000" cy="3962000"/>
          </a:xfrm>
          <a:prstGeom prst="rect">
            <a:avLst/>
          </a:prstGeom>
        </p:spPr>
      </p:pic>
      <p:pic>
        <p:nvPicPr>
          <p:cNvPr id="7" name="Image 6" descr="Courir">
            <a:extLst>
              <a:ext uri="{FF2B5EF4-FFF2-40B4-BE49-F238E27FC236}">
                <a16:creationId xmlns:a16="http://schemas.microsoft.com/office/drawing/2014/main" id="{FB6C6320-C7E1-48BD-9F9D-E55E418EA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4582408" y="1443178"/>
            <a:ext cx="3200023" cy="320002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286543-AC6D-48C2-97BA-AE8150D7E319}"/>
              </a:ext>
            </a:extLst>
          </p:cNvPr>
          <p:cNvSpPr txBox="1"/>
          <p:nvPr/>
        </p:nvSpPr>
        <p:spPr>
          <a:xfrm>
            <a:off x="4027924" y="5695199"/>
            <a:ext cx="4201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 _ _ _ _ _ _    _ _ _ _ _ </a:t>
            </a:r>
          </a:p>
        </p:txBody>
      </p:sp>
      <p:pic>
        <p:nvPicPr>
          <p:cNvPr id="18" name="Image 6" descr="Courir">
            <a:extLst>
              <a:ext uri="{FF2B5EF4-FFF2-40B4-BE49-F238E27FC236}">
                <a16:creationId xmlns:a16="http://schemas.microsoft.com/office/drawing/2014/main" id="{E9ABB8EC-1A37-5F45-91F7-25877DF61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3787752" y="1451887"/>
            <a:ext cx="3200023" cy="3200023"/>
          </a:xfrm>
          <a:prstGeom prst="rect">
            <a:avLst/>
          </a:prstGeom>
        </p:spPr>
      </p:pic>
      <p:pic>
        <p:nvPicPr>
          <p:cNvPr id="19" name="Image 6" descr="Courir">
            <a:extLst>
              <a:ext uri="{FF2B5EF4-FFF2-40B4-BE49-F238E27FC236}">
                <a16:creationId xmlns:a16="http://schemas.microsoft.com/office/drawing/2014/main" id="{623D80C1-60C4-E349-BEC2-DF200DBA4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3001096" y="1451887"/>
            <a:ext cx="3200023" cy="3200023"/>
          </a:xfrm>
          <a:prstGeom prst="rect">
            <a:avLst/>
          </a:prstGeom>
        </p:spPr>
      </p:pic>
      <p:pic>
        <p:nvPicPr>
          <p:cNvPr id="20" name="Image 6" descr="Courir">
            <a:extLst>
              <a:ext uri="{FF2B5EF4-FFF2-40B4-BE49-F238E27FC236}">
                <a16:creationId xmlns:a16="http://schemas.microsoft.com/office/drawing/2014/main" id="{EB3EE923-F3C0-8643-B70F-DBEB17665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2224948" y="1447527"/>
            <a:ext cx="3200023" cy="3200023"/>
          </a:xfrm>
          <a:prstGeom prst="rect">
            <a:avLst/>
          </a:prstGeom>
        </p:spPr>
      </p:pic>
      <p:pic>
        <p:nvPicPr>
          <p:cNvPr id="21" name="Image 6" descr="Courir">
            <a:extLst>
              <a:ext uri="{FF2B5EF4-FFF2-40B4-BE49-F238E27FC236}">
                <a16:creationId xmlns:a16="http://schemas.microsoft.com/office/drawing/2014/main" id="{EECD5E6A-5914-794C-9DE0-288EEBCE8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1438292" y="1447527"/>
            <a:ext cx="3200023" cy="3200023"/>
          </a:xfrm>
          <a:prstGeom prst="rect">
            <a:avLst/>
          </a:prstGeom>
        </p:spPr>
      </p:pic>
      <p:pic>
        <p:nvPicPr>
          <p:cNvPr id="22" name="Image 6" descr="Courir">
            <a:extLst>
              <a:ext uri="{FF2B5EF4-FFF2-40B4-BE49-F238E27FC236}">
                <a16:creationId xmlns:a16="http://schemas.microsoft.com/office/drawing/2014/main" id="{14C4EEC8-738E-9748-A151-720A79262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646689" y="1445348"/>
            <a:ext cx="3200023" cy="3200023"/>
          </a:xfrm>
          <a:prstGeom prst="rect">
            <a:avLst/>
          </a:prstGeom>
        </p:spPr>
      </p:pic>
      <p:pic>
        <p:nvPicPr>
          <p:cNvPr id="23" name="Image 6" descr="Courir">
            <a:extLst>
              <a:ext uri="{FF2B5EF4-FFF2-40B4-BE49-F238E27FC236}">
                <a16:creationId xmlns:a16="http://schemas.microsoft.com/office/drawing/2014/main" id="{E8A24E4A-3270-1E4D-8470-EC0428914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-129459" y="1440988"/>
            <a:ext cx="3200023" cy="3200023"/>
          </a:xfrm>
          <a:prstGeom prst="rect">
            <a:avLst/>
          </a:prstGeom>
        </p:spPr>
      </p:pic>
      <p:pic>
        <p:nvPicPr>
          <p:cNvPr id="25" name="Image 4" descr="Ours">
            <a:extLst>
              <a:ext uri="{FF2B5EF4-FFF2-40B4-BE49-F238E27FC236}">
                <a16:creationId xmlns:a16="http://schemas.microsoft.com/office/drawing/2014/main" id="{CF106AAB-1BE7-7946-8D87-E68D09B3D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8913833" y="1274508"/>
            <a:ext cx="3962000" cy="3962000"/>
          </a:xfrm>
          <a:prstGeom prst="rect">
            <a:avLst/>
          </a:prstGeom>
        </p:spPr>
      </p:pic>
      <p:pic>
        <p:nvPicPr>
          <p:cNvPr id="26" name="Image 4" descr="Ours">
            <a:extLst>
              <a:ext uri="{FF2B5EF4-FFF2-40B4-BE49-F238E27FC236}">
                <a16:creationId xmlns:a16="http://schemas.microsoft.com/office/drawing/2014/main" id="{607914FB-CDE7-AF48-90B5-DDA32C444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7834011" y="1272977"/>
            <a:ext cx="3962000" cy="3962000"/>
          </a:xfrm>
          <a:prstGeom prst="rect">
            <a:avLst/>
          </a:prstGeom>
        </p:spPr>
      </p:pic>
      <p:pic>
        <p:nvPicPr>
          <p:cNvPr id="27" name="Image 4" descr="Ours">
            <a:extLst>
              <a:ext uri="{FF2B5EF4-FFF2-40B4-BE49-F238E27FC236}">
                <a16:creationId xmlns:a16="http://schemas.microsoft.com/office/drawing/2014/main" id="{39955ED0-BA14-A746-B50E-56F340CC3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6756227" y="1268792"/>
            <a:ext cx="3962000" cy="3962000"/>
          </a:xfrm>
          <a:prstGeom prst="rect">
            <a:avLst/>
          </a:prstGeom>
        </p:spPr>
      </p:pic>
      <p:pic>
        <p:nvPicPr>
          <p:cNvPr id="30" name="Image 4" descr="Ours">
            <a:extLst>
              <a:ext uri="{FF2B5EF4-FFF2-40B4-BE49-F238E27FC236}">
                <a16:creationId xmlns:a16="http://schemas.microsoft.com/office/drawing/2014/main" id="{1F109A57-1B99-954D-8750-3EC05463B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5678521" y="1267669"/>
            <a:ext cx="3962000" cy="39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4805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875 -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0875 -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8 2.59259E-6 L -0.04688 -0.0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2.59259E-6 L -0.04687 -0.000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875 -0.000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4.44444E-6 L -0.04687 -0.000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4.44444E-6 L -0.04688 -0.0002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875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1.48148E-6 L -0.04687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2.96296E-6 L -0.04687 -0.0002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AFA0D-6DA4-2A4E-99E5-0126BCCC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71" y="96881"/>
            <a:ext cx="10843404" cy="938929"/>
          </a:xfrm>
        </p:spPr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What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activities</a:t>
            </a:r>
            <a:r>
              <a:rPr lang="fr-FR" b="1" dirty="0">
                <a:solidFill>
                  <a:srgbClr val="FF0000"/>
                </a:solidFill>
              </a:rPr>
              <a:t> can </a:t>
            </a:r>
            <a:r>
              <a:rPr lang="fr-FR" b="1" dirty="0" err="1">
                <a:solidFill>
                  <a:srgbClr val="FF0000"/>
                </a:solidFill>
              </a:rPr>
              <a:t>you</a:t>
            </a:r>
            <a:r>
              <a:rPr lang="fr-FR" b="1" dirty="0">
                <a:solidFill>
                  <a:srgbClr val="FF0000"/>
                </a:solidFill>
              </a:rPr>
              <a:t> do on a </a:t>
            </a:r>
            <a:r>
              <a:rPr lang="fr-FR" b="1" dirty="0" err="1">
                <a:solidFill>
                  <a:srgbClr val="FF0000"/>
                </a:solidFill>
              </a:rPr>
              <a:t>summer</a:t>
            </a:r>
            <a:r>
              <a:rPr lang="fr-FR" b="1" dirty="0">
                <a:solidFill>
                  <a:srgbClr val="FF0000"/>
                </a:solidFill>
              </a:rPr>
              <a:t> camp?</a:t>
            </a:r>
          </a:p>
        </p:txBody>
      </p:sp>
      <p:pic>
        <p:nvPicPr>
          <p:cNvPr id="9" name="Graphique 8" descr="Canoë">
            <a:extLst>
              <a:ext uri="{FF2B5EF4-FFF2-40B4-BE49-F238E27FC236}">
                <a16:creationId xmlns:a16="http://schemas.microsoft.com/office/drawing/2014/main" id="{A6DE169E-72F1-41E7-82A9-59570DDF3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4738" y="5264120"/>
            <a:ext cx="1465674" cy="1422542"/>
          </a:xfrm>
          <a:prstGeom prst="rect">
            <a:avLst/>
          </a:prstGeom>
        </p:spPr>
      </p:pic>
      <p:pic>
        <p:nvPicPr>
          <p:cNvPr id="11" name="Graphique 10" descr="Cyclisme">
            <a:extLst>
              <a:ext uri="{FF2B5EF4-FFF2-40B4-BE49-F238E27FC236}">
                <a16:creationId xmlns:a16="http://schemas.microsoft.com/office/drawing/2014/main" id="{B3D420D2-E037-4DE7-9B1A-4AD496E0C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25" y="3266835"/>
            <a:ext cx="1705154" cy="1705154"/>
          </a:xfrm>
          <a:prstGeom prst="rect">
            <a:avLst/>
          </a:prstGeom>
        </p:spPr>
      </p:pic>
      <p:pic>
        <p:nvPicPr>
          <p:cNvPr id="15" name="Graphique 14" descr="Natation">
            <a:extLst>
              <a:ext uri="{FF2B5EF4-FFF2-40B4-BE49-F238E27FC236}">
                <a16:creationId xmlns:a16="http://schemas.microsoft.com/office/drawing/2014/main" id="{CD9C8E1D-19F6-4082-9EA2-28DAEF4A5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6348" y="5337890"/>
            <a:ext cx="1690267" cy="1704644"/>
          </a:xfrm>
          <a:prstGeom prst="rect">
            <a:avLst/>
          </a:prstGeom>
        </p:spPr>
      </p:pic>
      <p:pic>
        <p:nvPicPr>
          <p:cNvPr id="17" name="Graphique 16" descr="Voilier">
            <a:extLst>
              <a:ext uri="{FF2B5EF4-FFF2-40B4-BE49-F238E27FC236}">
                <a16:creationId xmlns:a16="http://schemas.microsoft.com/office/drawing/2014/main" id="{97D805F2-3083-4F38-A9E1-C235C66893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18012" y="3032517"/>
            <a:ext cx="1647644" cy="1705153"/>
          </a:xfrm>
          <a:prstGeom prst="rect">
            <a:avLst/>
          </a:prstGeom>
        </p:spPr>
      </p:pic>
      <p:pic>
        <p:nvPicPr>
          <p:cNvPr id="19" name="Graphique 18" descr="Tennis">
            <a:extLst>
              <a:ext uri="{FF2B5EF4-FFF2-40B4-BE49-F238E27FC236}">
                <a16:creationId xmlns:a16="http://schemas.microsoft.com/office/drawing/2014/main" id="{3A316A9D-71B8-4342-B4D0-E980375C77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10981" y="5125779"/>
            <a:ext cx="1460739" cy="1489494"/>
          </a:xfrm>
          <a:prstGeom prst="rect">
            <a:avLst/>
          </a:prstGeom>
        </p:spPr>
      </p:pic>
      <p:pic>
        <p:nvPicPr>
          <p:cNvPr id="21" name="Graphique 20" descr="Artiste">
            <a:extLst>
              <a:ext uri="{FF2B5EF4-FFF2-40B4-BE49-F238E27FC236}">
                <a16:creationId xmlns:a16="http://schemas.microsoft.com/office/drawing/2014/main" id="{B14C9FED-28BD-464A-B610-474A110817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50830" y="5130001"/>
            <a:ext cx="1245079" cy="1245079"/>
          </a:xfrm>
          <a:prstGeom prst="rect">
            <a:avLst/>
          </a:prstGeom>
        </p:spPr>
      </p:pic>
      <p:pic>
        <p:nvPicPr>
          <p:cNvPr id="25" name="Graphique 24" descr="Aspiration">
            <a:extLst>
              <a:ext uri="{FF2B5EF4-FFF2-40B4-BE49-F238E27FC236}">
                <a16:creationId xmlns:a16="http://schemas.microsoft.com/office/drawing/2014/main" id="{1C51CC21-0987-4D2A-B3A6-5931676AF8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170" y="3872834"/>
            <a:ext cx="1316966" cy="1302588"/>
          </a:xfrm>
          <a:prstGeom prst="rect">
            <a:avLst/>
          </a:prstGeom>
        </p:spPr>
      </p:pic>
      <p:pic>
        <p:nvPicPr>
          <p:cNvPr id="13" name="Graphique 12" descr="Cheval">
            <a:extLst>
              <a:ext uri="{FF2B5EF4-FFF2-40B4-BE49-F238E27FC236}">
                <a16:creationId xmlns:a16="http://schemas.microsoft.com/office/drawing/2014/main" id="{20DB0BE8-EF21-4877-B6E2-3C6D492059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1881" y="1494869"/>
            <a:ext cx="1187569" cy="1187569"/>
          </a:xfrm>
          <a:prstGeom prst="rect">
            <a:avLst/>
          </a:prstGeom>
        </p:spPr>
      </p:pic>
      <p:pic>
        <p:nvPicPr>
          <p:cNvPr id="16" name="Graphique 15" descr="Mille">
            <a:extLst>
              <a:ext uri="{FF2B5EF4-FFF2-40B4-BE49-F238E27FC236}">
                <a16:creationId xmlns:a16="http://schemas.microsoft.com/office/drawing/2014/main" id="{1DEF1350-AAD5-4CBA-95F9-F5F30DF0C1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39371" y="1816900"/>
            <a:ext cx="1273833" cy="1273833"/>
          </a:xfrm>
          <a:prstGeom prst="rect">
            <a:avLst/>
          </a:prstGeom>
        </p:spPr>
      </p:pic>
      <p:pic>
        <p:nvPicPr>
          <p:cNvPr id="24" name="Image 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48893B-A54A-4059-8D2A-B685AD9F5A5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5324" r="5937" b="6847"/>
          <a:stretch/>
        </p:blipFill>
        <p:spPr>
          <a:xfrm>
            <a:off x="9957758" y="1040523"/>
            <a:ext cx="1551299" cy="1614860"/>
          </a:xfrm>
          <a:prstGeom prst="rect">
            <a:avLst/>
          </a:prstGeom>
        </p:spPr>
      </p:pic>
      <p:sp>
        <p:nvSpPr>
          <p:cNvPr id="18" name="ZoneTexte 13">
            <a:extLst>
              <a:ext uri="{FF2B5EF4-FFF2-40B4-BE49-F238E27FC236}">
                <a16:creationId xmlns:a16="http://schemas.microsoft.com/office/drawing/2014/main" id="{5B4BB940-12CA-7545-8A34-989D7E750DB8}"/>
              </a:ext>
            </a:extLst>
          </p:cNvPr>
          <p:cNvSpPr txBox="1"/>
          <p:nvPr/>
        </p:nvSpPr>
        <p:spPr>
          <a:xfrm>
            <a:off x="1356874" y="2141002"/>
            <a:ext cx="1316495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h</a:t>
            </a:r>
            <a:r>
              <a:rPr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orse</a:t>
            </a:r>
            <a:r>
              <a:rPr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 riding</a:t>
            </a:r>
          </a:p>
        </p:txBody>
      </p:sp>
      <p:sp>
        <p:nvSpPr>
          <p:cNvPr id="22" name="ZoneTexte 13">
            <a:extLst>
              <a:ext uri="{FF2B5EF4-FFF2-40B4-BE49-F238E27FC236}">
                <a16:creationId xmlns:a16="http://schemas.microsoft.com/office/drawing/2014/main" id="{A6B6502C-2AEA-C847-9C09-F8A685387936}"/>
              </a:ext>
            </a:extLst>
          </p:cNvPr>
          <p:cNvSpPr txBox="1"/>
          <p:nvPr/>
        </p:nvSpPr>
        <p:spPr>
          <a:xfrm>
            <a:off x="3162500" y="1172850"/>
            <a:ext cx="169644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a</a:t>
            </a:r>
            <a:r>
              <a:rPr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rchery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6" name="ZoneTexte 13">
            <a:extLst>
              <a:ext uri="{FF2B5EF4-FFF2-40B4-BE49-F238E27FC236}">
                <a16:creationId xmlns:a16="http://schemas.microsoft.com/office/drawing/2014/main" id="{9402A686-FD2A-7E4E-963F-51E50EEF11B8}"/>
              </a:ext>
            </a:extLst>
          </p:cNvPr>
          <p:cNvSpPr txBox="1"/>
          <p:nvPr/>
        </p:nvSpPr>
        <p:spPr>
          <a:xfrm>
            <a:off x="6444954" y="1283278"/>
            <a:ext cx="169644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surfing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7" name="ZoneTexte 13">
            <a:extLst>
              <a:ext uri="{FF2B5EF4-FFF2-40B4-BE49-F238E27FC236}">
                <a16:creationId xmlns:a16="http://schemas.microsoft.com/office/drawing/2014/main" id="{0A7D6884-E935-DA47-A38B-0104F7C3F99C}"/>
              </a:ext>
            </a:extLst>
          </p:cNvPr>
          <p:cNvSpPr txBox="1"/>
          <p:nvPr/>
        </p:nvSpPr>
        <p:spPr>
          <a:xfrm>
            <a:off x="8485454" y="1892060"/>
            <a:ext cx="1472304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water-</a:t>
            </a: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skiing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8" name="ZoneTexte 13">
            <a:extLst>
              <a:ext uri="{FF2B5EF4-FFF2-40B4-BE49-F238E27FC236}">
                <a16:creationId xmlns:a16="http://schemas.microsoft.com/office/drawing/2014/main" id="{0B8028D6-F991-9E42-B8F0-5B62F8CC70B2}"/>
              </a:ext>
            </a:extLst>
          </p:cNvPr>
          <p:cNvSpPr txBox="1"/>
          <p:nvPr/>
        </p:nvSpPr>
        <p:spPr>
          <a:xfrm>
            <a:off x="147818" y="3525062"/>
            <a:ext cx="169644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climbing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9" name="ZoneTexte 13">
            <a:extLst>
              <a:ext uri="{FF2B5EF4-FFF2-40B4-BE49-F238E27FC236}">
                <a16:creationId xmlns:a16="http://schemas.microsoft.com/office/drawing/2014/main" id="{1B2CD9E1-A36D-B642-BFC9-ED5DF9C9BAC9}"/>
              </a:ext>
            </a:extLst>
          </p:cNvPr>
          <p:cNvSpPr txBox="1"/>
          <p:nvPr/>
        </p:nvSpPr>
        <p:spPr>
          <a:xfrm>
            <a:off x="2985487" y="3501567"/>
            <a:ext cx="1696444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playing</a:t>
            </a:r>
            <a:endParaRPr lang="fr-FR" sz="28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music</a:t>
            </a:r>
          </a:p>
        </p:txBody>
      </p:sp>
      <p:sp>
        <p:nvSpPr>
          <p:cNvPr id="30" name="ZoneTexte 13">
            <a:extLst>
              <a:ext uri="{FF2B5EF4-FFF2-40B4-BE49-F238E27FC236}">
                <a16:creationId xmlns:a16="http://schemas.microsoft.com/office/drawing/2014/main" id="{D8BF4F02-5803-E942-BFC4-8C3EF5CE24FF}"/>
              </a:ext>
            </a:extLst>
          </p:cNvPr>
          <p:cNvSpPr txBox="1"/>
          <p:nvPr/>
        </p:nvSpPr>
        <p:spPr>
          <a:xfrm>
            <a:off x="6001483" y="3580446"/>
            <a:ext cx="169644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cycling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1" name="ZoneTexte 13">
            <a:extLst>
              <a:ext uri="{FF2B5EF4-FFF2-40B4-BE49-F238E27FC236}">
                <a16:creationId xmlns:a16="http://schemas.microsoft.com/office/drawing/2014/main" id="{2605E7B8-0085-4E45-9A47-3ACA335FB51A}"/>
              </a:ext>
            </a:extLst>
          </p:cNvPr>
          <p:cNvSpPr txBox="1"/>
          <p:nvPr/>
        </p:nvSpPr>
        <p:spPr>
          <a:xfrm>
            <a:off x="8700136" y="3300318"/>
            <a:ext cx="16281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sailing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2" name="ZoneTexte 13">
            <a:extLst>
              <a:ext uri="{FF2B5EF4-FFF2-40B4-BE49-F238E27FC236}">
                <a16:creationId xmlns:a16="http://schemas.microsoft.com/office/drawing/2014/main" id="{815BE8F4-234C-EE43-9B0F-FC45452F4C33}"/>
              </a:ext>
            </a:extLst>
          </p:cNvPr>
          <p:cNvSpPr txBox="1"/>
          <p:nvPr/>
        </p:nvSpPr>
        <p:spPr>
          <a:xfrm>
            <a:off x="320515" y="5830036"/>
            <a:ext cx="16281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painting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3" name="ZoneTexte 13">
            <a:extLst>
              <a:ext uri="{FF2B5EF4-FFF2-40B4-BE49-F238E27FC236}">
                <a16:creationId xmlns:a16="http://schemas.microsoft.com/office/drawing/2014/main" id="{F3C98B89-9C3F-1642-85B3-8D0D0A675206}"/>
              </a:ext>
            </a:extLst>
          </p:cNvPr>
          <p:cNvSpPr txBox="1"/>
          <p:nvPr/>
        </p:nvSpPr>
        <p:spPr>
          <a:xfrm>
            <a:off x="3678928" y="5125779"/>
            <a:ext cx="196782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canoeing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4" name="ZoneTexte 13">
            <a:extLst>
              <a:ext uri="{FF2B5EF4-FFF2-40B4-BE49-F238E27FC236}">
                <a16:creationId xmlns:a16="http://schemas.microsoft.com/office/drawing/2014/main" id="{DEA9D5E1-6C9E-6B4E-A2A2-7B10511AD8A6}"/>
              </a:ext>
            </a:extLst>
          </p:cNvPr>
          <p:cNvSpPr txBox="1"/>
          <p:nvPr/>
        </p:nvSpPr>
        <p:spPr>
          <a:xfrm>
            <a:off x="6675867" y="5082985"/>
            <a:ext cx="19048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swimming</a:t>
            </a:r>
            <a:endParaRPr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5" name="ZoneTexte 13">
            <a:extLst>
              <a:ext uri="{FF2B5EF4-FFF2-40B4-BE49-F238E27FC236}">
                <a16:creationId xmlns:a16="http://schemas.microsoft.com/office/drawing/2014/main" id="{74E8C06F-CD07-0245-93D6-9949433CBE9E}"/>
              </a:ext>
            </a:extLst>
          </p:cNvPr>
          <p:cNvSpPr txBox="1"/>
          <p:nvPr/>
        </p:nvSpPr>
        <p:spPr>
          <a:xfrm>
            <a:off x="10364688" y="4737670"/>
            <a:ext cx="1628185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Calibri" panose="020F0502020204030204"/>
                <a:cs typeface="Calibri"/>
              </a:rPr>
              <a:t>playing</a:t>
            </a:r>
            <a:endParaRPr lang="fr-FR" sz="28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tennis</a:t>
            </a:r>
          </a:p>
        </p:txBody>
      </p:sp>
      <p:pic>
        <p:nvPicPr>
          <p:cNvPr id="23" name="Graphique 22" descr="Guitare">
            <a:extLst>
              <a:ext uri="{FF2B5EF4-FFF2-40B4-BE49-F238E27FC236}">
                <a16:creationId xmlns:a16="http://schemas.microsoft.com/office/drawing/2014/main" id="{8FFEE385-6C94-478A-81C7-496A293F3CD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9670771">
            <a:off x="4006366" y="3126044"/>
            <a:ext cx="1705154" cy="1705154"/>
          </a:xfrm>
          <a:prstGeom prst="rect">
            <a:avLst/>
          </a:prstGeom>
        </p:spPr>
      </p:pic>
      <p:pic>
        <p:nvPicPr>
          <p:cNvPr id="20" name="Graphique 19" descr="Surf">
            <a:extLst>
              <a:ext uri="{FF2B5EF4-FFF2-40B4-BE49-F238E27FC236}">
                <a16:creationId xmlns:a16="http://schemas.microsoft.com/office/drawing/2014/main" id="{4581E8D3-7162-4358-A8F4-2E7EEC7297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0366199">
            <a:off x="5805554" y="1488646"/>
            <a:ext cx="1935192" cy="1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AFA0D-6DA4-2A4E-99E5-0126BCCC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81" y="31164"/>
            <a:ext cx="11168921" cy="1325563"/>
          </a:xfrm>
        </p:spPr>
        <p:txBody>
          <a:bodyPr/>
          <a:lstStyle/>
          <a:p>
            <a:r>
              <a:rPr lang="fr-FR" b="1" dirty="0" err="1"/>
              <a:t>What</a:t>
            </a:r>
            <a:r>
              <a:rPr lang="fr-FR" b="1" dirty="0"/>
              <a:t> </a:t>
            </a:r>
            <a:r>
              <a:rPr lang="fr-FR" b="1" dirty="0" err="1"/>
              <a:t>activities</a:t>
            </a:r>
            <a:r>
              <a:rPr lang="fr-FR" b="1" dirty="0"/>
              <a:t> can </a:t>
            </a:r>
            <a:r>
              <a:rPr lang="fr-FR" b="1" dirty="0" err="1"/>
              <a:t>you</a:t>
            </a:r>
            <a:r>
              <a:rPr lang="fr-FR" b="1" dirty="0"/>
              <a:t> do on a </a:t>
            </a:r>
            <a:r>
              <a:rPr lang="fr-FR" b="1" dirty="0" err="1"/>
              <a:t>summer</a:t>
            </a:r>
            <a:r>
              <a:rPr lang="fr-FR" b="1" dirty="0"/>
              <a:t> camp?</a:t>
            </a:r>
          </a:p>
        </p:txBody>
      </p:sp>
      <p:pic>
        <p:nvPicPr>
          <p:cNvPr id="9" name="Graphique 8" descr="Canoë">
            <a:extLst>
              <a:ext uri="{FF2B5EF4-FFF2-40B4-BE49-F238E27FC236}">
                <a16:creationId xmlns:a16="http://schemas.microsoft.com/office/drawing/2014/main" id="{A6DE169E-72F1-41E7-82A9-59570DDF3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4738" y="5264120"/>
            <a:ext cx="1465674" cy="1422542"/>
          </a:xfrm>
          <a:prstGeom prst="rect">
            <a:avLst/>
          </a:prstGeom>
        </p:spPr>
      </p:pic>
      <p:pic>
        <p:nvPicPr>
          <p:cNvPr id="11" name="Graphique 10" descr="Cyclisme">
            <a:extLst>
              <a:ext uri="{FF2B5EF4-FFF2-40B4-BE49-F238E27FC236}">
                <a16:creationId xmlns:a16="http://schemas.microsoft.com/office/drawing/2014/main" id="{B3D420D2-E037-4DE7-9B1A-4AD496E0C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2325" y="3266835"/>
            <a:ext cx="1705154" cy="1705154"/>
          </a:xfrm>
          <a:prstGeom prst="rect">
            <a:avLst/>
          </a:prstGeom>
        </p:spPr>
      </p:pic>
      <p:pic>
        <p:nvPicPr>
          <p:cNvPr id="15" name="Graphique 14" descr="Natation">
            <a:extLst>
              <a:ext uri="{FF2B5EF4-FFF2-40B4-BE49-F238E27FC236}">
                <a16:creationId xmlns:a16="http://schemas.microsoft.com/office/drawing/2014/main" id="{CD9C8E1D-19F6-4082-9EA2-28DAEF4A5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3076" y="4979891"/>
            <a:ext cx="1690267" cy="1704644"/>
          </a:xfrm>
          <a:prstGeom prst="rect">
            <a:avLst/>
          </a:prstGeom>
        </p:spPr>
      </p:pic>
      <p:pic>
        <p:nvPicPr>
          <p:cNvPr id="17" name="Graphique 16" descr="Voilier">
            <a:extLst>
              <a:ext uri="{FF2B5EF4-FFF2-40B4-BE49-F238E27FC236}">
                <a16:creationId xmlns:a16="http://schemas.microsoft.com/office/drawing/2014/main" id="{97D805F2-3083-4F38-A9E1-C235C66893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8012" y="3032517"/>
            <a:ext cx="1647644" cy="1705153"/>
          </a:xfrm>
          <a:prstGeom prst="rect">
            <a:avLst/>
          </a:prstGeom>
        </p:spPr>
      </p:pic>
      <p:pic>
        <p:nvPicPr>
          <p:cNvPr id="19" name="Graphique 18" descr="Tennis">
            <a:extLst>
              <a:ext uri="{FF2B5EF4-FFF2-40B4-BE49-F238E27FC236}">
                <a16:creationId xmlns:a16="http://schemas.microsoft.com/office/drawing/2014/main" id="{3A316A9D-71B8-4342-B4D0-E980375C7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20865" y="5125779"/>
            <a:ext cx="1460739" cy="1489494"/>
          </a:xfrm>
          <a:prstGeom prst="rect">
            <a:avLst/>
          </a:prstGeom>
        </p:spPr>
      </p:pic>
      <p:pic>
        <p:nvPicPr>
          <p:cNvPr id="21" name="Graphique 20" descr="Artiste">
            <a:extLst>
              <a:ext uri="{FF2B5EF4-FFF2-40B4-BE49-F238E27FC236}">
                <a16:creationId xmlns:a16="http://schemas.microsoft.com/office/drawing/2014/main" id="{B14C9FED-28BD-464A-B610-474A110817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50830" y="5130001"/>
            <a:ext cx="1245079" cy="1245079"/>
          </a:xfrm>
          <a:prstGeom prst="rect">
            <a:avLst/>
          </a:prstGeom>
        </p:spPr>
      </p:pic>
      <p:pic>
        <p:nvPicPr>
          <p:cNvPr id="23" name="Graphique 22" descr="Guitare">
            <a:extLst>
              <a:ext uri="{FF2B5EF4-FFF2-40B4-BE49-F238E27FC236}">
                <a16:creationId xmlns:a16="http://schemas.microsoft.com/office/drawing/2014/main" id="{8FFEE385-6C94-478A-81C7-496A293F3C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80295" y="3265816"/>
            <a:ext cx="1705154" cy="1705154"/>
          </a:xfrm>
          <a:prstGeom prst="rect">
            <a:avLst/>
          </a:prstGeom>
        </p:spPr>
      </p:pic>
      <p:pic>
        <p:nvPicPr>
          <p:cNvPr id="25" name="Graphique 24" descr="Aspiration">
            <a:extLst>
              <a:ext uri="{FF2B5EF4-FFF2-40B4-BE49-F238E27FC236}">
                <a16:creationId xmlns:a16="http://schemas.microsoft.com/office/drawing/2014/main" id="{1C51CC21-0987-4D2A-B3A6-5931676AF8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2170" y="3872834"/>
            <a:ext cx="1316966" cy="1302588"/>
          </a:xfrm>
          <a:prstGeom prst="rect">
            <a:avLst/>
          </a:prstGeom>
        </p:spPr>
      </p:pic>
      <p:pic>
        <p:nvPicPr>
          <p:cNvPr id="13" name="Graphique 12" descr="Cheval">
            <a:extLst>
              <a:ext uri="{FF2B5EF4-FFF2-40B4-BE49-F238E27FC236}">
                <a16:creationId xmlns:a16="http://schemas.microsoft.com/office/drawing/2014/main" id="{20DB0BE8-EF21-4877-B6E2-3C6D492059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200" y="2049341"/>
            <a:ext cx="1187569" cy="1187569"/>
          </a:xfrm>
          <a:prstGeom prst="rect">
            <a:avLst/>
          </a:prstGeom>
        </p:spPr>
      </p:pic>
      <p:pic>
        <p:nvPicPr>
          <p:cNvPr id="16" name="Graphique 15" descr="Mille">
            <a:extLst>
              <a:ext uri="{FF2B5EF4-FFF2-40B4-BE49-F238E27FC236}">
                <a16:creationId xmlns:a16="http://schemas.microsoft.com/office/drawing/2014/main" id="{1DEF1350-AAD5-4CBA-95F9-F5F30DF0C1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39371" y="1816900"/>
            <a:ext cx="1273833" cy="1273833"/>
          </a:xfrm>
          <a:prstGeom prst="rect">
            <a:avLst/>
          </a:prstGeom>
        </p:spPr>
      </p:pic>
      <p:pic>
        <p:nvPicPr>
          <p:cNvPr id="20" name="Graphique 19" descr="Surf">
            <a:extLst>
              <a:ext uri="{FF2B5EF4-FFF2-40B4-BE49-F238E27FC236}">
                <a16:creationId xmlns:a16="http://schemas.microsoft.com/office/drawing/2014/main" id="{4581E8D3-7162-4358-A8F4-2E7EEC7297F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0366199">
            <a:off x="5805554" y="1488646"/>
            <a:ext cx="1935192" cy="1949569"/>
          </a:xfrm>
          <a:prstGeom prst="rect">
            <a:avLst/>
          </a:prstGeom>
        </p:spPr>
      </p:pic>
      <p:pic>
        <p:nvPicPr>
          <p:cNvPr id="24" name="Image 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48893B-A54A-4059-8D2A-B685AD9F5A5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5324" r="5937" b="6847"/>
          <a:stretch/>
        </p:blipFill>
        <p:spPr>
          <a:xfrm>
            <a:off x="9957758" y="1040523"/>
            <a:ext cx="1551299" cy="1614860"/>
          </a:xfrm>
          <a:prstGeom prst="rect">
            <a:avLst/>
          </a:prstGeom>
        </p:spPr>
      </p:pic>
      <p:pic>
        <p:nvPicPr>
          <p:cNvPr id="18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FBDFC2BC-4DC4-5C42-9C7B-195662864E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65655" y="6189785"/>
            <a:ext cx="591695" cy="5916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4260266-E447-2F4E-A464-CF40B18AD639}"/>
              </a:ext>
            </a:extLst>
          </p:cNvPr>
          <p:cNvSpPr/>
          <p:nvPr/>
        </p:nvSpPr>
        <p:spPr>
          <a:xfrm>
            <a:off x="6597063" y="3236910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26" name="Oval 39">
            <a:extLst>
              <a:ext uri="{FF2B5EF4-FFF2-40B4-BE49-F238E27FC236}">
                <a16:creationId xmlns:a16="http://schemas.microsoft.com/office/drawing/2014/main" id="{7D146A00-E605-3B42-93CC-D718C0D4AF76}"/>
              </a:ext>
            </a:extLst>
          </p:cNvPr>
          <p:cNvSpPr/>
          <p:nvPr/>
        </p:nvSpPr>
        <p:spPr>
          <a:xfrm>
            <a:off x="7061894" y="3355715"/>
            <a:ext cx="1841182" cy="1801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27" name="Oval 40">
            <a:extLst>
              <a:ext uri="{FF2B5EF4-FFF2-40B4-BE49-F238E27FC236}">
                <a16:creationId xmlns:a16="http://schemas.microsoft.com/office/drawing/2014/main" id="{1DB6189D-C402-A040-AB26-5828CB42B333}"/>
              </a:ext>
            </a:extLst>
          </p:cNvPr>
          <p:cNvSpPr/>
          <p:nvPr/>
        </p:nvSpPr>
        <p:spPr>
          <a:xfrm>
            <a:off x="7566842" y="3848483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1</a:t>
            </a:r>
          </a:p>
        </p:txBody>
      </p:sp>
      <p:sp>
        <p:nvSpPr>
          <p:cNvPr id="28" name="Oval 41">
            <a:extLst>
              <a:ext uri="{FF2B5EF4-FFF2-40B4-BE49-F238E27FC236}">
                <a16:creationId xmlns:a16="http://schemas.microsoft.com/office/drawing/2014/main" id="{8C333A68-7061-A143-97D0-83773323A41D}"/>
              </a:ext>
            </a:extLst>
          </p:cNvPr>
          <p:cNvSpPr/>
          <p:nvPr/>
        </p:nvSpPr>
        <p:spPr>
          <a:xfrm>
            <a:off x="7566842" y="3848483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2</a:t>
            </a:r>
          </a:p>
        </p:txBody>
      </p:sp>
      <p:sp>
        <p:nvSpPr>
          <p:cNvPr id="29" name="Oval 42">
            <a:extLst>
              <a:ext uri="{FF2B5EF4-FFF2-40B4-BE49-F238E27FC236}">
                <a16:creationId xmlns:a16="http://schemas.microsoft.com/office/drawing/2014/main" id="{E7605E86-4730-B245-9BCB-99C6A35A378B}"/>
              </a:ext>
            </a:extLst>
          </p:cNvPr>
          <p:cNvSpPr/>
          <p:nvPr/>
        </p:nvSpPr>
        <p:spPr>
          <a:xfrm>
            <a:off x="7566842" y="3848483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3</a:t>
            </a:r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DF7A7219-2571-7044-8EA5-AE184ED5240C}"/>
              </a:ext>
            </a:extLst>
          </p:cNvPr>
          <p:cNvSpPr/>
          <p:nvPr/>
        </p:nvSpPr>
        <p:spPr>
          <a:xfrm>
            <a:off x="7566842" y="3848483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4</a:t>
            </a:r>
          </a:p>
        </p:txBody>
      </p:sp>
      <p:sp>
        <p:nvSpPr>
          <p:cNvPr id="31" name="Oval 45">
            <a:extLst>
              <a:ext uri="{FF2B5EF4-FFF2-40B4-BE49-F238E27FC236}">
                <a16:creationId xmlns:a16="http://schemas.microsoft.com/office/drawing/2014/main" id="{6C701437-2DFE-3D4A-BAF6-54221F173C94}"/>
              </a:ext>
            </a:extLst>
          </p:cNvPr>
          <p:cNvSpPr/>
          <p:nvPr/>
        </p:nvSpPr>
        <p:spPr>
          <a:xfrm>
            <a:off x="7566842" y="3848483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908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7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DE98F-BC20-47C6-BA16-BC15A029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34" y="211137"/>
            <a:ext cx="10029708" cy="987425"/>
          </a:xfrm>
        </p:spPr>
        <p:txBody>
          <a:bodyPr>
            <a:noAutofit/>
          </a:bodyPr>
          <a:lstStyle/>
          <a:p>
            <a:r>
              <a:rPr lang="fr-FR" sz="3600" dirty="0">
                <a:latin typeface="+mn-lt"/>
                <a:cs typeface="Calibri Light"/>
              </a:rPr>
              <a:t>Quel est le programme aujourd’hui?</a:t>
            </a:r>
            <a:endParaRPr lang="fr-FR" sz="3600" dirty="0">
              <a:latin typeface="+mn-lt"/>
            </a:endParaRPr>
          </a:p>
        </p:txBody>
      </p:sp>
      <p:graphicFrame>
        <p:nvGraphicFramePr>
          <p:cNvPr id="16" name="Espace réservé du contenu 2">
            <a:extLst>
              <a:ext uri="{FF2B5EF4-FFF2-40B4-BE49-F238E27FC236}">
                <a16:creationId xmlns:a16="http://schemas.microsoft.com/office/drawing/2014/main" id="{D2A197C6-FB6A-4E87-8B8B-B98154071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836553"/>
              </p:ext>
            </p:extLst>
          </p:nvPr>
        </p:nvGraphicFramePr>
        <p:xfrm>
          <a:off x="391378" y="1308100"/>
          <a:ext cx="11407487" cy="3196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que 6" descr="Globe terrestre : Amériques">
            <a:extLst>
              <a:ext uri="{FF2B5EF4-FFF2-40B4-BE49-F238E27FC236}">
                <a16:creationId xmlns:a16="http://schemas.microsoft.com/office/drawing/2014/main" id="{012B10DB-403E-4641-A18F-1AF5570C9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7200" y="1671608"/>
            <a:ext cx="914400" cy="914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234622-D101-2D4D-AE8D-070E65ECF6BF}"/>
              </a:ext>
            </a:extLst>
          </p:cNvPr>
          <p:cNvSpPr txBox="1"/>
          <p:nvPr/>
        </p:nvSpPr>
        <p:spPr>
          <a:xfrm>
            <a:off x="2341274" y="5156201"/>
            <a:ext cx="8422093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dirty="0"/>
              <a:t>A la fin de cette séance , tu seras capable d’écrire un e-mail…</a:t>
            </a:r>
          </a:p>
        </p:txBody>
      </p:sp>
      <p:pic>
        <p:nvPicPr>
          <p:cNvPr id="4" name="Graphique 3" descr="Flèche : courbe légère">
            <a:extLst>
              <a:ext uri="{FF2B5EF4-FFF2-40B4-BE49-F238E27FC236}">
                <a16:creationId xmlns:a16="http://schemas.microsoft.com/office/drawing/2014/main" id="{9483CCF4-A1D7-4E2A-8DB5-84C07D8ED7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4454" y="4914900"/>
            <a:ext cx="914400" cy="914400"/>
          </a:xfrm>
          <a:prstGeom prst="rect">
            <a:avLst/>
          </a:prstGeom>
        </p:spPr>
      </p:pic>
      <p:pic>
        <p:nvPicPr>
          <p:cNvPr id="19" name="Graphic 19" descr="Head with gears">
            <a:extLst>
              <a:ext uri="{FF2B5EF4-FFF2-40B4-BE49-F238E27FC236}">
                <a16:creationId xmlns:a16="http://schemas.microsoft.com/office/drawing/2014/main" id="{A61713E9-FD56-4A14-A8A3-5FCCC3E02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81932" y="1677838"/>
            <a:ext cx="914400" cy="914400"/>
          </a:xfrm>
          <a:prstGeom prst="rect">
            <a:avLst/>
          </a:prstGeom>
        </p:spPr>
      </p:pic>
      <p:pic>
        <p:nvPicPr>
          <p:cNvPr id="5" name="Graphique 4" descr="Crépuscule">
            <a:extLst>
              <a:ext uri="{FF2B5EF4-FFF2-40B4-BE49-F238E27FC236}">
                <a16:creationId xmlns:a16="http://schemas.microsoft.com/office/drawing/2014/main" id="{3863855F-8BF0-4F48-9C8D-14602FBB49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36664" y="1671608"/>
            <a:ext cx="828136" cy="8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5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AFA0D-6DA4-2A4E-99E5-0126BCCC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What</a:t>
            </a:r>
            <a:r>
              <a:rPr lang="fr-FR"/>
              <a:t> </a:t>
            </a:r>
            <a:r>
              <a:rPr lang="fr-FR" err="1"/>
              <a:t>activities</a:t>
            </a:r>
            <a:r>
              <a:rPr lang="fr-FR"/>
              <a:t> </a:t>
            </a:r>
            <a:r>
              <a:rPr lang="fr-FR" err="1"/>
              <a:t>can</a:t>
            </a:r>
            <a:r>
              <a:rPr lang="fr-FR"/>
              <a:t> </a:t>
            </a:r>
            <a:r>
              <a:rPr lang="fr-FR" err="1"/>
              <a:t>you</a:t>
            </a:r>
            <a:r>
              <a:rPr lang="fr-FR"/>
              <a:t> do on a </a:t>
            </a:r>
            <a:r>
              <a:rPr lang="fr-FR" err="1"/>
              <a:t>Summer</a:t>
            </a:r>
            <a:r>
              <a:rPr lang="fr-FR"/>
              <a:t> camp?</a:t>
            </a:r>
          </a:p>
        </p:txBody>
      </p:sp>
      <p:pic>
        <p:nvPicPr>
          <p:cNvPr id="9" name="Graphique 8" descr="Canoë">
            <a:extLst>
              <a:ext uri="{FF2B5EF4-FFF2-40B4-BE49-F238E27FC236}">
                <a16:creationId xmlns:a16="http://schemas.microsoft.com/office/drawing/2014/main" id="{A6DE169E-72F1-41E7-82A9-59570DDF3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4738" y="5264120"/>
            <a:ext cx="1465674" cy="1422542"/>
          </a:xfrm>
          <a:prstGeom prst="rect">
            <a:avLst/>
          </a:prstGeom>
        </p:spPr>
      </p:pic>
      <p:pic>
        <p:nvPicPr>
          <p:cNvPr id="11" name="Graphique 10" descr="Cyclisme">
            <a:extLst>
              <a:ext uri="{FF2B5EF4-FFF2-40B4-BE49-F238E27FC236}">
                <a16:creationId xmlns:a16="http://schemas.microsoft.com/office/drawing/2014/main" id="{B3D420D2-E037-4DE7-9B1A-4AD496E0C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2325" y="3266835"/>
            <a:ext cx="1705154" cy="1705154"/>
          </a:xfrm>
          <a:prstGeom prst="rect">
            <a:avLst/>
          </a:prstGeom>
        </p:spPr>
      </p:pic>
      <p:pic>
        <p:nvPicPr>
          <p:cNvPr id="15" name="Graphique 14" descr="Natation">
            <a:extLst>
              <a:ext uri="{FF2B5EF4-FFF2-40B4-BE49-F238E27FC236}">
                <a16:creationId xmlns:a16="http://schemas.microsoft.com/office/drawing/2014/main" id="{CD9C8E1D-19F6-4082-9EA2-28DAEF4A5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3076" y="4979891"/>
            <a:ext cx="1690267" cy="1704644"/>
          </a:xfrm>
          <a:prstGeom prst="rect">
            <a:avLst/>
          </a:prstGeom>
        </p:spPr>
      </p:pic>
      <p:pic>
        <p:nvPicPr>
          <p:cNvPr id="17" name="Graphique 16" descr="Voilier">
            <a:extLst>
              <a:ext uri="{FF2B5EF4-FFF2-40B4-BE49-F238E27FC236}">
                <a16:creationId xmlns:a16="http://schemas.microsoft.com/office/drawing/2014/main" id="{97D805F2-3083-4F38-A9E1-C235C66893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8012" y="3032517"/>
            <a:ext cx="1647644" cy="1705153"/>
          </a:xfrm>
          <a:prstGeom prst="rect">
            <a:avLst/>
          </a:prstGeom>
        </p:spPr>
      </p:pic>
      <p:pic>
        <p:nvPicPr>
          <p:cNvPr id="19" name="Graphique 18" descr="Tennis">
            <a:extLst>
              <a:ext uri="{FF2B5EF4-FFF2-40B4-BE49-F238E27FC236}">
                <a16:creationId xmlns:a16="http://schemas.microsoft.com/office/drawing/2014/main" id="{3A316A9D-71B8-4342-B4D0-E980375C7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20865" y="5125779"/>
            <a:ext cx="1460739" cy="1489494"/>
          </a:xfrm>
          <a:prstGeom prst="rect">
            <a:avLst/>
          </a:prstGeom>
        </p:spPr>
      </p:pic>
      <p:pic>
        <p:nvPicPr>
          <p:cNvPr id="21" name="Graphique 20" descr="Artiste">
            <a:extLst>
              <a:ext uri="{FF2B5EF4-FFF2-40B4-BE49-F238E27FC236}">
                <a16:creationId xmlns:a16="http://schemas.microsoft.com/office/drawing/2014/main" id="{B14C9FED-28BD-464A-B610-474A110817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50830" y="5130001"/>
            <a:ext cx="1245079" cy="1245079"/>
          </a:xfrm>
          <a:prstGeom prst="rect">
            <a:avLst/>
          </a:prstGeom>
        </p:spPr>
      </p:pic>
      <p:pic>
        <p:nvPicPr>
          <p:cNvPr id="23" name="Graphique 22" descr="Guitare">
            <a:extLst>
              <a:ext uri="{FF2B5EF4-FFF2-40B4-BE49-F238E27FC236}">
                <a16:creationId xmlns:a16="http://schemas.microsoft.com/office/drawing/2014/main" id="{8FFEE385-6C94-478A-81C7-496A293F3C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80295" y="3265816"/>
            <a:ext cx="1705154" cy="1705154"/>
          </a:xfrm>
          <a:prstGeom prst="rect">
            <a:avLst/>
          </a:prstGeom>
        </p:spPr>
      </p:pic>
      <p:pic>
        <p:nvPicPr>
          <p:cNvPr id="25" name="Graphique 24" descr="Aspiration">
            <a:extLst>
              <a:ext uri="{FF2B5EF4-FFF2-40B4-BE49-F238E27FC236}">
                <a16:creationId xmlns:a16="http://schemas.microsoft.com/office/drawing/2014/main" id="{1C51CC21-0987-4D2A-B3A6-5931676AF8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2170" y="3872834"/>
            <a:ext cx="1316966" cy="1302588"/>
          </a:xfrm>
          <a:prstGeom prst="rect">
            <a:avLst/>
          </a:prstGeom>
        </p:spPr>
      </p:pic>
      <p:pic>
        <p:nvPicPr>
          <p:cNvPr id="13" name="Graphique 12" descr="Cheval">
            <a:extLst>
              <a:ext uri="{FF2B5EF4-FFF2-40B4-BE49-F238E27FC236}">
                <a16:creationId xmlns:a16="http://schemas.microsoft.com/office/drawing/2014/main" id="{20DB0BE8-EF21-4877-B6E2-3C6D492059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200" y="2049341"/>
            <a:ext cx="1187569" cy="1187569"/>
          </a:xfrm>
          <a:prstGeom prst="rect">
            <a:avLst/>
          </a:prstGeom>
        </p:spPr>
      </p:pic>
      <p:pic>
        <p:nvPicPr>
          <p:cNvPr id="16" name="Graphique 15" descr="Mille">
            <a:extLst>
              <a:ext uri="{FF2B5EF4-FFF2-40B4-BE49-F238E27FC236}">
                <a16:creationId xmlns:a16="http://schemas.microsoft.com/office/drawing/2014/main" id="{1DEF1350-AAD5-4CBA-95F9-F5F30DF0C1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39371" y="1816900"/>
            <a:ext cx="1273833" cy="1273833"/>
          </a:xfrm>
          <a:prstGeom prst="rect">
            <a:avLst/>
          </a:prstGeom>
        </p:spPr>
      </p:pic>
      <p:pic>
        <p:nvPicPr>
          <p:cNvPr id="20" name="Graphique 19" descr="Surf">
            <a:extLst>
              <a:ext uri="{FF2B5EF4-FFF2-40B4-BE49-F238E27FC236}">
                <a16:creationId xmlns:a16="http://schemas.microsoft.com/office/drawing/2014/main" id="{4581E8D3-7162-4358-A8F4-2E7EEC7297F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0366199">
            <a:off x="5805554" y="1488646"/>
            <a:ext cx="1935192" cy="1949569"/>
          </a:xfrm>
          <a:prstGeom prst="rect">
            <a:avLst/>
          </a:prstGeom>
        </p:spPr>
      </p:pic>
      <p:pic>
        <p:nvPicPr>
          <p:cNvPr id="24" name="Image 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48893B-A54A-4059-8D2A-B685AD9F5A5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5324" r="5937" b="6847"/>
          <a:stretch/>
        </p:blipFill>
        <p:spPr>
          <a:xfrm>
            <a:off x="9957758" y="1040523"/>
            <a:ext cx="1551299" cy="1614860"/>
          </a:xfrm>
          <a:prstGeom prst="rect">
            <a:avLst/>
          </a:prstGeom>
        </p:spPr>
      </p:pic>
      <p:pic>
        <p:nvPicPr>
          <p:cNvPr id="18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532069D8-F5A4-EB41-9C0A-85107367F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65655" y="6189785"/>
            <a:ext cx="591695" cy="5916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45CC82E-109D-A54D-ACBA-1E4B75A0CBB0}"/>
              </a:ext>
            </a:extLst>
          </p:cNvPr>
          <p:cNvSpPr/>
          <p:nvPr/>
        </p:nvSpPr>
        <p:spPr>
          <a:xfrm>
            <a:off x="44551" y="3265816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26" name="Oval 39">
            <a:extLst>
              <a:ext uri="{FF2B5EF4-FFF2-40B4-BE49-F238E27FC236}">
                <a16:creationId xmlns:a16="http://schemas.microsoft.com/office/drawing/2014/main" id="{60213D47-9A1F-0E43-ADF0-F9A29EBE1C8E}"/>
              </a:ext>
            </a:extLst>
          </p:cNvPr>
          <p:cNvSpPr/>
          <p:nvPr/>
        </p:nvSpPr>
        <p:spPr>
          <a:xfrm>
            <a:off x="509382" y="3384621"/>
            <a:ext cx="1841182" cy="1801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27" name="Oval 40">
            <a:extLst>
              <a:ext uri="{FF2B5EF4-FFF2-40B4-BE49-F238E27FC236}">
                <a16:creationId xmlns:a16="http://schemas.microsoft.com/office/drawing/2014/main" id="{E13A6908-A8B4-2844-805B-2E1CA61FFD03}"/>
              </a:ext>
            </a:extLst>
          </p:cNvPr>
          <p:cNvSpPr/>
          <p:nvPr/>
        </p:nvSpPr>
        <p:spPr>
          <a:xfrm>
            <a:off x="1014330" y="3877389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1</a:t>
            </a:r>
          </a:p>
        </p:txBody>
      </p:sp>
      <p:sp>
        <p:nvSpPr>
          <p:cNvPr id="28" name="Oval 41">
            <a:extLst>
              <a:ext uri="{FF2B5EF4-FFF2-40B4-BE49-F238E27FC236}">
                <a16:creationId xmlns:a16="http://schemas.microsoft.com/office/drawing/2014/main" id="{9001B462-A582-8042-8AD2-8F37CD7397B0}"/>
              </a:ext>
            </a:extLst>
          </p:cNvPr>
          <p:cNvSpPr/>
          <p:nvPr/>
        </p:nvSpPr>
        <p:spPr>
          <a:xfrm>
            <a:off x="1014330" y="3877389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2</a:t>
            </a:r>
          </a:p>
        </p:txBody>
      </p:sp>
      <p:sp>
        <p:nvSpPr>
          <p:cNvPr id="29" name="Oval 42">
            <a:extLst>
              <a:ext uri="{FF2B5EF4-FFF2-40B4-BE49-F238E27FC236}">
                <a16:creationId xmlns:a16="http://schemas.microsoft.com/office/drawing/2014/main" id="{E14E11C7-0E51-9542-A440-80C4F6ABC5FF}"/>
              </a:ext>
            </a:extLst>
          </p:cNvPr>
          <p:cNvSpPr/>
          <p:nvPr/>
        </p:nvSpPr>
        <p:spPr>
          <a:xfrm>
            <a:off x="1014330" y="3877389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3</a:t>
            </a:r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B7261257-CD85-3948-80FE-6161B0F16BBC}"/>
              </a:ext>
            </a:extLst>
          </p:cNvPr>
          <p:cNvSpPr/>
          <p:nvPr/>
        </p:nvSpPr>
        <p:spPr>
          <a:xfrm>
            <a:off x="1014330" y="3877389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4</a:t>
            </a:r>
          </a:p>
        </p:txBody>
      </p:sp>
      <p:sp>
        <p:nvSpPr>
          <p:cNvPr id="31" name="Oval 45">
            <a:extLst>
              <a:ext uri="{FF2B5EF4-FFF2-40B4-BE49-F238E27FC236}">
                <a16:creationId xmlns:a16="http://schemas.microsoft.com/office/drawing/2014/main" id="{84482AB9-BD32-F042-898F-12E666FD2714}"/>
              </a:ext>
            </a:extLst>
          </p:cNvPr>
          <p:cNvSpPr/>
          <p:nvPr/>
        </p:nvSpPr>
        <p:spPr>
          <a:xfrm>
            <a:off x="1014330" y="3877389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9890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7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 descr="Canoë">
            <a:extLst>
              <a:ext uri="{FF2B5EF4-FFF2-40B4-BE49-F238E27FC236}">
                <a16:creationId xmlns:a16="http://schemas.microsoft.com/office/drawing/2014/main" id="{A6DE169E-72F1-41E7-82A9-59570DDF3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4738" y="5264120"/>
            <a:ext cx="1465674" cy="1422542"/>
          </a:xfrm>
          <a:prstGeom prst="rect">
            <a:avLst/>
          </a:prstGeom>
        </p:spPr>
      </p:pic>
      <p:pic>
        <p:nvPicPr>
          <p:cNvPr id="11" name="Graphique 10" descr="Cyclisme">
            <a:extLst>
              <a:ext uri="{FF2B5EF4-FFF2-40B4-BE49-F238E27FC236}">
                <a16:creationId xmlns:a16="http://schemas.microsoft.com/office/drawing/2014/main" id="{B3D420D2-E037-4DE7-9B1A-4AD496E0C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2287" y="2504835"/>
            <a:ext cx="1705154" cy="1705154"/>
          </a:xfrm>
          <a:prstGeom prst="rect">
            <a:avLst/>
          </a:prstGeom>
        </p:spPr>
      </p:pic>
      <p:pic>
        <p:nvPicPr>
          <p:cNvPr id="15" name="Graphique 14" descr="Natation">
            <a:extLst>
              <a:ext uri="{FF2B5EF4-FFF2-40B4-BE49-F238E27FC236}">
                <a16:creationId xmlns:a16="http://schemas.microsoft.com/office/drawing/2014/main" id="{CD9C8E1D-19F6-4082-9EA2-28DAEF4A5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3076" y="4979891"/>
            <a:ext cx="1690267" cy="1704644"/>
          </a:xfrm>
          <a:prstGeom prst="rect">
            <a:avLst/>
          </a:prstGeom>
        </p:spPr>
      </p:pic>
      <p:pic>
        <p:nvPicPr>
          <p:cNvPr id="17" name="Graphique 16" descr="Voilier">
            <a:extLst>
              <a:ext uri="{FF2B5EF4-FFF2-40B4-BE49-F238E27FC236}">
                <a16:creationId xmlns:a16="http://schemas.microsoft.com/office/drawing/2014/main" id="{97D805F2-3083-4F38-A9E1-C235C66893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8012" y="3032517"/>
            <a:ext cx="1647644" cy="1705153"/>
          </a:xfrm>
          <a:prstGeom prst="rect">
            <a:avLst/>
          </a:prstGeom>
        </p:spPr>
      </p:pic>
      <p:pic>
        <p:nvPicPr>
          <p:cNvPr id="19" name="Graphique 18" descr="Tennis">
            <a:extLst>
              <a:ext uri="{FF2B5EF4-FFF2-40B4-BE49-F238E27FC236}">
                <a16:creationId xmlns:a16="http://schemas.microsoft.com/office/drawing/2014/main" id="{3A316A9D-71B8-4342-B4D0-E980375C7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20865" y="5125779"/>
            <a:ext cx="1460739" cy="1489494"/>
          </a:xfrm>
          <a:prstGeom prst="rect">
            <a:avLst/>
          </a:prstGeom>
        </p:spPr>
      </p:pic>
      <p:pic>
        <p:nvPicPr>
          <p:cNvPr id="21" name="Graphique 20" descr="Artiste">
            <a:extLst>
              <a:ext uri="{FF2B5EF4-FFF2-40B4-BE49-F238E27FC236}">
                <a16:creationId xmlns:a16="http://schemas.microsoft.com/office/drawing/2014/main" id="{B14C9FED-28BD-464A-B610-474A110817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50830" y="5130001"/>
            <a:ext cx="1245079" cy="1245079"/>
          </a:xfrm>
          <a:prstGeom prst="rect">
            <a:avLst/>
          </a:prstGeom>
        </p:spPr>
      </p:pic>
      <p:pic>
        <p:nvPicPr>
          <p:cNvPr id="23" name="Graphique 22" descr="Guitare">
            <a:extLst>
              <a:ext uri="{FF2B5EF4-FFF2-40B4-BE49-F238E27FC236}">
                <a16:creationId xmlns:a16="http://schemas.microsoft.com/office/drawing/2014/main" id="{8FFEE385-6C94-478A-81C7-496A293F3C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80295" y="3265816"/>
            <a:ext cx="1705154" cy="1705154"/>
          </a:xfrm>
          <a:prstGeom prst="rect">
            <a:avLst/>
          </a:prstGeom>
        </p:spPr>
      </p:pic>
      <p:pic>
        <p:nvPicPr>
          <p:cNvPr id="25" name="Graphique 24" descr="Aspiration">
            <a:extLst>
              <a:ext uri="{FF2B5EF4-FFF2-40B4-BE49-F238E27FC236}">
                <a16:creationId xmlns:a16="http://schemas.microsoft.com/office/drawing/2014/main" id="{1C51CC21-0987-4D2A-B3A6-5931676AF8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2170" y="3872834"/>
            <a:ext cx="1316966" cy="1302588"/>
          </a:xfrm>
          <a:prstGeom prst="rect">
            <a:avLst/>
          </a:prstGeom>
        </p:spPr>
      </p:pic>
      <p:pic>
        <p:nvPicPr>
          <p:cNvPr id="13" name="Graphique 12" descr="Cheval">
            <a:extLst>
              <a:ext uri="{FF2B5EF4-FFF2-40B4-BE49-F238E27FC236}">
                <a16:creationId xmlns:a16="http://schemas.microsoft.com/office/drawing/2014/main" id="{20DB0BE8-EF21-4877-B6E2-3C6D492059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0653" y="611605"/>
            <a:ext cx="1647643" cy="1662021"/>
          </a:xfrm>
          <a:prstGeom prst="rect">
            <a:avLst/>
          </a:prstGeom>
        </p:spPr>
      </p:pic>
      <p:pic>
        <p:nvPicPr>
          <p:cNvPr id="16" name="Graphique 15" descr="Mille">
            <a:extLst>
              <a:ext uri="{FF2B5EF4-FFF2-40B4-BE49-F238E27FC236}">
                <a16:creationId xmlns:a16="http://schemas.microsoft.com/office/drawing/2014/main" id="{1DEF1350-AAD5-4CBA-95F9-F5F30DF0C1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62352" y="1629994"/>
            <a:ext cx="1762663" cy="1791417"/>
          </a:xfrm>
          <a:prstGeom prst="rect">
            <a:avLst/>
          </a:prstGeom>
        </p:spPr>
      </p:pic>
      <p:pic>
        <p:nvPicPr>
          <p:cNvPr id="20" name="Graphique 19" descr="Surf">
            <a:extLst>
              <a:ext uri="{FF2B5EF4-FFF2-40B4-BE49-F238E27FC236}">
                <a16:creationId xmlns:a16="http://schemas.microsoft.com/office/drawing/2014/main" id="{4581E8D3-7162-4358-A8F4-2E7EEC7297F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0366199">
            <a:off x="5345479" y="280948"/>
            <a:ext cx="1935192" cy="1949569"/>
          </a:xfrm>
          <a:prstGeom prst="rect">
            <a:avLst/>
          </a:prstGeom>
        </p:spPr>
      </p:pic>
      <p:pic>
        <p:nvPicPr>
          <p:cNvPr id="24" name="Image 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48893B-A54A-4059-8D2A-B685AD9F5A5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5324" r="5937" b="6847"/>
          <a:stretch/>
        </p:blipFill>
        <p:spPr>
          <a:xfrm>
            <a:off x="9152627" y="494183"/>
            <a:ext cx="1709449" cy="1816143"/>
          </a:xfrm>
          <a:prstGeom prst="rect">
            <a:avLst/>
          </a:prstGeom>
        </p:spPr>
      </p:pic>
      <p:pic>
        <p:nvPicPr>
          <p:cNvPr id="18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AD535516-0F7C-9E4A-BB88-402D1DBCE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65655" y="6189785"/>
            <a:ext cx="591695" cy="5916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46EEFA-8D38-EB4D-9180-50EBF807D3C2}"/>
              </a:ext>
            </a:extLst>
          </p:cNvPr>
          <p:cNvSpPr/>
          <p:nvPr/>
        </p:nvSpPr>
        <p:spPr>
          <a:xfrm>
            <a:off x="4830892" y="208783"/>
            <a:ext cx="2730515" cy="207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26" name="Oval 39">
            <a:extLst>
              <a:ext uri="{FF2B5EF4-FFF2-40B4-BE49-F238E27FC236}">
                <a16:creationId xmlns:a16="http://schemas.microsoft.com/office/drawing/2014/main" id="{6D7AF9FB-479D-C343-BE98-D46223E9767B}"/>
              </a:ext>
            </a:extLst>
          </p:cNvPr>
          <p:cNvSpPr/>
          <p:nvPr/>
        </p:nvSpPr>
        <p:spPr>
          <a:xfrm>
            <a:off x="5295723" y="327588"/>
            <a:ext cx="1841182" cy="180145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27" name="Oval 40">
            <a:extLst>
              <a:ext uri="{FF2B5EF4-FFF2-40B4-BE49-F238E27FC236}">
                <a16:creationId xmlns:a16="http://schemas.microsoft.com/office/drawing/2014/main" id="{78871E63-243D-AC47-B194-3F12B1E32D2E}"/>
              </a:ext>
            </a:extLst>
          </p:cNvPr>
          <p:cNvSpPr/>
          <p:nvPr/>
        </p:nvSpPr>
        <p:spPr>
          <a:xfrm>
            <a:off x="5800671" y="820356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1</a:t>
            </a:r>
          </a:p>
        </p:txBody>
      </p:sp>
      <p:sp>
        <p:nvSpPr>
          <p:cNvPr id="28" name="Oval 41">
            <a:extLst>
              <a:ext uri="{FF2B5EF4-FFF2-40B4-BE49-F238E27FC236}">
                <a16:creationId xmlns:a16="http://schemas.microsoft.com/office/drawing/2014/main" id="{8AB5C120-4E8A-9347-893E-464E4BEE9C42}"/>
              </a:ext>
            </a:extLst>
          </p:cNvPr>
          <p:cNvSpPr/>
          <p:nvPr/>
        </p:nvSpPr>
        <p:spPr>
          <a:xfrm>
            <a:off x="5800671" y="820356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2</a:t>
            </a:r>
          </a:p>
        </p:txBody>
      </p:sp>
      <p:sp>
        <p:nvSpPr>
          <p:cNvPr id="29" name="Oval 42">
            <a:extLst>
              <a:ext uri="{FF2B5EF4-FFF2-40B4-BE49-F238E27FC236}">
                <a16:creationId xmlns:a16="http://schemas.microsoft.com/office/drawing/2014/main" id="{E751DE39-7EE7-E34C-AB0D-DD886ECC3376}"/>
              </a:ext>
            </a:extLst>
          </p:cNvPr>
          <p:cNvSpPr/>
          <p:nvPr/>
        </p:nvSpPr>
        <p:spPr>
          <a:xfrm>
            <a:off x="5800671" y="820356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3</a:t>
            </a:r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B32C195F-68C2-5746-BD49-962EF910C209}"/>
              </a:ext>
            </a:extLst>
          </p:cNvPr>
          <p:cNvSpPr/>
          <p:nvPr/>
        </p:nvSpPr>
        <p:spPr>
          <a:xfrm>
            <a:off x="5800671" y="820356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4</a:t>
            </a:r>
          </a:p>
        </p:txBody>
      </p:sp>
      <p:sp>
        <p:nvSpPr>
          <p:cNvPr id="31" name="Oval 45">
            <a:extLst>
              <a:ext uri="{FF2B5EF4-FFF2-40B4-BE49-F238E27FC236}">
                <a16:creationId xmlns:a16="http://schemas.microsoft.com/office/drawing/2014/main" id="{14EA25A9-0751-F241-B23C-25C7C5357700}"/>
              </a:ext>
            </a:extLst>
          </p:cNvPr>
          <p:cNvSpPr/>
          <p:nvPr/>
        </p:nvSpPr>
        <p:spPr>
          <a:xfrm>
            <a:off x="5800671" y="820356"/>
            <a:ext cx="833908" cy="815914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69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7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AFA0D-6DA4-2A4E-99E5-0126BCCC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71" y="96881"/>
            <a:ext cx="10843404" cy="1325563"/>
          </a:xfrm>
        </p:spPr>
        <p:txBody>
          <a:bodyPr/>
          <a:lstStyle/>
          <a:p>
            <a:r>
              <a:rPr lang="fr-FR" b="1" dirty="0" err="1"/>
              <a:t>What</a:t>
            </a:r>
            <a:r>
              <a:rPr lang="fr-FR" b="1" dirty="0"/>
              <a:t> </a:t>
            </a:r>
            <a:r>
              <a:rPr lang="fr-FR" b="1" dirty="0" err="1"/>
              <a:t>activities</a:t>
            </a:r>
            <a:r>
              <a:rPr lang="fr-FR" b="1" dirty="0"/>
              <a:t> can </a:t>
            </a:r>
            <a:r>
              <a:rPr lang="fr-FR" b="1" dirty="0" err="1"/>
              <a:t>you</a:t>
            </a:r>
            <a:r>
              <a:rPr lang="fr-FR" b="1" dirty="0"/>
              <a:t> do on a Summer camp?</a:t>
            </a:r>
          </a:p>
        </p:txBody>
      </p:sp>
      <p:pic>
        <p:nvPicPr>
          <p:cNvPr id="9" name="Graphique 8" descr="Canoë">
            <a:extLst>
              <a:ext uri="{FF2B5EF4-FFF2-40B4-BE49-F238E27FC236}">
                <a16:creationId xmlns:a16="http://schemas.microsoft.com/office/drawing/2014/main" id="{A6DE169E-72F1-41E7-82A9-59570DDF3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4738" y="5264120"/>
            <a:ext cx="1465674" cy="1422542"/>
          </a:xfrm>
          <a:prstGeom prst="rect">
            <a:avLst/>
          </a:prstGeom>
        </p:spPr>
      </p:pic>
      <p:pic>
        <p:nvPicPr>
          <p:cNvPr id="11" name="Graphique 10" descr="Cyclisme">
            <a:extLst>
              <a:ext uri="{FF2B5EF4-FFF2-40B4-BE49-F238E27FC236}">
                <a16:creationId xmlns:a16="http://schemas.microsoft.com/office/drawing/2014/main" id="{B3D420D2-E037-4DE7-9B1A-4AD496E0C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25" y="3266835"/>
            <a:ext cx="1705154" cy="1705154"/>
          </a:xfrm>
          <a:prstGeom prst="rect">
            <a:avLst/>
          </a:prstGeom>
        </p:spPr>
      </p:pic>
      <p:pic>
        <p:nvPicPr>
          <p:cNvPr id="15" name="Graphique 14" descr="Natation">
            <a:extLst>
              <a:ext uri="{FF2B5EF4-FFF2-40B4-BE49-F238E27FC236}">
                <a16:creationId xmlns:a16="http://schemas.microsoft.com/office/drawing/2014/main" id="{CD9C8E1D-19F6-4082-9EA2-28DAEF4A5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23076" y="4979891"/>
            <a:ext cx="1690267" cy="1704644"/>
          </a:xfrm>
          <a:prstGeom prst="rect">
            <a:avLst/>
          </a:prstGeom>
        </p:spPr>
      </p:pic>
      <p:pic>
        <p:nvPicPr>
          <p:cNvPr id="17" name="Graphique 16" descr="Voilier">
            <a:extLst>
              <a:ext uri="{FF2B5EF4-FFF2-40B4-BE49-F238E27FC236}">
                <a16:creationId xmlns:a16="http://schemas.microsoft.com/office/drawing/2014/main" id="{97D805F2-3083-4F38-A9E1-C235C66893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18012" y="3032517"/>
            <a:ext cx="1647644" cy="1705153"/>
          </a:xfrm>
          <a:prstGeom prst="rect">
            <a:avLst/>
          </a:prstGeom>
        </p:spPr>
      </p:pic>
      <p:pic>
        <p:nvPicPr>
          <p:cNvPr id="19" name="Graphique 18" descr="Tennis">
            <a:extLst>
              <a:ext uri="{FF2B5EF4-FFF2-40B4-BE49-F238E27FC236}">
                <a16:creationId xmlns:a16="http://schemas.microsoft.com/office/drawing/2014/main" id="{3A316A9D-71B8-4342-B4D0-E980375C77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20865" y="5125779"/>
            <a:ext cx="1460739" cy="1489494"/>
          </a:xfrm>
          <a:prstGeom prst="rect">
            <a:avLst/>
          </a:prstGeom>
        </p:spPr>
      </p:pic>
      <p:pic>
        <p:nvPicPr>
          <p:cNvPr id="21" name="Graphique 20" descr="Artiste">
            <a:extLst>
              <a:ext uri="{FF2B5EF4-FFF2-40B4-BE49-F238E27FC236}">
                <a16:creationId xmlns:a16="http://schemas.microsoft.com/office/drawing/2014/main" id="{B14C9FED-28BD-464A-B610-474A110817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50830" y="5130001"/>
            <a:ext cx="1245079" cy="1245079"/>
          </a:xfrm>
          <a:prstGeom prst="rect">
            <a:avLst/>
          </a:prstGeom>
        </p:spPr>
      </p:pic>
      <p:pic>
        <p:nvPicPr>
          <p:cNvPr id="23" name="Graphique 22" descr="Guitare">
            <a:extLst>
              <a:ext uri="{FF2B5EF4-FFF2-40B4-BE49-F238E27FC236}">
                <a16:creationId xmlns:a16="http://schemas.microsoft.com/office/drawing/2014/main" id="{8FFEE385-6C94-478A-81C7-496A293F3C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80295" y="3265816"/>
            <a:ext cx="1705154" cy="1705154"/>
          </a:xfrm>
          <a:prstGeom prst="rect">
            <a:avLst/>
          </a:prstGeom>
        </p:spPr>
      </p:pic>
      <p:pic>
        <p:nvPicPr>
          <p:cNvPr id="25" name="Graphique 24" descr="Aspiration">
            <a:extLst>
              <a:ext uri="{FF2B5EF4-FFF2-40B4-BE49-F238E27FC236}">
                <a16:creationId xmlns:a16="http://schemas.microsoft.com/office/drawing/2014/main" id="{1C51CC21-0987-4D2A-B3A6-5931676AF8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2170" y="3872834"/>
            <a:ext cx="1316966" cy="1302588"/>
          </a:xfrm>
          <a:prstGeom prst="rect">
            <a:avLst/>
          </a:prstGeom>
        </p:spPr>
      </p:pic>
      <p:pic>
        <p:nvPicPr>
          <p:cNvPr id="13" name="Graphique 12" descr="Cheval">
            <a:extLst>
              <a:ext uri="{FF2B5EF4-FFF2-40B4-BE49-F238E27FC236}">
                <a16:creationId xmlns:a16="http://schemas.microsoft.com/office/drawing/2014/main" id="{20DB0BE8-EF21-4877-B6E2-3C6D492059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8200" y="2049341"/>
            <a:ext cx="1187569" cy="1187569"/>
          </a:xfrm>
          <a:prstGeom prst="rect">
            <a:avLst/>
          </a:prstGeom>
        </p:spPr>
      </p:pic>
      <p:pic>
        <p:nvPicPr>
          <p:cNvPr id="16" name="Graphique 15" descr="Mille">
            <a:extLst>
              <a:ext uri="{FF2B5EF4-FFF2-40B4-BE49-F238E27FC236}">
                <a16:creationId xmlns:a16="http://schemas.microsoft.com/office/drawing/2014/main" id="{1DEF1350-AAD5-4CBA-95F9-F5F30DF0C1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39371" y="1816900"/>
            <a:ext cx="1273833" cy="1273833"/>
          </a:xfrm>
          <a:prstGeom prst="rect">
            <a:avLst/>
          </a:prstGeom>
        </p:spPr>
      </p:pic>
      <p:pic>
        <p:nvPicPr>
          <p:cNvPr id="20" name="Graphique 19" descr="Surf">
            <a:extLst>
              <a:ext uri="{FF2B5EF4-FFF2-40B4-BE49-F238E27FC236}">
                <a16:creationId xmlns:a16="http://schemas.microsoft.com/office/drawing/2014/main" id="{4581E8D3-7162-4358-A8F4-2E7EEC7297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366199">
            <a:off x="5805554" y="1488646"/>
            <a:ext cx="1935192" cy="1949569"/>
          </a:xfrm>
          <a:prstGeom prst="rect">
            <a:avLst/>
          </a:prstGeom>
        </p:spPr>
      </p:pic>
      <p:pic>
        <p:nvPicPr>
          <p:cNvPr id="24" name="Image 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248893B-A54A-4059-8D2A-B685AD9F5A5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5324" r="5937" b="6847"/>
          <a:stretch/>
        </p:blipFill>
        <p:spPr>
          <a:xfrm>
            <a:off x="9957758" y="1040523"/>
            <a:ext cx="1551299" cy="16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50923D6-6309-9846-A0C4-D1A17AB91B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42" y="402894"/>
            <a:ext cx="3116713" cy="21628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2233C1-2CF2-F342-BB7B-6C25209201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7"/>
          <a:stretch/>
        </p:blipFill>
        <p:spPr>
          <a:xfrm>
            <a:off x="508000" y="225425"/>
            <a:ext cx="2286000" cy="14536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8A6884-B8D7-1244-8983-607D89FB02C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 rot="21212306">
            <a:off x="508000" y="2934994"/>
            <a:ext cx="3116713" cy="15648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DC4118-BD9E-8A4F-BB60-55A142E46A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>
          <a:xfrm>
            <a:off x="7314635" y="4255214"/>
            <a:ext cx="4572000" cy="216281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0CD8923-E0C0-AE47-A636-C4ADD482F5D9}"/>
              </a:ext>
            </a:extLst>
          </p:cNvPr>
          <p:cNvSpPr txBox="1"/>
          <p:nvPr/>
        </p:nvSpPr>
        <p:spPr>
          <a:xfrm>
            <a:off x="2971800" y="225425"/>
            <a:ext cx="518160" cy="584775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CAB329-12F4-1B4D-AF05-E418F2699BDC}"/>
              </a:ext>
            </a:extLst>
          </p:cNvPr>
          <p:cNvSpPr txBox="1"/>
          <p:nvPr/>
        </p:nvSpPr>
        <p:spPr>
          <a:xfrm>
            <a:off x="3426661" y="3735845"/>
            <a:ext cx="518160" cy="584775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B518BB-0E91-BE4C-A864-43ECF43FC9CA}"/>
              </a:ext>
            </a:extLst>
          </p:cNvPr>
          <p:cNvSpPr txBox="1"/>
          <p:nvPr/>
        </p:nvSpPr>
        <p:spPr>
          <a:xfrm>
            <a:off x="8566365" y="2124744"/>
            <a:ext cx="518160" cy="584775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2F29AE9-AA5D-364A-A43A-4BB793CD7278}"/>
              </a:ext>
            </a:extLst>
          </p:cNvPr>
          <p:cNvSpPr txBox="1"/>
          <p:nvPr/>
        </p:nvSpPr>
        <p:spPr>
          <a:xfrm>
            <a:off x="11268864" y="5870331"/>
            <a:ext cx="621938" cy="584775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5</a:t>
            </a:r>
          </a:p>
        </p:txBody>
      </p:sp>
      <p:pic>
        <p:nvPicPr>
          <p:cNvPr id="2" name="#23Drone">
            <a:hlinkClick r:id="" action="ppaction://media"/>
            <a:extLst>
              <a:ext uri="{FF2B5EF4-FFF2-40B4-BE49-F238E27FC236}">
                <a16:creationId xmlns:a16="http://schemas.microsoft.com/office/drawing/2014/main" id="{1C5C30BF-0BBF-4AE7-994E-6293FD46C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94235" y="3083779"/>
            <a:ext cx="406400" cy="406400"/>
          </a:xfrm>
          <a:prstGeom prst="rect">
            <a:avLst/>
          </a:prstGeom>
        </p:spPr>
      </p:pic>
      <p:pic>
        <p:nvPicPr>
          <p:cNvPr id="3" name="#23sports">
            <a:hlinkClick r:id="" action="ppaction://media"/>
            <a:extLst>
              <a:ext uri="{FF2B5EF4-FFF2-40B4-BE49-F238E27FC236}">
                <a16:creationId xmlns:a16="http://schemas.microsoft.com/office/drawing/2014/main" id="{78A7DA13-BB7B-41C3-82F0-52B62868CC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7198" y="3109492"/>
            <a:ext cx="406400" cy="406400"/>
          </a:xfrm>
          <a:prstGeom prst="rect">
            <a:avLst/>
          </a:prstGeom>
        </p:spPr>
      </p:pic>
      <p:pic>
        <p:nvPicPr>
          <p:cNvPr id="4" name="#23Taekwondo">
            <a:hlinkClick r:id="" action="ppaction://media"/>
            <a:extLst>
              <a:ext uri="{FF2B5EF4-FFF2-40B4-BE49-F238E27FC236}">
                <a16:creationId xmlns:a16="http://schemas.microsoft.com/office/drawing/2014/main" id="{A5CEE8E4-0079-4FEF-9E57-452EC0D14B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0325" y="3095625"/>
            <a:ext cx="406400" cy="406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EA25707-EC26-42FE-9CBC-D1C02FEC0A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7" b="19979"/>
          <a:stretch/>
        </p:blipFill>
        <p:spPr>
          <a:xfrm>
            <a:off x="501005" y="1679028"/>
            <a:ext cx="2286000" cy="5847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B0E77AC-7497-4D80-B171-2154965FB1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9" b="794"/>
          <a:stretch/>
        </p:blipFill>
        <p:spPr>
          <a:xfrm>
            <a:off x="494010" y="2199843"/>
            <a:ext cx="2286000" cy="370490"/>
          </a:xfrm>
          <a:prstGeom prst="rect">
            <a:avLst/>
          </a:prstGeom>
        </p:spPr>
      </p:pic>
      <p:pic>
        <p:nvPicPr>
          <p:cNvPr id="23" name="Image 2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A4FBBAC-982C-43CD-9372-97C3C367970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1" r="50856" b="59576"/>
          <a:stretch/>
        </p:blipFill>
        <p:spPr>
          <a:xfrm>
            <a:off x="361048" y="5384338"/>
            <a:ext cx="3752952" cy="119146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37EC500-5001-420B-991F-76CA2FACD48D}"/>
              </a:ext>
            </a:extLst>
          </p:cNvPr>
          <p:cNvSpPr txBox="1"/>
          <p:nvPr/>
        </p:nvSpPr>
        <p:spPr>
          <a:xfrm>
            <a:off x="4663225" y="220723"/>
            <a:ext cx="2286000" cy="954107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Martial arts</a:t>
            </a:r>
          </a:p>
          <a:p>
            <a:pPr algn="ctr"/>
            <a:r>
              <a:rPr lang="fr-FR" sz="2800" b="1" dirty="0"/>
              <a:t>camp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4EE4362-10C6-420D-9FCB-AEA718E045AF}"/>
              </a:ext>
            </a:extLst>
          </p:cNvPr>
          <p:cNvSpPr txBox="1"/>
          <p:nvPr/>
        </p:nvSpPr>
        <p:spPr>
          <a:xfrm>
            <a:off x="4663225" y="1694441"/>
            <a:ext cx="2286000" cy="954107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Sports</a:t>
            </a:r>
          </a:p>
          <a:p>
            <a:pPr algn="ctr"/>
            <a:r>
              <a:rPr lang="fr-FR" sz="2800" b="1" dirty="0"/>
              <a:t>camp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EB111B1-5879-4FF9-B24D-AEC3EA8CD2DC}"/>
              </a:ext>
            </a:extLst>
          </p:cNvPr>
          <p:cNvSpPr txBox="1"/>
          <p:nvPr/>
        </p:nvSpPr>
        <p:spPr>
          <a:xfrm>
            <a:off x="4671832" y="3041510"/>
            <a:ext cx="2286000" cy="954107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Science</a:t>
            </a:r>
          </a:p>
          <a:p>
            <a:pPr algn="ctr"/>
            <a:r>
              <a:rPr lang="fr-FR" sz="2800" b="1" dirty="0"/>
              <a:t>camp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C0EC33-725E-4C11-B6B3-AA984C7B778A}"/>
              </a:ext>
            </a:extLst>
          </p:cNvPr>
          <p:cNvSpPr txBox="1"/>
          <p:nvPr/>
        </p:nvSpPr>
        <p:spPr>
          <a:xfrm>
            <a:off x="4671832" y="4331604"/>
            <a:ext cx="2286000" cy="954107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Nature</a:t>
            </a:r>
          </a:p>
          <a:p>
            <a:pPr algn="ctr"/>
            <a:r>
              <a:rPr lang="fr-FR" sz="2800" b="1" dirty="0"/>
              <a:t>camp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219AAF6-6D27-4A71-803E-02A9A6917D99}"/>
              </a:ext>
            </a:extLst>
          </p:cNvPr>
          <p:cNvSpPr txBox="1"/>
          <p:nvPr/>
        </p:nvSpPr>
        <p:spPr>
          <a:xfrm>
            <a:off x="4671832" y="5621698"/>
            <a:ext cx="2286000" cy="954107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Musical</a:t>
            </a:r>
          </a:p>
          <a:p>
            <a:pPr algn="ctr"/>
            <a:r>
              <a:rPr lang="fr-FR" sz="2800" b="1" dirty="0"/>
              <a:t>camp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B66852-5D98-AE4B-83C7-4719C134747D}"/>
              </a:ext>
            </a:extLst>
          </p:cNvPr>
          <p:cNvSpPr txBox="1"/>
          <p:nvPr/>
        </p:nvSpPr>
        <p:spPr>
          <a:xfrm>
            <a:off x="234930" y="4933597"/>
            <a:ext cx="518160" cy="584775"/>
          </a:xfrm>
          <a:prstGeom prst="rect">
            <a:avLst/>
          </a:prstGeom>
          <a:solidFill>
            <a:srgbClr val="FF4BCF"/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414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EC2FD3D0-2CEF-4582-B68E-C74C71D7FC95}"/>
              </a:ext>
            </a:extLst>
          </p:cNvPr>
          <p:cNvSpPr/>
          <p:nvPr/>
        </p:nvSpPr>
        <p:spPr>
          <a:xfrm>
            <a:off x="8228732" y="567079"/>
            <a:ext cx="3808270" cy="57238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A53A818-13D7-4B4E-B22C-3ACB5B7098DC}"/>
              </a:ext>
            </a:extLst>
          </p:cNvPr>
          <p:cNvSpPr/>
          <p:nvPr/>
        </p:nvSpPr>
        <p:spPr>
          <a:xfrm>
            <a:off x="271883" y="5009181"/>
            <a:ext cx="4275404" cy="5337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/>
              <a:t>Regular Camp </a:t>
            </a:r>
            <a:r>
              <a:rPr lang="fr-FR" sz="2400" dirty="0" err="1"/>
              <a:t>Hours</a:t>
            </a:r>
            <a:r>
              <a:rPr lang="fr-FR" sz="2400" dirty="0"/>
              <a:t>: 9am-3pm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6D98DB-09A1-4F08-982F-64C9CE12F670}"/>
              </a:ext>
            </a:extLst>
          </p:cNvPr>
          <p:cNvGrpSpPr/>
          <p:nvPr/>
        </p:nvGrpSpPr>
        <p:grpSpPr>
          <a:xfrm>
            <a:off x="8031139" y="166090"/>
            <a:ext cx="3494071" cy="5980155"/>
            <a:chOff x="7502177" y="-151514"/>
            <a:chExt cx="3494071" cy="5980155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DBF4516-1C8F-44F7-9428-B7F5110161AE}"/>
                </a:ext>
              </a:extLst>
            </p:cNvPr>
            <p:cNvSpPr/>
            <p:nvPr/>
          </p:nvSpPr>
          <p:spPr>
            <a:xfrm>
              <a:off x="8277299" y="-151514"/>
              <a:ext cx="2718949" cy="316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dirty="0" err="1"/>
                <a:t>Activities</a:t>
              </a:r>
              <a:r>
                <a:rPr lang="fr-FR" sz="2400" dirty="0"/>
                <a:t> </a:t>
              </a:r>
              <a:r>
                <a:rPr lang="fr-FR" sz="2400" dirty="0" err="1"/>
                <a:t>include</a:t>
              </a:r>
              <a:r>
                <a:rPr lang="fr-FR" sz="2400" dirty="0"/>
                <a:t>: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691E9AA-BBCC-4301-B500-4220AEDD9472}"/>
                </a:ext>
              </a:extLst>
            </p:cNvPr>
            <p:cNvSpPr txBox="1"/>
            <p:nvPr/>
          </p:nvSpPr>
          <p:spPr>
            <a:xfrm>
              <a:off x="7502177" y="411773"/>
              <a:ext cx="3032676" cy="5416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fr-FR" sz="2200" dirty="0">
                  <a:latin typeface="Adventure Subtitles" panose="040B0600000000000000" pitchFamily="82" charset="0"/>
                </a:rPr>
                <a:t>Skating </a:t>
              </a:r>
            </a:p>
            <a:p>
              <a:pPr algn="r">
                <a:spcAft>
                  <a:spcPts val="600"/>
                </a:spcAft>
              </a:pPr>
              <a:r>
                <a:rPr lang="fr-FR" sz="2200" dirty="0">
                  <a:latin typeface="Adventure Subtitles" panose="040B0600000000000000" pitchFamily="82" charset="0"/>
                </a:rPr>
                <a:t>Lake </a:t>
              </a:r>
              <a:r>
                <a:rPr lang="fr-FR" sz="2200" dirty="0" err="1">
                  <a:latin typeface="Adventure Subtitles" panose="040B0600000000000000" pitchFamily="82" charset="0"/>
                </a:rPr>
                <a:t>fishing</a:t>
              </a:r>
              <a:endParaRPr lang="fr-FR" sz="2200" dirty="0">
                <a:latin typeface="Adventure Subtitles" panose="040B0600000000000000" pitchFamily="82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2200" dirty="0" err="1">
                  <a:latin typeface="Adventure Subtitles" panose="040B0600000000000000" pitchFamily="82" charset="0"/>
                </a:rPr>
                <a:t>Kayaking</a:t>
              </a:r>
              <a:endParaRPr lang="fr-FR" sz="2200" dirty="0">
                <a:latin typeface="Adventure Subtitles" panose="040B0600000000000000" pitchFamily="82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2200" dirty="0">
                  <a:latin typeface="Adventure Subtitles" panose="040B0600000000000000" pitchFamily="82" charset="0"/>
                </a:rPr>
                <a:t>Arts &amp; </a:t>
              </a:r>
              <a:r>
                <a:rPr lang="fr-FR" sz="2200" dirty="0" err="1">
                  <a:latin typeface="Adventure Subtitles" panose="040B0600000000000000" pitchFamily="82" charset="0"/>
                </a:rPr>
                <a:t>Crafts</a:t>
              </a:r>
              <a:endParaRPr lang="fr-FR" sz="2200" dirty="0">
                <a:latin typeface="Adventure Subtitles" panose="040B0600000000000000" pitchFamily="82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2200" dirty="0">
                  <a:latin typeface="Adventure Subtitles" panose="040B0600000000000000" pitchFamily="82" charset="0"/>
                </a:rPr>
                <a:t>Mini Golf</a:t>
              </a:r>
            </a:p>
            <a:p>
              <a:pPr algn="r">
                <a:spcAft>
                  <a:spcPts val="600"/>
                </a:spcAft>
              </a:pPr>
              <a:r>
                <a:rPr lang="fr-FR" sz="2200" dirty="0">
                  <a:latin typeface="Adventure Subtitles" panose="040B0600000000000000" pitchFamily="82" charset="0"/>
                </a:rPr>
                <a:t>Drama</a:t>
              </a:r>
            </a:p>
            <a:p>
              <a:pPr algn="r">
                <a:spcAft>
                  <a:spcPts val="600"/>
                </a:spcAft>
              </a:pPr>
              <a:r>
                <a:rPr lang="fr-FR" sz="2200" dirty="0" err="1">
                  <a:latin typeface="Adventure Subtitles" panose="040B0600000000000000" pitchFamily="82" charset="0"/>
                </a:rPr>
                <a:t>Horseriding</a:t>
              </a:r>
              <a:endParaRPr lang="fr-FR" sz="2200" dirty="0">
                <a:latin typeface="Adventure Subtitles" panose="040B0600000000000000" pitchFamily="82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2200" dirty="0" err="1">
                  <a:latin typeface="Adventure Subtitles" panose="040B0600000000000000" pitchFamily="82" charset="0"/>
                </a:rPr>
                <a:t>Build</a:t>
              </a:r>
              <a:r>
                <a:rPr lang="fr-FR" sz="2200" dirty="0">
                  <a:latin typeface="Adventure Subtitles" panose="040B0600000000000000" pitchFamily="82" charset="0"/>
                </a:rPr>
                <a:t> </a:t>
              </a:r>
              <a:r>
                <a:rPr lang="fr-FR" sz="2200" dirty="0" err="1">
                  <a:latin typeface="Adventure Subtitles" panose="040B0600000000000000" pitchFamily="82" charset="0"/>
                </a:rPr>
                <a:t>fires</a:t>
              </a:r>
              <a:endParaRPr lang="fr-FR" sz="2200" dirty="0">
                <a:latin typeface="Adventure Subtitles" panose="040B0600000000000000" pitchFamily="82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2200" dirty="0" err="1">
                  <a:latin typeface="Adventure Subtitles" panose="040B0600000000000000" pitchFamily="82" charset="0"/>
                </a:rPr>
                <a:t>Sleep</a:t>
              </a:r>
              <a:r>
                <a:rPr lang="fr-FR" sz="2200" dirty="0">
                  <a:latin typeface="Adventure Subtitles" panose="040B0600000000000000" pitchFamily="82" charset="0"/>
                </a:rPr>
                <a:t> in </a:t>
              </a:r>
              <a:r>
                <a:rPr lang="fr-FR" sz="2200" dirty="0" err="1">
                  <a:latin typeface="Adventure Subtitles" panose="040B0600000000000000" pitchFamily="82" charset="0"/>
                </a:rPr>
                <a:t>tents</a:t>
              </a:r>
              <a:endParaRPr lang="fr-FR" sz="2200" dirty="0">
                <a:latin typeface="Adventure Subtitles" panose="040B0600000000000000" pitchFamily="82" charset="0"/>
              </a:endParaRPr>
            </a:p>
            <a:p>
              <a:pPr algn="r">
                <a:spcAft>
                  <a:spcPts val="600"/>
                </a:spcAft>
              </a:pPr>
              <a:r>
                <a:rPr lang="fr-FR" sz="2200" dirty="0">
                  <a:latin typeface="Adventure Subtitles" panose="040B0600000000000000" pitchFamily="82" charset="0"/>
                </a:rPr>
                <a:t>Rafting</a:t>
              </a:r>
            </a:p>
            <a:p>
              <a:pPr algn="r">
                <a:spcAft>
                  <a:spcPts val="600"/>
                </a:spcAft>
              </a:pPr>
              <a:r>
                <a:rPr lang="fr-FR" sz="2200" dirty="0" err="1">
                  <a:latin typeface="Adventure Subtitles" panose="040B0600000000000000" pitchFamily="82" charset="0"/>
                </a:rPr>
                <a:t>Cooperative</a:t>
              </a:r>
              <a:r>
                <a:rPr lang="fr-FR" sz="2200" dirty="0">
                  <a:latin typeface="Adventure Subtitles" panose="040B0600000000000000" pitchFamily="82" charset="0"/>
                </a:rPr>
                <a:t> Games</a:t>
              </a:r>
            </a:p>
            <a:p>
              <a:pPr algn="r">
                <a:spcAft>
                  <a:spcPts val="600"/>
                </a:spcAft>
              </a:pPr>
              <a:r>
                <a:rPr lang="fr-FR" sz="2200" dirty="0">
                  <a:latin typeface="Adventure Subtitles" panose="040B0600000000000000" pitchFamily="82" charset="0"/>
                </a:rPr>
                <a:t>Canyoning</a:t>
              </a:r>
            </a:p>
            <a:p>
              <a:pPr algn="r">
                <a:spcAft>
                  <a:spcPts val="600"/>
                </a:spcAft>
              </a:pPr>
              <a:r>
                <a:rPr lang="fr-FR" sz="2200" dirty="0" err="1">
                  <a:latin typeface="Adventure Subtitles" panose="040B0600000000000000" pitchFamily="82" charset="0"/>
                </a:rPr>
                <a:t>Sportball</a:t>
              </a:r>
              <a:endParaRPr lang="fr-FR" sz="2200" dirty="0">
                <a:latin typeface="Adventure Subtitles" panose="040B0600000000000000" pitchFamily="82" charset="0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DBE2BEC-5326-48D8-91AE-16EC6ACC36AB}"/>
              </a:ext>
            </a:extLst>
          </p:cNvPr>
          <p:cNvGrpSpPr/>
          <p:nvPr/>
        </p:nvGrpSpPr>
        <p:grpSpPr>
          <a:xfrm>
            <a:off x="259845" y="240523"/>
            <a:ext cx="5798798" cy="1732952"/>
            <a:chOff x="99656" y="218113"/>
            <a:chExt cx="5798798" cy="1732952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671D20BC-35DA-4E44-84EA-DB7CADF2F6FC}"/>
                </a:ext>
              </a:extLst>
            </p:cNvPr>
            <p:cNvSpPr/>
            <p:nvPr/>
          </p:nvSpPr>
          <p:spPr>
            <a:xfrm>
              <a:off x="99656" y="218113"/>
              <a:ext cx="5716764" cy="173295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76198BC-D748-4BD5-9209-8E41EB0B48C1}"/>
                </a:ext>
              </a:extLst>
            </p:cNvPr>
            <p:cNvSpPr txBox="1"/>
            <p:nvPr/>
          </p:nvSpPr>
          <p:spPr>
            <a:xfrm>
              <a:off x="600870" y="1386035"/>
              <a:ext cx="4665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0070C0"/>
                  </a:solidFill>
                </a:rPr>
                <a:t>at City Center Garden for </a:t>
              </a:r>
              <a:r>
                <a:rPr lang="fr-FR" sz="2400" b="1" dirty="0" err="1">
                  <a:solidFill>
                    <a:srgbClr val="0070C0"/>
                  </a:solidFill>
                </a:rPr>
                <a:t>ages</a:t>
              </a:r>
              <a:r>
                <a:rPr lang="fr-FR" sz="2400" b="1" dirty="0">
                  <a:solidFill>
                    <a:srgbClr val="0070C0"/>
                  </a:solidFill>
                </a:rPr>
                <a:t> 5-15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C48CFC-06E1-4D88-A5B9-E834893F8085}"/>
                </a:ext>
              </a:extLst>
            </p:cNvPr>
            <p:cNvSpPr txBox="1"/>
            <p:nvPr/>
          </p:nvSpPr>
          <p:spPr>
            <a:xfrm>
              <a:off x="179939" y="344690"/>
              <a:ext cx="57185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0070C0"/>
                  </a:solidFill>
                  <a:latin typeface="Adventure Subtitles" panose="040B0600000000000000" pitchFamily="82" charset="0"/>
                </a:rPr>
                <a:t>Registration </a:t>
              </a:r>
              <a:r>
                <a:rPr lang="fr-FR" sz="2400" b="1" dirty="0" err="1">
                  <a:solidFill>
                    <a:srgbClr val="0070C0"/>
                  </a:solidFill>
                  <a:latin typeface="Adventure Subtitles" panose="040B0600000000000000" pitchFamily="82" charset="0"/>
                </a:rPr>
                <a:t>now</a:t>
              </a:r>
              <a:r>
                <a:rPr lang="fr-FR" sz="2400" b="1" dirty="0">
                  <a:solidFill>
                    <a:srgbClr val="0070C0"/>
                  </a:solidFill>
                  <a:latin typeface="Adventure Subtitles" panose="040B0600000000000000" pitchFamily="82" charset="0"/>
                </a:rPr>
                <a:t> open for Spring &amp;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643FBA8-2CD6-4D0B-BCA0-607E7EED4F04}"/>
                </a:ext>
              </a:extLst>
            </p:cNvPr>
            <p:cNvSpPr txBox="1"/>
            <p:nvPr/>
          </p:nvSpPr>
          <p:spPr>
            <a:xfrm>
              <a:off x="700747" y="754503"/>
              <a:ext cx="44094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0" b="1" dirty="0">
                  <a:solidFill>
                    <a:srgbClr val="FF0000"/>
                  </a:solidFill>
                  <a:latin typeface="Acidic" pitchFamily="2" charset="0"/>
                </a:rPr>
                <a:t>SUMMER CAMP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9336624A-2324-4E1A-AD18-5E575E756BE2}"/>
              </a:ext>
            </a:extLst>
          </p:cNvPr>
          <p:cNvGrpSpPr/>
          <p:nvPr/>
        </p:nvGrpSpPr>
        <p:grpSpPr>
          <a:xfrm>
            <a:off x="271882" y="2351192"/>
            <a:ext cx="3655737" cy="2409693"/>
            <a:chOff x="105797" y="2435632"/>
            <a:chExt cx="3655737" cy="2409693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CD27018A-0973-424C-A980-6D48570E410F}"/>
                </a:ext>
              </a:extLst>
            </p:cNvPr>
            <p:cNvSpPr/>
            <p:nvPr/>
          </p:nvSpPr>
          <p:spPr>
            <a:xfrm>
              <a:off x="105797" y="2435632"/>
              <a:ext cx="3512637" cy="240969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4BD46BF-2022-4ABA-8620-5EA24A762DC0}"/>
                </a:ext>
              </a:extLst>
            </p:cNvPr>
            <p:cNvGrpSpPr/>
            <p:nvPr/>
          </p:nvGrpSpPr>
          <p:grpSpPr>
            <a:xfrm>
              <a:off x="213767" y="2613035"/>
              <a:ext cx="3547767" cy="2132430"/>
              <a:chOff x="114825" y="2126216"/>
              <a:chExt cx="3547767" cy="2132430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76A6299-457D-48DE-A35C-85035065D5AC}"/>
                  </a:ext>
                </a:extLst>
              </p:cNvPr>
              <p:cNvSpPr/>
              <p:nvPr/>
            </p:nvSpPr>
            <p:spPr>
              <a:xfrm>
                <a:off x="114825" y="2126216"/>
                <a:ext cx="2890805" cy="34747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400" dirty="0"/>
                  <a:t>2020 dates </a:t>
                </a:r>
                <a:r>
                  <a:rPr lang="fr-FR" sz="2400" dirty="0" err="1"/>
                  <a:t>available</a:t>
                </a:r>
                <a:r>
                  <a:rPr lang="fr-FR" sz="2400" dirty="0"/>
                  <a:t>: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610CA7E-3053-4262-A58A-E31BC5E6D267}"/>
                  </a:ext>
                </a:extLst>
              </p:cNvPr>
              <p:cNvSpPr txBox="1"/>
              <p:nvPr/>
            </p:nvSpPr>
            <p:spPr>
              <a:xfrm>
                <a:off x="114825" y="2627430"/>
                <a:ext cx="149663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Jun 29 - </a:t>
                </a:r>
                <a:r>
                  <a:rPr lang="fr-FR" sz="2000" dirty="0" err="1"/>
                  <a:t>Jul</a:t>
                </a:r>
                <a:r>
                  <a:rPr lang="fr-FR" sz="2000" dirty="0"/>
                  <a:t> 3</a:t>
                </a:r>
              </a:p>
              <a:p>
                <a:r>
                  <a:rPr lang="fr-FR" sz="2000" dirty="0" err="1"/>
                  <a:t>Jul</a:t>
                </a:r>
                <a:r>
                  <a:rPr lang="fr-FR" sz="2000" dirty="0"/>
                  <a:t> 6 - 10</a:t>
                </a:r>
              </a:p>
              <a:p>
                <a:r>
                  <a:rPr lang="fr-FR" sz="2000" dirty="0" err="1"/>
                  <a:t>Jul</a:t>
                </a:r>
                <a:r>
                  <a:rPr lang="fr-FR" sz="2000" dirty="0"/>
                  <a:t> 13 - 17</a:t>
                </a:r>
              </a:p>
              <a:p>
                <a:r>
                  <a:rPr lang="fr-FR" sz="2000" dirty="0" err="1"/>
                  <a:t>Jul</a:t>
                </a:r>
                <a:r>
                  <a:rPr lang="fr-FR" sz="2000" dirty="0"/>
                  <a:t> 20 - 24</a:t>
                </a:r>
              </a:p>
              <a:p>
                <a:endParaRPr lang="fr-FR" sz="2000" dirty="0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818EB73-F637-4246-8542-062F754C0A4A}"/>
                  </a:ext>
                </a:extLst>
              </p:cNvPr>
              <p:cNvSpPr txBox="1"/>
              <p:nvPr/>
            </p:nvSpPr>
            <p:spPr>
              <a:xfrm>
                <a:off x="1898887" y="2627430"/>
                <a:ext cx="17637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err="1"/>
                  <a:t>Jul</a:t>
                </a:r>
                <a:r>
                  <a:rPr lang="fr-FR" sz="2000" dirty="0"/>
                  <a:t> 27 - </a:t>
                </a:r>
                <a:r>
                  <a:rPr lang="fr-FR" sz="2000" dirty="0" err="1"/>
                  <a:t>Jul</a:t>
                </a:r>
                <a:r>
                  <a:rPr lang="fr-FR" sz="2000" dirty="0"/>
                  <a:t> 31</a:t>
                </a:r>
              </a:p>
              <a:p>
                <a:r>
                  <a:rPr lang="fr-FR" sz="2000" dirty="0" err="1"/>
                  <a:t>Aug</a:t>
                </a:r>
                <a:r>
                  <a:rPr lang="fr-FR" sz="2000" dirty="0"/>
                  <a:t> 4 - 7</a:t>
                </a:r>
              </a:p>
              <a:p>
                <a:r>
                  <a:rPr lang="fr-FR" sz="2000" dirty="0" err="1"/>
                  <a:t>Aug</a:t>
                </a:r>
                <a:r>
                  <a:rPr lang="fr-FR" sz="2000" dirty="0"/>
                  <a:t> 10 - 14</a:t>
                </a:r>
              </a:p>
              <a:p>
                <a:r>
                  <a:rPr lang="fr-FR" sz="2000" dirty="0" err="1"/>
                  <a:t>Aug</a:t>
                </a:r>
                <a:r>
                  <a:rPr lang="fr-FR" sz="2000" dirty="0"/>
                  <a:t> 17 - 21</a:t>
                </a:r>
              </a:p>
            </p:txBody>
          </p: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2F9E4739-696F-446E-995B-D04D1272310E}"/>
              </a:ext>
            </a:extLst>
          </p:cNvPr>
          <p:cNvSpPr txBox="1"/>
          <p:nvPr/>
        </p:nvSpPr>
        <p:spPr>
          <a:xfrm>
            <a:off x="271882" y="5905995"/>
            <a:ext cx="623275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hlinkClick r:id="rId4"/>
              </a:rPr>
              <a:t>www.citycentregarden.ca</a:t>
            </a:r>
            <a:r>
              <a:rPr lang="fr-FR" sz="2800" dirty="0"/>
              <a:t> / 250.394.1863</a:t>
            </a:r>
          </a:p>
        </p:txBody>
      </p:sp>
      <p:pic>
        <p:nvPicPr>
          <p:cNvPr id="22" name="Graphique 21" descr="Volley">
            <a:extLst>
              <a:ext uri="{FF2B5EF4-FFF2-40B4-BE49-F238E27FC236}">
                <a16:creationId xmlns:a16="http://schemas.microsoft.com/office/drawing/2014/main" id="{1ED6C399-2747-4365-80E5-8D7CC0543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5834" y="5494223"/>
            <a:ext cx="669644" cy="669644"/>
          </a:xfrm>
          <a:prstGeom prst="rect">
            <a:avLst/>
          </a:prstGeom>
        </p:spPr>
      </p:pic>
      <p:pic>
        <p:nvPicPr>
          <p:cNvPr id="24" name="Graphique 23" descr="Ballon de football">
            <a:extLst>
              <a:ext uri="{FF2B5EF4-FFF2-40B4-BE49-F238E27FC236}">
                <a16:creationId xmlns:a16="http://schemas.microsoft.com/office/drawing/2014/main" id="{E98526DE-D489-4D4B-AE64-21D57AFC4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80064" y="5476601"/>
            <a:ext cx="669644" cy="669644"/>
          </a:xfrm>
          <a:prstGeom prst="rect">
            <a:avLst/>
          </a:prstGeom>
        </p:spPr>
      </p:pic>
      <p:pic>
        <p:nvPicPr>
          <p:cNvPr id="27" name="Graphique 26" descr="Skateboard">
            <a:extLst>
              <a:ext uri="{FF2B5EF4-FFF2-40B4-BE49-F238E27FC236}">
                <a16:creationId xmlns:a16="http://schemas.microsoft.com/office/drawing/2014/main" id="{C3659D6E-B622-4BDE-AD63-3ADEB17AA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33077" y="543072"/>
            <a:ext cx="914400" cy="914400"/>
          </a:xfrm>
          <a:prstGeom prst="rect">
            <a:avLst/>
          </a:prstGeom>
        </p:spPr>
      </p:pic>
      <p:pic>
        <p:nvPicPr>
          <p:cNvPr id="29" name="Graphique 28" descr="Pêche">
            <a:extLst>
              <a:ext uri="{FF2B5EF4-FFF2-40B4-BE49-F238E27FC236}">
                <a16:creationId xmlns:a16="http://schemas.microsoft.com/office/drawing/2014/main" id="{5252FA4E-45DA-4E01-95D8-6C1222F3F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74486" y="848208"/>
            <a:ext cx="850873" cy="850873"/>
          </a:xfrm>
          <a:prstGeom prst="rect">
            <a:avLst/>
          </a:prstGeom>
        </p:spPr>
      </p:pic>
      <p:pic>
        <p:nvPicPr>
          <p:cNvPr id="33" name="Graphique 32" descr="Clubs de golf">
            <a:extLst>
              <a:ext uri="{FF2B5EF4-FFF2-40B4-BE49-F238E27FC236}">
                <a16:creationId xmlns:a16="http://schemas.microsoft.com/office/drawing/2014/main" id="{F9CE3521-9A88-46E2-9050-1C5BC441DA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710521">
            <a:off x="8233536" y="1583240"/>
            <a:ext cx="914400" cy="914400"/>
          </a:xfrm>
          <a:prstGeom prst="rect">
            <a:avLst/>
          </a:prstGeom>
        </p:spPr>
      </p:pic>
      <p:pic>
        <p:nvPicPr>
          <p:cNvPr id="35" name="Graphique 34" descr="Drame">
            <a:extLst>
              <a:ext uri="{FF2B5EF4-FFF2-40B4-BE49-F238E27FC236}">
                <a16:creationId xmlns:a16="http://schemas.microsoft.com/office/drawing/2014/main" id="{D439F8F9-60F1-40A9-9D4B-25F65F8479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583620" y="2758387"/>
            <a:ext cx="914400" cy="914400"/>
          </a:xfrm>
          <a:prstGeom prst="rect">
            <a:avLst/>
          </a:prstGeom>
        </p:spPr>
      </p:pic>
      <p:pic>
        <p:nvPicPr>
          <p:cNvPr id="46" name="Graphique 45" descr="Kayak">
            <a:extLst>
              <a:ext uri="{FF2B5EF4-FFF2-40B4-BE49-F238E27FC236}">
                <a16:creationId xmlns:a16="http://schemas.microsoft.com/office/drawing/2014/main" id="{CF7D1A9F-C2F5-404E-BC31-B2EB7BD2FF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57686" y="1843757"/>
            <a:ext cx="862432" cy="914400"/>
          </a:xfrm>
          <a:prstGeom prst="rect">
            <a:avLst/>
          </a:prstGeom>
        </p:spPr>
      </p:pic>
      <p:pic>
        <p:nvPicPr>
          <p:cNvPr id="30" name="Graphique 29" descr="Cheval">
            <a:extLst>
              <a:ext uri="{FF2B5EF4-FFF2-40B4-BE49-F238E27FC236}">
                <a16:creationId xmlns:a16="http://schemas.microsoft.com/office/drawing/2014/main" id="{35FCD171-A4A9-464D-A401-903CEB7A9C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68010" y="2709738"/>
            <a:ext cx="914400" cy="9144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B49B043-2852-493F-80ED-699F0C2B6FA0}"/>
              </a:ext>
            </a:extLst>
          </p:cNvPr>
          <p:cNvSpPr/>
          <p:nvPr/>
        </p:nvSpPr>
        <p:spPr>
          <a:xfrm>
            <a:off x="4025278" y="2374858"/>
            <a:ext cx="4045210" cy="11000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41EAB6-4508-4E4C-8BF3-8A5D5B3EBE69}"/>
              </a:ext>
            </a:extLst>
          </p:cNvPr>
          <p:cNvSpPr txBox="1"/>
          <p:nvPr/>
        </p:nvSpPr>
        <p:spPr>
          <a:xfrm>
            <a:off x="4064626" y="2413337"/>
            <a:ext cx="4273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PRE REGISTER: </a:t>
            </a:r>
            <a:r>
              <a:rPr lang="fr-FR" sz="2000" b="1" dirty="0">
                <a:solidFill>
                  <a:srgbClr val="FF0000"/>
                </a:solidFill>
              </a:rPr>
              <a:t>$ 178,35/WEEK</a:t>
            </a:r>
          </a:p>
          <a:p>
            <a:r>
              <a:rPr lang="fr-FR" sz="2000" b="1" dirty="0">
                <a:solidFill>
                  <a:srgbClr val="0070C0"/>
                </a:solidFill>
              </a:rPr>
              <a:t>2 OR MORE WEEKS: </a:t>
            </a:r>
            <a:r>
              <a:rPr lang="fr-FR" sz="2000" b="1" dirty="0">
                <a:solidFill>
                  <a:srgbClr val="FF0000"/>
                </a:solidFill>
              </a:rPr>
              <a:t>$ 167,50/WEEK</a:t>
            </a:r>
            <a:endParaRPr lang="fr-FR" sz="2000" b="1" dirty="0">
              <a:solidFill>
                <a:srgbClr val="0070C0"/>
              </a:solidFill>
            </a:endParaRPr>
          </a:p>
          <a:p>
            <a:r>
              <a:rPr lang="fr-FR" sz="2000" b="1" dirty="0">
                <a:solidFill>
                  <a:srgbClr val="0070C0"/>
                </a:solidFill>
              </a:rPr>
              <a:t>DROP IN: </a:t>
            </a:r>
            <a:r>
              <a:rPr lang="fr-FR" sz="2000" b="1" dirty="0">
                <a:solidFill>
                  <a:srgbClr val="FF0000"/>
                </a:solidFill>
              </a:rPr>
              <a:t>$ 189,30/WEEK</a:t>
            </a:r>
            <a:endParaRPr lang="fr-FR" sz="2000" b="1" dirty="0">
              <a:solidFill>
                <a:srgbClr val="0070C0"/>
              </a:solidFill>
            </a:endParaRPr>
          </a:p>
        </p:txBody>
      </p:sp>
      <p:pic>
        <p:nvPicPr>
          <p:cNvPr id="4" name="Graphique 3" descr="Griller des marshmallows">
            <a:extLst>
              <a:ext uri="{FF2B5EF4-FFF2-40B4-BE49-F238E27FC236}">
                <a16:creationId xmlns:a16="http://schemas.microsoft.com/office/drawing/2014/main" id="{2A729A63-381E-4971-A649-19E8513016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051321" y="4023852"/>
            <a:ext cx="914400" cy="914400"/>
          </a:xfrm>
          <a:prstGeom prst="rect">
            <a:avLst/>
          </a:prstGeom>
        </p:spPr>
      </p:pic>
      <p:pic>
        <p:nvPicPr>
          <p:cNvPr id="17" name="Graphique 16" descr="Tente">
            <a:extLst>
              <a:ext uri="{FF2B5EF4-FFF2-40B4-BE49-F238E27FC236}">
                <a16:creationId xmlns:a16="http://schemas.microsoft.com/office/drawing/2014/main" id="{AD65BB9C-8C77-45A3-80B1-5B89FD3895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309748" y="38977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34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CC00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Étoile : 7 branches 20">
            <a:extLst>
              <a:ext uri="{FF2B5EF4-FFF2-40B4-BE49-F238E27FC236}">
                <a16:creationId xmlns:a16="http://schemas.microsoft.com/office/drawing/2014/main" id="{69A6525F-A542-4CFD-A595-0B14560457DB}"/>
              </a:ext>
            </a:extLst>
          </p:cNvPr>
          <p:cNvSpPr/>
          <p:nvPr/>
        </p:nvSpPr>
        <p:spPr>
          <a:xfrm>
            <a:off x="-96159" y="-255930"/>
            <a:ext cx="3756118" cy="3592264"/>
          </a:xfrm>
          <a:prstGeom prst="star7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51E2E678-1BB0-405E-B1C1-452BB943F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7695" r="6316" b="71311"/>
          <a:stretch/>
        </p:blipFill>
        <p:spPr>
          <a:xfrm>
            <a:off x="3965670" y="350742"/>
            <a:ext cx="5857952" cy="1712210"/>
          </a:xfrm>
          <a:prstGeom prst="rect">
            <a:avLst/>
          </a:prstGeom>
        </p:spPr>
      </p:pic>
      <p:pic>
        <p:nvPicPr>
          <p:cNvPr id="5" name="Image 4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56F59071-AA1B-4142-9B4B-767DE1448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58386" r="8157" b="34848"/>
          <a:stretch/>
        </p:blipFill>
        <p:spPr>
          <a:xfrm>
            <a:off x="3975010" y="2376147"/>
            <a:ext cx="7820887" cy="719379"/>
          </a:xfrm>
          <a:prstGeom prst="rect">
            <a:avLst/>
          </a:prstGeom>
        </p:spPr>
      </p:pic>
      <p:pic>
        <p:nvPicPr>
          <p:cNvPr id="6" name="Image 5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14E092F7-AD59-4FF8-BDC3-B3FD26AE6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8" t="29700" r="5623" b="45662"/>
          <a:stretch/>
        </p:blipFill>
        <p:spPr>
          <a:xfrm>
            <a:off x="3975010" y="3286059"/>
            <a:ext cx="3927110" cy="2181856"/>
          </a:xfrm>
          <a:prstGeom prst="rect">
            <a:avLst/>
          </a:prstGeom>
        </p:spPr>
      </p:pic>
      <p:pic>
        <p:nvPicPr>
          <p:cNvPr id="7" name="Image 6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3B15BA10-1E2D-4D5A-8E21-F519FF85A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68244" r="58191" b="14894"/>
          <a:stretch/>
        </p:blipFill>
        <p:spPr>
          <a:xfrm>
            <a:off x="8124320" y="3286059"/>
            <a:ext cx="3671577" cy="21365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2FCE7A-E021-452D-9DFB-CF14745B20BF}"/>
              </a:ext>
            </a:extLst>
          </p:cNvPr>
          <p:cNvSpPr txBox="1"/>
          <p:nvPr/>
        </p:nvSpPr>
        <p:spPr>
          <a:xfrm>
            <a:off x="8135368" y="5653430"/>
            <a:ext cx="367157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INSCRIPTION / REGISTRATION</a:t>
            </a:r>
          </a:p>
          <a:p>
            <a:pPr algn="ctr"/>
            <a:r>
              <a:rPr lang="fr-FR" sz="2000" b="1" dirty="0"/>
              <a:t>sur/on www.cheermadisons.ca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1FB5EA-79B2-4AB3-91FF-8CBE62B6D64C}"/>
              </a:ext>
            </a:extLst>
          </p:cNvPr>
          <p:cNvSpPr txBox="1"/>
          <p:nvPr/>
        </p:nvSpPr>
        <p:spPr>
          <a:xfrm>
            <a:off x="3975010" y="5658448"/>
            <a:ext cx="39271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Cheermadisons</a:t>
            </a:r>
            <a:r>
              <a:rPr lang="fr-FR" b="1" dirty="0"/>
              <a:t> – 9275 Rue </a:t>
            </a:r>
            <a:r>
              <a:rPr lang="fr-FR" b="1" dirty="0" err="1"/>
              <a:t>Thimon</a:t>
            </a:r>
            <a:endParaRPr lang="fr-FR" b="1" dirty="0"/>
          </a:p>
          <a:p>
            <a:r>
              <a:rPr lang="fr-FR" b="1" dirty="0"/>
              <a:t>Pierrefonds – H8Y 0A1 – 514.333.8555</a:t>
            </a:r>
          </a:p>
        </p:txBody>
      </p:sp>
      <p:pic>
        <p:nvPicPr>
          <p:cNvPr id="17" name="Image 16" descr="Une image contenant chemise, dessin&#10;&#10;Description générée automatiquement">
            <a:extLst>
              <a:ext uri="{FF2B5EF4-FFF2-40B4-BE49-F238E27FC236}">
                <a16:creationId xmlns:a16="http://schemas.microsoft.com/office/drawing/2014/main" id="{C83C5C4D-238A-4F80-A215-C00E14B81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208">
            <a:off x="51342" y="142837"/>
            <a:ext cx="3996514" cy="231360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B1721CE-B6FD-44A2-B3F7-16203B65B2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9"/>
          <a:stretch/>
        </p:blipFill>
        <p:spPr>
          <a:xfrm rot="21342291">
            <a:off x="122052" y="3015850"/>
            <a:ext cx="4418195" cy="342498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40B0019D-61E1-4567-AD1F-2F2DED203AAB}"/>
              </a:ext>
            </a:extLst>
          </p:cNvPr>
          <p:cNvGrpSpPr/>
          <p:nvPr/>
        </p:nvGrpSpPr>
        <p:grpSpPr>
          <a:xfrm>
            <a:off x="9971157" y="149820"/>
            <a:ext cx="2173194" cy="2173194"/>
            <a:chOff x="9131549" y="382444"/>
            <a:chExt cx="2173194" cy="2173194"/>
          </a:xfrm>
        </p:grpSpPr>
        <p:pic>
          <p:nvPicPr>
            <p:cNvPr id="13" name="Image 12" descr="Une image contenant arme, couteau&#10;&#10;Description générée automatiquement">
              <a:extLst>
                <a:ext uri="{FF2B5EF4-FFF2-40B4-BE49-F238E27FC236}">
                  <a16:creationId xmlns:a16="http://schemas.microsoft.com/office/drawing/2014/main" id="{BA4A3BAC-5F71-4211-8801-36A66496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1549" y="538642"/>
              <a:ext cx="2173194" cy="1860797"/>
            </a:xfrm>
            <a:prstGeom prst="rect">
              <a:avLst/>
            </a:prstGeom>
          </p:spPr>
        </p:pic>
        <p:pic>
          <p:nvPicPr>
            <p:cNvPr id="20" name="Image 19" descr="Une image contenant arme, couteau&#10;&#10;Description générée automatiquement">
              <a:extLst>
                <a:ext uri="{FF2B5EF4-FFF2-40B4-BE49-F238E27FC236}">
                  <a16:creationId xmlns:a16="http://schemas.microsoft.com/office/drawing/2014/main" id="{3E1F9866-958D-4C64-83EA-544C4EB03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95238">
              <a:off x="9140111" y="538642"/>
              <a:ext cx="2173194" cy="1860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095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afficher, dessin, table&#10;&#10;Description générée automatiquement">
            <a:extLst>
              <a:ext uri="{FF2B5EF4-FFF2-40B4-BE49-F238E27FC236}">
                <a16:creationId xmlns:a16="http://schemas.microsoft.com/office/drawing/2014/main" id="{0B9B65D9-2199-4BC8-8868-92DCB49A4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1"/>
          <a:stretch/>
        </p:blipFill>
        <p:spPr>
          <a:xfrm>
            <a:off x="123437" y="142874"/>
            <a:ext cx="11949114" cy="6715125"/>
          </a:xfrm>
          <a:prstGeom prst="rect">
            <a:avLst/>
          </a:prstGeom>
        </p:spPr>
      </p:pic>
      <p:pic>
        <p:nvPicPr>
          <p:cNvPr id="3" name="Graphique 2" descr="Quadrirotor">
            <a:extLst>
              <a:ext uri="{FF2B5EF4-FFF2-40B4-BE49-F238E27FC236}">
                <a16:creationId xmlns:a16="http://schemas.microsoft.com/office/drawing/2014/main" id="{FD25290D-1E02-4567-ADDC-62A5556C6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34496">
            <a:off x="9983646" y="796447"/>
            <a:ext cx="1218460" cy="12184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2F12F35-B11A-42BA-B678-05BC50CF59CC}"/>
              </a:ext>
            </a:extLst>
          </p:cNvPr>
          <p:cNvSpPr txBox="1"/>
          <p:nvPr/>
        </p:nvSpPr>
        <p:spPr>
          <a:xfrm>
            <a:off x="4736457" y="665112"/>
            <a:ext cx="401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dventure Subtitles" panose="040B0600000000000000" pitchFamily="82" charset="0"/>
              </a:rPr>
              <a:t>Release </a:t>
            </a:r>
            <a:r>
              <a:rPr lang="fr-FR" dirty="0" err="1">
                <a:latin typeface="Adventure Subtitles" panose="040B0600000000000000" pitchFamily="82" charset="0"/>
              </a:rPr>
              <a:t>your</a:t>
            </a:r>
            <a:r>
              <a:rPr lang="fr-FR" dirty="0">
                <a:latin typeface="Adventure Subtitles" panose="040B0600000000000000" pitchFamily="82" charset="0"/>
              </a:rPr>
              <a:t> </a:t>
            </a:r>
            <a:r>
              <a:rPr lang="fr-FR" dirty="0" err="1">
                <a:latin typeface="Adventure Subtitles" panose="040B0600000000000000" pitchFamily="82" charset="0"/>
              </a:rPr>
              <a:t>kid’s</a:t>
            </a:r>
            <a:r>
              <a:rPr lang="fr-FR" dirty="0">
                <a:latin typeface="Adventure Subtitles" panose="040B0600000000000000" pitchFamily="82" charset="0"/>
              </a:rPr>
              <a:t> </a:t>
            </a:r>
            <a:r>
              <a:rPr lang="fr-FR" dirty="0" err="1">
                <a:latin typeface="Adventure Subtitles" panose="040B0600000000000000" pitchFamily="82" charset="0"/>
              </a:rPr>
              <a:t>inner</a:t>
            </a:r>
            <a:r>
              <a:rPr lang="fr-FR" dirty="0">
                <a:latin typeface="Adventure Subtitles" panose="040B0600000000000000" pitchFamily="82" charset="0"/>
              </a:rPr>
              <a:t> </a:t>
            </a:r>
            <a:r>
              <a:rPr lang="fr-FR" dirty="0" err="1">
                <a:latin typeface="Adventure Subtitles" panose="040B0600000000000000" pitchFamily="82" charset="0"/>
              </a:rPr>
              <a:t>genius</a:t>
            </a:r>
            <a:r>
              <a:rPr lang="fr-FR" dirty="0">
                <a:latin typeface="Adventure Subtitles" panose="040B0600000000000000" pitchFamily="82" charset="0"/>
              </a:rPr>
              <a:t>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29A1C8-3BB4-4959-BF34-B2C6E115DBB5}"/>
              </a:ext>
            </a:extLst>
          </p:cNvPr>
          <p:cNvSpPr txBox="1"/>
          <p:nvPr/>
        </p:nvSpPr>
        <p:spPr>
          <a:xfrm>
            <a:off x="4069615" y="1147289"/>
            <a:ext cx="5718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simov" panose="020B0000000000000000" pitchFamily="34" charset="0"/>
              </a:rPr>
              <a:t>TECH REVOLUTION SUMMER CAMP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E1AA5A9-8B34-468B-BC5D-A898F135EE1D}"/>
              </a:ext>
            </a:extLst>
          </p:cNvPr>
          <p:cNvSpPr txBox="1"/>
          <p:nvPr/>
        </p:nvSpPr>
        <p:spPr>
          <a:xfrm>
            <a:off x="5068434" y="1945794"/>
            <a:ext cx="259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cidic" pitchFamily="2" charset="0"/>
              </a:rPr>
              <a:t>REGISTER NOW 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025D90F-21B3-48A6-BDF2-1940ADC46502}"/>
              </a:ext>
            </a:extLst>
          </p:cNvPr>
          <p:cNvSpPr txBox="1"/>
          <p:nvPr/>
        </p:nvSpPr>
        <p:spPr>
          <a:xfrm>
            <a:off x="4310437" y="2547321"/>
            <a:ext cx="371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6:1 </a:t>
            </a:r>
            <a:r>
              <a:rPr lang="fr-FR" sz="2400" b="1" dirty="0" err="1">
                <a:solidFill>
                  <a:srgbClr val="C00000"/>
                </a:solidFill>
              </a:rPr>
              <a:t>teaching</a:t>
            </a:r>
            <a:r>
              <a:rPr lang="fr-FR" sz="2400" b="1" dirty="0">
                <a:solidFill>
                  <a:srgbClr val="C00000"/>
                </a:solidFill>
              </a:rPr>
              <a:t> ratio</a:t>
            </a:r>
          </a:p>
          <a:p>
            <a:r>
              <a:rPr lang="fr-FR" sz="2400" b="1" dirty="0" err="1">
                <a:solidFill>
                  <a:srgbClr val="C00000"/>
                </a:solidFill>
              </a:rPr>
              <a:t>Canada’s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err="1">
                <a:solidFill>
                  <a:srgbClr val="C00000"/>
                </a:solidFill>
              </a:rPr>
              <a:t>largest</a:t>
            </a:r>
            <a:r>
              <a:rPr lang="fr-FR" sz="2400" b="1" dirty="0">
                <a:solidFill>
                  <a:srgbClr val="C00000"/>
                </a:solidFill>
              </a:rPr>
              <a:t> Tech Camp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One </a:t>
            </a:r>
            <a:r>
              <a:rPr lang="fr-FR" sz="2400" b="1" dirty="0" err="1">
                <a:solidFill>
                  <a:srgbClr val="C00000"/>
                </a:solidFill>
              </a:rPr>
              <a:t>device</a:t>
            </a:r>
            <a:r>
              <a:rPr lang="fr-FR" sz="2400" b="1" dirty="0">
                <a:solidFill>
                  <a:srgbClr val="C00000"/>
                </a:solidFill>
              </a:rPr>
              <a:t> per kid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51D2814-D8AA-4B4C-AB76-5FA23CDA71BB}"/>
              </a:ext>
            </a:extLst>
          </p:cNvPr>
          <p:cNvSpPr/>
          <p:nvPr/>
        </p:nvSpPr>
        <p:spPr>
          <a:xfrm>
            <a:off x="9052560" y="1896687"/>
            <a:ext cx="1992618" cy="419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CODING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56D5C07-E1B2-4291-9898-554F0B98A1B6}"/>
              </a:ext>
            </a:extLst>
          </p:cNvPr>
          <p:cNvSpPr/>
          <p:nvPr/>
        </p:nvSpPr>
        <p:spPr>
          <a:xfrm>
            <a:off x="9052560" y="2460214"/>
            <a:ext cx="1992618" cy="419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ELECTRONICS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5DCE7C3-9B1A-4A36-A108-FCF7A28DDADC}"/>
              </a:ext>
            </a:extLst>
          </p:cNvPr>
          <p:cNvSpPr/>
          <p:nvPr/>
        </p:nvSpPr>
        <p:spPr>
          <a:xfrm>
            <a:off x="9070529" y="3065011"/>
            <a:ext cx="1992618" cy="419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ROBOTICS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D1EB3D6-2ADC-4BED-A2F1-C77D456E5956}"/>
              </a:ext>
            </a:extLst>
          </p:cNvPr>
          <p:cNvSpPr/>
          <p:nvPr/>
        </p:nvSpPr>
        <p:spPr>
          <a:xfrm>
            <a:off x="9052560" y="3669808"/>
            <a:ext cx="1992618" cy="419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C - STEM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86A1301-1EDB-4ABF-BE88-BDE53273C050}"/>
              </a:ext>
            </a:extLst>
          </p:cNvPr>
          <p:cNvSpPr txBox="1"/>
          <p:nvPr/>
        </p:nvSpPr>
        <p:spPr>
          <a:xfrm>
            <a:off x="5285774" y="4113284"/>
            <a:ext cx="3363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Weekly camps run </a:t>
            </a:r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err="1"/>
              <a:t>Jul</a:t>
            </a:r>
            <a:r>
              <a:rPr lang="fr-FR" sz="2400" b="1" dirty="0"/>
              <a:t> 9th – </a:t>
            </a:r>
            <a:r>
              <a:rPr lang="fr-FR" sz="2400" b="1" dirty="0" err="1"/>
              <a:t>Aug</a:t>
            </a:r>
            <a:r>
              <a:rPr lang="fr-FR" sz="2400" b="1" dirty="0"/>
              <a:t> 30th 2020</a:t>
            </a:r>
          </a:p>
          <a:p>
            <a:r>
              <a:rPr lang="fr-FR" sz="2400" b="1" dirty="0"/>
              <a:t>9am – 2 pm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D96371F-6AF9-4800-AB74-317766881D8F}"/>
              </a:ext>
            </a:extLst>
          </p:cNvPr>
          <p:cNvSpPr txBox="1"/>
          <p:nvPr/>
        </p:nvSpPr>
        <p:spPr>
          <a:xfrm>
            <a:off x="9052560" y="4337542"/>
            <a:ext cx="273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868-275-0188/89/90</a:t>
            </a:r>
          </a:p>
        </p:txBody>
      </p:sp>
      <p:sp>
        <p:nvSpPr>
          <p:cNvPr id="27" name="Organigramme : Alternative 26">
            <a:extLst>
              <a:ext uri="{FF2B5EF4-FFF2-40B4-BE49-F238E27FC236}">
                <a16:creationId xmlns:a16="http://schemas.microsoft.com/office/drawing/2014/main" id="{6B9F419D-6386-4EB1-BD95-BF112F05BF0C}"/>
              </a:ext>
            </a:extLst>
          </p:cNvPr>
          <p:cNvSpPr/>
          <p:nvPr/>
        </p:nvSpPr>
        <p:spPr>
          <a:xfrm>
            <a:off x="853574" y="816947"/>
            <a:ext cx="2822034" cy="3629323"/>
          </a:xfrm>
          <a:prstGeom prst="flowChartAlternateProcess">
            <a:avLst/>
          </a:prstGeom>
          <a:solidFill>
            <a:srgbClr val="FA95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Drones</a:t>
            </a:r>
          </a:p>
          <a:p>
            <a:pPr algn="ctr"/>
            <a:r>
              <a:rPr lang="fr-FR" sz="2400" dirty="0" err="1"/>
              <a:t>Kodu</a:t>
            </a:r>
            <a:r>
              <a:rPr lang="fr-FR" sz="2400" dirty="0"/>
              <a:t> Game design</a:t>
            </a:r>
          </a:p>
          <a:p>
            <a:pPr algn="ctr"/>
            <a:r>
              <a:rPr lang="fr-FR" sz="2400" dirty="0"/>
              <a:t>Virtual reality</a:t>
            </a:r>
          </a:p>
          <a:p>
            <a:pPr algn="ctr"/>
            <a:r>
              <a:rPr lang="fr-FR" sz="2400" dirty="0" err="1"/>
              <a:t>Video</a:t>
            </a:r>
            <a:r>
              <a:rPr lang="fr-FR" sz="2400" dirty="0"/>
              <a:t> </a:t>
            </a:r>
            <a:r>
              <a:rPr lang="fr-FR" sz="2400" dirty="0" err="1"/>
              <a:t>editing</a:t>
            </a:r>
            <a:endParaRPr lang="fr-FR" sz="2400" dirty="0"/>
          </a:p>
          <a:p>
            <a:pPr algn="ctr"/>
            <a:r>
              <a:rPr lang="fr-FR" sz="2400" dirty="0"/>
              <a:t>Internet of </a:t>
            </a:r>
            <a:r>
              <a:rPr lang="fr-FR" sz="2400" dirty="0" err="1"/>
              <a:t>things</a:t>
            </a:r>
            <a:endParaRPr lang="fr-FR" sz="2400" dirty="0"/>
          </a:p>
          <a:p>
            <a:pPr algn="ctr"/>
            <a:r>
              <a:rPr lang="fr-FR" sz="2400" dirty="0"/>
              <a:t>3D </a:t>
            </a:r>
            <a:r>
              <a:rPr lang="fr-FR" sz="2400" dirty="0" err="1"/>
              <a:t>game</a:t>
            </a:r>
            <a:r>
              <a:rPr lang="fr-FR" sz="2400" dirty="0"/>
              <a:t> </a:t>
            </a:r>
            <a:r>
              <a:rPr lang="fr-FR" sz="2400" dirty="0" err="1"/>
              <a:t>designing</a:t>
            </a:r>
            <a:endParaRPr lang="fr-FR" sz="2400" dirty="0"/>
          </a:p>
          <a:p>
            <a:pPr algn="ctr"/>
            <a:r>
              <a:rPr lang="fr-FR" sz="2400" dirty="0" err="1"/>
              <a:t>Photography</a:t>
            </a:r>
            <a:endParaRPr lang="fr-FR" sz="2400" dirty="0"/>
          </a:p>
          <a:p>
            <a:pPr algn="ctr"/>
            <a:r>
              <a:rPr lang="fr-FR" sz="2400" dirty="0"/>
              <a:t>Leadership</a:t>
            </a:r>
          </a:p>
        </p:txBody>
      </p:sp>
      <p:pic>
        <p:nvPicPr>
          <p:cNvPr id="30" name="Graphique 29" descr="Calendrier journalier">
            <a:extLst>
              <a:ext uri="{FF2B5EF4-FFF2-40B4-BE49-F238E27FC236}">
                <a16:creationId xmlns:a16="http://schemas.microsoft.com/office/drawing/2014/main" id="{6117DFC8-BEC3-458F-BCF1-20A0E29DC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1976" y="4054667"/>
            <a:ext cx="1202779" cy="1202779"/>
          </a:xfrm>
          <a:prstGeom prst="rect">
            <a:avLst/>
          </a:prstGeom>
        </p:spPr>
      </p:pic>
      <p:pic>
        <p:nvPicPr>
          <p:cNvPr id="32" name="Graphique 31" descr="Carte avec repère">
            <a:extLst>
              <a:ext uri="{FF2B5EF4-FFF2-40B4-BE49-F238E27FC236}">
                <a16:creationId xmlns:a16="http://schemas.microsoft.com/office/drawing/2014/main" id="{E456B33B-BC77-43DD-8D8A-E78AE1A9F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913" y="4546014"/>
            <a:ext cx="914400" cy="914400"/>
          </a:xfrm>
          <a:prstGeom prst="rect">
            <a:avLst/>
          </a:prstGeom>
        </p:spPr>
      </p:pic>
      <p:pic>
        <p:nvPicPr>
          <p:cNvPr id="34" name="Graphique 33" descr="Combiné">
            <a:extLst>
              <a:ext uri="{FF2B5EF4-FFF2-40B4-BE49-F238E27FC236}">
                <a16:creationId xmlns:a16="http://schemas.microsoft.com/office/drawing/2014/main" id="{9249AABB-F0D1-4E3F-B321-F70F926C9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35514" y="4327980"/>
            <a:ext cx="388455" cy="388455"/>
          </a:xfrm>
          <a:prstGeom prst="rect">
            <a:avLst/>
          </a:prstGeom>
        </p:spPr>
      </p:pic>
      <p:pic>
        <p:nvPicPr>
          <p:cNvPr id="35" name="Espace réservé du contenu 9" descr="Globe">
            <a:extLst>
              <a:ext uri="{FF2B5EF4-FFF2-40B4-BE49-F238E27FC236}">
                <a16:creationId xmlns:a16="http://schemas.microsoft.com/office/drawing/2014/main" id="{035821BB-A228-4049-B5C3-5E380A4174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89301" y="4852129"/>
            <a:ext cx="572294" cy="572294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DE510FE-DC64-486D-8924-60EC23DC6095}"/>
              </a:ext>
            </a:extLst>
          </p:cNvPr>
          <p:cNvSpPr txBox="1"/>
          <p:nvPr/>
        </p:nvSpPr>
        <p:spPr>
          <a:xfrm>
            <a:off x="1985957" y="4574949"/>
            <a:ext cx="1672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Pine </a:t>
            </a:r>
            <a:r>
              <a:rPr lang="fr-FR" dirty="0" err="1"/>
              <a:t>College</a:t>
            </a:r>
            <a:endParaRPr lang="fr-FR" dirty="0"/>
          </a:p>
          <a:p>
            <a:r>
              <a:rPr lang="fr-FR" dirty="0"/>
              <a:t>May avenue</a:t>
            </a:r>
          </a:p>
          <a:p>
            <a:r>
              <a:rPr lang="fr-FR" dirty="0" err="1"/>
              <a:t>Lekki</a:t>
            </a:r>
            <a:r>
              <a:rPr lang="fr-FR" dirty="0"/>
              <a:t> Phase 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2742BD0-DD33-44FA-97B0-4193D6BD6A07}"/>
              </a:ext>
            </a:extLst>
          </p:cNvPr>
          <p:cNvSpPr txBox="1"/>
          <p:nvPr/>
        </p:nvSpPr>
        <p:spPr>
          <a:xfrm>
            <a:off x="9107091" y="4850591"/>
            <a:ext cx="273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info@pineschool.ca</a:t>
            </a:r>
          </a:p>
          <a:p>
            <a:r>
              <a:rPr lang="fr-FR" dirty="0"/>
              <a:t>www.pineschools.ca</a:t>
            </a:r>
          </a:p>
        </p:txBody>
      </p:sp>
    </p:spTree>
    <p:extLst>
      <p:ext uri="{BB962C8B-B14F-4D97-AF65-F5344CB8AC3E}">
        <p14:creationId xmlns:p14="http://schemas.microsoft.com/office/powerpoint/2010/main" val="382768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DC196-F94D-CC41-BA32-DD4C97F7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24"/>
            <a:ext cx="10515600" cy="655292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err="1"/>
              <a:t>Where</a:t>
            </a:r>
            <a:r>
              <a:rPr lang="fr-FR" b="1" dirty="0"/>
              <a:t> </a:t>
            </a:r>
            <a:r>
              <a:rPr lang="fr-FR" b="1" dirty="0" err="1"/>
              <a:t>will</a:t>
            </a:r>
            <a:r>
              <a:rPr lang="fr-FR" b="1" dirty="0"/>
              <a:t> </a:t>
            </a:r>
            <a:r>
              <a:rPr lang="fr-FR" b="1" dirty="0" err="1"/>
              <a:t>they</a:t>
            </a:r>
            <a:r>
              <a:rPr lang="fr-FR" b="1" dirty="0"/>
              <a:t> go and </a:t>
            </a:r>
            <a:r>
              <a:rPr lang="fr-FR" b="1" dirty="0" err="1"/>
              <a:t>why</a:t>
            </a:r>
            <a:r>
              <a:rPr lang="fr-FR" b="1" dirty="0"/>
              <a:t>?</a:t>
            </a:r>
          </a:p>
        </p:txBody>
      </p:sp>
      <p:pic>
        <p:nvPicPr>
          <p:cNvPr id="5" name="#27Summercamp6°.part1m4a">
            <a:hlinkClick r:id="" action="ppaction://media"/>
            <a:extLst>
              <a:ext uri="{FF2B5EF4-FFF2-40B4-BE49-F238E27FC236}">
                <a16:creationId xmlns:a16="http://schemas.microsoft.com/office/drawing/2014/main" id="{15576FCD-2A49-42AB-8676-4027630FC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553" y="1326450"/>
            <a:ext cx="655293" cy="655293"/>
          </a:xfrm>
          <a:prstGeom prst="rect">
            <a:avLst/>
          </a:prstGeom>
        </p:spPr>
      </p:pic>
      <p:pic>
        <p:nvPicPr>
          <p:cNvPr id="6" name="SC-Science">
            <a:hlinkClick r:id="" action="ppaction://media"/>
            <a:extLst>
              <a:ext uri="{FF2B5EF4-FFF2-40B4-BE49-F238E27FC236}">
                <a16:creationId xmlns:a16="http://schemas.microsoft.com/office/drawing/2014/main" id="{0C76E686-EAED-4851-8BB2-622E00DF51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0283" y="1326450"/>
            <a:ext cx="655292" cy="655292"/>
          </a:xfrm>
          <a:prstGeom prst="rect">
            <a:avLst/>
          </a:prstGeom>
        </p:spPr>
      </p:pic>
      <p:pic>
        <p:nvPicPr>
          <p:cNvPr id="10" name="Image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BAEC7FB-0569-4C51-9DB0-6627950A0C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31" y="4730620"/>
            <a:ext cx="3476116" cy="1943756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4295F6-7244-4E7A-8825-114FB57A5A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68" y="4747935"/>
            <a:ext cx="3487439" cy="1947530"/>
          </a:xfrm>
          <a:prstGeom prst="rect">
            <a:avLst/>
          </a:prstGeom>
        </p:spPr>
      </p:pic>
      <p:pic>
        <p:nvPicPr>
          <p:cNvPr id="15" name="Image 28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C638DCD9-B2B1-462D-BE47-7AC0FED3E7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b="33638"/>
          <a:stretch/>
        </p:blipFill>
        <p:spPr>
          <a:xfrm>
            <a:off x="1291534" y="823925"/>
            <a:ext cx="3829699" cy="3807437"/>
          </a:xfrm>
          <a:prstGeom prst="rect">
            <a:avLst/>
          </a:prstGeom>
        </p:spPr>
      </p:pic>
      <p:pic>
        <p:nvPicPr>
          <p:cNvPr id="16" name="Image 28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C8654598-B524-457D-9A93-43F1D41692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b="33638"/>
          <a:stretch/>
        </p:blipFill>
        <p:spPr>
          <a:xfrm>
            <a:off x="6725575" y="838916"/>
            <a:ext cx="3829699" cy="3807437"/>
          </a:xfrm>
          <a:prstGeom prst="rect">
            <a:avLst/>
          </a:prstGeom>
        </p:spPr>
      </p:pic>
      <p:pic>
        <p:nvPicPr>
          <p:cNvPr id="17" name="SC6° part3">
            <a:hlinkClick r:id="" action="ppaction://media"/>
            <a:extLst>
              <a:ext uri="{FF2B5EF4-FFF2-40B4-BE49-F238E27FC236}">
                <a16:creationId xmlns:a16="http://schemas.microsoft.com/office/drawing/2014/main" id="{1D683751-4888-45A9-936A-E0C3B8A51F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7487" y="2336233"/>
            <a:ext cx="655291" cy="655291"/>
          </a:xfrm>
          <a:prstGeom prst="rect">
            <a:avLst/>
          </a:prstGeom>
        </p:spPr>
      </p:pic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E0345B3D-F2BC-48EE-8801-66AADE411D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5" y="4787833"/>
            <a:ext cx="3334214" cy="18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8A47E-35DD-DE41-8260-2CC37801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6" y="326076"/>
            <a:ext cx="9163493" cy="709913"/>
          </a:xfrm>
        </p:spPr>
        <p:txBody>
          <a:bodyPr/>
          <a:lstStyle/>
          <a:p>
            <a:pPr algn="ctr"/>
            <a:r>
              <a:rPr lang="fr-FR" b="1" dirty="0" err="1"/>
              <a:t>Let’s</a:t>
            </a:r>
            <a:r>
              <a:rPr lang="fr-FR" b="1" dirty="0"/>
              <a:t> </a:t>
            </a:r>
            <a:r>
              <a:rPr lang="fr-FR" b="1" dirty="0" err="1"/>
              <a:t>think</a:t>
            </a:r>
            <a:r>
              <a:rPr lang="fr-FR" b="1" dirty="0"/>
              <a:t>: « </a:t>
            </a:r>
            <a:r>
              <a:rPr lang="fr-FR" b="1" dirty="0" err="1"/>
              <a:t>will</a:t>
            </a:r>
            <a:r>
              <a:rPr lang="fr-FR" b="1" dirty="0"/>
              <a:t> » et « 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going</a:t>
            </a:r>
            <a:r>
              <a:rPr lang="fr-FR" b="1" dirty="0"/>
              <a:t> to »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2F46801-5E00-435E-A913-CD0B160B1F8E}"/>
              </a:ext>
            </a:extLst>
          </p:cNvPr>
          <p:cNvSpPr/>
          <p:nvPr/>
        </p:nvSpPr>
        <p:spPr>
          <a:xfrm>
            <a:off x="1587833" y="3551993"/>
            <a:ext cx="3558747" cy="426255"/>
          </a:xfrm>
          <a:prstGeom prst="ellipse">
            <a:avLst/>
          </a:prstGeom>
          <a:solidFill>
            <a:srgbClr val="FA95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WILL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CE1D7EF-2626-41BC-88BC-8115B13BFDFB}"/>
              </a:ext>
            </a:extLst>
          </p:cNvPr>
          <p:cNvSpPr/>
          <p:nvPr/>
        </p:nvSpPr>
        <p:spPr>
          <a:xfrm>
            <a:off x="6738968" y="3551992"/>
            <a:ext cx="3865199" cy="42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BE GOING TO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9F3CF3-67C0-470B-AE80-096390F249DB}"/>
              </a:ext>
            </a:extLst>
          </p:cNvPr>
          <p:cNvSpPr/>
          <p:nvPr/>
        </p:nvSpPr>
        <p:spPr>
          <a:xfrm>
            <a:off x="7804511" y="4119184"/>
            <a:ext cx="1783494" cy="426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Planifié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D6F3D44-F5D2-4E97-B7D3-A3E9D8E266A6}"/>
              </a:ext>
            </a:extLst>
          </p:cNvPr>
          <p:cNvSpPr/>
          <p:nvPr/>
        </p:nvSpPr>
        <p:spPr>
          <a:xfrm>
            <a:off x="1235665" y="4096998"/>
            <a:ext cx="4263081" cy="426255"/>
          </a:xfrm>
          <a:prstGeom prst="roundRect">
            <a:avLst/>
          </a:prstGeom>
          <a:solidFill>
            <a:srgbClr val="FA95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Décision sur le moment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A4C1BB-755B-4DCA-B969-E6A96108EBB2}"/>
              </a:ext>
            </a:extLst>
          </p:cNvPr>
          <p:cNvSpPr txBox="1"/>
          <p:nvPr/>
        </p:nvSpPr>
        <p:spPr>
          <a:xfrm>
            <a:off x="264042" y="1133896"/>
            <a:ext cx="116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Observe ces 2 phrases:</a:t>
            </a:r>
          </a:p>
          <a:p>
            <a:r>
              <a:rPr lang="fr-FR" sz="2400" dirty="0"/>
              <a:t>I </a:t>
            </a:r>
            <a:r>
              <a:rPr lang="fr-FR" sz="2400" dirty="0" err="1"/>
              <a:t>hope</a:t>
            </a:r>
            <a:r>
              <a:rPr lang="fr-FR" sz="2400" dirty="0"/>
              <a:t> I </a:t>
            </a:r>
            <a:r>
              <a:rPr lang="fr-FR" sz="2400" dirty="0" err="1">
                <a:solidFill>
                  <a:srgbClr val="FA950E"/>
                </a:solidFill>
              </a:rPr>
              <a:t>will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FA950E"/>
                </a:solidFill>
              </a:rPr>
              <a:t>go</a:t>
            </a:r>
            <a:r>
              <a:rPr lang="fr-FR" sz="2400" dirty="0"/>
              <a:t> to Canada. </a:t>
            </a:r>
            <a:r>
              <a:rPr lang="en-US" sz="2400" dirty="0"/>
              <a:t>I’</a:t>
            </a:r>
            <a:r>
              <a:rPr lang="en-US" sz="2400" dirty="0">
                <a:solidFill>
                  <a:srgbClr val="0070C0"/>
                </a:solidFill>
              </a:rPr>
              <a:t>m going to </a:t>
            </a:r>
            <a:r>
              <a:rPr lang="en-US" sz="2400" dirty="0"/>
              <a:t>choose a Summer camp where we can do lots of outdoor activities because I love nature. 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F7F88E-9710-4349-92F7-4FD4AEF39503}"/>
              </a:ext>
            </a:extLst>
          </p:cNvPr>
          <p:cNvSpPr txBox="1"/>
          <p:nvPr/>
        </p:nvSpPr>
        <p:spPr>
          <a:xfrm>
            <a:off x="264042" y="2485680"/>
            <a:ext cx="1166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Ces 2 phrases ont un sens futur puisqu’Andrea explique ce qu’elle va faire cet été.</a:t>
            </a:r>
          </a:p>
          <a:p>
            <a:r>
              <a:rPr lang="fr-FR" sz="2400" dirty="0"/>
              <a:t>Pourtant, il y a 2 formes différentes pour exprimer ce futur. Mais pourquoi?</a:t>
            </a:r>
          </a:p>
        </p:txBody>
      </p:sp>
      <p:pic>
        <p:nvPicPr>
          <p:cNvPr id="12" name="Graphique 11" descr="Tête avec engrenages">
            <a:extLst>
              <a:ext uri="{FF2B5EF4-FFF2-40B4-BE49-F238E27FC236}">
                <a16:creationId xmlns:a16="http://schemas.microsoft.com/office/drawing/2014/main" id="{593D66FD-C466-44E9-827F-050F38CBF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042" y="193211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4D1A6D8-0D40-4761-889D-61DEDF509B9B}"/>
              </a:ext>
            </a:extLst>
          </p:cNvPr>
          <p:cNvSpPr txBox="1"/>
          <p:nvPr/>
        </p:nvSpPr>
        <p:spPr>
          <a:xfrm>
            <a:off x="1007602" y="5268256"/>
            <a:ext cx="471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Andrea espère, </a:t>
            </a:r>
            <a:r>
              <a:rPr lang="fr-FR" sz="2400" b="1" dirty="0"/>
              <a:t>a envie au moment où elle parle</a:t>
            </a:r>
            <a:r>
              <a:rPr lang="fr-FR" sz="2400" dirty="0"/>
              <a:t>, d’aller au Canada mais cela n’aura peut-être pas lieu.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475748-A61C-4879-868E-AF4CEA2EC2C3}"/>
              </a:ext>
            </a:extLst>
          </p:cNvPr>
          <p:cNvSpPr txBox="1"/>
          <p:nvPr/>
        </p:nvSpPr>
        <p:spPr>
          <a:xfrm>
            <a:off x="6281530" y="4993882"/>
            <a:ext cx="517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Si elle y va, parce qu’elle aime la nature, Andrea a déjà </a:t>
            </a:r>
            <a:r>
              <a:rPr lang="fr-FR" sz="2400" b="1" dirty="0"/>
              <a:t>prévu</a:t>
            </a:r>
            <a:r>
              <a:rPr lang="fr-FR" sz="2400" dirty="0"/>
              <a:t> d’aller dans un camp où il y a des activités de plein air.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A314664-E706-4662-B4B3-C0FDD5C29069}"/>
              </a:ext>
            </a:extLst>
          </p:cNvPr>
          <p:cNvSpPr/>
          <p:nvPr/>
        </p:nvSpPr>
        <p:spPr>
          <a:xfrm>
            <a:off x="2265879" y="4642003"/>
            <a:ext cx="2202652" cy="426255"/>
          </a:xfrm>
          <a:prstGeom prst="roundRect">
            <a:avLst/>
          </a:prstGeom>
          <a:solidFill>
            <a:srgbClr val="FA95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Résolution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72506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1" grpId="0"/>
      <p:bldP spid="13" grpId="0"/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19523732-4424-4E0B-B208-A930AB1AF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846241"/>
              </p:ext>
            </p:extLst>
          </p:nvPr>
        </p:nvGraphicFramePr>
        <p:xfrm>
          <a:off x="381000" y="3229359"/>
          <a:ext cx="11532704" cy="3512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6352">
                  <a:extLst>
                    <a:ext uri="{9D8B030D-6E8A-4147-A177-3AD203B41FA5}">
                      <a16:colId xmlns:a16="http://schemas.microsoft.com/office/drawing/2014/main" val="675894893"/>
                    </a:ext>
                  </a:extLst>
                </a:gridCol>
                <a:gridCol w="5766352">
                  <a:extLst>
                    <a:ext uri="{9D8B030D-6E8A-4147-A177-3AD203B41FA5}">
                      <a16:colId xmlns:a16="http://schemas.microsoft.com/office/drawing/2014/main" val="1088041895"/>
                    </a:ext>
                  </a:extLst>
                </a:gridCol>
              </a:tblGrid>
              <a:tr h="59946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Décision sur le moment</a:t>
                      </a:r>
                    </a:p>
                  </a:txBody>
                  <a:tcPr anchor="ctr">
                    <a:solidFill>
                      <a:srgbClr val="FA95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Planifié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396798"/>
                  </a:ext>
                </a:extLst>
              </a:tr>
              <a:tr h="2912969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874999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029BC4DD-9D27-4547-9EB1-FFA692E4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453808"/>
            <a:ext cx="4436165" cy="681797"/>
          </a:xfrm>
        </p:spPr>
        <p:txBody>
          <a:bodyPr>
            <a:normAutofit fontScale="90000"/>
          </a:bodyPr>
          <a:lstStyle/>
          <a:p>
            <a:r>
              <a:rPr lang="fr-FR" b="1" dirty="0" err="1"/>
              <a:t>Now</a:t>
            </a:r>
            <a:r>
              <a:rPr lang="fr-FR" b="1" dirty="0"/>
              <a:t>, </a:t>
            </a:r>
            <a:r>
              <a:rPr lang="fr-FR" b="1" dirty="0" err="1"/>
              <a:t>it’s</a:t>
            </a:r>
            <a:r>
              <a:rPr lang="fr-FR" b="1" dirty="0"/>
              <a:t> </a:t>
            </a:r>
            <a:r>
              <a:rPr lang="fr-FR" b="1" dirty="0" err="1"/>
              <a:t>your</a:t>
            </a:r>
            <a:r>
              <a:rPr lang="fr-FR" b="1" dirty="0"/>
              <a:t> </a:t>
            </a:r>
            <a:r>
              <a:rPr lang="fr-FR" b="1" dirty="0" err="1"/>
              <a:t>turn</a:t>
            </a:r>
            <a:r>
              <a:rPr lang="fr-FR" b="1" dirty="0"/>
              <a:t>!</a:t>
            </a:r>
          </a:p>
        </p:txBody>
      </p:sp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id="{9B7960D4-3D2A-42A8-ACAB-0DE4A782B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365125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DB7C5E-8F9F-4D36-A1E2-FFB1408431DB}"/>
              </a:ext>
            </a:extLst>
          </p:cNvPr>
          <p:cNvSpPr txBox="1"/>
          <p:nvPr/>
        </p:nvSpPr>
        <p:spPr>
          <a:xfrm>
            <a:off x="649357" y="1279525"/>
            <a:ext cx="530199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I </a:t>
            </a:r>
            <a:r>
              <a:rPr lang="fr-FR" sz="2400" dirty="0" err="1"/>
              <a:t>am</a:t>
            </a:r>
            <a:r>
              <a:rPr lang="fr-FR" sz="2400" dirty="0"/>
              <a:t> </a:t>
            </a:r>
            <a:r>
              <a:rPr lang="fr-FR" sz="2400" dirty="0" err="1"/>
              <a:t>going</a:t>
            </a:r>
            <a:r>
              <a:rPr lang="fr-FR" sz="2400" dirty="0"/>
              <a:t> to </a:t>
            </a:r>
            <a:r>
              <a:rPr lang="fr-FR" sz="2400" dirty="0" err="1"/>
              <a:t>play</a:t>
            </a:r>
            <a:r>
              <a:rPr lang="fr-FR" sz="2400" dirty="0"/>
              <a:t> minigolf </a:t>
            </a:r>
            <a:r>
              <a:rPr lang="fr-FR" sz="2400" dirty="0" err="1"/>
              <a:t>this</a:t>
            </a:r>
            <a:r>
              <a:rPr lang="fr-FR" sz="2400" dirty="0"/>
              <a:t> </a:t>
            </a:r>
            <a:r>
              <a:rPr lang="fr-FR" sz="2400" dirty="0" err="1"/>
              <a:t>afternoon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my</a:t>
            </a:r>
            <a:r>
              <a:rPr lang="fr-FR" sz="2400" dirty="0"/>
              <a:t> </a:t>
            </a:r>
            <a:r>
              <a:rPr lang="fr-FR" sz="2400" dirty="0" err="1"/>
              <a:t>sister</a:t>
            </a:r>
            <a:r>
              <a:rPr lang="fr-FR" sz="2400" dirty="0"/>
              <a:t> like </a:t>
            </a:r>
            <a:r>
              <a:rPr lang="fr-FR" sz="2400" dirty="0" err="1"/>
              <a:t>every</a:t>
            </a:r>
            <a:r>
              <a:rPr lang="fr-FR" sz="2400" dirty="0"/>
              <a:t> Tuesday.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AAB62C-34BD-4E14-AEEB-0ECEE5BB77BE}"/>
              </a:ext>
            </a:extLst>
          </p:cNvPr>
          <p:cNvSpPr txBox="1"/>
          <p:nvPr/>
        </p:nvSpPr>
        <p:spPr>
          <a:xfrm>
            <a:off x="6460435" y="1206262"/>
            <a:ext cx="508220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I </a:t>
            </a:r>
            <a:r>
              <a:rPr lang="fr-FR" sz="2400" dirty="0" err="1"/>
              <a:t>will</a:t>
            </a:r>
            <a:r>
              <a:rPr lang="fr-FR" sz="2400" dirty="0"/>
              <a:t> call </a:t>
            </a:r>
            <a:r>
              <a:rPr lang="fr-FR" sz="2400" dirty="0" err="1"/>
              <a:t>my</a:t>
            </a:r>
            <a:r>
              <a:rPr lang="fr-FR" sz="2400" dirty="0"/>
              <a:t> </a:t>
            </a:r>
            <a:r>
              <a:rPr lang="fr-FR" sz="2400" dirty="0" err="1"/>
              <a:t>friend</a:t>
            </a:r>
            <a:r>
              <a:rPr lang="fr-FR" sz="2400" dirty="0"/>
              <a:t> </a:t>
            </a:r>
            <a:r>
              <a:rPr lang="fr-FR" sz="2400" dirty="0" err="1"/>
              <a:t>now</a:t>
            </a:r>
            <a:r>
              <a:rPr lang="fr-FR" sz="2400" dirty="0"/>
              <a:t> to know if </a:t>
            </a:r>
            <a:r>
              <a:rPr lang="fr-FR" sz="2400" dirty="0" err="1"/>
              <a:t>she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ok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this</a:t>
            </a:r>
            <a:r>
              <a:rPr lang="fr-FR" sz="2400" dirty="0"/>
              <a:t> </a:t>
            </a:r>
            <a:r>
              <a:rPr lang="fr-FR" sz="2400" dirty="0" err="1"/>
              <a:t>summer</a:t>
            </a:r>
            <a:r>
              <a:rPr lang="fr-FR" sz="2400" dirty="0"/>
              <a:t> camp.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031DDF-51A1-4D72-8E7C-F847E3D22F23}"/>
              </a:ext>
            </a:extLst>
          </p:cNvPr>
          <p:cNvSpPr txBox="1"/>
          <p:nvPr/>
        </p:nvSpPr>
        <p:spPr>
          <a:xfrm>
            <a:off x="6336450" y="2252043"/>
            <a:ext cx="508220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Andrea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going</a:t>
            </a:r>
            <a:r>
              <a:rPr lang="fr-FR" sz="2400" dirty="0"/>
              <a:t> to </a:t>
            </a:r>
            <a:r>
              <a:rPr lang="fr-FR" sz="2400" dirty="0" err="1"/>
              <a:t>choose</a:t>
            </a:r>
            <a:r>
              <a:rPr lang="fr-FR" sz="2400" dirty="0"/>
              <a:t> a camp in Canada </a:t>
            </a:r>
            <a:r>
              <a:rPr lang="fr-FR" sz="2400" dirty="0" err="1"/>
              <a:t>because</a:t>
            </a:r>
            <a:r>
              <a:rPr lang="fr-FR" sz="2400" dirty="0"/>
              <a:t> </a:t>
            </a:r>
            <a:r>
              <a:rPr lang="fr-FR" sz="2400" dirty="0" err="1"/>
              <a:t>she</a:t>
            </a:r>
            <a:r>
              <a:rPr lang="fr-FR" sz="2400" dirty="0"/>
              <a:t> loves the country.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813712-D964-4922-8D45-0070576B23AB}"/>
              </a:ext>
            </a:extLst>
          </p:cNvPr>
          <p:cNvSpPr txBox="1"/>
          <p:nvPr/>
        </p:nvSpPr>
        <p:spPr>
          <a:xfrm>
            <a:off x="649358" y="2254442"/>
            <a:ext cx="508220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I know </a:t>
            </a:r>
            <a:r>
              <a:rPr lang="fr-FR" sz="2400" dirty="0" err="1"/>
              <a:t>what</a:t>
            </a:r>
            <a:r>
              <a:rPr lang="fr-FR" sz="2400" dirty="0"/>
              <a:t> </a:t>
            </a:r>
            <a:r>
              <a:rPr lang="fr-FR" sz="2400" dirty="0" err="1"/>
              <a:t>we</a:t>
            </a:r>
            <a:r>
              <a:rPr lang="fr-FR" sz="2400" dirty="0"/>
              <a:t> can do </a:t>
            </a:r>
            <a:r>
              <a:rPr lang="fr-FR" sz="2400" dirty="0" err="1"/>
              <a:t>tomorrow</a:t>
            </a:r>
            <a:r>
              <a:rPr lang="fr-FR" sz="2400" dirty="0"/>
              <a:t>: </a:t>
            </a:r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play</a:t>
            </a:r>
            <a:r>
              <a:rPr lang="fr-FR" sz="2400" dirty="0"/>
              <a:t> football </a:t>
            </a:r>
            <a:r>
              <a:rPr lang="fr-FR" sz="2400" dirty="0" err="1"/>
              <a:t>with</a:t>
            </a:r>
            <a:r>
              <a:rPr lang="fr-FR" sz="2400" dirty="0"/>
              <a:t> Paul. </a:t>
            </a:r>
          </a:p>
        </p:txBody>
      </p:sp>
    </p:spTree>
    <p:extLst>
      <p:ext uri="{BB962C8B-B14F-4D97-AF65-F5344CB8AC3E}">
        <p14:creationId xmlns:p14="http://schemas.microsoft.com/office/powerpoint/2010/main" val="10340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478 0.3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93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46758 0.58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1172 0.435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642C291-E473-A240-B870-2DCC9E828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r="16527" b="-1"/>
          <a:stretch/>
        </p:blipFill>
        <p:spPr>
          <a:xfrm>
            <a:off x="4026089" y="786519"/>
            <a:ext cx="2616672" cy="26167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52BD58-DCA9-7246-B984-1BE82EAD66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r="-1" b="26525"/>
          <a:stretch/>
        </p:blipFill>
        <p:spPr>
          <a:xfrm>
            <a:off x="6818186" y="504765"/>
            <a:ext cx="2616672" cy="25149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99AC5B-D9BA-8041-B976-281115F2AE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58" r="43605" b="23630"/>
          <a:stretch/>
        </p:blipFill>
        <p:spPr>
          <a:xfrm>
            <a:off x="4350827" y="3786879"/>
            <a:ext cx="3880189" cy="25663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72FF1A3-32FD-F449-9279-ACB56C2255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8005" r="501" b="26605"/>
          <a:stretch/>
        </p:blipFill>
        <p:spPr>
          <a:xfrm>
            <a:off x="447178" y="504765"/>
            <a:ext cx="3355188" cy="5848470"/>
          </a:xfrm>
          <a:prstGeom prst="rect">
            <a:avLst/>
          </a:prstGeom>
        </p:spPr>
      </p:pic>
      <p:pic>
        <p:nvPicPr>
          <p:cNvPr id="3" name="Image 2" descr="Une image contenant extérieur, eau, homme, lac&#10;&#10;Description générée automatiquement">
            <a:extLst>
              <a:ext uri="{FF2B5EF4-FFF2-40B4-BE49-F238E27FC236}">
                <a16:creationId xmlns:a16="http://schemas.microsoft.com/office/drawing/2014/main" id="{208D9339-FF70-46DA-96BE-83ED13E16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00" y="2310291"/>
            <a:ext cx="3062385" cy="40831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24AC57-F314-A24E-AE0F-86920630DA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19143" r="12203" b="3892"/>
          <a:stretch/>
        </p:blipFill>
        <p:spPr>
          <a:xfrm>
            <a:off x="10125724" y="426922"/>
            <a:ext cx="1468971" cy="20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3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D58EC-EF9E-4F74-81C5-1588394A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764" y="365125"/>
            <a:ext cx="9737035" cy="734805"/>
          </a:xfrm>
        </p:spPr>
        <p:txBody>
          <a:bodyPr/>
          <a:lstStyle/>
          <a:p>
            <a:r>
              <a:rPr lang="fr-FR" b="1" dirty="0"/>
              <a:t>Structure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F1BC80-5BA5-4BCF-814C-80527F547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524778"/>
              </p:ext>
            </p:extLst>
          </p:nvPr>
        </p:nvGraphicFramePr>
        <p:xfrm>
          <a:off x="329648" y="1524001"/>
          <a:ext cx="11532704" cy="272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552">
                  <a:extLst>
                    <a:ext uri="{9D8B030D-6E8A-4147-A177-3AD203B41FA5}">
                      <a16:colId xmlns:a16="http://schemas.microsoft.com/office/drawing/2014/main" val="3150318217"/>
                    </a:ext>
                  </a:extLst>
                </a:gridCol>
                <a:gridCol w="6071152">
                  <a:extLst>
                    <a:ext uri="{9D8B030D-6E8A-4147-A177-3AD203B41FA5}">
                      <a16:colId xmlns:a16="http://schemas.microsoft.com/office/drawing/2014/main" val="2980021236"/>
                    </a:ext>
                  </a:extLst>
                </a:gridCol>
              </a:tblGrid>
              <a:tr h="56317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Will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Be </a:t>
                      </a:r>
                      <a:r>
                        <a:rPr lang="fr-FR" sz="2400" dirty="0" err="1"/>
                        <a:t>going</a:t>
                      </a:r>
                      <a:r>
                        <a:rPr lang="fr-FR" sz="2400" dirty="0"/>
                        <a:t> 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1599089"/>
                  </a:ext>
                </a:extLst>
              </a:tr>
              <a:tr h="2157279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78923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2D23F55-18CD-4E03-94BA-81118B8C39A8}"/>
              </a:ext>
            </a:extLst>
          </p:cNvPr>
          <p:cNvSpPr txBox="1"/>
          <p:nvPr/>
        </p:nvSpPr>
        <p:spPr>
          <a:xfrm>
            <a:off x="504513" y="2023805"/>
            <a:ext cx="1924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I</a:t>
            </a:r>
          </a:p>
          <a:p>
            <a:pPr algn="ctr"/>
            <a:r>
              <a:rPr lang="fr-FR" sz="2800" b="1" dirty="0"/>
              <a:t>He/ </a:t>
            </a:r>
            <a:r>
              <a:rPr lang="fr-FR" sz="2800" b="1" dirty="0" err="1"/>
              <a:t>she</a:t>
            </a:r>
            <a:endParaRPr lang="fr-FR" sz="2800" b="1" dirty="0"/>
          </a:p>
          <a:p>
            <a:pPr algn="ctr"/>
            <a:r>
              <a:rPr lang="fr-FR" sz="2800" b="1" dirty="0" err="1"/>
              <a:t>We</a:t>
            </a:r>
            <a:endParaRPr lang="fr-FR" sz="2800" b="1" dirty="0"/>
          </a:p>
          <a:p>
            <a:pPr algn="ctr"/>
            <a:r>
              <a:rPr lang="fr-FR" sz="2800" b="1" dirty="0"/>
              <a:t>You</a:t>
            </a:r>
          </a:p>
          <a:p>
            <a:pPr algn="ctr"/>
            <a:r>
              <a:rPr lang="fr-FR" sz="2800" b="1" dirty="0" err="1"/>
              <a:t>They</a:t>
            </a:r>
            <a:endParaRPr lang="fr-FR" sz="28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D37926-27C7-440B-B0E1-82E39C4649AA}"/>
              </a:ext>
            </a:extLst>
          </p:cNvPr>
          <p:cNvSpPr txBox="1"/>
          <p:nvPr/>
        </p:nvSpPr>
        <p:spPr>
          <a:xfrm>
            <a:off x="6354514" y="1997685"/>
            <a:ext cx="1924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err="1">
                <a:solidFill>
                  <a:srgbClr val="0070C0"/>
                </a:solidFill>
              </a:rPr>
              <a:t>am</a:t>
            </a:r>
            <a:endParaRPr lang="fr-FR" sz="2800" b="1" dirty="0">
              <a:solidFill>
                <a:srgbClr val="0070C0"/>
              </a:solidFill>
            </a:endParaRPr>
          </a:p>
          <a:p>
            <a:pPr algn="r"/>
            <a:r>
              <a:rPr lang="fr-FR" sz="2800" b="1" dirty="0"/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</a:t>
            </a:r>
            <a:endParaRPr lang="fr-FR" sz="2800" b="1" dirty="0">
              <a:solidFill>
                <a:srgbClr val="0070C0"/>
              </a:solidFill>
            </a:endParaRPr>
          </a:p>
          <a:p>
            <a:pPr algn="r"/>
            <a:r>
              <a:rPr lang="fr-FR" sz="2800" b="1" dirty="0"/>
              <a:t> </a:t>
            </a:r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  <a:p>
            <a:pPr algn="r"/>
            <a:r>
              <a:rPr lang="fr-FR" sz="2800" b="1" dirty="0"/>
              <a:t> </a:t>
            </a:r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  <a:p>
            <a:pPr algn="r"/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37E499-B5DB-480F-A6CE-1185C2468F11}"/>
              </a:ext>
            </a:extLst>
          </p:cNvPr>
          <p:cNvSpPr txBox="1"/>
          <p:nvPr/>
        </p:nvSpPr>
        <p:spPr>
          <a:xfrm>
            <a:off x="2291901" y="2885580"/>
            <a:ext cx="115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A950E"/>
                </a:solidFill>
              </a:rPr>
              <a:t>will</a:t>
            </a:r>
            <a:endParaRPr lang="fr-FR" sz="2800" b="1" dirty="0">
              <a:solidFill>
                <a:srgbClr val="FA950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3AA32E7-19E7-45DC-BDDD-0C4DE7F50E6D}"/>
              </a:ext>
            </a:extLst>
          </p:cNvPr>
          <p:cNvSpPr txBox="1"/>
          <p:nvPr/>
        </p:nvSpPr>
        <p:spPr>
          <a:xfrm>
            <a:off x="3299066" y="2885580"/>
            <a:ext cx="158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+ verbe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0AD7F5-AD9E-4356-BBDC-AFC32C2F5347}"/>
              </a:ext>
            </a:extLst>
          </p:cNvPr>
          <p:cNvSpPr txBox="1"/>
          <p:nvPr/>
        </p:nvSpPr>
        <p:spPr>
          <a:xfrm>
            <a:off x="8405287" y="2859459"/>
            <a:ext cx="155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70C0"/>
                </a:solidFill>
              </a:rPr>
              <a:t>going</a:t>
            </a:r>
            <a:r>
              <a:rPr lang="fr-FR" sz="2800" b="1" dirty="0">
                <a:solidFill>
                  <a:srgbClr val="0070C0"/>
                </a:solidFill>
              </a:rPr>
              <a:t> to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7B0200-12E7-447E-B774-D138E19A6C11}"/>
              </a:ext>
            </a:extLst>
          </p:cNvPr>
          <p:cNvSpPr txBox="1"/>
          <p:nvPr/>
        </p:nvSpPr>
        <p:spPr>
          <a:xfrm>
            <a:off x="10018740" y="2885580"/>
            <a:ext cx="135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+ verbe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73C355-E87B-4D01-9AEF-E92FE7B4124E}"/>
              </a:ext>
            </a:extLst>
          </p:cNvPr>
          <p:cNvSpPr txBox="1"/>
          <p:nvPr/>
        </p:nvSpPr>
        <p:spPr>
          <a:xfrm>
            <a:off x="-178905" y="5056692"/>
            <a:ext cx="1153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                    I </a:t>
            </a:r>
            <a:r>
              <a:rPr lang="fr-FR" sz="2800" b="1" dirty="0" err="1">
                <a:solidFill>
                  <a:srgbClr val="FA950E"/>
                </a:solidFill>
              </a:rPr>
              <a:t>will</a:t>
            </a:r>
            <a:r>
              <a:rPr lang="fr-FR" sz="2800" b="1" dirty="0"/>
              <a:t> </a:t>
            </a:r>
            <a:r>
              <a:rPr lang="fr-FR" sz="2800" b="1" dirty="0" err="1"/>
              <a:t>eat</a:t>
            </a:r>
            <a:r>
              <a:rPr lang="fr-FR" sz="2800" b="1" dirty="0"/>
              <a:t>                                                      I </a:t>
            </a:r>
            <a:r>
              <a:rPr lang="fr-FR" sz="2800" b="1" dirty="0" err="1">
                <a:solidFill>
                  <a:srgbClr val="0070C0"/>
                </a:solidFill>
              </a:rPr>
              <a:t>am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going</a:t>
            </a:r>
            <a:r>
              <a:rPr lang="fr-FR" sz="2800" b="1" dirty="0">
                <a:solidFill>
                  <a:srgbClr val="0070C0"/>
                </a:solidFill>
              </a:rPr>
              <a:t> to </a:t>
            </a:r>
            <a:r>
              <a:rPr lang="fr-FR" sz="2800" b="1" dirty="0" err="1"/>
              <a:t>eat</a:t>
            </a:r>
            <a:endParaRPr lang="fr-FR" sz="2800" b="1" dirty="0"/>
          </a:p>
        </p:txBody>
      </p:sp>
      <p:pic>
        <p:nvPicPr>
          <p:cNvPr id="13" name="Graphique 12" descr="Tête avec engrenages">
            <a:extLst>
              <a:ext uri="{FF2B5EF4-FFF2-40B4-BE49-F238E27FC236}">
                <a16:creationId xmlns:a16="http://schemas.microsoft.com/office/drawing/2014/main" id="{550E9933-FDFA-477D-A1A0-07F41F435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365125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13DD181-7E7A-428A-8A8F-53C5C17FA6E7}"/>
              </a:ext>
            </a:extLst>
          </p:cNvPr>
          <p:cNvSpPr txBox="1"/>
          <p:nvPr/>
        </p:nvSpPr>
        <p:spPr>
          <a:xfrm>
            <a:off x="5844786" y="2023805"/>
            <a:ext cx="1924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I</a:t>
            </a:r>
          </a:p>
          <a:p>
            <a:pPr algn="ctr"/>
            <a:r>
              <a:rPr lang="fr-FR" sz="2800" b="1" dirty="0"/>
              <a:t>He/ </a:t>
            </a:r>
            <a:r>
              <a:rPr lang="fr-FR" sz="2800" b="1" dirty="0" err="1"/>
              <a:t>she</a:t>
            </a:r>
            <a:endParaRPr lang="fr-FR" sz="2800" b="1" dirty="0"/>
          </a:p>
          <a:p>
            <a:pPr algn="ctr"/>
            <a:r>
              <a:rPr lang="fr-FR" sz="2800" b="1" dirty="0" err="1"/>
              <a:t>We</a:t>
            </a:r>
            <a:endParaRPr lang="fr-FR" sz="2800" b="1" dirty="0"/>
          </a:p>
          <a:p>
            <a:pPr algn="ctr"/>
            <a:r>
              <a:rPr lang="fr-FR" sz="2800" b="1" dirty="0"/>
              <a:t>You</a:t>
            </a:r>
          </a:p>
          <a:p>
            <a:pPr algn="ctr"/>
            <a:r>
              <a:rPr lang="fr-FR" sz="2800" b="1" dirty="0" err="1"/>
              <a:t>They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8607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D58EC-EF9E-4F74-81C5-1588394A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92346" y="1370120"/>
            <a:ext cx="2184116" cy="734805"/>
          </a:xfrm>
        </p:spPr>
        <p:txBody>
          <a:bodyPr/>
          <a:lstStyle/>
          <a:p>
            <a:r>
              <a:rPr lang="fr-FR" dirty="0" err="1"/>
              <a:t>Answers</a:t>
            </a: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F1BC80-5BA5-4BCF-814C-80527F547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135447"/>
              </p:ext>
            </p:extLst>
          </p:nvPr>
        </p:nvGraphicFramePr>
        <p:xfrm>
          <a:off x="1154099" y="569171"/>
          <a:ext cx="10797899" cy="272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3570">
                  <a:extLst>
                    <a:ext uri="{9D8B030D-6E8A-4147-A177-3AD203B41FA5}">
                      <a16:colId xmlns:a16="http://schemas.microsoft.com/office/drawing/2014/main" val="3150318217"/>
                    </a:ext>
                  </a:extLst>
                </a:gridCol>
                <a:gridCol w="5684329">
                  <a:extLst>
                    <a:ext uri="{9D8B030D-6E8A-4147-A177-3AD203B41FA5}">
                      <a16:colId xmlns:a16="http://schemas.microsoft.com/office/drawing/2014/main" val="2980021236"/>
                    </a:ext>
                  </a:extLst>
                </a:gridCol>
              </a:tblGrid>
              <a:tr h="56317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Will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Be </a:t>
                      </a:r>
                      <a:r>
                        <a:rPr lang="fr-FR" sz="2400" dirty="0" err="1"/>
                        <a:t>going</a:t>
                      </a:r>
                      <a:r>
                        <a:rPr lang="fr-FR" sz="2400" dirty="0"/>
                        <a:t> 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1599089"/>
                  </a:ext>
                </a:extLst>
              </a:tr>
              <a:tr h="2157279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78923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2D23F55-18CD-4E03-94BA-81118B8C39A8}"/>
              </a:ext>
            </a:extLst>
          </p:cNvPr>
          <p:cNvSpPr txBox="1"/>
          <p:nvPr/>
        </p:nvSpPr>
        <p:spPr>
          <a:xfrm>
            <a:off x="1484901" y="1926578"/>
            <a:ext cx="137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Sujet +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37E499-B5DB-480F-A6CE-1185C2468F11}"/>
              </a:ext>
            </a:extLst>
          </p:cNvPr>
          <p:cNvSpPr txBox="1"/>
          <p:nvPr/>
        </p:nvSpPr>
        <p:spPr>
          <a:xfrm>
            <a:off x="2990475" y="1896812"/>
            <a:ext cx="115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A950E"/>
                </a:solidFill>
              </a:rPr>
              <a:t>will</a:t>
            </a:r>
            <a:endParaRPr lang="fr-FR" sz="2800" b="1" dirty="0">
              <a:solidFill>
                <a:srgbClr val="FA950E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3AA32E7-19E7-45DC-BDDD-0C4DE7F50E6D}"/>
              </a:ext>
            </a:extLst>
          </p:cNvPr>
          <p:cNvSpPr txBox="1"/>
          <p:nvPr/>
        </p:nvSpPr>
        <p:spPr>
          <a:xfrm>
            <a:off x="3940430" y="1930750"/>
            <a:ext cx="158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+ verbe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0AD7F5-AD9E-4356-BBDC-AFC32C2F5347}"/>
              </a:ext>
            </a:extLst>
          </p:cNvPr>
          <p:cNvSpPr txBox="1"/>
          <p:nvPr/>
        </p:nvSpPr>
        <p:spPr>
          <a:xfrm>
            <a:off x="8983468" y="1926578"/>
            <a:ext cx="155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70C0"/>
                </a:solidFill>
              </a:rPr>
              <a:t>going</a:t>
            </a:r>
            <a:r>
              <a:rPr lang="fr-FR" sz="2800" b="1" dirty="0">
                <a:solidFill>
                  <a:srgbClr val="0070C0"/>
                </a:solidFill>
              </a:rPr>
              <a:t> to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7B0200-12E7-447E-B774-D138E19A6C11}"/>
              </a:ext>
            </a:extLst>
          </p:cNvPr>
          <p:cNvSpPr txBox="1"/>
          <p:nvPr/>
        </p:nvSpPr>
        <p:spPr>
          <a:xfrm>
            <a:off x="10275399" y="1938048"/>
            <a:ext cx="135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+ verbe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4D15168-7DEA-479F-8E1B-813330412001}"/>
              </a:ext>
            </a:extLst>
          </p:cNvPr>
          <p:cNvSpPr txBox="1">
            <a:spLocks/>
          </p:cNvSpPr>
          <p:nvPr/>
        </p:nvSpPr>
        <p:spPr>
          <a:xfrm rot="16200000">
            <a:off x="-725663" y="4567516"/>
            <a:ext cx="2640802" cy="734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Questions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B7389824-BDA9-47EA-82A6-6CBFE644B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868437"/>
              </p:ext>
            </p:extLst>
          </p:nvPr>
        </p:nvGraphicFramePr>
        <p:xfrm>
          <a:off x="1087113" y="3690216"/>
          <a:ext cx="10797899" cy="272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3570">
                  <a:extLst>
                    <a:ext uri="{9D8B030D-6E8A-4147-A177-3AD203B41FA5}">
                      <a16:colId xmlns:a16="http://schemas.microsoft.com/office/drawing/2014/main" val="3150318217"/>
                    </a:ext>
                  </a:extLst>
                </a:gridCol>
                <a:gridCol w="5684329">
                  <a:extLst>
                    <a:ext uri="{9D8B030D-6E8A-4147-A177-3AD203B41FA5}">
                      <a16:colId xmlns:a16="http://schemas.microsoft.com/office/drawing/2014/main" val="2980021236"/>
                    </a:ext>
                  </a:extLst>
                </a:gridCol>
              </a:tblGrid>
              <a:tr h="56317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Will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Be </a:t>
                      </a:r>
                      <a:r>
                        <a:rPr lang="fr-FR" sz="2400" dirty="0" err="1"/>
                        <a:t>going</a:t>
                      </a:r>
                      <a:r>
                        <a:rPr lang="fr-FR" sz="2400" dirty="0"/>
                        <a:t> 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1599089"/>
                  </a:ext>
                </a:extLst>
              </a:tr>
              <a:tr h="2157279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6789230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3C4CCDA0-EBA7-4AD2-BCB6-ECD72144F4A4}"/>
              </a:ext>
            </a:extLst>
          </p:cNvPr>
          <p:cNvSpPr txBox="1"/>
          <p:nvPr/>
        </p:nvSpPr>
        <p:spPr>
          <a:xfrm>
            <a:off x="1559483" y="4939248"/>
            <a:ext cx="115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FA950E"/>
                </a:solidFill>
              </a:rPr>
              <a:t>will</a:t>
            </a:r>
            <a:endParaRPr lang="fr-FR" sz="2800" b="1" dirty="0">
              <a:solidFill>
                <a:srgbClr val="FA950E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4B35262-0536-4667-879D-4A6A7589D27C}"/>
              </a:ext>
            </a:extLst>
          </p:cNvPr>
          <p:cNvSpPr txBox="1"/>
          <p:nvPr/>
        </p:nvSpPr>
        <p:spPr>
          <a:xfrm>
            <a:off x="4000417" y="4934918"/>
            <a:ext cx="158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+ verbe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40C439A-6FF3-4196-A994-66CAB6E973B3}"/>
              </a:ext>
            </a:extLst>
          </p:cNvPr>
          <p:cNvSpPr txBox="1"/>
          <p:nvPr/>
        </p:nvSpPr>
        <p:spPr>
          <a:xfrm>
            <a:off x="8965296" y="5081093"/>
            <a:ext cx="155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070C0"/>
                </a:solidFill>
              </a:rPr>
              <a:t>going</a:t>
            </a:r>
            <a:r>
              <a:rPr lang="fr-FR" sz="2800" b="1" dirty="0">
                <a:solidFill>
                  <a:srgbClr val="0070C0"/>
                </a:solidFill>
              </a:rPr>
              <a:t> to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7C6A6A1-8D48-47E9-A3C0-727ACA6AD410}"/>
              </a:ext>
            </a:extLst>
          </p:cNvPr>
          <p:cNvSpPr txBox="1"/>
          <p:nvPr/>
        </p:nvSpPr>
        <p:spPr>
          <a:xfrm>
            <a:off x="10388348" y="5107213"/>
            <a:ext cx="135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+ verbe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89087D-B98F-47EF-8EA5-447D6968D673}"/>
              </a:ext>
            </a:extLst>
          </p:cNvPr>
          <p:cNvSpPr txBox="1"/>
          <p:nvPr/>
        </p:nvSpPr>
        <p:spPr>
          <a:xfrm>
            <a:off x="2357679" y="4940570"/>
            <a:ext cx="1371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+ sujet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E936F41-7437-4515-9B47-7A29AB6288CE}"/>
              </a:ext>
            </a:extLst>
          </p:cNvPr>
          <p:cNvSpPr txBox="1"/>
          <p:nvPr/>
        </p:nvSpPr>
        <p:spPr>
          <a:xfrm>
            <a:off x="7627434" y="987792"/>
            <a:ext cx="8005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err="1">
                <a:solidFill>
                  <a:srgbClr val="0070C0"/>
                </a:solidFill>
              </a:rPr>
              <a:t>am</a:t>
            </a:r>
            <a:endParaRPr lang="fr-FR" sz="2800" b="1" dirty="0">
              <a:solidFill>
                <a:srgbClr val="0070C0"/>
              </a:solidFill>
            </a:endParaRPr>
          </a:p>
          <a:p>
            <a:pPr algn="r"/>
            <a:r>
              <a:rPr lang="fr-FR" sz="2800" b="1" dirty="0"/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</a:t>
            </a:r>
            <a:endParaRPr lang="fr-FR" sz="2800" b="1" dirty="0">
              <a:solidFill>
                <a:srgbClr val="0070C0"/>
              </a:solidFill>
            </a:endParaRPr>
          </a:p>
          <a:p>
            <a:pPr algn="r"/>
            <a:r>
              <a:rPr lang="fr-FR" sz="2800" b="1" dirty="0"/>
              <a:t> </a:t>
            </a:r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  <a:p>
            <a:pPr algn="r"/>
            <a:r>
              <a:rPr lang="fr-FR" sz="2800" b="1" dirty="0"/>
              <a:t> </a:t>
            </a:r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  <a:p>
            <a:pPr algn="r"/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C720E33-371F-45F7-88DF-0451517736D6}"/>
              </a:ext>
            </a:extLst>
          </p:cNvPr>
          <p:cNvSpPr txBox="1"/>
          <p:nvPr/>
        </p:nvSpPr>
        <p:spPr>
          <a:xfrm>
            <a:off x="6377621" y="4163900"/>
            <a:ext cx="7652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solidFill>
                  <a:srgbClr val="0070C0"/>
                </a:solidFill>
              </a:rPr>
              <a:t>Am</a:t>
            </a:r>
          </a:p>
          <a:p>
            <a:pPr algn="r"/>
            <a:r>
              <a:rPr lang="fr-FR" sz="2800" b="1" dirty="0"/>
              <a:t> </a:t>
            </a:r>
            <a:r>
              <a:rPr lang="fr-FR" sz="2800" b="1" dirty="0">
                <a:solidFill>
                  <a:srgbClr val="0070C0"/>
                </a:solidFill>
              </a:rPr>
              <a:t>Is</a:t>
            </a:r>
            <a:r>
              <a:rPr lang="fr-FR" sz="2800" b="1" dirty="0"/>
              <a:t> </a:t>
            </a:r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  <a:p>
            <a:pPr algn="r"/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  <a:p>
            <a:pPr algn="r"/>
            <a:r>
              <a:rPr lang="fr-FR" sz="2800" b="1" dirty="0">
                <a:solidFill>
                  <a:srgbClr val="0070C0"/>
                </a:solidFill>
              </a:rPr>
              <a:t>Are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F0450E5-B12C-49DD-962F-A7864503E6D8}"/>
              </a:ext>
            </a:extLst>
          </p:cNvPr>
          <p:cNvSpPr txBox="1"/>
          <p:nvPr/>
        </p:nvSpPr>
        <p:spPr>
          <a:xfrm>
            <a:off x="6167323" y="987791"/>
            <a:ext cx="1403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/>
              <a:t>I</a:t>
            </a:r>
          </a:p>
          <a:p>
            <a:pPr algn="r"/>
            <a:r>
              <a:rPr lang="fr-FR" sz="2800" b="1" dirty="0"/>
              <a:t>He/ </a:t>
            </a:r>
            <a:r>
              <a:rPr lang="fr-FR" sz="2800" b="1" dirty="0" err="1"/>
              <a:t>she</a:t>
            </a:r>
            <a:endParaRPr lang="fr-FR" sz="2800" b="1" dirty="0"/>
          </a:p>
          <a:p>
            <a:pPr algn="r"/>
            <a:r>
              <a:rPr lang="fr-FR" sz="2800" b="1" dirty="0" err="1"/>
              <a:t>We</a:t>
            </a:r>
            <a:endParaRPr lang="fr-FR" sz="2800" b="1" dirty="0"/>
          </a:p>
          <a:p>
            <a:pPr algn="r"/>
            <a:r>
              <a:rPr lang="fr-FR" sz="2800" b="1" dirty="0"/>
              <a:t>You</a:t>
            </a:r>
          </a:p>
          <a:p>
            <a:pPr algn="r"/>
            <a:r>
              <a:rPr lang="fr-FR" sz="2800" b="1" dirty="0" err="1"/>
              <a:t>They</a:t>
            </a:r>
            <a:endParaRPr lang="fr-FR" sz="2800" b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611FF3C-22E7-4247-8394-08E54872B6A9}"/>
              </a:ext>
            </a:extLst>
          </p:cNvPr>
          <p:cNvSpPr txBox="1"/>
          <p:nvPr/>
        </p:nvSpPr>
        <p:spPr>
          <a:xfrm>
            <a:off x="7267886" y="4163899"/>
            <a:ext cx="16974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I</a:t>
            </a:r>
          </a:p>
          <a:p>
            <a:r>
              <a:rPr lang="fr-FR" sz="2800" b="1" dirty="0" err="1"/>
              <a:t>he</a:t>
            </a:r>
            <a:r>
              <a:rPr lang="fr-FR" sz="2800" b="1" dirty="0"/>
              <a:t>/ </a:t>
            </a:r>
            <a:r>
              <a:rPr lang="fr-FR" sz="2800" b="1" dirty="0" err="1"/>
              <a:t>she</a:t>
            </a:r>
            <a:endParaRPr lang="fr-FR" sz="2800" b="1" dirty="0"/>
          </a:p>
          <a:p>
            <a:r>
              <a:rPr lang="fr-FR" sz="2800" b="1" dirty="0" err="1"/>
              <a:t>we</a:t>
            </a:r>
            <a:endParaRPr lang="fr-FR" sz="2800" b="1" dirty="0"/>
          </a:p>
          <a:p>
            <a:r>
              <a:rPr lang="fr-FR" sz="2800" b="1" dirty="0" err="1"/>
              <a:t>you</a:t>
            </a:r>
            <a:endParaRPr lang="fr-FR" sz="2800" b="1" dirty="0"/>
          </a:p>
          <a:p>
            <a:r>
              <a:rPr lang="fr-FR" sz="2800" b="1" dirty="0" err="1"/>
              <a:t>they</a:t>
            </a:r>
            <a:endParaRPr lang="fr-FR" sz="2800" b="1" dirty="0"/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9D78E741-8AE4-4928-9722-21A0E3B5FAB2}"/>
              </a:ext>
            </a:extLst>
          </p:cNvPr>
          <p:cNvSpPr/>
          <p:nvPr/>
        </p:nvSpPr>
        <p:spPr>
          <a:xfrm>
            <a:off x="8563862" y="1163782"/>
            <a:ext cx="299182" cy="19119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Accolade fermante 31">
            <a:extLst>
              <a:ext uri="{FF2B5EF4-FFF2-40B4-BE49-F238E27FC236}">
                <a16:creationId xmlns:a16="http://schemas.microsoft.com/office/drawing/2014/main" id="{976BFD8E-DED4-4D6A-9797-049C8A32232D}"/>
              </a:ext>
            </a:extLst>
          </p:cNvPr>
          <p:cNvSpPr/>
          <p:nvPr/>
        </p:nvSpPr>
        <p:spPr>
          <a:xfrm>
            <a:off x="8539013" y="4395660"/>
            <a:ext cx="366776" cy="189408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314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6326E10-D60A-4DC8-A024-A31A331F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38397" cy="702832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88F10E4-1DAA-4859-B80E-E66CCA9AB5EE}"/>
              </a:ext>
            </a:extLst>
          </p:cNvPr>
          <p:cNvGrpSpPr/>
          <p:nvPr/>
        </p:nvGrpSpPr>
        <p:grpSpPr>
          <a:xfrm>
            <a:off x="341746" y="601579"/>
            <a:ext cx="8201818" cy="1251284"/>
            <a:chOff x="341746" y="601579"/>
            <a:chExt cx="8201818" cy="1251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3D241E-FD10-4A49-8123-A2A8B3A929BD}"/>
                </a:ext>
              </a:extLst>
            </p:cNvPr>
            <p:cNvSpPr/>
            <p:nvPr/>
          </p:nvSpPr>
          <p:spPr>
            <a:xfrm>
              <a:off x="341746" y="601579"/>
              <a:ext cx="8201818" cy="12512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3E06F9-B41C-4A3F-83FF-97278EE80585}"/>
                </a:ext>
              </a:extLst>
            </p:cNvPr>
            <p:cNvSpPr/>
            <p:nvPr/>
          </p:nvSpPr>
          <p:spPr>
            <a:xfrm>
              <a:off x="1394934" y="806116"/>
              <a:ext cx="6822634" cy="2750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D77A45-B3ED-4E1A-863D-048EE73CB7CF}"/>
                </a:ext>
              </a:extLst>
            </p:cNvPr>
            <p:cNvSpPr/>
            <p:nvPr/>
          </p:nvSpPr>
          <p:spPr>
            <a:xfrm>
              <a:off x="1394934" y="1126958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C86269-3491-412A-8F89-C41D451EF212}"/>
                </a:ext>
              </a:extLst>
            </p:cNvPr>
            <p:cNvSpPr/>
            <p:nvPr/>
          </p:nvSpPr>
          <p:spPr>
            <a:xfrm>
              <a:off x="1394935" y="1447801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2F675AE-45F2-48A3-BD55-440C7EEB4221}"/>
                </a:ext>
              </a:extLst>
            </p:cNvPr>
            <p:cNvSpPr txBox="1"/>
            <p:nvPr/>
          </p:nvSpPr>
          <p:spPr>
            <a:xfrm>
              <a:off x="425117" y="769186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From</a:t>
              </a:r>
              <a:r>
                <a:rPr lang="fr-FR" sz="2000" b="1" dirty="0"/>
                <a:t> :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0147AC7-ECCD-4F63-AD44-8D4E4D65A154}"/>
                </a:ext>
              </a:extLst>
            </p:cNvPr>
            <p:cNvSpPr txBox="1"/>
            <p:nvPr/>
          </p:nvSpPr>
          <p:spPr>
            <a:xfrm>
              <a:off x="425117" y="1081173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To :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292872D-F55B-4475-B11E-483D2144CD5B}"/>
                </a:ext>
              </a:extLst>
            </p:cNvPr>
            <p:cNvSpPr txBox="1"/>
            <p:nvPr/>
          </p:nvSpPr>
          <p:spPr>
            <a:xfrm>
              <a:off x="425117" y="1396320"/>
              <a:ext cx="1117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Subject</a:t>
              </a:r>
              <a:r>
                <a:rPr lang="fr-FR" sz="2000" b="1" dirty="0"/>
                <a:t>: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49ADECFB-5A04-431A-B793-7BCF0FF681F5}"/>
              </a:ext>
            </a:extLst>
          </p:cNvPr>
          <p:cNvSpPr txBox="1"/>
          <p:nvPr/>
        </p:nvSpPr>
        <p:spPr>
          <a:xfrm>
            <a:off x="425118" y="1916834"/>
            <a:ext cx="802284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 err="1"/>
              <a:t>Dear</a:t>
            </a:r>
            <a:r>
              <a:rPr lang="fr-FR" sz="2400" b="1" dirty="0"/>
              <a:t> </a:t>
            </a:r>
            <a:r>
              <a:rPr lang="fr-FR" sz="2400" b="1" dirty="0" err="1"/>
              <a:t>Madam</a:t>
            </a:r>
            <a:r>
              <a:rPr lang="fr-FR" sz="2400" b="1" dirty="0"/>
              <a:t>/Sir,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I </a:t>
            </a:r>
            <a:r>
              <a:rPr lang="fr-FR" sz="2400" b="1" dirty="0" err="1"/>
              <a:t>am</a:t>
            </a:r>
            <a:r>
              <a:rPr lang="fr-FR" sz="2400" b="1" dirty="0"/>
              <a:t> </a:t>
            </a:r>
            <a:r>
              <a:rPr lang="fr-FR" sz="2400" b="1" dirty="0" err="1"/>
              <a:t>very</a:t>
            </a:r>
            <a:r>
              <a:rPr lang="fr-FR" sz="2400" b="1" dirty="0"/>
              <a:t> </a:t>
            </a:r>
            <a:r>
              <a:rPr lang="fr-FR" sz="2400" b="1" dirty="0" err="1"/>
              <a:t>interested</a:t>
            </a:r>
            <a:r>
              <a:rPr lang="fr-FR" sz="2400" b="1" dirty="0"/>
              <a:t> in </a:t>
            </a:r>
            <a:r>
              <a:rPr lang="fr-FR" sz="2400" b="1" dirty="0" err="1"/>
              <a:t>your</a:t>
            </a:r>
            <a:r>
              <a:rPr lang="fr-FR" sz="2400" b="1" dirty="0"/>
              <a:t> </a:t>
            </a:r>
            <a:r>
              <a:rPr lang="fr-FR" sz="2400" b="1" dirty="0" err="1"/>
              <a:t>summer</a:t>
            </a:r>
            <a:r>
              <a:rPr lang="fr-FR" sz="2400" b="1" dirty="0"/>
              <a:t> camp. I love </a:t>
            </a:r>
            <a:r>
              <a:rPr lang="fr-FR" sz="2400" b="1" dirty="0" err="1"/>
              <a:t>technology</a:t>
            </a:r>
            <a:r>
              <a:rPr lang="fr-FR" sz="2400" b="1" dirty="0"/>
              <a:t> and </a:t>
            </a:r>
            <a:r>
              <a:rPr lang="fr-FR" sz="2400" b="1" dirty="0" err="1"/>
              <a:t>video</a:t>
            </a:r>
            <a:r>
              <a:rPr lang="fr-FR" sz="2400" b="1" dirty="0"/>
              <a:t> </a:t>
            </a:r>
            <a:r>
              <a:rPr lang="fr-FR" sz="2400" b="1" dirty="0" err="1"/>
              <a:t>games</a:t>
            </a:r>
            <a:r>
              <a:rPr lang="fr-FR" sz="2400" b="1" dirty="0"/>
              <a:t>. But I have </a:t>
            </a:r>
            <a:r>
              <a:rPr lang="fr-FR" sz="2400" b="1" dirty="0" err="1"/>
              <a:t>some</a:t>
            </a:r>
            <a:r>
              <a:rPr lang="fr-FR" sz="2400" b="1" dirty="0"/>
              <a:t> questions.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First I can </a:t>
            </a:r>
            <a:r>
              <a:rPr lang="fr-FR" sz="2400" b="1" dirty="0" err="1"/>
              <a:t>see</a:t>
            </a:r>
            <a:r>
              <a:rPr lang="fr-FR" sz="2400" b="1" dirty="0"/>
              <a:t> </a:t>
            </a:r>
            <a:r>
              <a:rPr lang="fr-FR" sz="2400" b="1" dirty="0" err="1"/>
              <a:t>there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a 3D </a:t>
            </a:r>
            <a:r>
              <a:rPr lang="fr-FR" sz="2400" b="1" dirty="0" err="1"/>
              <a:t>game</a:t>
            </a:r>
            <a:r>
              <a:rPr lang="fr-FR" sz="2400" b="1" dirty="0"/>
              <a:t> </a:t>
            </a:r>
            <a:r>
              <a:rPr lang="fr-FR" sz="2400" b="1" dirty="0" err="1"/>
              <a:t>designing</a:t>
            </a:r>
            <a:r>
              <a:rPr lang="fr-FR" sz="2400" b="1" dirty="0"/>
              <a:t> workshop. </a:t>
            </a:r>
            <a:r>
              <a:rPr lang="fr-FR" sz="2400" b="1" dirty="0" err="1"/>
              <a:t>Which</a:t>
            </a:r>
            <a:r>
              <a:rPr lang="fr-FR" sz="2400" b="1" dirty="0"/>
              <a:t> apps are </a:t>
            </a:r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going</a:t>
            </a:r>
            <a:r>
              <a:rPr lang="fr-FR" sz="2400" b="1" dirty="0"/>
              <a:t> to use?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I can </a:t>
            </a:r>
            <a:r>
              <a:rPr lang="fr-FR" sz="2400" b="1" dirty="0" err="1"/>
              <a:t>see</a:t>
            </a:r>
            <a:r>
              <a:rPr lang="fr-FR" sz="2400" b="1" dirty="0"/>
              <a:t> </a:t>
            </a:r>
            <a:r>
              <a:rPr lang="fr-FR" sz="2400" b="1" dirty="0" err="1"/>
              <a:t>there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a </a:t>
            </a:r>
            <a:r>
              <a:rPr lang="fr-FR" sz="2400" b="1" dirty="0" err="1"/>
              <a:t>photography</a:t>
            </a:r>
            <a:r>
              <a:rPr lang="fr-FR" sz="2400" b="1" dirty="0"/>
              <a:t> workshop </a:t>
            </a:r>
            <a:r>
              <a:rPr lang="fr-FR" sz="2400" b="1" dirty="0" err="1"/>
              <a:t>too</a:t>
            </a:r>
            <a:r>
              <a:rPr lang="fr-FR" sz="2400" b="1" dirty="0"/>
              <a:t>: are </a:t>
            </a:r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going</a:t>
            </a:r>
            <a:r>
              <a:rPr lang="fr-FR" sz="2400" b="1" dirty="0"/>
              <a:t> to use apps on </a:t>
            </a:r>
            <a:r>
              <a:rPr lang="fr-FR" sz="2400" b="1" dirty="0" err="1"/>
              <a:t>our</a:t>
            </a:r>
            <a:r>
              <a:rPr lang="fr-FR" sz="2400" b="1" dirty="0"/>
              <a:t> mobiles? Is </a:t>
            </a:r>
            <a:r>
              <a:rPr lang="fr-FR" sz="2400" b="1" dirty="0" err="1"/>
              <a:t>it</a:t>
            </a:r>
            <a:r>
              <a:rPr lang="fr-FR" sz="2400" b="1" dirty="0"/>
              <a:t> </a:t>
            </a:r>
            <a:r>
              <a:rPr lang="fr-FR" sz="2400" b="1" dirty="0" err="1"/>
              <a:t>necessary</a:t>
            </a:r>
            <a:r>
              <a:rPr lang="fr-FR" sz="2400" b="1" dirty="0"/>
              <a:t> to download </a:t>
            </a:r>
            <a:r>
              <a:rPr lang="fr-FR" sz="2400" b="1" dirty="0" err="1"/>
              <a:t>any</a:t>
            </a:r>
            <a:r>
              <a:rPr lang="fr-FR" sz="2400" b="1" dirty="0"/>
              <a:t> apps?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Best regards, 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Ellie Mitch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9DBD29-80D9-48F5-AE1B-CD933D11675F}"/>
              </a:ext>
            </a:extLst>
          </p:cNvPr>
          <p:cNvSpPr txBox="1"/>
          <p:nvPr/>
        </p:nvSpPr>
        <p:spPr>
          <a:xfrm>
            <a:off x="1394934" y="769186"/>
            <a:ext cx="80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ellie.mitch@bmail.com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6DF529-DB04-4108-A1C4-354659EB9522}"/>
              </a:ext>
            </a:extLst>
          </p:cNvPr>
          <p:cNvSpPr txBox="1"/>
          <p:nvPr/>
        </p:nvSpPr>
        <p:spPr>
          <a:xfrm>
            <a:off x="1394934" y="1085229"/>
            <a:ext cx="80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info@pineschool.ca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44FFC-6951-4454-8026-B33EC7357434}"/>
              </a:ext>
            </a:extLst>
          </p:cNvPr>
          <p:cNvSpPr/>
          <p:nvPr/>
        </p:nvSpPr>
        <p:spPr>
          <a:xfrm>
            <a:off x="1387250" y="1399481"/>
            <a:ext cx="3929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Questions about the </a:t>
            </a:r>
            <a:r>
              <a:rPr lang="fr-FR" sz="2000" b="1" dirty="0" err="1"/>
              <a:t>summer</a:t>
            </a:r>
            <a:r>
              <a:rPr lang="fr-FR" sz="2000" b="1" dirty="0"/>
              <a:t> camp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FD27436-CBFD-4BD1-9019-8918DAFCC6BA}"/>
              </a:ext>
            </a:extLst>
          </p:cNvPr>
          <p:cNvSpPr/>
          <p:nvPr/>
        </p:nvSpPr>
        <p:spPr>
          <a:xfrm>
            <a:off x="3254344" y="1959916"/>
            <a:ext cx="1696054" cy="332275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Greetings</a:t>
            </a:r>
            <a:endParaRPr lang="fr-FR" sz="2800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83A6F9C-D8B7-49C8-A24D-5D8D9C0FB3F4}"/>
              </a:ext>
            </a:extLst>
          </p:cNvPr>
          <p:cNvSpPr/>
          <p:nvPr/>
        </p:nvSpPr>
        <p:spPr>
          <a:xfrm>
            <a:off x="9463515" y="3524245"/>
            <a:ext cx="1288492" cy="43716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Body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733BAFFC-B6F1-4673-A084-332AAE1076BD}"/>
              </a:ext>
            </a:extLst>
          </p:cNvPr>
          <p:cNvSpPr/>
          <p:nvPr/>
        </p:nvSpPr>
        <p:spPr>
          <a:xfrm>
            <a:off x="2594420" y="4958172"/>
            <a:ext cx="1727040" cy="43716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Closing</a:t>
            </a:r>
            <a:endParaRPr lang="fr-FR" sz="2800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AE52EEF-38F8-424F-A999-E51F9D21F23A}"/>
              </a:ext>
            </a:extLst>
          </p:cNvPr>
          <p:cNvSpPr/>
          <p:nvPr/>
        </p:nvSpPr>
        <p:spPr>
          <a:xfrm>
            <a:off x="5113433" y="1134477"/>
            <a:ext cx="1717673" cy="427420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Recipient</a:t>
            </a:r>
            <a:endParaRPr lang="fr-FR" sz="2800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A2EB270-EF92-43F3-902F-835497027624}"/>
              </a:ext>
            </a:extLst>
          </p:cNvPr>
          <p:cNvSpPr/>
          <p:nvPr/>
        </p:nvSpPr>
        <p:spPr>
          <a:xfrm>
            <a:off x="4219714" y="565963"/>
            <a:ext cx="1392192" cy="36716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Sender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8B7C17B-6F2E-43DA-9268-A4C64CC92FBB}"/>
              </a:ext>
            </a:extLst>
          </p:cNvPr>
          <p:cNvSpPr/>
          <p:nvPr/>
        </p:nvSpPr>
        <p:spPr>
          <a:xfrm>
            <a:off x="4950398" y="1650503"/>
            <a:ext cx="1369308" cy="432117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Subject</a:t>
            </a:r>
            <a:endParaRPr lang="fr-FR" sz="2800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5679867-1B46-44B7-A637-AE8ABD78643C}"/>
              </a:ext>
            </a:extLst>
          </p:cNvPr>
          <p:cNvSpPr/>
          <p:nvPr/>
        </p:nvSpPr>
        <p:spPr>
          <a:xfrm>
            <a:off x="2371895" y="5555659"/>
            <a:ext cx="2064646" cy="496225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Signature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3C2E9ED-2F42-460B-8F82-392037C4F777}"/>
              </a:ext>
            </a:extLst>
          </p:cNvPr>
          <p:cNvSpPr/>
          <p:nvPr/>
        </p:nvSpPr>
        <p:spPr>
          <a:xfrm>
            <a:off x="2195044" y="6185268"/>
            <a:ext cx="2418347" cy="43716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Attachments</a:t>
            </a:r>
            <a:endParaRPr lang="fr-FR" sz="2800" dirty="0"/>
          </a:p>
        </p:txBody>
      </p: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88EFBC78-EA95-4F70-AFA9-27AA95B6FD43}"/>
              </a:ext>
            </a:extLst>
          </p:cNvPr>
          <p:cNvSpPr/>
          <p:nvPr/>
        </p:nvSpPr>
        <p:spPr>
          <a:xfrm>
            <a:off x="8327377" y="2403929"/>
            <a:ext cx="831607" cy="2677795"/>
          </a:xfrm>
          <a:prstGeom prst="rightBrace">
            <a:avLst/>
          </a:prstGeom>
          <a:ln w="5715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50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D4C1088-4711-45D0-A803-7CAD4D3F3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38397" cy="703942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88F10E4-1DAA-4859-B80E-E66CCA9AB5EE}"/>
              </a:ext>
            </a:extLst>
          </p:cNvPr>
          <p:cNvGrpSpPr/>
          <p:nvPr/>
        </p:nvGrpSpPr>
        <p:grpSpPr>
          <a:xfrm>
            <a:off x="341746" y="601579"/>
            <a:ext cx="8201818" cy="1251284"/>
            <a:chOff x="341746" y="601579"/>
            <a:chExt cx="8201818" cy="1251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3D241E-FD10-4A49-8123-A2A8B3A929BD}"/>
                </a:ext>
              </a:extLst>
            </p:cNvPr>
            <p:cNvSpPr/>
            <p:nvPr/>
          </p:nvSpPr>
          <p:spPr>
            <a:xfrm>
              <a:off x="341746" y="601579"/>
              <a:ext cx="8201818" cy="12512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3E06F9-B41C-4A3F-83FF-97278EE80585}"/>
                </a:ext>
              </a:extLst>
            </p:cNvPr>
            <p:cNvSpPr/>
            <p:nvPr/>
          </p:nvSpPr>
          <p:spPr>
            <a:xfrm>
              <a:off x="1394934" y="806116"/>
              <a:ext cx="6822634" cy="2750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D77A45-B3ED-4E1A-863D-048EE73CB7CF}"/>
                </a:ext>
              </a:extLst>
            </p:cNvPr>
            <p:cNvSpPr/>
            <p:nvPr/>
          </p:nvSpPr>
          <p:spPr>
            <a:xfrm>
              <a:off x="1394934" y="1126958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C86269-3491-412A-8F89-C41D451EF212}"/>
                </a:ext>
              </a:extLst>
            </p:cNvPr>
            <p:cNvSpPr/>
            <p:nvPr/>
          </p:nvSpPr>
          <p:spPr>
            <a:xfrm>
              <a:off x="1394935" y="1447801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2F675AE-45F2-48A3-BD55-440C7EEB4221}"/>
                </a:ext>
              </a:extLst>
            </p:cNvPr>
            <p:cNvSpPr txBox="1"/>
            <p:nvPr/>
          </p:nvSpPr>
          <p:spPr>
            <a:xfrm>
              <a:off x="425117" y="769186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From</a:t>
              </a:r>
              <a:r>
                <a:rPr lang="fr-FR" sz="2000" b="1" dirty="0"/>
                <a:t> :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0147AC7-ECCD-4F63-AD44-8D4E4D65A154}"/>
                </a:ext>
              </a:extLst>
            </p:cNvPr>
            <p:cNvSpPr txBox="1"/>
            <p:nvPr/>
          </p:nvSpPr>
          <p:spPr>
            <a:xfrm>
              <a:off x="425117" y="1081173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To :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292872D-F55B-4475-B11E-483D2144CD5B}"/>
                </a:ext>
              </a:extLst>
            </p:cNvPr>
            <p:cNvSpPr txBox="1"/>
            <p:nvPr/>
          </p:nvSpPr>
          <p:spPr>
            <a:xfrm>
              <a:off x="425117" y="1396320"/>
              <a:ext cx="1117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Subject</a:t>
              </a:r>
              <a:r>
                <a:rPr lang="fr-FR" sz="2000" b="1" dirty="0"/>
                <a:t>: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49ADECFB-5A04-431A-B793-7BCF0FF681F5}"/>
              </a:ext>
            </a:extLst>
          </p:cNvPr>
          <p:cNvSpPr txBox="1"/>
          <p:nvPr/>
        </p:nvSpPr>
        <p:spPr>
          <a:xfrm>
            <a:off x="425118" y="1916834"/>
            <a:ext cx="80228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 err="1"/>
              <a:t>Dear</a:t>
            </a:r>
            <a:r>
              <a:rPr lang="fr-FR" sz="2400" b="1" dirty="0"/>
              <a:t> </a:t>
            </a:r>
            <a:r>
              <a:rPr lang="fr-FR" sz="2400" b="1" dirty="0" err="1"/>
              <a:t>Madam</a:t>
            </a:r>
            <a:r>
              <a:rPr lang="fr-FR" sz="2400" b="1" dirty="0"/>
              <a:t>/Sir,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I </a:t>
            </a:r>
            <a:r>
              <a:rPr lang="fr-FR" sz="2400" b="1" dirty="0" err="1"/>
              <a:t>am</a:t>
            </a:r>
            <a:r>
              <a:rPr lang="fr-FR" sz="2400" b="1" dirty="0"/>
              <a:t> </a:t>
            </a:r>
            <a:r>
              <a:rPr lang="fr-FR" sz="2400" b="1" dirty="0" err="1"/>
              <a:t>very</a:t>
            </a:r>
            <a:r>
              <a:rPr lang="fr-FR" sz="2400" b="1" dirty="0"/>
              <a:t> </a:t>
            </a:r>
            <a:r>
              <a:rPr lang="fr-FR" sz="2400" b="1" dirty="0" err="1"/>
              <a:t>interested</a:t>
            </a:r>
            <a:r>
              <a:rPr lang="fr-FR" sz="2400" b="1" dirty="0"/>
              <a:t> in </a:t>
            </a:r>
            <a:r>
              <a:rPr lang="fr-FR" sz="2400" b="1" dirty="0" err="1"/>
              <a:t>your</a:t>
            </a:r>
            <a:r>
              <a:rPr lang="fr-FR" sz="2400" b="1" dirty="0"/>
              <a:t> </a:t>
            </a:r>
            <a:r>
              <a:rPr lang="fr-FR" sz="2400" b="1" dirty="0" err="1"/>
              <a:t>summer</a:t>
            </a:r>
            <a:r>
              <a:rPr lang="fr-FR" sz="2400" b="1" dirty="0"/>
              <a:t> camp. I love </a:t>
            </a:r>
            <a:r>
              <a:rPr lang="fr-FR" sz="2400" b="1" dirty="0" err="1"/>
              <a:t>technology</a:t>
            </a:r>
            <a:r>
              <a:rPr lang="fr-FR" sz="2400" b="1" dirty="0"/>
              <a:t> and </a:t>
            </a:r>
            <a:r>
              <a:rPr lang="fr-FR" sz="2400" b="1" dirty="0" err="1"/>
              <a:t>video</a:t>
            </a:r>
            <a:r>
              <a:rPr lang="fr-FR" sz="2400" b="1" dirty="0"/>
              <a:t> </a:t>
            </a:r>
            <a:r>
              <a:rPr lang="fr-FR" sz="2400" b="1" dirty="0" err="1"/>
              <a:t>games</a:t>
            </a:r>
            <a:r>
              <a:rPr lang="fr-FR" sz="2400" b="1" dirty="0"/>
              <a:t>. But I have </a:t>
            </a:r>
            <a:r>
              <a:rPr lang="fr-FR" sz="2400" b="1" dirty="0" err="1"/>
              <a:t>some</a:t>
            </a:r>
            <a:r>
              <a:rPr lang="fr-FR" sz="2400" b="1" dirty="0"/>
              <a:t> questions.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First I can </a:t>
            </a:r>
            <a:r>
              <a:rPr lang="fr-FR" sz="2400" b="1" dirty="0" err="1"/>
              <a:t>see</a:t>
            </a:r>
            <a:r>
              <a:rPr lang="fr-FR" sz="2400" b="1" dirty="0"/>
              <a:t> </a:t>
            </a:r>
            <a:r>
              <a:rPr lang="fr-FR" sz="2400" b="1" dirty="0" err="1"/>
              <a:t>there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a 3D </a:t>
            </a:r>
            <a:r>
              <a:rPr lang="fr-FR" sz="2400" b="1" dirty="0" err="1"/>
              <a:t>game</a:t>
            </a:r>
            <a:r>
              <a:rPr lang="fr-FR" sz="2400" b="1" dirty="0"/>
              <a:t> </a:t>
            </a:r>
            <a:r>
              <a:rPr lang="fr-FR" sz="2400" b="1" dirty="0" err="1"/>
              <a:t>designing</a:t>
            </a:r>
            <a:r>
              <a:rPr lang="fr-FR" sz="2400" b="1" dirty="0"/>
              <a:t> workshop. </a:t>
            </a:r>
            <a:r>
              <a:rPr lang="fr-FR" sz="2400" b="1" dirty="0" err="1"/>
              <a:t>Which</a:t>
            </a:r>
            <a:r>
              <a:rPr lang="fr-FR" sz="2400" b="1" dirty="0"/>
              <a:t> apps ………………………………….use?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I can </a:t>
            </a:r>
            <a:r>
              <a:rPr lang="fr-FR" sz="2400" b="1" dirty="0" err="1"/>
              <a:t>see</a:t>
            </a:r>
            <a:r>
              <a:rPr lang="fr-FR" sz="2400" b="1" dirty="0"/>
              <a:t> </a:t>
            </a:r>
            <a:r>
              <a:rPr lang="fr-FR" sz="2400" b="1" dirty="0" err="1"/>
              <a:t>there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a </a:t>
            </a:r>
            <a:r>
              <a:rPr lang="fr-FR" sz="2400" b="1" dirty="0" err="1"/>
              <a:t>photography</a:t>
            </a:r>
            <a:r>
              <a:rPr lang="fr-FR" sz="2400" b="1" dirty="0"/>
              <a:t> workshop </a:t>
            </a:r>
            <a:r>
              <a:rPr lang="fr-FR" sz="2400" b="1" dirty="0" err="1"/>
              <a:t>too</a:t>
            </a:r>
            <a:r>
              <a:rPr lang="fr-FR" sz="2400" b="1" dirty="0"/>
              <a:t>: …………………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…………….to use apps on </a:t>
            </a:r>
            <a:r>
              <a:rPr lang="fr-FR" sz="2400" b="1" dirty="0" err="1"/>
              <a:t>our</a:t>
            </a:r>
            <a:r>
              <a:rPr lang="fr-FR" sz="2400" b="1" dirty="0"/>
              <a:t> mobiles? Is </a:t>
            </a:r>
            <a:r>
              <a:rPr lang="fr-FR" sz="2400" b="1" dirty="0" err="1"/>
              <a:t>it</a:t>
            </a:r>
            <a:r>
              <a:rPr lang="fr-FR" sz="2400" b="1" dirty="0"/>
              <a:t> </a:t>
            </a:r>
            <a:r>
              <a:rPr lang="fr-FR" sz="2400" b="1" dirty="0" err="1"/>
              <a:t>necessary</a:t>
            </a:r>
            <a:r>
              <a:rPr lang="fr-FR" sz="2400" b="1" dirty="0"/>
              <a:t> to download </a:t>
            </a:r>
            <a:r>
              <a:rPr lang="fr-FR" sz="2400" b="1" dirty="0" err="1"/>
              <a:t>any</a:t>
            </a:r>
            <a:r>
              <a:rPr lang="fr-FR" sz="2400" b="1" dirty="0"/>
              <a:t> apps?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Best regards, </a:t>
            </a:r>
          </a:p>
          <a:p>
            <a:pPr>
              <a:spcBef>
                <a:spcPts val="600"/>
              </a:spcBef>
            </a:pPr>
            <a:r>
              <a:rPr lang="fr-FR" sz="2400" b="1" dirty="0"/>
              <a:t>Ellie Mitch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9DBD29-80D9-48F5-AE1B-CD933D11675F}"/>
              </a:ext>
            </a:extLst>
          </p:cNvPr>
          <p:cNvSpPr txBox="1"/>
          <p:nvPr/>
        </p:nvSpPr>
        <p:spPr>
          <a:xfrm>
            <a:off x="1394934" y="769186"/>
            <a:ext cx="80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ellie.mitch@bmail.com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6DF529-DB04-4108-A1C4-354659EB9522}"/>
              </a:ext>
            </a:extLst>
          </p:cNvPr>
          <p:cNvSpPr txBox="1"/>
          <p:nvPr/>
        </p:nvSpPr>
        <p:spPr>
          <a:xfrm>
            <a:off x="1394934" y="1085229"/>
            <a:ext cx="80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info@citygarden.ca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44FFC-6951-4454-8026-B33EC7357434}"/>
              </a:ext>
            </a:extLst>
          </p:cNvPr>
          <p:cNvSpPr/>
          <p:nvPr/>
        </p:nvSpPr>
        <p:spPr>
          <a:xfrm>
            <a:off x="1387250" y="1399481"/>
            <a:ext cx="3929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Questions about the </a:t>
            </a:r>
            <a:r>
              <a:rPr lang="fr-FR" sz="2000" b="1" dirty="0" err="1"/>
              <a:t>summer</a:t>
            </a:r>
            <a:r>
              <a:rPr lang="fr-FR" sz="2000" b="1" dirty="0"/>
              <a:t> camp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FD27436-CBFD-4BD1-9019-8918DAFCC6BA}"/>
              </a:ext>
            </a:extLst>
          </p:cNvPr>
          <p:cNvSpPr/>
          <p:nvPr/>
        </p:nvSpPr>
        <p:spPr>
          <a:xfrm>
            <a:off x="3254344" y="1959916"/>
            <a:ext cx="1696054" cy="262983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Greetings</a:t>
            </a:r>
            <a:endParaRPr lang="fr-FR" sz="2400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83A6F9C-D8B7-49C8-A24D-5D8D9C0FB3F4}"/>
              </a:ext>
            </a:extLst>
          </p:cNvPr>
          <p:cNvSpPr/>
          <p:nvPr/>
        </p:nvSpPr>
        <p:spPr>
          <a:xfrm>
            <a:off x="9463515" y="3524245"/>
            <a:ext cx="1288492" cy="43716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Body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733BAFFC-B6F1-4673-A084-332AAE1076BD}"/>
              </a:ext>
            </a:extLst>
          </p:cNvPr>
          <p:cNvSpPr/>
          <p:nvPr/>
        </p:nvSpPr>
        <p:spPr>
          <a:xfrm>
            <a:off x="2492674" y="5205098"/>
            <a:ext cx="1571326" cy="385547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Closing</a:t>
            </a:r>
            <a:endParaRPr lang="fr-FR" sz="2400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AE52EEF-38F8-424F-A999-E51F9D21F23A}"/>
              </a:ext>
            </a:extLst>
          </p:cNvPr>
          <p:cNvSpPr/>
          <p:nvPr/>
        </p:nvSpPr>
        <p:spPr>
          <a:xfrm>
            <a:off x="5113433" y="1134477"/>
            <a:ext cx="1717673" cy="338287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Recipient</a:t>
            </a:r>
            <a:endParaRPr lang="fr-FR" sz="2400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A2EB270-EF92-43F3-902F-835497027624}"/>
              </a:ext>
            </a:extLst>
          </p:cNvPr>
          <p:cNvSpPr/>
          <p:nvPr/>
        </p:nvSpPr>
        <p:spPr>
          <a:xfrm>
            <a:off x="4219714" y="565963"/>
            <a:ext cx="1392192" cy="290595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Sender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8B7C17B-6F2E-43DA-9268-A4C64CC92FBB}"/>
              </a:ext>
            </a:extLst>
          </p:cNvPr>
          <p:cNvSpPr/>
          <p:nvPr/>
        </p:nvSpPr>
        <p:spPr>
          <a:xfrm>
            <a:off x="5316980" y="1622791"/>
            <a:ext cx="1369308" cy="342004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Subject</a:t>
            </a:r>
            <a:endParaRPr lang="fr-FR" sz="2400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5679867-1B46-44B7-A637-AE8ABD78643C}"/>
              </a:ext>
            </a:extLst>
          </p:cNvPr>
          <p:cNvSpPr/>
          <p:nvPr/>
        </p:nvSpPr>
        <p:spPr>
          <a:xfrm>
            <a:off x="2090952" y="5654616"/>
            <a:ext cx="1727040" cy="397268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Signature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3C2E9ED-2F42-460B-8F82-392037C4F777}"/>
              </a:ext>
            </a:extLst>
          </p:cNvPr>
          <p:cNvSpPr/>
          <p:nvPr/>
        </p:nvSpPr>
        <p:spPr>
          <a:xfrm>
            <a:off x="2195045" y="6272446"/>
            <a:ext cx="2173756" cy="404125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Attachments</a:t>
            </a:r>
            <a:endParaRPr lang="fr-FR" sz="2400" dirty="0"/>
          </a:p>
        </p:txBody>
      </p: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88EFBC78-EA95-4F70-AFA9-27AA95B6FD43}"/>
              </a:ext>
            </a:extLst>
          </p:cNvPr>
          <p:cNvSpPr/>
          <p:nvPr/>
        </p:nvSpPr>
        <p:spPr>
          <a:xfrm>
            <a:off x="8327377" y="2403929"/>
            <a:ext cx="831607" cy="2677795"/>
          </a:xfrm>
          <a:prstGeom prst="rightBrace">
            <a:avLst/>
          </a:prstGeom>
          <a:ln w="5715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6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0E4E2FC-2ECB-4772-860B-9AD4D2F20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8397" cy="7024914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88F10E4-1DAA-4859-B80E-E66CCA9AB5EE}"/>
              </a:ext>
            </a:extLst>
          </p:cNvPr>
          <p:cNvGrpSpPr/>
          <p:nvPr/>
        </p:nvGrpSpPr>
        <p:grpSpPr>
          <a:xfrm>
            <a:off x="341746" y="601579"/>
            <a:ext cx="8201818" cy="1251284"/>
            <a:chOff x="341746" y="601579"/>
            <a:chExt cx="8201818" cy="1251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3D241E-FD10-4A49-8123-A2A8B3A929BD}"/>
                </a:ext>
              </a:extLst>
            </p:cNvPr>
            <p:cNvSpPr/>
            <p:nvPr/>
          </p:nvSpPr>
          <p:spPr>
            <a:xfrm>
              <a:off x="341746" y="601579"/>
              <a:ext cx="8201818" cy="12512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3E06F9-B41C-4A3F-83FF-97278EE80585}"/>
                </a:ext>
              </a:extLst>
            </p:cNvPr>
            <p:cNvSpPr/>
            <p:nvPr/>
          </p:nvSpPr>
          <p:spPr>
            <a:xfrm>
              <a:off x="1394934" y="806116"/>
              <a:ext cx="6822634" cy="2750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D77A45-B3ED-4E1A-863D-048EE73CB7CF}"/>
                </a:ext>
              </a:extLst>
            </p:cNvPr>
            <p:cNvSpPr/>
            <p:nvPr/>
          </p:nvSpPr>
          <p:spPr>
            <a:xfrm>
              <a:off x="1394934" y="1126958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C86269-3491-412A-8F89-C41D451EF212}"/>
                </a:ext>
              </a:extLst>
            </p:cNvPr>
            <p:cNvSpPr/>
            <p:nvPr/>
          </p:nvSpPr>
          <p:spPr>
            <a:xfrm>
              <a:off x="1394935" y="1447801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2F675AE-45F2-48A3-BD55-440C7EEB4221}"/>
                </a:ext>
              </a:extLst>
            </p:cNvPr>
            <p:cNvSpPr txBox="1"/>
            <p:nvPr/>
          </p:nvSpPr>
          <p:spPr>
            <a:xfrm>
              <a:off x="425117" y="769186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From</a:t>
              </a:r>
              <a:r>
                <a:rPr lang="fr-FR" sz="2000" b="1" dirty="0"/>
                <a:t> :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0147AC7-ECCD-4F63-AD44-8D4E4D65A154}"/>
                </a:ext>
              </a:extLst>
            </p:cNvPr>
            <p:cNvSpPr txBox="1"/>
            <p:nvPr/>
          </p:nvSpPr>
          <p:spPr>
            <a:xfrm>
              <a:off x="425117" y="1081173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To :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292872D-F55B-4475-B11E-483D2144CD5B}"/>
                </a:ext>
              </a:extLst>
            </p:cNvPr>
            <p:cNvSpPr txBox="1"/>
            <p:nvPr/>
          </p:nvSpPr>
          <p:spPr>
            <a:xfrm>
              <a:off x="425117" y="1396320"/>
              <a:ext cx="1117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Subject</a:t>
              </a:r>
              <a:r>
                <a:rPr lang="fr-FR" sz="2000" b="1" dirty="0"/>
                <a:t>: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49ADECFB-5A04-431A-B793-7BCF0FF681F5}"/>
              </a:ext>
            </a:extLst>
          </p:cNvPr>
          <p:cNvSpPr txBox="1"/>
          <p:nvPr/>
        </p:nvSpPr>
        <p:spPr>
          <a:xfrm>
            <a:off x="520718" y="5160569"/>
            <a:ext cx="802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/>
              <a:t>Best regards,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9DBD29-80D9-48F5-AE1B-CD933D11675F}"/>
              </a:ext>
            </a:extLst>
          </p:cNvPr>
          <p:cNvSpPr txBox="1"/>
          <p:nvPr/>
        </p:nvSpPr>
        <p:spPr>
          <a:xfrm>
            <a:off x="1394934" y="769186"/>
            <a:ext cx="80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ellie.mitch@bmail.com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6DF529-DB04-4108-A1C4-354659EB9522}"/>
              </a:ext>
            </a:extLst>
          </p:cNvPr>
          <p:cNvSpPr txBox="1"/>
          <p:nvPr/>
        </p:nvSpPr>
        <p:spPr>
          <a:xfrm>
            <a:off x="1394934" y="1085229"/>
            <a:ext cx="8022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info@citygarden.ca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D44FFC-6951-4454-8026-B33EC7357434}"/>
              </a:ext>
            </a:extLst>
          </p:cNvPr>
          <p:cNvSpPr/>
          <p:nvPr/>
        </p:nvSpPr>
        <p:spPr>
          <a:xfrm>
            <a:off x="1387250" y="1399481"/>
            <a:ext cx="3929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Questions about the </a:t>
            </a:r>
            <a:r>
              <a:rPr lang="fr-FR" sz="2000" b="1" dirty="0" err="1"/>
              <a:t>summer</a:t>
            </a:r>
            <a:r>
              <a:rPr lang="fr-FR" sz="2000" b="1" dirty="0"/>
              <a:t> camp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FD27436-CBFD-4BD1-9019-8918DAFCC6BA}"/>
              </a:ext>
            </a:extLst>
          </p:cNvPr>
          <p:cNvSpPr/>
          <p:nvPr/>
        </p:nvSpPr>
        <p:spPr>
          <a:xfrm>
            <a:off x="3254344" y="1959916"/>
            <a:ext cx="1696054" cy="36374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Greetings</a:t>
            </a:r>
            <a:endParaRPr lang="fr-FR" sz="2400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83A6F9C-D8B7-49C8-A24D-5D8D9C0FB3F4}"/>
              </a:ext>
            </a:extLst>
          </p:cNvPr>
          <p:cNvSpPr/>
          <p:nvPr/>
        </p:nvSpPr>
        <p:spPr>
          <a:xfrm>
            <a:off x="9463515" y="3524245"/>
            <a:ext cx="1288492" cy="43716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Body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733BAFFC-B6F1-4673-A084-332AAE1076BD}"/>
              </a:ext>
            </a:extLst>
          </p:cNvPr>
          <p:cNvSpPr/>
          <p:nvPr/>
        </p:nvSpPr>
        <p:spPr>
          <a:xfrm>
            <a:off x="2492674" y="5205098"/>
            <a:ext cx="1571326" cy="385547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Closing</a:t>
            </a:r>
            <a:endParaRPr lang="fr-FR" sz="2400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AE52EEF-38F8-424F-A999-E51F9D21F23A}"/>
              </a:ext>
            </a:extLst>
          </p:cNvPr>
          <p:cNvSpPr/>
          <p:nvPr/>
        </p:nvSpPr>
        <p:spPr>
          <a:xfrm>
            <a:off x="5113433" y="1134477"/>
            <a:ext cx="1717673" cy="338287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Recipient</a:t>
            </a:r>
            <a:endParaRPr lang="fr-FR" sz="2400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A2EB270-EF92-43F3-902F-835497027624}"/>
              </a:ext>
            </a:extLst>
          </p:cNvPr>
          <p:cNvSpPr/>
          <p:nvPr/>
        </p:nvSpPr>
        <p:spPr>
          <a:xfrm>
            <a:off x="4219714" y="565963"/>
            <a:ext cx="1392192" cy="290595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Sender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8B7C17B-6F2E-43DA-9268-A4C64CC92FBB}"/>
              </a:ext>
            </a:extLst>
          </p:cNvPr>
          <p:cNvSpPr/>
          <p:nvPr/>
        </p:nvSpPr>
        <p:spPr>
          <a:xfrm>
            <a:off x="5292144" y="1635214"/>
            <a:ext cx="1369308" cy="342004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Subject</a:t>
            </a:r>
            <a:endParaRPr lang="fr-FR" sz="2400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5679867-1B46-44B7-A637-AE8ABD78643C}"/>
              </a:ext>
            </a:extLst>
          </p:cNvPr>
          <p:cNvSpPr/>
          <p:nvPr/>
        </p:nvSpPr>
        <p:spPr>
          <a:xfrm>
            <a:off x="2390824" y="5698725"/>
            <a:ext cx="1727040" cy="397268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Signature</a:t>
            </a:r>
          </a:p>
        </p:txBody>
      </p: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88EFBC78-EA95-4F70-AFA9-27AA95B6FD43}"/>
              </a:ext>
            </a:extLst>
          </p:cNvPr>
          <p:cNvSpPr/>
          <p:nvPr/>
        </p:nvSpPr>
        <p:spPr>
          <a:xfrm>
            <a:off x="8327377" y="2403929"/>
            <a:ext cx="831607" cy="2677795"/>
          </a:xfrm>
          <a:prstGeom prst="rightBrace">
            <a:avLst/>
          </a:prstGeom>
          <a:ln w="5715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921E2E9-7C92-433A-89B3-B123F6FEC0D4}"/>
              </a:ext>
            </a:extLst>
          </p:cNvPr>
          <p:cNvSpPr txBox="1"/>
          <p:nvPr/>
        </p:nvSpPr>
        <p:spPr>
          <a:xfrm>
            <a:off x="520718" y="2373251"/>
            <a:ext cx="802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/>
              <a:t>I </a:t>
            </a:r>
            <a:r>
              <a:rPr lang="fr-FR" sz="2400" b="1" dirty="0" err="1"/>
              <a:t>am</a:t>
            </a:r>
            <a:r>
              <a:rPr lang="fr-FR" sz="2400" b="1" dirty="0"/>
              <a:t> </a:t>
            </a:r>
            <a:r>
              <a:rPr lang="fr-FR" sz="2400" b="1" dirty="0" err="1"/>
              <a:t>very</a:t>
            </a:r>
            <a:r>
              <a:rPr lang="fr-FR" sz="2400" b="1" dirty="0"/>
              <a:t> </a:t>
            </a:r>
            <a:r>
              <a:rPr lang="fr-FR" sz="2400" b="1" dirty="0" err="1"/>
              <a:t>interested</a:t>
            </a:r>
            <a:r>
              <a:rPr lang="fr-FR" sz="2400" b="1" dirty="0"/>
              <a:t> in </a:t>
            </a:r>
            <a:r>
              <a:rPr lang="fr-FR" sz="2400" b="1" dirty="0" err="1"/>
              <a:t>your</a:t>
            </a:r>
            <a:r>
              <a:rPr lang="fr-FR" sz="2400" b="1" dirty="0"/>
              <a:t> </a:t>
            </a:r>
            <a:r>
              <a:rPr lang="fr-FR" sz="2400" b="1" dirty="0" err="1"/>
              <a:t>summer</a:t>
            </a:r>
            <a:r>
              <a:rPr lang="fr-FR" sz="2400" b="1" dirty="0"/>
              <a:t> camp. I love </a:t>
            </a:r>
            <a:r>
              <a:rPr lang="fr-FR" sz="2400" b="1" dirty="0" err="1"/>
              <a:t>technology</a:t>
            </a:r>
            <a:r>
              <a:rPr lang="fr-FR" sz="2400" b="1" dirty="0"/>
              <a:t> and </a:t>
            </a:r>
            <a:r>
              <a:rPr lang="fr-FR" sz="2400" b="1" dirty="0" err="1"/>
              <a:t>video</a:t>
            </a:r>
            <a:r>
              <a:rPr lang="fr-FR" sz="2400" b="1" dirty="0"/>
              <a:t> </a:t>
            </a:r>
            <a:r>
              <a:rPr lang="fr-FR" sz="2400" b="1" dirty="0" err="1"/>
              <a:t>games</a:t>
            </a:r>
            <a:r>
              <a:rPr lang="fr-FR" sz="2400" b="1" dirty="0"/>
              <a:t>. But I have </a:t>
            </a:r>
            <a:r>
              <a:rPr lang="fr-FR" sz="2400" b="1" dirty="0" err="1"/>
              <a:t>some</a:t>
            </a:r>
            <a:r>
              <a:rPr lang="fr-FR" sz="2400" b="1" dirty="0"/>
              <a:t> questions.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FF6BF73-C5C7-4DCD-AC06-1D13F6E3FB15}"/>
              </a:ext>
            </a:extLst>
          </p:cNvPr>
          <p:cNvSpPr txBox="1"/>
          <p:nvPr/>
        </p:nvSpPr>
        <p:spPr>
          <a:xfrm>
            <a:off x="520718" y="1914075"/>
            <a:ext cx="802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 err="1"/>
              <a:t>Dear</a:t>
            </a:r>
            <a:r>
              <a:rPr lang="fr-FR" sz="2400" b="1" dirty="0"/>
              <a:t> </a:t>
            </a:r>
            <a:r>
              <a:rPr lang="fr-FR" sz="2400" b="1" dirty="0" err="1"/>
              <a:t>Madam</a:t>
            </a:r>
            <a:r>
              <a:rPr lang="fr-FR" sz="2400" b="1" dirty="0"/>
              <a:t>/Sir,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784B419-E041-42AA-91B9-E39B37700DAE}"/>
              </a:ext>
            </a:extLst>
          </p:cNvPr>
          <p:cNvSpPr txBox="1"/>
          <p:nvPr/>
        </p:nvSpPr>
        <p:spPr>
          <a:xfrm>
            <a:off x="520718" y="5606439"/>
            <a:ext cx="1674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/>
              <a:t>Ellie Mitch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35EB5F2-D7B1-4392-9A67-B74F6709D992}"/>
              </a:ext>
            </a:extLst>
          </p:cNvPr>
          <p:cNvSpPr txBox="1"/>
          <p:nvPr/>
        </p:nvSpPr>
        <p:spPr>
          <a:xfrm>
            <a:off x="520718" y="3292810"/>
            <a:ext cx="802284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/>
              <a:t>Will </a:t>
            </a:r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sleep</a:t>
            </a:r>
            <a:r>
              <a:rPr lang="fr-FR" sz="2400" b="1" dirty="0"/>
              <a:t> in </a:t>
            </a:r>
            <a:r>
              <a:rPr lang="fr-FR" sz="2400" b="1" dirty="0" err="1"/>
              <a:t>tents</a:t>
            </a:r>
            <a:r>
              <a:rPr lang="fr-FR" sz="2400" b="1" dirty="0"/>
              <a:t> ?</a:t>
            </a:r>
            <a:endParaRPr lang="fr-FR" sz="2400" b="1" dirty="0">
              <a:cs typeface="Calibri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BCDFEF5-7D27-42A9-83BA-74A8877B19A7}"/>
              </a:ext>
            </a:extLst>
          </p:cNvPr>
          <p:cNvSpPr txBox="1"/>
          <p:nvPr/>
        </p:nvSpPr>
        <p:spPr>
          <a:xfrm>
            <a:off x="507775" y="3863891"/>
            <a:ext cx="802284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/>
              <a:t>Are </a:t>
            </a:r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going</a:t>
            </a:r>
            <a:r>
              <a:rPr lang="fr-FR" sz="2400" b="1" dirty="0"/>
              <a:t> to kayak </a:t>
            </a:r>
            <a:r>
              <a:rPr lang="fr-FR" sz="2400" b="1" dirty="0" err="1"/>
              <a:t>every</a:t>
            </a:r>
            <a:r>
              <a:rPr lang="fr-FR" sz="2400" b="1" dirty="0"/>
              <a:t> </a:t>
            </a:r>
            <a:r>
              <a:rPr lang="fr-FR" sz="2400" b="1" dirty="0" err="1"/>
              <a:t>day</a:t>
            </a:r>
            <a:r>
              <a:rPr lang="fr-FR" sz="2400" b="1" dirty="0"/>
              <a:t> ?</a:t>
            </a:r>
            <a:endParaRPr lang="fr-FR" sz="2400" b="1" dirty="0">
              <a:cs typeface="Calibri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188E89E-94E1-4CCB-8B7A-74A36074DB03}"/>
              </a:ext>
            </a:extLst>
          </p:cNvPr>
          <p:cNvSpPr txBox="1"/>
          <p:nvPr/>
        </p:nvSpPr>
        <p:spPr>
          <a:xfrm>
            <a:off x="509813" y="4483866"/>
            <a:ext cx="802284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b="1" dirty="0"/>
              <a:t>Do I </a:t>
            </a:r>
            <a:r>
              <a:rPr lang="fr-FR" sz="2400" b="1" dirty="0" err="1"/>
              <a:t>need</a:t>
            </a:r>
            <a:r>
              <a:rPr lang="fr-FR" sz="2400" b="1" dirty="0"/>
              <a:t> to </a:t>
            </a:r>
            <a:r>
              <a:rPr lang="fr-FR" sz="2400" b="1" dirty="0" err="1"/>
              <a:t>buy</a:t>
            </a:r>
            <a:r>
              <a:rPr lang="fr-FR" sz="2400" b="1" dirty="0"/>
              <a:t> </a:t>
            </a:r>
            <a:r>
              <a:rPr lang="fr-FR" sz="2400" b="1" dirty="0" err="1"/>
              <a:t>some</a:t>
            </a:r>
            <a:r>
              <a:rPr lang="fr-FR" sz="2400" b="1" dirty="0"/>
              <a:t> </a:t>
            </a:r>
            <a:r>
              <a:rPr lang="fr-FR" sz="2400" b="1" dirty="0" err="1"/>
              <a:t>sunscreen</a:t>
            </a:r>
            <a:r>
              <a:rPr lang="fr-FR" sz="2400" b="1" dirty="0"/>
              <a:t>?</a:t>
            </a:r>
            <a:endParaRPr lang="fr-FR" sz="2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7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6326E10-D60A-4DC8-A024-A31A331F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8397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678D845-3ECE-492D-B68A-5C3C86C03FC3}"/>
              </a:ext>
            </a:extLst>
          </p:cNvPr>
          <p:cNvSpPr/>
          <p:nvPr/>
        </p:nvSpPr>
        <p:spPr>
          <a:xfrm>
            <a:off x="6448850" y="1932560"/>
            <a:ext cx="2064646" cy="500223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Greetings</a:t>
            </a:r>
            <a:endParaRPr lang="fr-FR" sz="2800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48705D9-DF0A-4054-B64E-F1C2E652F599}"/>
              </a:ext>
            </a:extLst>
          </p:cNvPr>
          <p:cNvSpPr/>
          <p:nvPr/>
        </p:nvSpPr>
        <p:spPr>
          <a:xfrm>
            <a:off x="8599628" y="3503888"/>
            <a:ext cx="1288492" cy="595518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Body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7B586E-1D92-4AB8-ABBB-AE0A90EDB995}"/>
              </a:ext>
            </a:extLst>
          </p:cNvPr>
          <p:cNvSpPr/>
          <p:nvPr/>
        </p:nvSpPr>
        <p:spPr>
          <a:xfrm>
            <a:off x="7736108" y="4818187"/>
            <a:ext cx="1727040" cy="595518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Closing</a:t>
            </a:r>
            <a:endParaRPr lang="fr-FR" sz="2800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88F10E4-1DAA-4859-B80E-E66CCA9AB5EE}"/>
              </a:ext>
            </a:extLst>
          </p:cNvPr>
          <p:cNvGrpSpPr/>
          <p:nvPr/>
        </p:nvGrpSpPr>
        <p:grpSpPr>
          <a:xfrm>
            <a:off x="341746" y="601579"/>
            <a:ext cx="8201818" cy="1251284"/>
            <a:chOff x="341746" y="601579"/>
            <a:chExt cx="8201818" cy="1251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3D241E-FD10-4A49-8123-A2A8B3A929BD}"/>
                </a:ext>
              </a:extLst>
            </p:cNvPr>
            <p:cNvSpPr/>
            <p:nvPr/>
          </p:nvSpPr>
          <p:spPr>
            <a:xfrm>
              <a:off x="341746" y="601579"/>
              <a:ext cx="8201818" cy="12512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3E06F9-B41C-4A3F-83FF-97278EE80585}"/>
                </a:ext>
              </a:extLst>
            </p:cNvPr>
            <p:cNvSpPr/>
            <p:nvPr/>
          </p:nvSpPr>
          <p:spPr>
            <a:xfrm>
              <a:off x="1394934" y="806116"/>
              <a:ext cx="6822634" cy="2750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D77A45-B3ED-4E1A-863D-048EE73CB7CF}"/>
                </a:ext>
              </a:extLst>
            </p:cNvPr>
            <p:cNvSpPr/>
            <p:nvPr/>
          </p:nvSpPr>
          <p:spPr>
            <a:xfrm>
              <a:off x="1394934" y="1126958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C86269-3491-412A-8F89-C41D451EF212}"/>
                </a:ext>
              </a:extLst>
            </p:cNvPr>
            <p:cNvSpPr/>
            <p:nvPr/>
          </p:nvSpPr>
          <p:spPr>
            <a:xfrm>
              <a:off x="1394935" y="1447801"/>
              <a:ext cx="6822633" cy="26620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2F675AE-45F2-48A3-BD55-440C7EEB4221}"/>
                </a:ext>
              </a:extLst>
            </p:cNvPr>
            <p:cNvSpPr txBox="1"/>
            <p:nvPr/>
          </p:nvSpPr>
          <p:spPr>
            <a:xfrm>
              <a:off x="425117" y="769186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From</a:t>
              </a:r>
              <a:r>
                <a:rPr lang="fr-FR" sz="2000" b="1" dirty="0"/>
                <a:t> :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0147AC7-ECCD-4F63-AD44-8D4E4D65A154}"/>
                </a:ext>
              </a:extLst>
            </p:cNvPr>
            <p:cNvSpPr txBox="1"/>
            <p:nvPr/>
          </p:nvSpPr>
          <p:spPr>
            <a:xfrm>
              <a:off x="425117" y="1081173"/>
              <a:ext cx="886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To :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292872D-F55B-4475-B11E-483D2144CD5B}"/>
                </a:ext>
              </a:extLst>
            </p:cNvPr>
            <p:cNvSpPr txBox="1"/>
            <p:nvPr/>
          </p:nvSpPr>
          <p:spPr>
            <a:xfrm>
              <a:off x="425117" y="1396320"/>
              <a:ext cx="1117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Subject</a:t>
              </a:r>
              <a:r>
                <a:rPr lang="fr-FR" sz="2000" b="1" dirty="0"/>
                <a:t>:</a:t>
              </a: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4FE7038-77B0-4EDC-8FFD-7FC044E6364E}"/>
              </a:ext>
            </a:extLst>
          </p:cNvPr>
          <p:cNvSpPr/>
          <p:nvPr/>
        </p:nvSpPr>
        <p:spPr>
          <a:xfrm>
            <a:off x="7736108" y="5456366"/>
            <a:ext cx="2064646" cy="595518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1200340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EC2CA3-2C1D-4CC5-BAD7-C6033E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403" y="1391641"/>
            <a:ext cx="6105194" cy="40747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Récapitulons</a:t>
            </a: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b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Qu’avons</a:t>
            </a:r>
            <a:r>
              <a:rPr lang="en-US" sz="6000">
                <a:solidFill>
                  <a:srgbClr val="FFFFFF"/>
                </a:solidFill>
              </a:rPr>
              <a:t>-nous </a:t>
            </a:r>
            <a:r>
              <a:rPr lang="en-US" sz="6000" err="1">
                <a:solidFill>
                  <a:srgbClr val="FFFFFF"/>
                </a:solidFill>
              </a:rPr>
              <a:t>appris</a:t>
            </a:r>
            <a:r>
              <a:rPr lang="en-US" sz="6000">
                <a:solidFill>
                  <a:srgbClr val="FFFFFF"/>
                </a:solidFill>
              </a:rPr>
              <a:t> </a:t>
            </a:r>
            <a:r>
              <a:rPr lang="en-US" sz="6000" err="1">
                <a:solidFill>
                  <a:srgbClr val="FFFFFF"/>
                </a:solidFill>
              </a:rPr>
              <a:t>aujourd’hui</a:t>
            </a:r>
            <a:r>
              <a:rPr lang="en-US" sz="6000">
                <a:solidFill>
                  <a:srgbClr val="FFFFFF"/>
                </a:solidFill>
              </a:rPr>
              <a:t>?           De quoi es-</a:t>
            </a:r>
            <a:r>
              <a:rPr lang="en-US" sz="6000" err="1">
                <a:solidFill>
                  <a:srgbClr val="FFFFFF"/>
                </a:solidFill>
              </a:rPr>
              <a:t>tu</a:t>
            </a:r>
            <a:r>
              <a:rPr lang="en-US" sz="6000">
                <a:solidFill>
                  <a:srgbClr val="FFFFFF"/>
                </a:solidFill>
              </a:rPr>
              <a:t> capable à </a:t>
            </a:r>
            <a:r>
              <a:rPr lang="en-US" sz="6000" err="1">
                <a:solidFill>
                  <a:srgbClr val="FFFFFF"/>
                </a:solidFill>
              </a:rPr>
              <a:t>présent</a:t>
            </a:r>
            <a:r>
              <a:rPr lang="en-US" sz="6000">
                <a:solidFill>
                  <a:srgbClr val="FFFFFF"/>
                </a:solidFill>
              </a:rPr>
              <a:t>?</a:t>
            </a:r>
            <a:endParaRPr lang="en-US" sz="6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416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3FC78FD-EBED-44A6-95D1-5CFA000F78A5}"/>
              </a:ext>
            </a:extLst>
          </p:cNvPr>
          <p:cNvSpPr txBox="1"/>
          <p:nvPr/>
        </p:nvSpPr>
        <p:spPr>
          <a:xfrm>
            <a:off x="987287" y="273790"/>
            <a:ext cx="10217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latin typeface="+mj-lt"/>
              </a:rPr>
              <a:t> Wear a </a:t>
            </a:r>
            <a:r>
              <a:rPr lang="fr-FR" sz="4800" dirty="0" err="1">
                <a:latin typeface="+mj-lt"/>
              </a:rPr>
              <a:t>mask</a:t>
            </a:r>
            <a:r>
              <a:rPr lang="fr-FR" sz="4800" dirty="0">
                <a:latin typeface="+mj-lt"/>
              </a:rPr>
              <a:t> and </a:t>
            </a:r>
            <a:r>
              <a:rPr lang="fr-FR" sz="4800" dirty="0" err="1">
                <a:latin typeface="+mj-lt"/>
              </a:rPr>
              <a:t>practise</a:t>
            </a:r>
            <a:r>
              <a:rPr lang="fr-FR" sz="4800" dirty="0">
                <a:latin typeface="+mj-lt"/>
              </a:rPr>
              <a:t> </a:t>
            </a:r>
            <a:r>
              <a:rPr lang="fr-FR" sz="4800" dirty="0" err="1">
                <a:latin typeface="+mj-lt"/>
              </a:rPr>
              <a:t>your</a:t>
            </a:r>
            <a:r>
              <a:rPr lang="fr-FR" sz="4800" dirty="0">
                <a:latin typeface="+mj-lt"/>
              </a:rPr>
              <a:t> English!</a:t>
            </a:r>
          </a:p>
        </p:txBody>
      </p:sp>
      <p:pic>
        <p:nvPicPr>
          <p:cNvPr id="4" name="Image 3" descr="Une image contenant mammifère, animal, extérieur, herbe&#10;&#10;Description générée automatiquement">
            <a:extLst>
              <a:ext uri="{FF2B5EF4-FFF2-40B4-BE49-F238E27FC236}">
                <a16:creationId xmlns:a16="http://schemas.microsoft.com/office/drawing/2014/main" id="{FCCED3A0-B458-4568-B74C-6CD2D4AA3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35" y="1264041"/>
            <a:ext cx="8244330" cy="5320169"/>
          </a:xfrm>
          <a:prstGeom prst="rect">
            <a:avLst/>
          </a:prstGeom>
        </p:spPr>
      </p:pic>
      <p:pic>
        <p:nvPicPr>
          <p:cNvPr id="5" name="Image 4" descr="Une image contenant chope, table&#10;&#10;Description générée automatiquement">
            <a:extLst>
              <a:ext uri="{FF2B5EF4-FFF2-40B4-BE49-F238E27FC236}">
                <a16:creationId xmlns:a16="http://schemas.microsoft.com/office/drawing/2014/main" id="{7C239718-3D5C-4533-9582-B892ECFF4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311">
            <a:off x="6821908" y="3159308"/>
            <a:ext cx="1781539" cy="1004593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0D45DE35-9753-4997-A92D-75DBE9CA545E}"/>
              </a:ext>
            </a:extLst>
          </p:cNvPr>
          <p:cNvSpPr/>
          <p:nvPr/>
        </p:nvSpPr>
        <p:spPr>
          <a:xfrm>
            <a:off x="172278" y="3172094"/>
            <a:ext cx="3564835" cy="2082073"/>
          </a:xfrm>
          <a:prstGeom prst="wedgeEllipseCallout">
            <a:avLst>
              <a:gd name="adj1" fmla="val -49116"/>
              <a:gd name="adj2" fmla="val 631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Not on </a:t>
            </a:r>
            <a:r>
              <a:rPr lang="fr-FR" sz="2800" b="1" dirty="0" err="1"/>
              <a:t>your</a:t>
            </a:r>
            <a:r>
              <a:rPr lang="fr-FR" sz="2800" b="1" dirty="0"/>
              <a:t> </a:t>
            </a:r>
            <a:r>
              <a:rPr lang="fr-FR" sz="2800" b="1" dirty="0" err="1"/>
              <a:t>horns</a:t>
            </a:r>
            <a:r>
              <a:rPr lang="fr-FR" sz="2800" b="1" dirty="0"/>
              <a:t> Tony! On </a:t>
            </a:r>
            <a:r>
              <a:rPr lang="fr-FR" sz="2800" b="1" dirty="0" err="1"/>
              <a:t>your</a:t>
            </a:r>
            <a:r>
              <a:rPr lang="fr-FR" sz="2800" b="1" dirty="0"/>
              <a:t> </a:t>
            </a:r>
            <a:r>
              <a:rPr lang="fr-FR" sz="2800" b="1" dirty="0" err="1"/>
              <a:t>mouth</a:t>
            </a:r>
            <a:r>
              <a:rPr lang="fr-FR" sz="2800" b="1" dirty="0"/>
              <a:t>, </a:t>
            </a:r>
            <a:r>
              <a:rPr lang="fr-FR" sz="2800" b="1" dirty="0" err="1"/>
              <a:t>silly</a:t>
            </a:r>
            <a:r>
              <a:rPr lang="fr-FR" sz="2800" b="1" dirty="0"/>
              <a:t>!</a:t>
            </a:r>
          </a:p>
        </p:txBody>
      </p:sp>
      <p:sp>
        <p:nvSpPr>
          <p:cNvPr id="6" name="Phylactère : pensées 5">
            <a:extLst>
              <a:ext uri="{FF2B5EF4-FFF2-40B4-BE49-F238E27FC236}">
                <a16:creationId xmlns:a16="http://schemas.microsoft.com/office/drawing/2014/main" id="{81E99BC4-7CD8-4349-83D1-DEFBFA57260B}"/>
              </a:ext>
            </a:extLst>
          </p:cNvPr>
          <p:cNvSpPr/>
          <p:nvPr/>
        </p:nvSpPr>
        <p:spPr>
          <a:xfrm>
            <a:off x="4489945" y="1325216"/>
            <a:ext cx="1277291" cy="137659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 descr="Engrenages">
            <a:extLst>
              <a:ext uri="{FF2B5EF4-FFF2-40B4-BE49-F238E27FC236}">
                <a16:creationId xmlns:a16="http://schemas.microsoft.com/office/drawing/2014/main" id="{10531F82-A344-4550-9641-974F1CE63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1390" y="1556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95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2A28B-3463-2341-AE33-4754BA8E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502844"/>
            <a:ext cx="10515600" cy="1325563"/>
          </a:xfrm>
        </p:spPr>
        <p:txBody>
          <a:bodyPr/>
          <a:lstStyle/>
          <a:p>
            <a:r>
              <a:rPr lang="fr-FR"/>
              <a:t>The end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D68A8D-EAD2-FB49-8DF6-FD2DCE548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787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F6179-B520-4AB5-96F3-3CFCA36D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185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Extra </a:t>
            </a:r>
            <a:r>
              <a:rPr lang="fr-FR" dirty="0" err="1"/>
              <a:t>activities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B9AAD-D009-4DC9-A682-2F7118BAC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cs typeface="Calibri Light"/>
              </a:rPr>
              <a:t>Today’s clues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58E8D-D86E-4D3D-9865-031C7137027A}"/>
              </a:ext>
            </a:extLst>
          </p:cNvPr>
          <p:cNvSpPr txBox="1"/>
          <p:nvPr/>
        </p:nvSpPr>
        <p:spPr>
          <a:xfrm>
            <a:off x="1295400" y="2213321"/>
            <a:ext cx="934536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dventure Subtitles" panose="040B0600000000000000" pitchFamily="82" charset="0"/>
                <a:cs typeface="Calibri"/>
              </a:rPr>
              <a:t>We’re going to visit a big country: it’s the 2nd largest country in the world!</a:t>
            </a:r>
            <a:endParaRPr lang="en-US" dirty="0">
              <a:latin typeface="Adventure Subtitles" panose="040B0600000000000000" pitchFamily="82" charset="0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C67D2-A5E8-4066-91F1-B55AB34E4B04}"/>
              </a:ext>
            </a:extLst>
          </p:cNvPr>
          <p:cNvSpPr txBox="1"/>
          <p:nvPr/>
        </p:nvSpPr>
        <p:spPr>
          <a:xfrm>
            <a:off x="1295399" y="4035486"/>
            <a:ext cx="643239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dventure Subtitles" panose="040B0600000000000000" pitchFamily="82" charset="0"/>
                <a:ea typeface="+mn-lt"/>
                <a:cs typeface="+mn-lt"/>
              </a:rPr>
              <a:t>There are a lot of bears there!</a:t>
            </a:r>
            <a:endParaRPr lang="en-US" dirty="0">
              <a:latin typeface="Adventure Subtitles" panose="040B0600000000000000" pitchFamily="82" charset="0"/>
              <a:cs typeface="Calibri"/>
            </a:endParaRPr>
          </a:p>
        </p:txBody>
      </p:sp>
      <p:pic>
        <p:nvPicPr>
          <p:cNvPr id="18" name="Graphique 17" descr="Loupe">
            <a:extLst>
              <a:ext uri="{FF2B5EF4-FFF2-40B4-BE49-F238E27FC236}">
                <a16:creationId xmlns:a16="http://schemas.microsoft.com/office/drawing/2014/main" id="{C2BC7E01-DB73-4E34-9464-1F61785C8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6588" y="613302"/>
            <a:ext cx="914400" cy="9144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8123C353-4250-5D4C-AA22-78CB716C0E0F}"/>
              </a:ext>
            </a:extLst>
          </p:cNvPr>
          <p:cNvSpPr txBox="1"/>
          <p:nvPr/>
        </p:nvSpPr>
        <p:spPr>
          <a:xfrm>
            <a:off x="1385064" y="5490959"/>
            <a:ext cx="53021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dventure Subtitles" panose="040B0600000000000000" pitchFamily="82" charset="0"/>
                <a:cs typeface="Calibri"/>
              </a:rPr>
              <a:t>The capital city is Ottawa.</a:t>
            </a:r>
          </a:p>
        </p:txBody>
      </p:sp>
      <p:pic>
        <p:nvPicPr>
          <p:cNvPr id="14" name="Graphique 13" descr="Feuille d'érable">
            <a:extLst>
              <a:ext uri="{FF2B5EF4-FFF2-40B4-BE49-F238E27FC236}">
                <a16:creationId xmlns:a16="http://schemas.microsoft.com/office/drawing/2014/main" id="{FF9254F0-6982-4466-9F2B-AB1EAB693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336" y="2294730"/>
            <a:ext cx="914400" cy="914400"/>
          </a:xfrm>
          <a:prstGeom prst="rect">
            <a:avLst/>
          </a:prstGeom>
        </p:spPr>
      </p:pic>
      <p:pic>
        <p:nvPicPr>
          <p:cNvPr id="16" name="Graphique 15" descr="Feuille d'érable">
            <a:extLst>
              <a:ext uri="{FF2B5EF4-FFF2-40B4-BE49-F238E27FC236}">
                <a16:creationId xmlns:a16="http://schemas.microsoft.com/office/drawing/2014/main" id="{6B8190DF-13B2-487B-AD3D-39BC0D52C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679" y="3813173"/>
            <a:ext cx="914400" cy="914400"/>
          </a:xfrm>
          <a:prstGeom prst="rect">
            <a:avLst/>
          </a:prstGeom>
        </p:spPr>
      </p:pic>
      <p:pic>
        <p:nvPicPr>
          <p:cNvPr id="19" name="Graphique 18" descr="Feuille d'érable">
            <a:extLst>
              <a:ext uri="{FF2B5EF4-FFF2-40B4-BE49-F238E27FC236}">
                <a16:creationId xmlns:a16="http://schemas.microsoft.com/office/drawing/2014/main" id="{30D328B3-1106-4625-8EC4-D59F85C4D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3261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819B9F-FD4B-3748-96D7-9065344F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play</a:t>
            </a:r>
            <a:r>
              <a:rPr lang="fr-FR" dirty="0"/>
              <a:t>! Can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the </a:t>
            </a:r>
            <a:r>
              <a:rPr lang="fr-FR" dirty="0" err="1"/>
              <a:t>word</a:t>
            </a:r>
            <a:r>
              <a:rPr lang="fr-FR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215CA9-8D23-2B47-9CAD-4FC6776E0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5400" dirty="0"/>
              <a:t>H   </a:t>
            </a:r>
            <a:r>
              <a:rPr lang="fr-FR" sz="5400" dirty="0" err="1"/>
              <a:t>rse</a:t>
            </a:r>
            <a:r>
              <a:rPr lang="fr-FR" sz="5400" dirty="0"/>
              <a:t>  </a:t>
            </a:r>
            <a:r>
              <a:rPr lang="fr-FR" sz="5400" dirty="0" err="1"/>
              <a:t>ridi</a:t>
            </a:r>
            <a:r>
              <a:rPr lang="fr-FR" sz="5400" dirty="0"/>
              <a:t>   g</a:t>
            </a:r>
          </a:p>
          <a:p>
            <a:pPr marL="0" indent="0">
              <a:buNone/>
            </a:pPr>
            <a:r>
              <a:rPr lang="fr-FR" sz="5400" dirty="0"/>
              <a:t>Cano   </a:t>
            </a:r>
            <a:r>
              <a:rPr lang="fr-FR" sz="5400" dirty="0" err="1"/>
              <a:t>ing</a:t>
            </a:r>
            <a:endParaRPr lang="fr-FR" sz="5400" dirty="0"/>
          </a:p>
          <a:p>
            <a:pPr marL="0" indent="0">
              <a:buNone/>
            </a:pPr>
            <a:r>
              <a:rPr lang="fr-FR" sz="5400" dirty="0"/>
              <a:t>F  s    </a:t>
            </a:r>
            <a:r>
              <a:rPr lang="fr-FR" sz="5400" dirty="0" err="1"/>
              <a:t>ing</a:t>
            </a:r>
            <a:endParaRPr lang="fr-FR" sz="5400" dirty="0"/>
          </a:p>
          <a:p>
            <a:pPr marL="0" indent="0">
              <a:buNone/>
            </a:pPr>
            <a:r>
              <a:rPr lang="fr-FR" sz="5400" dirty="0"/>
              <a:t>   </a:t>
            </a:r>
            <a:r>
              <a:rPr lang="fr-FR" sz="5400" dirty="0" err="1"/>
              <a:t>ikin</a:t>
            </a:r>
            <a:endParaRPr lang="fr-FR" sz="5400" dirty="0"/>
          </a:p>
          <a:p>
            <a:pPr marL="0" indent="0">
              <a:buNone/>
            </a:pPr>
            <a:r>
              <a:rPr lang="fr-FR" sz="5400" dirty="0"/>
              <a:t>R  </a:t>
            </a:r>
            <a:r>
              <a:rPr lang="fr-FR" sz="5400" dirty="0" err="1"/>
              <a:t>ck</a:t>
            </a:r>
            <a:r>
              <a:rPr lang="fr-FR" sz="5400" dirty="0"/>
              <a:t> cli   bing</a:t>
            </a:r>
          </a:p>
          <a:p>
            <a:endParaRPr lang="fr-FR" dirty="0"/>
          </a:p>
        </p:txBody>
      </p:sp>
      <p:sp>
        <p:nvSpPr>
          <p:cNvPr id="4" name="Étoile à 7 branches 3">
            <a:extLst>
              <a:ext uri="{FF2B5EF4-FFF2-40B4-BE49-F238E27FC236}">
                <a16:creationId xmlns:a16="http://schemas.microsoft.com/office/drawing/2014/main" id="{9D0D6C80-4213-F44F-A53C-A559DEDED4EA}"/>
              </a:ext>
            </a:extLst>
          </p:cNvPr>
          <p:cNvSpPr/>
          <p:nvPr/>
        </p:nvSpPr>
        <p:spPr>
          <a:xfrm>
            <a:off x="3006090" y="5493226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7 branches 4">
            <a:extLst>
              <a:ext uri="{FF2B5EF4-FFF2-40B4-BE49-F238E27FC236}">
                <a16:creationId xmlns:a16="http://schemas.microsoft.com/office/drawing/2014/main" id="{1A41C26E-920F-B747-B3EF-73595A98FEA0}"/>
              </a:ext>
            </a:extLst>
          </p:cNvPr>
          <p:cNvSpPr/>
          <p:nvPr/>
        </p:nvSpPr>
        <p:spPr>
          <a:xfrm>
            <a:off x="3855720" y="1992630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Étoile à 7 branches 5">
            <a:extLst>
              <a:ext uri="{FF2B5EF4-FFF2-40B4-BE49-F238E27FC236}">
                <a16:creationId xmlns:a16="http://schemas.microsoft.com/office/drawing/2014/main" id="{D3752E16-5FA6-1C47-8B2A-CC8354C32EF7}"/>
              </a:ext>
            </a:extLst>
          </p:cNvPr>
          <p:cNvSpPr/>
          <p:nvPr/>
        </p:nvSpPr>
        <p:spPr>
          <a:xfrm>
            <a:off x="1352550" y="1996440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toile à 7 branches 6">
            <a:extLst>
              <a:ext uri="{FF2B5EF4-FFF2-40B4-BE49-F238E27FC236}">
                <a16:creationId xmlns:a16="http://schemas.microsoft.com/office/drawing/2014/main" id="{FD2D0729-158B-E840-8E6B-3F3035FE6D41}"/>
              </a:ext>
            </a:extLst>
          </p:cNvPr>
          <p:cNvSpPr/>
          <p:nvPr/>
        </p:nvSpPr>
        <p:spPr>
          <a:xfrm>
            <a:off x="2324100" y="2907030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7 branches 7">
            <a:extLst>
              <a:ext uri="{FF2B5EF4-FFF2-40B4-BE49-F238E27FC236}">
                <a16:creationId xmlns:a16="http://schemas.microsoft.com/office/drawing/2014/main" id="{639CDC19-0933-D54D-897C-1E83A9688C52}"/>
              </a:ext>
            </a:extLst>
          </p:cNvPr>
          <p:cNvSpPr/>
          <p:nvPr/>
        </p:nvSpPr>
        <p:spPr>
          <a:xfrm>
            <a:off x="1912620" y="3726974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7 branches 8">
            <a:extLst>
              <a:ext uri="{FF2B5EF4-FFF2-40B4-BE49-F238E27FC236}">
                <a16:creationId xmlns:a16="http://schemas.microsoft.com/office/drawing/2014/main" id="{F9B26866-40EA-BC4C-B3E5-8B5E201A5663}"/>
              </a:ext>
            </a:extLst>
          </p:cNvPr>
          <p:cNvSpPr/>
          <p:nvPr/>
        </p:nvSpPr>
        <p:spPr>
          <a:xfrm>
            <a:off x="1169670" y="3761264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7 branches 9">
            <a:extLst>
              <a:ext uri="{FF2B5EF4-FFF2-40B4-BE49-F238E27FC236}">
                <a16:creationId xmlns:a16="http://schemas.microsoft.com/office/drawing/2014/main" id="{E908331F-22A5-754C-89CD-A9EB10E31D73}"/>
              </a:ext>
            </a:extLst>
          </p:cNvPr>
          <p:cNvSpPr/>
          <p:nvPr/>
        </p:nvSpPr>
        <p:spPr>
          <a:xfrm>
            <a:off x="941070" y="4632960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7 branches 10">
            <a:extLst>
              <a:ext uri="{FF2B5EF4-FFF2-40B4-BE49-F238E27FC236}">
                <a16:creationId xmlns:a16="http://schemas.microsoft.com/office/drawing/2014/main" id="{8A9E7C67-87C1-EF44-A9B3-E9A6FCCDAEE6}"/>
              </a:ext>
            </a:extLst>
          </p:cNvPr>
          <p:cNvSpPr/>
          <p:nvPr/>
        </p:nvSpPr>
        <p:spPr>
          <a:xfrm>
            <a:off x="2369820" y="4632960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7 branches 11">
            <a:extLst>
              <a:ext uri="{FF2B5EF4-FFF2-40B4-BE49-F238E27FC236}">
                <a16:creationId xmlns:a16="http://schemas.microsoft.com/office/drawing/2014/main" id="{97703280-C43C-364D-9B9C-5B667A22EBC5}"/>
              </a:ext>
            </a:extLst>
          </p:cNvPr>
          <p:cNvSpPr/>
          <p:nvPr/>
        </p:nvSpPr>
        <p:spPr>
          <a:xfrm>
            <a:off x="1230630" y="5493226"/>
            <a:ext cx="411480" cy="4800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280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27BAE-EC0B-4010-BE14-2E620B82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2680"/>
          </a:xfrm>
        </p:spPr>
        <p:txBody>
          <a:bodyPr/>
          <a:lstStyle/>
          <a:p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turn</a:t>
            </a:r>
            <a:r>
              <a:rPr lang="fr-FR" dirty="0"/>
              <a:t>!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E9AC250-A6C1-40ED-B14F-E4908EAFA8E6}"/>
              </a:ext>
            </a:extLst>
          </p:cNvPr>
          <p:cNvSpPr/>
          <p:nvPr/>
        </p:nvSpPr>
        <p:spPr>
          <a:xfrm>
            <a:off x="563526" y="1807534"/>
            <a:ext cx="4221125" cy="3845366"/>
          </a:xfrm>
          <a:prstGeom prst="roundRect">
            <a:avLst/>
          </a:prstGeom>
          <a:ln w="38100">
            <a:solidFill>
              <a:srgbClr val="CC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Workshops start at 9am</a:t>
            </a:r>
          </a:p>
          <a:p>
            <a:pPr algn="ctr"/>
            <a:r>
              <a:rPr lang="fr-FR" sz="2400" dirty="0"/>
              <a:t>&amp; finish at 4pm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Monday – Drones</a:t>
            </a:r>
          </a:p>
          <a:p>
            <a:pPr algn="ctr"/>
            <a:r>
              <a:rPr lang="fr-FR" sz="2400" dirty="0"/>
              <a:t>Tuesday – 3D Game design</a:t>
            </a:r>
          </a:p>
          <a:p>
            <a:pPr algn="ctr"/>
            <a:r>
              <a:rPr lang="fr-FR" sz="2400" dirty="0" err="1"/>
              <a:t>Wednesday</a:t>
            </a:r>
            <a:r>
              <a:rPr lang="fr-FR" sz="2400" dirty="0"/>
              <a:t> –  </a:t>
            </a:r>
            <a:r>
              <a:rPr lang="fr-FR" sz="2400" dirty="0" err="1"/>
              <a:t>Sportsball</a:t>
            </a:r>
            <a:endParaRPr lang="fr-FR" sz="2400" dirty="0"/>
          </a:p>
          <a:p>
            <a:pPr algn="ctr"/>
            <a:r>
              <a:rPr lang="fr-FR" sz="2400" dirty="0"/>
              <a:t>Thursday – </a:t>
            </a:r>
            <a:r>
              <a:rPr lang="fr-FR" sz="2400" dirty="0" err="1"/>
              <a:t>Photography</a:t>
            </a:r>
            <a:endParaRPr lang="fr-FR" sz="2400" dirty="0"/>
          </a:p>
          <a:p>
            <a:pPr algn="ctr"/>
            <a:r>
              <a:rPr lang="fr-FR" sz="2400" dirty="0"/>
              <a:t>Friday – Virtual reality</a:t>
            </a:r>
          </a:p>
        </p:txBody>
      </p:sp>
      <p:pic>
        <p:nvPicPr>
          <p:cNvPr id="6" name="Image 28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A573485F-0608-4978-B84B-AF65A3C1C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33638"/>
          <a:stretch/>
        </p:blipFill>
        <p:spPr>
          <a:xfrm>
            <a:off x="5290483" y="1307806"/>
            <a:ext cx="5065629" cy="50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1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27BAE-EC0B-4010-BE14-2E620B82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2680"/>
          </a:xfrm>
        </p:spPr>
        <p:txBody>
          <a:bodyPr/>
          <a:lstStyle/>
          <a:p>
            <a:r>
              <a:rPr lang="fr-FR" dirty="0" err="1"/>
              <a:t>Ellie’s</a:t>
            </a:r>
            <a:r>
              <a:rPr lang="fr-FR" dirty="0"/>
              <a:t> </a:t>
            </a:r>
            <a:r>
              <a:rPr lang="fr-FR" dirty="0" err="1"/>
              <a:t>resolutions</a:t>
            </a:r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E9AC250-A6C1-40ED-B14F-E4908EAFA8E6}"/>
              </a:ext>
            </a:extLst>
          </p:cNvPr>
          <p:cNvSpPr/>
          <p:nvPr/>
        </p:nvSpPr>
        <p:spPr>
          <a:xfrm>
            <a:off x="563527" y="1807534"/>
            <a:ext cx="3934046" cy="3845366"/>
          </a:xfrm>
          <a:prstGeom prst="roundRect">
            <a:avLst/>
          </a:prstGeom>
          <a:ln w="38100">
            <a:solidFill>
              <a:srgbClr val="CC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Workshops start at 9am</a:t>
            </a:r>
          </a:p>
          <a:p>
            <a:pPr algn="ctr"/>
            <a:r>
              <a:rPr lang="fr-FR" sz="2400" dirty="0"/>
              <a:t>&amp; finish at 4pm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Monday – Drones</a:t>
            </a:r>
          </a:p>
          <a:p>
            <a:pPr algn="ctr"/>
            <a:r>
              <a:rPr lang="fr-FR" sz="2400" dirty="0"/>
              <a:t>Tuesday – 3D Game design</a:t>
            </a:r>
          </a:p>
          <a:p>
            <a:pPr algn="ctr"/>
            <a:r>
              <a:rPr lang="fr-FR" sz="2400" dirty="0" err="1"/>
              <a:t>Wednesday</a:t>
            </a:r>
            <a:r>
              <a:rPr lang="fr-FR" sz="2400" dirty="0"/>
              <a:t> –  </a:t>
            </a:r>
            <a:r>
              <a:rPr lang="fr-FR" sz="2400" dirty="0" err="1"/>
              <a:t>Sportsball</a:t>
            </a:r>
            <a:endParaRPr lang="fr-FR" sz="2400" dirty="0"/>
          </a:p>
          <a:p>
            <a:pPr algn="ctr"/>
            <a:r>
              <a:rPr lang="fr-FR" sz="2400" dirty="0"/>
              <a:t>Thursday – </a:t>
            </a:r>
            <a:r>
              <a:rPr lang="fr-FR" sz="2400" dirty="0" err="1"/>
              <a:t>Photography</a:t>
            </a:r>
            <a:endParaRPr lang="fr-FR" sz="2400" dirty="0"/>
          </a:p>
          <a:p>
            <a:pPr algn="ctr"/>
            <a:r>
              <a:rPr lang="fr-FR" sz="2400" dirty="0"/>
              <a:t>Friday – Virtual reality</a:t>
            </a:r>
          </a:p>
        </p:txBody>
      </p:sp>
      <p:pic>
        <p:nvPicPr>
          <p:cNvPr id="6" name="Image 28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A573485F-0608-4978-B84B-AF65A3C1C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33638"/>
          <a:stretch/>
        </p:blipFill>
        <p:spPr>
          <a:xfrm>
            <a:off x="5290483" y="1307806"/>
            <a:ext cx="5065629" cy="50361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1B6B71-2BA7-4BD4-82EA-B575CEB07425}"/>
              </a:ext>
            </a:extLst>
          </p:cNvPr>
          <p:cNvSpPr txBox="1"/>
          <p:nvPr/>
        </p:nvSpPr>
        <p:spPr>
          <a:xfrm>
            <a:off x="5901070" y="2519916"/>
            <a:ext cx="3742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 ……… </a:t>
            </a:r>
            <a:r>
              <a:rPr lang="fr-FR" dirty="0" err="1"/>
              <a:t>get</a:t>
            </a:r>
            <a:r>
              <a:rPr lang="fr-FR" dirty="0"/>
              <a:t> up at 8am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morning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on time for the first workshop.</a:t>
            </a:r>
          </a:p>
          <a:p>
            <a:endParaRPr lang="fr-FR" dirty="0"/>
          </a:p>
          <a:p>
            <a:r>
              <a:rPr lang="fr-FR" dirty="0"/>
              <a:t>I ………. attend </a:t>
            </a:r>
            <a:r>
              <a:rPr lang="fr-FR" dirty="0" err="1"/>
              <a:t>each</a:t>
            </a:r>
            <a:r>
              <a:rPr lang="fr-FR" dirty="0"/>
              <a:t> workshop.</a:t>
            </a:r>
          </a:p>
          <a:p>
            <a:endParaRPr lang="fr-FR" dirty="0"/>
          </a:p>
          <a:p>
            <a:r>
              <a:rPr lang="fr-FR" dirty="0"/>
              <a:t>I ………………… </a:t>
            </a:r>
            <a:r>
              <a:rPr lang="fr-FR" dirty="0" err="1"/>
              <a:t>make</a:t>
            </a:r>
            <a:r>
              <a:rPr lang="fr-FR" dirty="0"/>
              <a:t> efforts to </a:t>
            </a:r>
            <a:r>
              <a:rPr lang="fr-FR" dirty="0" err="1"/>
              <a:t>work</a:t>
            </a:r>
            <a:r>
              <a:rPr lang="fr-FR" dirty="0"/>
              <a:t> in groups.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7173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9F251-5F7B-40C0-8D60-CA30B81E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36619" cy="719396"/>
          </a:xfrm>
        </p:spPr>
        <p:txBody>
          <a:bodyPr/>
          <a:lstStyle/>
          <a:p>
            <a:r>
              <a:rPr lang="fr-FR" dirty="0"/>
              <a:t>Question time!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B62B84-0584-4E27-8AC4-3BC5ACFA4F69}"/>
              </a:ext>
            </a:extLst>
          </p:cNvPr>
          <p:cNvSpPr txBox="1"/>
          <p:nvPr/>
        </p:nvSpPr>
        <p:spPr>
          <a:xfrm>
            <a:off x="691116" y="2349401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C0099"/>
                </a:solidFill>
              </a:rPr>
              <a:t>On Monday</a:t>
            </a:r>
            <a:r>
              <a:rPr lang="fr-FR" dirty="0"/>
              <a:t>, </a:t>
            </a:r>
            <a:r>
              <a:rPr lang="fr-FR" dirty="0" err="1"/>
              <a:t>she</a:t>
            </a:r>
            <a:r>
              <a:rPr lang="fr-FR" dirty="0"/>
              <a:t> ………………………… attend the Drone workshop.</a:t>
            </a:r>
          </a:p>
          <a:p>
            <a:endParaRPr lang="fr-FR" dirty="0"/>
          </a:p>
          <a:p>
            <a:r>
              <a:rPr lang="fr-FR" dirty="0"/>
              <a:t>On Tuesday, </a:t>
            </a:r>
            <a:r>
              <a:rPr lang="fr-FR" dirty="0" err="1"/>
              <a:t>it</a:t>
            </a:r>
            <a:r>
              <a:rPr lang="fr-FR" dirty="0"/>
              <a:t> …………………………. </a:t>
            </a:r>
            <a:r>
              <a:rPr lang="fr-FR" dirty="0" err="1"/>
              <a:t>be</a:t>
            </a:r>
            <a:r>
              <a:rPr lang="fr-FR" dirty="0"/>
              <a:t>  </a:t>
            </a:r>
            <a:r>
              <a:rPr lang="fr-FR" dirty="0">
                <a:solidFill>
                  <a:srgbClr val="CC0099"/>
                </a:solidFill>
              </a:rPr>
              <a:t>3D Game design</a:t>
            </a:r>
            <a:r>
              <a:rPr lang="fr-FR" dirty="0"/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3C34D4-C126-4CE2-9C93-E40CBD4DD699}"/>
              </a:ext>
            </a:extLst>
          </p:cNvPr>
          <p:cNvSpPr txBox="1"/>
          <p:nvPr/>
        </p:nvSpPr>
        <p:spPr>
          <a:xfrm>
            <a:off x="691116" y="4210099"/>
            <a:ext cx="3742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 ……… </a:t>
            </a:r>
            <a:r>
              <a:rPr lang="fr-FR" dirty="0" err="1"/>
              <a:t>get</a:t>
            </a:r>
            <a:r>
              <a:rPr lang="fr-FR" dirty="0"/>
              <a:t> up </a:t>
            </a:r>
            <a:r>
              <a:rPr lang="fr-FR" dirty="0">
                <a:solidFill>
                  <a:srgbClr val="CC0099"/>
                </a:solidFill>
              </a:rPr>
              <a:t>at 8am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morning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on time for the first workshop.</a:t>
            </a:r>
          </a:p>
          <a:p>
            <a:endParaRPr lang="fr-FR" dirty="0"/>
          </a:p>
          <a:p>
            <a:r>
              <a:rPr lang="fr-FR" dirty="0"/>
              <a:t>I ………. attend </a:t>
            </a:r>
            <a:r>
              <a:rPr lang="fr-FR" dirty="0" err="1"/>
              <a:t>each</a:t>
            </a:r>
            <a:r>
              <a:rPr lang="fr-FR" dirty="0"/>
              <a:t> workshop.</a:t>
            </a:r>
          </a:p>
          <a:p>
            <a:endParaRPr lang="fr-FR" dirty="0"/>
          </a:p>
          <a:p>
            <a:r>
              <a:rPr lang="fr-FR" dirty="0"/>
              <a:t>I ………………… </a:t>
            </a:r>
            <a:r>
              <a:rPr lang="fr-FR" dirty="0" err="1"/>
              <a:t>make</a:t>
            </a:r>
            <a:r>
              <a:rPr lang="fr-FR" dirty="0"/>
              <a:t> efforts to </a:t>
            </a:r>
            <a:r>
              <a:rPr lang="fr-FR" dirty="0" err="1"/>
              <a:t>work</a:t>
            </a:r>
            <a:r>
              <a:rPr lang="fr-FR" dirty="0"/>
              <a:t> in groups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firends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9788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 descr="Botte">
            <a:extLst>
              <a:ext uri="{FF2B5EF4-FFF2-40B4-BE49-F238E27FC236}">
                <a16:creationId xmlns:a16="http://schemas.microsoft.com/office/drawing/2014/main" id="{A4342C3A-9D66-4D97-B4E7-477DE766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668" y="400151"/>
            <a:ext cx="1000468" cy="1000468"/>
          </a:xfrm>
          <a:prstGeom prst="rect">
            <a:avLst/>
          </a:prstGeom>
        </p:spPr>
      </p:pic>
      <p:pic>
        <p:nvPicPr>
          <p:cNvPr id="22" name="Graphique 21" descr="Bouteille d’eau">
            <a:extLst>
              <a:ext uri="{FF2B5EF4-FFF2-40B4-BE49-F238E27FC236}">
                <a16:creationId xmlns:a16="http://schemas.microsoft.com/office/drawing/2014/main" id="{4EA58848-6ECA-4B4B-BF6B-43B7F1F7E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3980" y="240726"/>
            <a:ext cx="914400" cy="914400"/>
          </a:xfrm>
          <a:prstGeom prst="rect">
            <a:avLst/>
          </a:prstGeom>
        </p:spPr>
      </p:pic>
      <p:pic>
        <p:nvPicPr>
          <p:cNvPr id="27" name="Image 2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DB1D767-04A1-4B98-97E4-CADD80192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0258">
            <a:off x="10791548" y="5026023"/>
            <a:ext cx="849322" cy="849322"/>
          </a:xfrm>
          <a:prstGeom prst="rect">
            <a:avLst/>
          </a:prstGeom>
        </p:spPr>
      </p:pic>
      <p:pic>
        <p:nvPicPr>
          <p:cNvPr id="34" name="Graphique 33" descr="Maillot de bain">
            <a:extLst>
              <a:ext uri="{FF2B5EF4-FFF2-40B4-BE49-F238E27FC236}">
                <a16:creationId xmlns:a16="http://schemas.microsoft.com/office/drawing/2014/main" id="{8FE220DE-C624-499F-B0A3-A3195C0DE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1125" y="5014180"/>
            <a:ext cx="770266" cy="77026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1916B94-C74E-45AD-BD2E-52C8C68BB5E0}"/>
              </a:ext>
            </a:extLst>
          </p:cNvPr>
          <p:cNvSpPr/>
          <p:nvPr/>
        </p:nvSpPr>
        <p:spPr>
          <a:xfrm>
            <a:off x="474163" y="5852053"/>
            <a:ext cx="1179241" cy="535748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cap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33E0F1DF-2607-47F5-98AA-DC565C0252F7}"/>
              </a:ext>
            </a:extLst>
          </p:cNvPr>
          <p:cNvSpPr/>
          <p:nvPr/>
        </p:nvSpPr>
        <p:spPr>
          <a:xfrm>
            <a:off x="340231" y="1462272"/>
            <a:ext cx="1349237" cy="75682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hiking</a:t>
            </a:r>
            <a:r>
              <a:rPr lang="fr-FR" sz="2800" dirty="0"/>
              <a:t> </a:t>
            </a:r>
            <a:r>
              <a:rPr lang="fr-FR" sz="2800" dirty="0" err="1"/>
              <a:t>shoes</a:t>
            </a:r>
            <a:endParaRPr lang="fr-FR" sz="2800" dirty="0"/>
          </a:p>
        </p:txBody>
      </p:sp>
      <p:pic>
        <p:nvPicPr>
          <p:cNvPr id="33" name="Graphique 32" descr="Tongs">
            <a:extLst>
              <a:ext uri="{FF2B5EF4-FFF2-40B4-BE49-F238E27FC236}">
                <a16:creationId xmlns:a16="http://schemas.microsoft.com/office/drawing/2014/main" id="{D290A08E-2D78-4A55-8C8C-9177D77318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26730" y="4916962"/>
            <a:ext cx="914400" cy="914400"/>
          </a:xfrm>
          <a:prstGeom prst="rect">
            <a:avLst/>
          </a:prstGeom>
        </p:spPr>
      </p:pic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D6B47366-0F6E-4803-9030-2C0B6BB4083E}"/>
              </a:ext>
            </a:extLst>
          </p:cNvPr>
          <p:cNvSpPr/>
          <p:nvPr/>
        </p:nvSpPr>
        <p:spPr>
          <a:xfrm>
            <a:off x="6226989" y="5905150"/>
            <a:ext cx="1539016" cy="61924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flip-flops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8BDE7E05-34CE-4ED0-AF63-A5EB9CC4C522}"/>
              </a:ext>
            </a:extLst>
          </p:cNvPr>
          <p:cNvSpPr/>
          <p:nvPr/>
        </p:nvSpPr>
        <p:spPr>
          <a:xfrm>
            <a:off x="4080371" y="5884388"/>
            <a:ext cx="1711774" cy="53861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swimsuit</a:t>
            </a:r>
            <a:endParaRPr lang="fr-FR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5C18217-622A-48D9-8368-CA6274561CE3}"/>
              </a:ext>
            </a:extLst>
          </p:cNvPr>
          <p:cNvGrpSpPr/>
          <p:nvPr/>
        </p:nvGrpSpPr>
        <p:grpSpPr>
          <a:xfrm>
            <a:off x="10177971" y="388184"/>
            <a:ext cx="1709418" cy="1830910"/>
            <a:chOff x="8398519" y="683165"/>
            <a:chExt cx="1709418" cy="1830910"/>
          </a:xfrm>
        </p:grpSpPr>
        <p:pic>
          <p:nvPicPr>
            <p:cNvPr id="23" name="Graphique 22" descr="Spray insecticide">
              <a:extLst>
                <a:ext uri="{FF2B5EF4-FFF2-40B4-BE49-F238E27FC236}">
                  <a16:creationId xmlns:a16="http://schemas.microsoft.com/office/drawing/2014/main" id="{95CC319A-EFE4-4390-9E6C-11FCF27BB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3944715">
              <a:off x="8930833" y="683165"/>
              <a:ext cx="914400" cy="914400"/>
            </a:xfrm>
            <a:prstGeom prst="rect">
              <a:avLst/>
            </a:prstGeom>
          </p:spPr>
        </p:pic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6FB8EFE5-CE62-4EBE-A485-FA6FFAD5A146}"/>
                </a:ext>
              </a:extLst>
            </p:cNvPr>
            <p:cNvSpPr/>
            <p:nvPr/>
          </p:nvSpPr>
          <p:spPr>
            <a:xfrm>
              <a:off x="8398519" y="1563649"/>
              <a:ext cx="1709418" cy="950426"/>
            </a:xfrm>
            <a:prstGeom prst="roundRect">
              <a:avLst/>
            </a:prstGeom>
            <a:solidFill>
              <a:srgbClr val="CC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/>
                <a:t>mosquito repellent</a:t>
              </a:r>
            </a:p>
          </p:txBody>
        </p:sp>
      </p:grp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FDF387D2-93F1-4164-8C9D-72F8629CA10F}"/>
              </a:ext>
            </a:extLst>
          </p:cNvPr>
          <p:cNvSpPr/>
          <p:nvPr/>
        </p:nvSpPr>
        <p:spPr>
          <a:xfrm>
            <a:off x="2294137" y="1383160"/>
            <a:ext cx="1349237" cy="53861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camera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5DCD390B-3A84-4A13-81A1-8D48AF1F993B}"/>
              </a:ext>
            </a:extLst>
          </p:cNvPr>
          <p:cNvSpPr/>
          <p:nvPr/>
        </p:nvSpPr>
        <p:spPr>
          <a:xfrm>
            <a:off x="2181293" y="5852052"/>
            <a:ext cx="1349237" cy="53861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err="1"/>
              <a:t>ball</a:t>
            </a:r>
            <a:endParaRPr lang="fr-FR" sz="2800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2EB60A29-0578-4BA5-ADAF-CB1014A8AEA1}"/>
              </a:ext>
            </a:extLst>
          </p:cNvPr>
          <p:cNvSpPr/>
          <p:nvPr/>
        </p:nvSpPr>
        <p:spPr>
          <a:xfrm>
            <a:off x="8126519" y="1324009"/>
            <a:ext cx="1349237" cy="53861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flask</a:t>
            </a:r>
            <a:endParaRPr lang="fr-FR" sz="2800" dirty="0"/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066B0E90-AF5D-47BE-B534-CD5363220F70}"/>
              </a:ext>
            </a:extLst>
          </p:cNvPr>
          <p:cNvSpPr/>
          <p:nvPr/>
        </p:nvSpPr>
        <p:spPr>
          <a:xfrm>
            <a:off x="10287148" y="5985780"/>
            <a:ext cx="1772604" cy="53861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err="1"/>
              <a:t>sunscreen</a:t>
            </a:r>
            <a:endParaRPr lang="fr-FR" sz="2800"/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892FC409-3B54-4441-B70E-82EC64CF22FA}"/>
              </a:ext>
            </a:extLst>
          </p:cNvPr>
          <p:cNvSpPr/>
          <p:nvPr/>
        </p:nvSpPr>
        <p:spPr>
          <a:xfrm>
            <a:off x="3960949" y="1326204"/>
            <a:ext cx="1754735" cy="595575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mic</a:t>
            </a:r>
            <a:r>
              <a:rPr lang="fr-FR" sz="2800" dirty="0"/>
              <a:t>/</a:t>
            </a:r>
            <a:r>
              <a:rPr lang="fr-FR" sz="2800" dirty="0" err="1"/>
              <a:t>mike</a:t>
            </a:r>
            <a:endParaRPr lang="fr-FR" sz="2800" dirty="0"/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64FD0158-7D37-43FE-A802-CAE51EDF4AB0}"/>
              </a:ext>
            </a:extLst>
          </p:cNvPr>
          <p:cNvSpPr/>
          <p:nvPr/>
        </p:nvSpPr>
        <p:spPr>
          <a:xfrm>
            <a:off x="6033259" y="1383160"/>
            <a:ext cx="1407871" cy="538619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leggings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57542259-0B9B-4E6B-A337-0941E9518147}"/>
              </a:ext>
            </a:extLst>
          </p:cNvPr>
          <p:cNvSpPr/>
          <p:nvPr/>
        </p:nvSpPr>
        <p:spPr>
          <a:xfrm>
            <a:off x="8126519" y="5852052"/>
            <a:ext cx="1831219" cy="657175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/>
              <a:t>camcorder</a:t>
            </a:r>
            <a:endParaRPr lang="fr-FR" sz="2800" dirty="0"/>
          </a:p>
        </p:txBody>
      </p:sp>
      <p:pic>
        <p:nvPicPr>
          <p:cNvPr id="3" name="Graphique 2" descr="Casquette de baseball">
            <a:extLst>
              <a:ext uri="{FF2B5EF4-FFF2-40B4-BE49-F238E27FC236}">
                <a16:creationId xmlns:a16="http://schemas.microsoft.com/office/drawing/2014/main" id="{D54CCC53-7D1A-2F43-820D-120D46F93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9004" y="4816797"/>
            <a:ext cx="914400" cy="914400"/>
          </a:xfrm>
          <a:prstGeom prst="rect">
            <a:avLst/>
          </a:prstGeom>
        </p:spPr>
      </p:pic>
      <p:pic>
        <p:nvPicPr>
          <p:cNvPr id="61" name="Graphique 60" descr="Botte">
            <a:extLst>
              <a:ext uri="{FF2B5EF4-FFF2-40B4-BE49-F238E27FC236}">
                <a16:creationId xmlns:a16="http://schemas.microsoft.com/office/drawing/2014/main" id="{D420BC3E-AA94-7A4F-B7D8-EA96891C3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634" y="32352"/>
            <a:ext cx="1000468" cy="1000468"/>
          </a:xfrm>
          <a:prstGeom prst="rect">
            <a:avLst/>
          </a:prstGeom>
        </p:spPr>
      </p:pic>
      <p:pic>
        <p:nvPicPr>
          <p:cNvPr id="59" name="Graphique 58" descr="Appareil photo">
            <a:extLst>
              <a:ext uri="{FF2B5EF4-FFF2-40B4-BE49-F238E27FC236}">
                <a16:creationId xmlns:a16="http://schemas.microsoft.com/office/drawing/2014/main" id="{88F25333-E329-4ACD-8CCB-203EFF4B6D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57457" y="214317"/>
            <a:ext cx="1079679" cy="1079679"/>
          </a:xfrm>
          <a:prstGeom prst="rect">
            <a:avLst/>
          </a:prstGeom>
        </p:spPr>
      </p:pic>
      <p:pic>
        <p:nvPicPr>
          <p:cNvPr id="62" name="Graphique 61" descr="Micro de radio">
            <a:extLst>
              <a:ext uri="{FF2B5EF4-FFF2-40B4-BE49-F238E27FC236}">
                <a16:creationId xmlns:a16="http://schemas.microsoft.com/office/drawing/2014/main" id="{B4EBC87F-EFC3-4A05-8706-08A5ABAC03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71457" y="296956"/>
            <a:ext cx="914400" cy="914400"/>
          </a:xfrm>
          <a:prstGeom prst="rect">
            <a:avLst/>
          </a:prstGeom>
        </p:spPr>
      </p:pic>
      <p:pic>
        <p:nvPicPr>
          <p:cNvPr id="63" name="Graphique 62" descr="Volley">
            <a:extLst>
              <a:ext uri="{FF2B5EF4-FFF2-40B4-BE49-F238E27FC236}">
                <a16:creationId xmlns:a16="http://schemas.microsoft.com/office/drawing/2014/main" id="{4C9CA4D8-7625-4CFC-ADBB-7529A93699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37185" y="4919393"/>
            <a:ext cx="837452" cy="837452"/>
          </a:xfrm>
          <a:prstGeom prst="rect">
            <a:avLst/>
          </a:prstGeom>
        </p:spPr>
      </p:pic>
      <p:pic>
        <p:nvPicPr>
          <p:cNvPr id="65" name="Graphique 64" descr="Caméra vidéo">
            <a:extLst>
              <a:ext uri="{FF2B5EF4-FFF2-40B4-BE49-F238E27FC236}">
                <a16:creationId xmlns:a16="http://schemas.microsoft.com/office/drawing/2014/main" id="{344EAE09-9EA7-4434-984B-9B0333836E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00333" y="48809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3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9CBCA554-0335-4ACE-B777-B9E8D29928BD}"/>
              </a:ext>
            </a:extLst>
          </p:cNvPr>
          <p:cNvSpPr/>
          <p:nvPr/>
        </p:nvSpPr>
        <p:spPr>
          <a:xfrm rot="413525">
            <a:off x="7450498" y="-756449"/>
            <a:ext cx="5909809" cy="9144993"/>
          </a:xfrm>
          <a:prstGeom prst="flowChartAlternateProcess">
            <a:avLst/>
          </a:prstGeom>
          <a:solidFill>
            <a:srgbClr val="F1BD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6" descr="Sac à dos">
            <a:extLst>
              <a:ext uri="{FF2B5EF4-FFF2-40B4-BE49-F238E27FC236}">
                <a16:creationId xmlns:a16="http://schemas.microsoft.com/office/drawing/2014/main" id="{07EE327E-9F09-4501-B6E9-AD669B17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458" y="1274334"/>
            <a:ext cx="5798251" cy="5532677"/>
          </a:xfrm>
          <a:prstGeom prst="rect">
            <a:avLst/>
          </a:prstGeom>
        </p:spPr>
      </p:pic>
      <p:sp>
        <p:nvSpPr>
          <p:cNvPr id="57" name="Organigramme : Alternative 56">
            <a:extLst>
              <a:ext uri="{FF2B5EF4-FFF2-40B4-BE49-F238E27FC236}">
                <a16:creationId xmlns:a16="http://schemas.microsoft.com/office/drawing/2014/main" id="{30BA9B0E-9BBA-4491-92C5-27F75A500F75}"/>
              </a:ext>
            </a:extLst>
          </p:cNvPr>
          <p:cNvSpPr/>
          <p:nvPr/>
        </p:nvSpPr>
        <p:spPr>
          <a:xfrm rot="21206846">
            <a:off x="-1092219" y="-527233"/>
            <a:ext cx="6890244" cy="9083387"/>
          </a:xfrm>
          <a:prstGeom prst="flowChartAlternateProcess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BCAE885E-165A-4156-9DCB-351638042A48}"/>
              </a:ext>
            </a:extLst>
          </p:cNvPr>
          <p:cNvGrpSpPr/>
          <p:nvPr/>
        </p:nvGrpSpPr>
        <p:grpSpPr>
          <a:xfrm>
            <a:off x="-791901" y="1042453"/>
            <a:ext cx="6892267" cy="6209936"/>
            <a:chOff x="-317337" y="21608"/>
            <a:chExt cx="4372465" cy="4301009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11C9B0E1-DCA0-41F8-9ACD-D067B8F80C89}"/>
                </a:ext>
              </a:extLst>
            </p:cNvPr>
            <p:cNvGrpSpPr/>
            <p:nvPr/>
          </p:nvGrpSpPr>
          <p:grpSpPr>
            <a:xfrm>
              <a:off x="-317337" y="21608"/>
              <a:ext cx="4372465" cy="4301009"/>
              <a:chOff x="313467" y="1365635"/>
              <a:chExt cx="3879820" cy="3879820"/>
            </a:xfrm>
          </p:grpSpPr>
          <p:pic>
            <p:nvPicPr>
              <p:cNvPr id="4" name="Graphique 3" descr="Sac à dos">
                <a:extLst>
                  <a:ext uri="{FF2B5EF4-FFF2-40B4-BE49-F238E27FC236}">
                    <a16:creationId xmlns:a16="http://schemas.microsoft.com/office/drawing/2014/main" id="{3737002C-F09E-454D-85EE-FE895A0C9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3467" y="1365635"/>
                <a:ext cx="3879820" cy="3879820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4A47CC4-C847-494A-B115-B9B466BA4F45}"/>
                  </a:ext>
                </a:extLst>
              </p:cNvPr>
              <p:cNvSpPr txBox="1"/>
              <p:nvPr/>
            </p:nvSpPr>
            <p:spPr>
              <a:xfrm>
                <a:off x="1999974" y="1798386"/>
                <a:ext cx="914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/>
                  <a:t>Jack</a:t>
                </a:r>
              </a:p>
            </p:txBody>
          </p: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2BFAB5A-076E-4588-B362-68D44280F378}"/>
                </a:ext>
              </a:extLst>
            </p:cNvPr>
            <p:cNvSpPr/>
            <p:nvPr/>
          </p:nvSpPr>
          <p:spPr>
            <a:xfrm>
              <a:off x="1062536" y="2847715"/>
              <a:ext cx="1720854" cy="84932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noFill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7BDA453-59E9-FF41-9CCF-482CB074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768" y="1775906"/>
            <a:ext cx="1359398" cy="2401131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err="1"/>
              <a:t>Where</a:t>
            </a:r>
            <a:r>
              <a:rPr lang="fr-FR" sz="3200" b="1" dirty="0"/>
              <a:t> are </a:t>
            </a:r>
            <a:r>
              <a:rPr lang="fr-FR" sz="3200" b="1" dirty="0" err="1"/>
              <a:t>they</a:t>
            </a:r>
            <a:r>
              <a:rPr lang="fr-FR" sz="3200" b="1" dirty="0"/>
              <a:t> </a:t>
            </a:r>
            <a:r>
              <a:rPr lang="fr-FR" sz="3200" b="1" dirty="0" err="1"/>
              <a:t>going</a:t>
            </a:r>
            <a:r>
              <a:rPr lang="fr-FR" sz="3200" b="1" dirty="0"/>
              <a:t> to?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66CE6F-B656-4C78-81E0-236B9BBD374F}"/>
              </a:ext>
            </a:extLst>
          </p:cNvPr>
          <p:cNvSpPr txBox="1"/>
          <p:nvPr/>
        </p:nvSpPr>
        <p:spPr>
          <a:xfrm>
            <a:off x="9455658" y="1874096"/>
            <a:ext cx="1143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Tina</a:t>
            </a:r>
          </a:p>
        </p:txBody>
      </p:sp>
      <p:pic>
        <p:nvPicPr>
          <p:cNvPr id="18" name="Graphique 17" descr="Bouteille d’eau">
            <a:extLst>
              <a:ext uri="{FF2B5EF4-FFF2-40B4-BE49-F238E27FC236}">
                <a16:creationId xmlns:a16="http://schemas.microsoft.com/office/drawing/2014/main" id="{D534FB55-D9E4-4505-A0E9-837F2B2C5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03939">
            <a:off x="1552002" y="2315764"/>
            <a:ext cx="1375992" cy="1375992"/>
          </a:xfrm>
          <a:prstGeom prst="rect">
            <a:avLst/>
          </a:prstGeom>
        </p:spPr>
      </p:pic>
      <p:pic>
        <p:nvPicPr>
          <p:cNvPr id="22" name="Graphique 21" descr="Spray insecticide">
            <a:extLst>
              <a:ext uri="{FF2B5EF4-FFF2-40B4-BE49-F238E27FC236}">
                <a16:creationId xmlns:a16="http://schemas.microsoft.com/office/drawing/2014/main" id="{D8038FCA-2009-4E41-92B4-D9F6C97B3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31895" y="4995192"/>
            <a:ext cx="1135060" cy="1135060"/>
          </a:xfrm>
          <a:prstGeom prst="rect">
            <a:avLst/>
          </a:prstGeom>
        </p:spPr>
      </p:pic>
      <p:pic>
        <p:nvPicPr>
          <p:cNvPr id="40" name="Image 3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C961A83-A98A-4FFA-AB49-A4F88E4B85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7" y="4938896"/>
            <a:ext cx="1278062" cy="127806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E2C7131-9A27-453F-9D1B-2A69FBC29699}"/>
              </a:ext>
            </a:extLst>
          </p:cNvPr>
          <p:cNvSpPr/>
          <p:nvPr/>
        </p:nvSpPr>
        <p:spPr>
          <a:xfrm>
            <a:off x="8715554" y="4926369"/>
            <a:ext cx="2317403" cy="1077544"/>
          </a:xfrm>
          <a:prstGeom prst="rect">
            <a:avLst/>
          </a:prstGeom>
          <a:solidFill>
            <a:srgbClr val="F1BDE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raphique 4" descr="Appareil photo">
            <a:extLst>
              <a:ext uri="{FF2B5EF4-FFF2-40B4-BE49-F238E27FC236}">
                <a16:creationId xmlns:a16="http://schemas.microsoft.com/office/drawing/2014/main" id="{15106288-5ED7-4B62-BE4A-F5B5540B7D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9271" y="4962408"/>
            <a:ext cx="1079679" cy="1079679"/>
          </a:xfrm>
          <a:prstGeom prst="rect">
            <a:avLst/>
          </a:prstGeom>
        </p:spPr>
      </p:pic>
      <p:pic>
        <p:nvPicPr>
          <p:cNvPr id="21" name="Graphique 20" descr="Botte">
            <a:extLst>
              <a:ext uri="{FF2B5EF4-FFF2-40B4-BE49-F238E27FC236}">
                <a16:creationId xmlns:a16="http://schemas.microsoft.com/office/drawing/2014/main" id="{089AC2B0-A555-4242-B6CF-B8B26251A1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5836" y="3833979"/>
            <a:ext cx="980474" cy="980474"/>
          </a:xfrm>
          <a:prstGeom prst="rect">
            <a:avLst/>
          </a:prstGeom>
        </p:spPr>
      </p:pic>
      <p:pic>
        <p:nvPicPr>
          <p:cNvPr id="25" name="Graphique 24" descr="Micro de radio">
            <a:extLst>
              <a:ext uri="{FF2B5EF4-FFF2-40B4-BE49-F238E27FC236}">
                <a16:creationId xmlns:a16="http://schemas.microsoft.com/office/drawing/2014/main" id="{35BB43BF-1DC5-4267-B211-CF8A7EC004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65486" y="3916040"/>
            <a:ext cx="914400" cy="914400"/>
          </a:xfrm>
          <a:prstGeom prst="rect">
            <a:avLst/>
          </a:prstGeom>
        </p:spPr>
      </p:pic>
      <p:pic>
        <p:nvPicPr>
          <p:cNvPr id="29" name="Graphique 28" descr="Volley">
            <a:extLst>
              <a:ext uri="{FF2B5EF4-FFF2-40B4-BE49-F238E27FC236}">
                <a16:creationId xmlns:a16="http://schemas.microsoft.com/office/drawing/2014/main" id="{A110DECE-4FDD-4485-8D46-022FBB8029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09728" y="3938835"/>
            <a:ext cx="837452" cy="837452"/>
          </a:xfrm>
          <a:prstGeom prst="rect">
            <a:avLst/>
          </a:prstGeom>
        </p:spPr>
      </p:pic>
      <p:pic>
        <p:nvPicPr>
          <p:cNvPr id="32" name="Graphique 31" descr="Jupe">
            <a:extLst>
              <a:ext uri="{FF2B5EF4-FFF2-40B4-BE49-F238E27FC236}">
                <a16:creationId xmlns:a16="http://schemas.microsoft.com/office/drawing/2014/main" id="{9663DBA8-2F2D-4A61-B670-B037E4F15A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14788" y="4814453"/>
            <a:ext cx="736976" cy="736976"/>
          </a:xfrm>
          <a:prstGeom prst="rect">
            <a:avLst/>
          </a:prstGeom>
        </p:spPr>
      </p:pic>
      <p:pic>
        <p:nvPicPr>
          <p:cNvPr id="37" name="Graphique 36" descr="Caméra vidéo">
            <a:extLst>
              <a:ext uri="{FF2B5EF4-FFF2-40B4-BE49-F238E27FC236}">
                <a16:creationId xmlns:a16="http://schemas.microsoft.com/office/drawing/2014/main" id="{D08EA057-FE5C-499B-BB28-10138052F5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66036" y="3900361"/>
            <a:ext cx="914400" cy="914400"/>
          </a:xfrm>
          <a:prstGeom prst="rect">
            <a:avLst/>
          </a:prstGeom>
        </p:spPr>
      </p:pic>
      <p:pic>
        <p:nvPicPr>
          <p:cNvPr id="66" name="Graphique 65" descr="Bouteille d’eau">
            <a:extLst>
              <a:ext uri="{FF2B5EF4-FFF2-40B4-BE49-F238E27FC236}">
                <a16:creationId xmlns:a16="http://schemas.microsoft.com/office/drawing/2014/main" id="{0DEB08FA-3135-4F33-A71C-6363399BE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03939">
            <a:off x="8991312" y="2255661"/>
            <a:ext cx="1375992" cy="1375992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F29531FC-0000-4910-801E-6574D72F8754}"/>
              </a:ext>
            </a:extLst>
          </p:cNvPr>
          <p:cNvSpPr/>
          <p:nvPr/>
        </p:nvSpPr>
        <p:spPr>
          <a:xfrm>
            <a:off x="10048617" y="193855"/>
            <a:ext cx="1349237" cy="75682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Sports camp</a:t>
            </a: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21D7CAD3-979A-420D-B524-DCA49C536A91}"/>
              </a:ext>
            </a:extLst>
          </p:cNvPr>
          <p:cNvSpPr/>
          <p:nvPr/>
        </p:nvSpPr>
        <p:spPr>
          <a:xfrm>
            <a:off x="7386455" y="219060"/>
            <a:ext cx="1517985" cy="75682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Musical camp</a:t>
            </a:r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1F6E8FB6-CFA1-46E3-9B34-E9AD9B240264}"/>
              </a:ext>
            </a:extLst>
          </p:cNvPr>
          <p:cNvSpPr/>
          <p:nvPr/>
        </p:nvSpPr>
        <p:spPr>
          <a:xfrm>
            <a:off x="4762221" y="222764"/>
            <a:ext cx="1775246" cy="75682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Martial arts camp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C838FF47-98B1-41DD-871E-B85A277947FB}"/>
              </a:ext>
            </a:extLst>
          </p:cNvPr>
          <p:cNvSpPr/>
          <p:nvPr/>
        </p:nvSpPr>
        <p:spPr>
          <a:xfrm>
            <a:off x="2674566" y="195002"/>
            <a:ext cx="1349237" cy="75682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Nature camp</a:t>
            </a:r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84B55A54-72EC-426F-8348-F56A3C7AE702}"/>
              </a:ext>
            </a:extLst>
          </p:cNvPr>
          <p:cNvSpPr/>
          <p:nvPr/>
        </p:nvSpPr>
        <p:spPr>
          <a:xfrm>
            <a:off x="266836" y="205396"/>
            <a:ext cx="1349237" cy="756822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Science camp</a:t>
            </a:r>
          </a:p>
        </p:txBody>
      </p:sp>
    </p:spTree>
    <p:extLst>
      <p:ext uri="{BB962C8B-B14F-4D97-AF65-F5344CB8AC3E}">
        <p14:creationId xmlns:p14="http://schemas.microsoft.com/office/powerpoint/2010/main" val="341602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4F660-FB30-A24B-B38B-818C7E0C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40" y="358424"/>
            <a:ext cx="2344838" cy="2279690"/>
          </a:xfrm>
        </p:spPr>
        <p:txBody>
          <a:bodyPr/>
          <a:lstStyle/>
          <a:p>
            <a:r>
              <a:rPr lang="fr-FR" b="1" dirty="0"/>
              <a:t>So </a:t>
            </a:r>
            <a:r>
              <a:rPr lang="fr-FR" b="1" dirty="0" err="1"/>
              <a:t>let’s</a:t>
            </a:r>
            <a:r>
              <a:rPr lang="fr-FR" b="1" dirty="0"/>
              <a:t> </a:t>
            </a:r>
            <a:r>
              <a:rPr lang="fr-FR" b="1" dirty="0" err="1"/>
              <a:t>visit</a:t>
            </a:r>
            <a:r>
              <a:rPr lang="fr-FR" b="1" dirty="0"/>
              <a:t> Canada!</a:t>
            </a:r>
          </a:p>
        </p:txBody>
      </p:sp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3B2D1574-A920-4F87-81B5-81CB55673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01"/>
          <a:stretch/>
        </p:blipFill>
        <p:spPr>
          <a:xfrm>
            <a:off x="4078704" y="0"/>
            <a:ext cx="8113295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2010DCB-1272-46EF-AE4B-E2039A7BA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87" y="3738624"/>
            <a:ext cx="4711462" cy="23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5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65CBE-4523-40E4-80AD-735DAF6A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173" y="365124"/>
            <a:ext cx="10515600" cy="1325563"/>
          </a:xfrm>
        </p:spPr>
        <p:txBody>
          <a:bodyPr/>
          <a:lstStyle/>
          <a:p>
            <a:r>
              <a:rPr lang="fr-FR" dirty="0"/>
              <a:t>O Canada / Ô Canada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3CF38D-6994-40B4-99D6-86C80CF95786}"/>
              </a:ext>
            </a:extLst>
          </p:cNvPr>
          <p:cNvSpPr/>
          <p:nvPr/>
        </p:nvSpPr>
        <p:spPr>
          <a:xfrm>
            <a:off x="3237173" y="190631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 Canada!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Our home and native land!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True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patriot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love in all of us command,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Car ton bras sait porter l'épée,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Il sait porter la croix!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Ton histoire est une épopée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Des plus brillants exploits,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God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keep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our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land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glorious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and free!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 Canada,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we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stand on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guard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for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thee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 Canada,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we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stand on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guard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 for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thee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80F5B-524E-4BFD-8647-E8999015DEF4}"/>
              </a:ext>
            </a:extLst>
          </p:cNvPr>
          <p:cNvSpPr/>
          <p:nvPr/>
        </p:nvSpPr>
        <p:spPr>
          <a:xfrm>
            <a:off x="-6313227" y="598502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version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 Canada!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Our home and native land!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True patriot love in all of us command.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With glowing hearts we see thee rise,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The True North strong and free!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From far and wide,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 Canada, we stand on guard for thee.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God keep our land glorious and free!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 Canada, we stand on guard for thee.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93DEF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O Canada, we stand on guard for thee.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B127FE-FFA6-45BD-9983-81C95E389EB1}"/>
              </a:ext>
            </a:extLst>
          </p:cNvPr>
          <p:cNvSpPr/>
          <p:nvPr/>
        </p:nvSpPr>
        <p:spPr>
          <a:xfrm>
            <a:off x="-6313227" y="1351508"/>
            <a:ext cx="59069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version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Ô Canada!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Terre de nos aïeux,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Ton front est ceint de fleurons glorieux!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Car ton bras sait porter l'épée,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Il sait porter la croix!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Ton histoire est une épopée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Des plus brillants exploits.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Et ta valeur, de foi trempée,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Protégera nos foyers et nos droits.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Noto Sans" panose="020B0502040504020204" pitchFamily="34"/>
                <a:ea typeface="+mn-ea"/>
                <a:cs typeface="+mn-cs"/>
              </a:rPr>
              <a:t>Protégera nos foyers et nos droits.</a:t>
            </a:r>
          </a:p>
        </p:txBody>
      </p:sp>
      <p:pic>
        <p:nvPicPr>
          <p:cNvPr id="8" name="O-Canada-billingual">
            <a:hlinkClick r:id="" action="ppaction://media"/>
            <a:extLst>
              <a:ext uri="{FF2B5EF4-FFF2-40B4-BE49-F238E27FC236}">
                <a16:creationId xmlns:a16="http://schemas.microsoft.com/office/drawing/2014/main" id="{72503FD8-9A11-4DE1-89F8-06782BF54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454" y="614932"/>
            <a:ext cx="825948" cy="8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C59E5661-BAB0-4302-B86C-888DB4D76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2301"/>
          <a:stretch/>
        </p:blipFill>
        <p:spPr>
          <a:xfrm>
            <a:off x="1400403" y="-126874"/>
            <a:ext cx="9171296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06A3F4-A8FB-4873-B7DE-70A2F89BE5BC}"/>
              </a:ext>
            </a:extLst>
          </p:cNvPr>
          <p:cNvSpPr/>
          <p:nvPr/>
        </p:nvSpPr>
        <p:spPr>
          <a:xfrm>
            <a:off x="1646556" y="5880920"/>
            <a:ext cx="4904369" cy="12868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Bulle narrative : rectangle 10">
            <a:extLst>
              <a:ext uri="{FF2B5EF4-FFF2-40B4-BE49-F238E27FC236}">
                <a16:creationId xmlns:a16="http://schemas.microsoft.com/office/drawing/2014/main" id="{678C0600-1068-4619-82CF-A1453D0FCB29}"/>
              </a:ext>
            </a:extLst>
          </p:cNvPr>
          <p:cNvSpPr/>
          <p:nvPr/>
        </p:nvSpPr>
        <p:spPr>
          <a:xfrm>
            <a:off x="7517966" y="1750102"/>
            <a:ext cx="1648631" cy="726305"/>
          </a:xfrm>
          <a:prstGeom prst="wedgeRectCallout">
            <a:avLst>
              <a:gd name="adj1" fmla="val -55602"/>
              <a:gd name="adj2" fmla="val 2696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Bonjour!</a:t>
            </a:r>
          </a:p>
        </p:txBody>
      </p:sp>
      <p:sp>
        <p:nvSpPr>
          <p:cNvPr id="12" name="Bulle narrative : rectangle 11">
            <a:extLst>
              <a:ext uri="{FF2B5EF4-FFF2-40B4-BE49-F238E27FC236}">
                <a16:creationId xmlns:a16="http://schemas.microsoft.com/office/drawing/2014/main" id="{5458F9B6-C36A-47B5-8ABF-BB05CA18C84E}"/>
              </a:ext>
            </a:extLst>
          </p:cNvPr>
          <p:cNvSpPr/>
          <p:nvPr/>
        </p:nvSpPr>
        <p:spPr>
          <a:xfrm>
            <a:off x="5151725" y="643576"/>
            <a:ext cx="3091653" cy="726305"/>
          </a:xfrm>
          <a:prstGeom prst="wedgeRectCallout">
            <a:avLst>
              <a:gd name="adj1" fmla="val -45200"/>
              <a:gd name="adj2" fmla="val 2572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 / </a:t>
            </a:r>
            <a:r>
              <a:rPr lang="fr-FR" sz="2800" dirty="0">
                <a:solidFill>
                  <a:srgbClr val="FF0000"/>
                </a:solidFill>
              </a:rPr>
              <a:t>Bonjour!</a:t>
            </a:r>
            <a:endParaRPr lang="fr-FR" sz="2800" dirty="0">
              <a:solidFill>
                <a:srgbClr val="193DE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D0E0E0-A0AD-42C4-998B-AEC99FC7EEDD}"/>
              </a:ext>
            </a:extLst>
          </p:cNvPr>
          <p:cNvSpPr txBox="1"/>
          <p:nvPr/>
        </p:nvSpPr>
        <p:spPr>
          <a:xfrm rot="10800000">
            <a:off x="5939196" y="2727786"/>
            <a:ext cx="34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4" name="Bulle narrative : rectangle 13">
            <a:extLst>
              <a:ext uri="{FF2B5EF4-FFF2-40B4-BE49-F238E27FC236}">
                <a16:creationId xmlns:a16="http://schemas.microsoft.com/office/drawing/2014/main" id="{1BD425B6-F3CB-4CB8-9AC1-9A4AEC178862}"/>
              </a:ext>
            </a:extLst>
          </p:cNvPr>
          <p:cNvSpPr/>
          <p:nvPr/>
        </p:nvSpPr>
        <p:spPr>
          <a:xfrm>
            <a:off x="412583" y="1792686"/>
            <a:ext cx="1579278" cy="1053261"/>
          </a:xfrm>
          <a:prstGeom prst="wedgeRectCallout">
            <a:avLst>
              <a:gd name="adj1" fmla="val 107028"/>
              <a:gd name="adj2" fmla="val -102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 / </a:t>
            </a:r>
            <a:r>
              <a:rPr lang="fr-FR" sz="2800" dirty="0">
                <a:solidFill>
                  <a:srgbClr val="FF0000"/>
                </a:solidFill>
              </a:rPr>
              <a:t>Bonjour!</a:t>
            </a:r>
            <a:endParaRPr lang="fr-FR" sz="2800" dirty="0">
              <a:solidFill>
                <a:srgbClr val="193DEF"/>
              </a:solidFill>
            </a:endParaRPr>
          </a:p>
        </p:txBody>
      </p:sp>
      <p:sp>
        <p:nvSpPr>
          <p:cNvPr id="19" name="Bulle narrative : rectangle 18">
            <a:extLst>
              <a:ext uri="{FF2B5EF4-FFF2-40B4-BE49-F238E27FC236}">
                <a16:creationId xmlns:a16="http://schemas.microsoft.com/office/drawing/2014/main" id="{49D05F26-6583-4BE7-AE07-BA81E5EF3AA2}"/>
              </a:ext>
            </a:extLst>
          </p:cNvPr>
          <p:cNvSpPr/>
          <p:nvPr/>
        </p:nvSpPr>
        <p:spPr>
          <a:xfrm>
            <a:off x="5621376" y="6195890"/>
            <a:ext cx="1094668" cy="535237"/>
          </a:xfrm>
          <a:prstGeom prst="wedgeRectCallout">
            <a:avLst>
              <a:gd name="adj1" fmla="val -8237"/>
              <a:gd name="adj2" fmla="val -1627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  <p:sp>
        <p:nvSpPr>
          <p:cNvPr id="20" name="Bulle narrative : rectangle 19">
            <a:extLst>
              <a:ext uri="{FF2B5EF4-FFF2-40B4-BE49-F238E27FC236}">
                <a16:creationId xmlns:a16="http://schemas.microsoft.com/office/drawing/2014/main" id="{DE27D458-4F40-4076-A785-D4DFDB992176}"/>
              </a:ext>
            </a:extLst>
          </p:cNvPr>
          <p:cNvSpPr/>
          <p:nvPr/>
        </p:nvSpPr>
        <p:spPr>
          <a:xfrm>
            <a:off x="1617264" y="5503374"/>
            <a:ext cx="1094668" cy="535237"/>
          </a:xfrm>
          <a:prstGeom prst="wedgeRectCallout">
            <a:avLst>
              <a:gd name="adj1" fmla="val 133892"/>
              <a:gd name="adj2" fmla="val -1372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  <p:sp>
        <p:nvSpPr>
          <p:cNvPr id="21" name="Bulle narrative : rectangle 20">
            <a:extLst>
              <a:ext uri="{FF2B5EF4-FFF2-40B4-BE49-F238E27FC236}">
                <a16:creationId xmlns:a16="http://schemas.microsoft.com/office/drawing/2014/main" id="{F2B8A2D4-D4CD-4757-B150-9FD9176BE577}"/>
              </a:ext>
            </a:extLst>
          </p:cNvPr>
          <p:cNvSpPr/>
          <p:nvPr/>
        </p:nvSpPr>
        <p:spPr>
          <a:xfrm>
            <a:off x="1570322" y="451799"/>
            <a:ext cx="2929031" cy="1104652"/>
          </a:xfrm>
          <a:prstGeom prst="wedgeRectCallout">
            <a:avLst>
              <a:gd name="adj1" fmla="val 16247"/>
              <a:gd name="adj2" fmla="val 163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 / </a:t>
            </a:r>
            <a:r>
              <a:rPr lang="fr-FR" sz="2800" dirty="0">
                <a:solidFill>
                  <a:srgbClr val="FF0000"/>
                </a:solidFill>
              </a:rPr>
              <a:t>Bonjour!/ </a:t>
            </a:r>
            <a:r>
              <a:rPr lang="fr-FR" sz="2800" dirty="0">
                <a:solidFill>
                  <a:schemeClr val="tx1"/>
                </a:solidFill>
              </a:rPr>
              <a:t>9 </a:t>
            </a:r>
            <a:r>
              <a:rPr lang="fr-FR" sz="2800" dirty="0" err="1">
                <a:solidFill>
                  <a:schemeClr val="tx1"/>
                </a:solidFill>
              </a:rPr>
              <a:t>other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languages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22" name="Bulle narrative : rectangle 21">
            <a:extLst>
              <a:ext uri="{FF2B5EF4-FFF2-40B4-BE49-F238E27FC236}">
                <a16:creationId xmlns:a16="http://schemas.microsoft.com/office/drawing/2014/main" id="{9E1A2874-930F-4A2E-A36C-E2888B0E7580}"/>
              </a:ext>
            </a:extLst>
          </p:cNvPr>
          <p:cNvSpPr/>
          <p:nvPr/>
        </p:nvSpPr>
        <p:spPr>
          <a:xfrm>
            <a:off x="3086632" y="5870964"/>
            <a:ext cx="1094668" cy="535237"/>
          </a:xfrm>
          <a:prstGeom prst="wedgeRectCallout">
            <a:avLst>
              <a:gd name="adj1" fmla="val 66568"/>
              <a:gd name="adj2" fmla="val -1729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  <p:sp>
        <p:nvSpPr>
          <p:cNvPr id="23" name="Bulle narrative : rectangle 22">
            <a:extLst>
              <a:ext uri="{FF2B5EF4-FFF2-40B4-BE49-F238E27FC236}">
                <a16:creationId xmlns:a16="http://schemas.microsoft.com/office/drawing/2014/main" id="{3DA307FE-9EF5-4486-AD23-1CC8E35A3524}"/>
              </a:ext>
            </a:extLst>
          </p:cNvPr>
          <p:cNvSpPr/>
          <p:nvPr/>
        </p:nvSpPr>
        <p:spPr>
          <a:xfrm>
            <a:off x="4339230" y="6185607"/>
            <a:ext cx="1094668" cy="535237"/>
          </a:xfrm>
          <a:prstGeom prst="wedgeRectCallout">
            <a:avLst>
              <a:gd name="adj1" fmla="val 5478"/>
              <a:gd name="adj2" fmla="val -2647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  <p:sp>
        <p:nvSpPr>
          <p:cNvPr id="24" name="Bulle narrative : rectangle 23">
            <a:extLst>
              <a:ext uri="{FF2B5EF4-FFF2-40B4-BE49-F238E27FC236}">
                <a16:creationId xmlns:a16="http://schemas.microsoft.com/office/drawing/2014/main" id="{2A0D6E5A-1EDA-4E9F-8E54-C5069323BB98}"/>
              </a:ext>
            </a:extLst>
          </p:cNvPr>
          <p:cNvSpPr/>
          <p:nvPr/>
        </p:nvSpPr>
        <p:spPr>
          <a:xfrm>
            <a:off x="9477031" y="2892906"/>
            <a:ext cx="1094668" cy="535237"/>
          </a:xfrm>
          <a:prstGeom prst="wedgeRectCallout">
            <a:avLst>
              <a:gd name="adj1" fmla="val -135485"/>
              <a:gd name="adj2" fmla="val 2004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  <p:sp>
        <p:nvSpPr>
          <p:cNvPr id="25" name="Bulle narrative : rectangle 24">
            <a:extLst>
              <a:ext uri="{FF2B5EF4-FFF2-40B4-BE49-F238E27FC236}">
                <a16:creationId xmlns:a16="http://schemas.microsoft.com/office/drawing/2014/main" id="{EC52D829-1506-4AC4-9F1F-8B6BF1223FB4}"/>
              </a:ext>
            </a:extLst>
          </p:cNvPr>
          <p:cNvSpPr/>
          <p:nvPr/>
        </p:nvSpPr>
        <p:spPr>
          <a:xfrm>
            <a:off x="7218947" y="6119977"/>
            <a:ext cx="2625610" cy="535238"/>
          </a:xfrm>
          <a:prstGeom prst="wedgeRectCallout">
            <a:avLst>
              <a:gd name="adj1" fmla="val 5699"/>
              <a:gd name="adj2" fmla="val -22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 / </a:t>
            </a:r>
            <a:r>
              <a:rPr lang="fr-FR" sz="2800" dirty="0">
                <a:solidFill>
                  <a:srgbClr val="FF0000"/>
                </a:solidFill>
              </a:rPr>
              <a:t>Bonjour!</a:t>
            </a:r>
          </a:p>
        </p:txBody>
      </p:sp>
      <p:sp>
        <p:nvSpPr>
          <p:cNvPr id="26" name="Bulle narrative : rectangle 25">
            <a:extLst>
              <a:ext uri="{FF2B5EF4-FFF2-40B4-BE49-F238E27FC236}">
                <a16:creationId xmlns:a16="http://schemas.microsoft.com/office/drawing/2014/main" id="{3DA9C161-55E0-4281-82C4-6FB04026B8EC}"/>
              </a:ext>
            </a:extLst>
          </p:cNvPr>
          <p:cNvSpPr/>
          <p:nvPr/>
        </p:nvSpPr>
        <p:spPr>
          <a:xfrm>
            <a:off x="346758" y="4616389"/>
            <a:ext cx="1094668" cy="535237"/>
          </a:xfrm>
          <a:prstGeom prst="wedgeRectCallout">
            <a:avLst>
              <a:gd name="adj1" fmla="val 137447"/>
              <a:gd name="adj2" fmla="val -1214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  <p:sp>
        <p:nvSpPr>
          <p:cNvPr id="27" name="Bulle narrative : rectangle 26">
            <a:extLst>
              <a:ext uri="{FF2B5EF4-FFF2-40B4-BE49-F238E27FC236}">
                <a16:creationId xmlns:a16="http://schemas.microsoft.com/office/drawing/2014/main" id="{A23910B3-DAA2-4788-A127-47A3FD149441}"/>
              </a:ext>
            </a:extLst>
          </p:cNvPr>
          <p:cNvSpPr/>
          <p:nvPr/>
        </p:nvSpPr>
        <p:spPr>
          <a:xfrm>
            <a:off x="10513778" y="4376970"/>
            <a:ext cx="1094668" cy="535237"/>
          </a:xfrm>
          <a:prstGeom prst="wedgeRectCallout">
            <a:avLst>
              <a:gd name="adj1" fmla="val -156707"/>
              <a:gd name="adj2" fmla="val 86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  <p:sp>
        <p:nvSpPr>
          <p:cNvPr id="28" name="Bulle narrative : rectangle 27">
            <a:extLst>
              <a:ext uri="{FF2B5EF4-FFF2-40B4-BE49-F238E27FC236}">
                <a16:creationId xmlns:a16="http://schemas.microsoft.com/office/drawing/2014/main" id="{08245BD3-984B-4596-B795-BD1C81F8A63B}"/>
              </a:ext>
            </a:extLst>
          </p:cNvPr>
          <p:cNvSpPr/>
          <p:nvPr/>
        </p:nvSpPr>
        <p:spPr>
          <a:xfrm>
            <a:off x="10110843" y="5780570"/>
            <a:ext cx="1094668" cy="535237"/>
          </a:xfrm>
          <a:prstGeom prst="wedgeRectCallout">
            <a:avLst>
              <a:gd name="adj1" fmla="val -132700"/>
              <a:gd name="adj2" fmla="val -1287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193DEF"/>
                </a:solidFill>
              </a:rPr>
              <a:t>Hello!</a:t>
            </a:r>
          </a:p>
        </p:txBody>
      </p:sp>
    </p:spTree>
    <p:extLst>
      <p:ext uri="{BB962C8B-B14F-4D97-AF65-F5344CB8AC3E}">
        <p14:creationId xmlns:p14="http://schemas.microsoft.com/office/powerpoint/2010/main" val="158038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animal, oiseau, aigle, extérieur&#10;&#10;Description générée automatiquement">
            <a:extLst>
              <a:ext uri="{FF2B5EF4-FFF2-40B4-BE49-F238E27FC236}">
                <a16:creationId xmlns:a16="http://schemas.microsoft.com/office/drawing/2014/main" id="{DE5AF8F9-A555-4CEA-9FAF-D36E3C54D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1" r="7521"/>
          <a:stretch/>
        </p:blipFill>
        <p:spPr>
          <a:xfrm>
            <a:off x="9929333" y="3431762"/>
            <a:ext cx="2047769" cy="30539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0EA9704-5EDA-A146-A19A-F893861B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68" y="5611256"/>
            <a:ext cx="105156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1100" dirty="0"/>
            </a:br>
            <a:br>
              <a:rPr lang="en-US" sz="1100" dirty="0"/>
            </a:br>
            <a:r>
              <a:rPr lang="en-US" sz="3200" b="1" dirty="0"/>
              <a:t>Canadian symbols!</a:t>
            </a:r>
            <a:br>
              <a:rPr lang="en-US" sz="3200" b="1" dirty="0"/>
            </a:br>
            <a:r>
              <a:rPr lang="en-US" sz="3200" b="1" dirty="0"/>
              <a:t>Listen and cross the odd ones out.</a:t>
            </a:r>
            <a:br>
              <a:rPr lang="en-US" sz="3200" b="1" dirty="0"/>
            </a:br>
            <a:endParaRPr lang="en-US" sz="11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8192405-7068-2447-9C90-317557DB4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35" y="329767"/>
            <a:ext cx="2642657" cy="2411857"/>
          </a:xfrm>
          <a:prstGeom prst="rect">
            <a:avLst/>
          </a:prstGeom>
        </p:spPr>
      </p:pic>
      <p:pic>
        <p:nvPicPr>
          <p:cNvPr id="4" name="canadian_symboles">
            <a:hlinkClick r:id="" action="ppaction://media"/>
            <a:extLst>
              <a:ext uri="{FF2B5EF4-FFF2-40B4-BE49-F238E27FC236}">
                <a16:creationId xmlns:a16="http://schemas.microsoft.com/office/drawing/2014/main" id="{21545E97-7459-42CC-9C26-60E8ECD64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1883" y="3744258"/>
            <a:ext cx="406400" cy="406400"/>
          </a:xfrm>
          <a:prstGeom prst="rect">
            <a:avLst/>
          </a:prstGeom>
        </p:spPr>
      </p:pic>
      <p:pic>
        <p:nvPicPr>
          <p:cNvPr id="13" name="Image 12" descr="Une image contenant mammifère, animal, extérieur, herbe&#10;&#10;Description générée automatiquement">
            <a:extLst>
              <a:ext uri="{FF2B5EF4-FFF2-40B4-BE49-F238E27FC236}">
                <a16:creationId xmlns:a16="http://schemas.microsoft.com/office/drawing/2014/main" id="{7A1B3E36-69F8-4DF6-B5E2-F283459D82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" y="3925229"/>
            <a:ext cx="3601413" cy="2324037"/>
          </a:xfrm>
          <a:prstGeom prst="rect">
            <a:avLst/>
          </a:prstGeom>
        </p:spPr>
      </p:pic>
      <p:pic>
        <p:nvPicPr>
          <p:cNvPr id="8" name="Image 7" descr="Une image contenant eau, animal, mammifère, extérieur&#10;&#10;Description générée automatiquement">
            <a:extLst>
              <a:ext uri="{FF2B5EF4-FFF2-40B4-BE49-F238E27FC236}">
                <a16:creationId xmlns:a16="http://schemas.microsoft.com/office/drawing/2014/main" id="{A1A213BF-1867-4A93-997A-F6AFBA8DA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95" y="490153"/>
            <a:ext cx="3141979" cy="2096289"/>
          </a:xfrm>
          <a:prstGeom prst="rect">
            <a:avLst/>
          </a:prstGeom>
        </p:spPr>
      </p:pic>
      <p:pic>
        <p:nvPicPr>
          <p:cNvPr id="6" name="Image 5" descr="Une image contenant colonne, objet, herbe, extérieur&#10;&#10;Description générée automatiquement">
            <a:extLst>
              <a:ext uri="{FF2B5EF4-FFF2-40B4-BE49-F238E27FC236}">
                <a16:creationId xmlns:a16="http://schemas.microsoft.com/office/drawing/2014/main" id="{0E99B963-90D0-486B-B40A-421ED63A6B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4" t="47660" r="37510" b="9461"/>
          <a:stretch/>
        </p:blipFill>
        <p:spPr>
          <a:xfrm>
            <a:off x="7240163" y="2809268"/>
            <a:ext cx="1977106" cy="2501930"/>
          </a:xfrm>
          <a:prstGeom prst="rect">
            <a:avLst/>
          </a:prstGeom>
        </p:spPr>
      </p:pic>
      <p:pic>
        <p:nvPicPr>
          <p:cNvPr id="17" name="Image 16" descr="Une image contenant extérieur, bâtiment, eau, assis&#10;&#10;Description générée automatiquement">
            <a:extLst>
              <a:ext uri="{FF2B5EF4-FFF2-40B4-BE49-F238E27FC236}">
                <a16:creationId xmlns:a16="http://schemas.microsoft.com/office/drawing/2014/main" id="{11548E7B-D157-49EE-AFDB-71B8C65F7F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3" y="249810"/>
            <a:ext cx="2441760" cy="3051873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61B3219-0D10-BE4D-8E15-EEC503C02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442">
            <a:off x="9146771" y="1877527"/>
            <a:ext cx="1713935" cy="1697534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196B5F-330B-478E-B975-0B7BA36948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14" y="3022941"/>
            <a:ext cx="2755392" cy="2096871"/>
          </a:xfrm>
          <a:prstGeom prst="rect">
            <a:avLst/>
          </a:prstGeom>
        </p:spPr>
      </p:pic>
      <p:pic>
        <p:nvPicPr>
          <p:cNvPr id="5" name="Image 4" descr="Une image contenant table, boîte, miroir, oiseau&#10;&#10;Description générée automatiquement">
            <a:extLst>
              <a:ext uri="{FF2B5EF4-FFF2-40B4-BE49-F238E27FC236}">
                <a16:creationId xmlns:a16="http://schemas.microsoft.com/office/drawing/2014/main" id="{723516D6-4DC0-4C14-BFAE-BAA2F6D11B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29" y="99398"/>
            <a:ext cx="2047769" cy="204776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3A4C0B3-F721-41FF-BE8B-3B115584AFE4}"/>
              </a:ext>
            </a:extLst>
          </p:cNvPr>
          <p:cNvSpPr/>
          <p:nvPr/>
        </p:nvSpPr>
        <p:spPr>
          <a:xfrm>
            <a:off x="596348" y="5740608"/>
            <a:ext cx="1113183" cy="36347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moose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C7A1DF4-A023-49A9-B628-093CFAE16E01}"/>
              </a:ext>
            </a:extLst>
          </p:cNvPr>
          <p:cNvSpPr/>
          <p:nvPr/>
        </p:nvSpPr>
        <p:spPr>
          <a:xfrm>
            <a:off x="4409208" y="4929790"/>
            <a:ext cx="2441760" cy="3800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dreamcatcher</a:t>
            </a:r>
            <a:endParaRPr lang="fr-FR" sz="2400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8EE899D-0519-4996-8B1F-2340BEA2DBD2}"/>
              </a:ext>
            </a:extLst>
          </p:cNvPr>
          <p:cNvSpPr/>
          <p:nvPr/>
        </p:nvSpPr>
        <p:spPr>
          <a:xfrm>
            <a:off x="220943" y="3274624"/>
            <a:ext cx="2441760" cy="38004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inukshuk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BCE3418-BE1E-491D-9013-532DDE09A7E2}"/>
              </a:ext>
            </a:extLst>
          </p:cNvPr>
          <p:cNvSpPr/>
          <p:nvPr/>
        </p:nvSpPr>
        <p:spPr>
          <a:xfrm>
            <a:off x="7777654" y="2261856"/>
            <a:ext cx="1194715" cy="39255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beaver</a:t>
            </a:r>
            <a:endParaRPr lang="fr-FR" sz="2400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F19DE88-3A98-413C-A24A-39026A21F371}"/>
              </a:ext>
            </a:extLst>
          </p:cNvPr>
          <p:cNvSpPr/>
          <p:nvPr/>
        </p:nvSpPr>
        <p:spPr>
          <a:xfrm>
            <a:off x="10654484" y="1904757"/>
            <a:ext cx="1285138" cy="35709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goose</a:t>
            </a:r>
            <a:r>
              <a:rPr lang="fr-FR" sz="2400" dirty="0"/>
              <a:t> 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FE0DB0D-15AF-4CC1-9A39-BFB01D160D50}"/>
              </a:ext>
            </a:extLst>
          </p:cNvPr>
          <p:cNvSpPr/>
          <p:nvPr/>
        </p:nvSpPr>
        <p:spPr>
          <a:xfrm>
            <a:off x="10429907" y="6199223"/>
            <a:ext cx="1071976" cy="3655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eagle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F75FBEA-BA6C-4046-BDCF-A11E2D4D4E39}"/>
              </a:ext>
            </a:extLst>
          </p:cNvPr>
          <p:cNvSpPr/>
          <p:nvPr/>
        </p:nvSpPr>
        <p:spPr>
          <a:xfrm>
            <a:off x="7703461" y="5119812"/>
            <a:ext cx="1094182" cy="3719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totem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BB89969-BCC1-4A34-AF61-5CCBBE003623}"/>
              </a:ext>
            </a:extLst>
          </p:cNvPr>
          <p:cNvSpPr/>
          <p:nvPr/>
        </p:nvSpPr>
        <p:spPr>
          <a:xfrm>
            <a:off x="3754857" y="2360803"/>
            <a:ext cx="1170412" cy="40765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unicorn</a:t>
            </a:r>
            <a:endParaRPr lang="fr-FR" sz="2400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75ADEE1-97E5-43F9-BED3-6D4E0E99A47B}"/>
              </a:ext>
            </a:extLst>
          </p:cNvPr>
          <p:cNvSpPr/>
          <p:nvPr/>
        </p:nvSpPr>
        <p:spPr>
          <a:xfrm>
            <a:off x="10845227" y="2492724"/>
            <a:ext cx="1125829" cy="88690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maple</a:t>
            </a:r>
            <a:r>
              <a:rPr lang="fr-FR" sz="2400" dirty="0"/>
              <a:t> </a:t>
            </a:r>
            <a:r>
              <a:rPr lang="fr-FR" sz="2400" dirty="0" err="1"/>
              <a:t>leaf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60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61B3219-0D10-BE4D-8E15-EEC503C02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14" y="5017547"/>
            <a:ext cx="1549400" cy="15367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3A91B66-E12A-4D4D-A85F-48669F013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75" y="118285"/>
            <a:ext cx="2413496" cy="1836686"/>
          </a:xfrm>
          <a:prstGeom prst="rect">
            <a:avLst/>
          </a:prstGeom>
        </p:spPr>
      </p:pic>
      <p:pic>
        <p:nvPicPr>
          <p:cNvPr id="10" name="Image 9" descr="Une image contenant colonne, objet, herbe, extérieur&#10;&#10;Description générée automatiquement">
            <a:extLst>
              <a:ext uri="{FF2B5EF4-FFF2-40B4-BE49-F238E27FC236}">
                <a16:creationId xmlns:a16="http://schemas.microsoft.com/office/drawing/2014/main" id="{E485D3F2-6F09-478E-A699-5F4479406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4" t="47660" r="37510" b="9461"/>
          <a:stretch/>
        </p:blipFill>
        <p:spPr>
          <a:xfrm>
            <a:off x="9549957" y="2343402"/>
            <a:ext cx="1955914" cy="2475112"/>
          </a:xfrm>
          <a:prstGeom prst="rect">
            <a:avLst/>
          </a:prstGeom>
        </p:spPr>
      </p:pic>
      <p:pic>
        <p:nvPicPr>
          <p:cNvPr id="13" name="Image 12" descr="Une image contenant eau, animal, mammifère, extérieur&#10;&#10;Description générée automatiquement">
            <a:extLst>
              <a:ext uri="{FF2B5EF4-FFF2-40B4-BE49-F238E27FC236}">
                <a16:creationId xmlns:a16="http://schemas.microsoft.com/office/drawing/2014/main" id="{2FD8BF02-8EA7-47A6-B7A0-D0F37E7C6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28" y="2343402"/>
            <a:ext cx="2846139" cy="1898908"/>
          </a:xfrm>
          <a:prstGeom prst="rect">
            <a:avLst/>
          </a:prstGeom>
        </p:spPr>
      </p:pic>
      <p:pic>
        <p:nvPicPr>
          <p:cNvPr id="14" name="Image 13" descr="Une image contenant extérieur, bâtiment, eau, assis&#10;&#10;Description générée automatiquement">
            <a:extLst>
              <a:ext uri="{FF2B5EF4-FFF2-40B4-BE49-F238E27FC236}">
                <a16:creationId xmlns:a16="http://schemas.microsoft.com/office/drawing/2014/main" id="{7B10BFE5-FF42-4481-83F3-1F7F7B8969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1" y="602252"/>
            <a:ext cx="4523280" cy="5653495"/>
          </a:xfrm>
          <a:prstGeom prst="rect">
            <a:avLst/>
          </a:prstGeom>
        </p:spPr>
      </p:pic>
      <p:pic>
        <p:nvPicPr>
          <p:cNvPr id="9" name="Image 8" descr="Une image contenant mammifère, animal, extérieur, herbe&#10;&#10;Description générée automatiquement">
            <a:extLst>
              <a:ext uri="{FF2B5EF4-FFF2-40B4-BE49-F238E27FC236}">
                <a16:creationId xmlns:a16="http://schemas.microsoft.com/office/drawing/2014/main" id="{69C1506A-0EFE-40B0-B38D-640DA8574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37" y="4514599"/>
            <a:ext cx="3160713" cy="2039648"/>
          </a:xfrm>
          <a:prstGeom prst="rect">
            <a:avLst/>
          </a:prstGeom>
        </p:spPr>
      </p:pic>
      <p:pic>
        <p:nvPicPr>
          <p:cNvPr id="15" name="Image 14" descr="Une image contenant table, boîte, miroir, oiseau&#10;&#10;Description générée automatiquement">
            <a:extLst>
              <a:ext uri="{FF2B5EF4-FFF2-40B4-BE49-F238E27FC236}">
                <a16:creationId xmlns:a16="http://schemas.microsoft.com/office/drawing/2014/main" id="{38BD6116-1403-4D1B-B22A-D4AA98398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31" y="118285"/>
            <a:ext cx="2047769" cy="20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53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4848</TotalTime>
  <Words>3071</Words>
  <Application>Microsoft Office PowerPoint</Application>
  <PresentationFormat>Grand écran</PresentationFormat>
  <Paragraphs>565</Paragraphs>
  <Slides>45</Slides>
  <Notes>33</Notes>
  <HiddenSlides>7</HiddenSlides>
  <MMClips>17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4" baseType="lpstr">
      <vt:lpstr>Acidic</vt:lpstr>
      <vt:lpstr>Adventure Subtitles</vt:lpstr>
      <vt:lpstr>Arial</vt:lpstr>
      <vt:lpstr>Asimov</vt:lpstr>
      <vt:lpstr>BlackChancery</vt:lpstr>
      <vt:lpstr>Calibri</vt:lpstr>
      <vt:lpstr>Calibri Light</vt:lpstr>
      <vt:lpstr>Noto Sans</vt:lpstr>
      <vt:lpstr>Thème Office</vt:lpstr>
      <vt:lpstr>Présentation PowerPoint</vt:lpstr>
      <vt:lpstr>Quel est le programme aujourd’hui?</vt:lpstr>
      <vt:lpstr>Présentation PowerPoint</vt:lpstr>
      <vt:lpstr>Today’s clues</vt:lpstr>
      <vt:lpstr>So let’s visit Canada!</vt:lpstr>
      <vt:lpstr>O Canada / Ô Canada</vt:lpstr>
      <vt:lpstr>Présentation PowerPoint</vt:lpstr>
      <vt:lpstr>  Canadian symbols! Listen and cross the odd ones out.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Guess today’s topic</vt:lpstr>
      <vt:lpstr>What activities can you do on a summer camp?</vt:lpstr>
      <vt:lpstr>What activities can you do on a summer camp?</vt:lpstr>
      <vt:lpstr>What activities can you do on a Summer camp?</vt:lpstr>
      <vt:lpstr>Présentation PowerPoint</vt:lpstr>
      <vt:lpstr>What activities can you do on a Summer camp?</vt:lpstr>
      <vt:lpstr>Présentation PowerPoint</vt:lpstr>
      <vt:lpstr>Présentation PowerPoint</vt:lpstr>
      <vt:lpstr>Présentation PowerPoint</vt:lpstr>
      <vt:lpstr>Présentation PowerPoint</vt:lpstr>
      <vt:lpstr>Where will they go and why?</vt:lpstr>
      <vt:lpstr>Let’s think: « will » et « be going to »</vt:lpstr>
      <vt:lpstr>Now, it’s your turn!</vt:lpstr>
      <vt:lpstr>Structure</vt:lpstr>
      <vt:lpstr>Answers</vt:lpstr>
      <vt:lpstr>Présentation PowerPoint</vt:lpstr>
      <vt:lpstr>Présentation PowerPoint</vt:lpstr>
      <vt:lpstr>Présentation PowerPoint</vt:lpstr>
      <vt:lpstr>Présentation PowerPoint</vt:lpstr>
      <vt:lpstr> Récapitulons! Qu’avons-nous appris aujourd’hui?           De quoi es-tu capable à présent?</vt:lpstr>
      <vt:lpstr>Présentation PowerPoint</vt:lpstr>
      <vt:lpstr>The end</vt:lpstr>
      <vt:lpstr>Extra activities</vt:lpstr>
      <vt:lpstr>Let’s play! Can you find the word?</vt:lpstr>
      <vt:lpstr>It’s your turn!</vt:lpstr>
      <vt:lpstr>Ellie’s resolutions</vt:lpstr>
      <vt:lpstr>Question time!</vt:lpstr>
      <vt:lpstr>Présentation PowerPoint</vt:lpstr>
      <vt:lpstr>Where are they going to?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Orfao</dc:creator>
  <cp:lastModifiedBy>Emmanuel Orfao</cp:lastModifiedBy>
  <cp:revision>26</cp:revision>
  <dcterms:created xsi:type="dcterms:W3CDTF">2020-05-18T22:56:38Z</dcterms:created>
  <dcterms:modified xsi:type="dcterms:W3CDTF">2020-08-10T23:33:43Z</dcterms:modified>
</cp:coreProperties>
</file>