
<file path=[Content_Types].xml><?xml version="1.0" encoding="utf-8"?>
<Types xmlns="http://schemas.openxmlformats.org/package/2006/content-types"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9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304" r:id="rId2"/>
    <p:sldId id="258" r:id="rId3"/>
    <p:sldId id="325" r:id="rId4"/>
    <p:sldId id="368" r:id="rId5"/>
    <p:sldId id="410" r:id="rId6"/>
    <p:sldId id="369" r:id="rId7"/>
    <p:sldId id="402" r:id="rId8"/>
    <p:sldId id="370" r:id="rId9"/>
    <p:sldId id="366" r:id="rId10"/>
    <p:sldId id="379" r:id="rId11"/>
    <p:sldId id="365" r:id="rId12"/>
    <p:sldId id="381" r:id="rId13"/>
    <p:sldId id="404" r:id="rId14"/>
    <p:sldId id="384" r:id="rId15"/>
    <p:sldId id="408" r:id="rId16"/>
    <p:sldId id="386" r:id="rId17"/>
    <p:sldId id="393" r:id="rId18"/>
    <p:sldId id="409" r:id="rId19"/>
    <p:sldId id="389" r:id="rId20"/>
    <p:sldId id="374" r:id="rId21"/>
    <p:sldId id="413" r:id="rId22"/>
    <p:sldId id="412" r:id="rId23"/>
    <p:sldId id="399" r:id="rId24"/>
    <p:sldId id="400" r:id="rId25"/>
    <p:sldId id="388" r:id="rId26"/>
    <p:sldId id="411" r:id="rId27"/>
    <p:sldId id="401" r:id="rId28"/>
    <p:sldId id="407" r:id="rId29"/>
    <p:sldId id="356" r:id="rId30"/>
    <p:sldId id="414" r:id="rId31"/>
    <p:sldId id="357" r:id="rId32"/>
    <p:sldId id="383" r:id="rId33"/>
    <p:sldId id="415" r:id="rId34"/>
    <p:sldId id="397" r:id="rId35"/>
    <p:sldId id="385" r:id="rId36"/>
    <p:sldId id="395" r:id="rId37"/>
    <p:sldId id="405" r:id="rId38"/>
  </p:sldIdLst>
  <p:sldSz cx="12192000" cy="6858000"/>
  <p:notesSz cx="9945688" cy="6858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mmanuel orfao" initials="eo" lastIdx="2" clrIdx="0">
    <p:extLst>
      <p:ext uri="{19B8F6BF-5375-455C-9EA6-DF929625EA0E}">
        <p15:presenceInfo xmlns:p15="http://schemas.microsoft.com/office/powerpoint/2012/main" userId="b37a14cee569970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3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5183FC0-E2D2-43E0-9C19-A70528C3ECF3}" v="1" dt="2020-05-03T07:06:44.85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610" autoAdjust="0"/>
    <p:restoredTop sz="61212" autoAdjust="0"/>
  </p:normalViewPr>
  <p:slideViewPr>
    <p:cSldViewPr snapToGrid="0">
      <p:cViewPr varScale="1">
        <p:scale>
          <a:sx n="41" d="100"/>
          <a:sy n="41" d="100"/>
        </p:scale>
        <p:origin x="864" y="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commentAuthors" Target="commentAuthors.xml"/><Relationship Id="rId45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manuel Orfao" userId="b37a14cee5699706" providerId="LiveId" clId="{45183FC0-E2D2-43E0-9C19-A70528C3ECF3}"/>
    <pc:docChg chg="undo custSel addSld delSld modSld sldOrd">
      <pc:chgData name="Emmanuel Orfao" userId="b37a14cee5699706" providerId="LiveId" clId="{45183FC0-E2D2-43E0-9C19-A70528C3ECF3}" dt="2020-05-03T07:09:09.506" v="105" actId="20577"/>
      <pc:docMkLst>
        <pc:docMk/>
      </pc:docMkLst>
      <pc:sldChg chg="modNotesTx">
        <pc:chgData name="Emmanuel Orfao" userId="b37a14cee5699706" providerId="LiveId" clId="{45183FC0-E2D2-43E0-9C19-A70528C3ECF3}" dt="2020-05-03T07:04:13.031" v="1" actId="6549"/>
        <pc:sldMkLst>
          <pc:docMk/>
          <pc:sldMk cId="1998048105" sldId="258"/>
        </pc:sldMkLst>
      </pc:sldChg>
      <pc:sldChg chg="modNotesTx">
        <pc:chgData name="Emmanuel Orfao" userId="b37a14cee5699706" providerId="LiveId" clId="{45183FC0-E2D2-43E0-9C19-A70528C3ECF3}" dt="2020-05-03T07:04:10.522" v="0" actId="6549"/>
        <pc:sldMkLst>
          <pc:docMk/>
          <pc:sldMk cId="3314477358" sldId="304"/>
        </pc:sldMkLst>
      </pc:sldChg>
      <pc:sldChg chg="modSp mod">
        <pc:chgData name="Emmanuel Orfao" userId="b37a14cee5699706" providerId="LiveId" clId="{45183FC0-E2D2-43E0-9C19-A70528C3ECF3}" dt="2020-05-03T07:08:22.631" v="70" actId="1076"/>
        <pc:sldMkLst>
          <pc:docMk/>
          <pc:sldMk cId="1945973143" sldId="357"/>
        </pc:sldMkLst>
        <pc:spChg chg="mod">
          <ac:chgData name="Emmanuel Orfao" userId="b37a14cee5699706" providerId="LiveId" clId="{45183FC0-E2D2-43E0-9C19-A70528C3ECF3}" dt="2020-05-03T07:08:22.631" v="70" actId="1076"/>
          <ac:spMkLst>
            <pc:docMk/>
            <pc:sldMk cId="1945973143" sldId="357"/>
            <ac:spMk id="2" creationId="{FABC8E62-95EE-614D-96C7-DFF91EEE6F7C}"/>
          </ac:spMkLst>
        </pc:spChg>
      </pc:sldChg>
      <pc:sldChg chg="modNotesTx">
        <pc:chgData name="Emmanuel Orfao" userId="b37a14cee5699706" providerId="LiveId" clId="{45183FC0-E2D2-43E0-9C19-A70528C3ECF3}" dt="2020-05-03T07:04:36.075" v="7" actId="6549"/>
        <pc:sldMkLst>
          <pc:docMk/>
          <pc:sldMk cId="2612541308" sldId="365"/>
        </pc:sldMkLst>
      </pc:sldChg>
      <pc:sldChg chg="modNotesTx">
        <pc:chgData name="Emmanuel Orfao" userId="b37a14cee5699706" providerId="LiveId" clId="{45183FC0-E2D2-43E0-9C19-A70528C3ECF3}" dt="2020-05-03T07:04:18.081" v="2" actId="6549"/>
        <pc:sldMkLst>
          <pc:docMk/>
          <pc:sldMk cId="1272581077" sldId="368"/>
        </pc:sldMkLst>
      </pc:sldChg>
      <pc:sldChg chg="modNotesTx">
        <pc:chgData name="Emmanuel Orfao" userId="b37a14cee5699706" providerId="LiveId" clId="{45183FC0-E2D2-43E0-9C19-A70528C3ECF3}" dt="2020-05-03T07:04:22.977" v="3" actId="6549"/>
        <pc:sldMkLst>
          <pc:docMk/>
          <pc:sldMk cId="441962985" sldId="369"/>
        </pc:sldMkLst>
      </pc:sldChg>
      <pc:sldChg chg="modNotesTx">
        <pc:chgData name="Emmanuel Orfao" userId="b37a14cee5699706" providerId="LiveId" clId="{45183FC0-E2D2-43E0-9C19-A70528C3ECF3}" dt="2020-05-03T07:04:28.347" v="5" actId="6549"/>
        <pc:sldMkLst>
          <pc:docMk/>
          <pc:sldMk cId="4189414047" sldId="370"/>
        </pc:sldMkLst>
      </pc:sldChg>
      <pc:sldChg chg="modNotesTx">
        <pc:chgData name="Emmanuel Orfao" userId="b37a14cee5699706" providerId="LiveId" clId="{45183FC0-E2D2-43E0-9C19-A70528C3ECF3}" dt="2020-05-03T07:05:09.887" v="15" actId="6549"/>
        <pc:sldMkLst>
          <pc:docMk/>
          <pc:sldMk cId="2942849757" sldId="374"/>
        </pc:sldMkLst>
      </pc:sldChg>
      <pc:sldChg chg="modNotesTx">
        <pc:chgData name="Emmanuel Orfao" userId="b37a14cee5699706" providerId="LiveId" clId="{45183FC0-E2D2-43E0-9C19-A70528C3ECF3}" dt="2020-05-03T07:04:33.158" v="6" actId="6549"/>
        <pc:sldMkLst>
          <pc:docMk/>
          <pc:sldMk cId="1471734293" sldId="379"/>
        </pc:sldMkLst>
      </pc:sldChg>
      <pc:sldChg chg="modNotesTx">
        <pc:chgData name="Emmanuel Orfao" userId="b37a14cee5699706" providerId="LiveId" clId="{45183FC0-E2D2-43E0-9C19-A70528C3ECF3}" dt="2020-05-03T07:04:40.423" v="8" actId="6549"/>
        <pc:sldMkLst>
          <pc:docMk/>
          <pc:sldMk cId="2798126504" sldId="381"/>
        </pc:sldMkLst>
      </pc:sldChg>
      <pc:sldChg chg="modSp mod modNotesTx">
        <pc:chgData name="Emmanuel Orfao" userId="b37a14cee5699706" providerId="LiveId" clId="{45183FC0-E2D2-43E0-9C19-A70528C3ECF3}" dt="2020-05-03T07:09:09.506" v="105" actId="20577"/>
        <pc:sldMkLst>
          <pc:docMk/>
          <pc:sldMk cId="3866265821" sldId="383"/>
        </pc:sldMkLst>
        <pc:spChg chg="mod">
          <ac:chgData name="Emmanuel Orfao" userId="b37a14cee5699706" providerId="LiveId" clId="{45183FC0-E2D2-43E0-9C19-A70528C3ECF3}" dt="2020-05-03T07:08:59.891" v="93" actId="14100"/>
          <ac:spMkLst>
            <pc:docMk/>
            <pc:sldMk cId="3866265821" sldId="383"/>
            <ac:spMk id="2" creationId="{E66F0457-6ABB-9342-A181-C3FE66EB7DA2}"/>
          </ac:spMkLst>
        </pc:spChg>
      </pc:sldChg>
      <pc:sldChg chg="modNotesTx">
        <pc:chgData name="Emmanuel Orfao" userId="b37a14cee5699706" providerId="LiveId" clId="{45183FC0-E2D2-43E0-9C19-A70528C3ECF3}" dt="2020-05-03T07:04:48.006" v="10" actId="6549"/>
        <pc:sldMkLst>
          <pc:docMk/>
          <pc:sldMk cId="337051027" sldId="384"/>
        </pc:sldMkLst>
      </pc:sldChg>
      <pc:sldChg chg="modSp add del mod modNotesTx">
        <pc:chgData name="Emmanuel Orfao" userId="b37a14cee5699706" providerId="LiveId" clId="{45183FC0-E2D2-43E0-9C19-A70528C3ECF3}" dt="2020-05-03T07:07:47.571" v="63" actId="20577"/>
        <pc:sldMkLst>
          <pc:docMk/>
          <pc:sldMk cId="635014260" sldId="385"/>
        </pc:sldMkLst>
        <pc:spChg chg="mod">
          <ac:chgData name="Emmanuel Orfao" userId="b37a14cee5699706" providerId="LiveId" clId="{45183FC0-E2D2-43E0-9C19-A70528C3ECF3}" dt="2020-05-03T07:07:47.571" v="63" actId="20577"/>
          <ac:spMkLst>
            <pc:docMk/>
            <pc:sldMk cId="635014260" sldId="385"/>
            <ac:spMk id="6" creationId="{27D96921-19B6-4BC9-B603-823D9BE66F3C}"/>
          </ac:spMkLst>
        </pc:spChg>
      </pc:sldChg>
      <pc:sldChg chg="modNotesTx">
        <pc:chgData name="Emmanuel Orfao" userId="b37a14cee5699706" providerId="LiveId" clId="{45183FC0-E2D2-43E0-9C19-A70528C3ECF3}" dt="2020-05-03T07:04:54.543" v="12" actId="6549"/>
        <pc:sldMkLst>
          <pc:docMk/>
          <pc:sldMk cId="2895336048" sldId="386"/>
        </pc:sldMkLst>
      </pc:sldChg>
      <pc:sldChg chg="modNotesTx">
        <pc:chgData name="Emmanuel Orfao" userId="b37a14cee5699706" providerId="LiveId" clId="{45183FC0-E2D2-43E0-9C19-A70528C3ECF3}" dt="2020-05-03T07:06:39.905" v="53" actId="6549"/>
        <pc:sldMkLst>
          <pc:docMk/>
          <pc:sldMk cId="3498812618" sldId="388"/>
        </pc:sldMkLst>
      </pc:sldChg>
      <pc:sldChg chg="modNotesTx">
        <pc:chgData name="Emmanuel Orfao" userId="b37a14cee5699706" providerId="LiveId" clId="{45183FC0-E2D2-43E0-9C19-A70528C3ECF3}" dt="2020-05-03T07:05:02.186" v="14" actId="6549"/>
        <pc:sldMkLst>
          <pc:docMk/>
          <pc:sldMk cId="2236654911" sldId="389"/>
        </pc:sldMkLst>
      </pc:sldChg>
      <pc:sldChg chg="modNotesTx">
        <pc:chgData name="Emmanuel Orfao" userId="b37a14cee5699706" providerId="LiveId" clId="{45183FC0-E2D2-43E0-9C19-A70528C3ECF3}" dt="2020-05-03T07:04:57.103" v="13" actId="6549"/>
        <pc:sldMkLst>
          <pc:docMk/>
          <pc:sldMk cId="2960130724" sldId="393"/>
        </pc:sldMkLst>
      </pc:sldChg>
      <pc:sldChg chg="modNotesTx">
        <pc:chgData name="Emmanuel Orfao" userId="b37a14cee5699706" providerId="LiveId" clId="{45183FC0-E2D2-43E0-9C19-A70528C3ECF3}" dt="2020-05-03T07:05:20.055" v="18" actId="6549"/>
        <pc:sldMkLst>
          <pc:docMk/>
          <pc:sldMk cId="3677252426" sldId="399"/>
        </pc:sldMkLst>
      </pc:sldChg>
      <pc:sldChg chg="modNotesTx">
        <pc:chgData name="Emmanuel Orfao" userId="b37a14cee5699706" providerId="LiveId" clId="{45183FC0-E2D2-43E0-9C19-A70528C3ECF3}" dt="2020-05-03T07:05:23.325" v="19" actId="6549"/>
        <pc:sldMkLst>
          <pc:docMk/>
          <pc:sldMk cId="1119138621" sldId="400"/>
        </pc:sldMkLst>
      </pc:sldChg>
      <pc:sldChg chg="modNotesTx">
        <pc:chgData name="Emmanuel Orfao" userId="b37a14cee5699706" providerId="LiveId" clId="{45183FC0-E2D2-43E0-9C19-A70528C3ECF3}" dt="2020-05-03T07:04:25.183" v="4" actId="6549"/>
        <pc:sldMkLst>
          <pc:docMk/>
          <pc:sldMk cId="2094760146" sldId="402"/>
        </pc:sldMkLst>
      </pc:sldChg>
      <pc:sldChg chg="modNotesTx">
        <pc:chgData name="Emmanuel Orfao" userId="b37a14cee5699706" providerId="LiveId" clId="{45183FC0-E2D2-43E0-9C19-A70528C3ECF3}" dt="2020-05-03T07:04:43.614" v="9" actId="6549"/>
        <pc:sldMkLst>
          <pc:docMk/>
          <pc:sldMk cId="1113637615" sldId="404"/>
        </pc:sldMkLst>
      </pc:sldChg>
      <pc:sldChg chg="del">
        <pc:chgData name="Emmanuel Orfao" userId="b37a14cee5699706" providerId="LiveId" clId="{45183FC0-E2D2-43E0-9C19-A70528C3ECF3}" dt="2020-05-03T07:07:19.757" v="54" actId="47"/>
        <pc:sldMkLst>
          <pc:docMk/>
          <pc:sldMk cId="575667909" sldId="406"/>
        </pc:sldMkLst>
      </pc:sldChg>
      <pc:sldChg chg="modNotesTx">
        <pc:chgData name="Emmanuel Orfao" userId="b37a14cee5699706" providerId="LiveId" clId="{45183FC0-E2D2-43E0-9C19-A70528C3ECF3}" dt="2020-05-03T07:04:50.928" v="11" actId="6549"/>
        <pc:sldMkLst>
          <pc:docMk/>
          <pc:sldMk cId="3542171396" sldId="408"/>
        </pc:sldMkLst>
      </pc:sldChg>
      <pc:sldChg chg="modNotesTx">
        <pc:chgData name="Emmanuel Orfao" userId="b37a14cee5699706" providerId="LiveId" clId="{45183FC0-E2D2-43E0-9C19-A70528C3ECF3}" dt="2020-05-03T07:05:16.837" v="17" actId="6549"/>
        <pc:sldMkLst>
          <pc:docMk/>
          <pc:sldMk cId="1815295032" sldId="412"/>
        </pc:sldMkLst>
      </pc:sldChg>
      <pc:sldChg chg="modNotesTx">
        <pc:chgData name="Emmanuel Orfao" userId="b37a14cee5699706" providerId="LiveId" clId="{45183FC0-E2D2-43E0-9C19-A70528C3ECF3}" dt="2020-05-03T07:05:12.784" v="16" actId="6549"/>
        <pc:sldMkLst>
          <pc:docMk/>
          <pc:sldMk cId="1078972207" sldId="413"/>
        </pc:sldMkLst>
      </pc:sldChg>
      <pc:sldChg chg="delSp modSp new mod ord">
        <pc:chgData name="Emmanuel Orfao" userId="b37a14cee5699706" providerId="LiveId" clId="{45183FC0-E2D2-43E0-9C19-A70528C3ECF3}" dt="2020-05-03T07:08:53.773" v="92"/>
        <pc:sldMkLst>
          <pc:docMk/>
          <pc:sldMk cId="32312153" sldId="415"/>
        </pc:sldMkLst>
        <pc:spChg chg="mod">
          <ac:chgData name="Emmanuel Orfao" userId="b37a14cee5699706" providerId="LiveId" clId="{45183FC0-E2D2-43E0-9C19-A70528C3ECF3}" dt="2020-05-03T07:08:41.543" v="90" actId="1076"/>
          <ac:spMkLst>
            <pc:docMk/>
            <pc:sldMk cId="32312153" sldId="415"/>
            <ac:spMk id="2" creationId="{521F6001-A7A8-4ABC-AC2F-6B405E507DBB}"/>
          </ac:spMkLst>
        </pc:spChg>
        <pc:spChg chg="del">
          <ac:chgData name="Emmanuel Orfao" userId="b37a14cee5699706" providerId="LiveId" clId="{45183FC0-E2D2-43E0-9C19-A70528C3ECF3}" dt="2020-05-03T07:08:39.296" v="89" actId="478"/>
          <ac:spMkLst>
            <pc:docMk/>
            <pc:sldMk cId="32312153" sldId="415"/>
            <ac:spMk id="3" creationId="{BEE4E218-4063-4E77-BC39-827E8C631E6C}"/>
          </ac:spMkLst>
        </pc:sp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image" Target="../media/image2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image" Target="../media/image2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image" Target="../media/image1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0096761-4B95-4718-9704-380A075859A3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E7615F04-A4F2-4F51-982B-ED968938C8C3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3200" dirty="0" err="1"/>
            <a:t>Parcourir</a:t>
          </a:r>
          <a:r>
            <a:rPr lang="en-US" sz="3200" baseline="0" dirty="0"/>
            <a:t> un pays du monde anglophone.</a:t>
          </a:r>
          <a:endParaRPr lang="en-US" sz="3200" dirty="0"/>
        </a:p>
      </dgm:t>
    </dgm:pt>
    <dgm:pt modelId="{AABFDFAA-367D-4CE5-97E3-F4F354AEE63C}" type="parTrans" cxnId="{54731A1D-974B-4FBB-AB62-5EEF2C5F8C47}">
      <dgm:prSet/>
      <dgm:spPr/>
      <dgm:t>
        <a:bodyPr/>
        <a:lstStyle/>
        <a:p>
          <a:endParaRPr lang="en-US"/>
        </a:p>
      </dgm:t>
    </dgm:pt>
    <dgm:pt modelId="{D1A49988-803D-464B-BEB3-807D26367626}" type="sibTrans" cxnId="{54731A1D-974B-4FBB-AB62-5EEF2C5F8C47}">
      <dgm:prSet/>
      <dgm:spPr/>
      <dgm:t>
        <a:bodyPr/>
        <a:lstStyle/>
        <a:p>
          <a:endParaRPr lang="en-US"/>
        </a:p>
      </dgm:t>
    </dgm:pt>
    <dgm:pt modelId="{BDC4D8DF-E543-4FF4-852E-3AAA5FB0C2E3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3200" dirty="0" err="1"/>
            <a:t>Découvrir</a:t>
          </a:r>
          <a:r>
            <a:rPr lang="en-US" sz="3200" baseline="0" dirty="0"/>
            <a:t> </a:t>
          </a:r>
          <a:r>
            <a:rPr lang="en-US" sz="3200" baseline="0" dirty="0" err="1"/>
            <a:t>certaines</a:t>
          </a:r>
          <a:r>
            <a:rPr lang="en-US" sz="3200" baseline="0" dirty="0"/>
            <a:t> </a:t>
          </a:r>
          <a:r>
            <a:rPr lang="en-US" sz="3200" baseline="0" dirty="0" err="1"/>
            <a:t>spécificités</a:t>
          </a:r>
          <a:r>
            <a:rPr lang="en-US" sz="3200" baseline="0" dirty="0"/>
            <a:t> de </a:t>
          </a:r>
          <a:r>
            <a:rPr lang="en-US" sz="3200" baseline="0" dirty="0" err="1"/>
            <a:t>ce</a:t>
          </a:r>
          <a:r>
            <a:rPr lang="en-US" sz="3200" baseline="0" dirty="0"/>
            <a:t> pays.</a:t>
          </a:r>
          <a:endParaRPr lang="en-US" sz="3200" dirty="0"/>
        </a:p>
      </dgm:t>
    </dgm:pt>
    <dgm:pt modelId="{888EF4C5-E1F3-4C0D-A43F-5A506C4EBB97}" type="parTrans" cxnId="{D480CDBD-CA36-4082-9E77-8DEE0937E1E9}">
      <dgm:prSet/>
      <dgm:spPr/>
      <dgm:t>
        <a:bodyPr/>
        <a:lstStyle/>
        <a:p>
          <a:endParaRPr lang="en-US"/>
        </a:p>
      </dgm:t>
    </dgm:pt>
    <dgm:pt modelId="{8130C077-D131-4114-A589-E803161161A1}" type="sibTrans" cxnId="{D480CDBD-CA36-4082-9E77-8DEE0937E1E9}">
      <dgm:prSet/>
      <dgm:spPr/>
      <dgm:t>
        <a:bodyPr/>
        <a:lstStyle/>
        <a:p>
          <a:endParaRPr lang="en-US"/>
        </a:p>
      </dgm:t>
    </dgm:pt>
    <dgm:pt modelId="{2C8C6251-8B5B-4F6F-AD05-8ADA03163FA9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3200" err="1"/>
            <a:t>Apprendre</a:t>
          </a:r>
          <a:r>
            <a:rPr lang="en-US" sz="3200"/>
            <a:t> à lire un article de </a:t>
          </a:r>
          <a:r>
            <a:rPr lang="en-US" sz="3200" err="1"/>
            <a:t>presse</a:t>
          </a:r>
          <a:r>
            <a:rPr lang="en-US" sz="3200"/>
            <a:t>.</a:t>
          </a:r>
        </a:p>
      </dgm:t>
    </dgm:pt>
    <dgm:pt modelId="{73082D84-E542-4502-A7E5-CE7FEA6729DE}" type="parTrans" cxnId="{83F880F1-ED78-4320-B7E1-320D03F46FAC}">
      <dgm:prSet/>
      <dgm:spPr/>
      <dgm:t>
        <a:bodyPr/>
        <a:lstStyle/>
        <a:p>
          <a:endParaRPr lang="en-US"/>
        </a:p>
      </dgm:t>
    </dgm:pt>
    <dgm:pt modelId="{69665C4B-2C2D-4189-A7A6-FD819F0D6D4E}" type="sibTrans" cxnId="{83F880F1-ED78-4320-B7E1-320D03F46FAC}">
      <dgm:prSet/>
      <dgm:spPr/>
      <dgm:t>
        <a:bodyPr/>
        <a:lstStyle/>
        <a:p>
          <a:endParaRPr lang="en-US"/>
        </a:p>
      </dgm:t>
    </dgm:pt>
    <dgm:pt modelId="{5BB74ACC-0DFA-4DB6-ACEB-134F52B61958}" type="pres">
      <dgm:prSet presAssocID="{10096761-4B95-4718-9704-380A075859A3}" presName="root" presStyleCnt="0">
        <dgm:presLayoutVars>
          <dgm:dir/>
          <dgm:resizeHandles val="exact"/>
        </dgm:presLayoutVars>
      </dgm:prSet>
      <dgm:spPr/>
    </dgm:pt>
    <dgm:pt modelId="{DFC3018A-EF38-4323-BE4C-29612156442F}" type="pres">
      <dgm:prSet presAssocID="{E7615F04-A4F2-4F51-982B-ED968938C8C3}" presName="compNode" presStyleCnt="0"/>
      <dgm:spPr/>
    </dgm:pt>
    <dgm:pt modelId="{6BDC66F3-75CD-4F63-9ECB-BCE6DA08D2A4}" type="pres">
      <dgm:prSet presAssocID="{E7615F04-A4F2-4F51-982B-ED968938C8C3}" presName="bgRect" presStyleLbl="bgShp" presStyleIdx="0" presStyleCnt="3"/>
      <dgm:spPr/>
    </dgm:pt>
    <dgm:pt modelId="{30F640D2-E2A9-4DC1-B639-11E880637BA5}" type="pres">
      <dgm:prSet presAssocID="{E7615F04-A4F2-4F51-982B-ED968938C8C3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lobe terrestre : Amériques"/>
        </a:ext>
      </dgm:extLst>
    </dgm:pt>
    <dgm:pt modelId="{611E96B9-A6E4-4785-B9C9-160174EBA69F}" type="pres">
      <dgm:prSet presAssocID="{E7615F04-A4F2-4F51-982B-ED968938C8C3}" presName="spaceRect" presStyleCnt="0"/>
      <dgm:spPr/>
    </dgm:pt>
    <dgm:pt modelId="{3234BEFD-22F8-4B5E-AB55-03B2D5CF5E94}" type="pres">
      <dgm:prSet presAssocID="{E7615F04-A4F2-4F51-982B-ED968938C8C3}" presName="parTx" presStyleLbl="revTx" presStyleIdx="0" presStyleCnt="3">
        <dgm:presLayoutVars>
          <dgm:chMax val="0"/>
          <dgm:chPref val="0"/>
        </dgm:presLayoutVars>
      </dgm:prSet>
      <dgm:spPr/>
    </dgm:pt>
    <dgm:pt modelId="{62EB206B-26BE-445A-BAE3-F45323EE6FDF}" type="pres">
      <dgm:prSet presAssocID="{D1A49988-803D-464B-BEB3-807D26367626}" presName="sibTrans" presStyleCnt="0"/>
      <dgm:spPr/>
    </dgm:pt>
    <dgm:pt modelId="{A62590B3-8FE3-463E-BF38-8E3A712FACBA}" type="pres">
      <dgm:prSet presAssocID="{BDC4D8DF-E543-4FF4-852E-3AAA5FB0C2E3}" presName="compNode" presStyleCnt="0"/>
      <dgm:spPr/>
    </dgm:pt>
    <dgm:pt modelId="{C2F69ABE-FCF9-480B-A5CB-6D1243AE9106}" type="pres">
      <dgm:prSet presAssocID="{BDC4D8DF-E543-4FF4-852E-3AAA5FB0C2E3}" presName="bgRect" presStyleLbl="bgShp" presStyleIdx="1" presStyleCnt="3" custLinFactNeighborX="-2104" custLinFactNeighborY="2550"/>
      <dgm:spPr/>
    </dgm:pt>
    <dgm:pt modelId="{7570060E-ED92-496D-894E-2FE37E4C3028}" type="pres">
      <dgm:prSet presAssocID="{BDC4D8DF-E543-4FF4-852E-3AAA5FB0C2E3}" presName="iconRect" presStyleLbl="node1" presStyleIdx="1" presStyleCnt="3" custFlipVert="1" custFlipHor="1" custScaleX="6686" custScaleY="6686"/>
      <dgm:spPr>
        <a:ln>
          <a:noFill/>
        </a:ln>
      </dgm:spPr>
    </dgm:pt>
    <dgm:pt modelId="{74E0CD1A-CFCD-488E-B2CA-8858B1006E47}" type="pres">
      <dgm:prSet presAssocID="{BDC4D8DF-E543-4FF4-852E-3AAA5FB0C2E3}" presName="spaceRect" presStyleCnt="0"/>
      <dgm:spPr/>
    </dgm:pt>
    <dgm:pt modelId="{A7733F56-4AC9-473E-B415-E3CC5E0C842F}" type="pres">
      <dgm:prSet presAssocID="{BDC4D8DF-E543-4FF4-852E-3AAA5FB0C2E3}" presName="parTx" presStyleLbl="revTx" presStyleIdx="1" presStyleCnt="3">
        <dgm:presLayoutVars>
          <dgm:chMax val="0"/>
          <dgm:chPref val="0"/>
        </dgm:presLayoutVars>
      </dgm:prSet>
      <dgm:spPr/>
    </dgm:pt>
    <dgm:pt modelId="{3FE0A9D6-5F30-4EFB-9901-0C8376313B30}" type="pres">
      <dgm:prSet presAssocID="{8130C077-D131-4114-A589-E803161161A1}" presName="sibTrans" presStyleCnt="0"/>
      <dgm:spPr/>
    </dgm:pt>
    <dgm:pt modelId="{A87D71E8-3065-4F6B-88C8-7A2363295D21}" type="pres">
      <dgm:prSet presAssocID="{2C8C6251-8B5B-4F6F-AD05-8ADA03163FA9}" presName="compNode" presStyleCnt="0"/>
      <dgm:spPr/>
    </dgm:pt>
    <dgm:pt modelId="{39ADDB6F-1A82-4B4D-916E-1A1E3B489CF2}" type="pres">
      <dgm:prSet presAssocID="{2C8C6251-8B5B-4F6F-AD05-8ADA03163FA9}" presName="bgRect" presStyleLbl="bgShp" presStyleIdx="2" presStyleCnt="3"/>
      <dgm:spPr/>
    </dgm:pt>
    <dgm:pt modelId="{54DB101E-614E-4F75-BCFF-C435B6E3F186}" type="pres">
      <dgm:prSet presAssocID="{2C8C6251-8B5B-4F6F-AD05-8ADA03163FA9}" presName="iconRect" presStyleLbl="node1" presStyleIdx="2" presStyleCnt="3" custFlipVert="0" custFlipHor="1" custScaleX="67757" custScaleY="8407" custLinFactNeighborX="22910" custLinFactNeighborY="75"/>
      <dgm:spPr>
        <a:ln>
          <a:noFill/>
        </a:ln>
      </dgm:spPr>
    </dgm:pt>
    <dgm:pt modelId="{1A1BFCFE-6897-40CD-BF3F-1BE1C895CE6D}" type="pres">
      <dgm:prSet presAssocID="{2C8C6251-8B5B-4F6F-AD05-8ADA03163FA9}" presName="spaceRect" presStyleCnt="0"/>
      <dgm:spPr/>
    </dgm:pt>
    <dgm:pt modelId="{BDACD401-9E1A-470F-837C-6925F13AE35C}" type="pres">
      <dgm:prSet presAssocID="{2C8C6251-8B5B-4F6F-AD05-8ADA03163FA9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0C39B011-27E5-054C-952A-2D8D834EFF5A}" type="presOf" srcId="{2C8C6251-8B5B-4F6F-AD05-8ADA03163FA9}" destId="{BDACD401-9E1A-470F-837C-6925F13AE35C}" srcOrd="0" destOrd="0" presId="urn:microsoft.com/office/officeart/2018/2/layout/IconVerticalSolidList"/>
    <dgm:cxn modelId="{54731A1D-974B-4FBB-AB62-5EEF2C5F8C47}" srcId="{10096761-4B95-4718-9704-380A075859A3}" destId="{E7615F04-A4F2-4F51-982B-ED968938C8C3}" srcOrd="0" destOrd="0" parTransId="{AABFDFAA-367D-4CE5-97E3-F4F354AEE63C}" sibTransId="{D1A49988-803D-464B-BEB3-807D26367626}"/>
    <dgm:cxn modelId="{0869E27B-1746-B442-8679-34B9C0F94E36}" type="presOf" srcId="{BDC4D8DF-E543-4FF4-852E-3AAA5FB0C2E3}" destId="{A7733F56-4AC9-473E-B415-E3CC5E0C842F}" srcOrd="0" destOrd="0" presId="urn:microsoft.com/office/officeart/2018/2/layout/IconVerticalSolidList"/>
    <dgm:cxn modelId="{7159B5A2-87F4-1A4C-9905-9EB65B9C7664}" type="presOf" srcId="{E7615F04-A4F2-4F51-982B-ED968938C8C3}" destId="{3234BEFD-22F8-4B5E-AB55-03B2D5CF5E94}" srcOrd="0" destOrd="0" presId="urn:microsoft.com/office/officeart/2018/2/layout/IconVerticalSolidList"/>
    <dgm:cxn modelId="{91D627B9-6778-6442-97C2-EB6D6F0FDB60}" type="presOf" srcId="{10096761-4B95-4718-9704-380A075859A3}" destId="{5BB74ACC-0DFA-4DB6-ACEB-134F52B61958}" srcOrd="0" destOrd="0" presId="urn:microsoft.com/office/officeart/2018/2/layout/IconVerticalSolidList"/>
    <dgm:cxn modelId="{D480CDBD-CA36-4082-9E77-8DEE0937E1E9}" srcId="{10096761-4B95-4718-9704-380A075859A3}" destId="{BDC4D8DF-E543-4FF4-852E-3AAA5FB0C2E3}" srcOrd="1" destOrd="0" parTransId="{888EF4C5-E1F3-4C0D-A43F-5A506C4EBB97}" sibTransId="{8130C077-D131-4114-A589-E803161161A1}"/>
    <dgm:cxn modelId="{83F880F1-ED78-4320-B7E1-320D03F46FAC}" srcId="{10096761-4B95-4718-9704-380A075859A3}" destId="{2C8C6251-8B5B-4F6F-AD05-8ADA03163FA9}" srcOrd="2" destOrd="0" parTransId="{73082D84-E542-4502-A7E5-CE7FEA6729DE}" sibTransId="{69665C4B-2C2D-4189-A7A6-FD819F0D6D4E}"/>
    <dgm:cxn modelId="{ED230F7D-95E7-C243-B47E-89B1FE9CC590}" type="presParOf" srcId="{5BB74ACC-0DFA-4DB6-ACEB-134F52B61958}" destId="{DFC3018A-EF38-4323-BE4C-29612156442F}" srcOrd="0" destOrd="0" presId="urn:microsoft.com/office/officeart/2018/2/layout/IconVerticalSolidList"/>
    <dgm:cxn modelId="{1035E3E5-6216-E245-A4BE-D961E4A6E66E}" type="presParOf" srcId="{DFC3018A-EF38-4323-BE4C-29612156442F}" destId="{6BDC66F3-75CD-4F63-9ECB-BCE6DA08D2A4}" srcOrd="0" destOrd="0" presId="urn:microsoft.com/office/officeart/2018/2/layout/IconVerticalSolidList"/>
    <dgm:cxn modelId="{79DAD298-6087-5F48-9B15-4745E3D86C80}" type="presParOf" srcId="{DFC3018A-EF38-4323-BE4C-29612156442F}" destId="{30F640D2-E2A9-4DC1-B639-11E880637BA5}" srcOrd="1" destOrd="0" presId="urn:microsoft.com/office/officeart/2018/2/layout/IconVerticalSolidList"/>
    <dgm:cxn modelId="{A23A34CA-FEEE-8E45-B667-8F1DCEFA4176}" type="presParOf" srcId="{DFC3018A-EF38-4323-BE4C-29612156442F}" destId="{611E96B9-A6E4-4785-B9C9-160174EBA69F}" srcOrd="2" destOrd="0" presId="urn:microsoft.com/office/officeart/2018/2/layout/IconVerticalSolidList"/>
    <dgm:cxn modelId="{91FCC883-6F2C-0A40-9E04-FA8CCD67A77C}" type="presParOf" srcId="{DFC3018A-EF38-4323-BE4C-29612156442F}" destId="{3234BEFD-22F8-4B5E-AB55-03B2D5CF5E94}" srcOrd="3" destOrd="0" presId="urn:microsoft.com/office/officeart/2018/2/layout/IconVerticalSolidList"/>
    <dgm:cxn modelId="{73A6198F-462E-9144-BFD8-B6F823D731A4}" type="presParOf" srcId="{5BB74ACC-0DFA-4DB6-ACEB-134F52B61958}" destId="{62EB206B-26BE-445A-BAE3-F45323EE6FDF}" srcOrd="1" destOrd="0" presId="urn:microsoft.com/office/officeart/2018/2/layout/IconVerticalSolidList"/>
    <dgm:cxn modelId="{98C69EDB-A9DB-4F48-90B9-63EC3C16A3E5}" type="presParOf" srcId="{5BB74ACC-0DFA-4DB6-ACEB-134F52B61958}" destId="{A62590B3-8FE3-463E-BF38-8E3A712FACBA}" srcOrd="2" destOrd="0" presId="urn:microsoft.com/office/officeart/2018/2/layout/IconVerticalSolidList"/>
    <dgm:cxn modelId="{6238AF4A-99A5-344A-8A0F-67DFEE0E25CF}" type="presParOf" srcId="{A62590B3-8FE3-463E-BF38-8E3A712FACBA}" destId="{C2F69ABE-FCF9-480B-A5CB-6D1243AE9106}" srcOrd="0" destOrd="0" presId="urn:microsoft.com/office/officeart/2018/2/layout/IconVerticalSolidList"/>
    <dgm:cxn modelId="{76EBF691-B1CD-764F-A56E-E9190CAC0DFD}" type="presParOf" srcId="{A62590B3-8FE3-463E-BF38-8E3A712FACBA}" destId="{7570060E-ED92-496D-894E-2FE37E4C3028}" srcOrd="1" destOrd="0" presId="urn:microsoft.com/office/officeart/2018/2/layout/IconVerticalSolidList"/>
    <dgm:cxn modelId="{979A4A8A-5450-9A43-8B67-5F48EFF5289B}" type="presParOf" srcId="{A62590B3-8FE3-463E-BF38-8E3A712FACBA}" destId="{74E0CD1A-CFCD-488E-B2CA-8858B1006E47}" srcOrd="2" destOrd="0" presId="urn:microsoft.com/office/officeart/2018/2/layout/IconVerticalSolidList"/>
    <dgm:cxn modelId="{18C95E7D-7B53-3547-A6FE-C55616983495}" type="presParOf" srcId="{A62590B3-8FE3-463E-BF38-8E3A712FACBA}" destId="{A7733F56-4AC9-473E-B415-E3CC5E0C842F}" srcOrd="3" destOrd="0" presId="urn:microsoft.com/office/officeart/2018/2/layout/IconVerticalSolidList"/>
    <dgm:cxn modelId="{D565CAA8-B408-5F42-91D3-BCD2E15CF9DC}" type="presParOf" srcId="{5BB74ACC-0DFA-4DB6-ACEB-134F52B61958}" destId="{3FE0A9D6-5F30-4EFB-9901-0C8376313B30}" srcOrd="3" destOrd="0" presId="urn:microsoft.com/office/officeart/2018/2/layout/IconVerticalSolidList"/>
    <dgm:cxn modelId="{DA4EC00A-6CC2-504D-B2AD-BBF88EEA6E10}" type="presParOf" srcId="{5BB74ACC-0DFA-4DB6-ACEB-134F52B61958}" destId="{A87D71E8-3065-4F6B-88C8-7A2363295D21}" srcOrd="4" destOrd="0" presId="urn:microsoft.com/office/officeart/2018/2/layout/IconVerticalSolidList"/>
    <dgm:cxn modelId="{DC189228-13AC-8A44-8DB8-7E9B33600298}" type="presParOf" srcId="{A87D71E8-3065-4F6B-88C8-7A2363295D21}" destId="{39ADDB6F-1A82-4B4D-916E-1A1E3B489CF2}" srcOrd="0" destOrd="0" presId="urn:microsoft.com/office/officeart/2018/2/layout/IconVerticalSolidList"/>
    <dgm:cxn modelId="{C3E9852D-3DD8-E146-8D06-632DFCDE70D4}" type="presParOf" srcId="{A87D71E8-3065-4F6B-88C8-7A2363295D21}" destId="{54DB101E-614E-4F75-BCFF-C435B6E3F186}" srcOrd="1" destOrd="0" presId="urn:microsoft.com/office/officeart/2018/2/layout/IconVerticalSolidList"/>
    <dgm:cxn modelId="{76B0A103-076F-A54B-8313-B1623A89444E}" type="presParOf" srcId="{A87D71E8-3065-4F6B-88C8-7A2363295D21}" destId="{1A1BFCFE-6897-40CD-BF3F-1BE1C895CE6D}" srcOrd="2" destOrd="0" presId="urn:microsoft.com/office/officeart/2018/2/layout/IconVerticalSolidList"/>
    <dgm:cxn modelId="{026B5F67-82AF-2243-B41A-878EC7623027}" type="presParOf" srcId="{A87D71E8-3065-4F6B-88C8-7A2363295D21}" destId="{BDACD401-9E1A-470F-837C-6925F13AE35C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0096761-4B95-4718-9704-380A075859A3}" type="doc">
      <dgm:prSet loTypeId="urn:microsoft.com/office/officeart/2005/8/layout/vList2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D089FD06-29C4-42A7-A2B2-323A329320E0}">
      <dgm:prSet/>
      <dgm:spPr/>
      <dgm:t>
        <a:bodyPr/>
        <a:lstStyle/>
        <a:p>
          <a:r>
            <a:rPr lang="en-US"/>
            <a:t>A. GLASGOW</a:t>
          </a:r>
        </a:p>
      </dgm:t>
    </dgm:pt>
    <dgm:pt modelId="{426242BE-DE8C-4C6D-98A2-4491EABDA11E}" type="parTrans" cxnId="{6A01001F-CF02-4D0B-820F-024A5B4581C9}">
      <dgm:prSet/>
      <dgm:spPr/>
      <dgm:t>
        <a:bodyPr/>
        <a:lstStyle/>
        <a:p>
          <a:endParaRPr lang="en-US"/>
        </a:p>
      </dgm:t>
    </dgm:pt>
    <dgm:pt modelId="{A102BEBE-E10E-42C7-975A-A1A772BC729B}" type="sibTrans" cxnId="{6A01001F-CF02-4D0B-820F-024A5B4581C9}">
      <dgm:prSet/>
      <dgm:spPr/>
      <dgm:t>
        <a:bodyPr/>
        <a:lstStyle/>
        <a:p>
          <a:endParaRPr lang="en-US"/>
        </a:p>
      </dgm:t>
    </dgm:pt>
    <dgm:pt modelId="{E7615F04-A4F2-4F51-982B-ED968938C8C3}">
      <dgm:prSet/>
      <dgm:spPr/>
      <dgm:t>
        <a:bodyPr/>
        <a:lstStyle/>
        <a:p>
          <a:r>
            <a:rPr lang="en-US"/>
            <a:t>C. ABERDEEN</a:t>
          </a:r>
        </a:p>
      </dgm:t>
    </dgm:pt>
    <dgm:pt modelId="{AABFDFAA-367D-4CE5-97E3-F4F354AEE63C}" type="parTrans" cxnId="{54731A1D-974B-4FBB-AB62-5EEF2C5F8C47}">
      <dgm:prSet/>
      <dgm:spPr/>
      <dgm:t>
        <a:bodyPr/>
        <a:lstStyle/>
        <a:p>
          <a:endParaRPr lang="en-US"/>
        </a:p>
      </dgm:t>
    </dgm:pt>
    <dgm:pt modelId="{D1A49988-803D-464B-BEB3-807D26367626}" type="sibTrans" cxnId="{54731A1D-974B-4FBB-AB62-5EEF2C5F8C47}">
      <dgm:prSet/>
      <dgm:spPr/>
      <dgm:t>
        <a:bodyPr/>
        <a:lstStyle/>
        <a:p>
          <a:endParaRPr lang="en-US"/>
        </a:p>
      </dgm:t>
    </dgm:pt>
    <dgm:pt modelId="{2C8C6251-8B5B-4F6F-AD05-8ADA03163FA9}">
      <dgm:prSet/>
      <dgm:spPr/>
      <dgm:t>
        <a:bodyPr/>
        <a:lstStyle/>
        <a:p>
          <a:r>
            <a:rPr lang="en-US"/>
            <a:t>B. EDINBURGH</a:t>
          </a:r>
        </a:p>
      </dgm:t>
    </dgm:pt>
    <dgm:pt modelId="{73082D84-E542-4502-A7E5-CE7FEA6729DE}" type="parTrans" cxnId="{83F880F1-ED78-4320-B7E1-320D03F46FAC}">
      <dgm:prSet/>
      <dgm:spPr/>
      <dgm:t>
        <a:bodyPr/>
        <a:lstStyle/>
        <a:p>
          <a:endParaRPr lang="en-US"/>
        </a:p>
      </dgm:t>
    </dgm:pt>
    <dgm:pt modelId="{69665C4B-2C2D-4189-A7A6-FD819F0D6D4E}" type="sibTrans" cxnId="{83F880F1-ED78-4320-B7E1-320D03F46FAC}">
      <dgm:prSet/>
      <dgm:spPr/>
      <dgm:t>
        <a:bodyPr/>
        <a:lstStyle/>
        <a:p>
          <a:endParaRPr lang="en-US"/>
        </a:p>
      </dgm:t>
    </dgm:pt>
    <dgm:pt modelId="{ACBDDBA2-901A-7D42-B198-EE79A7B7CBC2}" type="pres">
      <dgm:prSet presAssocID="{10096761-4B95-4718-9704-380A075859A3}" presName="linear" presStyleCnt="0">
        <dgm:presLayoutVars>
          <dgm:animLvl val="lvl"/>
          <dgm:resizeHandles val="exact"/>
        </dgm:presLayoutVars>
      </dgm:prSet>
      <dgm:spPr/>
    </dgm:pt>
    <dgm:pt modelId="{6CCFA3B8-C9CE-784B-BB1D-AAE0D12DA51A}" type="pres">
      <dgm:prSet presAssocID="{D089FD06-29C4-42A7-A2B2-323A329320E0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6CF2D43F-1726-C74D-9AE9-198E6A77DE66}" type="pres">
      <dgm:prSet presAssocID="{A102BEBE-E10E-42C7-975A-A1A772BC729B}" presName="spacer" presStyleCnt="0"/>
      <dgm:spPr/>
    </dgm:pt>
    <dgm:pt modelId="{DBFAD1F1-8219-7646-A0E4-C27575BDA2ED}" type="pres">
      <dgm:prSet presAssocID="{E7615F04-A4F2-4F51-982B-ED968938C8C3}" presName="parentText" presStyleLbl="node1" presStyleIdx="1" presStyleCnt="3" custLinFactY="92396" custLinFactNeighborY="100000">
        <dgm:presLayoutVars>
          <dgm:chMax val="0"/>
          <dgm:bulletEnabled val="1"/>
        </dgm:presLayoutVars>
      </dgm:prSet>
      <dgm:spPr/>
    </dgm:pt>
    <dgm:pt modelId="{7F66E701-6E5C-1A40-A6A6-8403A85E327F}" type="pres">
      <dgm:prSet presAssocID="{D1A49988-803D-464B-BEB3-807D26367626}" presName="spacer" presStyleCnt="0"/>
      <dgm:spPr/>
    </dgm:pt>
    <dgm:pt modelId="{5E459BAE-83FC-0D41-90C6-DB6599A3D617}" type="pres">
      <dgm:prSet presAssocID="{2C8C6251-8B5B-4F6F-AD05-8ADA03163FA9}" presName="parentText" presStyleLbl="node1" presStyleIdx="2" presStyleCnt="3" custLinFactY="-100000" custLinFactNeighborX="-353" custLinFactNeighborY="-149999">
        <dgm:presLayoutVars>
          <dgm:chMax val="0"/>
          <dgm:bulletEnabled val="1"/>
        </dgm:presLayoutVars>
      </dgm:prSet>
      <dgm:spPr/>
    </dgm:pt>
  </dgm:ptLst>
  <dgm:cxnLst>
    <dgm:cxn modelId="{54731A1D-974B-4FBB-AB62-5EEF2C5F8C47}" srcId="{10096761-4B95-4718-9704-380A075859A3}" destId="{E7615F04-A4F2-4F51-982B-ED968938C8C3}" srcOrd="1" destOrd="0" parTransId="{AABFDFAA-367D-4CE5-97E3-F4F354AEE63C}" sibTransId="{D1A49988-803D-464B-BEB3-807D26367626}"/>
    <dgm:cxn modelId="{6A01001F-CF02-4D0B-820F-024A5B4581C9}" srcId="{10096761-4B95-4718-9704-380A075859A3}" destId="{D089FD06-29C4-42A7-A2B2-323A329320E0}" srcOrd="0" destOrd="0" parTransId="{426242BE-DE8C-4C6D-98A2-4491EABDA11E}" sibTransId="{A102BEBE-E10E-42C7-975A-A1A772BC729B}"/>
    <dgm:cxn modelId="{42FDC626-B4ED-7B4F-973A-2AFDF122957A}" type="presOf" srcId="{E7615F04-A4F2-4F51-982B-ED968938C8C3}" destId="{DBFAD1F1-8219-7646-A0E4-C27575BDA2ED}" srcOrd="0" destOrd="0" presId="urn:microsoft.com/office/officeart/2005/8/layout/vList2"/>
    <dgm:cxn modelId="{F7E12260-ABBB-BD47-A9C4-67592A3B60E2}" type="presOf" srcId="{2C8C6251-8B5B-4F6F-AD05-8ADA03163FA9}" destId="{5E459BAE-83FC-0D41-90C6-DB6599A3D617}" srcOrd="0" destOrd="0" presId="urn:microsoft.com/office/officeart/2005/8/layout/vList2"/>
    <dgm:cxn modelId="{08697E49-11C9-B34F-B30F-D1D77A31B839}" type="presOf" srcId="{10096761-4B95-4718-9704-380A075859A3}" destId="{ACBDDBA2-901A-7D42-B198-EE79A7B7CBC2}" srcOrd="0" destOrd="0" presId="urn:microsoft.com/office/officeart/2005/8/layout/vList2"/>
    <dgm:cxn modelId="{469E0CE4-5F63-5644-BD77-ABBBEFECFED5}" type="presOf" srcId="{D089FD06-29C4-42A7-A2B2-323A329320E0}" destId="{6CCFA3B8-C9CE-784B-BB1D-AAE0D12DA51A}" srcOrd="0" destOrd="0" presId="urn:microsoft.com/office/officeart/2005/8/layout/vList2"/>
    <dgm:cxn modelId="{83F880F1-ED78-4320-B7E1-320D03F46FAC}" srcId="{10096761-4B95-4718-9704-380A075859A3}" destId="{2C8C6251-8B5B-4F6F-AD05-8ADA03163FA9}" srcOrd="2" destOrd="0" parTransId="{73082D84-E542-4502-A7E5-CE7FEA6729DE}" sibTransId="{69665C4B-2C2D-4189-A7A6-FD819F0D6D4E}"/>
    <dgm:cxn modelId="{56BB358E-6CED-4648-A03E-13BF9A4B242B}" type="presParOf" srcId="{ACBDDBA2-901A-7D42-B198-EE79A7B7CBC2}" destId="{6CCFA3B8-C9CE-784B-BB1D-AAE0D12DA51A}" srcOrd="0" destOrd="0" presId="urn:microsoft.com/office/officeart/2005/8/layout/vList2"/>
    <dgm:cxn modelId="{7ACC4F6F-4456-184F-AD7D-7D883F4953F7}" type="presParOf" srcId="{ACBDDBA2-901A-7D42-B198-EE79A7B7CBC2}" destId="{6CF2D43F-1726-C74D-9AE9-198E6A77DE66}" srcOrd="1" destOrd="0" presId="urn:microsoft.com/office/officeart/2005/8/layout/vList2"/>
    <dgm:cxn modelId="{A642B974-C444-4041-87A6-AAA85FEF594D}" type="presParOf" srcId="{ACBDDBA2-901A-7D42-B198-EE79A7B7CBC2}" destId="{DBFAD1F1-8219-7646-A0E4-C27575BDA2ED}" srcOrd="2" destOrd="0" presId="urn:microsoft.com/office/officeart/2005/8/layout/vList2"/>
    <dgm:cxn modelId="{079807A9-D4DA-F446-8EFA-921B075BE67C}" type="presParOf" srcId="{ACBDDBA2-901A-7D42-B198-EE79A7B7CBC2}" destId="{7F66E701-6E5C-1A40-A6A6-8403A85E327F}" srcOrd="3" destOrd="0" presId="urn:microsoft.com/office/officeart/2005/8/layout/vList2"/>
    <dgm:cxn modelId="{3D7B8E63-8322-3A4C-9DC3-C9BE194CFBFE}" type="presParOf" srcId="{ACBDDBA2-901A-7D42-B198-EE79A7B7CBC2}" destId="{5E459BAE-83FC-0D41-90C6-DB6599A3D61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0096761-4B95-4718-9704-380A075859A3}" type="doc">
      <dgm:prSet loTypeId="urn:microsoft.com/office/officeart/2005/8/layout/vList2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D089FD06-29C4-42A7-A2B2-323A329320E0}">
      <dgm:prSet/>
      <dgm:spPr>
        <a:blipFill rotWithShape="0">
          <a:blip xmlns:r="http://schemas.openxmlformats.org/officeDocument/2006/relationships" r:embed="rId1"/>
          <a:srcRect/>
          <a:stretch>
            <a:fillRect l="-33000" r="-33000"/>
          </a:stretch>
        </a:blipFill>
      </dgm:spPr>
      <dgm:t>
        <a:bodyPr/>
        <a:lstStyle/>
        <a:p>
          <a:r>
            <a:rPr lang="en-US"/>
            <a:t> </a:t>
          </a:r>
        </a:p>
      </dgm:t>
    </dgm:pt>
    <dgm:pt modelId="{426242BE-DE8C-4C6D-98A2-4491EABDA11E}" type="parTrans" cxnId="{6A01001F-CF02-4D0B-820F-024A5B4581C9}">
      <dgm:prSet/>
      <dgm:spPr/>
      <dgm:t>
        <a:bodyPr/>
        <a:lstStyle/>
        <a:p>
          <a:endParaRPr lang="en-US"/>
        </a:p>
      </dgm:t>
    </dgm:pt>
    <dgm:pt modelId="{A102BEBE-E10E-42C7-975A-A1A772BC729B}" type="sibTrans" cxnId="{6A01001F-CF02-4D0B-820F-024A5B4581C9}">
      <dgm:prSet/>
      <dgm:spPr/>
      <dgm:t>
        <a:bodyPr/>
        <a:lstStyle/>
        <a:p>
          <a:endParaRPr lang="en-US"/>
        </a:p>
      </dgm:t>
    </dgm:pt>
    <dgm:pt modelId="{2C8C6251-8B5B-4F6F-AD05-8ADA03163FA9}">
      <dgm:prSet/>
      <dgm:spPr>
        <a:blipFill rotWithShape="0">
          <a:blip xmlns:r="http://schemas.openxmlformats.org/officeDocument/2006/relationships" r:embed="rId2"/>
          <a:srcRect/>
          <a:stretch>
            <a:fillRect l="-33000" r="-33000"/>
          </a:stretch>
        </a:blipFill>
      </dgm:spPr>
      <dgm:t>
        <a:bodyPr/>
        <a:lstStyle/>
        <a:p>
          <a:r>
            <a:rPr lang="en-US"/>
            <a:t>  </a:t>
          </a:r>
        </a:p>
      </dgm:t>
    </dgm:pt>
    <dgm:pt modelId="{73082D84-E542-4502-A7E5-CE7FEA6729DE}" type="parTrans" cxnId="{83F880F1-ED78-4320-B7E1-320D03F46FAC}">
      <dgm:prSet/>
      <dgm:spPr/>
      <dgm:t>
        <a:bodyPr/>
        <a:lstStyle/>
        <a:p>
          <a:endParaRPr lang="en-US"/>
        </a:p>
      </dgm:t>
    </dgm:pt>
    <dgm:pt modelId="{69665C4B-2C2D-4189-A7A6-FD819F0D6D4E}" type="sibTrans" cxnId="{83F880F1-ED78-4320-B7E1-320D03F46FAC}">
      <dgm:prSet/>
      <dgm:spPr/>
      <dgm:t>
        <a:bodyPr/>
        <a:lstStyle/>
        <a:p>
          <a:endParaRPr lang="en-US"/>
        </a:p>
      </dgm:t>
    </dgm:pt>
    <dgm:pt modelId="{E7615F04-A4F2-4F51-982B-ED968938C8C3}">
      <dgm:prSet/>
      <dgm:spPr>
        <a:blipFill rotWithShape="0">
          <a:blip xmlns:r="http://schemas.openxmlformats.org/officeDocument/2006/relationships" r:embed="rId3"/>
          <a:srcRect/>
          <a:stretch>
            <a:fillRect l="-33000" r="-33000"/>
          </a:stretch>
        </a:blipFill>
      </dgm:spPr>
      <dgm:t>
        <a:bodyPr/>
        <a:lstStyle/>
        <a:p>
          <a:r>
            <a:rPr lang="en-US"/>
            <a:t>. </a:t>
          </a:r>
        </a:p>
      </dgm:t>
    </dgm:pt>
    <dgm:pt modelId="{D1A49988-803D-464B-BEB3-807D26367626}" type="sibTrans" cxnId="{54731A1D-974B-4FBB-AB62-5EEF2C5F8C47}">
      <dgm:prSet/>
      <dgm:spPr/>
      <dgm:t>
        <a:bodyPr/>
        <a:lstStyle/>
        <a:p>
          <a:endParaRPr lang="en-US"/>
        </a:p>
      </dgm:t>
    </dgm:pt>
    <dgm:pt modelId="{AABFDFAA-367D-4CE5-97E3-F4F354AEE63C}" type="parTrans" cxnId="{54731A1D-974B-4FBB-AB62-5EEF2C5F8C47}">
      <dgm:prSet/>
      <dgm:spPr/>
      <dgm:t>
        <a:bodyPr/>
        <a:lstStyle/>
        <a:p>
          <a:endParaRPr lang="en-US"/>
        </a:p>
      </dgm:t>
    </dgm:pt>
    <dgm:pt modelId="{ACBDDBA2-901A-7D42-B198-EE79A7B7CBC2}" type="pres">
      <dgm:prSet presAssocID="{10096761-4B95-4718-9704-380A075859A3}" presName="linear" presStyleCnt="0">
        <dgm:presLayoutVars>
          <dgm:animLvl val="lvl"/>
          <dgm:resizeHandles val="exact"/>
        </dgm:presLayoutVars>
      </dgm:prSet>
      <dgm:spPr/>
    </dgm:pt>
    <dgm:pt modelId="{6CCFA3B8-C9CE-784B-BB1D-AAE0D12DA51A}" type="pres">
      <dgm:prSet presAssocID="{D089FD06-29C4-42A7-A2B2-323A329320E0}" presName="parentText" presStyleLbl="node1" presStyleIdx="0" presStyleCnt="3" custLinFactNeighborY="-35934">
        <dgm:presLayoutVars>
          <dgm:chMax val="0"/>
          <dgm:bulletEnabled val="1"/>
        </dgm:presLayoutVars>
      </dgm:prSet>
      <dgm:spPr/>
    </dgm:pt>
    <dgm:pt modelId="{6CF2D43F-1726-C74D-9AE9-198E6A77DE66}" type="pres">
      <dgm:prSet presAssocID="{A102BEBE-E10E-42C7-975A-A1A772BC729B}" presName="spacer" presStyleCnt="0"/>
      <dgm:spPr/>
    </dgm:pt>
    <dgm:pt modelId="{DBFAD1F1-8219-7646-A0E4-C27575BDA2ED}" type="pres">
      <dgm:prSet presAssocID="{E7615F04-A4F2-4F51-982B-ED968938C8C3}" presName="parentText" presStyleLbl="node1" presStyleIdx="1" presStyleCnt="3" custLinFactY="92396" custLinFactNeighborY="100000">
        <dgm:presLayoutVars>
          <dgm:chMax val="0"/>
          <dgm:bulletEnabled val="1"/>
        </dgm:presLayoutVars>
      </dgm:prSet>
      <dgm:spPr/>
    </dgm:pt>
    <dgm:pt modelId="{7F66E701-6E5C-1A40-A6A6-8403A85E327F}" type="pres">
      <dgm:prSet presAssocID="{D1A49988-803D-464B-BEB3-807D26367626}" presName="spacer" presStyleCnt="0"/>
      <dgm:spPr/>
    </dgm:pt>
    <dgm:pt modelId="{5E459BAE-83FC-0D41-90C6-DB6599A3D617}" type="pres">
      <dgm:prSet presAssocID="{2C8C6251-8B5B-4F6F-AD05-8ADA03163FA9}" presName="parentText" presStyleLbl="node1" presStyleIdx="2" presStyleCnt="3" custScaleY="99650" custLinFactY="-100000" custLinFactNeighborX="-353" custLinFactNeighborY="-149999">
        <dgm:presLayoutVars>
          <dgm:chMax val="0"/>
          <dgm:bulletEnabled val="1"/>
        </dgm:presLayoutVars>
      </dgm:prSet>
      <dgm:spPr/>
    </dgm:pt>
  </dgm:ptLst>
  <dgm:cxnLst>
    <dgm:cxn modelId="{54731A1D-974B-4FBB-AB62-5EEF2C5F8C47}" srcId="{10096761-4B95-4718-9704-380A075859A3}" destId="{E7615F04-A4F2-4F51-982B-ED968938C8C3}" srcOrd="1" destOrd="0" parTransId="{AABFDFAA-367D-4CE5-97E3-F4F354AEE63C}" sibTransId="{D1A49988-803D-464B-BEB3-807D26367626}"/>
    <dgm:cxn modelId="{6A01001F-CF02-4D0B-820F-024A5B4581C9}" srcId="{10096761-4B95-4718-9704-380A075859A3}" destId="{D089FD06-29C4-42A7-A2B2-323A329320E0}" srcOrd="0" destOrd="0" parTransId="{426242BE-DE8C-4C6D-98A2-4491EABDA11E}" sibTransId="{A102BEBE-E10E-42C7-975A-A1A772BC729B}"/>
    <dgm:cxn modelId="{42FDC626-B4ED-7B4F-973A-2AFDF122957A}" type="presOf" srcId="{E7615F04-A4F2-4F51-982B-ED968938C8C3}" destId="{DBFAD1F1-8219-7646-A0E4-C27575BDA2ED}" srcOrd="0" destOrd="0" presId="urn:microsoft.com/office/officeart/2005/8/layout/vList2"/>
    <dgm:cxn modelId="{F7E12260-ABBB-BD47-A9C4-67592A3B60E2}" type="presOf" srcId="{2C8C6251-8B5B-4F6F-AD05-8ADA03163FA9}" destId="{5E459BAE-83FC-0D41-90C6-DB6599A3D617}" srcOrd="0" destOrd="0" presId="urn:microsoft.com/office/officeart/2005/8/layout/vList2"/>
    <dgm:cxn modelId="{08697E49-11C9-B34F-B30F-D1D77A31B839}" type="presOf" srcId="{10096761-4B95-4718-9704-380A075859A3}" destId="{ACBDDBA2-901A-7D42-B198-EE79A7B7CBC2}" srcOrd="0" destOrd="0" presId="urn:microsoft.com/office/officeart/2005/8/layout/vList2"/>
    <dgm:cxn modelId="{469E0CE4-5F63-5644-BD77-ABBBEFECFED5}" type="presOf" srcId="{D089FD06-29C4-42A7-A2B2-323A329320E0}" destId="{6CCFA3B8-C9CE-784B-BB1D-AAE0D12DA51A}" srcOrd="0" destOrd="0" presId="urn:microsoft.com/office/officeart/2005/8/layout/vList2"/>
    <dgm:cxn modelId="{83F880F1-ED78-4320-B7E1-320D03F46FAC}" srcId="{10096761-4B95-4718-9704-380A075859A3}" destId="{2C8C6251-8B5B-4F6F-AD05-8ADA03163FA9}" srcOrd="2" destOrd="0" parTransId="{73082D84-E542-4502-A7E5-CE7FEA6729DE}" sibTransId="{69665C4B-2C2D-4189-A7A6-FD819F0D6D4E}"/>
    <dgm:cxn modelId="{56BB358E-6CED-4648-A03E-13BF9A4B242B}" type="presParOf" srcId="{ACBDDBA2-901A-7D42-B198-EE79A7B7CBC2}" destId="{6CCFA3B8-C9CE-784B-BB1D-AAE0D12DA51A}" srcOrd="0" destOrd="0" presId="urn:microsoft.com/office/officeart/2005/8/layout/vList2"/>
    <dgm:cxn modelId="{7ACC4F6F-4456-184F-AD7D-7D883F4953F7}" type="presParOf" srcId="{ACBDDBA2-901A-7D42-B198-EE79A7B7CBC2}" destId="{6CF2D43F-1726-C74D-9AE9-198E6A77DE66}" srcOrd="1" destOrd="0" presId="urn:microsoft.com/office/officeart/2005/8/layout/vList2"/>
    <dgm:cxn modelId="{A642B974-C444-4041-87A6-AAA85FEF594D}" type="presParOf" srcId="{ACBDDBA2-901A-7D42-B198-EE79A7B7CBC2}" destId="{DBFAD1F1-8219-7646-A0E4-C27575BDA2ED}" srcOrd="2" destOrd="0" presId="urn:microsoft.com/office/officeart/2005/8/layout/vList2"/>
    <dgm:cxn modelId="{079807A9-D4DA-F446-8EFA-921B075BE67C}" type="presParOf" srcId="{ACBDDBA2-901A-7D42-B198-EE79A7B7CBC2}" destId="{7F66E701-6E5C-1A40-A6A6-8403A85E327F}" srcOrd="3" destOrd="0" presId="urn:microsoft.com/office/officeart/2005/8/layout/vList2"/>
    <dgm:cxn modelId="{3D7B8E63-8322-3A4C-9DC3-C9BE194CFBFE}" type="presParOf" srcId="{ACBDDBA2-901A-7D42-B198-EE79A7B7CBC2}" destId="{5E459BAE-83FC-0D41-90C6-DB6599A3D61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0096761-4B95-4718-9704-380A075859A3}" type="doc">
      <dgm:prSet loTypeId="urn:microsoft.com/office/officeart/2005/8/layout/vList2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D089FD06-29C4-42A7-A2B2-323A329320E0}">
      <dgm:prSet/>
      <dgm:spPr/>
      <dgm:t>
        <a:bodyPr/>
        <a:lstStyle/>
        <a:p>
          <a:r>
            <a:rPr lang="en-US"/>
            <a:t>A. SKIRT</a:t>
          </a:r>
        </a:p>
      </dgm:t>
    </dgm:pt>
    <dgm:pt modelId="{426242BE-DE8C-4C6D-98A2-4491EABDA11E}" type="parTrans" cxnId="{6A01001F-CF02-4D0B-820F-024A5B4581C9}">
      <dgm:prSet/>
      <dgm:spPr/>
      <dgm:t>
        <a:bodyPr/>
        <a:lstStyle/>
        <a:p>
          <a:endParaRPr lang="en-US"/>
        </a:p>
      </dgm:t>
    </dgm:pt>
    <dgm:pt modelId="{A102BEBE-E10E-42C7-975A-A1A772BC729B}" type="sibTrans" cxnId="{6A01001F-CF02-4D0B-820F-024A5B4581C9}">
      <dgm:prSet/>
      <dgm:spPr/>
      <dgm:t>
        <a:bodyPr/>
        <a:lstStyle/>
        <a:p>
          <a:endParaRPr lang="en-US"/>
        </a:p>
      </dgm:t>
    </dgm:pt>
    <dgm:pt modelId="{E7615F04-A4F2-4F51-982B-ED968938C8C3}">
      <dgm:prSet/>
      <dgm:spPr/>
      <dgm:t>
        <a:bodyPr/>
        <a:lstStyle/>
        <a:p>
          <a:r>
            <a:rPr lang="en-US"/>
            <a:t>C. KILT</a:t>
          </a:r>
        </a:p>
      </dgm:t>
    </dgm:pt>
    <dgm:pt modelId="{AABFDFAA-367D-4CE5-97E3-F4F354AEE63C}" type="parTrans" cxnId="{54731A1D-974B-4FBB-AB62-5EEF2C5F8C47}">
      <dgm:prSet/>
      <dgm:spPr/>
      <dgm:t>
        <a:bodyPr/>
        <a:lstStyle/>
        <a:p>
          <a:endParaRPr lang="en-US"/>
        </a:p>
      </dgm:t>
    </dgm:pt>
    <dgm:pt modelId="{D1A49988-803D-464B-BEB3-807D26367626}" type="sibTrans" cxnId="{54731A1D-974B-4FBB-AB62-5EEF2C5F8C47}">
      <dgm:prSet/>
      <dgm:spPr/>
      <dgm:t>
        <a:bodyPr/>
        <a:lstStyle/>
        <a:p>
          <a:endParaRPr lang="en-US"/>
        </a:p>
      </dgm:t>
    </dgm:pt>
    <dgm:pt modelId="{2C8C6251-8B5B-4F6F-AD05-8ADA03163FA9}">
      <dgm:prSet/>
      <dgm:spPr/>
      <dgm:t>
        <a:bodyPr/>
        <a:lstStyle/>
        <a:p>
          <a:r>
            <a:rPr lang="en-US"/>
            <a:t>B. DRESS</a:t>
          </a:r>
        </a:p>
      </dgm:t>
    </dgm:pt>
    <dgm:pt modelId="{73082D84-E542-4502-A7E5-CE7FEA6729DE}" type="parTrans" cxnId="{83F880F1-ED78-4320-B7E1-320D03F46FAC}">
      <dgm:prSet/>
      <dgm:spPr/>
      <dgm:t>
        <a:bodyPr/>
        <a:lstStyle/>
        <a:p>
          <a:endParaRPr lang="en-US"/>
        </a:p>
      </dgm:t>
    </dgm:pt>
    <dgm:pt modelId="{69665C4B-2C2D-4189-A7A6-FD819F0D6D4E}" type="sibTrans" cxnId="{83F880F1-ED78-4320-B7E1-320D03F46FAC}">
      <dgm:prSet/>
      <dgm:spPr/>
      <dgm:t>
        <a:bodyPr/>
        <a:lstStyle/>
        <a:p>
          <a:endParaRPr lang="en-US"/>
        </a:p>
      </dgm:t>
    </dgm:pt>
    <dgm:pt modelId="{ACBDDBA2-901A-7D42-B198-EE79A7B7CBC2}" type="pres">
      <dgm:prSet presAssocID="{10096761-4B95-4718-9704-380A075859A3}" presName="linear" presStyleCnt="0">
        <dgm:presLayoutVars>
          <dgm:animLvl val="lvl"/>
          <dgm:resizeHandles val="exact"/>
        </dgm:presLayoutVars>
      </dgm:prSet>
      <dgm:spPr/>
    </dgm:pt>
    <dgm:pt modelId="{6CCFA3B8-C9CE-784B-BB1D-AAE0D12DA51A}" type="pres">
      <dgm:prSet presAssocID="{D089FD06-29C4-42A7-A2B2-323A329320E0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6CF2D43F-1726-C74D-9AE9-198E6A77DE66}" type="pres">
      <dgm:prSet presAssocID="{A102BEBE-E10E-42C7-975A-A1A772BC729B}" presName="spacer" presStyleCnt="0"/>
      <dgm:spPr/>
    </dgm:pt>
    <dgm:pt modelId="{DBFAD1F1-8219-7646-A0E4-C27575BDA2ED}" type="pres">
      <dgm:prSet presAssocID="{E7615F04-A4F2-4F51-982B-ED968938C8C3}" presName="parentText" presStyleLbl="node1" presStyleIdx="1" presStyleCnt="3" custLinFactY="92396" custLinFactNeighborY="100000">
        <dgm:presLayoutVars>
          <dgm:chMax val="0"/>
          <dgm:bulletEnabled val="1"/>
        </dgm:presLayoutVars>
      </dgm:prSet>
      <dgm:spPr/>
    </dgm:pt>
    <dgm:pt modelId="{7F66E701-6E5C-1A40-A6A6-8403A85E327F}" type="pres">
      <dgm:prSet presAssocID="{D1A49988-803D-464B-BEB3-807D26367626}" presName="spacer" presStyleCnt="0"/>
      <dgm:spPr/>
    </dgm:pt>
    <dgm:pt modelId="{5E459BAE-83FC-0D41-90C6-DB6599A3D617}" type="pres">
      <dgm:prSet presAssocID="{2C8C6251-8B5B-4F6F-AD05-8ADA03163FA9}" presName="parentText" presStyleLbl="node1" presStyleIdx="2" presStyleCnt="3" custLinFactY="-100000" custLinFactNeighborX="-353" custLinFactNeighborY="-149999">
        <dgm:presLayoutVars>
          <dgm:chMax val="0"/>
          <dgm:bulletEnabled val="1"/>
        </dgm:presLayoutVars>
      </dgm:prSet>
      <dgm:spPr/>
    </dgm:pt>
  </dgm:ptLst>
  <dgm:cxnLst>
    <dgm:cxn modelId="{54731A1D-974B-4FBB-AB62-5EEF2C5F8C47}" srcId="{10096761-4B95-4718-9704-380A075859A3}" destId="{E7615F04-A4F2-4F51-982B-ED968938C8C3}" srcOrd="1" destOrd="0" parTransId="{AABFDFAA-367D-4CE5-97E3-F4F354AEE63C}" sibTransId="{D1A49988-803D-464B-BEB3-807D26367626}"/>
    <dgm:cxn modelId="{6A01001F-CF02-4D0B-820F-024A5B4581C9}" srcId="{10096761-4B95-4718-9704-380A075859A3}" destId="{D089FD06-29C4-42A7-A2B2-323A329320E0}" srcOrd="0" destOrd="0" parTransId="{426242BE-DE8C-4C6D-98A2-4491EABDA11E}" sibTransId="{A102BEBE-E10E-42C7-975A-A1A772BC729B}"/>
    <dgm:cxn modelId="{42FDC626-B4ED-7B4F-973A-2AFDF122957A}" type="presOf" srcId="{E7615F04-A4F2-4F51-982B-ED968938C8C3}" destId="{DBFAD1F1-8219-7646-A0E4-C27575BDA2ED}" srcOrd="0" destOrd="0" presId="urn:microsoft.com/office/officeart/2005/8/layout/vList2"/>
    <dgm:cxn modelId="{F7E12260-ABBB-BD47-A9C4-67592A3B60E2}" type="presOf" srcId="{2C8C6251-8B5B-4F6F-AD05-8ADA03163FA9}" destId="{5E459BAE-83FC-0D41-90C6-DB6599A3D617}" srcOrd="0" destOrd="0" presId="urn:microsoft.com/office/officeart/2005/8/layout/vList2"/>
    <dgm:cxn modelId="{08697E49-11C9-B34F-B30F-D1D77A31B839}" type="presOf" srcId="{10096761-4B95-4718-9704-380A075859A3}" destId="{ACBDDBA2-901A-7D42-B198-EE79A7B7CBC2}" srcOrd="0" destOrd="0" presId="urn:microsoft.com/office/officeart/2005/8/layout/vList2"/>
    <dgm:cxn modelId="{469E0CE4-5F63-5644-BD77-ABBBEFECFED5}" type="presOf" srcId="{D089FD06-29C4-42A7-A2B2-323A329320E0}" destId="{6CCFA3B8-C9CE-784B-BB1D-AAE0D12DA51A}" srcOrd="0" destOrd="0" presId="urn:microsoft.com/office/officeart/2005/8/layout/vList2"/>
    <dgm:cxn modelId="{83F880F1-ED78-4320-B7E1-320D03F46FAC}" srcId="{10096761-4B95-4718-9704-380A075859A3}" destId="{2C8C6251-8B5B-4F6F-AD05-8ADA03163FA9}" srcOrd="2" destOrd="0" parTransId="{73082D84-E542-4502-A7E5-CE7FEA6729DE}" sibTransId="{69665C4B-2C2D-4189-A7A6-FD819F0D6D4E}"/>
    <dgm:cxn modelId="{56BB358E-6CED-4648-A03E-13BF9A4B242B}" type="presParOf" srcId="{ACBDDBA2-901A-7D42-B198-EE79A7B7CBC2}" destId="{6CCFA3B8-C9CE-784B-BB1D-AAE0D12DA51A}" srcOrd="0" destOrd="0" presId="urn:microsoft.com/office/officeart/2005/8/layout/vList2"/>
    <dgm:cxn modelId="{7ACC4F6F-4456-184F-AD7D-7D883F4953F7}" type="presParOf" srcId="{ACBDDBA2-901A-7D42-B198-EE79A7B7CBC2}" destId="{6CF2D43F-1726-C74D-9AE9-198E6A77DE66}" srcOrd="1" destOrd="0" presId="urn:microsoft.com/office/officeart/2005/8/layout/vList2"/>
    <dgm:cxn modelId="{A642B974-C444-4041-87A6-AAA85FEF594D}" type="presParOf" srcId="{ACBDDBA2-901A-7D42-B198-EE79A7B7CBC2}" destId="{DBFAD1F1-8219-7646-A0E4-C27575BDA2ED}" srcOrd="2" destOrd="0" presId="urn:microsoft.com/office/officeart/2005/8/layout/vList2"/>
    <dgm:cxn modelId="{079807A9-D4DA-F446-8EFA-921B075BE67C}" type="presParOf" srcId="{ACBDDBA2-901A-7D42-B198-EE79A7B7CBC2}" destId="{7F66E701-6E5C-1A40-A6A6-8403A85E327F}" srcOrd="3" destOrd="0" presId="urn:microsoft.com/office/officeart/2005/8/layout/vList2"/>
    <dgm:cxn modelId="{3D7B8E63-8322-3A4C-9DC3-C9BE194CFBFE}" type="presParOf" srcId="{ACBDDBA2-901A-7D42-B198-EE79A7B7CBC2}" destId="{5E459BAE-83FC-0D41-90C6-DB6599A3D61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0096761-4B95-4718-9704-380A075859A3}" type="doc">
      <dgm:prSet loTypeId="urn:microsoft.com/office/officeart/2005/8/layout/vList2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E7615F04-A4F2-4F51-982B-ED968938C8C3}">
      <dgm:prSet/>
      <dgm:spPr/>
      <dgm:t>
        <a:bodyPr/>
        <a:lstStyle/>
        <a:p>
          <a:r>
            <a:rPr lang="en-US"/>
            <a:t>BAGPIPES</a:t>
          </a:r>
        </a:p>
      </dgm:t>
    </dgm:pt>
    <dgm:pt modelId="{AABFDFAA-367D-4CE5-97E3-F4F354AEE63C}" type="parTrans" cxnId="{54731A1D-974B-4FBB-AB62-5EEF2C5F8C47}">
      <dgm:prSet/>
      <dgm:spPr/>
      <dgm:t>
        <a:bodyPr/>
        <a:lstStyle/>
        <a:p>
          <a:endParaRPr lang="en-US"/>
        </a:p>
      </dgm:t>
    </dgm:pt>
    <dgm:pt modelId="{D1A49988-803D-464B-BEB3-807D26367626}" type="sibTrans" cxnId="{54731A1D-974B-4FBB-AB62-5EEF2C5F8C47}">
      <dgm:prSet/>
      <dgm:spPr/>
      <dgm:t>
        <a:bodyPr/>
        <a:lstStyle/>
        <a:p>
          <a:endParaRPr lang="en-US"/>
        </a:p>
      </dgm:t>
    </dgm:pt>
    <dgm:pt modelId="{2C8C6251-8B5B-4F6F-AD05-8ADA03163FA9}">
      <dgm:prSet/>
      <dgm:spPr/>
      <dgm:t>
        <a:bodyPr/>
        <a:lstStyle/>
        <a:p>
          <a:r>
            <a:rPr lang="en-US"/>
            <a:t>DRUMS </a:t>
          </a:r>
        </a:p>
      </dgm:t>
    </dgm:pt>
    <dgm:pt modelId="{73082D84-E542-4502-A7E5-CE7FEA6729DE}" type="parTrans" cxnId="{83F880F1-ED78-4320-B7E1-320D03F46FAC}">
      <dgm:prSet/>
      <dgm:spPr/>
      <dgm:t>
        <a:bodyPr/>
        <a:lstStyle/>
        <a:p>
          <a:endParaRPr lang="en-US"/>
        </a:p>
      </dgm:t>
    </dgm:pt>
    <dgm:pt modelId="{69665C4B-2C2D-4189-A7A6-FD819F0D6D4E}" type="sibTrans" cxnId="{83F880F1-ED78-4320-B7E1-320D03F46FAC}">
      <dgm:prSet/>
      <dgm:spPr/>
      <dgm:t>
        <a:bodyPr/>
        <a:lstStyle/>
        <a:p>
          <a:endParaRPr lang="en-US"/>
        </a:p>
      </dgm:t>
    </dgm:pt>
    <dgm:pt modelId="{D089FD06-29C4-42A7-A2B2-323A329320E0}">
      <dgm:prSet/>
      <dgm:spPr/>
      <dgm:t>
        <a:bodyPr/>
        <a:lstStyle/>
        <a:p>
          <a:r>
            <a:rPr lang="en-US"/>
            <a:t>PIANO</a:t>
          </a:r>
        </a:p>
      </dgm:t>
    </dgm:pt>
    <dgm:pt modelId="{A102BEBE-E10E-42C7-975A-A1A772BC729B}" type="sibTrans" cxnId="{6A01001F-CF02-4D0B-820F-024A5B4581C9}">
      <dgm:prSet/>
      <dgm:spPr/>
      <dgm:t>
        <a:bodyPr/>
        <a:lstStyle/>
        <a:p>
          <a:endParaRPr lang="en-US"/>
        </a:p>
      </dgm:t>
    </dgm:pt>
    <dgm:pt modelId="{426242BE-DE8C-4C6D-98A2-4491EABDA11E}" type="parTrans" cxnId="{6A01001F-CF02-4D0B-820F-024A5B4581C9}">
      <dgm:prSet/>
      <dgm:spPr/>
      <dgm:t>
        <a:bodyPr/>
        <a:lstStyle/>
        <a:p>
          <a:endParaRPr lang="en-US"/>
        </a:p>
      </dgm:t>
    </dgm:pt>
    <dgm:pt modelId="{ACBDDBA2-901A-7D42-B198-EE79A7B7CBC2}" type="pres">
      <dgm:prSet presAssocID="{10096761-4B95-4718-9704-380A075859A3}" presName="linear" presStyleCnt="0">
        <dgm:presLayoutVars>
          <dgm:animLvl val="lvl"/>
          <dgm:resizeHandles val="exact"/>
        </dgm:presLayoutVars>
      </dgm:prSet>
      <dgm:spPr/>
    </dgm:pt>
    <dgm:pt modelId="{6CCFA3B8-C9CE-784B-BB1D-AAE0D12DA51A}" type="pres">
      <dgm:prSet presAssocID="{D089FD06-29C4-42A7-A2B2-323A329320E0}" presName="parentText" presStyleLbl="node1" presStyleIdx="0" presStyleCnt="3" custLinFactNeighborX="3093" custLinFactNeighborY="-8324">
        <dgm:presLayoutVars>
          <dgm:chMax val="0"/>
          <dgm:bulletEnabled val="1"/>
        </dgm:presLayoutVars>
      </dgm:prSet>
      <dgm:spPr/>
    </dgm:pt>
    <dgm:pt modelId="{6CF2D43F-1726-C74D-9AE9-198E6A77DE66}" type="pres">
      <dgm:prSet presAssocID="{A102BEBE-E10E-42C7-975A-A1A772BC729B}" presName="spacer" presStyleCnt="0"/>
      <dgm:spPr/>
    </dgm:pt>
    <dgm:pt modelId="{DBFAD1F1-8219-7646-A0E4-C27575BDA2ED}" type="pres">
      <dgm:prSet presAssocID="{E7615F04-A4F2-4F51-982B-ED968938C8C3}" presName="parentText" presStyleLbl="node1" presStyleIdx="1" presStyleCnt="3" custLinFactY="92396" custLinFactNeighborY="100000">
        <dgm:presLayoutVars>
          <dgm:chMax val="0"/>
          <dgm:bulletEnabled val="1"/>
        </dgm:presLayoutVars>
      </dgm:prSet>
      <dgm:spPr/>
    </dgm:pt>
    <dgm:pt modelId="{7F66E701-6E5C-1A40-A6A6-8403A85E327F}" type="pres">
      <dgm:prSet presAssocID="{D1A49988-803D-464B-BEB3-807D26367626}" presName="spacer" presStyleCnt="0"/>
      <dgm:spPr/>
    </dgm:pt>
    <dgm:pt modelId="{5E459BAE-83FC-0D41-90C6-DB6599A3D617}" type="pres">
      <dgm:prSet presAssocID="{2C8C6251-8B5B-4F6F-AD05-8ADA03163FA9}" presName="parentText" presStyleLbl="node1" presStyleIdx="2" presStyleCnt="3" custLinFactY="-100000" custLinFactNeighborX="-353" custLinFactNeighborY="-149999">
        <dgm:presLayoutVars>
          <dgm:chMax val="0"/>
          <dgm:bulletEnabled val="1"/>
        </dgm:presLayoutVars>
      </dgm:prSet>
      <dgm:spPr/>
    </dgm:pt>
  </dgm:ptLst>
  <dgm:cxnLst>
    <dgm:cxn modelId="{54731A1D-974B-4FBB-AB62-5EEF2C5F8C47}" srcId="{10096761-4B95-4718-9704-380A075859A3}" destId="{E7615F04-A4F2-4F51-982B-ED968938C8C3}" srcOrd="1" destOrd="0" parTransId="{AABFDFAA-367D-4CE5-97E3-F4F354AEE63C}" sibTransId="{D1A49988-803D-464B-BEB3-807D26367626}"/>
    <dgm:cxn modelId="{6A01001F-CF02-4D0B-820F-024A5B4581C9}" srcId="{10096761-4B95-4718-9704-380A075859A3}" destId="{D089FD06-29C4-42A7-A2B2-323A329320E0}" srcOrd="0" destOrd="0" parTransId="{426242BE-DE8C-4C6D-98A2-4491EABDA11E}" sibTransId="{A102BEBE-E10E-42C7-975A-A1A772BC729B}"/>
    <dgm:cxn modelId="{42FDC626-B4ED-7B4F-973A-2AFDF122957A}" type="presOf" srcId="{E7615F04-A4F2-4F51-982B-ED968938C8C3}" destId="{DBFAD1F1-8219-7646-A0E4-C27575BDA2ED}" srcOrd="0" destOrd="0" presId="urn:microsoft.com/office/officeart/2005/8/layout/vList2"/>
    <dgm:cxn modelId="{F7E12260-ABBB-BD47-A9C4-67592A3B60E2}" type="presOf" srcId="{2C8C6251-8B5B-4F6F-AD05-8ADA03163FA9}" destId="{5E459BAE-83FC-0D41-90C6-DB6599A3D617}" srcOrd="0" destOrd="0" presId="urn:microsoft.com/office/officeart/2005/8/layout/vList2"/>
    <dgm:cxn modelId="{08697E49-11C9-B34F-B30F-D1D77A31B839}" type="presOf" srcId="{10096761-4B95-4718-9704-380A075859A3}" destId="{ACBDDBA2-901A-7D42-B198-EE79A7B7CBC2}" srcOrd="0" destOrd="0" presId="urn:microsoft.com/office/officeart/2005/8/layout/vList2"/>
    <dgm:cxn modelId="{469E0CE4-5F63-5644-BD77-ABBBEFECFED5}" type="presOf" srcId="{D089FD06-29C4-42A7-A2B2-323A329320E0}" destId="{6CCFA3B8-C9CE-784B-BB1D-AAE0D12DA51A}" srcOrd="0" destOrd="0" presId="urn:microsoft.com/office/officeart/2005/8/layout/vList2"/>
    <dgm:cxn modelId="{83F880F1-ED78-4320-B7E1-320D03F46FAC}" srcId="{10096761-4B95-4718-9704-380A075859A3}" destId="{2C8C6251-8B5B-4F6F-AD05-8ADA03163FA9}" srcOrd="2" destOrd="0" parTransId="{73082D84-E542-4502-A7E5-CE7FEA6729DE}" sibTransId="{69665C4B-2C2D-4189-A7A6-FD819F0D6D4E}"/>
    <dgm:cxn modelId="{56BB358E-6CED-4648-A03E-13BF9A4B242B}" type="presParOf" srcId="{ACBDDBA2-901A-7D42-B198-EE79A7B7CBC2}" destId="{6CCFA3B8-C9CE-784B-BB1D-AAE0D12DA51A}" srcOrd="0" destOrd="0" presId="urn:microsoft.com/office/officeart/2005/8/layout/vList2"/>
    <dgm:cxn modelId="{7ACC4F6F-4456-184F-AD7D-7D883F4953F7}" type="presParOf" srcId="{ACBDDBA2-901A-7D42-B198-EE79A7B7CBC2}" destId="{6CF2D43F-1726-C74D-9AE9-198E6A77DE66}" srcOrd="1" destOrd="0" presId="urn:microsoft.com/office/officeart/2005/8/layout/vList2"/>
    <dgm:cxn modelId="{A642B974-C444-4041-87A6-AAA85FEF594D}" type="presParOf" srcId="{ACBDDBA2-901A-7D42-B198-EE79A7B7CBC2}" destId="{DBFAD1F1-8219-7646-A0E4-C27575BDA2ED}" srcOrd="2" destOrd="0" presId="urn:microsoft.com/office/officeart/2005/8/layout/vList2"/>
    <dgm:cxn modelId="{079807A9-D4DA-F446-8EFA-921B075BE67C}" type="presParOf" srcId="{ACBDDBA2-901A-7D42-B198-EE79A7B7CBC2}" destId="{7F66E701-6E5C-1A40-A6A6-8403A85E327F}" srcOrd="3" destOrd="0" presId="urn:microsoft.com/office/officeart/2005/8/layout/vList2"/>
    <dgm:cxn modelId="{3D7B8E63-8322-3A4C-9DC3-C9BE194CFBFE}" type="presParOf" srcId="{ACBDDBA2-901A-7D42-B198-EE79A7B7CBC2}" destId="{5E459BAE-83FC-0D41-90C6-DB6599A3D61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0096761-4B95-4718-9704-380A075859A3}" type="doc">
      <dgm:prSet loTypeId="urn:microsoft.com/office/officeart/2005/8/layout/vList2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D089FD06-29C4-42A7-A2B2-323A329320E0}">
      <dgm:prSet/>
      <dgm:spPr/>
      <dgm:t>
        <a:bodyPr/>
        <a:lstStyle/>
        <a:p>
          <a:r>
            <a:rPr lang="en-US"/>
            <a:t>A. CASTLES</a:t>
          </a:r>
        </a:p>
      </dgm:t>
    </dgm:pt>
    <dgm:pt modelId="{426242BE-DE8C-4C6D-98A2-4491EABDA11E}" type="parTrans" cxnId="{6A01001F-CF02-4D0B-820F-024A5B4581C9}">
      <dgm:prSet/>
      <dgm:spPr/>
      <dgm:t>
        <a:bodyPr/>
        <a:lstStyle/>
        <a:p>
          <a:endParaRPr lang="en-US"/>
        </a:p>
      </dgm:t>
    </dgm:pt>
    <dgm:pt modelId="{A102BEBE-E10E-42C7-975A-A1A772BC729B}" type="sibTrans" cxnId="{6A01001F-CF02-4D0B-820F-024A5B4581C9}">
      <dgm:prSet/>
      <dgm:spPr/>
      <dgm:t>
        <a:bodyPr/>
        <a:lstStyle/>
        <a:p>
          <a:endParaRPr lang="en-US"/>
        </a:p>
      </dgm:t>
    </dgm:pt>
    <dgm:pt modelId="{E7615F04-A4F2-4F51-982B-ED968938C8C3}">
      <dgm:prSet/>
      <dgm:spPr/>
      <dgm:t>
        <a:bodyPr/>
        <a:lstStyle/>
        <a:p>
          <a:r>
            <a:rPr lang="en-US"/>
            <a:t>C. CHURCHES</a:t>
          </a:r>
        </a:p>
      </dgm:t>
    </dgm:pt>
    <dgm:pt modelId="{AABFDFAA-367D-4CE5-97E3-F4F354AEE63C}" type="parTrans" cxnId="{54731A1D-974B-4FBB-AB62-5EEF2C5F8C47}">
      <dgm:prSet/>
      <dgm:spPr/>
      <dgm:t>
        <a:bodyPr/>
        <a:lstStyle/>
        <a:p>
          <a:endParaRPr lang="en-US"/>
        </a:p>
      </dgm:t>
    </dgm:pt>
    <dgm:pt modelId="{D1A49988-803D-464B-BEB3-807D26367626}" type="sibTrans" cxnId="{54731A1D-974B-4FBB-AB62-5EEF2C5F8C47}">
      <dgm:prSet/>
      <dgm:spPr/>
      <dgm:t>
        <a:bodyPr/>
        <a:lstStyle/>
        <a:p>
          <a:endParaRPr lang="en-US"/>
        </a:p>
      </dgm:t>
    </dgm:pt>
    <dgm:pt modelId="{2C8C6251-8B5B-4F6F-AD05-8ADA03163FA9}">
      <dgm:prSet/>
      <dgm:spPr/>
      <dgm:t>
        <a:bodyPr/>
        <a:lstStyle/>
        <a:p>
          <a:r>
            <a:rPr lang="en-US"/>
            <a:t>B. MUSEUMS</a:t>
          </a:r>
        </a:p>
      </dgm:t>
    </dgm:pt>
    <dgm:pt modelId="{73082D84-E542-4502-A7E5-CE7FEA6729DE}" type="parTrans" cxnId="{83F880F1-ED78-4320-B7E1-320D03F46FAC}">
      <dgm:prSet/>
      <dgm:spPr/>
      <dgm:t>
        <a:bodyPr/>
        <a:lstStyle/>
        <a:p>
          <a:endParaRPr lang="en-US"/>
        </a:p>
      </dgm:t>
    </dgm:pt>
    <dgm:pt modelId="{69665C4B-2C2D-4189-A7A6-FD819F0D6D4E}" type="sibTrans" cxnId="{83F880F1-ED78-4320-B7E1-320D03F46FAC}">
      <dgm:prSet/>
      <dgm:spPr/>
      <dgm:t>
        <a:bodyPr/>
        <a:lstStyle/>
        <a:p>
          <a:endParaRPr lang="en-US"/>
        </a:p>
      </dgm:t>
    </dgm:pt>
    <dgm:pt modelId="{ACBDDBA2-901A-7D42-B198-EE79A7B7CBC2}" type="pres">
      <dgm:prSet presAssocID="{10096761-4B95-4718-9704-380A075859A3}" presName="linear" presStyleCnt="0">
        <dgm:presLayoutVars>
          <dgm:animLvl val="lvl"/>
          <dgm:resizeHandles val="exact"/>
        </dgm:presLayoutVars>
      </dgm:prSet>
      <dgm:spPr/>
    </dgm:pt>
    <dgm:pt modelId="{6CCFA3B8-C9CE-784B-BB1D-AAE0D12DA51A}" type="pres">
      <dgm:prSet presAssocID="{D089FD06-29C4-42A7-A2B2-323A329320E0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6CF2D43F-1726-C74D-9AE9-198E6A77DE66}" type="pres">
      <dgm:prSet presAssocID="{A102BEBE-E10E-42C7-975A-A1A772BC729B}" presName="spacer" presStyleCnt="0"/>
      <dgm:spPr/>
    </dgm:pt>
    <dgm:pt modelId="{DBFAD1F1-8219-7646-A0E4-C27575BDA2ED}" type="pres">
      <dgm:prSet presAssocID="{E7615F04-A4F2-4F51-982B-ED968938C8C3}" presName="parentText" presStyleLbl="node1" presStyleIdx="1" presStyleCnt="3" custLinFactY="92396" custLinFactNeighborY="100000">
        <dgm:presLayoutVars>
          <dgm:chMax val="0"/>
          <dgm:bulletEnabled val="1"/>
        </dgm:presLayoutVars>
      </dgm:prSet>
      <dgm:spPr/>
    </dgm:pt>
    <dgm:pt modelId="{7F66E701-6E5C-1A40-A6A6-8403A85E327F}" type="pres">
      <dgm:prSet presAssocID="{D1A49988-803D-464B-BEB3-807D26367626}" presName="spacer" presStyleCnt="0"/>
      <dgm:spPr/>
    </dgm:pt>
    <dgm:pt modelId="{5E459BAE-83FC-0D41-90C6-DB6599A3D617}" type="pres">
      <dgm:prSet presAssocID="{2C8C6251-8B5B-4F6F-AD05-8ADA03163FA9}" presName="parentText" presStyleLbl="node1" presStyleIdx="2" presStyleCnt="3" custLinFactY="-100000" custLinFactNeighborX="-353" custLinFactNeighborY="-149999">
        <dgm:presLayoutVars>
          <dgm:chMax val="0"/>
          <dgm:bulletEnabled val="1"/>
        </dgm:presLayoutVars>
      </dgm:prSet>
      <dgm:spPr/>
    </dgm:pt>
  </dgm:ptLst>
  <dgm:cxnLst>
    <dgm:cxn modelId="{54731A1D-974B-4FBB-AB62-5EEF2C5F8C47}" srcId="{10096761-4B95-4718-9704-380A075859A3}" destId="{E7615F04-A4F2-4F51-982B-ED968938C8C3}" srcOrd="1" destOrd="0" parTransId="{AABFDFAA-367D-4CE5-97E3-F4F354AEE63C}" sibTransId="{D1A49988-803D-464B-BEB3-807D26367626}"/>
    <dgm:cxn modelId="{6A01001F-CF02-4D0B-820F-024A5B4581C9}" srcId="{10096761-4B95-4718-9704-380A075859A3}" destId="{D089FD06-29C4-42A7-A2B2-323A329320E0}" srcOrd="0" destOrd="0" parTransId="{426242BE-DE8C-4C6D-98A2-4491EABDA11E}" sibTransId="{A102BEBE-E10E-42C7-975A-A1A772BC729B}"/>
    <dgm:cxn modelId="{42FDC626-B4ED-7B4F-973A-2AFDF122957A}" type="presOf" srcId="{E7615F04-A4F2-4F51-982B-ED968938C8C3}" destId="{DBFAD1F1-8219-7646-A0E4-C27575BDA2ED}" srcOrd="0" destOrd="0" presId="urn:microsoft.com/office/officeart/2005/8/layout/vList2"/>
    <dgm:cxn modelId="{F7E12260-ABBB-BD47-A9C4-67592A3B60E2}" type="presOf" srcId="{2C8C6251-8B5B-4F6F-AD05-8ADA03163FA9}" destId="{5E459BAE-83FC-0D41-90C6-DB6599A3D617}" srcOrd="0" destOrd="0" presId="urn:microsoft.com/office/officeart/2005/8/layout/vList2"/>
    <dgm:cxn modelId="{08697E49-11C9-B34F-B30F-D1D77A31B839}" type="presOf" srcId="{10096761-4B95-4718-9704-380A075859A3}" destId="{ACBDDBA2-901A-7D42-B198-EE79A7B7CBC2}" srcOrd="0" destOrd="0" presId="urn:microsoft.com/office/officeart/2005/8/layout/vList2"/>
    <dgm:cxn modelId="{469E0CE4-5F63-5644-BD77-ABBBEFECFED5}" type="presOf" srcId="{D089FD06-29C4-42A7-A2B2-323A329320E0}" destId="{6CCFA3B8-C9CE-784B-BB1D-AAE0D12DA51A}" srcOrd="0" destOrd="0" presId="urn:microsoft.com/office/officeart/2005/8/layout/vList2"/>
    <dgm:cxn modelId="{83F880F1-ED78-4320-B7E1-320D03F46FAC}" srcId="{10096761-4B95-4718-9704-380A075859A3}" destId="{2C8C6251-8B5B-4F6F-AD05-8ADA03163FA9}" srcOrd="2" destOrd="0" parTransId="{73082D84-E542-4502-A7E5-CE7FEA6729DE}" sibTransId="{69665C4B-2C2D-4189-A7A6-FD819F0D6D4E}"/>
    <dgm:cxn modelId="{56BB358E-6CED-4648-A03E-13BF9A4B242B}" type="presParOf" srcId="{ACBDDBA2-901A-7D42-B198-EE79A7B7CBC2}" destId="{6CCFA3B8-C9CE-784B-BB1D-AAE0D12DA51A}" srcOrd="0" destOrd="0" presId="urn:microsoft.com/office/officeart/2005/8/layout/vList2"/>
    <dgm:cxn modelId="{7ACC4F6F-4456-184F-AD7D-7D883F4953F7}" type="presParOf" srcId="{ACBDDBA2-901A-7D42-B198-EE79A7B7CBC2}" destId="{6CF2D43F-1726-C74D-9AE9-198E6A77DE66}" srcOrd="1" destOrd="0" presId="urn:microsoft.com/office/officeart/2005/8/layout/vList2"/>
    <dgm:cxn modelId="{A642B974-C444-4041-87A6-AAA85FEF594D}" type="presParOf" srcId="{ACBDDBA2-901A-7D42-B198-EE79A7B7CBC2}" destId="{DBFAD1F1-8219-7646-A0E4-C27575BDA2ED}" srcOrd="2" destOrd="0" presId="urn:microsoft.com/office/officeart/2005/8/layout/vList2"/>
    <dgm:cxn modelId="{079807A9-D4DA-F446-8EFA-921B075BE67C}" type="presParOf" srcId="{ACBDDBA2-901A-7D42-B198-EE79A7B7CBC2}" destId="{7F66E701-6E5C-1A40-A6A6-8403A85E327F}" srcOrd="3" destOrd="0" presId="urn:microsoft.com/office/officeart/2005/8/layout/vList2"/>
    <dgm:cxn modelId="{3D7B8E63-8322-3A4C-9DC3-C9BE194CFBFE}" type="presParOf" srcId="{ACBDDBA2-901A-7D42-B198-EE79A7B7CBC2}" destId="{5E459BAE-83FC-0D41-90C6-DB6599A3D61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0096761-4B95-4718-9704-380A075859A3}" type="doc">
      <dgm:prSet loTypeId="urn:microsoft.com/office/officeart/2005/8/layout/vList2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D089FD06-29C4-42A7-A2B2-323A329320E0}">
      <dgm:prSet/>
      <dgm:spPr/>
      <dgm:t>
        <a:bodyPr/>
        <a:lstStyle/>
        <a:p>
          <a:r>
            <a:rPr lang="en-US"/>
            <a:t>D. BEACHES</a:t>
          </a:r>
        </a:p>
      </dgm:t>
    </dgm:pt>
    <dgm:pt modelId="{426242BE-DE8C-4C6D-98A2-4491EABDA11E}" type="parTrans" cxnId="{6A01001F-CF02-4D0B-820F-024A5B4581C9}">
      <dgm:prSet/>
      <dgm:spPr/>
      <dgm:t>
        <a:bodyPr/>
        <a:lstStyle/>
        <a:p>
          <a:endParaRPr lang="en-US"/>
        </a:p>
      </dgm:t>
    </dgm:pt>
    <dgm:pt modelId="{A102BEBE-E10E-42C7-975A-A1A772BC729B}" type="sibTrans" cxnId="{6A01001F-CF02-4D0B-820F-024A5B4581C9}">
      <dgm:prSet/>
      <dgm:spPr/>
      <dgm:t>
        <a:bodyPr/>
        <a:lstStyle/>
        <a:p>
          <a:endParaRPr lang="en-US"/>
        </a:p>
      </dgm:t>
    </dgm:pt>
    <dgm:pt modelId="{E7615F04-A4F2-4F51-982B-ED968938C8C3}">
      <dgm:prSet/>
      <dgm:spPr/>
      <dgm:t>
        <a:bodyPr/>
        <a:lstStyle/>
        <a:p>
          <a:r>
            <a:rPr lang="en-US"/>
            <a:t>F. DESERTS</a:t>
          </a:r>
        </a:p>
      </dgm:t>
    </dgm:pt>
    <dgm:pt modelId="{AABFDFAA-367D-4CE5-97E3-F4F354AEE63C}" type="parTrans" cxnId="{54731A1D-974B-4FBB-AB62-5EEF2C5F8C47}">
      <dgm:prSet/>
      <dgm:spPr/>
      <dgm:t>
        <a:bodyPr/>
        <a:lstStyle/>
        <a:p>
          <a:endParaRPr lang="en-US"/>
        </a:p>
      </dgm:t>
    </dgm:pt>
    <dgm:pt modelId="{D1A49988-803D-464B-BEB3-807D26367626}" type="sibTrans" cxnId="{54731A1D-974B-4FBB-AB62-5EEF2C5F8C47}">
      <dgm:prSet/>
      <dgm:spPr/>
      <dgm:t>
        <a:bodyPr/>
        <a:lstStyle/>
        <a:p>
          <a:endParaRPr lang="en-US"/>
        </a:p>
      </dgm:t>
    </dgm:pt>
    <dgm:pt modelId="{2C8C6251-8B5B-4F6F-AD05-8ADA03163FA9}">
      <dgm:prSet/>
      <dgm:spPr/>
      <dgm:t>
        <a:bodyPr/>
        <a:lstStyle/>
        <a:p>
          <a:r>
            <a:rPr lang="en-US"/>
            <a:t>E. LOCHS </a:t>
          </a:r>
        </a:p>
      </dgm:t>
    </dgm:pt>
    <dgm:pt modelId="{73082D84-E542-4502-A7E5-CE7FEA6729DE}" type="parTrans" cxnId="{83F880F1-ED78-4320-B7E1-320D03F46FAC}">
      <dgm:prSet/>
      <dgm:spPr/>
      <dgm:t>
        <a:bodyPr/>
        <a:lstStyle/>
        <a:p>
          <a:endParaRPr lang="en-US"/>
        </a:p>
      </dgm:t>
    </dgm:pt>
    <dgm:pt modelId="{69665C4B-2C2D-4189-A7A6-FD819F0D6D4E}" type="sibTrans" cxnId="{83F880F1-ED78-4320-B7E1-320D03F46FAC}">
      <dgm:prSet/>
      <dgm:spPr/>
      <dgm:t>
        <a:bodyPr/>
        <a:lstStyle/>
        <a:p>
          <a:endParaRPr lang="en-US"/>
        </a:p>
      </dgm:t>
    </dgm:pt>
    <dgm:pt modelId="{ACBDDBA2-901A-7D42-B198-EE79A7B7CBC2}" type="pres">
      <dgm:prSet presAssocID="{10096761-4B95-4718-9704-380A075859A3}" presName="linear" presStyleCnt="0">
        <dgm:presLayoutVars>
          <dgm:animLvl val="lvl"/>
          <dgm:resizeHandles val="exact"/>
        </dgm:presLayoutVars>
      </dgm:prSet>
      <dgm:spPr/>
    </dgm:pt>
    <dgm:pt modelId="{6CCFA3B8-C9CE-784B-BB1D-AAE0D12DA51A}" type="pres">
      <dgm:prSet presAssocID="{D089FD06-29C4-42A7-A2B2-323A329320E0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6CF2D43F-1726-C74D-9AE9-198E6A77DE66}" type="pres">
      <dgm:prSet presAssocID="{A102BEBE-E10E-42C7-975A-A1A772BC729B}" presName="spacer" presStyleCnt="0"/>
      <dgm:spPr/>
    </dgm:pt>
    <dgm:pt modelId="{DBFAD1F1-8219-7646-A0E4-C27575BDA2ED}" type="pres">
      <dgm:prSet presAssocID="{E7615F04-A4F2-4F51-982B-ED968938C8C3}" presName="parentText" presStyleLbl="node1" presStyleIdx="1" presStyleCnt="3" custLinFactY="92396" custLinFactNeighborY="100000">
        <dgm:presLayoutVars>
          <dgm:chMax val="0"/>
          <dgm:bulletEnabled val="1"/>
        </dgm:presLayoutVars>
      </dgm:prSet>
      <dgm:spPr/>
    </dgm:pt>
    <dgm:pt modelId="{7F66E701-6E5C-1A40-A6A6-8403A85E327F}" type="pres">
      <dgm:prSet presAssocID="{D1A49988-803D-464B-BEB3-807D26367626}" presName="spacer" presStyleCnt="0"/>
      <dgm:spPr/>
    </dgm:pt>
    <dgm:pt modelId="{5E459BAE-83FC-0D41-90C6-DB6599A3D617}" type="pres">
      <dgm:prSet presAssocID="{2C8C6251-8B5B-4F6F-AD05-8ADA03163FA9}" presName="parentText" presStyleLbl="node1" presStyleIdx="2" presStyleCnt="3" custLinFactY="-100000" custLinFactNeighborX="-353" custLinFactNeighborY="-149999">
        <dgm:presLayoutVars>
          <dgm:chMax val="0"/>
          <dgm:bulletEnabled val="1"/>
        </dgm:presLayoutVars>
      </dgm:prSet>
      <dgm:spPr/>
    </dgm:pt>
  </dgm:ptLst>
  <dgm:cxnLst>
    <dgm:cxn modelId="{54731A1D-974B-4FBB-AB62-5EEF2C5F8C47}" srcId="{10096761-4B95-4718-9704-380A075859A3}" destId="{E7615F04-A4F2-4F51-982B-ED968938C8C3}" srcOrd="1" destOrd="0" parTransId="{AABFDFAA-367D-4CE5-97E3-F4F354AEE63C}" sibTransId="{D1A49988-803D-464B-BEB3-807D26367626}"/>
    <dgm:cxn modelId="{6A01001F-CF02-4D0B-820F-024A5B4581C9}" srcId="{10096761-4B95-4718-9704-380A075859A3}" destId="{D089FD06-29C4-42A7-A2B2-323A329320E0}" srcOrd="0" destOrd="0" parTransId="{426242BE-DE8C-4C6D-98A2-4491EABDA11E}" sibTransId="{A102BEBE-E10E-42C7-975A-A1A772BC729B}"/>
    <dgm:cxn modelId="{42FDC626-B4ED-7B4F-973A-2AFDF122957A}" type="presOf" srcId="{E7615F04-A4F2-4F51-982B-ED968938C8C3}" destId="{DBFAD1F1-8219-7646-A0E4-C27575BDA2ED}" srcOrd="0" destOrd="0" presId="urn:microsoft.com/office/officeart/2005/8/layout/vList2"/>
    <dgm:cxn modelId="{F7E12260-ABBB-BD47-A9C4-67592A3B60E2}" type="presOf" srcId="{2C8C6251-8B5B-4F6F-AD05-8ADA03163FA9}" destId="{5E459BAE-83FC-0D41-90C6-DB6599A3D617}" srcOrd="0" destOrd="0" presId="urn:microsoft.com/office/officeart/2005/8/layout/vList2"/>
    <dgm:cxn modelId="{08697E49-11C9-B34F-B30F-D1D77A31B839}" type="presOf" srcId="{10096761-4B95-4718-9704-380A075859A3}" destId="{ACBDDBA2-901A-7D42-B198-EE79A7B7CBC2}" srcOrd="0" destOrd="0" presId="urn:microsoft.com/office/officeart/2005/8/layout/vList2"/>
    <dgm:cxn modelId="{469E0CE4-5F63-5644-BD77-ABBBEFECFED5}" type="presOf" srcId="{D089FD06-29C4-42A7-A2B2-323A329320E0}" destId="{6CCFA3B8-C9CE-784B-BB1D-AAE0D12DA51A}" srcOrd="0" destOrd="0" presId="urn:microsoft.com/office/officeart/2005/8/layout/vList2"/>
    <dgm:cxn modelId="{83F880F1-ED78-4320-B7E1-320D03F46FAC}" srcId="{10096761-4B95-4718-9704-380A075859A3}" destId="{2C8C6251-8B5B-4F6F-AD05-8ADA03163FA9}" srcOrd="2" destOrd="0" parTransId="{73082D84-E542-4502-A7E5-CE7FEA6729DE}" sibTransId="{69665C4B-2C2D-4189-A7A6-FD819F0D6D4E}"/>
    <dgm:cxn modelId="{56BB358E-6CED-4648-A03E-13BF9A4B242B}" type="presParOf" srcId="{ACBDDBA2-901A-7D42-B198-EE79A7B7CBC2}" destId="{6CCFA3B8-C9CE-784B-BB1D-AAE0D12DA51A}" srcOrd="0" destOrd="0" presId="urn:microsoft.com/office/officeart/2005/8/layout/vList2"/>
    <dgm:cxn modelId="{7ACC4F6F-4456-184F-AD7D-7D883F4953F7}" type="presParOf" srcId="{ACBDDBA2-901A-7D42-B198-EE79A7B7CBC2}" destId="{6CF2D43F-1726-C74D-9AE9-198E6A77DE66}" srcOrd="1" destOrd="0" presId="urn:microsoft.com/office/officeart/2005/8/layout/vList2"/>
    <dgm:cxn modelId="{A642B974-C444-4041-87A6-AAA85FEF594D}" type="presParOf" srcId="{ACBDDBA2-901A-7D42-B198-EE79A7B7CBC2}" destId="{DBFAD1F1-8219-7646-A0E4-C27575BDA2ED}" srcOrd="2" destOrd="0" presId="urn:microsoft.com/office/officeart/2005/8/layout/vList2"/>
    <dgm:cxn modelId="{079807A9-D4DA-F446-8EFA-921B075BE67C}" type="presParOf" srcId="{ACBDDBA2-901A-7D42-B198-EE79A7B7CBC2}" destId="{7F66E701-6E5C-1A40-A6A6-8403A85E327F}" srcOrd="3" destOrd="0" presId="urn:microsoft.com/office/officeart/2005/8/layout/vList2"/>
    <dgm:cxn modelId="{3D7B8E63-8322-3A4C-9DC3-C9BE194CFBFE}" type="presParOf" srcId="{ACBDDBA2-901A-7D42-B198-EE79A7B7CBC2}" destId="{5E459BAE-83FC-0D41-90C6-DB6599A3D61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DC66F3-75CD-4F63-9ECB-BCE6DA08D2A4}">
      <dsp:nvSpPr>
        <dsp:cNvPr id="0" name=""/>
        <dsp:cNvSpPr/>
      </dsp:nvSpPr>
      <dsp:spPr>
        <a:xfrm>
          <a:off x="0" y="531"/>
          <a:ext cx="10515600" cy="124328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F640D2-E2A9-4DC1-B639-11E880637BA5}">
      <dsp:nvSpPr>
        <dsp:cNvPr id="0" name=""/>
        <dsp:cNvSpPr/>
      </dsp:nvSpPr>
      <dsp:spPr>
        <a:xfrm>
          <a:off x="376092" y="280269"/>
          <a:ext cx="683804" cy="68380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34BEFD-22F8-4B5E-AB55-03B2D5CF5E94}">
      <dsp:nvSpPr>
        <dsp:cNvPr id="0" name=""/>
        <dsp:cNvSpPr/>
      </dsp:nvSpPr>
      <dsp:spPr>
        <a:xfrm>
          <a:off x="1435988" y="531"/>
          <a:ext cx="9079611" cy="1243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581" tIns="131581" rIns="131581" bIns="131581" numCol="1" spcCol="1270" anchor="ctr" anchorCtr="0">
          <a:noAutofit/>
        </a:bodyPr>
        <a:lstStyle/>
        <a:p>
          <a:pPr marL="0" lvl="0" indent="0" algn="l" defTabSz="1422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 err="1"/>
            <a:t>Parcourir</a:t>
          </a:r>
          <a:r>
            <a:rPr lang="en-US" sz="3200" kern="1200" baseline="0" dirty="0"/>
            <a:t> un pays du monde anglophone.</a:t>
          </a:r>
          <a:endParaRPr lang="en-US" sz="3200" kern="1200" dirty="0"/>
        </a:p>
      </dsp:txBody>
      <dsp:txXfrm>
        <a:off x="1435988" y="531"/>
        <a:ext cx="9079611" cy="1243280"/>
      </dsp:txXfrm>
    </dsp:sp>
    <dsp:sp modelId="{C2F69ABE-FCF9-480B-A5CB-6D1243AE9106}">
      <dsp:nvSpPr>
        <dsp:cNvPr id="0" name=""/>
        <dsp:cNvSpPr/>
      </dsp:nvSpPr>
      <dsp:spPr>
        <a:xfrm>
          <a:off x="0" y="1586335"/>
          <a:ext cx="10515600" cy="124328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70060E-ED92-496D-894E-2FE37E4C3028}">
      <dsp:nvSpPr>
        <dsp:cNvPr id="0" name=""/>
        <dsp:cNvSpPr/>
      </dsp:nvSpPr>
      <dsp:spPr>
        <a:xfrm flipH="1" flipV="1">
          <a:off x="695134" y="2153412"/>
          <a:ext cx="45719" cy="4571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733F56-4AC9-473E-B415-E3CC5E0C842F}">
      <dsp:nvSpPr>
        <dsp:cNvPr id="0" name=""/>
        <dsp:cNvSpPr/>
      </dsp:nvSpPr>
      <dsp:spPr>
        <a:xfrm>
          <a:off x="1435988" y="1554631"/>
          <a:ext cx="9079611" cy="1243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581" tIns="131581" rIns="131581" bIns="131581" numCol="1" spcCol="1270" anchor="ctr" anchorCtr="0">
          <a:noAutofit/>
        </a:bodyPr>
        <a:lstStyle/>
        <a:p>
          <a:pPr marL="0" lvl="0" indent="0" algn="l" defTabSz="1422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 err="1"/>
            <a:t>Découvrir</a:t>
          </a:r>
          <a:r>
            <a:rPr lang="en-US" sz="3200" kern="1200" baseline="0" dirty="0"/>
            <a:t> </a:t>
          </a:r>
          <a:r>
            <a:rPr lang="en-US" sz="3200" kern="1200" baseline="0" dirty="0" err="1"/>
            <a:t>certaines</a:t>
          </a:r>
          <a:r>
            <a:rPr lang="en-US" sz="3200" kern="1200" baseline="0" dirty="0"/>
            <a:t> </a:t>
          </a:r>
          <a:r>
            <a:rPr lang="en-US" sz="3200" kern="1200" baseline="0" dirty="0" err="1"/>
            <a:t>spécificités</a:t>
          </a:r>
          <a:r>
            <a:rPr lang="en-US" sz="3200" kern="1200" baseline="0" dirty="0"/>
            <a:t> de </a:t>
          </a:r>
          <a:r>
            <a:rPr lang="en-US" sz="3200" kern="1200" baseline="0" dirty="0" err="1"/>
            <a:t>ce</a:t>
          </a:r>
          <a:r>
            <a:rPr lang="en-US" sz="3200" kern="1200" baseline="0" dirty="0"/>
            <a:t> pays.</a:t>
          </a:r>
          <a:endParaRPr lang="en-US" sz="3200" kern="1200" dirty="0"/>
        </a:p>
      </dsp:txBody>
      <dsp:txXfrm>
        <a:off x="1435988" y="1554631"/>
        <a:ext cx="9079611" cy="1243280"/>
      </dsp:txXfrm>
    </dsp:sp>
    <dsp:sp modelId="{39ADDB6F-1A82-4B4D-916E-1A1E3B489CF2}">
      <dsp:nvSpPr>
        <dsp:cNvPr id="0" name=""/>
        <dsp:cNvSpPr/>
      </dsp:nvSpPr>
      <dsp:spPr>
        <a:xfrm>
          <a:off x="0" y="3108732"/>
          <a:ext cx="10515600" cy="124328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DB101E-614E-4F75-BCFF-C435B6E3F186}">
      <dsp:nvSpPr>
        <dsp:cNvPr id="0" name=""/>
        <dsp:cNvSpPr/>
      </dsp:nvSpPr>
      <dsp:spPr>
        <a:xfrm flipH="1">
          <a:off x="642991" y="3702141"/>
          <a:ext cx="463325" cy="5748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ACD401-9E1A-470F-837C-6925F13AE35C}">
      <dsp:nvSpPr>
        <dsp:cNvPr id="0" name=""/>
        <dsp:cNvSpPr/>
      </dsp:nvSpPr>
      <dsp:spPr>
        <a:xfrm>
          <a:off x="1435988" y="3108732"/>
          <a:ext cx="9079611" cy="1243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581" tIns="131581" rIns="131581" bIns="131581" numCol="1" spcCol="1270" anchor="ctr" anchorCtr="0">
          <a:noAutofit/>
        </a:bodyPr>
        <a:lstStyle/>
        <a:p>
          <a:pPr marL="0" lvl="0" indent="0" algn="l" defTabSz="1422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err="1"/>
            <a:t>Apprendre</a:t>
          </a:r>
          <a:r>
            <a:rPr lang="en-US" sz="3200" kern="1200"/>
            <a:t> à lire un article de </a:t>
          </a:r>
          <a:r>
            <a:rPr lang="en-US" sz="3200" kern="1200" err="1"/>
            <a:t>presse</a:t>
          </a:r>
          <a:r>
            <a:rPr lang="en-US" sz="3200" kern="1200"/>
            <a:t>.</a:t>
          </a:r>
        </a:p>
      </dsp:txBody>
      <dsp:txXfrm>
        <a:off x="1435988" y="3108732"/>
        <a:ext cx="9079611" cy="124328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CFA3B8-C9CE-784B-BB1D-AAE0D12DA51A}">
      <dsp:nvSpPr>
        <dsp:cNvPr id="0" name=""/>
        <dsp:cNvSpPr/>
      </dsp:nvSpPr>
      <dsp:spPr>
        <a:xfrm>
          <a:off x="0" y="33936"/>
          <a:ext cx="4175655" cy="91143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/>
            <a:t>A. GLASGOW</a:t>
          </a:r>
        </a:p>
      </dsp:txBody>
      <dsp:txXfrm>
        <a:off x="44492" y="78428"/>
        <a:ext cx="4086671" cy="822446"/>
      </dsp:txXfrm>
    </dsp:sp>
    <dsp:sp modelId="{DBFAD1F1-8219-7646-A0E4-C27575BDA2ED}">
      <dsp:nvSpPr>
        <dsp:cNvPr id="0" name=""/>
        <dsp:cNvSpPr/>
      </dsp:nvSpPr>
      <dsp:spPr>
        <a:xfrm>
          <a:off x="0" y="2006371"/>
          <a:ext cx="4175655" cy="911430"/>
        </a:xfrm>
        <a:prstGeom prst="roundRect">
          <a:avLst/>
        </a:prstGeom>
        <a:gradFill rotWithShape="0">
          <a:gsLst>
            <a:gs pos="0">
              <a:schemeClr val="accent2">
                <a:hueOff val="-727682"/>
                <a:satOff val="-41964"/>
                <a:lumOff val="431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727682"/>
                <a:satOff val="-41964"/>
                <a:lumOff val="431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727682"/>
                <a:satOff val="-41964"/>
                <a:lumOff val="431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/>
            <a:t>C. ABERDEEN</a:t>
          </a:r>
        </a:p>
      </dsp:txBody>
      <dsp:txXfrm>
        <a:off x="44492" y="2050863"/>
        <a:ext cx="4086671" cy="822446"/>
      </dsp:txXfrm>
    </dsp:sp>
    <dsp:sp modelId="{5E459BAE-83FC-0D41-90C6-DB6599A3D617}">
      <dsp:nvSpPr>
        <dsp:cNvPr id="0" name=""/>
        <dsp:cNvSpPr/>
      </dsp:nvSpPr>
      <dsp:spPr>
        <a:xfrm>
          <a:off x="0" y="1000087"/>
          <a:ext cx="4175655" cy="911430"/>
        </a:xfrm>
        <a:prstGeom prst="roundRect">
          <a:avLst/>
        </a:prstGeom>
        <a:gradFill rotWithShape="0">
          <a:gsLst>
            <a:gs pos="0">
              <a:schemeClr val="accent2">
                <a:hueOff val="-1455363"/>
                <a:satOff val="-83928"/>
                <a:lumOff val="862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455363"/>
                <a:satOff val="-83928"/>
                <a:lumOff val="862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455363"/>
                <a:satOff val="-83928"/>
                <a:lumOff val="862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/>
            <a:t>B. EDINBURGH</a:t>
          </a:r>
        </a:p>
      </dsp:txBody>
      <dsp:txXfrm>
        <a:off x="44492" y="1044579"/>
        <a:ext cx="4086671" cy="82244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CFA3B8-C9CE-784B-BB1D-AAE0D12DA51A}">
      <dsp:nvSpPr>
        <dsp:cNvPr id="0" name=""/>
        <dsp:cNvSpPr/>
      </dsp:nvSpPr>
      <dsp:spPr>
        <a:xfrm>
          <a:off x="0" y="0"/>
          <a:ext cx="1767126" cy="1103310"/>
        </a:xfrm>
        <a:prstGeom prst="roundRect">
          <a:avLst/>
        </a:prstGeom>
        <a:blipFill rotWithShape="0">
          <a:blip xmlns:r="http://schemas.openxmlformats.org/officeDocument/2006/relationships" r:embed="rId1"/>
          <a:srcRect/>
          <a:stretch>
            <a:fillRect l="-33000" r="-33000"/>
          </a:stretch>
        </a:blip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500" kern="1200"/>
            <a:t> </a:t>
          </a:r>
        </a:p>
      </dsp:txBody>
      <dsp:txXfrm>
        <a:off x="53859" y="53859"/>
        <a:ext cx="1659408" cy="995592"/>
      </dsp:txXfrm>
    </dsp:sp>
    <dsp:sp modelId="{DBFAD1F1-8219-7646-A0E4-C27575BDA2ED}">
      <dsp:nvSpPr>
        <dsp:cNvPr id="0" name=""/>
        <dsp:cNvSpPr/>
      </dsp:nvSpPr>
      <dsp:spPr>
        <a:xfrm>
          <a:off x="0" y="2421901"/>
          <a:ext cx="1767126" cy="1103310"/>
        </a:xfrm>
        <a:prstGeom prst="roundRect">
          <a:avLst/>
        </a:prstGeom>
        <a:blipFill rotWithShape="0">
          <a:blip xmlns:r="http://schemas.openxmlformats.org/officeDocument/2006/relationships" r:embed="rId2"/>
          <a:srcRect/>
          <a:stretch>
            <a:fillRect l="-33000" r="-33000"/>
          </a:stretch>
        </a:blip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500" kern="1200"/>
            <a:t>. </a:t>
          </a:r>
        </a:p>
      </dsp:txBody>
      <dsp:txXfrm>
        <a:off x="53859" y="2475760"/>
        <a:ext cx="1659408" cy="995592"/>
      </dsp:txXfrm>
    </dsp:sp>
    <dsp:sp modelId="{5E459BAE-83FC-0D41-90C6-DB6599A3D617}">
      <dsp:nvSpPr>
        <dsp:cNvPr id="0" name=""/>
        <dsp:cNvSpPr/>
      </dsp:nvSpPr>
      <dsp:spPr>
        <a:xfrm>
          <a:off x="0" y="1203768"/>
          <a:ext cx="1767126" cy="1099448"/>
        </a:xfrm>
        <a:prstGeom prst="roundRect">
          <a:avLst/>
        </a:prstGeom>
        <a:blipFill rotWithShape="0">
          <a:blip xmlns:r="http://schemas.openxmlformats.org/officeDocument/2006/relationships" r:embed="rId3"/>
          <a:srcRect/>
          <a:stretch>
            <a:fillRect l="-33000" r="-33000"/>
          </a:stretch>
        </a:blip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500" kern="1200"/>
            <a:t>  </a:t>
          </a:r>
        </a:p>
      </dsp:txBody>
      <dsp:txXfrm>
        <a:off x="53671" y="1257439"/>
        <a:ext cx="1659784" cy="99210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CFA3B8-C9CE-784B-BB1D-AAE0D12DA51A}">
      <dsp:nvSpPr>
        <dsp:cNvPr id="0" name=""/>
        <dsp:cNvSpPr/>
      </dsp:nvSpPr>
      <dsp:spPr>
        <a:xfrm>
          <a:off x="0" y="33936"/>
          <a:ext cx="2742474" cy="91143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/>
            <a:t>A. SKIRT</a:t>
          </a:r>
        </a:p>
      </dsp:txBody>
      <dsp:txXfrm>
        <a:off x="44492" y="78428"/>
        <a:ext cx="2653490" cy="822446"/>
      </dsp:txXfrm>
    </dsp:sp>
    <dsp:sp modelId="{DBFAD1F1-8219-7646-A0E4-C27575BDA2ED}">
      <dsp:nvSpPr>
        <dsp:cNvPr id="0" name=""/>
        <dsp:cNvSpPr/>
      </dsp:nvSpPr>
      <dsp:spPr>
        <a:xfrm>
          <a:off x="0" y="2006371"/>
          <a:ext cx="2742474" cy="911430"/>
        </a:xfrm>
        <a:prstGeom prst="roundRect">
          <a:avLst/>
        </a:prstGeom>
        <a:gradFill rotWithShape="0">
          <a:gsLst>
            <a:gs pos="0">
              <a:schemeClr val="accent2">
                <a:hueOff val="-727682"/>
                <a:satOff val="-41964"/>
                <a:lumOff val="431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727682"/>
                <a:satOff val="-41964"/>
                <a:lumOff val="431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727682"/>
                <a:satOff val="-41964"/>
                <a:lumOff val="431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/>
            <a:t>C. KILT</a:t>
          </a:r>
        </a:p>
      </dsp:txBody>
      <dsp:txXfrm>
        <a:off x="44492" y="2050863"/>
        <a:ext cx="2653490" cy="822446"/>
      </dsp:txXfrm>
    </dsp:sp>
    <dsp:sp modelId="{5E459BAE-83FC-0D41-90C6-DB6599A3D617}">
      <dsp:nvSpPr>
        <dsp:cNvPr id="0" name=""/>
        <dsp:cNvSpPr/>
      </dsp:nvSpPr>
      <dsp:spPr>
        <a:xfrm>
          <a:off x="0" y="1000087"/>
          <a:ext cx="2742474" cy="911430"/>
        </a:xfrm>
        <a:prstGeom prst="roundRect">
          <a:avLst/>
        </a:prstGeom>
        <a:gradFill rotWithShape="0">
          <a:gsLst>
            <a:gs pos="0">
              <a:schemeClr val="accent2">
                <a:hueOff val="-1455363"/>
                <a:satOff val="-83928"/>
                <a:lumOff val="862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455363"/>
                <a:satOff val="-83928"/>
                <a:lumOff val="862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455363"/>
                <a:satOff val="-83928"/>
                <a:lumOff val="862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/>
            <a:t>B. DRESS</a:t>
          </a:r>
        </a:p>
      </dsp:txBody>
      <dsp:txXfrm>
        <a:off x="44492" y="1044579"/>
        <a:ext cx="2653490" cy="82244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CFA3B8-C9CE-784B-BB1D-AAE0D12DA51A}">
      <dsp:nvSpPr>
        <dsp:cNvPr id="0" name=""/>
        <dsp:cNvSpPr/>
      </dsp:nvSpPr>
      <dsp:spPr>
        <a:xfrm>
          <a:off x="0" y="10838"/>
          <a:ext cx="2323888" cy="88744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/>
            <a:t>PIANO</a:t>
          </a:r>
        </a:p>
      </dsp:txBody>
      <dsp:txXfrm>
        <a:off x="43321" y="54159"/>
        <a:ext cx="2237246" cy="800803"/>
      </dsp:txXfrm>
    </dsp:sp>
    <dsp:sp modelId="{DBFAD1F1-8219-7646-A0E4-C27575BDA2ED}">
      <dsp:nvSpPr>
        <dsp:cNvPr id="0" name=""/>
        <dsp:cNvSpPr/>
      </dsp:nvSpPr>
      <dsp:spPr>
        <a:xfrm>
          <a:off x="0" y="1940237"/>
          <a:ext cx="2323888" cy="887445"/>
        </a:xfrm>
        <a:prstGeom prst="roundRect">
          <a:avLst/>
        </a:prstGeom>
        <a:gradFill rotWithShape="0">
          <a:gsLst>
            <a:gs pos="0">
              <a:schemeClr val="accent2">
                <a:hueOff val="-727682"/>
                <a:satOff val="-41964"/>
                <a:lumOff val="431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727682"/>
                <a:satOff val="-41964"/>
                <a:lumOff val="431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727682"/>
                <a:satOff val="-41964"/>
                <a:lumOff val="431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/>
            <a:t>BAGPIPES</a:t>
          </a:r>
        </a:p>
      </dsp:txBody>
      <dsp:txXfrm>
        <a:off x="43321" y="1983558"/>
        <a:ext cx="2237246" cy="800803"/>
      </dsp:txXfrm>
    </dsp:sp>
    <dsp:sp modelId="{5E459BAE-83FC-0D41-90C6-DB6599A3D617}">
      <dsp:nvSpPr>
        <dsp:cNvPr id="0" name=""/>
        <dsp:cNvSpPr/>
      </dsp:nvSpPr>
      <dsp:spPr>
        <a:xfrm>
          <a:off x="0" y="960434"/>
          <a:ext cx="2323888" cy="887445"/>
        </a:xfrm>
        <a:prstGeom prst="roundRect">
          <a:avLst/>
        </a:prstGeom>
        <a:gradFill rotWithShape="0">
          <a:gsLst>
            <a:gs pos="0">
              <a:schemeClr val="accent2">
                <a:hueOff val="-1455363"/>
                <a:satOff val="-83928"/>
                <a:lumOff val="862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455363"/>
                <a:satOff val="-83928"/>
                <a:lumOff val="862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455363"/>
                <a:satOff val="-83928"/>
                <a:lumOff val="862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/>
            <a:t>DRUMS </a:t>
          </a:r>
        </a:p>
      </dsp:txBody>
      <dsp:txXfrm>
        <a:off x="43321" y="1003755"/>
        <a:ext cx="2237246" cy="80080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CFA3B8-C9CE-784B-BB1D-AAE0D12DA51A}">
      <dsp:nvSpPr>
        <dsp:cNvPr id="0" name=""/>
        <dsp:cNvSpPr/>
      </dsp:nvSpPr>
      <dsp:spPr>
        <a:xfrm>
          <a:off x="0" y="33936"/>
          <a:ext cx="4175655" cy="91143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/>
            <a:t>A. CASTLES</a:t>
          </a:r>
        </a:p>
      </dsp:txBody>
      <dsp:txXfrm>
        <a:off x="44492" y="78428"/>
        <a:ext cx="4086671" cy="822446"/>
      </dsp:txXfrm>
    </dsp:sp>
    <dsp:sp modelId="{DBFAD1F1-8219-7646-A0E4-C27575BDA2ED}">
      <dsp:nvSpPr>
        <dsp:cNvPr id="0" name=""/>
        <dsp:cNvSpPr/>
      </dsp:nvSpPr>
      <dsp:spPr>
        <a:xfrm>
          <a:off x="0" y="2006371"/>
          <a:ext cx="4175655" cy="911430"/>
        </a:xfrm>
        <a:prstGeom prst="roundRect">
          <a:avLst/>
        </a:prstGeom>
        <a:gradFill rotWithShape="0">
          <a:gsLst>
            <a:gs pos="0">
              <a:schemeClr val="accent2">
                <a:hueOff val="-727682"/>
                <a:satOff val="-41964"/>
                <a:lumOff val="431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727682"/>
                <a:satOff val="-41964"/>
                <a:lumOff val="431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727682"/>
                <a:satOff val="-41964"/>
                <a:lumOff val="431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/>
            <a:t>C. CHURCHES</a:t>
          </a:r>
        </a:p>
      </dsp:txBody>
      <dsp:txXfrm>
        <a:off x="44492" y="2050863"/>
        <a:ext cx="4086671" cy="822446"/>
      </dsp:txXfrm>
    </dsp:sp>
    <dsp:sp modelId="{5E459BAE-83FC-0D41-90C6-DB6599A3D617}">
      <dsp:nvSpPr>
        <dsp:cNvPr id="0" name=""/>
        <dsp:cNvSpPr/>
      </dsp:nvSpPr>
      <dsp:spPr>
        <a:xfrm>
          <a:off x="0" y="1000087"/>
          <a:ext cx="4175655" cy="911430"/>
        </a:xfrm>
        <a:prstGeom prst="roundRect">
          <a:avLst/>
        </a:prstGeom>
        <a:gradFill rotWithShape="0">
          <a:gsLst>
            <a:gs pos="0">
              <a:schemeClr val="accent2">
                <a:hueOff val="-1455363"/>
                <a:satOff val="-83928"/>
                <a:lumOff val="862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455363"/>
                <a:satOff val="-83928"/>
                <a:lumOff val="862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455363"/>
                <a:satOff val="-83928"/>
                <a:lumOff val="862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/>
            <a:t>B. MUSEUMS</a:t>
          </a:r>
        </a:p>
      </dsp:txBody>
      <dsp:txXfrm>
        <a:off x="44492" y="1044579"/>
        <a:ext cx="4086671" cy="82244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CFA3B8-C9CE-784B-BB1D-AAE0D12DA51A}">
      <dsp:nvSpPr>
        <dsp:cNvPr id="0" name=""/>
        <dsp:cNvSpPr/>
      </dsp:nvSpPr>
      <dsp:spPr>
        <a:xfrm>
          <a:off x="0" y="33936"/>
          <a:ext cx="4175655" cy="91143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/>
            <a:t>D. BEACHES</a:t>
          </a:r>
        </a:p>
      </dsp:txBody>
      <dsp:txXfrm>
        <a:off x="44492" y="78428"/>
        <a:ext cx="4086671" cy="822446"/>
      </dsp:txXfrm>
    </dsp:sp>
    <dsp:sp modelId="{DBFAD1F1-8219-7646-A0E4-C27575BDA2ED}">
      <dsp:nvSpPr>
        <dsp:cNvPr id="0" name=""/>
        <dsp:cNvSpPr/>
      </dsp:nvSpPr>
      <dsp:spPr>
        <a:xfrm>
          <a:off x="0" y="2006371"/>
          <a:ext cx="4175655" cy="911430"/>
        </a:xfrm>
        <a:prstGeom prst="roundRect">
          <a:avLst/>
        </a:prstGeom>
        <a:gradFill rotWithShape="0">
          <a:gsLst>
            <a:gs pos="0">
              <a:schemeClr val="accent2">
                <a:hueOff val="-727682"/>
                <a:satOff val="-41964"/>
                <a:lumOff val="431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727682"/>
                <a:satOff val="-41964"/>
                <a:lumOff val="431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727682"/>
                <a:satOff val="-41964"/>
                <a:lumOff val="431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/>
            <a:t>F. DESERTS</a:t>
          </a:r>
        </a:p>
      </dsp:txBody>
      <dsp:txXfrm>
        <a:off x="44492" y="2050863"/>
        <a:ext cx="4086671" cy="822446"/>
      </dsp:txXfrm>
    </dsp:sp>
    <dsp:sp modelId="{5E459BAE-83FC-0D41-90C6-DB6599A3D617}">
      <dsp:nvSpPr>
        <dsp:cNvPr id="0" name=""/>
        <dsp:cNvSpPr/>
      </dsp:nvSpPr>
      <dsp:spPr>
        <a:xfrm>
          <a:off x="0" y="1000087"/>
          <a:ext cx="4175655" cy="911430"/>
        </a:xfrm>
        <a:prstGeom prst="roundRect">
          <a:avLst/>
        </a:prstGeom>
        <a:gradFill rotWithShape="0">
          <a:gsLst>
            <a:gs pos="0">
              <a:schemeClr val="accent2">
                <a:hueOff val="-1455363"/>
                <a:satOff val="-83928"/>
                <a:lumOff val="862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455363"/>
                <a:satOff val="-83928"/>
                <a:lumOff val="862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455363"/>
                <a:satOff val="-83928"/>
                <a:lumOff val="862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/>
            <a:t>E. LOCHS </a:t>
          </a:r>
        </a:p>
      </dsp:txBody>
      <dsp:txXfrm>
        <a:off x="44492" y="1044579"/>
        <a:ext cx="4086671" cy="8224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2262516"/>
          </a:xfrm>
          <a:prstGeom prst="rect">
            <a:avLst/>
          </a:prstGeom>
        </p:spPr>
        <p:txBody>
          <a:bodyPr vert="horz" lIns="186272" tIns="93136" rIns="186272" bIns="93136" rtlCol="0"/>
          <a:lstStyle>
            <a:lvl1pPr algn="l">
              <a:defRPr sz="24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33588" y="0"/>
            <a:ext cx="4309798" cy="2262516"/>
          </a:xfrm>
          <a:prstGeom prst="rect">
            <a:avLst/>
          </a:prstGeom>
        </p:spPr>
        <p:txBody>
          <a:bodyPr vert="horz" lIns="186272" tIns="93136" rIns="186272" bIns="93136" rtlCol="0"/>
          <a:lstStyle>
            <a:lvl1pPr algn="r">
              <a:defRPr sz="2400"/>
            </a:lvl1pPr>
          </a:lstStyle>
          <a:p>
            <a:fld id="{9AE01F87-224D-4DED-9AC4-A610F68CD691}" type="datetimeFigureOut">
              <a:rPr lang="fr-FR" smtClean="0"/>
              <a:t>03/05/2020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-8553450" y="5637213"/>
            <a:ext cx="27054175" cy="152193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86272" tIns="93136" rIns="186272" bIns="93136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4569" y="21701342"/>
            <a:ext cx="7956550" cy="17755644"/>
          </a:xfrm>
          <a:prstGeom prst="rect">
            <a:avLst/>
          </a:prstGeom>
        </p:spPr>
        <p:txBody>
          <a:bodyPr vert="horz" lIns="186272" tIns="93136" rIns="186272" bIns="93136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42831190"/>
            <a:ext cx="4309798" cy="2262511"/>
          </a:xfrm>
          <a:prstGeom prst="rect">
            <a:avLst/>
          </a:prstGeom>
        </p:spPr>
        <p:txBody>
          <a:bodyPr vert="horz" lIns="186272" tIns="93136" rIns="186272" bIns="93136" rtlCol="0" anchor="b"/>
          <a:lstStyle>
            <a:lvl1pPr algn="l">
              <a:defRPr sz="24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33588" y="42831190"/>
            <a:ext cx="4309798" cy="2262511"/>
          </a:xfrm>
          <a:prstGeom prst="rect">
            <a:avLst/>
          </a:prstGeom>
        </p:spPr>
        <p:txBody>
          <a:bodyPr vert="horz" lIns="186272" tIns="93136" rIns="186272" bIns="93136" rtlCol="0" anchor="b"/>
          <a:lstStyle>
            <a:lvl1pPr algn="r">
              <a:defRPr sz="2400"/>
            </a:lvl1pPr>
          </a:lstStyle>
          <a:p>
            <a:fld id="{DAD38FB3-11FE-4C0E-A9FC-2F38E4ED9D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47738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-10056813" y="3381375"/>
            <a:ext cx="30059313" cy="1691005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buClr>
                <a:schemeClr val="dk1"/>
              </a:buClr>
              <a:buSzPts val="1100"/>
            </a:pPr>
            <a:endParaRPr lang="en-US" dirty="0">
              <a:solidFill>
                <a:schemeClr val="dk1"/>
              </a:solidFill>
            </a:endParaRPr>
          </a:p>
          <a:p>
            <a:pPr>
              <a:lnSpc>
                <a:spcPct val="115000"/>
              </a:lnSpc>
              <a:buClr>
                <a:schemeClr val="dk1"/>
              </a:buClr>
              <a:buSzPts val="1100"/>
            </a:pPr>
            <a:endParaRPr lang="en-US" dirty="0">
              <a:cs typeface="Calibri"/>
            </a:endParaRPr>
          </a:p>
          <a:p>
            <a:endParaRPr lang="fr-FR" baseline="0" dirty="0"/>
          </a:p>
        </p:txBody>
      </p:sp>
    </p:spTree>
    <p:extLst>
      <p:ext uri="{BB962C8B-B14F-4D97-AF65-F5344CB8AC3E}">
        <p14:creationId xmlns:p14="http://schemas.microsoft.com/office/powerpoint/2010/main" val="28401047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D38FB3-11FE-4C0E-A9FC-2F38E4ED9D4A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27127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   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D38FB3-11FE-4C0E-A9FC-2F38E4ED9D4A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92317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D38FB3-11FE-4C0E-A9FC-2F38E4ED9D4A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67844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D38FB3-11FE-4C0E-A9FC-2F38E4ED9D4A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50930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D38FB3-11FE-4C0E-A9FC-2F38E4ED9D4A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19256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D38FB3-11FE-4C0E-A9FC-2F38E4ED9D4A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7521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D38FB3-11FE-4C0E-A9FC-2F38E4ED9D4A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15659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D38FB3-11FE-4C0E-A9FC-2F38E4ED9D4A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59972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D38FB3-11FE-4C0E-A9FC-2F38E4ED9D4A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4643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D38FB3-11FE-4C0E-A9FC-2F38E4ED9D4A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83930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721b570048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0056813" y="3381375"/>
            <a:ext cx="30059313" cy="169100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721b570048_0_6:notes"/>
          <p:cNvSpPr txBox="1">
            <a:spLocks noGrp="1"/>
          </p:cNvSpPr>
          <p:nvPr>
            <p:ph type="body" idx="1"/>
          </p:nvPr>
        </p:nvSpPr>
        <p:spPr>
          <a:xfrm>
            <a:off x="994569" y="21419507"/>
            <a:ext cx="7956550" cy="20292164"/>
          </a:xfrm>
          <a:prstGeom prst="rect">
            <a:avLst/>
          </a:prstGeom>
        </p:spPr>
        <p:txBody>
          <a:bodyPr spcFirstLastPara="1" wrap="square" lIns="186242" tIns="186242" rIns="186242" bIns="186242" anchor="t" anchorCtr="0">
            <a:noAutofit/>
          </a:bodyPr>
          <a:lstStyle/>
          <a:p>
            <a:pPr>
              <a:lnSpc>
                <a:spcPct val="115000"/>
              </a:lnSpc>
            </a:pPr>
            <a:endParaRPr lang="en-US" dirty="0">
              <a:solidFill>
                <a:schemeClr val="dk1"/>
              </a:solidFill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5984704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D38FB3-11FE-4C0E-A9FC-2F38E4ED9D4A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20385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D38FB3-11FE-4C0E-A9FC-2F38E4ED9D4A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35505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D38FB3-11FE-4C0E-A9FC-2F38E4ED9D4A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75269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D38FB3-11FE-4C0E-A9FC-2F38E4ED9D4A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637295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1" dirty="0"/>
              <a:t>Monster 1: </a:t>
            </a:r>
            <a:r>
              <a:rPr lang="fr-FR" b="1" dirty="0" err="1"/>
              <a:t>My</a:t>
            </a:r>
            <a:r>
              <a:rPr lang="fr-FR" b="1" dirty="0"/>
              <a:t> </a:t>
            </a:r>
            <a:r>
              <a:rPr lang="fr-FR" b="1" dirty="0" err="1"/>
              <a:t>monster</a:t>
            </a:r>
            <a:r>
              <a:rPr lang="fr-FR" b="1" dirty="0"/>
              <a:t> has </a:t>
            </a:r>
            <a:r>
              <a:rPr lang="fr-FR" b="1" dirty="0" err="1"/>
              <a:t>got</a:t>
            </a:r>
            <a:r>
              <a:rPr lang="fr-FR" b="1" dirty="0"/>
              <a:t> a big round body and a </a:t>
            </a:r>
            <a:r>
              <a:rPr lang="fr-FR" b="1" dirty="0" err="1"/>
              <a:t>little</a:t>
            </a:r>
            <a:r>
              <a:rPr lang="fr-FR" b="1" dirty="0"/>
              <a:t> </a:t>
            </a:r>
            <a:r>
              <a:rPr lang="fr-FR" b="1" dirty="0" err="1"/>
              <a:t>head</a:t>
            </a:r>
            <a:r>
              <a:rPr lang="fr-FR" b="1" dirty="0"/>
              <a:t>. It has </a:t>
            </a:r>
            <a:r>
              <a:rPr lang="fr-FR" b="1" dirty="0" err="1"/>
              <a:t>got</a:t>
            </a:r>
            <a:r>
              <a:rPr lang="fr-FR" b="1" dirty="0"/>
              <a:t> 4 </a:t>
            </a:r>
            <a:r>
              <a:rPr lang="fr-FR" b="1" dirty="0" err="1"/>
              <a:t>ears</a:t>
            </a:r>
            <a:r>
              <a:rPr lang="fr-FR" b="1" dirty="0"/>
              <a:t> and 3 </a:t>
            </a:r>
            <a:r>
              <a:rPr lang="fr-FR" b="1" dirty="0" err="1"/>
              <a:t>eyes</a:t>
            </a:r>
            <a:r>
              <a:rPr lang="fr-FR" b="1" dirty="0"/>
              <a:t> and a big </a:t>
            </a:r>
            <a:r>
              <a:rPr lang="fr-FR" b="1" dirty="0" err="1"/>
              <a:t>mouth</a:t>
            </a:r>
            <a:r>
              <a:rPr lang="fr-FR" b="1" dirty="0"/>
              <a:t> </a:t>
            </a:r>
            <a:r>
              <a:rPr lang="fr-FR" b="1" dirty="0" err="1"/>
              <a:t>with</a:t>
            </a:r>
            <a:r>
              <a:rPr lang="fr-FR" b="1" dirty="0"/>
              <a:t> long </a:t>
            </a:r>
            <a:r>
              <a:rPr lang="fr-FR" b="1" dirty="0" err="1"/>
              <a:t>teeth</a:t>
            </a:r>
            <a:r>
              <a:rPr lang="fr-FR" b="1" dirty="0"/>
              <a:t>. It has </a:t>
            </a:r>
            <a:r>
              <a:rPr lang="fr-FR" b="1" dirty="0" err="1"/>
              <a:t>got</a:t>
            </a:r>
            <a:r>
              <a:rPr lang="fr-FR" b="1" dirty="0"/>
              <a:t> 2 </a:t>
            </a:r>
            <a:r>
              <a:rPr lang="fr-FR" b="1" dirty="0" err="1"/>
              <a:t>little</a:t>
            </a:r>
            <a:r>
              <a:rPr lang="fr-FR" b="1" dirty="0"/>
              <a:t> legs and 2 big </a:t>
            </a:r>
            <a:r>
              <a:rPr lang="fr-FR" b="1" dirty="0" err="1"/>
              <a:t>feet</a:t>
            </a:r>
            <a:r>
              <a:rPr lang="fr-FR" b="1" dirty="0"/>
              <a:t>.</a:t>
            </a:r>
          </a:p>
          <a:p>
            <a:endParaRPr lang="fr-FR" b="1" dirty="0"/>
          </a:p>
          <a:p>
            <a:endParaRPr lang="fr-FR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D38FB3-11FE-4C0E-A9FC-2F38E4ED9D4A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43556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1" dirty="0"/>
              <a:t>Monster 2: </a:t>
            </a:r>
            <a:r>
              <a:rPr lang="fr-FR" b="1" dirty="0" err="1"/>
              <a:t>It’s</a:t>
            </a:r>
            <a:r>
              <a:rPr lang="fr-FR" b="1" dirty="0"/>
              <a:t> a big </a:t>
            </a:r>
            <a:r>
              <a:rPr lang="fr-FR" b="1" dirty="0" err="1"/>
              <a:t>monster</a:t>
            </a:r>
            <a:r>
              <a:rPr lang="fr-FR" b="1" dirty="0"/>
              <a:t>. It has </a:t>
            </a:r>
            <a:r>
              <a:rPr lang="fr-FR" b="1" dirty="0" err="1"/>
              <a:t>got</a:t>
            </a:r>
            <a:r>
              <a:rPr lang="fr-FR" b="1" dirty="0"/>
              <a:t> a </a:t>
            </a:r>
            <a:r>
              <a:rPr lang="fr-FR" b="1" dirty="0" err="1"/>
              <a:t>small</a:t>
            </a:r>
            <a:r>
              <a:rPr lang="fr-FR" b="1" dirty="0"/>
              <a:t> </a:t>
            </a:r>
            <a:r>
              <a:rPr lang="fr-FR" b="1" dirty="0" err="1"/>
              <a:t>head</a:t>
            </a:r>
            <a:r>
              <a:rPr lang="fr-FR" b="1" dirty="0"/>
              <a:t> and a long body. It has no </a:t>
            </a:r>
            <a:r>
              <a:rPr lang="fr-FR" b="1" dirty="0" err="1"/>
              <a:t>feet</a:t>
            </a:r>
            <a:r>
              <a:rPr lang="fr-FR" b="1" dirty="0"/>
              <a:t>, no legs, </a:t>
            </a:r>
            <a:r>
              <a:rPr lang="fr-FR" b="1" dirty="0" err="1"/>
              <a:t>it</a:t>
            </a:r>
            <a:r>
              <a:rPr lang="fr-FR" b="1" dirty="0"/>
              <a:t> has </a:t>
            </a:r>
            <a:r>
              <a:rPr lang="fr-FR" b="1" dirty="0" err="1"/>
              <a:t>got</a:t>
            </a:r>
            <a:r>
              <a:rPr lang="fr-FR" b="1" dirty="0"/>
              <a:t> a </a:t>
            </a:r>
            <a:r>
              <a:rPr lang="fr-FR" b="1" dirty="0" err="1"/>
              <a:t>tail</a:t>
            </a:r>
            <a:r>
              <a:rPr lang="fr-FR" b="1" dirty="0"/>
              <a:t>.</a:t>
            </a:r>
            <a:endParaRPr lang="fr-FR" b="1" dirty="0">
              <a:cs typeface="Calibri"/>
            </a:endParaRPr>
          </a:p>
          <a:p>
            <a:r>
              <a:rPr lang="fr-FR" b="1" dirty="0"/>
              <a:t>It has </a:t>
            </a:r>
            <a:r>
              <a:rPr lang="fr-FR" b="1" dirty="0" err="1"/>
              <a:t>got</a:t>
            </a:r>
            <a:r>
              <a:rPr lang="fr-FR" b="1" dirty="0"/>
              <a:t> 2 </a:t>
            </a:r>
            <a:r>
              <a:rPr lang="fr-FR" b="1" dirty="0" err="1"/>
              <a:t>eyes</a:t>
            </a:r>
            <a:r>
              <a:rPr lang="fr-FR" b="1" dirty="0"/>
              <a:t>, 2 </a:t>
            </a:r>
            <a:r>
              <a:rPr lang="fr-FR" b="1" dirty="0" err="1"/>
              <a:t>ears</a:t>
            </a:r>
            <a:r>
              <a:rPr lang="fr-FR" b="1" dirty="0"/>
              <a:t> and a </a:t>
            </a:r>
            <a:r>
              <a:rPr lang="fr-FR" b="1" dirty="0" err="1"/>
              <a:t>little</a:t>
            </a:r>
            <a:r>
              <a:rPr lang="fr-FR" b="1" dirty="0"/>
              <a:t> </a:t>
            </a:r>
            <a:r>
              <a:rPr lang="fr-FR" b="1" dirty="0" err="1"/>
              <a:t>nose</a:t>
            </a:r>
            <a:r>
              <a:rPr lang="fr-FR" b="1" dirty="0"/>
              <a:t>. It </a:t>
            </a:r>
            <a:r>
              <a:rPr lang="fr-FR" b="1" dirty="0" err="1"/>
              <a:t>lives</a:t>
            </a:r>
            <a:r>
              <a:rPr lang="fr-FR" b="1" dirty="0"/>
              <a:t> in a loch, </a:t>
            </a:r>
            <a:r>
              <a:rPr lang="fr-FR" b="1" dirty="0" err="1"/>
              <a:t>wears</a:t>
            </a:r>
            <a:r>
              <a:rPr lang="fr-FR" b="1" dirty="0"/>
              <a:t> a kilt and </a:t>
            </a:r>
            <a:r>
              <a:rPr lang="fr-FR" b="1" dirty="0" err="1"/>
              <a:t>plays</a:t>
            </a:r>
            <a:r>
              <a:rPr lang="fr-FR" b="1" dirty="0"/>
              <a:t> the </a:t>
            </a:r>
            <a:r>
              <a:rPr lang="fr-FR" b="1" dirty="0" err="1"/>
              <a:t>bagpipes</a:t>
            </a:r>
            <a:r>
              <a:rPr lang="fr-FR" b="1" dirty="0"/>
              <a:t>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D38FB3-11FE-4C0E-A9FC-2F38E4ED9D4A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95727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D38FB3-11FE-4C0E-A9FC-2F38E4ED9D4A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166405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- Vu des éléments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D38FB3-11FE-4C0E-A9FC-2F38E4ED9D4A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87488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Script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D38FB3-11FE-4C0E-A9FC-2F38E4ED9D4A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487799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err="1"/>
              <a:t>Before</a:t>
            </a:r>
            <a:r>
              <a:rPr lang="fr-FR"/>
              <a:t> </a:t>
            </a:r>
            <a:r>
              <a:rPr lang="fr-FR" err="1"/>
              <a:t>reading</a:t>
            </a:r>
            <a:r>
              <a:rPr lang="fr-FR"/>
              <a:t> an article about </a:t>
            </a:r>
            <a:r>
              <a:rPr lang="fr-FR" err="1"/>
              <a:t>Nessie</a:t>
            </a:r>
            <a:r>
              <a:rPr lang="fr-FR"/>
              <a:t>, </a:t>
            </a:r>
            <a:r>
              <a:rPr lang="fr-FR" err="1"/>
              <a:t>let’s</a:t>
            </a:r>
            <a:r>
              <a:rPr lang="fr-FR"/>
              <a:t> </a:t>
            </a:r>
            <a:r>
              <a:rPr lang="fr-FR" err="1"/>
              <a:t>make</a:t>
            </a:r>
            <a:r>
              <a:rPr lang="fr-FR"/>
              <a:t> sure </a:t>
            </a:r>
            <a:r>
              <a:rPr lang="fr-FR" err="1"/>
              <a:t>you</a:t>
            </a:r>
            <a:r>
              <a:rPr lang="fr-FR"/>
              <a:t> know </a:t>
            </a:r>
            <a:r>
              <a:rPr lang="fr-FR" err="1"/>
              <a:t>some</a:t>
            </a:r>
            <a:r>
              <a:rPr lang="fr-FR"/>
              <a:t> </a:t>
            </a:r>
            <a:r>
              <a:rPr lang="fr-FR" err="1"/>
              <a:t>vocabulary</a:t>
            </a:r>
            <a:r>
              <a:rPr lang="fr-FR"/>
              <a:t>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D38FB3-11FE-4C0E-A9FC-2F38E4ED9D4A}" type="slidenum">
              <a:rPr lang="fr-FR" smtClean="0"/>
              <a:t>34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4529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2900" b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D38FB3-11FE-4C0E-A9FC-2F38E4ED9D4A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071775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D38FB3-11FE-4C0E-A9FC-2F38E4ED9D4A}" type="slidenum">
              <a:rPr lang="fr-FR" smtClean="0"/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775143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D38FB3-11FE-4C0E-A9FC-2F38E4ED9D4A}" type="slidenum">
              <a:rPr lang="fr-FR" smtClean="0"/>
              <a:t>36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813226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err="1"/>
              <a:t>Scrambled</a:t>
            </a:r>
            <a:r>
              <a:rPr lang="fr-FR"/>
              <a:t> sentences pour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D38FB3-11FE-4C0E-A9FC-2F38E4ED9D4A}" type="slidenum">
              <a:rPr lang="fr-FR" smtClean="0"/>
              <a:t>37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22807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D38FB3-11FE-4C0E-A9FC-2F38E4ED9D4A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3148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D38FB3-11FE-4C0E-A9FC-2F38E4ED9D4A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14867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D38FB3-11FE-4C0E-A9FC-2F38E4ED9D4A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42136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D38FB3-11FE-4C0E-A9FC-2F38E4ED9D4A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17083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D38FB3-11FE-4C0E-A9FC-2F38E4ED9D4A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37904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D38FB3-11FE-4C0E-A9FC-2F38E4ED9D4A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4317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D2B95DF-BADB-42C4-8360-D396700267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74F0DA5C-EF20-4035-9224-A424EC3C14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1B913B0-1F0E-4C41-90AA-75423D7027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9A99B-0468-4E9A-965E-B69F482D99A5}" type="datetimeFigureOut">
              <a:rPr lang="fr-FR" smtClean="0"/>
              <a:t>03/05/2020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BC2C959-6DF2-4DD2-B45F-BABB97806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B71D854-E4EE-4A66-BE7C-F01F18272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7F38E-1F7B-4C7D-95EF-D8795B674C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2363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4D6497F-3ED7-41FE-BC78-AD66405E3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C7C5B53-0EA4-435F-8B94-A75708A450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2ADA01D-5B7D-486E-A886-D5E953FC6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9A99B-0468-4E9A-965E-B69F482D99A5}" type="datetimeFigureOut">
              <a:rPr lang="fr-FR" smtClean="0"/>
              <a:t>03/05/2020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0A8D693-78E7-4367-9C38-C830588D8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9712A82-55A5-4A66-8844-3EC189E77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7F38E-1F7B-4C7D-95EF-D8795B674C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3486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11D22A5A-1B12-4493-8EF2-F8567F44CF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BBE00D4-5B95-4C3F-BFE2-10638288CC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1737843-B112-4EC4-A60D-D985975939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9A99B-0468-4E9A-965E-B69F482D99A5}" type="datetimeFigureOut">
              <a:rPr lang="fr-FR" smtClean="0"/>
              <a:t>03/05/2020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FD1F1E7-E42A-4A64-94B5-B8CEBED35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11FA93A-8145-41E5-8D0C-925ECC40C9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7F38E-1F7B-4C7D-95EF-D8795B674C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64486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549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C404E58-33D4-4AA6-A437-1829C74771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C6DF630-DDAC-4EBE-9255-BE3852989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098203F-F27E-4FBE-BCB4-98B7E8A91D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9A99B-0468-4E9A-965E-B69F482D99A5}" type="datetimeFigureOut">
              <a:rPr lang="fr-FR" smtClean="0"/>
              <a:t>03/05/2020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A092240-D561-4DDF-AD3C-44FD6A7E1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BD6E7-8180-4A8A-8B48-A7808E57D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7F38E-1F7B-4C7D-95EF-D8795B674C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3613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EC517CE-E090-4F4B-AC3C-305742C93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A972CBB-9E91-4ECE-8C04-9B4C84A68A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51E776C-F08E-4E08-95A9-A60B79F97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9A99B-0468-4E9A-965E-B69F482D99A5}" type="datetimeFigureOut">
              <a:rPr lang="fr-FR" smtClean="0"/>
              <a:t>03/05/2020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AFEAE8B-7147-4F17-A344-53FE68C2A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6AF6CC5-50FA-4B05-AC54-E173089D0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7F38E-1F7B-4C7D-95EF-D8795B674C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8122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B21C00E-B900-4CC4-8EB6-5271DAE6A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79B2B12-AF46-4C9E-846D-4CE4D0B2AD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D93CFF9-B3E2-4362-8BA1-95BA99B365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83F75FB-9039-4FC2-A0AB-E25B83FB7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9A99B-0468-4E9A-965E-B69F482D99A5}" type="datetimeFigureOut">
              <a:rPr lang="fr-FR" smtClean="0"/>
              <a:t>03/05/2020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3B0EF64-18EE-4836-A6E7-3CD3ACEF5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FA08CE-03A9-4255-B86A-DC3EEC900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7F38E-1F7B-4C7D-95EF-D8795B674C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780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DC1FB2-1312-4349-941A-FD5DDBE9A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F707890-BE3E-4076-996B-2A9E9C775D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67C17DD-9368-471C-BE57-975461C9B4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3DE2A86-500C-4BC2-B80D-B66B76151D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1D5BC89A-CDB7-4B43-8C4B-2D57862844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B1AF4F9D-C461-4449-8E17-39C6B2B19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9A99B-0468-4E9A-965E-B69F482D99A5}" type="datetimeFigureOut">
              <a:rPr lang="fr-FR" smtClean="0"/>
              <a:t>03/05/2020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49C69091-D259-4051-9267-01AEBD076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498B47CF-40E9-4CF6-8C79-75C428C6C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7F38E-1F7B-4C7D-95EF-D8795B674C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461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AB30EC3-7370-40F4-8E4B-A6127B7F67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D413776-D895-4FDB-AABC-1EF88836B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9A99B-0468-4E9A-965E-B69F482D99A5}" type="datetimeFigureOut">
              <a:rPr lang="fr-FR" smtClean="0"/>
              <a:t>03/05/2020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E9C536C-1E81-4665-B47E-AF2F0DBC00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90D31A1-0886-4664-9463-906A6CB94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7F38E-1F7B-4C7D-95EF-D8795B674C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89944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74F0339-A3F7-4EDC-8A87-EFE76E5E3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9A99B-0468-4E9A-965E-B69F482D99A5}" type="datetimeFigureOut">
              <a:rPr lang="fr-FR" smtClean="0"/>
              <a:t>03/05/2020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3D5A1CE-C62D-4D8C-BE1A-E0101A417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4A2838E-ED2A-49B7-8156-A7D9C5906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7F38E-1F7B-4C7D-95EF-D8795B674C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0052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B3C394C-09A3-4087-B6CE-C1124DAD92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7BD888C-C096-40F0-BBCC-F3F9F3CAAE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A65C44F-F9CE-4060-A6C1-CACEBAFC4D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BA5DC9A-5E89-4674-9689-F1ECAE93EE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9A99B-0468-4E9A-965E-B69F482D99A5}" type="datetimeFigureOut">
              <a:rPr lang="fr-FR" smtClean="0"/>
              <a:t>03/05/2020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E0817FD-6EF5-440C-891E-66B8C9114D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EC7A45B-EAB1-4815-8145-4569B9FDD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7F38E-1F7B-4C7D-95EF-D8795B674C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6236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62F19E3-E146-4E83-BEFE-6AF97BD4F9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35677F32-3597-4DF7-AC61-955D7A6788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BD3EC42-0A66-4EC1-B3CA-26A72CEFCD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5D3CC4E-0CF2-4B55-82F4-46E6197A67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9A99B-0468-4E9A-965E-B69F482D99A5}" type="datetimeFigureOut">
              <a:rPr lang="fr-FR" smtClean="0"/>
              <a:t>03/05/2020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1B74E65-70BE-4EC9-9994-0CE591E82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36FAFD3-0F03-45B6-A915-076A5AC28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7F38E-1F7B-4C7D-95EF-D8795B674C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0288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FA657DB-00A0-4F51-9100-7A094D4EAE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0622CD6-F457-4630-94AE-7AAF073D24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5D6A458-7DC9-4F96-9790-DF4BD95571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99A99B-0468-4E9A-965E-B69F482D99A5}" type="datetimeFigureOut">
              <a:rPr lang="fr-FR" smtClean="0"/>
              <a:t>03/05/2020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4E9BFE3-7EE9-498C-95E6-BE1C2EDEA6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70BBF0A-70FC-471E-9C1F-6705A85A24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57F38E-1F7B-4C7D-95EF-D8795B674C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8593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12" Type="http://schemas.microsoft.com/office/2007/relationships/diagramDrawing" Target="../diagrams/drawing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6.xml"/><Relationship Id="rId11" Type="http://schemas.openxmlformats.org/officeDocument/2006/relationships/diagramColors" Target="../diagrams/colors7.xml"/><Relationship Id="rId5" Type="http://schemas.openxmlformats.org/officeDocument/2006/relationships/diagramQuickStyle" Target="../diagrams/quickStyle6.xml"/><Relationship Id="rId10" Type="http://schemas.openxmlformats.org/officeDocument/2006/relationships/diagramQuickStyle" Target="../diagrams/quickStyle7.xml"/><Relationship Id="rId4" Type="http://schemas.openxmlformats.org/officeDocument/2006/relationships/diagramLayout" Target="../diagrams/layout6.xml"/><Relationship Id="rId9" Type="http://schemas.openxmlformats.org/officeDocument/2006/relationships/diagramLayout" Target="../diagrams/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microsoft.com/office/2007/relationships/media" Target="../media/media8.mp3"/><Relationship Id="rId7" Type="http://schemas.openxmlformats.org/officeDocument/2006/relationships/image" Target="../media/image32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notesSlide" Target="../notesSlides/notesSlide11.xml"/><Relationship Id="rId11" Type="http://schemas.openxmlformats.org/officeDocument/2006/relationships/image" Target="../media/image12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35.png"/><Relationship Id="rId4" Type="http://schemas.openxmlformats.org/officeDocument/2006/relationships/audio" Target="../media/media8.mp3"/><Relationship Id="rId9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12.png"/><Relationship Id="rId5" Type="http://schemas.openxmlformats.org/officeDocument/2006/relationships/image" Target="../media/image37.tiff"/><Relationship Id="rId4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7.sv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6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5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sv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svg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8.svg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image" Target="../media/image47.png"/><Relationship Id="rId5" Type="http://schemas.openxmlformats.org/officeDocument/2006/relationships/image" Target="../media/image12.png"/><Relationship Id="rId4" Type="http://schemas.openxmlformats.org/officeDocument/2006/relationships/image" Target="../media/image46.jpeg"/><Relationship Id="rId9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tif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0.tiff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fr.wikipedia.org/wiki/Fichier:Welcome_to_Scotland_sign_A1_road.jpg" TargetMode="External"/><Relationship Id="rId2" Type="http://schemas.openxmlformats.org/officeDocument/2006/relationships/hyperlink" Target="https://commons.wikimedia.org/wiki/File:Balmoral_Castle,_Scotland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flaticon.com/free-icon/daffodil_1600814" TargetMode="External"/><Relationship Id="rId5" Type="http://schemas.openxmlformats.org/officeDocument/2006/relationships/hyperlink" Target="https://fr.m.wikipedia.org/wiki/Fichier:Friedrich-Johann-Justin-Bertuch_Mythical-Creature-Dragon_1806.jpg#/media/File%3ABertuch-Unicorn.png" TargetMode="External"/><Relationship Id="rId4" Type="http://schemas.openxmlformats.org/officeDocument/2006/relationships/hyperlink" Target="https://commons.wikimedia.org/wiki/National_symbols_of_Scotland#/media/File:05_Bel_002_crop.jpg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image" Target="../media/image12.png"/><Relationship Id="rId5" Type="http://schemas.openxmlformats.org/officeDocument/2006/relationships/image" Target="../media/image49.jpeg"/><Relationship Id="rId4" Type="http://schemas.openxmlformats.org/officeDocument/2006/relationships/notesSlide" Target="../notesSlides/notesSlide3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9.jpe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13" Type="http://schemas.openxmlformats.org/officeDocument/2006/relationships/image" Target="../media/image28.jpeg"/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pixabay.com/en/rose-flower-silhouette-black-43761/" TargetMode="External"/><Relationship Id="rId11" Type="http://schemas.openxmlformats.org/officeDocument/2006/relationships/image" Target="../media/image26.png"/><Relationship Id="rId5" Type="http://schemas.openxmlformats.org/officeDocument/2006/relationships/image" Target="../media/image22.png"/><Relationship Id="rId10" Type="http://schemas.openxmlformats.org/officeDocument/2006/relationships/hyperlink" Target="https://pixabay.com/en/animal-beast-creature-dragon-1300067/" TargetMode="External"/><Relationship Id="rId4" Type="http://schemas.openxmlformats.org/officeDocument/2006/relationships/image" Target="../media/image21.svg"/><Relationship Id="rId9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13" Type="http://schemas.microsoft.com/office/2007/relationships/diagramDrawing" Target="../diagrams/drawing4.xml"/><Relationship Id="rId18" Type="http://schemas.microsoft.com/office/2007/relationships/diagramDrawing" Target="../diagrams/drawing5.xml"/><Relationship Id="rId3" Type="http://schemas.microsoft.com/office/2007/relationships/media" Target="../media/media5.wav"/><Relationship Id="rId7" Type="http://schemas.openxmlformats.org/officeDocument/2006/relationships/slideLayout" Target="../slideLayouts/slideLayout12.xml"/><Relationship Id="rId12" Type="http://schemas.openxmlformats.org/officeDocument/2006/relationships/diagramColors" Target="../diagrams/colors4.xml"/><Relationship Id="rId17" Type="http://schemas.openxmlformats.org/officeDocument/2006/relationships/diagramColors" Target="../diagrams/colors5.xml"/><Relationship Id="rId2" Type="http://schemas.openxmlformats.org/officeDocument/2006/relationships/audio" Target="../media/media4.wav"/><Relationship Id="rId16" Type="http://schemas.openxmlformats.org/officeDocument/2006/relationships/diagramQuickStyle" Target="../diagrams/quickStyle5.xml"/><Relationship Id="rId1" Type="http://schemas.microsoft.com/office/2007/relationships/media" Target="../media/media4.wav"/><Relationship Id="rId6" Type="http://schemas.openxmlformats.org/officeDocument/2006/relationships/audio" Target="../media/media6.mp3"/><Relationship Id="rId11" Type="http://schemas.openxmlformats.org/officeDocument/2006/relationships/diagramQuickStyle" Target="../diagrams/quickStyle4.xml"/><Relationship Id="rId5" Type="http://schemas.microsoft.com/office/2007/relationships/media" Target="../media/media6.mp3"/><Relationship Id="rId15" Type="http://schemas.openxmlformats.org/officeDocument/2006/relationships/diagramLayout" Target="../diagrams/layout5.xml"/><Relationship Id="rId10" Type="http://schemas.openxmlformats.org/officeDocument/2006/relationships/diagramLayout" Target="../diagrams/layout4.xml"/><Relationship Id="rId19" Type="http://schemas.openxmlformats.org/officeDocument/2006/relationships/image" Target="../media/image12.png"/><Relationship Id="rId4" Type="http://schemas.openxmlformats.org/officeDocument/2006/relationships/audio" Target="../media/media5.wav"/><Relationship Id="rId9" Type="http://schemas.openxmlformats.org/officeDocument/2006/relationships/diagramData" Target="../diagrams/data4.xml"/><Relationship Id="rId14" Type="http://schemas.openxmlformats.org/officeDocument/2006/relationships/diagramData" Target="../diagrams/data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World - 5104">
            <a:hlinkClick r:id="" action="ppaction://media"/>
            <a:extLst>
              <a:ext uri="{FF2B5EF4-FFF2-40B4-BE49-F238E27FC236}">
                <a16:creationId xmlns:a16="http://schemas.microsoft.com/office/drawing/2014/main" id="{1B449B37-FED1-49A7-BFFC-BB6A92F21638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" y="0"/>
            <a:ext cx="12192001" cy="6858000"/>
          </a:xfrm>
          <a:prstGeom prst="rect">
            <a:avLst/>
          </a:prstGeom>
        </p:spPr>
      </p:pic>
      <p:sp>
        <p:nvSpPr>
          <p:cNvPr id="5" name="Google Shape;54;p13">
            <a:extLst>
              <a:ext uri="{FF2B5EF4-FFF2-40B4-BE49-F238E27FC236}">
                <a16:creationId xmlns:a16="http://schemas.microsoft.com/office/drawing/2014/main" id="{294D6CAC-101C-40EC-8983-900953CE2272}"/>
              </a:ext>
            </a:extLst>
          </p:cNvPr>
          <p:cNvSpPr txBox="1">
            <a:spLocks/>
          </p:cNvSpPr>
          <p:nvPr/>
        </p:nvSpPr>
        <p:spPr>
          <a:xfrm>
            <a:off x="7335484" y="974197"/>
            <a:ext cx="4382347" cy="5552328"/>
          </a:xfrm>
          <a:prstGeom prst="rect">
            <a:avLst/>
          </a:prstGeom>
        </p:spPr>
        <p:txBody>
          <a:bodyPr spcFirstLastPara="1" vert="horz" lIns="121920" tIns="60960" rIns="121920" bIns="60960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19170"/>
            <a:r>
              <a:rPr lang="en-US" sz="5867" b="1">
                <a:solidFill>
                  <a:srgbClr val="000000"/>
                </a:solidFill>
                <a:latin typeface="Adventure Subtitles" panose="040B0600000000000000" pitchFamily="82" charset="0"/>
              </a:rPr>
              <a:t>8</a:t>
            </a:r>
            <a:r>
              <a:rPr lang="en-US" sz="5867" b="1" baseline="30000">
                <a:solidFill>
                  <a:srgbClr val="000000"/>
                </a:solidFill>
                <a:latin typeface="Adventure Subtitles" panose="040B0600000000000000" pitchFamily="82" charset="0"/>
              </a:rPr>
              <a:t>th</a:t>
            </a:r>
            <a:r>
              <a:rPr lang="en-US" sz="5867" b="1">
                <a:solidFill>
                  <a:srgbClr val="000000"/>
                </a:solidFill>
                <a:latin typeface="Adventure Subtitles" panose="040B0600000000000000" pitchFamily="82" charset="0"/>
              </a:rPr>
              <a:t> trip around the English-speaking world!</a:t>
            </a:r>
          </a:p>
        </p:txBody>
      </p:sp>
    </p:spTree>
    <p:extLst>
      <p:ext uri="{BB962C8B-B14F-4D97-AF65-F5344CB8AC3E}">
        <p14:creationId xmlns:p14="http://schemas.microsoft.com/office/powerpoint/2010/main" val="3314477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1213439-2E09-2646-8CC3-C5A578BF49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5200" y="1916781"/>
            <a:ext cx="10141600" cy="4581688"/>
          </a:xfrm>
        </p:spPr>
        <p:txBody>
          <a:bodyPr/>
          <a:lstStyle/>
          <a:p>
            <a:pPr marL="151765" indent="0">
              <a:buNone/>
            </a:pPr>
            <a:r>
              <a:rPr lang="fr-FR" sz="4400"/>
              <a:t>7. Scotland </a:t>
            </a:r>
            <a:r>
              <a:rPr lang="fr-FR" sz="4400" err="1"/>
              <a:t>is</a:t>
            </a:r>
            <a:r>
              <a:rPr lang="fr-FR" sz="4400"/>
              <a:t> </a:t>
            </a:r>
            <a:r>
              <a:rPr lang="fr-FR" sz="4400" err="1"/>
              <a:t>famous</a:t>
            </a:r>
            <a:r>
              <a:rPr lang="fr-FR" sz="4400"/>
              <a:t>  for </a:t>
            </a:r>
            <a:r>
              <a:rPr lang="fr-FR" sz="4400" err="1"/>
              <a:t>its</a:t>
            </a:r>
            <a:r>
              <a:rPr lang="fr-FR" sz="4400"/>
              <a:t> …                 </a:t>
            </a:r>
            <a:endParaRPr lang="fr-FR" sz="4400">
              <a:cs typeface="Calibri"/>
            </a:endParaRPr>
          </a:p>
        </p:txBody>
      </p:sp>
      <p:graphicFrame>
        <p:nvGraphicFramePr>
          <p:cNvPr id="4" name="Google Shape;69;p15">
            <a:extLst>
              <a:ext uri="{FF2B5EF4-FFF2-40B4-BE49-F238E27FC236}">
                <a16:creationId xmlns:a16="http://schemas.microsoft.com/office/drawing/2014/main" id="{AF6D1D3B-98C6-424F-A39D-5796B11515F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87293936"/>
              </p:ext>
            </p:extLst>
          </p:nvPr>
        </p:nvGraphicFramePr>
        <p:xfrm>
          <a:off x="1310745" y="2865616"/>
          <a:ext cx="4175655" cy="30210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Google Shape;69;p15">
            <a:extLst>
              <a:ext uri="{FF2B5EF4-FFF2-40B4-BE49-F238E27FC236}">
                <a16:creationId xmlns:a16="http://schemas.microsoft.com/office/drawing/2014/main" id="{CE937994-00E2-9E42-8B45-28AD6D197B3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33386190"/>
              </p:ext>
            </p:extLst>
          </p:nvPr>
        </p:nvGraphicFramePr>
        <p:xfrm>
          <a:off x="6741763" y="2865615"/>
          <a:ext cx="4175655" cy="30210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7" name="Parchemin : horizontal 6">
            <a:extLst>
              <a:ext uri="{FF2B5EF4-FFF2-40B4-BE49-F238E27FC236}">
                <a16:creationId xmlns:a16="http://schemas.microsoft.com/office/drawing/2014/main" id="{AAC493C6-CE9D-4CFC-89B4-81167F0658BE}"/>
              </a:ext>
            </a:extLst>
          </p:cNvPr>
          <p:cNvSpPr/>
          <p:nvPr/>
        </p:nvSpPr>
        <p:spPr>
          <a:xfrm>
            <a:off x="2780242" y="359531"/>
            <a:ext cx="6631516" cy="1074025"/>
          </a:xfrm>
          <a:prstGeom prst="horizontalScroll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>
                <a:latin typeface="Calligula" panose="020B0600050302020204" pitchFamily="34" charset="0"/>
              </a:rPr>
              <a:t>Quiz time!</a:t>
            </a:r>
          </a:p>
        </p:txBody>
      </p:sp>
    </p:spTree>
    <p:extLst>
      <p:ext uri="{BB962C8B-B14F-4D97-AF65-F5344CB8AC3E}">
        <p14:creationId xmlns:p14="http://schemas.microsoft.com/office/powerpoint/2010/main" val="147173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6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3">
            <a:extLst>
              <a:ext uri="{FF2B5EF4-FFF2-40B4-BE49-F238E27FC236}">
                <a16:creationId xmlns:a16="http://schemas.microsoft.com/office/drawing/2014/main" id="{EB181E26-89C4-4A14-92DE-0F4C4B0E94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: Shape 25">
            <a:extLst>
              <a:ext uri="{FF2B5EF4-FFF2-40B4-BE49-F238E27FC236}">
                <a16:creationId xmlns:a16="http://schemas.microsoft.com/office/drawing/2014/main" id="{342402E1-B9D8-424B-837F-6E4AA2E0FF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523805"/>
            <a:ext cx="7800441" cy="5696020"/>
          </a:xfrm>
          <a:custGeom>
            <a:avLst/>
            <a:gdLst>
              <a:gd name="connsiteX0" fmla="*/ 0 w 7800441"/>
              <a:gd name="connsiteY0" fmla="*/ 0 h 5696020"/>
              <a:gd name="connsiteX1" fmla="*/ 7800441 w 7800441"/>
              <a:gd name="connsiteY1" fmla="*/ 0 h 5696020"/>
              <a:gd name="connsiteX2" fmla="*/ 5037161 w 7800441"/>
              <a:gd name="connsiteY2" fmla="*/ 5696020 h 5696020"/>
              <a:gd name="connsiteX3" fmla="*/ 0 w 7800441"/>
              <a:gd name="connsiteY3" fmla="*/ 5696020 h 5696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00441" h="5696020">
                <a:moveTo>
                  <a:pt x="0" y="0"/>
                </a:moveTo>
                <a:lnTo>
                  <a:pt x="7800441" y="0"/>
                </a:lnTo>
                <a:lnTo>
                  <a:pt x="5037161" y="5696020"/>
                </a:lnTo>
                <a:lnTo>
                  <a:pt x="0" y="5696020"/>
                </a:lnTo>
                <a:close/>
              </a:path>
            </a:pathLst>
          </a:custGeom>
          <a:solidFill>
            <a:srgbClr val="30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FF6DABA-F58B-854A-8444-85C7706CBE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34873" y="1397441"/>
            <a:ext cx="3615193" cy="3114923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algn="ctr">
              <a:spcAft>
                <a:spcPts val="600"/>
              </a:spcAft>
              <a:buNone/>
            </a:pPr>
            <a:r>
              <a:rPr lang="en-US" sz="4000" b="1">
                <a:solidFill>
                  <a:srgbClr val="FFFFFE"/>
                </a:solidFill>
              </a:rPr>
              <a:t>31,460 lochs</a:t>
            </a:r>
          </a:p>
          <a:p>
            <a:pPr marL="0" indent="0" algn="ctr">
              <a:spcAft>
                <a:spcPts val="600"/>
              </a:spcAft>
              <a:buNone/>
            </a:pPr>
            <a:r>
              <a:rPr lang="en-US" sz="4000" b="1">
                <a:solidFill>
                  <a:srgbClr val="FFFFFE"/>
                </a:solidFill>
              </a:rPr>
              <a:t> </a:t>
            </a:r>
          </a:p>
          <a:p>
            <a:pPr marL="0" indent="0" algn="ctr">
              <a:spcAft>
                <a:spcPts val="600"/>
              </a:spcAft>
              <a:buNone/>
            </a:pPr>
            <a:r>
              <a:rPr lang="en-US" sz="4000" b="1">
                <a:solidFill>
                  <a:srgbClr val="FFFFFE"/>
                </a:solidFill>
              </a:rPr>
              <a:t>&amp;</a:t>
            </a:r>
          </a:p>
          <a:p>
            <a:pPr marL="151765" indent="-228600" algn="ctr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4000" b="1">
              <a:solidFill>
                <a:srgbClr val="FFFFFE"/>
              </a:solidFill>
            </a:endParaRPr>
          </a:p>
          <a:p>
            <a:pPr marL="0" indent="0" algn="ctr">
              <a:spcAft>
                <a:spcPts val="600"/>
              </a:spcAft>
              <a:buNone/>
            </a:pPr>
            <a:r>
              <a:rPr lang="en-US" sz="4000" b="1">
                <a:solidFill>
                  <a:srgbClr val="FFFFFE"/>
                </a:solidFill>
              </a:rPr>
              <a:t>2,000 castles!</a:t>
            </a:r>
          </a:p>
        </p:txBody>
      </p:sp>
      <p:pic>
        <p:nvPicPr>
          <p:cNvPr id="6" name="Picture 6" descr="A castle with a clock at the top of a grass covered field&#10;&#10;Description generated with very high confidence">
            <a:extLst>
              <a:ext uri="{FF2B5EF4-FFF2-40B4-BE49-F238E27FC236}">
                <a16:creationId xmlns:a16="http://schemas.microsoft.com/office/drawing/2014/main" id="{9315168E-0DFE-4F58-BDE7-25500969FD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420" r="3" b="5442"/>
          <a:stretch/>
        </p:blipFill>
        <p:spPr>
          <a:xfrm>
            <a:off x="6784826" y="492901"/>
            <a:ext cx="5401023" cy="2755142"/>
          </a:xfrm>
          <a:custGeom>
            <a:avLst/>
            <a:gdLst/>
            <a:ahLst/>
            <a:cxnLst/>
            <a:rect l="l" t="t" r="r" b="b"/>
            <a:pathLst>
              <a:path w="5401023" h="2770632">
                <a:moveTo>
                  <a:pt x="3214941" y="0"/>
                </a:moveTo>
                <a:lnTo>
                  <a:pt x="5401023" y="0"/>
                </a:lnTo>
                <a:lnTo>
                  <a:pt x="5401023" y="2770632"/>
                </a:lnTo>
                <a:lnTo>
                  <a:pt x="3214941" y="2770632"/>
                </a:lnTo>
                <a:lnTo>
                  <a:pt x="3214941" y="2768786"/>
                </a:lnTo>
                <a:lnTo>
                  <a:pt x="1865202" y="2768786"/>
                </a:lnTo>
                <a:lnTo>
                  <a:pt x="1865202" y="2768787"/>
                </a:lnTo>
                <a:lnTo>
                  <a:pt x="0" y="2768787"/>
                </a:lnTo>
                <a:lnTo>
                  <a:pt x="1325372" y="2605"/>
                </a:lnTo>
                <a:lnTo>
                  <a:pt x="1653397" y="2605"/>
                </a:lnTo>
                <a:lnTo>
                  <a:pt x="1653397" y="2597"/>
                </a:lnTo>
                <a:lnTo>
                  <a:pt x="1723225" y="2597"/>
                </a:lnTo>
                <a:lnTo>
                  <a:pt x="1723225" y="2596"/>
                </a:lnTo>
                <a:lnTo>
                  <a:pt x="2263055" y="2596"/>
                </a:lnTo>
                <a:lnTo>
                  <a:pt x="2263055" y="2597"/>
                </a:lnTo>
                <a:lnTo>
                  <a:pt x="3204175" y="2597"/>
                </a:lnTo>
                <a:lnTo>
                  <a:pt x="3204175" y="2604"/>
                </a:lnTo>
                <a:lnTo>
                  <a:pt x="3214941" y="2604"/>
                </a:lnTo>
                <a:close/>
              </a:path>
            </a:pathLst>
          </a:custGeom>
        </p:spPr>
      </p:pic>
      <p:pic>
        <p:nvPicPr>
          <p:cNvPr id="9" name="Picture 9" descr="A body of water with a mountain in the background&#10;&#10;Description generated with very high confidence">
            <a:extLst>
              <a:ext uri="{FF2B5EF4-FFF2-40B4-BE49-F238E27FC236}">
                <a16:creationId xmlns:a16="http://schemas.microsoft.com/office/drawing/2014/main" id="{FA1B2697-4B23-4B8A-87D0-C103C16FE54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0591" r="-2" b="8937"/>
          <a:stretch/>
        </p:blipFill>
        <p:spPr>
          <a:xfrm>
            <a:off x="5366250" y="3740944"/>
            <a:ext cx="6825749" cy="2755142"/>
          </a:xfrm>
          <a:custGeom>
            <a:avLst/>
            <a:gdLst/>
            <a:ahLst/>
            <a:cxnLst/>
            <a:rect l="l" t="t" r="r" b="b"/>
            <a:pathLst>
              <a:path w="6825749" h="2755142">
                <a:moveTo>
                  <a:pt x="3353180" y="0"/>
                </a:moveTo>
                <a:lnTo>
                  <a:pt x="4045207" y="0"/>
                </a:lnTo>
                <a:lnTo>
                  <a:pt x="4045207" y="1"/>
                </a:lnTo>
                <a:lnTo>
                  <a:pt x="4692417" y="1"/>
                </a:lnTo>
                <a:lnTo>
                  <a:pt x="4781930" y="1"/>
                </a:lnTo>
                <a:lnTo>
                  <a:pt x="4781930" y="0"/>
                </a:lnTo>
                <a:lnTo>
                  <a:pt x="5473957" y="0"/>
                </a:lnTo>
                <a:lnTo>
                  <a:pt x="5473957" y="1"/>
                </a:lnTo>
                <a:lnTo>
                  <a:pt x="6680412" y="1"/>
                </a:lnTo>
                <a:lnTo>
                  <a:pt x="6680412" y="2798"/>
                </a:lnTo>
                <a:lnTo>
                  <a:pt x="6825749" y="2798"/>
                </a:lnTo>
                <a:lnTo>
                  <a:pt x="6825749" y="2755142"/>
                </a:lnTo>
                <a:lnTo>
                  <a:pt x="4748668" y="2755142"/>
                </a:lnTo>
                <a:lnTo>
                  <a:pt x="4748668" y="2755099"/>
                </a:lnTo>
                <a:lnTo>
                  <a:pt x="3535184" y="2755099"/>
                </a:lnTo>
                <a:lnTo>
                  <a:pt x="3321602" y="2755099"/>
                </a:lnTo>
                <a:lnTo>
                  <a:pt x="3321602" y="2755100"/>
                </a:lnTo>
                <a:lnTo>
                  <a:pt x="1892852" y="2755100"/>
                </a:lnTo>
                <a:lnTo>
                  <a:pt x="1428750" y="2755100"/>
                </a:lnTo>
                <a:lnTo>
                  <a:pt x="0" y="2755100"/>
                </a:lnTo>
                <a:lnTo>
                  <a:pt x="1345020" y="10"/>
                </a:lnTo>
                <a:lnTo>
                  <a:pt x="1677909" y="10"/>
                </a:lnTo>
                <a:lnTo>
                  <a:pt x="1677909" y="2"/>
                </a:lnTo>
                <a:lnTo>
                  <a:pt x="1748771" y="2"/>
                </a:lnTo>
                <a:lnTo>
                  <a:pt x="1748771" y="1"/>
                </a:lnTo>
                <a:lnTo>
                  <a:pt x="2296604" y="1"/>
                </a:lnTo>
                <a:lnTo>
                  <a:pt x="2296604" y="2"/>
                </a:lnTo>
                <a:lnTo>
                  <a:pt x="3106658" y="2"/>
                </a:lnTo>
                <a:lnTo>
                  <a:pt x="3177521" y="2"/>
                </a:lnTo>
                <a:lnTo>
                  <a:pt x="3177521" y="1"/>
                </a:lnTo>
                <a:lnTo>
                  <a:pt x="3263667" y="1"/>
                </a:lnTo>
                <a:lnTo>
                  <a:pt x="3353180" y="1"/>
                </a:lnTo>
                <a:close/>
              </a:path>
            </a:pathLst>
          </a:cu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88ECF62-0DC9-46E6-A865-0BE57D0099FE}"/>
              </a:ext>
            </a:extLst>
          </p:cNvPr>
          <p:cNvSpPr txBox="1"/>
          <p:nvPr/>
        </p:nvSpPr>
        <p:spPr>
          <a:xfrm>
            <a:off x="8113737" y="3254914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Aft>
                <a:spcPts val="600"/>
              </a:spcAft>
            </a:pPr>
            <a:r>
              <a:rPr lang="en-US">
                <a:solidFill>
                  <a:schemeClr val="bg1"/>
                </a:solidFill>
              </a:rPr>
              <a:t>©Neil Roger/Balmoral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0ADBF56-34FE-4364-8B2D-D6D486191445}"/>
              </a:ext>
            </a:extLst>
          </p:cNvPr>
          <p:cNvSpPr txBox="1"/>
          <p:nvPr/>
        </p:nvSpPr>
        <p:spPr>
          <a:xfrm>
            <a:off x="7698243" y="6485050"/>
            <a:ext cx="334704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Aft>
                <a:spcPts val="600"/>
              </a:spcAft>
            </a:pPr>
            <a:r>
              <a:rPr lang="en-US">
                <a:solidFill>
                  <a:schemeClr val="bg1"/>
                </a:solidFill>
                <a:cs typeface="Calibri"/>
              </a:rPr>
              <a:t>©National Trust for Scotland</a:t>
            </a:r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49ADB15F-3C47-4AAB-B118-DF2DB95CA1FE}"/>
              </a:ext>
            </a:extLst>
          </p:cNvPr>
          <p:cNvSpPr/>
          <p:nvPr/>
        </p:nvSpPr>
        <p:spPr>
          <a:xfrm>
            <a:off x="4455036" y="1306796"/>
            <a:ext cx="1610139" cy="637702"/>
          </a:xfrm>
          <a:prstGeom prst="roundRect">
            <a:avLst/>
          </a:prstGeom>
          <a:solidFill>
            <a:srgbClr val="C23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err="1"/>
              <a:t>lake</a:t>
            </a:r>
            <a:endParaRPr lang="fr-FR" sz="3200" b="1"/>
          </a:p>
        </p:txBody>
      </p:sp>
    </p:spTree>
    <p:extLst>
      <p:ext uri="{BB962C8B-B14F-4D97-AF65-F5344CB8AC3E}">
        <p14:creationId xmlns:p14="http://schemas.microsoft.com/office/powerpoint/2010/main" val="26125413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9C05CE-E635-4050-9FEE-1D4BD54D78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660" y="121275"/>
            <a:ext cx="9681826" cy="1325563"/>
          </a:xfrm>
        </p:spPr>
        <p:txBody>
          <a:bodyPr>
            <a:normAutofit/>
          </a:bodyPr>
          <a:lstStyle/>
          <a:p>
            <a:r>
              <a:rPr lang="en-US" dirty="0"/>
              <a:t>Listen and focus on the words you know.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88880" y="0"/>
            <a:ext cx="210312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15400" y="2358913"/>
            <a:ext cx="2140172" cy="2140172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Espace réservé du contenu 4" descr="Oreille">
            <a:extLst>
              <a:ext uri="{FF2B5EF4-FFF2-40B4-BE49-F238E27FC236}">
                <a16:creationId xmlns:a16="http://schemas.microsoft.com/office/drawing/2014/main" id="{203255DA-2340-9548-9ED2-ACD24D676F8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413987" y="2857501"/>
            <a:ext cx="1142998" cy="1142998"/>
          </a:xfrm>
          <a:prstGeom prst="rect">
            <a:avLst/>
          </a:prstGeom>
        </p:spPr>
      </p:pic>
      <p:pic>
        <p:nvPicPr>
          <p:cNvPr id="11" name="Picture 4" descr="A close up of a door&#10;&#10;Description generated with high confidence">
            <a:extLst>
              <a:ext uri="{FF2B5EF4-FFF2-40B4-BE49-F238E27FC236}">
                <a16:creationId xmlns:a16="http://schemas.microsoft.com/office/drawing/2014/main" id="{3B92F066-ABC8-EF45-AD75-05E32459F1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9"/>
          <a:stretch>
            <a:fillRect/>
          </a:stretch>
        </p:blipFill>
        <p:spPr>
          <a:xfrm>
            <a:off x="1136428" y="1445259"/>
            <a:ext cx="7073885" cy="5110480"/>
          </a:xfrm>
          <a:prstGeom prst="rect">
            <a:avLst/>
          </a:prstGeom>
        </p:spPr>
      </p:pic>
      <p:pic>
        <p:nvPicPr>
          <p:cNvPr id="5" name="Part1-Nessie (mp3cut.net).mp3">
            <a:hlinkClick r:id="" action="ppaction://media"/>
            <a:extLst>
              <a:ext uri="{FF2B5EF4-FFF2-40B4-BE49-F238E27FC236}">
                <a16:creationId xmlns:a16="http://schemas.microsoft.com/office/drawing/2014/main" id="{C0328176-9FCA-BE4A-A65F-F9F49A4B92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523341" y="562358"/>
            <a:ext cx="1234197" cy="1234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art1-Nessie with pauses">
            <a:hlinkClick r:id="" action="ppaction://media"/>
            <a:extLst>
              <a:ext uri="{FF2B5EF4-FFF2-40B4-BE49-F238E27FC236}">
                <a16:creationId xmlns:a16="http://schemas.microsoft.com/office/drawing/2014/main" id="{4310BE56-E66B-4C37-B0AD-33984CF439D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750673" y="5061443"/>
            <a:ext cx="1006865" cy="1006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126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38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54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A close up of a door&#10;&#10;Description generated with high confidence">
            <a:extLst>
              <a:ext uri="{FF2B5EF4-FFF2-40B4-BE49-F238E27FC236}">
                <a16:creationId xmlns:a16="http://schemas.microsoft.com/office/drawing/2014/main" id="{7960131C-BD8F-4178-917B-86266B129E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42457" y="292260"/>
            <a:ext cx="11042072" cy="627347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813EEAF-2E5F-46D8-90F8-925812793F0A}"/>
              </a:ext>
            </a:extLst>
          </p:cNvPr>
          <p:cNvSpPr/>
          <p:nvPr/>
        </p:nvSpPr>
        <p:spPr>
          <a:xfrm>
            <a:off x="695312" y="1166842"/>
            <a:ext cx="256739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600" b="1">
                <a:solidFill>
                  <a:schemeClr val="accent1">
                    <a:lumMod val="75000"/>
                  </a:schemeClr>
                </a:solidFill>
              </a:rPr>
              <a:t>Loch Ness   </a:t>
            </a:r>
          </a:p>
          <a:p>
            <a:r>
              <a:rPr lang="fr-FR" sz="3600" b="1" err="1">
                <a:solidFill>
                  <a:schemeClr val="accent1">
                    <a:lumMod val="75000"/>
                  </a:schemeClr>
                </a:solidFill>
              </a:rPr>
              <a:t>Famous</a:t>
            </a:r>
            <a:endParaRPr lang="fr-FR" sz="3600" b="1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fr-FR" sz="3600" b="1" err="1">
                <a:solidFill>
                  <a:schemeClr val="accent1">
                    <a:lumMod val="75000"/>
                  </a:schemeClr>
                </a:solidFill>
              </a:rPr>
              <a:t>lake</a:t>
            </a:r>
            <a:r>
              <a:rPr lang="fr-FR" sz="3600" b="1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r>
              <a:rPr lang="fr-FR" sz="3600" b="1">
                <a:solidFill>
                  <a:schemeClr val="accent1">
                    <a:lumMod val="75000"/>
                  </a:schemeClr>
                </a:solidFill>
              </a:rPr>
              <a:t>Scotland </a:t>
            </a:r>
          </a:p>
          <a:p>
            <a:r>
              <a:rPr lang="fr-FR" sz="3600" b="1">
                <a:solidFill>
                  <a:schemeClr val="accent1">
                    <a:lumMod val="75000"/>
                  </a:schemeClr>
                </a:solidFill>
              </a:rPr>
              <a:t>animal </a:t>
            </a:r>
          </a:p>
          <a:p>
            <a:r>
              <a:rPr lang="fr-FR" sz="3600" b="1" err="1">
                <a:solidFill>
                  <a:schemeClr val="accent1">
                    <a:lumMod val="75000"/>
                  </a:schemeClr>
                </a:solidFill>
              </a:rPr>
              <a:t>gigantic</a:t>
            </a:r>
            <a:r>
              <a:rPr lang="fr-FR" sz="3600" b="1">
                <a:solidFill>
                  <a:schemeClr val="accent1">
                    <a:lumMod val="75000"/>
                  </a:schemeClr>
                </a:solidFill>
              </a:rPr>
              <a:t>  </a:t>
            </a:r>
          </a:p>
          <a:p>
            <a:r>
              <a:rPr lang="fr-FR" sz="3600" b="1" err="1">
                <a:solidFill>
                  <a:schemeClr val="accent1">
                    <a:lumMod val="75000"/>
                  </a:schemeClr>
                </a:solidFill>
              </a:rPr>
              <a:t>monster</a:t>
            </a:r>
            <a:r>
              <a:rPr lang="fr-FR" sz="3600" b="1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r>
              <a:rPr lang="fr-FR" sz="3600" b="1" err="1">
                <a:solidFill>
                  <a:schemeClr val="accent1">
                    <a:lumMod val="75000"/>
                  </a:schemeClr>
                </a:solidFill>
              </a:rPr>
              <a:t>Nessie</a:t>
            </a:r>
            <a:endParaRPr lang="fr-FR" sz="3600" b="1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6376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ce réservé du contenu 8">
            <a:extLst>
              <a:ext uri="{FF2B5EF4-FFF2-40B4-BE49-F238E27FC236}">
                <a16:creationId xmlns:a16="http://schemas.microsoft.com/office/drawing/2014/main" id="{D6C73E6C-7F5C-1245-A8B5-20750FE9A2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794" y="1948284"/>
            <a:ext cx="5181404" cy="4739526"/>
          </a:xfrm>
          <a:solidFill>
            <a:schemeClr val="accent5">
              <a:lumMod val="60000"/>
              <a:lumOff val="40000"/>
            </a:schemeClr>
          </a:solidFill>
        </p:spPr>
      </p:pic>
      <p:cxnSp>
        <p:nvCxnSpPr>
          <p:cNvPr id="25" name="Connecteur droit avec flèche 24">
            <a:extLst>
              <a:ext uri="{FF2B5EF4-FFF2-40B4-BE49-F238E27FC236}">
                <a16:creationId xmlns:a16="http://schemas.microsoft.com/office/drawing/2014/main" id="{8CF9C606-A2DC-8445-ABE1-667EF8F3BD32}"/>
              </a:ext>
            </a:extLst>
          </p:cNvPr>
          <p:cNvCxnSpPr>
            <a:cxnSpLocks/>
          </p:cNvCxnSpPr>
          <p:nvPr/>
        </p:nvCxnSpPr>
        <p:spPr>
          <a:xfrm flipV="1">
            <a:off x="5355712" y="1749520"/>
            <a:ext cx="2807974" cy="130662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ZoneTexte 28">
            <a:extLst>
              <a:ext uri="{FF2B5EF4-FFF2-40B4-BE49-F238E27FC236}">
                <a16:creationId xmlns:a16="http://schemas.microsoft.com/office/drawing/2014/main" id="{0B06D637-436E-5D45-B453-E301EC830135}"/>
              </a:ext>
            </a:extLst>
          </p:cNvPr>
          <p:cNvSpPr txBox="1"/>
          <p:nvPr/>
        </p:nvSpPr>
        <p:spPr>
          <a:xfrm>
            <a:off x="6211854" y="1181236"/>
            <a:ext cx="1095690" cy="5232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800" b="1"/>
              <a:t>EYES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1D6C9174-4A85-C24E-8A82-C660861EEC86}"/>
              </a:ext>
            </a:extLst>
          </p:cNvPr>
          <p:cNvSpPr txBox="1"/>
          <p:nvPr/>
        </p:nvSpPr>
        <p:spPr>
          <a:xfrm>
            <a:off x="4666944" y="1166914"/>
            <a:ext cx="1078919" cy="5232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800" b="1"/>
              <a:t>EARS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147C87BC-7416-324E-820A-8A37033864A7}"/>
              </a:ext>
            </a:extLst>
          </p:cNvPr>
          <p:cNvSpPr txBox="1"/>
          <p:nvPr/>
        </p:nvSpPr>
        <p:spPr>
          <a:xfrm>
            <a:off x="8216770" y="1320528"/>
            <a:ext cx="1136999" cy="5232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800" b="1"/>
              <a:t>NECK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243FA83C-3898-8141-ABCA-C137126CDE2D}"/>
              </a:ext>
            </a:extLst>
          </p:cNvPr>
          <p:cNvSpPr txBox="1"/>
          <p:nvPr/>
        </p:nvSpPr>
        <p:spPr>
          <a:xfrm>
            <a:off x="8987616" y="3720268"/>
            <a:ext cx="1070348" cy="5232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800" b="1"/>
              <a:t>TAIL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9044B737-6AA6-8E47-B2F8-8C0C278430EB}"/>
              </a:ext>
            </a:extLst>
          </p:cNvPr>
          <p:cNvSpPr txBox="1"/>
          <p:nvPr/>
        </p:nvSpPr>
        <p:spPr>
          <a:xfrm>
            <a:off x="9801017" y="4764780"/>
            <a:ext cx="792579" cy="5232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800" b="1"/>
              <a:t>LEG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7F0F9A01-4C87-DA46-A3B1-32A0F6E5F903}"/>
              </a:ext>
            </a:extLst>
          </p:cNvPr>
          <p:cNvSpPr txBox="1"/>
          <p:nvPr/>
        </p:nvSpPr>
        <p:spPr>
          <a:xfrm>
            <a:off x="9661139" y="5719246"/>
            <a:ext cx="1600620" cy="95410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800" b="1"/>
              <a:t>1 FOOT</a:t>
            </a:r>
          </a:p>
          <a:p>
            <a:r>
              <a:rPr lang="fr-FR" sz="2800" b="1"/>
              <a:t>2 FEET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9AEE5BC2-6DFF-1940-B51E-5CEB7A8426C5}"/>
              </a:ext>
            </a:extLst>
          </p:cNvPr>
          <p:cNvSpPr txBox="1"/>
          <p:nvPr/>
        </p:nvSpPr>
        <p:spPr>
          <a:xfrm>
            <a:off x="2769486" y="1097551"/>
            <a:ext cx="1202495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fr-FR" sz="2800" b="1">
                <a:solidFill>
                  <a:schemeClr val="bg1"/>
                </a:solidFill>
              </a:rPr>
              <a:t>HEAD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7E4DA316-7263-154C-9EB5-753229A75825}"/>
              </a:ext>
            </a:extLst>
          </p:cNvPr>
          <p:cNvSpPr txBox="1"/>
          <p:nvPr/>
        </p:nvSpPr>
        <p:spPr>
          <a:xfrm>
            <a:off x="1007833" y="4509962"/>
            <a:ext cx="1531891" cy="5232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800" b="1"/>
              <a:t>MOUTH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AC9629D5-08C5-4D45-9942-2DC820CA317D}"/>
              </a:ext>
            </a:extLst>
          </p:cNvPr>
          <p:cNvSpPr txBox="1"/>
          <p:nvPr/>
        </p:nvSpPr>
        <p:spPr>
          <a:xfrm>
            <a:off x="1273543" y="3245826"/>
            <a:ext cx="1285342" cy="5232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800" b="1"/>
              <a:t>NOSE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E0F6BFCF-F09B-B24D-AA98-E392C86DFBEA}"/>
              </a:ext>
            </a:extLst>
          </p:cNvPr>
          <p:cNvSpPr txBox="1"/>
          <p:nvPr/>
        </p:nvSpPr>
        <p:spPr>
          <a:xfrm>
            <a:off x="1113033" y="1953701"/>
            <a:ext cx="1191462" cy="5232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800" b="1"/>
              <a:t>HORN</a:t>
            </a:r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696B636B-F513-4B74-8587-6801E7D00669}"/>
              </a:ext>
            </a:extLst>
          </p:cNvPr>
          <p:cNvSpPr/>
          <p:nvPr/>
        </p:nvSpPr>
        <p:spPr>
          <a:xfrm rot="1119988">
            <a:off x="2907798" y="1836450"/>
            <a:ext cx="2619706" cy="164770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Parchemin : horizontal 23">
            <a:extLst>
              <a:ext uri="{FF2B5EF4-FFF2-40B4-BE49-F238E27FC236}">
                <a16:creationId xmlns:a16="http://schemas.microsoft.com/office/drawing/2014/main" id="{94D2EC78-9937-4DCD-A9E6-122E60A53B17}"/>
              </a:ext>
            </a:extLst>
          </p:cNvPr>
          <p:cNvSpPr/>
          <p:nvPr/>
        </p:nvSpPr>
        <p:spPr>
          <a:xfrm>
            <a:off x="1845714" y="-90182"/>
            <a:ext cx="8500572" cy="1117156"/>
          </a:xfrm>
          <a:prstGeom prst="horizontalScroll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err="1">
                <a:latin typeface="Calligula"/>
              </a:rPr>
              <a:t>Funny</a:t>
            </a:r>
            <a:r>
              <a:rPr lang="fr-FR" sz="4000" b="1">
                <a:latin typeface="Calligula"/>
              </a:rPr>
              <a:t> creatures: their bodies</a:t>
            </a:r>
          </a:p>
        </p:txBody>
      </p:sp>
      <p:cxnSp>
        <p:nvCxnSpPr>
          <p:cNvPr id="26" name="Connecteur droit avec flèche 24">
            <a:extLst>
              <a:ext uri="{FF2B5EF4-FFF2-40B4-BE49-F238E27FC236}">
                <a16:creationId xmlns:a16="http://schemas.microsoft.com/office/drawing/2014/main" id="{BCBA81F6-1085-405C-A3FD-5EABB2769B28}"/>
              </a:ext>
            </a:extLst>
          </p:cNvPr>
          <p:cNvCxnSpPr>
            <a:cxnSpLocks/>
          </p:cNvCxnSpPr>
          <p:nvPr/>
        </p:nvCxnSpPr>
        <p:spPr>
          <a:xfrm flipV="1">
            <a:off x="4953146" y="1735142"/>
            <a:ext cx="1398993" cy="81779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avec flèche 24">
            <a:extLst>
              <a:ext uri="{FF2B5EF4-FFF2-40B4-BE49-F238E27FC236}">
                <a16:creationId xmlns:a16="http://schemas.microsoft.com/office/drawing/2014/main" id="{4F40BAC7-C8F6-4CF4-B042-443B93416EC0}"/>
              </a:ext>
            </a:extLst>
          </p:cNvPr>
          <p:cNvCxnSpPr>
            <a:cxnSpLocks/>
          </p:cNvCxnSpPr>
          <p:nvPr/>
        </p:nvCxnSpPr>
        <p:spPr>
          <a:xfrm flipV="1">
            <a:off x="6908467" y="4078652"/>
            <a:ext cx="2002842" cy="25707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avec flèche 24">
            <a:extLst>
              <a:ext uri="{FF2B5EF4-FFF2-40B4-BE49-F238E27FC236}">
                <a16:creationId xmlns:a16="http://schemas.microsoft.com/office/drawing/2014/main" id="{5D589283-5383-45FC-9A3A-42ED530F8D31}"/>
              </a:ext>
            </a:extLst>
          </p:cNvPr>
          <p:cNvCxnSpPr>
            <a:cxnSpLocks/>
          </p:cNvCxnSpPr>
          <p:nvPr/>
        </p:nvCxnSpPr>
        <p:spPr>
          <a:xfrm flipV="1">
            <a:off x="6505901" y="5156953"/>
            <a:ext cx="3296803" cy="31458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eur droit avec flèche 24">
            <a:extLst>
              <a:ext uri="{FF2B5EF4-FFF2-40B4-BE49-F238E27FC236}">
                <a16:creationId xmlns:a16="http://schemas.microsoft.com/office/drawing/2014/main" id="{6DB03CF1-8A86-423A-8095-18C65D303789}"/>
              </a:ext>
            </a:extLst>
          </p:cNvPr>
          <p:cNvCxnSpPr>
            <a:cxnSpLocks/>
          </p:cNvCxnSpPr>
          <p:nvPr/>
        </p:nvCxnSpPr>
        <p:spPr>
          <a:xfrm>
            <a:off x="6649674" y="5989124"/>
            <a:ext cx="3009255" cy="13111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eur droit avec flèche 24">
            <a:extLst>
              <a:ext uri="{FF2B5EF4-FFF2-40B4-BE49-F238E27FC236}">
                <a16:creationId xmlns:a16="http://schemas.microsoft.com/office/drawing/2014/main" id="{00314037-D646-49C6-AD56-48C80F747598}"/>
              </a:ext>
            </a:extLst>
          </p:cNvPr>
          <p:cNvCxnSpPr>
            <a:cxnSpLocks/>
          </p:cNvCxnSpPr>
          <p:nvPr/>
        </p:nvCxnSpPr>
        <p:spPr>
          <a:xfrm flipH="1">
            <a:off x="2527762" y="3286182"/>
            <a:ext cx="1490856" cy="119503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eur droit avec flèche 24">
            <a:extLst>
              <a:ext uri="{FF2B5EF4-FFF2-40B4-BE49-F238E27FC236}">
                <a16:creationId xmlns:a16="http://schemas.microsoft.com/office/drawing/2014/main" id="{96FCC8D6-A08F-45F0-9F2E-F7602496941D}"/>
              </a:ext>
            </a:extLst>
          </p:cNvPr>
          <p:cNvCxnSpPr>
            <a:cxnSpLocks/>
          </p:cNvCxnSpPr>
          <p:nvPr/>
        </p:nvCxnSpPr>
        <p:spPr>
          <a:xfrm flipH="1">
            <a:off x="2470252" y="2998635"/>
            <a:ext cx="1605875" cy="44741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eur droit avec flèche 24">
            <a:extLst>
              <a:ext uri="{FF2B5EF4-FFF2-40B4-BE49-F238E27FC236}">
                <a16:creationId xmlns:a16="http://schemas.microsoft.com/office/drawing/2014/main" id="{C990BF4B-BB9E-4590-9A4D-1A17AC5DB3AE}"/>
              </a:ext>
            </a:extLst>
          </p:cNvPr>
          <p:cNvCxnSpPr>
            <a:cxnSpLocks/>
          </p:cNvCxnSpPr>
          <p:nvPr/>
        </p:nvCxnSpPr>
        <p:spPr>
          <a:xfrm flipH="1">
            <a:off x="1909536" y="2207879"/>
            <a:ext cx="1548365" cy="171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 droit avec flèche 24">
            <a:extLst>
              <a:ext uri="{FF2B5EF4-FFF2-40B4-BE49-F238E27FC236}">
                <a16:creationId xmlns:a16="http://schemas.microsoft.com/office/drawing/2014/main" id="{8886EA22-6092-415C-914A-59FCDB9E6DA1}"/>
              </a:ext>
            </a:extLst>
          </p:cNvPr>
          <p:cNvCxnSpPr>
            <a:cxnSpLocks/>
          </p:cNvCxnSpPr>
          <p:nvPr/>
        </p:nvCxnSpPr>
        <p:spPr>
          <a:xfrm flipV="1">
            <a:off x="4421183" y="1692009"/>
            <a:ext cx="852654" cy="71715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0510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ce réservé du contenu 8">
            <a:extLst>
              <a:ext uri="{FF2B5EF4-FFF2-40B4-BE49-F238E27FC236}">
                <a16:creationId xmlns:a16="http://schemas.microsoft.com/office/drawing/2014/main" id="{D6C73E6C-7F5C-1245-A8B5-20750FE9A2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0907" y="1790134"/>
            <a:ext cx="5785253" cy="4766396"/>
          </a:xfrm>
          <a:solidFill>
            <a:schemeClr val="accent5">
              <a:lumMod val="60000"/>
              <a:lumOff val="40000"/>
            </a:schemeClr>
          </a:solidFill>
        </p:spPr>
      </p:pic>
      <p:cxnSp>
        <p:nvCxnSpPr>
          <p:cNvPr id="25" name="Connecteur droit avec flèche 24">
            <a:extLst>
              <a:ext uri="{FF2B5EF4-FFF2-40B4-BE49-F238E27FC236}">
                <a16:creationId xmlns:a16="http://schemas.microsoft.com/office/drawing/2014/main" id="{8CF9C606-A2DC-8445-ABE1-667EF8F3BD32}"/>
              </a:ext>
            </a:extLst>
          </p:cNvPr>
          <p:cNvCxnSpPr>
            <a:cxnSpLocks/>
          </p:cNvCxnSpPr>
          <p:nvPr/>
        </p:nvCxnSpPr>
        <p:spPr>
          <a:xfrm flipV="1">
            <a:off x="5355712" y="1749520"/>
            <a:ext cx="2807974" cy="130662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ZoneTexte 28">
            <a:extLst>
              <a:ext uri="{FF2B5EF4-FFF2-40B4-BE49-F238E27FC236}">
                <a16:creationId xmlns:a16="http://schemas.microsoft.com/office/drawing/2014/main" id="{0B06D637-436E-5D45-B453-E301EC830135}"/>
              </a:ext>
            </a:extLst>
          </p:cNvPr>
          <p:cNvSpPr txBox="1"/>
          <p:nvPr/>
        </p:nvSpPr>
        <p:spPr>
          <a:xfrm>
            <a:off x="6384382" y="1080595"/>
            <a:ext cx="793766" cy="70788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fr-FR" sz="4000" b="1">
                <a:cs typeface="Calibri"/>
              </a:rPr>
              <a:t>2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1D6C9174-4A85-C24E-8A82-C660861EEC86}"/>
              </a:ext>
            </a:extLst>
          </p:cNvPr>
          <p:cNvSpPr txBox="1"/>
          <p:nvPr/>
        </p:nvSpPr>
        <p:spPr>
          <a:xfrm>
            <a:off x="4968869" y="980008"/>
            <a:ext cx="618845" cy="70788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fr-FR" sz="4000" b="1">
                <a:cs typeface="Calibri"/>
              </a:rPr>
              <a:t>1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147C87BC-7416-324E-820A-8A37033864A7}"/>
              </a:ext>
            </a:extLst>
          </p:cNvPr>
          <p:cNvSpPr txBox="1"/>
          <p:nvPr/>
        </p:nvSpPr>
        <p:spPr>
          <a:xfrm>
            <a:off x="8159262" y="1090490"/>
            <a:ext cx="691300" cy="72226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fr-FR" sz="4000" b="1">
                <a:cs typeface="Calibri"/>
              </a:rPr>
              <a:t>3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243FA83C-3898-8141-ABCA-C137126CDE2D}"/>
              </a:ext>
            </a:extLst>
          </p:cNvPr>
          <p:cNvSpPr txBox="1"/>
          <p:nvPr/>
        </p:nvSpPr>
        <p:spPr>
          <a:xfrm>
            <a:off x="8757579" y="3763399"/>
            <a:ext cx="595895" cy="70788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fr-FR" sz="4000" b="1">
                <a:cs typeface="Calibri"/>
              </a:rPr>
              <a:t>4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9044B737-6AA6-8E47-B2F8-8C0C278430EB}"/>
              </a:ext>
            </a:extLst>
          </p:cNvPr>
          <p:cNvSpPr txBox="1"/>
          <p:nvPr/>
        </p:nvSpPr>
        <p:spPr>
          <a:xfrm>
            <a:off x="10189207" y="4664138"/>
            <a:ext cx="576918" cy="70788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fr-FR" sz="4000" b="1">
                <a:cs typeface="Calibri"/>
              </a:rPr>
              <a:t>5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7F0F9A01-4C87-DA46-A3B1-32A0F6E5F903}"/>
              </a:ext>
            </a:extLst>
          </p:cNvPr>
          <p:cNvSpPr txBox="1"/>
          <p:nvPr/>
        </p:nvSpPr>
        <p:spPr>
          <a:xfrm>
            <a:off x="10078084" y="5848643"/>
            <a:ext cx="579827" cy="70788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fr-FR" sz="4000" b="1">
                <a:cs typeface="Calibri"/>
              </a:rPr>
              <a:t>6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9AEE5BC2-6DFF-1940-B51E-5CEB7A8426C5}"/>
              </a:ext>
            </a:extLst>
          </p:cNvPr>
          <p:cNvSpPr txBox="1"/>
          <p:nvPr/>
        </p:nvSpPr>
        <p:spPr>
          <a:xfrm>
            <a:off x="2050289" y="954935"/>
            <a:ext cx="918860" cy="707886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fr-FR" sz="4000" b="1">
                <a:solidFill>
                  <a:schemeClr val="bg1"/>
                </a:solidFill>
              </a:rPr>
              <a:t>10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7E4DA316-7263-154C-9EB5-753229A75825}"/>
              </a:ext>
            </a:extLst>
          </p:cNvPr>
          <p:cNvSpPr txBox="1"/>
          <p:nvPr/>
        </p:nvSpPr>
        <p:spPr>
          <a:xfrm>
            <a:off x="1827343" y="4524339"/>
            <a:ext cx="712381" cy="70788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fr-FR" sz="4000" b="1"/>
              <a:t>7</a:t>
            </a:r>
            <a:endParaRPr lang="fr-FR" sz="4000" b="1">
              <a:cs typeface="Calibri"/>
            </a:endParaRP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AC9629D5-08C5-4D45-9942-2DC820CA317D}"/>
              </a:ext>
            </a:extLst>
          </p:cNvPr>
          <p:cNvSpPr txBox="1"/>
          <p:nvPr/>
        </p:nvSpPr>
        <p:spPr>
          <a:xfrm>
            <a:off x="1733619" y="3073298"/>
            <a:ext cx="724625" cy="70788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fr-FR" sz="4000" b="1">
                <a:cs typeface="Calibri"/>
              </a:rPr>
              <a:t>8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E0F6BFCF-F09B-B24D-AA98-E392C86DFBEA}"/>
              </a:ext>
            </a:extLst>
          </p:cNvPr>
          <p:cNvSpPr txBox="1"/>
          <p:nvPr/>
        </p:nvSpPr>
        <p:spPr>
          <a:xfrm>
            <a:off x="796731" y="1809928"/>
            <a:ext cx="702632" cy="72226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fr-FR" sz="4000" b="1"/>
              <a:t>9</a:t>
            </a:r>
            <a:endParaRPr lang="fr-FR" sz="4000" b="1">
              <a:cs typeface="Calibri"/>
            </a:endParaRPr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696B636B-F513-4B74-8587-6801E7D00669}"/>
              </a:ext>
            </a:extLst>
          </p:cNvPr>
          <p:cNvSpPr/>
          <p:nvPr/>
        </p:nvSpPr>
        <p:spPr>
          <a:xfrm rot="958717">
            <a:off x="2974302" y="1708339"/>
            <a:ext cx="2534334" cy="164770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4000"/>
          </a:p>
        </p:txBody>
      </p:sp>
      <p:sp>
        <p:nvSpPr>
          <p:cNvPr id="24" name="Parchemin : horizontal 23">
            <a:extLst>
              <a:ext uri="{FF2B5EF4-FFF2-40B4-BE49-F238E27FC236}">
                <a16:creationId xmlns:a16="http://schemas.microsoft.com/office/drawing/2014/main" id="{94D2EC78-9937-4DCD-A9E6-122E60A53B17}"/>
              </a:ext>
            </a:extLst>
          </p:cNvPr>
          <p:cNvSpPr/>
          <p:nvPr/>
        </p:nvSpPr>
        <p:spPr>
          <a:xfrm>
            <a:off x="3068624" y="1347"/>
            <a:ext cx="6631516" cy="953588"/>
          </a:xfrm>
          <a:prstGeom prst="horizontalScroll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err="1">
                <a:latin typeface="Calligula"/>
              </a:rPr>
              <a:t>Let’s</a:t>
            </a:r>
            <a:r>
              <a:rPr lang="fr-FR" sz="4000" b="1">
                <a:latin typeface="Calligula"/>
              </a:rPr>
              <a:t> </a:t>
            </a:r>
            <a:r>
              <a:rPr lang="fr-FR" sz="4000" b="1" err="1">
                <a:latin typeface="Calligula"/>
              </a:rPr>
              <a:t>memorise</a:t>
            </a:r>
            <a:r>
              <a:rPr lang="fr-FR" sz="4000" b="1">
                <a:latin typeface="Calligula"/>
              </a:rPr>
              <a:t>!</a:t>
            </a:r>
            <a:endParaRPr lang="fr-FR" sz="4000" b="1">
              <a:latin typeface="Calligula" panose="020B0600050302020204" pitchFamily="34" charset="0"/>
            </a:endParaRPr>
          </a:p>
        </p:txBody>
      </p:sp>
      <p:cxnSp>
        <p:nvCxnSpPr>
          <p:cNvPr id="26" name="Connecteur droit avec flèche 24">
            <a:extLst>
              <a:ext uri="{FF2B5EF4-FFF2-40B4-BE49-F238E27FC236}">
                <a16:creationId xmlns:a16="http://schemas.microsoft.com/office/drawing/2014/main" id="{BCBA81F6-1085-405C-A3FD-5EABB2769B28}"/>
              </a:ext>
            </a:extLst>
          </p:cNvPr>
          <p:cNvCxnSpPr>
            <a:cxnSpLocks/>
          </p:cNvCxnSpPr>
          <p:nvPr/>
        </p:nvCxnSpPr>
        <p:spPr>
          <a:xfrm flipV="1">
            <a:off x="4953146" y="1735142"/>
            <a:ext cx="1398993" cy="81779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avec flèche 24">
            <a:extLst>
              <a:ext uri="{FF2B5EF4-FFF2-40B4-BE49-F238E27FC236}">
                <a16:creationId xmlns:a16="http://schemas.microsoft.com/office/drawing/2014/main" id="{4F40BAC7-C8F6-4CF4-B042-443B93416EC0}"/>
              </a:ext>
            </a:extLst>
          </p:cNvPr>
          <p:cNvCxnSpPr>
            <a:cxnSpLocks/>
          </p:cNvCxnSpPr>
          <p:nvPr/>
        </p:nvCxnSpPr>
        <p:spPr>
          <a:xfrm flipV="1">
            <a:off x="6908467" y="4078652"/>
            <a:ext cx="2002842" cy="25707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avec flèche 24">
            <a:extLst>
              <a:ext uri="{FF2B5EF4-FFF2-40B4-BE49-F238E27FC236}">
                <a16:creationId xmlns:a16="http://schemas.microsoft.com/office/drawing/2014/main" id="{5D589283-5383-45FC-9A3A-42ED530F8D31}"/>
              </a:ext>
            </a:extLst>
          </p:cNvPr>
          <p:cNvCxnSpPr>
            <a:cxnSpLocks/>
          </p:cNvCxnSpPr>
          <p:nvPr/>
        </p:nvCxnSpPr>
        <p:spPr>
          <a:xfrm flipV="1">
            <a:off x="6764693" y="5099444"/>
            <a:ext cx="3296803" cy="31458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eur droit avec flèche 24">
            <a:extLst>
              <a:ext uri="{FF2B5EF4-FFF2-40B4-BE49-F238E27FC236}">
                <a16:creationId xmlns:a16="http://schemas.microsoft.com/office/drawing/2014/main" id="{6DB03CF1-8A86-423A-8095-18C65D303789}"/>
              </a:ext>
            </a:extLst>
          </p:cNvPr>
          <p:cNvCxnSpPr>
            <a:cxnSpLocks/>
          </p:cNvCxnSpPr>
          <p:nvPr/>
        </p:nvCxnSpPr>
        <p:spPr>
          <a:xfrm>
            <a:off x="6908467" y="5848643"/>
            <a:ext cx="3066764" cy="42974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eur droit avec flèche 24">
            <a:extLst>
              <a:ext uri="{FF2B5EF4-FFF2-40B4-BE49-F238E27FC236}">
                <a16:creationId xmlns:a16="http://schemas.microsoft.com/office/drawing/2014/main" id="{00314037-D646-49C6-AD56-48C80F747598}"/>
              </a:ext>
            </a:extLst>
          </p:cNvPr>
          <p:cNvCxnSpPr>
            <a:cxnSpLocks/>
          </p:cNvCxnSpPr>
          <p:nvPr/>
        </p:nvCxnSpPr>
        <p:spPr>
          <a:xfrm flipH="1">
            <a:off x="2455876" y="3185540"/>
            <a:ext cx="1620252" cy="141069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eur droit avec flèche 24">
            <a:extLst>
              <a:ext uri="{FF2B5EF4-FFF2-40B4-BE49-F238E27FC236}">
                <a16:creationId xmlns:a16="http://schemas.microsoft.com/office/drawing/2014/main" id="{96FCC8D6-A08F-45F0-9F2E-F7602496941D}"/>
              </a:ext>
            </a:extLst>
          </p:cNvPr>
          <p:cNvCxnSpPr>
            <a:cxnSpLocks/>
          </p:cNvCxnSpPr>
          <p:nvPr/>
        </p:nvCxnSpPr>
        <p:spPr>
          <a:xfrm flipH="1">
            <a:off x="2470252" y="2998635"/>
            <a:ext cx="1605875" cy="44741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eur droit avec flèche 24">
            <a:extLst>
              <a:ext uri="{FF2B5EF4-FFF2-40B4-BE49-F238E27FC236}">
                <a16:creationId xmlns:a16="http://schemas.microsoft.com/office/drawing/2014/main" id="{C990BF4B-BB9E-4590-9A4D-1A17AC5DB3AE}"/>
              </a:ext>
            </a:extLst>
          </p:cNvPr>
          <p:cNvCxnSpPr>
            <a:cxnSpLocks/>
          </p:cNvCxnSpPr>
          <p:nvPr/>
        </p:nvCxnSpPr>
        <p:spPr>
          <a:xfrm flipH="1">
            <a:off x="1506971" y="2078483"/>
            <a:ext cx="2094704" cy="171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 droit avec flèche 24">
            <a:extLst>
              <a:ext uri="{FF2B5EF4-FFF2-40B4-BE49-F238E27FC236}">
                <a16:creationId xmlns:a16="http://schemas.microsoft.com/office/drawing/2014/main" id="{8886EA22-6092-415C-914A-59FCDB9E6DA1}"/>
              </a:ext>
            </a:extLst>
          </p:cNvPr>
          <p:cNvCxnSpPr>
            <a:cxnSpLocks/>
          </p:cNvCxnSpPr>
          <p:nvPr/>
        </p:nvCxnSpPr>
        <p:spPr>
          <a:xfrm flipV="1">
            <a:off x="4608089" y="1749518"/>
            <a:ext cx="622617" cy="47273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21713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12" descr="A close up of a newspaper&#10;&#10;Description generated with very high confidence">
            <a:extLst>
              <a:ext uri="{FF2B5EF4-FFF2-40B4-BE49-F238E27FC236}">
                <a16:creationId xmlns:a16="http://schemas.microsoft.com/office/drawing/2014/main" id="{53A00747-2EC1-4B3B-9941-013072847E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013" y="997527"/>
            <a:ext cx="2383006" cy="234202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D3A7EE7-1270-40D7-9864-5251F3AF3C2C}"/>
              </a:ext>
            </a:extLst>
          </p:cNvPr>
          <p:cNvSpPr/>
          <p:nvPr/>
        </p:nvSpPr>
        <p:spPr>
          <a:xfrm>
            <a:off x="671990" y="2057399"/>
            <a:ext cx="1884175" cy="1126833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E341D31-65A8-4B71-A46B-3D97D0C05046}"/>
              </a:ext>
            </a:extLst>
          </p:cNvPr>
          <p:cNvSpPr/>
          <p:nvPr/>
        </p:nvSpPr>
        <p:spPr>
          <a:xfrm>
            <a:off x="2889064" y="462880"/>
            <a:ext cx="8825923" cy="5881809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Parchemin : horizontal 15">
            <a:extLst>
              <a:ext uri="{FF2B5EF4-FFF2-40B4-BE49-F238E27FC236}">
                <a16:creationId xmlns:a16="http://schemas.microsoft.com/office/drawing/2014/main" id="{9C352335-C11C-4691-A56B-736EB2DD8928}"/>
              </a:ext>
            </a:extLst>
          </p:cNvPr>
          <p:cNvSpPr/>
          <p:nvPr/>
        </p:nvSpPr>
        <p:spPr>
          <a:xfrm>
            <a:off x="710107" y="3516291"/>
            <a:ext cx="1846058" cy="2064045"/>
          </a:xfrm>
          <a:prstGeom prst="horizontalScroll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err="1">
                <a:latin typeface="Calligula" panose="020B0600050302020204" pitchFamily="34" charset="0"/>
              </a:rPr>
              <a:t>Let’s</a:t>
            </a:r>
            <a:r>
              <a:rPr lang="fr-FR" sz="4000" b="1">
                <a:latin typeface="Calligula" panose="020B0600050302020204" pitchFamily="34" charset="0"/>
              </a:rPr>
              <a:t> </a:t>
            </a:r>
            <a:r>
              <a:rPr lang="fr-FR" sz="4000" b="1" err="1">
                <a:latin typeface="Calligula" panose="020B0600050302020204" pitchFamily="34" charset="0"/>
              </a:rPr>
              <a:t>read</a:t>
            </a:r>
            <a:r>
              <a:rPr lang="fr-FR" sz="4000" b="1">
                <a:latin typeface="Calligula" panose="020B0600050302020204" pitchFamily="34" charset="0"/>
              </a:rPr>
              <a:t>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A471417-9641-40E9-AA8A-86A76B217001}"/>
              </a:ext>
            </a:extLst>
          </p:cNvPr>
          <p:cNvSpPr txBox="1"/>
          <p:nvPr/>
        </p:nvSpPr>
        <p:spPr>
          <a:xfrm>
            <a:off x="3093114" y="1542265"/>
            <a:ext cx="3896341" cy="440120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n-US" sz="2800">
                <a:cs typeface="Calibri"/>
              </a:rPr>
              <a:t>The lake Loch Ness in the north of Scotland is famous for a legendary monster. A recent investigation, discovered signs of the monster. The legends about a giant water creature are ancient. Saint Columba recorded seeing Nessie in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A15693CD-382B-43F9-A6CF-5C2388B6A7CF}"/>
              </a:ext>
            </a:extLst>
          </p:cNvPr>
          <p:cNvSpPr txBox="1"/>
          <p:nvPr/>
        </p:nvSpPr>
        <p:spPr>
          <a:xfrm>
            <a:off x="7326004" y="1560722"/>
            <a:ext cx="3649518" cy="440120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n-US" sz="2800" dirty="0">
                <a:cs typeface="Calibri"/>
              </a:rPr>
              <a:t>the sixth century. Local people think of the monster as a female and call her Nessie. People describe Nessie: a giant prehistoric creature with a round body and a very </a:t>
            </a:r>
            <a:r>
              <a:rPr lang="en-US" sz="2800" dirty="0" err="1">
                <a:cs typeface="Calibri"/>
              </a:rPr>
              <a:t>very</a:t>
            </a:r>
            <a:r>
              <a:rPr lang="en-US" sz="2800" dirty="0">
                <a:cs typeface="Calibri"/>
              </a:rPr>
              <a:t> long neck - maybe a type of dinosaur.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84A641-88F1-4BAD-BBBE-5107D66BB3D8}"/>
              </a:ext>
            </a:extLst>
          </p:cNvPr>
          <p:cNvSpPr/>
          <p:nvPr/>
        </p:nvSpPr>
        <p:spPr>
          <a:xfrm>
            <a:off x="3093114" y="674361"/>
            <a:ext cx="46670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>
                <a:cs typeface="Calibri"/>
              </a:rPr>
              <a:t>A Monster in Loch Ness</a:t>
            </a:r>
          </a:p>
        </p:txBody>
      </p:sp>
      <p:pic>
        <p:nvPicPr>
          <p:cNvPr id="4" name="Part2-Nessie">
            <a:hlinkClick r:id="" action="ppaction://media"/>
            <a:extLst>
              <a:ext uri="{FF2B5EF4-FFF2-40B4-BE49-F238E27FC236}">
                <a16:creationId xmlns:a16="http://schemas.microsoft.com/office/drawing/2014/main" id="{7B6BDFDF-8931-4FAE-BBA3-7A4F7725C66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56209" y="528366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336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D70B121-56F4-4848-B38B-182089D909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7926615-E07D-B547-AE42-20A16FF7F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3877"/>
            <a:ext cx="3494362" cy="4930246"/>
          </a:xfrm>
        </p:spPr>
        <p:txBody>
          <a:bodyPr>
            <a:normAutofit/>
          </a:bodyPr>
          <a:lstStyle/>
          <a:p>
            <a:pPr algn="r"/>
            <a:r>
              <a:rPr lang="fr-FR" err="1">
                <a:solidFill>
                  <a:schemeClr val="accent1"/>
                </a:solidFill>
              </a:rPr>
              <a:t>What</a:t>
            </a:r>
            <a:r>
              <a:rPr lang="fr-FR">
                <a:solidFill>
                  <a:schemeClr val="accent1"/>
                </a:solidFill>
              </a:rPr>
              <a:t> </a:t>
            </a:r>
            <a:r>
              <a:rPr lang="fr-FR" err="1">
                <a:solidFill>
                  <a:schemeClr val="accent1"/>
                </a:solidFill>
              </a:rPr>
              <a:t>did</a:t>
            </a:r>
            <a:r>
              <a:rPr lang="fr-FR">
                <a:solidFill>
                  <a:schemeClr val="accent1"/>
                </a:solidFill>
              </a:rPr>
              <a:t> </a:t>
            </a:r>
            <a:r>
              <a:rPr lang="fr-FR" err="1">
                <a:solidFill>
                  <a:schemeClr val="accent1"/>
                </a:solidFill>
              </a:rPr>
              <a:t>you</a:t>
            </a:r>
            <a:r>
              <a:rPr lang="fr-FR">
                <a:solidFill>
                  <a:schemeClr val="accent1"/>
                </a:solidFill>
              </a:rPr>
              <a:t> </a:t>
            </a:r>
            <a:r>
              <a:rPr lang="fr-FR" err="1">
                <a:solidFill>
                  <a:schemeClr val="accent1"/>
                </a:solidFill>
              </a:rPr>
              <a:t>understand</a:t>
            </a:r>
            <a:r>
              <a:rPr lang="fr-FR">
                <a:solidFill>
                  <a:schemeClr val="accent1"/>
                </a:solidFill>
              </a:rPr>
              <a:t>?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D72A2C9-F3CA-4216-8BAD-FA4C970C3C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3782301-C595-8A48-8071-DA0FF871D2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031" y="641958"/>
            <a:ext cx="6377769" cy="5574083"/>
          </a:xfrm>
        </p:spPr>
        <p:txBody>
          <a:bodyPr anchor="ctr">
            <a:normAutofit/>
          </a:bodyPr>
          <a:lstStyle/>
          <a:p>
            <a:r>
              <a:rPr lang="fr-FR" sz="4000" err="1">
                <a:latin typeface="Handwriting Medium" panose="02000603000000000000" pitchFamily="2" charset="0"/>
              </a:rPr>
              <a:t>Legendary</a:t>
            </a:r>
            <a:r>
              <a:rPr lang="fr-FR" sz="4000">
                <a:latin typeface="Handwriting Medium" panose="02000603000000000000" pitchFamily="2" charset="0"/>
              </a:rPr>
              <a:t> </a:t>
            </a:r>
            <a:r>
              <a:rPr lang="fr-FR" sz="4000" err="1">
                <a:latin typeface="Handwriting Medium" panose="02000603000000000000" pitchFamily="2" charset="0"/>
              </a:rPr>
              <a:t>monster</a:t>
            </a:r>
            <a:endParaRPr lang="fr-FR" sz="4000">
              <a:latin typeface="Handwriting Medium" panose="02000603000000000000" pitchFamily="2" charset="0"/>
            </a:endParaRPr>
          </a:p>
          <a:p>
            <a:r>
              <a:rPr lang="fr-FR" sz="4000">
                <a:latin typeface="Handwriting Medium" panose="02000603000000000000" pitchFamily="2" charset="0"/>
              </a:rPr>
              <a:t>Giant water </a:t>
            </a:r>
            <a:r>
              <a:rPr lang="fr-FR" sz="4000" err="1">
                <a:latin typeface="Handwriting Medium" panose="02000603000000000000" pitchFamily="2" charset="0"/>
              </a:rPr>
              <a:t>creature</a:t>
            </a:r>
            <a:endParaRPr lang="fr-FR" sz="4000">
              <a:latin typeface="Handwriting Medium" panose="02000603000000000000" pitchFamily="2" charset="0"/>
            </a:endParaRPr>
          </a:p>
          <a:p>
            <a:r>
              <a:rPr lang="fr-FR" sz="4000" err="1">
                <a:latin typeface="Handwriting Medium" panose="02000603000000000000" pitchFamily="2" charset="0"/>
              </a:rPr>
              <a:t>Female</a:t>
            </a:r>
            <a:endParaRPr lang="fr-FR" sz="4000">
              <a:latin typeface="Handwriting Medium" panose="02000603000000000000" pitchFamily="2" charset="0"/>
            </a:endParaRPr>
          </a:p>
          <a:p>
            <a:r>
              <a:rPr lang="fr-FR" sz="4000">
                <a:latin typeface="Handwriting Medium" panose="02000603000000000000" pitchFamily="2" charset="0"/>
              </a:rPr>
              <a:t>Name: </a:t>
            </a:r>
            <a:r>
              <a:rPr lang="fr-FR" sz="4000" err="1">
                <a:latin typeface="Handwriting Medium" panose="02000603000000000000" pitchFamily="2" charset="0"/>
              </a:rPr>
              <a:t>Nessie</a:t>
            </a:r>
            <a:endParaRPr lang="fr-FR" sz="4000">
              <a:latin typeface="Handwriting Medium" panose="02000603000000000000" pitchFamily="2" charset="0"/>
            </a:endParaRPr>
          </a:p>
          <a:p>
            <a:r>
              <a:rPr lang="fr-FR" sz="4000">
                <a:latin typeface="Handwriting Medium" panose="02000603000000000000" pitchFamily="2" charset="0"/>
              </a:rPr>
              <a:t>Giant </a:t>
            </a:r>
            <a:r>
              <a:rPr lang="fr-FR" sz="4000" err="1">
                <a:latin typeface="Handwriting Medium" panose="02000603000000000000" pitchFamily="2" charset="0"/>
              </a:rPr>
              <a:t>prehistoric</a:t>
            </a:r>
            <a:r>
              <a:rPr lang="fr-FR" sz="4000">
                <a:latin typeface="Handwriting Medium" panose="02000603000000000000" pitchFamily="2" charset="0"/>
              </a:rPr>
              <a:t> </a:t>
            </a:r>
            <a:r>
              <a:rPr lang="fr-FR" sz="4000" err="1">
                <a:latin typeface="Handwriting Medium" panose="02000603000000000000" pitchFamily="2" charset="0"/>
              </a:rPr>
              <a:t>creature</a:t>
            </a:r>
            <a:endParaRPr lang="fr-FR" sz="4000">
              <a:latin typeface="Handwriting Medium" panose="02000603000000000000" pitchFamily="2" charset="0"/>
            </a:endParaRPr>
          </a:p>
          <a:p>
            <a:r>
              <a:rPr lang="fr-FR" sz="4000">
                <a:latin typeface="Handwriting Medium" panose="02000603000000000000" pitchFamily="2" charset="0"/>
              </a:rPr>
              <a:t>Round body</a:t>
            </a:r>
          </a:p>
          <a:p>
            <a:r>
              <a:rPr lang="fr-FR" sz="4000">
                <a:latin typeface="Handwriting Medium" panose="02000603000000000000" pitchFamily="2" charset="0"/>
              </a:rPr>
              <a:t>Very </a:t>
            </a:r>
            <a:r>
              <a:rPr lang="fr-FR" sz="4000" err="1">
                <a:latin typeface="Handwriting Medium" panose="02000603000000000000" pitchFamily="2" charset="0"/>
              </a:rPr>
              <a:t>very</a:t>
            </a:r>
            <a:r>
              <a:rPr lang="fr-FR" sz="4000">
                <a:latin typeface="Handwriting Medium" panose="02000603000000000000" pitchFamily="2" charset="0"/>
              </a:rPr>
              <a:t> long neck</a:t>
            </a:r>
          </a:p>
          <a:p>
            <a:r>
              <a:rPr lang="fr-FR" sz="4000">
                <a:latin typeface="Handwriting Medium" panose="02000603000000000000" pitchFamily="2" charset="0"/>
              </a:rPr>
              <a:t>Type of </a:t>
            </a:r>
            <a:r>
              <a:rPr lang="fr-FR" sz="4000" err="1">
                <a:latin typeface="Handwriting Medium" panose="02000603000000000000" pitchFamily="2" charset="0"/>
              </a:rPr>
              <a:t>dinosaur</a:t>
            </a:r>
            <a:endParaRPr lang="fr-FR" sz="4000">
              <a:latin typeface="Handwriting Medium" panose="02000603000000000000" pitchFamily="2" charset="0"/>
            </a:endParaRPr>
          </a:p>
          <a:p>
            <a:endParaRPr lang="fr-FR" sz="2400"/>
          </a:p>
        </p:txBody>
      </p:sp>
    </p:spTree>
    <p:extLst>
      <p:ext uri="{BB962C8B-B14F-4D97-AF65-F5344CB8AC3E}">
        <p14:creationId xmlns:p14="http://schemas.microsoft.com/office/powerpoint/2010/main" val="29601307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D70B121-56F4-4848-B38B-182089D909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7926615-E07D-B547-AE42-20A16FF7F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7400" y="320040"/>
            <a:ext cx="5144054" cy="1207623"/>
          </a:xfrm>
        </p:spPr>
        <p:txBody>
          <a:bodyPr>
            <a:normAutofit/>
          </a:bodyPr>
          <a:lstStyle/>
          <a:p>
            <a:pPr algn="r"/>
            <a:r>
              <a:rPr lang="fr-FR" b="1">
                <a:solidFill>
                  <a:schemeClr val="accent1"/>
                </a:solidFill>
              </a:rPr>
              <a:t>Can </a:t>
            </a:r>
            <a:r>
              <a:rPr lang="fr-FR" b="1" err="1">
                <a:solidFill>
                  <a:schemeClr val="accent1"/>
                </a:solidFill>
              </a:rPr>
              <a:t>you</a:t>
            </a:r>
            <a:r>
              <a:rPr lang="fr-FR" b="1">
                <a:solidFill>
                  <a:schemeClr val="accent1"/>
                </a:solidFill>
              </a:rPr>
              <a:t> </a:t>
            </a:r>
            <a:r>
              <a:rPr lang="fr-FR" b="1" err="1">
                <a:solidFill>
                  <a:schemeClr val="accent1"/>
                </a:solidFill>
              </a:rPr>
              <a:t>draw</a:t>
            </a:r>
            <a:r>
              <a:rPr lang="fr-FR" b="1">
                <a:solidFill>
                  <a:schemeClr val="accent1"/>
                </a:solidFill>
              </a:rPr>
              <a:t> </a:t>
            </a:r>
            <a:r>
              <a:rPr lang="fr-FR" b="1" err="1">
                <a:solidFill>
                  <a:schemeClr val="accent1"/>
                </a:solidFill>
              </a:rPr>
              <a:t>Nessie</a:t>
            </a:r>
            <a:r>
              <a:rPr lang="fr-FR" b="1">
                <a:solidFill>
                  <a:schemeClr val="accent1"/>
                </a:solidFill>
              </a:rPr>
              <a:t>?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D72A2C9-F3CA-4216-8BAD-FA4C970C3C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3782301-C595-8A48-8071-DA0FF871D2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5844" y="641958"/>
            <a:ext cx="5774436" cy="5896002"/>
          </a:xfrm>
        </p:spPr>
        <p:txBody>
          <a:bodyPr anchor="ctr">
            <a:normAutofit/>
          </a:bodyPr>
          <a:lstStyle/>
          <a:p>
            <a:r>
              <a:rPr lang="fr-FR" sz="3600" err="1">
                <a:latin typeface="Handwriting Medium" panose="02000603000000000000" pitchFamily="2" charset="0"/>
              </a:rPr>
              <a:t>Legendary</a:t>
            </a:r>
            <a:r>
              <a:rPr lang="fr-FR" sz="3600">
                <a:latin typeface="Handwriting Medium" panose="02000603000000000000" pitchFamily="2" charset="0"/>
              </a:rPr>
              <a:t> </a:t>
            </a:r>
            <a:r>
              <a:rPr lang="fr-FR" sz="3600" err="1">
                <a:latin typeface="Handwriting Medium" panose="02000603000000000000" pitchFamily="2" charset="0"/>
              </a:rPr>
              <a:t>monster</a:t>
            </a:r>
            <a:endParaRPr lang="fr-FR" sz="3600">
              <a:latin typeface="Handwriting Medium" panose="02000603000000000000" pitchFamily="2" charset="0"/>
            </a:endParaRPr>
          </a:p>
          <a:p>
            <a:r>
              <a:rPr lang="fr-FR" sz="3600">
                <a:latin typeface="Handwriting Medium" panose="02000603000000000000" pitchFamily="2" charset="0"/>
              </a:rPr>
              <a:t>Giant water </a:t>
            </a:r>
            <a:r>
              <a:rPr lang="fr-FR" sz="3600" err="1">
                <a:latin typeface="Handwriting Medium" panose="02000603000000000000" pitchFamily="2" charset="0"/>
              </a:rPr>
              <a:t>creature</a:t>
            </a:r>
            <a:endParaRPr lang="fr-FR" sz="3600">
              <a:latin typeface="Handwriting Medium" panose="02000603000000000000" pitchFamily="2" charset="0"/>
            </a:endParaRPr>
          </a:p>
          <a:p>
            <a:r>
              <a:rPr lang="fr-FR" sz="3600" err="1">
                <a:latin typeface="Handwriting Medium" panose="02000603000000000000" pitchFamily="2" charset="0"/>
              </a:rPr>
              <a:t>Female</a:t>
            </a:r>
            <a:endParaRPr lang="fr-FR" sz="3600">
              <a:latin typeface="Handwriting Medium" panose="02000603000000000000" pitchFamily="2" charset="0"/>
            </a:endParaRPr>
          </a:p>
          <a:p>
            <a:r>
              <a:rPr lang="fr-FR" sz="3600">
                <a:latin typeface="Handwriting Medium" panose="02000603000000000000" pitchFamily="2" charset="0"/>
              </a:rPr>
              <a:t>Name: </a:t>
            </a:r>
            <a:r>
              <a:rPr lang="fr-FR" sz="3600" err="1">
                <a:latin typeface="Handwriting Medium" panose="02000603000000000000" pitchFamily="2" charset="0"/>
              </a:rPr>
              <a:t>Nessie</a:t>
            </a:r>
            <a:endParaRPr lang="fr-FR" sz="3600">
              <a:latin typeface="Handwriting Medium" panose="02000603000000000000" pitchFamily="2" charset="0"/>
            </a:endParaRPr>
          </a:p>
          <a:p>
            <a:r>
              <a:rPr lang="fr-FR" sz="3600">
                <a:latin typeface="Handwriting Medium" panose="02000603000000000000" pitchFamily="2" charset="0"/>
              </a:rPr>
              <a:t>Giant </a:t>
            </a:r>
            <a:r>
              <a:rPr lang="fr-FR" sz="3600" err="1">
                <a:latin typeface="Handwriting Medium" panose="02000603000000000000" pitchFamily="2" charset="0"/>
              </a:rPr>
              <a:t>prehistoric</a:t>
            </a:r>
            <a:r>
              <a:rPr lang="fr-FR" sz="3600">
                <a:latin typeface="Handwriting Medium" panose="02000603000000000000" pitchFamily="2" charset="0"/>
              </a:rPr>
              <a:t> </a:t>
            </a:r>
          </a:p>
          <a:p>
            <a:pPr marL="0" indent="0">
              <a:buNone/>
            </a:pPr>
            <a:r>
              <a:rPr lang="fr-FR" sz="3600">
                <a:latin typeface="Handwriting Medium" panose="02000603000000000000" pitchFamily="2" charset="0"/>
              </a:rPr>
              <a:t>   </a:t>
            </a:r>
            <a:r>
              <a:rPr lang="fr-FR" sz="3600" err="1">
                <a:latin typeface="Handwriting Medium" panose="02000603000000000000" pitchFamily="2" charset="0"/>
              </a:rPr>
              <a:t>creature</a:t>
            </a:r>
            <a:endParaRPr lang="fr-FR" sz="3600">
              <a:latin typeface="Handwriting Medium" panose="02000603000000000000" pitchFamily="2" charset="0"/>
            </a:endParaRPr>
          </a:p>
          <a:p>
            <a:r>
              <a:rPr lang="fr-FR" sz="3600">
                <a:latin typeface="Handwriting Medium" panose="02000603000000000000" pitchFamily="2" charset="0"/>
              </a:rPr>
              <a:t>Round body</a:t>
            </a:r>
          </a:p>
          <a:p>
            <a:r>
              <a:rPr lang="fr-FR" sz="3600">
                <a:latin typeface="Handwriting Medium" panose="02000603000000000000" pitchFamily="2" charset="0"/>
              </a:rPr>
              <a:t>Very </a:t>
            </a:r>
            <a:r>
              <a:rPr lang="fr-FR" sz="3600" err="1">
                <a:latin typeface="Handwriting Medium" panose="02000603000000000000" pitchFamily="2" charset="0"/>
              </a:rPr>
              <a:t>very</a:t>
            </a:r>
            <a:r>
              <a:rPr lang="fr-FR" sz="3600">
                <a:latin typeface="Handwriting Medium" panose="02000603000000000000" pitchFamily="2" charset="0"/>
              </a:rPr>
              <a:t> long neck</a:t>
            </a:r>
          </a:p>
          <a:p>
            <a:r>
              <a:rPr lang="fr-FR" sz="3600">
                <a:latin typeface="Handwriting Medium" panose="02000603000000000000" pitchFamily="2" charset="0"/>
              </a:rPr>
              <a:t>Type of </a:t>
            </a:r>
            <a:r>
              <a:rPr lang="fr-FR" sz="3600" err="1">
                <a:latin typeface="Handwriting Medium" panose="02000603000000000000" pitchFamily="2" charset="0"/>
              </a:rPr>
              <a:t>dinosaur</a:t>
            </a:r>
            <a:endParaRPr lang="fr-FR" sz="3600">
              <a:latin typeface="Handwriting Medium" panose="02000603000000000000" pitchFamily="2" charset="0"/>
            </a:endParaRPr>
          </a:p>
          <a:p>
            <a:endParaRPr lang="fr-FR" sz="3600"/>
          </a:p>
        </p:txBody>
      </p:sp>
    </p:spTree>
    <p:extLst>
      <p:ext uri="{BB962C8B-B14F-4D97-AF65-F5344CB8AC3E}">
        <p14:creationId xmlns:p14="http://schemas.microsoft.com/office/powerpoint/2010/main" val="9418059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rte&#10;&#10;Description générée automatiquement">
            <a:extLst>
              <a:ext uri="{FF2B5EF4-FFF2-40B4-BE49-F238E27FC236}">
                <a16:creationId xmlns:a16="http://schemas.microsoft.com/office/drawing/2014/main" id="{564E4F8E-8810-4769-94DA-55E3B6CAE0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18" y="1570086"/>
            <a:ext cx="5286902" cy="4485540"/>
          </a:xfrm>
          <a:prstGeom prst="rect">
            <a:avLst/>
          </a:prstGeom>
        </p:spPr>
      </p:pic>
      <p:pic>
        <p:nvPicPr>
          <p:cNvPr id="3" name="Picture 3" descr="A picture containing indoor, black, sitting, covered&#10;&#10;Description generated with very high confidence">
            <a:extLst>
              <a:ext uri="{FF2B5EF4-FFF2-40B4-BE49-F238E27FC236}">
                <a16:creationId xmlns:a16="http://schemas.microsoft.com/office/drawing/2014/main" id="{E8B3B5D4-51E6-4239-9991-A1BCD44727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0249" y="1566414"/>
            <a:ext cx="5805576" cy="447279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CFF33F9-18B0-4257-8E16-2660352ED871}"/>
              </a:ext>
            </a:extLst>
          </p:cNvPr>
          <p:cNvSpPr txBox="1"/>
          <p:nvPr/>
        </p:nvSpPr>
        <p:spPr>
          <a:xfrm>
            <a:off x="37382" y="6047117"/>
            <a:ext cx="6035613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>
                <a:cs typeface="Calibri"/>
              </a:rPr>
              <a:t>Noa, 6°1 </a:t>
            </a:r>
            <a:r>
              <a:rPr lang="en-US" sz="3200" b="1" err="1">
                <a:cs typeface="Calibri"/>
              </a:rPr>
              <a:t>clg</a:t>
            </a:r>
            <a:r>
              <a:rPr lang="en-US" sz="3200" b="1">
                <a:cs typeface="Calibri"/>
              </a:rPr>
              <a:t> </a:t>
            </a:r>
            <a:r>
              <a:rPr lang="en-US" sz="3200" b="1" err="1">
                <a:cs typeface="Calibri"/>
              </a:rPr>
              <a:t>l'Ardillière</a:t>
            </a:r>
            <a:r>
              <a:rPr lang="en-US" sz="3200" b="1">
                <a:cs typeface="Calibri"/>
              </a:rPr>
              <a:t> de </a:t>
            </a:r>
            <a:r>
              <a:rPr lang="en-US" sz="3200" b="1" err="1">
                <a:cs typeface="Calibri"/>
              </a:rPr>
              <a:t>Nézant</a:t>
            </a:r>
            <a:endParaRPr lang="en-US" sz="3200" b="1">
              <a:cs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7C32B77-480A-4C34-B3B3-6A4B8E78ACB9}"/>
              </a:ext>
            </a:extLst>
          </p:cNvPr>
          <p:cNvSpPr txBox="1"/>
          <p:nvPr/>
        </p:nvSpPr>
        <p:spPr>
          <a:xfrm>
            <a:off x="5975231" y="6032739"/>
            <a:ext cx="6380669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>
                <a:cs typeface="Calibri"/>
              </a:rPr>
              <a:t>Mathis, 6°1 </a:t>
            </a:r>
            <a:r>
              <a:rPr lang="en-US" sz="3200" b="1" err="1">
                <a:cs typeface="Calibri"/>
              </a:rPr>
              <a:t>clg</a:t>
            </a:r>
            <a:r>
              <a:rPr lang="en-US" sz="3200" b="1">
                <a:cs typeface="Calibri"/>
              </a:rPr>
              <a:t> </a:t>
            </a:r>
            <a:r>
              <a:rPr lang="en-US" sz="3200" b="1" err="1">
                <a:cs typeface="Calibri"/>
              </a:rPr>
              <a:t>l'Ardillière</a:t>
            </a:r>
            <a:r>
              <a:rPr lang="en-US" sz="3200" b="1">
                <a:cs typeface="Calibri"/>
              </a:rPr>
              <a:t> de </a:t>
            </a:r>
            <a:r>
              <a:rPr lang="en-US" sz="3200" b="1" err="1">
                <a:cs typeface="Calibri"/>
              </a:rPr>
              <a:t>Nézant</a:t>
            </a:r>
            <a:endParaRPr lang="en-US" sz="3200" b="1">
              <a:cs typeface="Calibri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F099860B-0365-4019-A252-E0D6D4E2CE8F}"/>
              </a:ext>
            </a:extLst>
          </p:cNvPr>
          <p:cNvSpPr txBox="1">
            <a:spLocks/>
          </p:cNvSpPr>
          <p:nvPr/>
        </p:nvSpPr>
        <p:spPr>
          <a:xfrm>
            <a:off x="-23005" y="263932"/>
            <a:ext cx="12192000" cy="8302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200"/>
              <a:t>big – long neck – </a:t>
            </a:r>
            <a:r>
              <a:rPr lang="fr-FR" sz="3200" err="1"/>
              <a:t>giant</a:t>
            </a:r>
            <a:r>
              <a:rPr lang="fr-FR" sz="3200"/>
              <a:t> – round body – water </a:t>
            </a:r>
            <a:r>
              <a:rPr lang="fr-FR" sz="3200" err="1"/>
              <a:t>creature</a:t>
            </a:r>
            <a:r>
              <a:rPr lang="fr-FR" sz="32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366549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5"/>
          <p:cNvSpPr txBox="1">
            <a:spLocks noGrp="1"/>
          </p:cNvSpPr>
          <p:nvPr>
            <p:ph type="title"/>
          </p:nvPr>
        </p:nvSpPr>
        <p:spPr>
          <a:xfrm>
            <a:off x="838200" y="0"/>
            <a:ext cx="10515600" cy="1325564"/>
          </a:xfrm>
          <a:prstGeom prst="rect">
            <a:avLst/>
          </a:prstGeom>
        </p:spPr>
        <p:txBody>
          <a:bodyPr spcFirstLastPara="1" vert="horz" wrap="square" lIns="121920" tIns="60960" rIns="121920" bIns="60960" rtlCol="0" anchor="ctr" anchorCtr="0">
            <a:normAutofit/>
          </a:bodyPr>
          <a:lstStyle/>
          <a:p>
            <a:pPr algn="ctr" defTabSz="1219170">
              <a:spcBef>
                <a:spcPct val="0"/>
              </a:spcBef>
              <a:buClr>
                <a:schemeClr val="dk1"/>
              </a:buClr>
              <a:buSzPts val="1100"/>
            </a:pPr>
            <a:r>
              <a:rPr lang="en-US" sz="5467" err="1">
                <a:solidFill>
                  <a:schemeClr val="accent2"/>
                </a:solidFill>
              </a:rPr>
              <a:t>Quel</a:t>
            </a:r>
            <a:r>
              <a:rPr lang="en-US" sz="5467">
                <a:solidFill>
                  <a:schemeClr val="accent2"/>
                </a:solidFill>
              </a:rPr>
              <a:t> </a:t>
            </a:r>
            <a:r>
              <a:rPr lang="en-US" sz="5467" err="1">
                <a:solidFill>
                  <a:schemeClr val="accent2"/>
                </a:solidFill>
              </a:rPr>
              <a:t>programme</a:t>
            </a:r>
            <a:r>
              <a:rPr lang="en-US" sz="5467">
                <a:solidFill>
                  <a:schemeClr val="accent2"/>
                </a:solidFill>
              </a:rPr>
              <a:t> pour </a:t>
            </a:r>
            <a:r>
              <a:rPr lang="en-US" sz="5467" err="1">
                <a:solidFill>
                  <a:schemeClr val="accent2"/>
                </a:solidFill>
              </a:rPr>
              <a:t>aujourd’hui</a:t>
            </a:r>
            <a:r>
              <a:rPr lang="en-US" sz="5467">
                <a:solidFill>
                  <a:schemeClr val="accent2"/>
                </a:solidFill>
              </a:rPr>
              <a:t>?</a:t>
            </a:r>
          </a:p>
        </p:txBody>
      </p:sp>
      <p:graphicFrame>
        <p:nvGraphicFramePr>
          <p:cNvPr id="82" name="Google Shape;69;p15">
            <a:extLst>
              <a:ext uri="{FF2B5EF4-FFF2-40B4-BE49-F238E27FC236}">
                <a16:creationId xmlns:a16="http://schemas.microsoft.com/office/drawing/2014/main" id="{E94167E1-3E1C-4B07-BC86-5D1AF62B5D9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18809024"/>
              </p:ext>
            </p:extLst>
          </p:nvPr>
        </p:nvGraphicFramePr>
        <p:xfrm>
          <a:off x="838200" y="1238864"/>
          <a:ext cx="10515600" cy="4352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Graphique 2" descr="Brontosaure">
            <a:extLst>
              <a:ext uri="{FF2B5EF4-FFF2-40B4-BE49-F238E27FC236}">
                <a16:creationId xmlns:a16="http://schemas.microsoft.com/office/drawing/2014/main" id="{CED5190B-FDF5-504B-A125-117401D1503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30116" y="3001286"/>
            <a:ext cx="914400" cy="914400"/>
          </a:xfrm>
          <a:prstGeom prst="rect">
            <a:avLst/>
          </a:prstGeom>
        </p:spPr>
      </p:pic>
      <p:pic>
        <p:nvPicPr>
          <p:cNvPr id="4" name="Graphique 3" descr="Journal">
            <a:extLst>
              <a:ext uri="{FF2B5EF4-FFF2-40B4-BE49-F238E27FC236}">
                <a16:creationId xmlns:a16="http://schemas.microsoft.com/office/drawing/2014/main" id="{7A284F96-CDDE-1A42-B8A9-1BE83829AC0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216925" y="4554940"/>
            <a:ext cx="914400" cy="914400"/>
          </a:xfrm>
          <a:prstGeom prst="rect">
            <a:avLst/>
          </a:prstGeom>
        </p:spPr>
      </p:pic>
      <p:sp>
        <p:nvSpPr>
          <p:cNvPr id="5" name="Flèche vers la droite 4">
            <a:extLst>
              <a:ext uri="{FF2B5EF4-FFF2-40B4-BE49-F238E27FC236}">
                <a16:creationId xmlns:a16="http://schemas.microsoft.com/office/drawing/2014/main" id="{690B2CF1-C18B-324F-8809-188B7AC88CCC}"/>
              </a:ext>
            </a:extLst>
          </p:cNvPr>
          <p:cNvSpPr/>
          <p:nvPr/>
        </p:nvSpPr>
        <p:spPr>
          <a:xfrm>
            <a:off x="146415" y="5926124"/>
            <a:ext cx="978408" cy="484632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7931F00-9871-7049-8E45-F2AECA565FB6}"/>
              </a:ext>
            </a:extLst>
          </p:cNvPr>
          <p:cNvSpPr txBox="1"/>
          <p:nvPr/>
        </p:nvSpPr>
        <p:spPr>
          <a:xfrm>
            <a:off x="1124823" y="5876052"/>
            <a:ext cx="110317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>
                <a:solidFill>
                  <a:schemeClr val="accent2"/>
                </a:solidFill>
              </a:rPr>
              <a:t>A la fin de la séance, tu seras capable de dessiner sous la dictée.</a:t>
            </a:r>
          </a:p>
        </p:txBody>
      </p:sp>
    </p:spTree>
    <p:extLst>
      <p:ext uri="{BB962C8B-B14F-4D97-AF65-F5344CB8AC3E}">
        <p14:creationId xmlns:p14="http://schemas.microsoft.com/office/powerpoint/2010/main" val="19980481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DC9C06-0D59-574A-8DDE-D7DC75A1A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296" y="159544"/>
            <a:ext cx="10515600" cy="1325563"/>
          </a:xfrm>
        </p:spPr>
        <p:txBody>
          <a:bodyPr/>
          <a:lstStyle/>
          <a:p>
            <a:r>
              <a:rPr lang="fr-FR" b="1">
                <a:solidFill>
                  <a:srgbClr val="C00000"/>
                </a:solidFill>
              </a:rPr>
              <a:t>      </a:t>
            </a:r>
            <a:r>
              <a:rPr lang="fr-FR" b="1" err="1">
                <a:solidFill>
                  <a:srgbClr val="C00000"/>
                </a:solidFill>
              </a:rPr>
              <a:t>Let’s</a:t>
            </a:r>
            <a:r>
              <a:rPr lang="fr-FR" b="1">
                <a:solidFill>
                  <a:srgbClr val="C00000"/>
                </a:solidFill>
              </a:rPr>
              <a:t> </a:t>
            </a:r>
            <a:r>
              <a:rPr lang="fr-FR" b="1" err="1">
                <a:solidFill>
                  <a:srgbClr val="C00000"/>
                </a:solidFill>
              </a:rPr>
              <a:t>think</a:t>
            </a:r>
            <a:r>
              <a:rPr lang="fr-FR" b="1">
                <a:solidFill>
                  <a:srgbClr val="C00000"/>
                </a:solidFill>
              </a:rPr>
              <a:t>!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1C42B9F-3750-EC48-9117-3BB0C64CE5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403135"/>
            <a:ext cx="11780051" cy="220578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en-GB" sz="3600" b="1"/>
              <a:t>“Nessie: a giant prehistoric creature with a round  body and a very, very long   neck.”</a:t>
            </a:r>
          </a:p>
        </p:txBody>
      </p:sp>
      <p:pic>
        <p:nvPicPr>
          <p:cNvPr id="5" name="Graphique 4" descr="Tête avec engrenages">
            <a:extLst>
              <a:ext uri="{FF2B5EF4-FFF2-40B4-BE49-F238E27FC236}">
                <a16:creationId xmlns:a16="http://schemas.microsoft.com/office/drawing/2014/main" id="{26C598A6-8A31-CF44-80FB-87FD7B2DC4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1000" y="40624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8497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DC9C06-0D59-574A-8DDE-D7DC75A1A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296" y="159544"/>
            <a:ext cx="10515600" cy="1325563"/>
          </a:xfrm>
        </p:spPr>
        <p:txBody>
          <a:bodyPr/>
          <a:lstStyle/>
          <a:p>
            <a:r>
              <a:rPr lang="fr-FR" b="1">
                <a:solidFill>
                  <a:srgbClr val="C00000"/>
                </a:solidFill>
              </a:rPr>
              <a:t>      </a:t>
            </a:r>
            <a:r>
              <a:rPr lang="fr-FR" b="1" err="1">
                <a:solidFill>
                  <a:srgbClr val="C00000"/>
                </a:solidFill>
              </a:rPr>
              <a:t>Let’s</a:t>
            </a:r>
            <a:r>
              <a:rPr lang="fr-FR" b="1">
                <a:solidFill>
                  <a:srgbClr val="C00000"/>
                </a:solidFill>
              </a:rPr>
              <a:t> </a:t>
            </a:r>
            <a:r>
              <a:rPr lang="fr-FR" b="1" err="1">
                <a:solidFill>
                  <a:srgbClr val="C00000"/>
                </a:solidFill>
              </a:rPr>
              <a:t>think</a:t>
            </a:r>
            <a:r>
              <a:rPr lang="fr-FR" b="1">
                <a:solidFill>
                  <a:srgbClr val="C00000"/>
                </a:solidFill>
              </a:rPr>
              <a:t>!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1C42B9F-3750-EC48-9117-3BB0C64CE5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403135"/>
            <a:ext cx="11780051" cy="220578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en-GB" sz="3600" b="1"/>
              <a:t>“Nessie: a giant prehistoric </a:t>
            </a:r>
            <a:r>
              <a:rPr lang="en-GB" sz="3600" b="1">
                <a:solidFill>
                  <a:srgbClr val="FF0000"/>
                </a:solidFill>
              </a:rPr>
              <a:t>creature</a:t>
            </a:r>
            <a:r>
              <a:rPr lang="en-GB" sz="3600" b="1"/>
              <a:t> with a round  </a:t>
            </a:r>
            <a:r>
              <a:rPr lang="en-GB" sz="3600" b="1">
                <a:solidFill>
                  <a:srgbClr val="FF0000"/>
                </a:solidFill>
              </a:rPr>
              <a:t>body</a:t>
            </a:r>
            <a:r>
              <a:rPr lang="en-GB" sz="3600" b="1"/>
              <a:t> and a very, very long   </a:t>
            </a:r>
            <a:r>
              <a:rPr lang="en-GB" sz="3600" b="1">
                <a:solidFill>
                  <a:srgbClr val="FF0000"/>
                </a:solidFill>
              </a:rPr>
              <a:t>neck</a:t>
            </a:r>
            <a:r>
              <a:rPr lang="en-GB" sz="3600" b="1"/>
              <a:t>.”</a:t>
            </a:r>
          </a:p>
        </p:txBody>
      </p:sp>
      <p:pic>
        <p:nvPicPr>
          <p:cNvPr id="5" name="Graphique 4" descr="Tête avec engrenages">
            <a:extLst>
              <a:ext uri="{FF2B5EF4-FFF2-40B4-BE49-F238E27FC236}">
                <a16:creationId xmlns:a16="http://schemas.microsoft.com/office/drawing/2014/main" id="{26C598A6-8A31-CF44-80FB-87FD7B2DC4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1000" y="40624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9722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DC9C06-0D59-574A-8DDE-D7DC75A1A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296" y="159544"/>
            <a:ext cx="10515600" cy="1325563"/>
          </a:xfrm>
        </p:spPr>
        <p:txBody>
          <a:bodyPr/>
          <a:lstStyle/>
          <a:p>
            <a:r>
              <a:rPr lang="fr-FR" b="1">
                <a:solidFill>
                  <a:srgbClr val="C00000"/>
                </a:solidFill>
              </a:rPr>
              <a:t>      </a:t>
            </a:r>
            <a:r>
              <a:rPr lang="fr-FR" b="1" err="1">
                <a:solidFill>
                  <a:srgbClr val="C00000"/>
                </a:solidFill>
              </a:rPr>
              <a:t>Let’s</a:t>
            </a:r>
            <a:r>
              <a:rPr lang="fr-FR" b="1">
                <a:solidFill>
                  <a:srgbClr val="C00000"/>
                </a:solidFill>
              </a:rPr>
              <a:t> </a:t>
            </a:r>
            <a:r>
              <a:rPr lang="fr-FR" b="1" err="1">
                <a:solidFill>
                  <a:srgbClr val="C00000"/>
                </a:solidFill>
              </a:rPr>
              <a:t>think</a:t>
            </a:r>
            <a:r>
              <a:rPr lang="fr-FR" b="1">
                <a:solidFill>
                  <a:srgbClr val="C00000"/>
                </a:solidFill>
              </a:rPr>
              <a:t>!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1C42B9F-3750-EC48-9117-3BB0C64CE5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403135"/>
            <a:ext cx="11780051" cy="220578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en-GB" sz="3600" b="1"/>
              <a:t>“Nessie: a giant prehistoric </a:t>
            </a:r>
            <a:r>
              <a:rPr lang="en-GB" sz="3600" b="1">
                <a:solidFill>
                  <a:srgbClr val="FF0000"/>
                </a:solidFill>
              </a:rPr>
              <a:t>creature</a:t>
            </a:r>
            <a:r>
              <a:rPr lang="en-GB" sz="3600" b="1"/>
              <a:t> with a round  </a:t>
            </a:r>
            <a:r>
              <a:rPr lang="en-GB" sz="3600" b="1">
                <a:solidFill>
                  <a:srgbClr val="FF0000"/>
                </a:solidFill>
              </a:rPr>
              <a:t>body</a:t>
            </a:r>
            <a:r>
              <a:rPr lang="en-GB" sz="3600" b="1"/>
              <a:t> and a very, very long   </a:t>
            </a:r>
            <a:r>
              <a:rPr lang="en-GB" sz="3600" b="1">
                <a:solidFill>
                  <a:srgbClr val="FF0000"/>
                </a:solidFill>
              </a:rPr>
              <a:t>neck</a:t>
            </a:r>
            <a:r>
              <a:rPr lang="en-GB" sz="3600" b="1"/>
              <a:t>.”</a:t>
            </a:r>
          </a:p>
        </p:txBody>
      </p:sp>
      <p:pic>
        <p:nvPicPr>
          <p:cNvPr id="5" name="Graphique 4" descr="Tête avec engrenages">
            <a:extLst>
              <a:ext uri="{FF2B5EF4-FFF2-40B4-BE49-F238E27FC236}">
                <a16:creationId xmlns:a16="http://schemas.microsoft.com/office/drawing/2014/main" id="{26C598A6-8A31-CF44-80FB-87FD7B2DC4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1000" y="406240"/>
            <a:ext cx="914400" cy="9144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F0C836D-162A-4FC5-9E33-F282D32E4679}"/>
              </a:ext>
            </a:extLst>
          </p:cNvPr>
          <p:cNvSpPr txBox="1">
            <a:spLocks/>
          </p:cNvSpPr>
          <p:nvPr/>
        </p:nvSpPr>
        <p:spPr>
          <a:xfrm>
            <a:off x="381000" y="3724908"/>
            <a:ext cx="8695307" cy="216144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b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Nessie </a:t>
            </a:r>
            <a:r>
              <a:rPr lang="en-US" sz="3200" b="1" err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</a:t>
            </a:r>
            <a:r>
              <a:rPr lang="en-US" sz="3200" b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err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une</a:t>
            </a:r>
            <a:r>
              <a:rPr lang="en-US" sz="3200" b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err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créature</a:t>
            </a:r>
            <a:r>
              <a:rPr lang="en-US" sz="3200" b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err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légendaire</a:t>
            </a:r>
            <a:r>
              <a:rPr lang="en-US" sz="3200" b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indent="0">
              <a:buNone/>
            </a:pPr>
            <a:endParaRPr lang="en-US" sz="3200" b="1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3200" b="1" err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</a:t>
            </a:r>
            <a:r>
              <a:rPr lang="en-US" sz="3200" b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Ecosse, </a:t>
            </a:r>
            <a:r>
              <a:rPr lang="en-US" sz="3200" b="1" err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il</a:t>
            </a:r>
            <a:r>
              <a:rPr lang="en-US" sz="3200" b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y a des </a:t>
            </a:r>
            <a:r>
              <a:rPr lang="en-US" sz="3200" b="1" err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légendes</a:t>
            </a:r>
            <a:r>
              <a:rPr lang="en-US" sz="3200" b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err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incroyables</a:t>
            </a:r>
            <a:r>
              <a:rPr lang="en-US" sz="3200" b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!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9B567B31-0872-42F9-BBC9-A52963822479}"/>
              </a:ext>
            </a:extLst>
          </p:cNvPr>
          <p:cNvSpPr/>
          <p:nvPr/>
        </p:nvSpPr>
        <p:spPr>
          <a:xfrm>
            <a:off x="7770236" y="4253347"/>
            <a:ext cx="4241655" cy="2445109"/>
          </a:xfrm>
          <a:prstGeom prst="roundRect">
            <a:avLst/>
          </a:prstGeom>
          <a:solidFill>
            <a:srgbClr val="C23CCC"/>
          </a:solidFill>
          <a:ln>
            <a:solidFill>
              <a:srgbClr val="C23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/>
              <a:t>2 REGLES D’OR:</a:t>
            </a:r>
          </a:p>
          <a:p>
            <a:pPr algn="ctr"/>
            <a:endParaRPr lang="fr-FR" sz="2800"/>
          </a:p>
          <a:p>
            <a:pPr algn="ctr"/>
            <a:r>
              <a:rPr lang="fr-FR" sz="2800"/>
              <a:t>1) Adjectifs AVANT le nom</a:t>
            </a:r>
          </a:p>
          <a:p>
            <a:pPr algn="ctr"/>
            <a:endParaRPr lang="fr-FR" sz="2800"/>
          </a:p>
          <a:p>
            <a:pPr algn="ctr"/>
            <a:r>
              <a:rPr lang="fr-FR" sz="2800"/>
              <a:t>2) INVARIABLES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3813DB5D-8935-48DD-AAA8-202E8FD116CF}"/>
              </a:ext>
            </a:extLst>
          </p:cNvPr>
          <p:cNvSpPr/>
          <p:nvPr/>
        </p:nvSpPr>
        <p:spPr>
          <a:xfrm>
            <a:off x="2431473" y="1581209"/>
            <a:ext cx="3158836" cy="809593"/>
          </a:xfrm>
          <a:prstGeom prst="roundRect">
            <a:avLst/>
          </a:prstGeom>
          <a:solidFill>
            <a:srgbClr val="C23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err="1"/>
              <a:t>giant</a:t>
            </a:r>
            <a:r>
              <a:rPr lang="fr-FR" sz="3200"/>
              <a:t> </a:t>
            </a:r>
            <a:r>
              <a:rPr lang="fr-FR" sz="3200" err="1"/>
              <a:t>prehistoric</a:t>
            </a:r>
            <a:endParaRPr lang="fr-FR" sz="3200"/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8CBD34C8-60AB-409A-8757-54570D050904}"/>
              </a:ext>
            </a:extLst>
          </p:cNvPr>
          <p:cNvSpPr/>
          <p:nvPr/>
        </p:nvSpPr>
        <p:spPr>
          <a:xfrm>
            <a:off x="8624455" y="1581209"/>
            <a:ext cx="1288472" cy="809592"/>
          </a:xfrm>
          <a:prstGeom prst="roundRect">
            <a:avLst/>
          </a:prstGeom>
          <a:solidFill>
            <a:srgbClr val="C23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/>
              <a:t>round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A3541805-91EA-4284-9D1F-E4B3F9E8F5F4}"/>
              </a:ext>
            </a:extLst>
          </p:cNvPr>
          <p:cNvSpPr/>
          <p:nvPr/>
        </p:nvSpPr>
        <p:spPr>
          <a:xfrm>
            <a:off x="2680855" y="2473297"/>
            <a:ext cx="1101436" cy="809592"/>
          </a:xfrm>
          <a:prstGeom prst="roundRect">
            <a:avLst/>
          </a:prstGeom>
          <a:solidFill>
            <a:srgbClr val="C23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/>
              <a:t>long</a:t>
            </a:r>
          </a:p>
        </p:txBody>
      </p:sp>
    </p:spTree>
    <p:extLst>
      <p:ext uri="{BB962C8B-B14F-4D97-AF65-F5344CB8AC3E}">
        <p14:creationId xmlns:p14="http://schemas.microsoft.com/office/powerpoint/2010/main" val="1815295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0C86C8A6-48CA-45DB-BBF0-D065EE868E9A}"/>
              </a:ext>
            </a:extLst>
          </p:cNvPr>
          <p:cNvSpPr/>
          <p:nvPr/>
        </p:nvSpPr>
        <p:spPr>
          <a:xfrm>
            <a:off x="2406696" y="5661070"/>
            <a:ext cx="2252975" cy="58204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11DA986D-C8C9-4C70-8018-055D02F30B45}"/>
              </a:ext>
            </a:extLst>
          </p:cNvPr>
          <p:cNvSpPr/>
          <p:nvPr/>
        </p:nvSpPr>
        <p:spPr>
          <a:xfrm>
            <a:off x="6570145" y="4708632"/>
            <a:ext cx="2252975" cy="58204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078DBD02-5CFF-4922-9651-B137425CF7D1}"/>
              </a:ext>
            </a:extLst>
          </p:cNvPr>
          <p:cNvSpPr/>
          <p:nvPr/>
        </p:nvSpPr>
        <p:spPr>
          <a:xfrm>
            <a:off x="4317170" y="3726871"/>
            <a:ext cx="2252975" cy="58204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1F28C4E8-6F32-46BC-884B-4E5C477D6101}"/>
              </a:ext>
            </a:extLst>
          </p:cNvPr>
          <p:cNvSpPr/>
          <p:nvPr/>
        </p:nvSpPr>
        <p:spPr>
          <a:xfrm>
            <a:off x="7412763" y="2826326"/>
            <a:ext cx="2252975" cy="58204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127DE6D-994B-164E-96DA-9EA120A47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3077" y="1521897"/>
            <a:ext cx="2050040" cy="582047"/>
          </a:xfrm>
        </p:spPr>
        <p:txBody>
          <a:bodyPr>
            <a:noAutofit/>
          </a:bodyPr>
          <a:lstStyle/>
          <a:p>
            <a:pPr algn="ctr"/>
            <a:r>
              <a:rPr lang="fr-FR" sz="3200" b="1" err="1">
                <a:solidFill>
                  <a:srgbClr val="C00000"/>
                </a:solidFill>
                <a:latin typeface="+mn-lt"/>
              </a:rPr>
              <a:t>famous</a:t>
            </a:r>
            <a:endParaRPr lang="fr-FR" sz="3200" b="1">
              <a:solidFill>
                <a:srgbClr val="C00000"/>
              </a:solidFill>
              <a:latin typeface="+mn-lt"/>
              <a:cs typeface="Calibri Light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120D260-D463-2348-87F0-984FEE8BF7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111" y="2453744"/>
            <a:ext cx="11504666" cy="4178606"/>
          </a:xfrm>
          <a:ln>
            <a:noFill/>
          </a:ln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fr-FR" sz="3200" b="1" dirty="0"/>
              <a:t>A - The Loch Ness </a:t>
            </a:r>
            <a:r>
              <a:rPr lang="fr-FR" sz="3200" b="1" dirty="0" err="1"/>
              <a:t>is</a:t>
            </a:r>
            <a:r>
              <a:rPr lang="fr-FR" sz="3200" b="1" dirty="0"/>
              <a:t> </a:t>
            </a:r>
            <a:r>
              <a:rPr lang="fr-FR" sz="3200" b="1" u="sng" dirty="0"/>
              <a:t>in Scotland</a:t>
            </a:r>
            <a:r>
              <a:rPr lang="fr-FR" sz="3200" b="1" dirty="0"/>
              <a:t>, </a:t>
            </a:r>
            <a:r>
              <a:rPr lang="fr-FR" sz="3200" b="1" dirty="0" err="1"/>
              <a:t>so</a:t>
            </a:r>
            <a:r>
              <a:rPr lang="fr-FR" sz="3200" b="1" dirty="0"/>
              <a:t> </a:t>
            </a:r>
            <a:r>
              <a:rPr lang="fr-FR" sz="3200" b="1" dirty="0" err="1"/>
              <a:t>it's</a:t>
            </a:r>
            <a:r>
              <a:rPr lang="fr-FR" sz="3200" b="1" dirty="0"/>
              <a:t> a                              </a:t>
            </a:r>
            <a:r>
              <a:rPr lang="fr-FR" sz="3200" b="1" dirty="0" err="1"/>
              <a:t>lake</a:t>
            </a:r>
            <a:r>
              <a:rPr lang="fr-FR" sz="3200" b="1" dirty="0"/>
              <a:t>!</a:t>
            </a:r>
            <a:endParaRPr lang="fr-FR" sz="3200" b="1" dirty="0">
              <a:cs typeface="Calibri"/>
            </a:endParaRP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fr-FR" sz="3200" b="1" dirty="0"/>
              <a:t>B - </a:t>
            </a:r>
            <a:r>
              <a:rPr lang="fr-FR" sz="3200" b="1" dirty="0" err="1">
                <a:cs typeface="Calibri"/>
              </a:rPr>
              <a:t>Nessie</a:t>
            </a:r>
            <a:r>
              <a:rPr lang="fr-FR" sz="3200" b="1" dirty="0">
                <a:cs typeface="Calibri"/>
              </a:rPr>
              <a:t> looks like a                               </a:t>
            </a:r>
            <a:r>
              <a:rPr lang="fr-FR" sz="3200" b="1" dirty="0" err="1">
                <a:cs typeface="Calibri"/>
              </a:rPr>
              <a:t>snake</a:t>
            </a:r>
            <a:r>
              <a:rPr lang="fr-FR" sz="3200" b="1" dirty="0">
                <a:cs typeface="Calibri"/>
              </a:rPr>
              <a:t>.</a:t>
            </a:r>
            <a:r>
              <a:rPr lang="fr-FR" sz="3200" b="1" dirty="0"/>
              <a:t> </a:t>
            </a:r>
            <a:endParaRPr lang="fr-FR" sz="3200" b="1" dirty="0">
              <a:cs typeface="Calibri"/>
            </a:endParaRP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fr-FR" sz="3200" b="1" dirty="0">
                <a:cs typeface="Calibri"/>
              </a:rPr>
              <a:t>C - </a:t>
            </a:r>
            <a:r>
              <a:rPr lang="fr-FR" sz="3200" b="1" dirty="0" err="1"/>
              <a:t>Everyone</a:t>
            </a:r>
            <a:r>
              <a:rPr lang="fr-FR" sz="3200" b="1" dirty="0"/>
              <a:t> </a:t>
            </a:r>
            <a:r>
              <a:rPr lang="fr-FR" sz="3200" b="1" dirty="0" err="1"/>
              <a:t>knows</a:t>
            </a:r>
            <a:r>
              <a:rPr lang="fr-FR" sz="3200" b="1" dirty="0"/>
              <a:t> </a:t>
            </a:r>
            <a:r>
              <a:rPr lang="fr-FR" sz="3200" b="1" dirty="0" err="1"/>
              <a:t>Nessie</a:t>
            </a:r>
            <a:r>
              <a:rPr lang="fr-FR" sz="3200" b="1" dirty="0"/>
              <a:t>, </a:t>
            </a:r>
            <a:r>
              <a:rPr lang="fr-FR" sz="3200" b="1" dirty="0" err="1"/>
              <a:t>she</a:t>
            </a:r>
            <a:r>
              <a:rPr lang="fr-FR" sz="3200" b="1" dirty="0"/>
              <a:t> </a:t>
            </a:r>
            <a:r>
              <a:rPr lang="fr-FR" sz="3200" b="1" dirty="0" err="1"/>
              <a:t>is</a:t>
            </a:r>
            <a:r>
              <a:rPr lang="fr-FR" sz="3200" b="1" dirty="0"/>
              <a:t>  a                             </a:t>
            </a:r>
            <a:r>
              <a:rPr lang="fr-FR" sz="3200" b="1" dirty="0" err="1"/>
              <a:t>monster</a:t>
            </a:r>
            <a:r>
              <a:rPr lang="fr-FR" sz="3200" b="1" dirty="0"/>
              <a:t>.</a:t>
            </a:r>
            <a:endParaRPr lang="fr-FR" sz="3200" b="1" dirty="0">
              <a:cs typeface="Calibri"/>
            </a:endParaRP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fr-FR" sz="3200" b="1" dirty="0">
                <a:cs typeface="Calibri"/>
              </a:rPr>
              <a:t>D - </a:t>
            </a:r>
            <a:r>
              <a:rPr lang="fr-FR" sz="3200" b="1" dirty="0" err="1">
                <a:cs typeface="Calibri"/>
              </a:rPr>
              <a:t>It's</a:t>
            </a:r>
            <a:r>
              <a:rPr lang="fr-FR" sz="3200" b="1" dirty="0">
                <a:cs typeface="Calibri"/>
              </a:rPr>
              <a:t> an                                 </a:t>
            </a:r>
            <a:r>
              <a:rPr lang="fr-FR" sz="3200" b="1" dirty="0" err="1">
                <a:cs typeface="Calibri"/>
              </a:rPr>
              <a:t>legend</a:t>
            </a:r>
            <a:r>
              <a:rPr lang="fr-FR" sz="3200" b="1" dirty="0">
                <a:cs typeface="Calibri"/>
              </a:rPr>
              <a:t>!</a:t>
            </a:r>
          </a:p>
        </p:txBody>
      </p:sp>
      <p:sp>
        <p:nvSpPr>
          <p:cNvPr id="9" name="Parchemin : horizontal 8">
            <a:extLst>
              <a:ext uri="{FF2B5EF4-FFF2-40B4-BE49-F238E27FC236}">
                <a16:creationId xmlns:a16="http://schemas.microsoft.com/office/drawing/2014/main" id="{6A2FBC75-B4BE-47E2-A2D8-501C8034839E}"/>
              </a:ext>
            </a:extLst>
          </p:cNvPr>
          <p:cNvSpPr/>
          <p:nvPr/>
        </p:nvSpPr>
        <p:spPr>
          <a:xfrm>
            <a:off x="728728" y="190234"/>
            <a:ext cx="7539372" cy="1075587"/>
          </a:xfrm>
          <a:prstGeom prst="horizontalScroll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err="1">
                <a:latin typeface="Calligula" panose="020B0600050302020204" pitchFamily="34" charset="0"/>
              </a:rPr>
              <a:t>It’s</a:t>
            </a:r>
            <a:r>
              <a:rPr lang="fr-FR" sz="4000" b="1">
                <a:latin typeface="Calligula" panose="020B0600050302020204" pitchFamily="34" charset="0"/>
              </a:rPr>
              <a:t> </a:t>
            </a:r>
            <a:r>
              <a:rPr lang="fr-FR" sz="4000" b="1" err="1">
                <a:latin typeface="Calligula" panose="020B0600050302020204" pitchFamily="34" charset="0"/>
              </a:rPr>
              <a:t>your</a:t>
            </a:r>
            <a:r>
              <a:rPr lang="fr-FR" sz="4000" b="1">
                <a:latin typeface="Calligula" panose="020B0600050302020204" pitchFamily="34" charset="0"/>
              </a:rPr>
              <a:t> </a:t>
            </a:r>
            <a:r>
              <a:rPr lang="fr-FR" sz="4000" b="1" err="1">
                <a:latin typeface="Calligula" panose="020B0600050302020204" pitchFamily="34" charset="0"/>
              </a:rPr>
              <a:t>turn</a:t>
            </a:r>
            <a:r>
              <a:rPr lang="fr-FR" sz="4000" b="1">
                <a:latin typeface="Calligula" panose="020B0600050302020204" pitchFamily="34" charset="0"/>
              </a:rPr>
              <a:t>!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A9CFB2A-DC6F-4A8F-B5FD-9A1FF654AE3E}"/>
              </a:ext>
            </a:extLst>
          </p:cNvPr>
          <p:cNvSpPr txBox="1">
            <a:spLocks/>
          </p:cNvSpPr>
          <p:nvPr/>
        </p:nvSpPr>
        <p:spPr>
          <a:xfrm>
            <a:off x="214996" y="1434761"/>
            <a:ext cx="1745240" cy="7563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200" b="1" err="1">
                <a:solidFill>
                  <a:srgbClr val="C00000"/>
                </a:solidFill>
                <a:latin typeface="+mn-lt"/>
              </a:rPr>
              <a:t>giant</a:t>
            </a:r>
            <a:endParaRPr lang="fr-FR" sz="3200" b="1">
              <a:solidFill>
                <a:srgbClr val="C00000"/>
              </a:solidFill>
              <a:latin typeface="+mn-lt"/>
              <a:cs typeface="Calibri Light"/>
            </a:endParaRP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28FC9808-1587-4469-907F-60D75BC92D75}"/>
              </a:ext>
            </a:extLst>
          </p:cNvPr>
          <p:cNvSpPr txBox="1">
            <a:spLocks/>
          </p:cNvSpPr>
          <p:nvPr/>
        </p:nvSpPr>
        <p:spPr>
          <a:xfrm>
            <a:off x="2258291" y="1441350"/>
            <a:ext cx="1745240" cy="7563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200" b="1">
                <a:solidFill>
                  <a:srgbClr val="C00000"/>
                </a:solidFill>
                <a:latin typeface="+mn-lt"/>
              </a:rPr>
              <a:t>Scottish</a:t>
            </a:r>
            <a:endParaRPr lang="fr-FR" sz="3200" b="1">
              <a:solidFill>
                <a:srgbClr val="C00000"/>
              </a:solidFill>
              <a:latin typeface="+mn-lt"/>
              <a:cs typeface="Calibri Light"/>
            </a:endParaRP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CA44F714-2AA7-478A-96FC-2CB4C9A258F5}"/>
              </a:ext>
            </a:extLst>
          </p:cNvPr>
          <p:cNvSpPr txBox="1">
            <a:spLocks/>
          </p:cNvSpPr>
          <p:nvPr/>
        </p:nvSpPr>
        <p:spPr>
          <a:xfrm>
            <a:off x="6570145" y="1481559"/>
            <a:ext cx="2050041" cy="7563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200" b="1" err="1">
                <a:solidFill>
                  <a:srgbClr val="C00000"/>
                </a:solidFill>
                <a:latin typeface="+mn-lt"/>
              </a:rPr>
              <a:t>incredible</a:t>
            </a:r>
            <a:endParaRPr lang="fr-FR" sz="3200" b="1">
              <a:solidFill>
                <a:srgbClr val="C00000"/>
              </a:solidFill>
              <a:latin typeface="+mn-lt"/>
              <a:cs typeface="Calibri Light"/>
            </a:endParaRPr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71792D1A-F3BC-4243-9FA6-53F97C06BDD5}"/>
              </a:ext>
            </a:extLst>
          </p:cNvPr>
          <p:cNvSpPr/>
          <p:nvPr/>
        </p:nvSpPr>
        <p:spPr>
          <a:xfrm>
            <a:off x="8823120" y="309093"/>
            <a:ext cx="3038779" cy="1172466"/>
          </a:xfrm>
          <a:prstGeom prst="roundRect">
            <a:avLst/>
          </a:prstGeom>
          <a:solidFill>
            <a:srgbClr val="C23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/>
              <a:t>a + son-consonne</a:t>
            </a:r>
          </a:p>
          <a:p>
            <a:pPr algn="ctr"/>
            <a:r>
              <a:rPr lang="fr-FR" sz="2800"/>
              <a:t>an + son-voyelle</a:t>
            </a:r>
          </a:p>
        </p:txBody>
      </p:sp>
    </p:spTree>
    <p:extLst>
      <p:ext uri="{BB962C8B-B14F-4D97-AF65-F5344CB8AC3E}">
        <p14:creationId xmlns:p14="http://schemas.microsoft.com/office/powerpoint/2010/main" val="3677252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22222E-6 L 0.45026 0.191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13" y="95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1.85185E-6 L 0.35912 0.320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56" y="16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85185E-6 L 0.2013 0.4659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65" y="232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81481E-6 L -0.33125 0.6092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63" y="30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A close up of a door&#10;&#10;Description generated with high confidence">
            <a:extLst>
              <a:ext uri="{FF2B5EF4-FFF2-40B4-BE49-F238E27FC236}">
                <a16:creationId xmlns:a16="http://schemas.microsoft.com/office/drawing/2014/main" id="{7CB6F5C9-DF42-BD41-B00B-8F60D39EBD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8083" b="-1"/>
          <a:stretch/>
        </p:blipFill>
        <p:spPr>
          <a:xfrm>
            <a:off x="399011" y="3651261"/>
            <a:ext cx="11618818" cy="3206739"/>
          </a:xfrm>
          <a:prstGeom prst="rect">
            <a:avLst/>
          </a:prstGeom>
        </p:spPr>
      </p:pic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E2D91689-AF1C-9E4A-9626-4ABE799472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3235" y="510527"/>
            <a:ext cx="3819661" cy="2696213"/>
          </a:xfrm>
          <a:ln>
            <a:solidFill>
              <a:schemeClr val="accent2"/>
            </a:solidFill>
          </a:ln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r-FR" sz="12800" b="1" u="sng">
                <a:solidFill>
                  <a:schemeClr val="accent2"/>
                </a:solidFill>
              </a:rPr>
              <a:t>Adjectives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r-FR" sz="12800" b="1" err="1">
                <a:solidFill>
                  <a:schemeClr val="accent2"/>
                </a:solidFill>
              </a:rPr>
              <a:t>gigantic</a:t>
            </a:r>
            <a:r>
              <a:rPr lang="fr-FR" sz="12800" b="1">
                <a:solidFill>
                  <a:schemeClr val="accent2"/>
                </a:solidFill>
              </a:rPr>
              <a:t>  big  </a:t>
            </a:r>
            <a:r>
              <a:rPr lang="fr-FR" sz="12800" b="1" err="1">
                <a:solidFill>
                  <a:schemeClr val="accent2"/>
                </a:solidFill>
              </a:rPr>
              <a:t>small</a:t>
            </a:r>
            <a:r>
              <a:rPr lang="fr-FR" sz="12800" b="1">
                <a:solidFill>
                  <a:schemeClr val="accent2"/>
                </a:solidFill>
              </a:rPr>
              <a:t>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r-FR" sz="12800" b="1" err="1">
                <a:solidFill>
                  <a:schemeClr val="accent2"/>
                </a:solidFill>
              </a:rPr>
              <a:t>famous</a:t>
            </a:r>
            <a:r>
              <a:rPr lang="fr-FR" sz="12800" b="1">
                <a:solidFill>
                  <a:schemeClr val="accent2"/>
                </a:solidFill>
              </a:rPr>
              <a:t>   </a:t>
            </a:r>
            <a:r>
              <a:rPr lang="fr-FR" sz="12800" b="1" err="1">
                <a:solidFill>
                  <a:schemeClr val="accent2"/>
                </a:solidFill>
              </a:rPr>
              <a:t>legendary</a:t>
            </a:r>
            <a:endParaRPr lang="fr-FR" sz="12800" b="1">
              <a:solidFill>
                <a:schemeClr val="accent2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r-FR" sz="12800" b="1">
                <a:solidFill>
                  <a:schemeClr val="accent2"/>
                </a:solidFill>
              </a:rPr>
              <a:t>Scottish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fr-FR" sz="12800" b="1" err="1">
                <a:solidFill>
                  <a:schemeClr val="accent2"/>
                </a:solidFill>
              </a:rPr>
              <a:t>scary</a:t>
            </a:r>
            <a:r>
              <a:rPr lang="fr-FR" sz="12800" b="1">
                <a:solidFill>
                  <a:schemeClr val="accent2"/>
                </a:solidFill>
              </a:rPr>
              <a:t>  </a:t>
            </a:r>
            <a:r>
              <a:rPr lang="fr-FR" sz="12800" b="1" err="1">
                <a:solidFill>
                  <a:schemeClr val="accent2"/>
                </a:solidFill>
              </a:rPr>
              <a:t>funny</a:t>
            </a:r>
            <a:endParaRPr lang="fr-FR" sz="12800" b="1">
              <a:solidFill>
                <a:schemeClr val="accent2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fr-FR">
              <a:solidFill>
                <a:schemeClr val="accent2"/>
              </a:solidFill>
            </a:endParaRPr>
          </a:p>
          <a:p>
            <a:pPr marL="0" indent="0">
              <a:buNone/>
            </a:pPr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7548C54-2810-6249-9E8A-A118BA9B7B01}"/>
              </a:ext>
            </a:extLst>
          </p:cNvPr>
          <p:cNvSpPr/>
          <p:nvPr/>
        </p:nvSpPr>
        <p:spPr>
          <a:xfrm>
            <a:off x="7943971" y="583580"/>
            <a:ext cx="3518982" cy="21236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fr-FR" sz="3200" b="1" u="sng" err="1">
                <a:solidFill>
                  <a:schemeClr val="accent1"/>
                </a:solidFill>
              </a:rPr>
              <a:t>Nouns</a:t>
            </a:r>
            <a:endParaRPr lang="fr-FR" sz="3200" b="1" u="sng">
              <a:solidFill>
                <a:schemeClr val="accent1"/>
              </a:solidFill>
            </a:endParaRPr>
          </a:p>
          <a:p>
            <a:r>
              <a:rPr lang="fr-FR" sz="3200" b="1">
                <a:solidFill>
                  <a:schemeClr val="accent1"/>
                </a:solidFill>
              </a:rPr>
              <a:t>animal    </a:t>
            </a:r>
            <a:r>
              <a:rPr lang="fr-FR" sz="3200" b="1" err="1">
                <a:solidFill>
                  <a:schemeClr val="accent1"/>
                </a:solidFill>
              </a:rPr>
              <a:t>creature</a:t>
            </a:r>
            <a:endParaRPr lang="fr-FR" sz="3200" b="1">
              <a:solidFill>
                <a:schemeClr val="accent1"/>
              </a:solidFill>
            </a:endParaRPr>
          </a:p>
          <a:p>
            <a:r>
              <a:rPr lang="fr-FR" sz="3200" b="1" err="1">
                <a:solidFill>
                  <a:schemeClr val="accent1"/>
                </a:solidFill>
              </a:rPr>
              <a:t>legend</a:t>
            </a:r>
            <a:r>
              <a:rPr lang="fr-FR" sz="3200" b="1">
                <a:solidFill>
                  <a:schemeClr val="accent1"/>
                </a:solidFill>
              </a:rPr>
              <a:t>      </a:t>
            </a:r>
            <a:r>
              <a:rPr lang="fr-FR" sz="3200" b="1" err="1">
                <a:solidFill>
                  <a:schemeClr val="accent1"/>
                </a:solidFill>
              </a:rPr>
              <a:t>lake</a:t>
            </a:r>
            <a:endParaRPr lang="fr-FR" sz="3200" b="1">
              <a:solidFill>
                <a:schemeClr val="accent1"/>
              </a:solidFill>
            </a:endParaRPr>
          </a:p>
          <a:p>
            <a:endParaRPr lang="fr-FR" b="1" u="sng">
              <a:solidFill>
                <a:schemeClr val="accent1"/>
              </a:solidFill>
            </a:endParaRPr>
          </a:p>
          <a:p>
            <a:endParaRPr lang="fr-FR" b="1" u="sng">
              <a:solidFill>
                <a:schemeClr val="accent1"/>
              </a:solidFill>
            </a:endParaRPr>
          </a:p>
        </p:txBody>
      </p:sp>
      <p:sp>
        <p:nvSpPr>
          <p:cNvPr id="12" name="Flèche vers la droite 11">
            <a:extLst>
              <a:ext uri="{FF2B5EF4-FFF2-40B4-BE49-F238E27FC236}">
                <a16:creationId xmlns:a16="http://schemas.microsoft.com/office/drawing/2014/main" id="{0924E03A-390A-5A4E-96B9-23FC501C46AE}"/>
              </a:ext>
            </a:extLst>
          </p:cNvPr>
          <p:cNvSpPr/>
          <p:nvPr/>
        </p:nvSpPr>
        <p:spPr>
          <a:xfrm>
            <a:off x="879764" y="4176591"/>
            <a:ext cx="724593" cy="266007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654B30A9-4FE0-6846-ACD8-B133A3477F8F}"/>
              </a:ext>
            </a:extLst>
          </p:cNvPr>
          <p:cNvSpPr txBox="1"/>
          <p:nvPr/>
        </p:nvSpPr>
        <p:spPr>
          <a:xfrm>
            <a:off x="1820488" y="4010337"/>
            <a:ext cx="4921395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fr-FR" sz="4400">
                <a:latin typeface="Handwriting Medium"/>
              </a:rPr>
              <a:t>Loch Ness </a:t>
            </a:r>
            <a:r>
              <a:rPr lang="fr-FR" sz="4400" err="1">
                <a:latin typeface="Handwriting Medium"/>
              </a:rPr>
              <a:t>is</a:t>
            </a:r>
            <a:r>
              <a:rPr lang="fr-FR" sz="4400">
                <a:latin typeface="Handwriting Medium"/>
              </a:rPr>
              <a:t> …</a:t>
            </a:r>
          </a:p>
        </p:txBody>
      </p:sp>
      <p:sp>
        <p:nvSpPr>
          <p:cNvPr id="15" name="Flèche vers la droite 14">
            <a:extLst>
              <a:ext uri="{FF2B5EF4-FFF2-40B4-BE49-F238E27FC236}">
                <a16:creationId xmlns:a16="http://schemas.microsoft.com/office/drawing/2014/main" id="{A472CDE9-AE65-6F4E-97C1-E9C5A96153B6}"/>
              </a:ext>
            </a:extLst>
          </p:cNvPr>
          <p:cNvSpPr/>
          <p:nvPr/>
        </p:nvSpPr>
        <p:spPr>
          <a:xfrm>
            <a:off x="879764" y="5021533"/>
            <a:ext cx="724593" cy="266007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Flèche vers la droite 15">
            <a:extLst>
              <a:ext uri="{FF2B5EF4-FFF2-40B4-BE49-F238E27FC236}">
                <a16:creationId xmlns:a16="http://schemas.microsoft.com/office/drawing/2014/main" id="{0D6FDF9C-5B8A-7C47-B9D0-1489D7D7DFD2}"/>
              </a:ext>
            </a:extLst>
          </p:cNvPr>
          <p:cNvSpPr/>
          <p:nvPr/>
        </p:nvSpPr>
        <p:spPr>
          <a:xfrm>
            <a:off x="879763" y="5937646"/>
            <a:ext cx="724593" cy="266007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7413E737-B5DE-5A47-92B5-19274FEF21C3}"/>
              </a:ext>
            </a:extLst>
          </p:cNvPr>
          <p:cNvSpPr txBox="1"/>
          <p:nvPr/>
        </p:nvSpPr>
        <p:spPr>
          <a:xfrm>
            <a:off x="1820487" y="5663444"/>
            <a:ext cx="300920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err="1">
                <a:latin typeface="Handwriting Medium" panose="02000603000000000000" pitchFamily="2" charset="0"/>
              </a:rPr>
              <a:t>It’s</a:t>
            </a:r>
            <a:r>
              <a:rPr lang="fr-FR" sz="4400">
                <a:latin typeface="Handwriting Medium" panose="02000603000000000000" pitchFamily="2" charset="0"/>
              </a:rPr>
              <a:t> a …</a:t>
            </a:r>
          </a:p>
        </p:txBody>
      </p:sp>
      <p:sp>
        <p:nvSpPr>
          <p:cNvPr id="18" name="Parchemin : horizontal 17">
            <a:extLst>
              <a:ext uri="{FF2B5EF4-FFF2-40B4-BE49-F238E27FC236}">
                <a16:creationId xmlns:a16="http://schemas.microsoft.com/office/drawing/2014/main" id="{875A787C-162A-493B-A8F6-9793DB684899}"/>
              </a:ext>
            </a:extLst>
          </p:cNvPr>
          <p:cNvSpPr/>
          <p:nvPr/>
        </p:nvSpPr>
        <p:spPr>
          <a:xfrm>
            <a:off x="343971" y="463880"/>
            <a:ext cx="2319716" cy="3005082"/>
          </a:xfrm>
          <a:prstGeom prst="horizontalScroll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err="1">
                <a:latin typeface="Calligula" panose="020B0600050302020204" pitchFamily="34" charset="0"/>
              </a:rPr>
              <a:t>It’s</a:t>
            </a:r>
            <a:r>
              <a:rPr lang="fr-FR" sz="4000" b="1">
                <a:latin typeface="Calligula" panose="020B0600050302020204" pitchFamily="34" charset="0"/>
              </a:rPr>
              <a:t> </a:t>
            </a:r>
            <a:r>
              <a:rPr lang="fr-FR" sz="4000" b="1" err="1">
                <a:latin typeface="Calligula" panose="020B0600050302020204" pitchFamily="34" charset="0"/>
              </a:rPr>
              <a:t>your</a:t>
            </a:r>
            <a:r>
              <a:rPr lang="fr-FR" sz="4000" b="1">
                <a:latin typeface="Calligula" panose="020B0600050302020204" pitchFamily="34" charset="0"/>
              </a:rPr>
              <a:t> </a:t>
            </a:r>
            <a:r>
              <a:rPr lang="fr-FR" sz="4000" b="1" err="1">
                <a:latin typeface="Calligula" panose="020B0600050302020204" pitchFamily="34" charset="0"/>
              </a:rPr>
              <a:t>turn</a:t>
            </a:r>
            <a:r>
              <a:rPr lang="fr-FR" sz="4000" b="1">
                <a:latin typeface="Calligula" panose="020B0600050302020204" pitchFamily="34" charset="0"/>
              </a:rPr>
              <a:t>!</a:t>
            </a:r>
          </a:p>
        </p:txBody>
      </p:sp>
      <p:pic>
        <p:nvPicPr>
          <p:cNvPr id="19" name="Graphique 18" descr="Crayon">
            <a:extLst>
              <a:ext uri="{FF2B5EF4-FFF2-40B4-BE49-F238E27FC236}">
                <a16:creationId xmlns:a16="http://schemas.microsoft.com/office/drawing/2014/main" id="{EF100BD3-E916-8845-AE89-7EE425A6DB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60622" y="2078829"/>
            <a:ext cx="914400" cy="914400"/>
          </a:xfrm>
          <a:prstGeom prst="rect">
            <a:avLst/>
          </a:prstGeom>
        </p:spPr>
      </p:pic>
      <p:sp>
        <p:nvSpPr>
          <p:cNvPr id="14" name="ZoneTexte 12">
            <a:extLst>
              <a:ext uri="{FF2B5EF4-FFF2-40B4-BE49-F238E27FC236}">
                <a16:creationId xmlns:a16="http://schemas.microsoft.com/office/drawing/2014/main" id="{1CC51FEF-8D2C-4574-A516-D049F6E4A1E2}"/>
              </a:ext>
            </a:extLst>
          </p:cNvPr>
          <p:cNvSpPr txBox="1"/>
          <p:nvPr/>
        </p:nvSpPr>
        <p:spPr>
          <a:xfrm>
            <a:off x="1820488" y="4786714"/>
            <a:ext cx="4921395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fr-FR" sz="4400">
                <a:latin typeface="Handwriting Medium"/>
              </a:rPr>
              <a:t> </a:t>
            </a:r>
            <a:r>
              <a:rPr lang="fr-FR" sz="4400" err="1">
                <a:latin typeface="Handwriting Medium"/>
              </a:rPr>
              <a:t>Nessie</a:t>
            </a:r>
            <a:r>
              <a:rPr lang="fr-FR" sz="4400">
                <a:latin typeface="Handwriting Medium"/>
              </a:rPr>
              <a:t> </a:t>
            </a:r>
            <a:r>
              <a:rPr lang="fr-FR" sz="4400" err="1">
                <a:latin typeface="Handwriting Medium"/>
              </a:rPr>
              <a:t>is</a:t>
            </a:r>
            <a:r>
              <a:rPr lang="fr-FR" sz="4400">
                <a:latin typeface="Handwriting Medium"/>
              </a:rPr>
              <a:t> …</a:t>
            </a:r>
          </a:p>
        </p:txBody>
      </p:sp>
    </p:spTree>
    <p:extLst>
      <p:ext uri="{BB962C8B-B14F-4D97-AF65-F5344CB8AC3E}">
        <p14:creationId xmlns:p14="http://schemas.microsoft.com/office/powerpoint/2010/main" val="11191386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D70B121-56F4-4848-B38B-182089D909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BC06576-E753-7740-B8F2-358F320C9F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35765"/>
            <a:ext cx="3801985" cy="3886024"/>
          </a:xfrm>
        </p:spPr>
        <p:txBody>
          <a:bodyPr>
            <a:normAutofit/>
          </a:bodyPr>
          <a:lstStyle/>
          <a:p>
            <a:r>
              <a:rPr lang="fr-FR" b="1">
                <a:solidFill>
                  <a:schemeClr val="accent1"/>
                </a:solidFill>
              </a:rPr>
              <a:t>Listen and </a:t>
            </a:r>
            <a:r>
              <a:rPr lang="fr-FR" b="1" err="1">
                <a:solidFill>
                  <a:schemeClr val="accent1"/>
                </a:solidFill>
              </a:rPr>
              <a:t>draw</a:t>
            </a:r>
            <a:r>
              <a:rPr lang="fr-FR" b="1">
                <a:solidFill>
                  <a:schemeClr val="accent1"/>
                </a:solidFill>
              </a:rPr>
              <a:t>   the </a:t>
            </a:r>
            <a:r>
              <a:rPr lang="fr-FR" b="1" err="1">
                <a:solidFill>
                  <a:schemeClr val="accent1"/>
                </a:solidFill>
              </a:rPr>
              <a:t>monster</a:t>
            </a:r>
            <a:r>
              <a:rPr lang="fr-FR" b="1">
                <a:solidFill>
                  <a:schemeClr val="accent1"/>
                </a:solidFill>
              </a:rPr>
              <a:t>….</a:t>
            </a:r>
            <a:br>
              <a:rPr lang="fr-FR"/>
            </a:br>
            <a:endParaRPr lang="fr-FR">
              <a:solidFill>
                <a:schemeClr val="accent1"/>
              </a:solidFill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D72A2C9-F3CA-4216-8BAD-FA4C970C3C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19D7038-9BF4-984C-9C9B-93F723AAD1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031" y="592428"/>
            <a:ext cx="6679349" cy="5705341"/>
          </a:xfrm>
          <a:ln w="34925">
            <a:solidFill>
              <a:schemeClr val="accent1"/>
            </a:solidFill>
          </a:ln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fr-FR" sz="2400"/>
          </a:p>
          <a:p>
            <a:pPr marL="0" indent="0">
              <a:buNone/>
            </a:pPr>
            <a:endParaRPr lang="fr-FR" sz="2400"/>
          </a:p>
          <a:p>
            <a:pPr marL="0" indent="0">
              <a:buNone/>
            </a:pPr>
            <a:endParaRPr lang="fr-FR" sz="2400"/>
          </a:p>
          <a:p>
            <a:pPr marL="0" indent="0">
              <a:buNone/>
            </a:pPr>
            <a:endParaRPr lang="fr-FR" sz="2400"/>
          </a:p>
          <a:p>
            <a:pPr marL="0" indent="0">
              <a:buNone/>
            </a:pPr>
            <a:endParaRPr lang="fr-FR" sz="2400"/>
          </a:p>
          <a:p>
            <a:pPr marL="0" indent="0">
              <a:buNone/>
            </a:pPr>
            <a:endParaRPr lang="fr-FR" sz="2400"/>
          </a:p>
          <a:p>
            <a:pPr marL="0" indent="0">
              <a:buNone/>
            </a:pPr>
            <a:endParaRPr lang="fr-FR" sz="2400"/>
          </a:p>
          <a:p>
            <a:pPr marL="0" indent="0">
              <a:buNone/>
            </a:pPr>
            <a:endParaRPr lang="fr-FR" sz="2400"/>
          </a:p>
          <a:p>
            <a:pPr marL="0" indent="0">
              <a:buNone/>
            </a:pPr>
            <a:endParaRPr lang="fr-FR" sz="2400"/>
          </a:p>
        </p:txBody>
      </p:sp>
      <p:sp>
        <p:nvSpPr>
          <p:cNvPr id="4" name="Parchemin : horizontal 6">
            <a:extLst>
              <a:ext uri="{FF2B5EF4-FFF2-40B4-BE49-F238E27FC236}">
                <a16:creationId xmlns:a16="http://schemas.microsoft.com/office/drawing/2014/main" id="{1F8B3D1C-38FD-498A-A8B3-6D753E725307}"/>
              </a:ext>
            </a:extLst>
          </p:cNvPr>
          <p:cNvSpPr/>
          <p:nvPr/>
        </p:nvSpPr>
        <p:spPr>
          <a:xfrm>
            <a:off x="432478" y="320320"/>
            <a:ext cx="2319716" cy="3005082"/>
          </a:xfrm>
          <a:prstGeom prst="horizontalScroll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err="1">
                <a:latin typeface="Calligula" panose="020B0600050302020204" pitchFamily="34" charset="0"/>
              </a:rPr>
              <a:t>It’s</a:t>
            </a:r>
            <a:r>
              <a:rPr lang="fr-FR" sz="4000" b="1">
                <a:latin typeface="Calligula" panose="020B0600050302020204" pitchFamily="34" charset="0"/>
              </a:rPr>
              <a:t> </a:t>
            </a:r>
            <a:r>
              <a:rPr lang="fr-FR" sz="4000" b="1" err="1">
                <a:latin typeface="Calligula" panose="020B0600050302020204" pitchFamily="34" charset="0"/>
              </a:rPr>
              <a:t>your</a:t>
            </a:r>
            <a:r>
              <a:rPr lang="fr-FR" sz="4000" b="1">
                <a:latin typeface="Calligula" panose="020B0600050302020204" pitchFamily="34" charset="0"/>
              </a:rPr>
              <a:t> </a:t>
            </a:r>
            <a:r>
              <a:rPr lang="fr-FR" sz="4000" b="1" err="1">
                <a:latin typeface="Calligula" panose="020B0600050302020204" pitchFamily="34" charset="0"/>
              </a:rPr>
              <a:t>turn</a:t>
            </a:r>
            <a:r>
              <a:rPr lang="fr-FR" sz="4000" b="1">
                <a:latin typeface="Calligula" panose="020B060005030202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4988126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D70B121-56F4-4848-B38B-182089D909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BC06576-E753-7740-B8F2-358F320C9F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3877"/>
            <a:ext cx="3816096" cy="4930246"/>
          </a:xfrm>
        </p:spPr>
        <p:txBody>
          <a:bodyPr>
            <a:normAutofit/>
          </a:bodyPr>
          <a:lstStyle/>
          <a:p>
            <a:r>
              <a:rPr lang="fr-FR" b="1" err="1">
                <a:solidFill>
                  <a:schemeClr val="accent1"/>
                </a:solidFill>
              </a:rPr>
              <a:t>Now</a:t>
            </a:r>
            <a:r>
              <a:rPr lang="fr-FR" b="1">
                <a:solidFill>
                  <a:schemeClr val="accent1"/>
                </a:solidFill>
              </a:rPr>
              <a:t> </a:t>
            </a:r>
            <a:r>
              <a:rPr lang="fr-FR" b="1" err="1">
                <a:solidFill>
                  <a:schemeClr val="accent1"/>
                </a:solidFill>
              </a:rPr>
              <a:t>it’s</a:t>
            </a:r>
            <a:r>
              <a:rPr lang="fr-FR" b="1">
                <a:solidFill>
                  <a:schemeClr val="accent1"/>
                </a:solidFill>
              </a:rPr>
              <a:t> </a:t>
            </a:r>
            <a:r>
              <a:rPr lang="fr-FR" b="1" err="1">
                <a:solidFill>
                  <a:schemeClr val="accent1"/>
                </a:solidFill>
              </a:rPr>
              <a:t>your</a:t>
            </a:r>
            <a:r>
              <a:rPr lang="fr-FR" b="1">
                <a:solidFill>
                  <a:schemeClr val="accent1"/>
                </a:solidFill>
              </a:rPr>
              <a:t> </a:t>
            </a:r>
            <a:r>
              <a:rPr lang="fr-FR" b="1" err="1">
                <a:solidFill>
                  <a:schemeClr val="accent1"/>
                </a:solidFill>
              </a:rPr>
              <a:t>turn</a:t>
            </a:r>
            <a:r>
              <a:rPr lang="fr-FR" b="1">
                <a:solidFill>
                  <a:schemeClr val="accent1"/>
                </a:solidFill>
              </a:rPr>
              <a:t>!</a:t>
            </a:r>
            <a:br>
              <a:rPr lang="fr-FR" b="1">
                <a:solidFill>
                  <a:schemeClr val="accent1"/>
                </a:solidFill>
              </a:rPr>
            </a:br>
            <a:br>
              <a:rPr lang="fr-FR" b="1">
                <a:solidFill>
                  <a:schemeClr val="accent1"/>
                </a:solidFill>
              </a:rPr>
            </a:br>
            <a:br>
              <a:rPr lang="fr-FR" b="1">
                <a:solidFill>
                  <a:schemeClr val="accent1"/>
                </a:solidFill>
              </a:rPr>
            </a:br>
            <a:r>
              <a:rPr lang="fr-FR" b="1" err="1">
                <a:solidFill>
                  <a:schemeClr val="accent1"/>
                </a:solidFill>
              </a:rPr>
              <a:t>Listen</a:t>
            </a:r>
            <a:r>
              <a:rPr lang="fr-FR" b="1">
                <a:solidFill>
                  <a:schemeClr val="accent1"/>
                </a:solidFill>
              </a:rPr>
              <a:t> and </a:t>
            </a:r>
            <a:r>
              <a:rPr lang="fr-FR" b="1" err="1">
                <a:solidFill>
                  <a:schemeClr val="accent1"/>
                </a:solidFill>
              </a:rPr>
              <a:t>draw</a:t>
            </a:r>
            <a:r>
              <a:rPr lang="fr-FR" b="1">
                <a:solidFill>
                  <a:schemeClr val="accent1"/>
                </a:solidFill>
              </a:rPr>
              <a:t>   the </a:t>
            </a:r>
            <a:r>
              <a:rPr lang="fr-FR" b="1" err="1">
                <a:solidFill>
                  <a:schemeClr val="accent1"/>
                </a:solidFill>
              </a:rPr>
              <a:t>monster</a:t>
            </a:r>
            <a:r>
              <a:rPr lang="fr-FR" b="1">
                <a:solidFill>
                  <a:schemeClr val="accent1"/>
                </a:solidFill>
              </a:rPr>
              <a:t>….</a:t>
            </a:r>
            <a:br>
              <a:rPr lang="fr-FR">
                <a:solidFill>
                  <a:schemeClr val="accent1"/>
                </a:solidFill>
              </a:rPr>
            </a:br>
            <a:endParaRPr lang="fr-FR">
              <a:solidFill>
                <a:schemeClr val="accent1"/>
              </a:solidFill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D72A2C9-F3CA-4216-8BAD-FA4C970C3C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19D7038-9BF4-984C-9C9B-93F723AAD1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031" y="592428"/>
            <a:ext cx="6679349" cy="5705341"/>
          </a:xfrm>
          <a:ln w="34925">
            <a:solidFill>
              <a:schemeClr val="accent1"/>
            </a:solidFill>
          </a:ln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fr-FR" sz="2400"/>
          </a:p>
          <a:p>
            <a:pPr marL="0" indent="0">
              <a:buNone/>
            </a:pPr>
            <a:endParaRPr lang="fr-FR" sz="2400"/>
          </a:p>
          <a:p>
            <a:pPr marL="0" indent="0">
              <a:buNone/>
            </a:pPr>
            <a:endParaRPr lang="fr-FR" sz="2400"/>
          </a:p>
          <a:p>
            <a:pPr marL="0" indent="0">
              <a:buNone/>
            </a:pPr>
            <a:endParaRPr lang="fr-FR" sz="2400"/>
          </a:p>
          <a:p>
            <a:pPr marL="0" indent="0">
              <a:buNone/>
            </a:pPr>
            <a:endParaRPr lang="fr-FR" sz="2400"/>
          </a:p>
          <a:p>
            <a:pPr marL="0" indent="0">
              <a:buNone/>
            </a:pPr>
            <a:endParaRPr lang="fr-FR" sz="2400"/>
          </a:p>
          <a:p>
            <a:pPr marL="0" indent="0">
              <a:buNone/>
            </a:pPr>
            <a:endParaRPr lang="fr-FR" sz="2400"/>
          </a:p>
          <a:p>
            <a:pPr marL="0" indent="0">
              <a:buNone/>
            </a:pPr>
            <a:endParaRPr lang="fr-FR" sz="2400"/>
          </a:p>
          <a:p>
            <a:pPr marL="0" indent="0">
              <a:buNone/>
            </a:pPr>
            <a:endParaRPr lang="fr-FR" sz="2400"/>
          </a:p>
        </p:txBody>
      </p:sp>
    </p:spTree>
    <p:extLst>
      <p:ext uri="{BB962C8B-B14F-4D97-AF65-F5344CB8AC3E}">
        <p14:creationId xmlns:p14="http://schemas.microsoft.com/office/powerpoint/2010/main" val="17165706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D70B121-56F4-4848-B38B-182089D909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BC06576-E753-7740-B8F2-358F320C9F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3877"/>
            <a:ext cx="3816096" cy="4930246"/>
          </a:xfrm>
        </p:spPr>
        <p:txBody>
          <a:bodyPr>
            <a:normAutofit/>
          </a:bodyPr>
          <a:lstStyle/>
          <a:p>
            <a:br>
              <a:rPr lang="fr-FR" b="1">
                <a:solidFill>
                  <a:schemeClr val="accent1"/>
                </a:solidFill>
              </a:rPr>
            </a:br>
            <a:br>
              <a:rPr lang="fr-FR" b="1">
                <a:solidFill>
                  <a:schemeClr val="accent1"/>
                </a:solidFill>
              </a:rPr>
            </a:br>
            <a:br>
              <a:rPr lang="fr-FR" b="1">
                <a:solidFill>
                  <a:schemeClr val="accent1"/>
                </a:solidFill>
              </a:rPr>
            </a:br>
            <a:r>
              <a:rPr lang="fr-FR" b="1" err="1">
                <a:solidFill>
                  <a:schemeClr val="accent1"/>
                </a:solidFill>
              </a:rPr>
              <a:t>Let’s</a:t>
            </a:r>
            <a:r>
              <a:rPr lang="fr-FR" b="1">
                <a:solidFill>
                  <a:schemeClr val="accent1"/>
                </a:solidFill>
              </a:rPr>
              <a:t> </a:t>
            </a:r>
            <a:r>
              <a:rPr lang="fr-FR" b="1" err="1">
                <a:solidFill>
                  <a:schemeClr val="accent1"/>
                </a:solidFill>
              </a:rPr>
              <a:t>see</a:t>
            </a:r>
            <a:r>
              <a:rPr lang="fr-FR" b="1">
                <a:solidFill>
                  <a:schemeClr val="accent1"/>
                </a:solidFill>
              </a:rPr>
              <a:t>….</a:t>
            </a:r>
            <a:br>
              <a:rPr lang="fr-FR">
                <a:solidFill>
                  <a:schemeClr val="accent1"/>
                </a:solidFill>
              </a:rPr>
            </a:br>
            <a:endParaRPr lang="fr-FR">
              <a:solidFill>
                <a:schemeClr val="accent1"/>
              </a:solidFill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D72A2C9-F3CA-4216-8BAD-FA4C970C3C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19D7038-9BF4-984C-9C9B-93F723AAD1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031" y="592428"/>
            <a:ext cx="6679349" cy="5705341"/>
          </a:xfrm>
          <a:ln w="34925">
            <a:solidFill>
              <a:schemeClr val="accent1"/>
            </a:solidFill>
          </a:ln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fr-FR" sz="2400"/>
          </a:p>
          <a:p>
            <a:pPr marL="0" indent="0">
              <a:buNone/>
            </a:pPr>
            <a:endParaRPr lang="fr-FR" sz="2400"/>
          </a:p>
          <a:p>
            <a:pPr marL="0" indent="0">
              <a:buNone/>
            </a:pPr>
            <a:endParaRPr lang="fr-FR" sz="2400"/>
          </a:p>
          <a:p>
            <a:pPr marL="0" indent="0">
              <a:buNone/>
            </a:pPr>
            <a:endParaRPr lang="fr-FR" sz="2400"/>
          </a:p>
          <a:p>
            <a:pPr marL="0" indent="0">
              <a:buNone/>
            </a:pPr>
            <a:endParaRPr lang="fr-FR" sz="2400"/>
          </a:p>
          <a:p>
            <a:pPr marL="0" indent="0">
              <a:buNone/>
            </a:pPr>
            <a:endParaRPr lang="fr-FR" sz="2400"/>
          </a:p>
          <a:p>
            <a:pPr marL="0" indent="0">
              <a:buNone/>
            </a:pPr>
            <a:endParaRPr lang="fr-FR" sz="2400"/>
          </a:p>
          <a:p>
            <a:pPr marL="0" indent="0">
              <a:buNone/>
            </a:pPr>
            <a:endParaRPr lang="fr-FR" sz="2400"/>
          </a:p>
          <a:p>
            <a:pPr marL="0" indent="0">
              <a:buNone/>
            </a:pPr>
            <a:endParaRPr lang="fr-FR" sz="2400"/>
          </a:p>
        </p:txBody>
      </p:sp>
      <p:pic>
        <p:nvPicPr>
          <p:cNvPr id="6" name="Image 5" descr="Une image contenant chemise&#10;&#10;Description générée automatiquement">
            <a:extLst>
              <a:ext uri="{FF2B5EF4-FFF2-40B4-BE49-F238E27FC236}">
                <a16:creationId xmlns:a16="http://schemas.microsoft.com/office/drawing/2014/main" id="{1BEA5858-8753-4F79-A319-F945DB9995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35" t="56173" r="56387" b="14909"/>
          <a:stretch/>
        </p:blipFill>
        <p:spPr>
          <a:xfrm>
            <a:off x="6096000" y="758450"/>
            <a:ext cx="4918364" cy="5401941"/>
          </a:xfrm>
          <a:prstGeom prst="rect">
            <a:avLst/>
          </a:prstGeom>
        </p:spPr>
      </p:pic>
      <p:sp>
        <p:nvSpPr>
          <p:cNvPr id="7" name="Parchemin : horizontal 6">
            <a:extLst>
              <a:ext uri="{FF2B5EF4-FFF2-40B4-BE49-F238E27FC236}">
                <a16:creationId xmlns:a16="http://schemas.microsoft.com/office/drawing/2014/main" id="{61D1B18D-CDBE-40E4-AE7F-9D057C7C75A3}"/>
              </a:ext>
            </a:extLst>
          </p:cNvPr>
          <p:cNvSpPr/>
          <p:nvPr/>
        </p:nvSpPr>
        <p:spPr>
          <a:xfrm>
            <a:off x="1335589" y="348542"/>
            <a:ext cx="2319716" cy="3005082"/>
          </a:xfrm>
          <a:prstGeom prst="horizontalScroll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err="1">
                <a:latin typeface="Calligula" panose="020B0600050302020204" pitchFamily="34" charset="0"/>
              </a:rPr>
              <a:t>It’s</a:t>
            </a:r>
            <a:r>
              <a:rPr lang="fr-FR" sz="4000" b="1">
                <a:latin typeface="Calligula" panose="020B0600050302020204" pitchFamily="34" charset="0"/>
              </a:rPr>
              <a:t> </a:t>
            </a:r>
            <a:r>
              <a:rPr lang="fr-FR" sz="4000" b="1" err="1">
                <a:latin typeface="Calligula" panose="020B0600050302020204" pitchFamily="34" charset="0"/>
              </a:rPr>
              <a:t>your</a:t>
            </a:r>
            <a:r>
              <a:rPr lang="fr-FR" sz="4000" b="1">
                <a:latin typeface="Calligula" panose="020B0600050302020204" pitchFamily="34" charset="0"/>
              </a:rPr>
              <a:t> </a:t>
            </a:r>
            <a:r>
              <a:rPr lang="fr-FR" sz="4000" b="1" err="1">
                <a:latin typeface="Calligula" panose="020B0600050302020204" pitchFamily="34" charset="0"/>
              </a:rPr>
              <a:t>turn</a:t>
            </a:r>
            <a:r>
              <a:rPr lang="fr-FR" sz="4000" b="1">
                <a:latin typeface="Calligula" panose="020B060005030202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906037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B854194-185D-494D-905C-7C7CB2E3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608211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4F5FA0D-0104-4987-8241-EFF7C85B88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1998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897127E-6CEF-446C-BE87-93B7C46E4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CFD27D-C9B5-4F75-922E-C1FA88189B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0875" y="2167715"/>
            <a:ext cx="3968990" cy="213950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en-US" sz="6000">
                <a:solidFill>
                  <a:schemeClr val="bg1"/>
                </a:solidFill>
                <a:cs typeface="Calibri"/>
              </a:rPr>
              <a:t>Let's recap!</a:t>
            </a:r>
            <a:endParaRPr lang="en-US" sz="6000">
              <a:solidFill>
                <a:schemeClr val="bg1"/>
              </a:solidFill>
            </a:endParaRPr>
          </a:p>
          <a:p>
            <a:endParaRPr lang="en-US" sz="2400">
              <a:solidFill>
                <a:srgbClr val="000000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001592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82CC88-6196-48C4-A1F6-95510DF9DE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6134" y="1247568"/>
            <a:ext cx="6457284" cy="280603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5400" b="1">
                <a:cs typeface="Calibri"/>
              </a:rPr>
              <a:t>Stay home, </a:t>
            </a:r>
          </a:p>
          <a:p>
            <a:pPr marL="0" indent="0">
              <a:buNone/>
            </a:pPr>
            <a:r>
              <a:rPr lang="en-US" sz="5400" b="1">
                <a:cs typeface="Calibri"/>
              </a:rPr>
              <a:t>stay safe and…</a:t>
            </a:r>
          </a:p>
          <a:p>
            <a:pPr marL="0" indent="0">
              <a:buNone/>
            </a:pPr>
            <a:r>
              <a:rPr lang="en-US" sz="5400" b="1" err="1">
                <a:cs typeface="Calibri"/>
              </a:rPr>
              <a:t>practise</a:t>
            </a:r>
            <a:r>
              <a:rPr lang="en-US" sz="5400" b="1">
                <a:cs typeface="Calibri"/>
              </a:rPr>
              <a:t> your English!</a:t>
            </a:r>
            <a:endParaRPr lang="en-US">
              <a:cs typeface="Calibri" panose="020F0502020204030204"/>
            </a:endParaRPr>
          </a:p>
        </p:txBody>
      </p:sp>
      <p:pic>
        <p:nvPicPr>
          <p:cNvPr id="2" name="Bye (mp3cut.net)">
            <a:hlinkClick r:id="" action="ppaction://media"/>
            <a:extLst>
              <a:ext uri="{FF2B5EF4-FFF2-40B4-BE49-F238E27FC236}">
                <a16:creationId xmlns:a16="http://schemas.microsoft.com/office/drawing/2014/main" id="{31C7770F-E286-48A8-AFB8-A1A0E8E5C82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105988" y="6095039"/>
            <a:ext cx="487363" cy="487363"/>
          </a:xfrm>
          <a:prstGeom prst="rect">
            <a:avLst/>
          </a:prstGeom>
        </p:spPr>
      </p:pic>
      <p:pic>
        <p:nvPicPr>
          <p:cNvPr id="7" name="Graphic 6" descr="House">
            <a:extLst>
              <a:ext uri="{FF2B5EF4-FFF2-40B4-BE49-F238E27FC236}">
                <a16:creationId xmlns:a16="http://schemas.microsoft.com/office/drawing/2014/main" id="{06449E02-6B7F-414B-950A-C1D00209F5D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253418" y="-156325"/>
            <a:ext cx="4623260" cy="4623260"/>
          </a:xfrm>
          <a:custGeom>
            <a:avLst/>
            <a:gdLst/>
            <a:ahLst/>
            <a:cxnLst/>
            <a:rect l="l" t="t" r="r" b="b"/>
            <a:pathLst>
              <a:path w="4114800" h="5712488">
                <a:moveTo>
                  <a:pt x="133155" y="0"/>
                </a:moveTo>
                <a:lnTo>
                  <a:pt x="3981645" y="0"/>
                </a:lnTo>
                <a:cubicBezTo>
                  <a:pt x="4055184" y="0"/>
                  <a:pt x="4114800" y="59616"/>
                  <a:pt x="4114800" y="133155"/>
                </a:cubicBezTo>
                <a:lnTo>
                  <a:pt x="4114800" y="5579333"/>
                </a:lnTo>
                <a:cubicBezTo>
                  <a:pt x="4114800" y="5652872"/>
                  <a:pt x="4055184" y="5712488"/>
                  <a:pt x="3981645" y="5712488"/>
                </a:cubicBezTo>
                <a:lnTo>
                  <a:pt x="133155" y="5712488"/>
                </a:lnTo>
                <a:cubicBezTo>
                  <a:pt x="59616" y="5712488"/>
                  <a:pt x="0" y="5652872"/>
                  <a:pt x="0" y="5579333"/>
                </a:cubicBezTo>
                <a:lnTo>
                  <a:pt x="0" y="133155"/>
                </a:lnTo>
                <a:cubicBezTo>
                  <a:pt x="0" y="59616"/>
                  <a:pt x="59616" y="0"/>
                  <a:pt x="133155" y="0"/>
                </a:cubicBezTo>
                <a:close/>
              </a:path>
            </a:pathLst>
          </a:custGeom>
        </p:spPr>
      </p:pic>
      <p:pic>
        <p:nvPicPr>
          <p:cNvPr id="6" name="Image 5" descr="Une image contenant chemise&#10;&#10;Description générée automatiquement">
            <a:extLst>
              <a:ext uri="{FF2B5EF4-FFF2-40B4-BE49-F238E27FC236}">
                <a16:creationId xmlns:a16="http://schemas.microsoft.com/office/drawing/2014/main" id="{BE31BD14-8242-425B-8C7C-DA3BE8BA88A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35" t="56173" r="56387" b="14909"/>
          <a:stretch/>
        </p:blipFill>
        <p:spPr>
          <a:xfrm>
            <a:off x="5879772" y="449892"/>
            <a:ext cx="2143736" cy="2354510"/>
          </a:xfrm>
          <a:prstGeom prst="rect">
            <a:avLst/>
          </a:prstGeom>
        </p:spPr>
      </p:pic>
      <p:pic>
        <p:nvPicPr>
          <p:cNvPr id="5" name="Espace réservé du contenu 8">
            <a:extLst>
              <a:ext uri="{FF2B5EF4-FFF2-40B4-BE49-F238E27FC236}">
                <a16:creationId xmlns:a16="http://schemas.microsoft.com/office/drawing/2014/main" id="{C87C8EE2-8749-4804-AB09-6591F0E1B2C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9860" y="4380242"/>
            <a:ext cx="1960622" cy="180149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32530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2.59259E-6 L -0.03385 0.09907 L -0.06523 2.59259E-6 L -0.09883 0.09907 L -0.13242 2.59259E-6 L -0.16354 0.09907 L -0.1974 2.59259E-6 L -0.22851 0.09907 L -0.26211 2.59259E-6 L -0.29583 0.09907 L -0.32695 2.59259E-6 L -0.36081 0.09907 L -0.39193 2.59259E-6 L -0.42552 0.09907 L -0.45911 2.59259E-6 L -0.49049 0.09907 L -0.5237 2.59259E-6 " pathEditMode="relative" rAng="0" ptsTypes="AAAAAAAAAAAAAAA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85" y="495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Graphic 13" descr="Magnifying glass">
            <a:extLst>
              <a:ext uri="{FF2B5EF4-FFF2-40B4-BE49-F238E27FC236}">
                <a16:creationId xmlns:a16="http://schemas.microsoft.com/office/drawing/2014/main" id="{5A1E656A-5EA6-4366-8B05-C5D24CB397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81142" y="1960274"/>
            <a:ext cx="745150" cy="745150"/>
          </a:xfrm>
          <a:prstGeom prst="rect">
            <a:avLst/>
          </a:prstGeom>
        </p:spPr>
      </p:pic>
      <p:pic>
        <p:nvPicPr>
          <p:cNvPr id="5" name="Graphic 13" descr="Magnifying glass">
            <a:extLst>
              <a:ext uri="{FF2B5EF4-FFF2-40B4-BE49-F238E27FC236}">
                <a16:creationId xmlns:a16="http://schemas.microsoft.com/office/drawing/2014/main" id="{CB53210B-DE87-4169-B200-AC4E2410CB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46379" y="3031422"/>
            <a:ext cx="745150" cy="745150"/>
          </a:xfrm>
          <a:prstGeom prst="rect">
            <a:avLst/>
          </a:prstGeom>
        </p:spPr>
      </p:pic>
      <p:pic>
        <p:nvPicPr>
          <p:cNvPr id="6" name="Graphic 13" descr="Magnifying glass">
            <a:extLst>
              <a:ext uri="{FF2B5EF4-FFF2-40B4-BE49-F238E27FC236}">
                <a16:creationId xmlns:a16="http://schemas.microsoft.com/office/drawing/2014/main" id="{C1C78E61-1488-4A61-9700-51B4819C5B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89838" y="3987716"/>
            <a:ext cx="745150" cy="745150"/>
          </a:xfrm>
          <a:prstGeom prst="rect">
            <a:avLst/>
          </a:prstGeom>
        </p:spPr>
      </p:pic>
      <p:pic>
        <p:nvPicPr>
          <p:cNvPr id="7" name="Graphic 13" descr="Magnifying glass">
            <a:extLst>
              <a:ext uri="{FF2B5EF4-FFF2-40B4-BE49-F238E27FC236}">
                <a16:creationId xmlns:a16="http://schemas.microsoft.com/office/drawing/2014/main" id="{B7C953A1-6084-4978-8B1E-C876E6C049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07357" y="4847721"/>
            <a:ext cx="745150" cy="74515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FF67D14B-A8CF-491B-9FF5-4155677D36DD}"/>
              </a:ext>
            </a:extLst>
          </p:cNvPr>
          <p:cNvSpPr txBox="1"/>
          <p:nvPr/>
        </p:nvSpPr>
        <p:spPr>
          <a:xfrm>
            <a:off x="2181969" y="2229168"/>
            <a:ext cx="939133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fr-FR" sz="3200"/>
              <a:t>Listen!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2838CB20-4F43-4B48-8BFD-7D20891068A6}"/>
              </a:ext>
            </a:extLst>
          </p:cNvPr>
          <p:cNvSpPr txBox="1"/>
          <p:nvPr/>
        </p:nvSpPr>
        <p:spPr>
          <a:xfrm>
            <a:off x="2181969" y="3180052"/>
            <a:ext cx="86380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err="1"/>
              <a:t>We’re</a:t>
            </a:r>
            <a:r>
              <a:rPr lang="fr-FR" sz="3200"/>
              <a:t> </a:t>
            </a:r>
            <a:r>
              <a:rPr lang="fr-FR" sz="3200" err="1"/>
              <a:t>visiting</a:t>
            </a:r>
            <a:r>
              <a:rPr lang="fr-FR" sz="3200"/>
              <a:t> a country in the UK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7BE40F8-5FBA-44E9-94C7-64EC6D01E14B}"/>
              </a:ext>
            </a:extLst>
          </p:cNvPr>
          <p:cNvSpPr txBox="1"/>
          <p:nvPr/>
        </p:nvSpPr>
        <p:spPr>
          <a:xfrm>
            <a:off x="2181969" y="4084012"/>
            <a:ext cx="82138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err="1"/>
              <a:t>It’s</a:t>
            </a:r>
            <a:r>
              <a:rPr lang="fr-FR" sz="3200"/>
              <a:t> in GB.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22DC4EBE-563E-4247-AE21-597AC94EE6F3}"/>
              </a:ext>
            </a:extLst>
          </p:cNvPr>
          <p:cNvSpPr txBox="1"/>
          <p:nvPr/>
        </p:nvSpPr>
        <p:spPr>
          <a:xfrm>
            <a:off x="2181968" y="5004196"/>
            <a:ext cx="86380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/>
              <a:t>Men </a:t>
            </a:r>
            <a:r>
              <a:rPr lang="fr-FR" sz="3200" err="1"/>
              <a:t>sometimes</a:t>
            </a:r>
            <a:r>
              <a:rPr lang="fr-FR" sz="3200"/>
              <a:t> wear  kilts.</a:t>
            </a: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CEFBC3D3-999B-4C6B-82E2-AA54640C420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01455" y="1560610"/>
            <a:ext cx="2650026" cy="3339881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BA138B62-9480-4ED2-A01C-6FE9A0284A0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38411" y="1827865"/>
            <a:ext cx="2963751" cy="3761106"/>
          </a:xfrm>
          <a:prstGeom prst="rect">
            <a:avLst/>
          </a:prstGeom>
        </p:spPr>
      </p:pic>
      <p:pic>
        <p:nvPicPr>
          <p:cNvPr id="20" name="1000 welcome (mp3cut.net)">
            <a:hlinkClick r:id="" action="ppaction://media"/>
            <a:extLst>
              <a:ext uri="{FF2B5EF4-FFF2-40B4-BE49-F238E27FC236}">
                <a16:creationId xmlns:a16="http://schemas.microsoft.com/office/drawing/2014/main" id="{D9FC92BF-0A66-4E9F-8A0F-433656A49FD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840312" y="5498997"/>
            <a:ext cx="487363" cy="487363"/>
          </a:xfrm>
          <a:prstGeom prst="rect">
            <a:avLst/>
          </a:prstGeom>
        </p:spPr>
      </p:pic>
      <p:sp>
        <p:nvSpPr>
          <p:cNvPr id="16" name="Parchemin : horizontal 15">
            <a:extLst>
              <a:ext uri="{FF2B5EF4-FFF2-40B4-BE49-F238E27FC236}">
                <a16:creationId xmlns:a16="http://schemas.microsoft.com/office/drawing/2014/main" id="{44904FE6-369E-450F-8588-2F7AAE9E2392}"/>
              </a:ext>
            </a:extLst>
          </p:cNvPr>
          <p:cNvSpPr/>
          <p:nvPr/>
        </p:nvSpPr>
        <p:spPr>
          <a:xfrm>
            <a:off x="1757781" y="504994"/>
            <a:ext cx="8638023" cy="1074025"/>
          </a:xfrm>
          <a:prstGeom prst="horizontalScroll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err="1">
                <a:latin typeface="Calligula" panose="020B0600050302020204" pitchFamily="34" charset="0"/>
              </a:rPr>
              <a:t>Today’s</a:t>
            </a:r>
            <a:r>
              <a:rPr lang="fr-FR" sz="4000" b="1">
                <a:latin typeface="Calligula" panose="020B0600050302020204" pitchFamily="34" charset="0"/>
              </a:rPr>
              <a:t> clues</a:t>
            </a:r>
          </a:p>
        </p:txBody>
      </p:sp>
    </p:spTree>
    <p:extLst>
      <p:ext uri="{BB962C8B-B14F-4D97-AF65-F5344CB8AC3E}">
        <p14:creationId xmlns:p14="http://schemas.microsoft.com/office/powerpoint/2010/main" val="2729579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856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2" grpId="0"/>
      <p:bldP spid="9" grpId="0"/>
      <p:bldP spid="3" grpId="0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1FC3167-9C5F-48B5-952D-EDAF710727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1110" y="2832244"/>
            <a:ext cx="2632364" cy="1193511"/>
          </a:xfrm>
        </p:spPr>
        <p:txBody>
          <a:bodyPr/>
          <a:lstStyle/>
          <a:p>
            <a:r>
              <a:rPr lang="fr-FR"/>
              <a:t>The end</a:t>
            </a:r>
          </a:p>
        </p:txBody>
      </p:sp>
    </p:spTree>
    <p:extLst>
      <p:ext uri="{BB962C8B-B14F-4D97-AF65-F5344CB8AC3E}">
        <p14:creationId xmlns:p14="http://schemas.microsoft.com/office/powerpoint/2010/main" val="38671225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ABC8E62-95EE-614D-96C7-DFF91EEE6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4702" y="197748"/>
            <a:ext cx="1657027" cy="1325563"/>
          </a:xfrm>
        </p:spPr>
        <p:txBody>
          <a:bodyPr/>
          <a:lstStyle/>
          <a:p>
            <a:r>
              <a:rPr lang="fr-FR" dirty="0"/>
              <a:t>Links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E34CA4B-C719-194C-922A-8D8A8D9A54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705065"/>
            <a:ext cx="11694542" cy="4955187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fr-FR">
                <a:hlinkClick r:id="rId2"/>
              </a:rPr>
              <a:t>https://commons.wikimedia.org/wiki/File:Bagpipes.svg</a:t>
            </a:r>
          </a:p>
          <a:p>
            <a:r>
              <a:rPr lang="fr-FR">
                <a:hlinkClick r:id="rId2"/>
              </a:rPr>
              <a:t>https://commons.wikimedia.org/wiki/Category:Kilts#/media/File:Plaid_Kilt_Nontraditional.jpg</a:t>
            </a:r>
            <a:endParaRPr lang="fr-FR">
              <a:cs typeface="Calibri"/>
              <a:hlinkClick r:id="rId2"/>
            </a:endParaRPr>
          </a:p>
          <a:p>
            <a:r>
              <a:rPr lang="fr-FR">
                <a:ea typeface="+mn-lt"/>
                <a:cs typeface="+mn-lt"/>
                <a:hlinkClick r:id="rId3"/>
              </a:rPr>
              <a:t>https://fr.wikipedia.org/wiki/Fichier:Welcome_to_Scotland_sign_A1_road.jpg</a:t>
            </a:r>
            <a:endParaRPr lang="fr-FR">
              <a:ea typeface="+mn-lt"/>
              <a:cs typeface="+mn-lt"/>
            </a:endParaRPr>
          </a:p>
          <a:p>
            <a:r>
              <a:rPr lang="fr-FR">
                <a:ea typeface="+mn-lt"/>
                <a:cs typeface="+mn-lt"/>
                <a:hlinkClick r:id="rId4"/>
              </a:rPr>
              <a:t>https://commons.wikimedia.org/wiki/National_symbols_of_Scotland#/media/File:05_Bel_002_crop.jpg</a:t>
            </a:r>
          </a:p>
          <a:p>
            <a:r>
              <a:rPr lang="fr-FR">
                <a:ea typeface="+mn-lt"/>
                <a:cs typeface="+mn-lt"/>
                <a:hlinkClick r:id="rId4"/>
              </a:rPr>
              <a:t>https://commons.wikimedia.org/wiki/File:Unicorn_and_Thistle,_heraldic_panel_of_King_James_V_at_the_gatehouse_of_Holyrood_Palace,_Edinburgh.jpg</a:t>
            </a:r>
          </a:p>
          <a:p>
            <a:r>
              <a:rPr lang="fr-FR">
                <a:ea typeface="+mn-lt"/>
                <a:cs typeface="+mn-lt"/>
                <a:hlinkClick r:id="rId5"/>
              </a:rPr>
              <a:t>https://fr.m.wikipedia.org/wiki/Fichier:Friedrich-Johann-Justin-Bertuch_Mythical-Creature-Dragon_1806.jpg#/media/File%3ABertuch-Unicorn.png</a:t>
            </a:r>
            <a:endParaRPr lang="fr-FR">
              <a:ea typeface="+mn-lt"/>
              <a:cs typeface="+mn-lt"/>
            </a:endParaRPr>
          </a:p>
          <a:p>
            <a:endParaRPr lang="fr-FR">
              <a:ea typeface="+mn-lt"/>
              <a:cs typeface="+mn-lt"/>
            </a:endParaRPr>
          </a:p>
          <a:p>
            <a:pPr marL="0" indent="0">
              <a:buNone/>
            </a:pPr>
            <a:r>
              <a:rPr lang="fr-FR">
                <a:ea typeface="+mn-lt"/>
                <a:cs typeface="+mn-lt"/>
              </a:rPr>
              <a:t>- </a:t>
            </a:r>
            <a:r>
              <a:rPr lang="fr-FR" err="1">
                <a:ea typeface="+mn-lt"/>
                <a:cs typeface="+mn-lt"/>
              </a:rPr>
              <a:t>Daffodil</a:t>
            </a:r>
            <a:r>
              <a:rPr lang="fr-FR">
                <a:ea typeface="+mn-lt"/>
                <a:cs typeface="+mn-lt"/>
              </a:rPr>
              <a:t>  </a:t>
            </a:r>
            <a:r>
              <a:rPr lang="fr-FR">
                <a:hlinkClick r:id="rId6"/>
              </a:rPr>
              <a:t>https://www.flaticon.com/free-icon/daffodil_1600814</a:t>
            </a:r>
            <a:r>
              <a:rPr lang="fr-FR"/>
              <a:t> </a:t>
            </a:r>
            <a:r>
              <a:rPr lang="fr-FR" err="1"/>
              <a:t>credit</a:t>
            </a:r>
            <a:r>
              <a:rPr lang="fr-FR"/>
              <a:t> the </a:t>
            </a:r>
            <a:r>
              <a:rPr lang="fr-FR" err="1"/>
              <a:t>author</a:t>
            </a:r>
            <a:r>
              <a:rPr lang="fr-FR"/>
              <a:t>??</a:t>
            </a:r>
            <a:endParaRPr lang="fr-FR">
              <a:ea typeface="+mn-lt"/>
              <a:cs typeface="+mn-lt"/>
            </a:endParaRPr>
          </a:p>
          <a:p>
            <a:pPr marL="0" indent="0">
              <a:buNone/>
            </a:pPr>
            <a:endParaRPr lang="fr-FR">
              <a:ea typeface="+mn-lt"/>
              <a:cs typeface="+mn-lt"/>
            </a:endParaRPr>
          </a:p>
          <a:p>
            <a:endParaRPr lang="fr-FR">
              <a:ea typeface="+mn-lt"/>
              <a:cs typeface="+mn-lt"/>
            </a:endParaRPr>
          </a:p>
          <a:p>
            <a:endParaRPr lang="fr-FR">
              <a:ea typeface="+mn-lt"/>
              <a:cs typeface="+mn-lt"/>
            </a:endParaRPr>
          </a:p>
          <a:p>
            <a:endParaRPr lang="fr-FR">
              <a:cs typeface="Calibri" panose="020F0502020204030204"/>
            </a:endParaRPr>
          </a:p>
          <a:p>
            <a:endParaRPr lang="fr-FR">
              <a:cs typeface="Calibri" panose="020F0502020204030204"/>
            </a:endParaRPr>
          </a:p>
          <a:p>
            <a:endParaRPr lang="fr-FR">
              <a:cs typeface="Calibri" panose="020F0502020204030204"/>
            </a:endParaRPr>
          </a:p>
          <a:p>
            <a:endParaRPr lang="fr-FR">
              <a:cs typeface="Calibri" panose="020F0502020204030204"/>
            </a:endParaRPr>
          </a:p>
          <a:p>
            <a:endParaRPr lang="fr-FR">
              <a:cs typeface="Calibri" panose="020F0502020204030204"/>
            </a:endParaRPr>
          </a:p>
          <a:p>
            <a:endParaRPr lang="fr-FR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94597314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66F0457-6ABB-9342-A181-C3FE66EB7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29558" y="0"/>
            <a:ext cx="7324241" cy="1325563"/>
          </a:xfrm>
        </p:spPr>
        <p:txBody>
          <a:bodyPr/>
          <a:lstStyle/>
          <a:p>
            <a:r>
              <a:rPr lang="fr-FR" b="1" dirty="0" err="1">
                <a:solidFill>
                  <a:srgbClr val="C00000"/>
                </a:solidFill>
                <a:latin typeface="Comic Sans MS" panose="030F0902030302020204" pitchFamily="66" charset="0"/>
              </a:rPr>
              <a:t>Let’s</a:t>
            </a:r>
            <a:r>
              <a:rPr lang="fr-FR" b="1" dirty="0">
                <a:solidFill>
                  <a:srgbClr val="C00000"/>
                </a:solidFill>
                <a:latin typeface="Comic Sans MS" panose="030F0902030302020204" pitchFamily="66" charset="0"/>
              </a:rPr>
              <a:t> check!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6501A86-DDA1-4547-874C-9D8FBDC38A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102" y="914400"/>
            <a:ext cx="11644423" cy="5784111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en-GB" sz="16000">
                <a:latin typeface="Comic Sans MS" panose="030F0902030302020204" pitchFamily="66" charset="0"/>
              </a:rPr>
              <a:t>Loch Ness isn’t the biggest lake in </a:t>
            </a:r>
            <a:r>
              <a:rPr lang="en-GB" sz="16000">
                <a:solidFill>
                  <a:srgbClr val="C00000"/>
                </a:solidFill>
                <a:latin typeface="Comic Sans MS" panose="030F0902030302020204" pitchFamily="66" charset="0"/>
              </a:rPr>
              <a:t>Scotland</a:t>
            </a:r>
            <a:r>
              <a:rPr lang="en-GB" sz="16000">
                <a:latin typeface="Comic Sans MS" panose="030F0902030302020204" pitchFamily="66" charset="0"/>
              </a:rPr>
              <a:t>, but because it is very deep, it is the one with the most </a:t>
            </a:r>
            <a:r>
              <a:rPr lang="en-GB" sz="16000">
                <a:solidFill>
                  <a:srgbClr val="C00000"/>
                </a:solidFill>
                <a:latin typeface="Comic Sans MS" panose="030F0902030302020204" pitchFamily="66" charset="0"/>
              </a:rPr>
              <a:t>water</a:t>
            </a:r>
            <a:r>
              <a:rPr lang="en-GB" sz="16000">
                <a:latin typeface="Comic Sans MS" panose="030F0902030302020204" pitchFamily="66" charset="0"/>
              </a:rPr>
              <a:t>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en-GB" sz="16000">
                <a:latin typeface="Comic Sans MS" panose="030F0902030302020204" pitchFamily="66" charset="0"/>
              </a:rPr>
              <a:t>But that’s not why it’s </a:t>
            </a:r>
            <a:r>
              <a:rPr lang="en-GB" sz="16000">
                <a:solidFill>
                  <a:srgbClr val="C00000"/>
                </a:solidFill>
                <a:latin typeface="Comic Sans MS" panose="030F0902030302020204" pitchFamily="66" charset="0"/>
              </a:rPr>
              <a:t>famous. </a:t>
            </a:r>
            <a:r>
              <a:rPr lang="en-GB" sz="16000">
                <a:latin typeface="Comic Sans MS" panose="030F0902030302020204" pitchFamily="66" charset="0"/>
              </a:rPr>
              <a:t>It is famous because many </a:t>
            </a:r>
            <a:r>
              <a:rPr lang="en-GB" sz="16000">
                <a:solidFill>
                  <a:srgbClr val="C00000"/>
                </a:solidFill>
                <a:latin typeface="Comic Sans MS" panose="030F0902030302020204" pitchFamily="66" charset="0"/>
              </a:rPr>
              <a:t>people</a:t>
            </a:r>
            <a:r>
              <a:rPr lang="en-GB" sz="16000">
                <a:latin typeface="Comic Sans MS" panose="030F0902030302020204" pitchFamily="66" charset="0"/>
              </a:rPr>
              <a:t> believe that a </a:t>
            </a:r>
            <a:r>
              <a:rPr lang="en-GB" sz="16000">
                <a:solidFill>
                  <a:srgbClr val="C00000"/>
                </a:solidFill>
                <a:latin typeface="Comic Sans MS" panose="030F0902030302020204" pitchFamily="66" charset="0"/>
              </a:rPr>
              <a:t>gigantic</a:t>
            </a:r>
            <a:r>
              <a:rPr lang="en-GB" sz="16000">
                <a:latin typeface="Comic Sans MS" panose="030F0902030302020204" pitchFamily="66" charset="0"/>
              </a:rPr>
              <a:t>, prehistoric </a:t>
            </a:r>
            <a:r>
              <a:rPr lang="en-GB" sz="16000">
                <a:solidFill>
                  <a:srgbClr val="C00000"/>
                </a:solidFill>
                <a:latin typeface="Comic Sans MS" panose="030F0902030302020204" pitchFamily="66" charset="0"/>
              </a:rPr>
              <a:t>animal</a:t>
            </a:r>
            <a:r>
              <a:rPr lang="en-GB" sz="16000">
                <a:latin typeface="Comic Sans MS" panose="030F0902030302020204" pitchFamily="66" charset="0"/>
              </a:rPr>
              <a:t> lives there.</a:t>
            </a:r>
          </a:p>
          <a:p>
            <a:pPr marL="0" indent="0">
              <a:lnSpc>
                <a:spcPct val="170000"/>
              </a:lnSpc>
              <a:buNone/>
            </a:pPr>
            <a:endParaRPr lang="en-GB" sz="16000">
              <a:latin typeface="Comic Sans MS" panose="030F0902030302020204" pitchFamily="66" charset="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en-GB" sz="16000">
                <a:latin typeface="Comic Sans MS" panose="030F0902030302020204" pitchFamily="66" charset="0"/>
              </a:rPr>
              <a:t>Some people call her the Loch Ness </a:t>
            </a:r>
            <a:r>
              <a:rPr lang="en-GB" sz="16000">
                <a:solidFill>
                  <a:srgbClr val="C00000"/>
                </a:solidFill>
                <a:latin typeface="Comic Sans MS" panose="030F0902030302020204" pitchFamily="66" charset="0"/>
              </a:rPr>
              <a:t>monster</a:t>
            </a:r>
            <a:r>
              <a:rPr lang="en-GB" sz="16000">
                <a:latin typeface="Comic Sans MS" panose="030F0902030302020204" pitchFamily="66" charset="0"/>
              </a:rPr>
              <a:t>, others prefer her nickname, Nessie</a:t>
            </a:r>
            <a:r>
              <a:rPr lang="en-GB" sz="16000"/>
              <a:t>.</a:t>
            </a:r>
          </a:p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626582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21F6001-A7A8-4ABC-AC2F-6B405E507D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6569" y="2472895"/>
            <a:ext cx="7665203" cy="1325563"/>
          </a:xfrm>
        </p:spPr>
        <p:txBody>
          <a:bodyPr/>
          <a:lstStyle/>
          <a:p>
            <a:r>
              <a:rPr lang="fr-FR" dirty="0"/>
              <a:t>Extra </a:t>
            </a:r>
            <a:r>
              <a:rPr lang="fr-FR" dirty="0" err="1"/>
              <a:t>activities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31215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02B6118-525B-A044-8E9C-9BF3088C5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06445" y="15845"/>
            <a:ext cx="4349262" cy="835668"/>
          </a:xfrm>
        </p:spPr>
        <p:txBody>
          <a:bodyPr>
            <a:normAutofit/>
          </a:bodyPr>
          <a:lstStyle/>
          <a:p>
            <a:pPr algn="ctr"/>
            <a:r>
              <a:rPr lang="fr-FR" err="1">
                <a:solidFill>
                  <a:srgbClr val="C00000"/>
                </a:solidFill>
              </a:rPr>
              <a:t>Let’s</a:t>
            </a:r>
            <a:r>
              <a:rPr lang="fr-FR">
                <a:solidFill>
                  <a:srgbClr val="C00000"/>
                </a:solidFill>
              </a:rPr>
              <a:t> </a:t>
            </a:r>
            <a:r>
              <a:rPr lang="fr-FR" err="1">
                <a:solidFill>
                  <a:srgbClr val="C00000"/>
                </a:solidFill>
              </a:rPr>
              <a:t>memorise</a:t>
            </a:r>
            <a:endParaRPr lang="fr-FR">
              <a:solidFill>
                <a:srgbClr val="C00000"/>
              </a:solidFill>
            </a:endParaRPr>
          </a:p>
        </p:txBody>
      </p:sp>
      <p:pic>
        <p:nvPicPr>
          <p:cNvPr id="9" name="Espace réservé du contenu 8">
            <a:extLst>
              <a:ext uri="{FF2B5EF4-FFF2-40B4-BE49-F238E27FC236}">
                <a16:creationId xmlns:a16="http://schemas.microsoft.com/office/drawing/2014/main" id="{D6C73E6C-7F5C-1245-A8B5-20750FE9A2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8147" y="1825625"/>
            <a:ext cx="4735706" cy="4351338"/>
          </a:xfrm>
        </p:spPr>
      </p:pic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96DDA8EF-B32F-534B-B675-E6DE6B404F0C}"/>
              </a:ext>
            </a:extLst>
          </p:cNvPr>
          <p:cNvCxnSpPr/>
          <p:nvPr/>
        </p:nvCxnSpPr>
        <p:spPr>
          <a:xfrm>
            <a:off x="6766560" y="4901184"/>
            <a:ext cx="2999232" cy="1514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37A12E07-63DE-A243-B9C7-94ACFF2AECD2}"/>
              </a:ext>
            </a:extLst>
          </p:cNvPr>
          <p:cNvCxnSpPr/>
          <p:nvPr/>
        </p:nvCxnSpPr>
        <p:spPr>
          <a:xfrm>
            <a:off x="6931577" y="5552248"/>
            <a:ext cx="2999232" cy="1514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43D4FCDA-154B-7C47-A605-BFBF7B15A154}"/>
              </a:ext>
            </a:extLst>
          </p:cNvPr>
          <p:cNvCxnSpPr>
            <a:cxnSpLocks/>
          </p:cNvCxnSpPr>
          <p:nvPr/>
        </p:nvCxnSpPr>
        <p:spPr>
          <a:xfrm>
            <a:off x="7129254" y="3992883"/>
            <a:ext cx="176443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id="{62842303-2A48-4C4D-889A-AB7BCED91092}"/>
              </a:ext>
            </a:extLst>
          </p:cNvPr>
          <p:cNvCxnSpPr/>
          <p:nvPr/>
        </p:nvCxnSpPr>
        <p:spPr>
          <a:xfrm flipH="1" flipV="1">
            <a:off x="1729047" y="1825625"/>
            <a:ext cx="2244437" cy="2193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40E7C7E3-59CB-384E-87D3-96A56B6363E7}"/>
              </a:ext>
            </a:extLst>
          </p:cNvPr>
          <p:cNvCxnSpPr>
            <a:cxnSpLocks/>
          </p:cNvCxnSpPr>
          <p:nvPr/>
        </p:nvCxnSpPr>
        <p:spPr>
          <a:xfrm flipH="1">
            <a:off x="2715092" y="3059553"/>
            <a:ext cx="1864114" cy="5449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91C0BA0C-333C-9741-A546-640D1EC4CF6A}"/>
              </a:ext>
            </a:extLst>
          </p:cNvPr>
          <p:cNvCxnSpPr>
            <a:cxnSpLocks/>
          </p:cNvCxnSpPr>
          <p:nvPr/>
        </p:nvCxnSpPr>
        <p:spPr>
          <a:xfrm flipV="1">
            <a:off x="4967066" y="1674063"/>
            <a:ext cx="780301" cy="5697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avec flèche 20">
            <a:extLst>
              <a:ext uri="{FF2B5EF4-FFF2-40B4-BE49-F238E27FC236}">
                <a16:creationId xmlns:a16="http://schemas.microsoft.com/office/drawing/2014/main" id="{317799F2-63C2-5D4A-9A55-A26C3A3D4D9F}"/>
              </a:ext>
            </a:extLst>
          </p:cNvPr>
          <p:cNvCxnSpPr>
            <a:cxnSpLocks/>
          </p:cNvCxnSpPr>
          <p:nvPr/>
        </p:nvCxnSpPr>
        <p:spPr>
          <a:xfrm flipH="1" flipV="1">
            <a:off x="3180905" y="2598161"/>
            <a:ext cx="1398301" cy="2353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6B83DCD2-87B4-F94B-AB17-463044A42FA4}"/>
              </a:ext>
            </a:extLst>
          </p:cNvPr>
          <p:cNvCxnSpPr>
            <a:cxnSpLocks/>
          </p:cNvCxnSpPr>
          <p:nvPr/>
        </p:nvCxnSpPr>
        <p:spPr>
          <a:xfrm flipV="1">
            <a:off x="4981171" y="1655615"/>
            <a:ext cx="1950406" cy="8023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avec flèche 24">
            <a:extLst>
              <a:ext uri="{FF2B5EF4-FFF2-40B4-BE49-F238E27FC236}">
                <a16:creationId xmlns:a16="http://schemas.microsoft.com/office/drawing/2014/main" id="{8CF9C606-A2DC-8445-ABE1-667EF8F3BD32}"/>
              </a:ext>
            </a:extLst>
          </p:cNvPr>
          <p:cNvCxnSpPr>
            <a:cxnSpLocks/>
          </p:cNvCxnSpPr>
          <p:nvPr/>
        </p:nvCxnSpPr>
        <p:spPr>
          <a:xfrm flipV="1">
            <a:off x="5357216" y="1655616"/>
            <a:ext cx="2807974" cy="13066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avec flèche 26">
            <a:extLst>
              <a:ext uri="{FF2B5EF4-FFF2-40B4-BE49-F238E27FC236}">
                <a16:creationId xmlns:a16="http://schemas.microsoft.com/office/drawing/2014/main" id="{4DE41931-DE1E-D34D-ACE9-E868F2F25AE9}"/>
              </a:ext>
            </a:extLst>
          </p:cNvPr>
          <p:cNvCxnSpPr>
            <a:cxnSpLocks/>
          </p:cNvCxnSpPr>
          <p:nvPr/>
        </p:nvCxnSpPr>
        <p:spPr>
          <a:xfrm flipH="1">
            <a:off x="2851265" y="3831414"/>
            <a:ext cx="2682374" cy="7868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ZoneTexte 28">
            <a:extLst>
              <a:ext uri="{FF2B5EF4-FFF2-40B4-BE49-F238E27FC236}">
                <a16:creationId xmlns:a16="http://schemas.microsoft.com/office/drawing/2014/main" id="{0B06D637-436E-5D45-B453-E301EC830135}"/>
              </a:ext>
            </a:extLst>
          </p:cNvPr>
          <p:cNvSpPr txBox="1"/>
          <p:nvPr/>
        </p:nvSpPr>
        <p:spPr>
          <a:xfrm>
            <a:off x="10405872" y="172069"/>
            <a:ext cx="1556791" cy="707886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fr-FR" sz="4000" b="1"/>
              <a:t>EYES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1D6C9174-4A85-C24E-8A82-C660861EEC86}"/>
              </a:ext>
            </a:extLst>
          </p:cNvPr>
          <p:cNvSpPr txBox="1"/>
          <p:nvPr/>
        </p:nvSpPr>
        <p:spPr>
          <a:xfrm>
            <a:off x="26096" y="980173"/>
            <a:ext cx="1404288" cy="70788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4000" b="1"/>
              <a:t>EARS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147C87BC-7416-324E-820A-8A37033864A7}"/>
              </a:ext>
            </a:extLst>
          </p:cNvPr>
          <p:cNvSpPr txBox="1"/>
          <p:nvPr/>
        </p:nvSpPr>
        <p:spPr>
          <a:xfrm>
            <a:off x="10271761" y="1888402"/>
            <a:ext cx="1791812" cy="70788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4000" b="1"/>
              <a:t>NECK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243FA83C-3898-8141-ABCA-C137126CDE2D}"/>
              </a:ext>
            </a:extLst>
          </p:cNvPr>
          <p:cNvSpPr txBox="1"/>
          <p:nvPr/>
        </p:nvSpPr>
        <p:spPr>
          <a:xfrm>
            <a:off x="10947604" y="2814382"/>
            <a:ext cx="1070348" cy="70788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4000" b="1"/>
              <a:t>TAIL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9044B737-6AA6-8E47-B2F8-8C0C278430EB}"/>
              </a:ext>
            </a:extLst>
          </p:cNvPr>
          <p:cNvSpPr txBox="1"/>
          <p:nvPr/>
        </p:nvSpPr>
        <p:spPr>
          <a:xfrm>
            <a:off x="10226140" y="1000632"/>
            <a:ext cx="1791812" cy="70788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4000" b="1"/>
              <a:t>LEG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7F0F9A01-4C87-DA46-A3B1-32A0F6E5F903}"/>
              </a:ext>
            </a:extLst>
          </p:cNvPr>
          <p:cNvSpPr txBox="1"/>
          <p:nvPr/>
        </p:nvSpPr>
        <p:spPr>
          <a:xfrm>
            <a:off x="10059468" y="3706513"/>
            <a:ext cx="2030458" cy="132343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4000" b="1"/>
              <a:t>1 FOOT</a:t>
            </a:r>
          </a:p>
          <a:p>
            <a:r>
              <a:rPr lang="fr-FR" sz="4000" b="1"/>
              <a:t>2 FEET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9AEE5BC2-6DFF-1940-B51E-5CEB7A8426C5}"/>
              </a:ext>
            </a:extLst>
          </p:cNvPr>
          <p:cNvSpPr txBox="1"/>
          <p:nvPr/>
        </p:nvSpPr>
        <p:spPr>
          <a:xfrm>
            <a:off x="-5594" y="2664672"/>
            <a:ext cx="1565131" cy="70788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4000" b="1"/>
              <a:t>BODY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7E4DA316-7263-154C-9EB5-753229A75825}"/>
              </a:ext>
            </a:extLst>
          </p:cNvPr>
          <p:cNvSpPr txBox="1"/>
          <p:nvPr/>
        </p:nvSpPr>
        <p:spPr>
          <a:xfrm>
            <a:off x="-5594" y="4616933"/>
            <a:ext cx="1925834" cy="70788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4000" b="1"/>
              <a:t>MOUTH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AC9629D5-08C5-4D45-9942-2DC820CA317D}"/>
              </a:ext>
            </a:extLst>
          </p:cNvPr>
          <p:cNvSpPr txBox="1"/>
          <p:nvPr/>
        </p:nvSpPr>
        <p:spPr>
          <a:xfrm>
            <a:off x="1642" y="3660346"/>
            <a:ext cx="1672962" cy="70788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4000" b="1"/>
              <a:t>NOSE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E0F6BFCF-F09B-B24D-AA98-E392C86DFBEA}"/>
              </a:ext>
            </a:extLst>
          </p:cNvPr>
          <p:cNvSpPr txBox="1"/>
          <p:nvPr/>
        </p:nvSpPr>
        <p:spPr>
          <a:xfrm>
            <a:off x="40793" y="1785708"/>
            <a:ext cx="1550771" cy="70788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4000" b="1"/>
              <a:t>HORN</a:t>
            </a:r>
          </a:p>
        </p:txBody>
      </p:sp>
    </p:spTree>
    <p:extLst>
      <p:ext uri="{BB962C8B-B14F-4D97-AF65-F5344CB8AC3E}">
        <p14:creationId xmlns:p14="http://schemas.microsoft.com/office/powerpoint/2010/main" val="427947397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C9ED7E0-C1E5-2A40-8B7E-6D59C12787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621" r="6420"/>
          <a:stretch/>
        </p:blipFill>
        <p:spPr>
          <a:xfrm>
            <a:off x="1098455" y="1948070"/>
            <a:ext cx="9319346" cy="3757366"/>
          </a:xfrm>
          <a:prstGeom prst="rect">
            <a:avLst/>
          </a:prstGeom>
        </p:spPr>
      </p:pic>
      <p:pic>
        <p:nvPicPr>
          <p:cNvPr id="2" name="Part3-Nessie">
            <a:hlinkClick r:id="" action="ppaction://media"/>
            <a:extLst>
              <a:ext uri="{FF2B5EF4-FFF2-40B4-BE49-F238E27FC236}">
                <a16:creationId xmlns:a16="http://schemas.microsoft.com/office/drawing/2014/main" id="{5D5AADE3-4508-470D-B78C-6F5477C7AB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039243" y="5078925"/>
            <a:ext cx="487363" cy="487363"/>
          </a:xfrm>
          <a:prstGeom prst="rect">
            <a:avLst/>
          </a:prstGeom>
        </p:spPr>
      </p:pic>
      <p:sp>
        <p:nvSpPr>
          <p:cNvPr id="6" name="Parchemin : horizontal 5">
            <a:extLst>
              <a:ext uri="{FF2B5EF4-FFF2-40B4-BE49-F238E27FC236}">
                <a16:creationId xmlns:a16="http://schemas.microsoft.com/office/drawing/2014/main" id="{27D96921-19B6-4BC9-B603-823D9BE66F3C}"/>
              </a:ext>
            </a:extLst>
          </p:cNvPr>
          <p:cNvSpPr/>
          <p:nvPr/>
        </p:nvSpPr>
        <p:spPr>
          <a:xfrm>
            <a:off x="3230774" y="654527"/>
            <a:ext cx="5730451" cy="996074"/>
          </a:xfrm>
          <a:prstGeom prst="horizontalScroll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 err="1">
                <a:latin typeface="Calligula" panose="020B0600050302020204" pitchFamily="34" charset="0"/>
              </a:rPr>
              <a:t>Let’s</a:t>
            </a:r>
            <a:r>
              <a:rPr lang="fr-FR" sz="4000" b="1" dirty="0">
                <a:latin typeface="Calligula" panose="020B0600050302020204" pitchFamily="34" charset="0"/>
              </a:rPr>
              <a:t> </a:t>
            </a:r>
            <a:r>
              <a:rPr lang="fr-FR" sz="4000" b="1" dirty="0" err="1">
                <a:latin typeface="Calligula" panose="020B0600050302020204" pitchFamily="34" charset="0"/>
              </a:rPr>
              <a:t>read</a:t>
            </a:r>
            <a:r>
              <a:rPr lang="fr-FR" sz="4000" b="1" dirty="0">
                <a:latin typeface="Calligula" panose="020B060005030202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635014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7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D70B121-56F4-4848-B38B-182089D909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7926615-E07D-B547-AE42-20A16FF7F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3877"/>
            <a:ext cx="3494362" cy="4930246"/>
          </a:xfrm>
        </p:spPr>
        <p:txBody>
          <a:bodyPr>
            <a:normAutofit/>
          </a:bodyPr>
          <a:lstStyle/>
          <a:p>
            <a:pPr algn="r"/>
            <a:r>
              <a:rPr lang="fr-FR" err="1">
                <a:solidFill>
                  <a:schemeClr val="accent1"/>
                </a:solidFill>
              </a:rPr>
              <a:t>What</a:t>
            </a:r>
            <a:r>
              <a:rPr lang="fr-FR">
                <a:solidFill>
                  <a:schemeClr val="accent1"/>
                </a:solidFill>
              </a:rPr>
              <a:t> </a:t>
            </a:r>
            <a:r>
              <a:rPr lang="fr-FR" err="1">
                <a:solidFill>
                  <a:schemeClr val="accent1"/>
                </a:solidFill>
              </a:rPr>
              <a:t>did</a:t>
            </a:r>
            <a:r>
              <a:rPr lang="fr-FR">
                <a:solidFill>
                  <a:schemeClr val="accent1"/>
                </a:solidFill>
              </a:rPr>
              <a:t> </a:t>
            </a:r>
            <a:r>
              <a:rPr lang="fr-FR" err="1">
                <a:solidFill>
                  <a:schemeClr val="accent1"/>
                </a:solidFill>
              </a:rPr>
              <a:t>you</a:t>
            </a:r>
            <a:r>
              <a:rPr lang="fr-FR">
                <a:solidFill>
                  <a:schemeClr val="accent1"/>
                </a:solidFill>
              </a:rPr>
              <a:t> </a:t>
            </a:r>
            <a:r>
              <a:rPr lang="fr-FR" err="1">
                <a:solidFill>
                  <a:schemeClr val="accent1"/>
                </a:solidFill>
              </a:rPr>
              <a:t>understand</a:t>
            </a:r>
            <a:r>
              <a:rPr lang="fr-FR">
                <a:solidFill>
                  <a:schemeClr val="accent1"/>
                </a:solidFill>
              </a:rPr>
              <a:t>?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D72A2C9-F3CA-4216-8BAD-FA4C970C3C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3782301-C595-8A48-8071-DA0FF871D2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031" y="641958"/>
            <a:ext cx="6377769" cy="5574083"/>
          </a:xfrm>
        </p:spPr>
        <p:txBody>
          <a:bodyPr anchor="ctr">
            <a:normAutofit/>
          </a:bodyPr>
          <a:lstStyle/>
          <a:p>
            <a:r>
              <a:rPr lang="fr-FR" sz="4000" err="1">
                <a:latin typeface="Handwriting Medium" panose="02000603000000000000" pitchFamily="2" charset="0"/>
              </a:rPr>
              <a:t>extraordinary</a:t>
            </a:r>
            <a:r>
              <a:rPr lang="fr-FR" sz="4000">
                <a:latin typeface="Handwriting Medium" panose="02000603000000000000" pitchFamily="2" charset="0"/>
              </a:rPr>
              <a:t> animal</a:t>
            </a:r>
          </a:p>
          <a:p>
            <a:r>
              <a:rPr lang="fr-FR" sz="4000">
                <a:latin typeface="Handwriting Medium" panose="02000603000000000000" pitchFamily="2" charset="0"/>
              </a:rPr>
              <a:t>as big as an </a:t>
            </a:r>
            <a:r>
              <a:rPr lang="fr-FR" sz="4000" err="1">
                <a:latin typeface="Handwriting Medium" panose="02000603000000000000" pitchFamily="2" charset="0"/>
              </a:rPr>
              <a:t>elephant</a:t>
            </a:r>
            <a:endParaRPr lang="fr-FR" sz="4000">
              <a:latin typeface="Handwriting Medium" panose="02000603000000000000" pitchFamily="2" charset="0"/>
            </a:endParaRPr>
          </a:p>
          <a:p>
            <a:r>
              <a:rPr lang="fr-FR" sz="4000">
                <a:latin typeface="Handwriting Medium" panose="02000603000000000000" pitchFamily="2" charset="0"/>
              </a:rPr>
              <a:t>long neck like a </a:t>
            </a:r>
            <a:r>
              <a:rPr lang="fr-FR" sz="4000" err="1">
                <a:latin typeface="Handwriting Medium" panose="02000603000000000000" pitchFamily="2" charset="0"/>
              </a:rPr>
              <a:t>giraffe</a:t>
            </a:r>
            <a:endParaRPr lang="fr-FR" sz="4000">
              <a:latin typeface="Handwriting Medium" panose="02000603000000000000" pitchFamily="2" charset="0"/>
            </a:endParaRPr>
          </a:p>
          <a:p>
            <a:r>
              <a:rPr lang="fr-FR" sz="4000" err="1">
                <a:latin typeface="Handwriting Medium" panose="02000603000000000000" pitchFamily="2" charset="0"/>
              </a:rPr>
              <a:t>monster</a:t>
            </a:r>
            <a:endParaRPr lang="fr-FR" sz="4000">
              <a:latin typeface="Handwriting Medium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07793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81705F7-7EB3-46FA-BE86-329E16B4D4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428" y="627564"/>
            <a:ext cx="7474172" cy="1325563"/>
          </a:xfrm>
        </p:spPr>
        <p:txBody>
          <a:bodyPr>
            <a:normAutofit/>
          </a:bodyPr>
          <a:lstStyle/>
          <a:p>
            <a:r>
              <a:rPr lang="fr-FR" err="1">
                <a:cs typeface="Calibri Light"/>
              </a:rPr>
              <a:t>Unscramble</a:t>
            </a:r>
            <a:r>
              <a:rPr lang="fr-FR">
                <a:cs typeface="Calibri Light"/>
              </a:rPr>
              <a:t> </a:t>
            </a:r>
            <a:r>
              <a:rPr lang="fr-FR" err="1">
                <a:cs typeface="Calibri Light"/>
              </a:rPr>
              <a:t>these</a:t>
            </a:r>
            <a:r>
              <a:rPr lang="fr-FR">
                <a:cs typeface="Calibri Light"/>
              </a:rPr>
              <a:t> sentences</a:t>
            </a:r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0CFBCDD-0D6C-45D9-A297-32EB26BC63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429" y="2278173"/>
            <a:ext cx="6467867" cy="345061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z="2400">
                <a:cs typeface="Calibri"/>
              </a:rPr>
              <a:t>round / a / has/ </a:t>
            </a:r>
            <a:r>
              <a:rPr lang="fr-FR" sz="2400" err="1">
                <a:cs typeface="Calibri"/>
              </a:rPr>
              <a:t>monster</a:t>
            </a:r>
            <a:r>
              <a:rPr lang="fr-FR" sz="2400">
                <a:cs typeface="Calibri"/>
              </a:rPr>
              <a:t> / body / neck /long / </a:t>
            </a:r>
            <a:r>
              <a:rPr lang="fr-FR" sz="2400" err="1">
                <a:cs typeface="Calibri"/>
              </a:rPr>
              <a:t>very</a:t>
            </a:r>
            <a:r>
              <a:rPr lang="fr-FR" sz="2400">
                <a:cs typeface="Calibri"/>
              </a:rPr>
              <a:t> / the/ and/ a.</a:t>
            </a:r>
          </a:p>
          <a:p>
            <a:endParaRPr lang="fr-FR" sz="2400">
              <a:cs typeface="Calibri"/>
            </a:endParaRPr>
          </a:p>
          <a:p>
            <a:r>
              <a:rPr lang="fr-FR" sz="2400" err="1">
                <a:cs typeface="Calibri"/>
              </a:rPr>
              <a:t>everyone</a:t>
            </a:r>
            <a:r>
              <a:rPr lang="fr-FR" sz="2400">
                <a:cs typeface="Calibri"/>
              </a:rPr>
              <a:t> /</a:t>
            </a:r>
            <a:r>
              <a:rPr lang="fr-FR" sz="2400" err="1">
                <a:cs typeface="Calibri"/>
              </a:rPr>
              <a:t>she</a:t>
            </a:r>
            <a:r>
              <a:rPr lang="fr-FR" sz="2400">
                <a:cs typeface="Calibri"/>
              </a:rPr>
              <a:t> / </a:t>
            </a:r>
            <a:r>
              <a:rPr lang="fr-FR" sz="2400" err="1">
                <a:cs typeface="Calibri"/>
              </a:rPr>
              <a:t>knows</a:t>
            </a:r>
            <a:r>
              <a:rPr lang="fr-FR" sz="2400">
                <a:cs typeface="Calibri"/>
              </a:rPr>
              <a:t> /an / </a:t>
            </a:r>
            <a:r>
              <a:rPr lang="fr-FR" sz="2400" err="1">
                <a:cs typeface="Calibri"/>
              </a:rPr>
              <a:t>monster</a:t>
            </a:r>
            <a:r>
              <a:rPr lang="fr-FR" sz="2400">
                <a:cs typeface="Calibri"/>
              </a:rPr>
              <a:t> / </a:t>
            </a:r>
            <a:r>
              <a:rPr lang="fr-FR" sz="2400" err="1">
                <a:cs typeface="Calibri"/>
              </a:rPr>
              <a:t>imaginary</a:t>
            </a:r>
            <a:r>
              <a:rPr lang="fr-FR" sz="2400">
                <a:cs typeface="Calibri"/>
              </a:rPr>
              <a:t> /</a:t>
            </a:r>
            <a:r>
              <a:rPr lang="fr-FR" sz="2400" err="1">
                <a:cs typeface="Calibri"/>
              </a:rPr>
              <a:t>is</a:t>
            </a:r>
            <a:r>
              <a:rPr lang="fr-FR" sz="2400">
                <a:cs typeface="Calibri"/>
              </a:rPr>
              <a:t>.</a:t>
            </a:r>
          </a:p>
          <a:p>
            <a:endParaRPr lang="fr-FR" sz="2400">
              <a:cs typeface="Calibri"/>
            </a:endParaRPr>
          </a:p>
          <a:p>
            <a:r>
              <a:rPr lang="fr-FR" sz="2400" err="1">
                <a:cs typeface="Calibri"/>
              </a:rPr>
              <a:t>tourists</a:t>
            </a:r>
            <a:r>
              <a:rPr lang="fr-FR" sz="2400">
                <a:cs typeface="Calibri"/>
              </a:rPr>
              <a:t>/ </a:t>
            </a:r>
            <a:r>
              <a:rPr lang="fr-FR" sz="2400" err="1">
                <a:cs typeface="Calibri"/>
              </a:rPr>
              <a:t>take</a:t>
            </a:r>
            <a:r>
              <a:rPr lang="fr-FR" sz="2400">
                <a:cs typeface="Calibri"/>
              </a:rPr>
              <a:t> / photos / good / </a:t>
            </a:r>
            <a:r>
              <a:rPr lang="fr-FR" sz="2400" err="1">
                <a:cs typeface="Calibri"/>
              </a:rPr>
              <a:t>try</a:t>
            </a:r>
            <a:r>
              <a:rPr lang="fr-FR" sz="2400">
                <a:cs typeface="Calibri"/>
              </a:rPr>
              <a:t> to /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9A309A7-1751-4ABE-A3C1-EEC40366A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88880" y="0"/>
            <a:ext cx="210312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67D8EB6-EAE1-4F9C-B398-83321E287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15400" y="2358913"/>
            <a:ext cx="2140172" cy="2140172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phic 4" descr="Pencil">
            <a:extLst>
              <a:ext uri="{FF2B5EF4-FFF2-40B4-BE49-F238E27FC236}">
                <a16:creationId xmlns:a16="http://schemas.microsoft.com/office/drawing/2014/main" id="{9232BA0C-AA8E-4CD9-B1ED-A2D9032F1E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413987" y="2857501"/>
            <a:ext cx="1142998" cy="1142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8525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1213439-2E09-2646-8CC3-C5A578BF49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69842" y="1768528"/>
            <a:ext cx="5526158" cy="924638"/>
          </a:xfrm>
        </p:spPr>
        <p:txBody>
          <a:bodyPr/>
          <a:lstStyle/>
          <a:p>
            <a:pPr marL="152396" indent="0">
              <a:buNone/>
            </a:pPr>
            <a:r>
              <a:rPr lang="fr-FR" sz="4400"/>
              <a:t>1. The capital city </a:t>
            </a:r>
            <a:r>
              <a:rPr lang="fr-FR" sz="4400" err="1"/>
              <a:t>is</a:t>
            </a:r>
            <a:r>
              <a:rPr lang="fr-FR" sz="4400"/>
              <a:t>… </a:t>
            </a:r>
          </a:p>
          <a:p>
            <a:pPr marL="152396" indent="0">
              <a:buNone/>
            </a:pPr>
            <a:r>
              <a:rPr lang="fr-FR"/>
              <a:t>                  </a:t>
            </a:r>
          </a:p>
        </p:txBody>
      </p:sp>
      <p:graphicFrame>
        <p:nvGraphicFramePr>
          <p:cNvPr id="4" name="Google Shape;69;p15">
            <a:extLst>
              <a:ext uri="{FF2B5EF4-FFF2-40B4-BE49-F238E27FC236}">
                <a16:creationId xmlns:a16="http://schemas.microsoft.com/office/drawing/2014/main" id="{AF6D1D3B-98C6-424F-A39D-5796B11515F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53139158"/>
              </p:ext>
            </p:extLst>
          </p:nvPr>
        </p:nvGraphicFramePr>
        <p:xfrm>
          <a:off x="1242361" y="2776334"/>
          <a:ext cx="4175655" cy="30210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Parchemin : horizontal 7">
            <a:extLst>
              <a:ext uri="{FF2B5EF4-FFF2-40B4-BE49-F238E27FC236}">
                <a16:creationId xmlns:a16="http://schemas.microsoft.com/office/drawing/2014/main" id="{8729F04D-2859-426A-8F3C-ED6A49594BF9}"/>
              </a:ext>
            </a:extLst>
          </p:cNvPr>
          <p:cNvSpPr/>
          <p:nvPr/>
        </p:nvSpPr>
        <p:spPr>
          <a:xfrm>
            <a:off x="713915" y="536189"/>
            <a:ext cx="5974631" cy="924638"/>
          </a:xfrm>
          <a:prstGeom prst="horizontalScroll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>
                <a:latin typeface="Calligula" panose="020B0600050302020204" pitchFamily="34" charset="0"/>
              </a:rPr>
              <a:t>Quiz time!</a:t>
            </a:r>
          </a:p>
        </p:txBody>
      </p:sp>
      <p:pic>
        <p:nvPicPr>
          <p:cNvPr id="9" name="Image 8" descr="Une image contenant texte, carte&#10;&#10;Description générée automatiquement">
            <a:extLst>
              <a:ext uri="{FF2B5EF4-FFF2-40B4-BE49-F238E27FC236}">
                <a16:creationId xmlns:a16="http://schemas.microsoft.com/office/drawing/2014/main" id="{2785AF2F-A67A-4D49-85E7-B460236CC68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73986" y="536189"/>
            <a:ext cx="4836038" cy="6180241"/>
          </a:xfrm>
          <a:prstGeom prst="rect">
            <a:avLst/>
          </a:prstGeom>
        </p:spPr>
      </p:pic>
      <p:sp>
        <p:nvSpPr>
          <p:cNvPr id="10" name="Ellipse 9">
            <a:extLst>
              <a:ext uri="{FF2B5EF4-FFF2-40B4-BE49-F238E27FC236}">
                <a16:creationId xmlns:a16="http://schemas.microsoft.com/office/drawing/2014/main" id="{E157ABC3-9277-4398-810F-3DA7AC89A40B}"/>
              </a:ext>
            </a:extLst>
          </p:cNvPr>
          <p:cNvSpPr/>
          <p:nvPr/>
        </p:nvSpPr>
        <p:spPr>
          <a:xfrm>
            <a:off x="9458696" y="2669011"/>
            <a:ext cx="176212" cy="1678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DB071EF3-E1E7-4FF1-B73E-DCB8A097D4A0}"/>
              </a:ext>
            </a:extLst>
          </p:cNvPr>
          <p:cNvSpPr txBox="1"/>
          <p:nvPr/>
        </p:nvSpPr>
        <p:spPr>
          <a:xfrm>
            <a:off x="9724768" y="2379085"/>
            <a:ext cx="1923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Edinburgh</a:t>
            </a:r>
          </a:p>
        </p:txBody>
      </p:sp>
    </p:spTree>
    <p:extLst>
      <p:ext uri="{BB962C8B-B14F-4D97-AF65-F5344CB8AC3E}">
        <p14:creationId xmlns:p14="http://schemas.microsoft.com/office/powerpoint/2010/main" val="127258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Graphic spid="4" grpId="0">
        <p:bldAsOne/>
      </p:bldGraphic>
      <p:bldP spid="10" grpId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5597938D-22CA-4A80-921E-1FE58BAECCDA}"/>
              </a:ext>
            </a:extLst>
          </p:cNvPr>
          <p:cNvSpPr txBox="1"/>
          <p:nvPr/>
        </p:nvSpPr>
        <p:spPr>
          <a:xfrm>
            <a:off x="752872" y="1403907"/>
            <a:ext cx="5343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/>
              <a:t>2. The Scottish flag </a:t>
            </a:r>
            <a:r>
              <a:rPr lang="fr-FR" sz="4400" err="1"/>
              <a:t>is</a:t>
            </a:r>
            <a:r>
              <a:rPr lang="fr-FR" sz="4400"/>
              <a:t>…</a:t>
            </a:r>
          </a:p>
        </p:txBody>
      </p:sp>
      <p:graphicFrame>
        <p:nvGraphicFramePr>
          <p:cNvPr id="5" name="Google Shape;69;p15">
            <a:extLst>
              <a:ext uri="{FF2B5EF4-FFF2-40B4-BE49-F238E27FC236}">
                <a16:creationId xmlns:a16="http://schemas.microsoft.com/office/drawing/2014/main" id="{DA2627D6-8AC4-42A4-9FDD-B11EBC4358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9194320"/>
              </p:ext>
            </p:extLst>
          </p:nvPr>
        </p:nvGraphicFramePr>
        <p:xfrm>
          <a:off x="2540873" y="2381439"/>
          <a:ext cx="1767126" cy="3639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ZoneTexte 5">
            <a:extLst>
              <a:ext uri="{FF2B5EF4-FFF2-40B4-BE49-F238E27FC236}">
                <a16:creationId xmlns:a16="http://schemas.microsoft.com/office/drawing/2014/main" id="{3269A5F9-D723-46A1-AE3F-009FC506B05F}"/>
              </a:ext>
            </a:extLst>
          </p:cNvPr>
          <p:cNvSpPr txBox="1"/>
          <p:nvPr/>
        </p:nvSpPr>
        <p:spPr>
          <a:xfrm>
            <a:off x="1607019" y="2566976"/>
            <a:ext cx="93385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/>
              <a:t>A.</a:t>
            </a:r>
          </a:p>
          <a:p>
            <a:endParaRPr lang="fr-FR" sz="2400"/>
          </a:p>
          <a:p>
            <a:r>
              <a:rPr lang="fr-FR" sz="4800"/>
              <a:t>B.</a:t>
            </a:r>
          </a:p>
          <a:p>
            <a:endParaRPr lang="fr-FR" sz="2800"/>
          </a:p>
          <a:p>
            <a:r>
              <a:rPr lang="fr-FR" sz="4800"/>
              <a:t>C.</a:t>
            </a:r>
          </a:p>
        </p:txBody>
      </p:sp>
      <p:pic>
        <p:nvPicPr>
          <p:cNvPr id="7" name="Google Shape;125;p22">
            <a:extLst>
              <a:ext uri="{FF2B5EF4-FFF2-40B4-BE49-F238E27FC236}">
                <a16:creationId xmlns:a16="http://schemas.microsoft.com/office/drawing/2014/main" id="{E33EB197-9B78-4F0F-8A66-44DFBDA31DBA}"/>
              </a:ext>
            </a:extLst>
          </p:cNvPr>
          <p:cNvPicPr preferRelativeResize="0"/>
          <p:nvPr/>
        </p:nvPicPr>
        <p:blipFill>
          <a:blip r:embed="rId8"/>
          <a:stretch>
            <a:fillRect/>
          </a:stretch>
        </p:blipFill>
        <p:spPr>
          <a:xfrm>
            <a:off x="6802687" y="2247491"/>
            <a:ext cx="4742993" cy="2845795"/>
          </a:xfrm>
          <a:prstGeom prst="rect">
            <a:avLst/>
          </a:prstGeom>
          <a:noFill/>
        </p:spPr>
      </p:pic>
      <p:sp>
        <p:nvSpPr>
          <p:cNvPr id="8" name="Parchemin : horizontal 7">
            <a:extLst>
              <a:ext uri="{FF2B5EF4-FFF2-40B4-BE49-F238E27FC236}">
                <a16:creationId xmlns:a16="http://schemas.microsoft.com/office/drawing/2014/main" id="{43632EF2-DDBC-4877-BC38-EFEF22B25884}"/>
              </a:ext>
            </a:extLst>
          </p:cNvPr>
          <p:cNvSpPr/>
          <p:nvPr/>
        </p:nvSpPr>
        <p:spPr>
          <a:xfrm>
            <a:off x="3943262" y="14834"/>
            <a:ext cx="4305475" cy="1285028"/>
          </a:xfrm>
          <a:prstGeom prst="horizontalScroll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>
                <a:latin typeface="Calligula" panose="020B0600050302020204" pitchFamily="34" charset="0"/>
              </a:rPr>
              <a:t>Quiz time!</a:t>
            </a:r>
          </a:p>
        </p:txBody>
      </p:sp>
    </p:spTree>
    <p:extLst>
      <p:ext uri="{BB962C8B-B14F-4D97-AF65-F5344CB8AC3E}">
        <p14:creationId xmlns:p14="http://schemas.microsoft.com/office/powerpoint/2010/main" val="295394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5" grpId="0">
        <p:bldAsOne/>
      </p:bldGraphic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1213439-2E09-2646-8CC3-C5A578BF49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8681" y="2384679"/>
            <a:ext cx="5077690" cy="855421"/>
          </a:xfrm>
        </p:spPr>
        <p:txBody>
          <a:bodyPr/>
          <a:lstStyle/>
          <a:p>
            <a:pPr marL="151765" indent="0">
              <a:buNone/>
            </a:pPr>
            <a:r>
              <a:rPr lang="fr-FR" sz="4400"/>
              <a:t>3. </a:t>
            </a:r>
            <a:r>
              <a:rPr lang="fr-FR" sz="4400" err="1"/>
              <a:t>True</a:t>
            </a:r>
            <a:r>
              <a:rPr lang="fr-FR" sz="4400"/>
              <a:t> or false? </a:t>
            </a:r>
          </a:p>
          <a:p>
            <a:pPr marL="151765" indent="0">
              <a:buNone/>
            </a:pPr>
            <a:endParaRPr lang="fr-FR" sz="4400"/>
          </a:p>
          <a:p>
            <a:pPr marL="151765" indent="0">
              <a:buNone/>
            </a:pPr>
            <a:r>
              <a:rPr lang="fr-FR" sz="4400"/>
              <a:t>English </a:t>
            </a:r>
            <a:r>
              <a:rPr lang="fr-FR" sz="4400" err="1"/>
              <a:t>is</a:t>
            </a:r>
            <a:r>
              <a:rPr lang="fr-FR" sz="4400"/>
              <a:t> </a:t>
            </a:r>
            <a:r>
              <a:rPr lang="fr-FR" sz="4400" err="1"/>
              <a:t>spoken</a:t>
            </a:r>
            <a:r>
              <a:rPr lang="fr-FR" sz="4400"/>
              <a:t> in Scotland.           </a:t>
            </a:r>
            <a:endParaRPr lang="fr-FR" sz="4400">
              <a:cs typeface="Calibri" panose="020F0502020204030204"/>
            </a:endParaRPr>
          </a:p>
        </p:txBody>
      </p:sp>
      <p:graphicFrame>
        <p:nvGraphicFramePr>
          <p:cNvPr id="9" name="Tableau 9">
            <a:extLst>
              <a:ext uri="{FF2B5EF4-FFF2-40B4-BE49-F238E27FC236}">
                <a16:creationId xmlns:a16="http://schemas.microsoft.com/office/drawing/2014/main" id="{FDD03193-4348-4787-A540-90D31382B1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2681000"/>
              </p:ext>
            </p:extLst>
          </p:nvPr>
        </p:nvGraphicFramePr>
        <p:xfrm>
          <a:off x="1116074" y="5125642"/>
          <a:ext cx="4253502" cy="9967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6751">
                  <a:extLst>
                    <a:ext uri="{9D8B030D-6E8A-4147-A177-3AD203B41FA5}">
                      <a16:colId xmlns:a16="http://schemas.microsoft.com/office/drawing/2014/main" val="3987983593"/>
                    </a:ext>
                  </a:extLst>
                </a:gridCol>
                <a:gridCol w="2126751">
                  <a:extLst>
                    <a:ext uri="{9D8B030D-6E8A-4147-A177-3AD203B41FA5}">
                      <a16:colId xmlns:a16="http://schemas.microsoft.com/office/drawing/2014/main" val="3823965452"/>
                    </a:ext>
                  </a:extLst>
                </a:gridCol>
              </a:tblGrid>
              <a:tr h="996774">
                <a:tc>
                  <a:txBody>
                    <a:bodyPr/>
                    <a:lstStyle/>
                    <a:p>
                      <a:pPr algn="r"/>
                      <a:r>
                        <a:rPr lang="fr-FR" sz="4000"/>
                        <a:t>TRUE</a:t>
                      </a: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4000"/>
                        <a:t>FALSE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3327485"/>
                  </a:ext>
                </a:extLst>
              </a:tr>
            </a:tbl>
          </a:graphicData>
        </a:graphic>
      </p:graphicFrame>
      <p:sp>
        <p:nvSpPr>
          <p:cNvPr id="18" name="Espace réservé du texte 2">
            <a:extLst>
              <a:ext uri="{FF2B5EF4-FFF2-40B4-BE49-F238E27FC236}">
                <a16:creationId xmlns:a16="http://schemas.microsoft.com/office/drawing/2014/main" id="{571344B5-220C-40E8-B8B6-8C449376D2FC}"/>
              </a:ext>
            </a:extLst>
          </p:cNvPr>
          <p:cNvSpPr txBox="1">
            <a:spLocks/>
          </p:cNvSpPr>
          <p:nvPr/>
        </p:nvSpPr>
        <p:spPr>
          <a:xfrm>
            <a:off x="6193764" y="3633548"/>
            <a:ext cx="4305475" cy="125576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609585" lvl="0" indent="-457189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lvl="1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754" lvl="2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8339" lvl="3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47924" lvl="4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57509" lvl="5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67093" lvl="6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678" lvl="7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263" lvl="8" indent="-423323" algn="l" defTabSz="914400" rtl="0" eaLnBrk="1" latinLnBrk="0" hangingPunct="1">
              <a:lnSpc>
                <a:spcPct val="90000"/>
              </a:lnSpc>
              <a:spcBef>
                <a:spcPts val="2133"/>
              </a:spcBef>
              <a:spcAft>
                <a:spcPts val="2133"/>
              </a:spcAft>
              <a:buSzPts val="1400"/>
              <a:buFont typeface="Arial" panose="020B0604020202020204" pitchFamily="34" charset="0"/>
              <a:buChar char="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1765" indent="0">
              <a:buFont typeface="Arial" panose="020B0604020202020204" pitchFamily="34" charset="0"/>
              <a:buNone/>
            </a:pPr>
            <a:r>
              <a:rPr lang="fr-FR" sz="4400" err="1"/>
              <a:t>Gaelic</a:t>
            </a:r>
            <a:r>
              <a:rPr lang="fr-FR" sz="4400"/>
              <a:t> </a:t>
            </a:r>
            <a:r>
              <a:rPr lang="fr-FR" sz="4400" err="1"/>
              <a:t>is</a:t>
            </a:r>
            <a:r>
              <a:rPr lang="fr-FR" sz="4400"/>
              <a:t> </a:t>
            </a:r>
            <a:r>
              <a:rPr lang="fr-FR" sz="4400" err="1"/>
              <a:t>spoken</a:t>
            </a:r>
            <a:r>
              <a:rPr lang="fr-FR" sz="4400"/>
              <a:t> in Scotland.           </a:t>
            </a:r>
            <a:endParaRPr lang="fr-FR" sz="4400">
              <a:cs typeface="Calibri" panose="020F0502020204030204"/>
            </a:endParaRPr>
          </a:p>
        </p:txBody>
      </p:sp>
      <p:graphicFrame>
        <p:nvGraphicFramePr>
          <p:cNvPr id="19" name="Tableau 9">
            <a:extLst>
              <a:ext uri="{FF2B5EF4-FFF2-40B4-BE49-F238E27FC236}">
                <a16:creationId xmlns:a16="http://schemas.microsoft.com/office/drawing/2014/main" id="{47DCF250-5E95-4223-A1CE-813DFAF8B3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4350947"/>
              </p:ext>
            </p:extLst>
          </p:nvPr>
        </p:nvGraphicFramePr>
        <p:xfrm>
          <a:off x="6518847" y="5127847"/>
          <a:ext cx="4275272" cy="9788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7636">
                  <a:extLst>
                    <a:ext uri="{9D8B030D-6E8A-4147-A177-3AD203B41FA5}">
                      <a16:colId xmlns:a16="http://schemas.microsoft.com/office/drawing/2014/main" val="3987983593"/>
                    </a:ext>
                  </a:extLst>
                </a:gridCol>
                <a:gridCol w="2137636">
                  <a:extLst>
                    <a:ext uri="{9D8B030D-6E8A-4147-A177-3AD203B41FA5}">
                      <a16:colId xmlns:a16="http://schemas.microsoft.com/office/drawing/2014/main" val="3823965452"/>
                    </a:ext>
                  </a:extLst>
                </a:gridCol>
              </a:tblGrid>
              <a:tr h="978855">
                <a:tc>
                  <a:txBody>
                    <a:bodyPr/>
                    <a:lstStyle/>
                    <a:p>
                      <a:pPr algn="r"/>
                      <a:r>
                        <a:rPr lang="fr-FR" sz="4000"/>
                        <a:t>TRUE</a:t>
                      </a: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4000"/>
                        <a:t>FALSE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3327485"/>
                  </a:ext>
                </a:extLst>
              </a:tr>
            </a:tbl>
          </a:graphicData>
        </a:graphic>
      </p:graphicFrame>
      <p:sp>
        <p:nvSpPr>
          <p:cNvPr id="8" name="Parchemin : horizontal 7">
            <a:extLst>
              <a:ext uri="{FF2B5EF4-FFF2-40B4-BE49-F238E27FC236}">
                <a16:creationId xmlns:a16="http://schemas.microsoft.com/office/drawing/2014/main" id="{FFA704FA-E9B4-4735-B191-0274460E3FC1}"/>
              </a:ext>
            </a:extLst>
          </p:cNvPr>
          <p:cNvSpPr/>
          <p:nvPr/>
        </p:nvSpPr>
        <p:spPr>
          <a:xfrm>
            <a:off x="868681" y="416010"/>
            <a:ext cx="4305475" cy="1285028"/>
          </a:xfrm>
          <a:prstGeom prst="horizontalScroll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>
                <a:latin typeface="Calligula" panose="020B0600050302020204" pitchFamily="34" charset="0"/>
              </a:rPr>
              <a:t>Quiz time!</a:t>
            </a:r>
          </a:p>
        </p:txBody>
      </p:sp>
      <p:pic>
        <p:nvPicPr>
          <p:cNvPr id="10" name="Graphique 9" descr="Coche">
            <a:extLst>
              <a:ext uri="{FF2B5EF4-FFF2-40B4-BE49-F238E27FC236}">
                <a16:creationId xmlns:a16="http://schemas.microsoft.com/office/drawing/2014/main" id="{E29E15B1-6730-49CE-A00F-5AE7B956E72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323324" y="5289411"/>
            <a:ext cx="669235" cy="669235"/>
          </a:xfrm>
          <a:prstGeom prst="rect">
            <a:avLst/>
          </a:prstGeom>
        </p:spPr>
      </p:pic>
      <p:pic>
        <p:nvPicPr>
          <p:cNvPr id="13" name="Graphique 12" descr="Coche">
            <a:extLst>
              <a:ext uri="{FF2B5EF4-FFF2-40B4-BE49-F238E27FC236}">
                <a16:creationId xmlns:a16="http://schemas.microsoft.com/office/drawing/2014/main" id="{D7EAF465-D5CC-410A-A6AD-8DCC3545B7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23467" y="5282656"/>
            <a:ext cx="669235" cy="669235"/>
          </a:xfrm>
          <a:prstGeom prst="rect">
            <a:avLst/>
          </a:prstGeom>
        </p:spPr>
      </p:pic>
      <p:pic>
        <p:nvPicPr>
          <p:cNvPr id="14" name="Picture 2" descr="A sign on the side of a building&#10;&#10;Description generated with very high confidence">
            <a:extLst>
              <a:ext uri="{FF2B5EF4-FFF2-40B4-BE49-F238E27FC236}">
                <a16:creationId xmlns:a16="http://schemas.microsoft.com/office/drawing/2014/main" id="{20CEF49B-A535-44D1-8E89-09AE2EF423D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2500" t="8978" r="12498" b="16195"/>
          <a:stretch/>
        </p:blipFill>
        <p:spPr>
          <a:xfrm>
            <a:off x="6965979" y="218083"/>
            <a:ext cx="4305475" cy="3221573"/>
          </a:xfrm>
          <a:prstGeom prst="rect">
            <a:avLst/>
          </a:prstGeom>
        </p:spPr>
      </p:pic>
      <p:sp>
        <p:nvSpPr>
          <p:cNvPr id="15" name="TextBox 2">
            <a:extLst>
              <a:ext uri="{FF2B5EF4-FFF2-40B4-BE49-F238E27FC236}">
                <a16:creationId xmlns:a16="http://schemas.microsoft.com/office/drawing/2014/main" id="{9DC9AB9F-015A-4124-924B-825430A1F707}"/>
              </a:ext>
            </a:extLst>
          </p:cNvPr>
          <p:cNvSpPr txBox="1"/>
          <p:nvPr/>
        </p:nvSpPr>
        <p:spPr>
          <a:xfrm rot="16200000">
            <a:off x="10401758" y="1674980"/>
            <a:ext cx="2122192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/>
              <a:t>© Amanda Slater</a:t>
            </a:r>
          </a:p>
        </p:txBody>
      </p:sp>
      <p:pic>
        <p:nvPicPr>
          <p:cNvPr id="2" name="welcometoScotland ">
            <a:hlinkClick r:id="" action="ppaction://media"/>
            <a:extLst>
              <a:ext uri="{FF2B5EF4-FFF2-40B4-BE49-F238E27FC236}">
                <a16:creationId xmlns:a16="http://schemas.microsoft.com/office/drawing/2014/main" id="{D96837A8-D1B6-4943-9FA5-E8F591F7F31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206226" y="5380346"/>
            <a:ext cx="487363" cy="48736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872285F-1962-4037-81BF-A780B2321212}"/>
              </a:ext>
            </a:extLst>
          </p:cNvPr>
          <p:cNvSpPr/>
          <p:nvPr/>
        </p:nvSpPr>
        <p:spPr>
          <a:xfrm>
            <a:off x="10794119" y="3880445"/>
            <a:ext cx="1192472" cy="950210"/>
          </a:xfrm>
          <a:prstGeom prst="rect">
            <a:avLst/>
          </a:prstGeom>
          <a:solidFill>
            <a:srgbClr val="C23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>
                <a:solidFill>
                  <a:srgbClr val="FFC000"/>
                </a:solidFill>
              </a:rPr>
              <a:t>C</a:t>
            </a:r>
            <a:r>
              <a:rPr lang="fr-FR" sz="3200"/>
              <a:t>eltic</a:t>
            </a:r>
          </a:p>
          <a:p>
            <a:r>
              <a:rPr lang="fr-FR" sz="3200">
                <a:solidFill>
                  <a:srgbClr val="FFC000"/>
                </a:solidFill>
              </a:rPr>
              <a:t>/k/</a:t>
            </a:r>
          </a:p>
        </p:txBody>
      </p:sp>
    </p:spTree>
    <p:extLst>
      <p:ext uri="{BB962C8B-B14F-4D97-AF65-F5344CB8AC3E}">
        <p14:creationId xmlns:p14="http://schemas.microsoft.com/office/powerpoint/2010/main" val="44196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28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 uiExpand="1" build="p"/>
      <p:bldP spid="18" grpId="0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4">
            <a:extLst>
              <a:ext uri="{FF2B5EF4-FFF2-40B4-BE49-F238E27FC236}">
                <a16:creationId xmlns:a16="http://schemas.microsoft.com/office/drawing/2014/main" id="{A9B24F1F-87C2-45FF-B03A-E9D5B21FAA5B}"/>
              </a:ext>
            </a:extLst>
          </p:cNvPr>
          <p:cNvSpPr txBox="1"/>
          <p:nvPr/>
        </p:nvSpPr>
        <p:spPr>
          <a:xfrm>
            <a:off x="1099081" y="1341686"/>
            <a:ext cx="5378563" cy="144655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400"/>
              <a:t>4. What are the emblems of Scotland?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9F43B14-2A5F-4B46-92C0-70760A5A4057}"/>
              </a:ext>
            </a:extLst>
          </p:cNvPr>
          <p:cNvSpPr txBox="1"/>
          <p:nvPr/>
        </p:nvSpPr>
        <p:spPr>
          <a:xfrm>
            <a:off x="1158125" y="3018126"/>
            <a:ext cx="104882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/>
              <a:t>A.</a:t>
            </a:r>
          </a:p>
          <a:p>
            <a:endParaRPr lang="fr-FR" sz="2400"/>
          </a:p>
          <a:p>
            <a:r>
              <a:rPr lang="fr-FR" sz="4800"/>
              <a:t>B.</a:t>
            </a:r>
          </a:p>
          <a:p>
            <a:endParaRPr lang="fr-FR" sz="2800"/>
          </a:p>
          <a:p>
            <a:r>
              <a:rPr lang="fr-FR" sz="4800"/>
              <a:t>C.</a:t>
            </a:r>
          </a:p>
        </p:txBody>
      </p:sp>
      <p:pic>
        <p:nvPicPr>
          <p:cNvPr id="4" name="Graphique 3" descr="Lion">
            <a:extLst>
              <a:ext uri="{FF2B5EF4-FFF2-40B4-BE49-F238E27FC236}">
                <a16:creationId xmlns:a16="http://schemas.microsoft.com/office/drawing/2014/main" id="{5747E738-7302-440D-8923-9D92C83C38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31906" y="2654323"/>
            <a:ext cx="1288009" cy="1288009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1A11F697-F286-4D93-83F7-57FBB7B8AF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 rot="1812846">
            <a:off x="4540430" y="2836711"/>
            <a:ext cx="699532" cy="997352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224CF4A6-C580-4D71-8F38-54A6A362E4CA}"/>
              </a:ext>
            </a:extLst>
          </p:cNvPr>
          <p:cNvSpPr txBox="1"/>
          <p:nvPr/>
        </p:nvSpPr>
        <p:spPr>
          <a:xfrm>
            <a:off x="3647176" y="3165950"/>
            <a:ext cx="49116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/>
              <a:t>&amp;</a:t>
            </a:r>
          </a:p>
          <a:p>
            <a:endParaRPr lang="fr-FR" sz="3600"/>
          </a:p>
          <a:p>
            <a:r>
              <a:rPr lang="fr-FR" sz="3600"/>
              <a:t>&amp;</a:t>
            </a:r>
          </a:p>
          <a:p>
            <a:endParaRPr lang="fr-FR" sz="3600"/>
          </a:p>
          <a:p>
            <a:r>
              <a:rPr lang="fr-FR" sz="3600"/>
              <a:t>&amp;</a:t>
            </a:r>
          </a:p>
        </p:txBody>
      </p:sp>
      <p:pic>
        <p:nvPicPr>
          <p:cNvPr id="7" name="Graphique 6" descr="Licorne">
            <a:extLst>
              <a:ext uri="{FF2B5EF4-FFF2-40B4-BE49-F238E27FC236}">
                <a16:creationId xmlns:a16="http://schemas.microsoft.com/office/drawing/2014/main" id="{7CE687AF-8007-4AEE-A331-CEFA4340E77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181971" y="3947673"/>
            <a:ext cx="1288008" cy="1288008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FA620F90-C0E8-4942-AAE6-8C3E1DC49F9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2183073" y="5225000"/>
            <a:ext cx="1277946" cy="128800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25611B7E-B50B-4BCA-B6FA-2A6747A46C1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03942" y="5356856"/>
            <a:ext cx="1055172" cy="1055172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0C05691-7914-4B72-B424-6E65A6B744D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1281" y="4033689"/>
            <a:ext cx="1137833" cy="1137833"/>
          </a:xfrm>
          <a:prstGeom prst="rect">
            <a:avLst/>
          </a:prstGeom>
        </p:spPr>
      </p:pic>
      <p:sp>
        <p:nvSpPr>
          <p:cNvPr id="11" name="Parchemin : horizontal 10">
            <a:extLst>
              <a:ext uri="{FF2B5EF4-FFF2-40B4-BE49-F238E27FC236}">
                <a16:creationId xmlns:a16="http://schemas.microsoft.com/office/drawing/2014/main" id="{45776D77-74E0-4117-90E4-4F066ED5015F}"/>
              </a:ext>
            </a:extLst>
          </p:cNvPr>
          <p:cNvSpPr/>
          <p:nvPr/>
        </p:nvSpPr>
        <p:spPr>
          <a:xfrm>
            <a:off x="2780242" y="-16584"/>
            <a:ext cx="6631516" cy="1074025"/>
          </a:xfrm>
          <a:prstGeom prst="horizontalScroll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>
                <a:latin typeface="Calligula" panose="020B0600050302020204" pitchFamily="34" charset="0"/>
              </a:rPr>
              <a:t>Quiz time!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18EFCB19-222C-401B-8DAB-B7A6DC29B5F0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3" t="4543" r="7247" b="7458"/>
          <a:stretch/>
        </p:blipFill>
        <p:spPr>
          <a:xfrm>
            <a:off x="8533079" y="1264714"/>
            <a:ext cx="2854029" cy="5147314"/>
          </a:xfrm>
          <a:prstGeom prst="rect">
            <a:avLst/>
          </a:prstGeom>
        </p:spPr>
      </p:pic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638E45EA-5A0E-4139-8363-7F03092A9E8D}"/>
              </a:ext>
            </a:extLst>
          </p:cNvPr>
          <p:cNvSpPr/>
          <p:nvPr/>
        </p:nvSpPr>
        <p:spPr>
          <a:xfrm>
            <a:off x="5764696" y="4033689"/>
            <a:ext cx="1610139" cy="637702"/>
          </a:xfrm>
          <a:prstGeom prst="roundRect">
            <a:avLst/>
          </a:prstGeom>
          <a:solidFill>
            <a:srgbClr val="C23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err="1"/>
              <a:t>thistle</a:t>
            </a:r>
            <a:endParaRPr lang="fr-FR" sz="3200" b="1"/>
          </a:p>
        </p:txBody>
      </p:sp>
      <p:sp>
        <p:nvSpPr>
          <p:cNvPr id="14" name="Rectangle : coins arrondis 13">
            <a:extLst>
              <a:ext uri="{FF2B5EF4-FFF2-40B4-BE49-F238E27FC236}">
                <a16:creationId xmlns:a16="http://schemas.microsoft.com/office/drawing/2014/main" id="{DADE224A-8DF4-4E98-BFC6-91AC4E427421}"/>
              </a:ext>
            </a:extLst>
          </p:cNvPr>
          <p:cNvSpPr/>
          <p:nvPr/>
        </p:nvSpPr>
        <p:spPr>
          <a:xfrm>
            <a:off x="5764696" y="5466283"/>
            <a:ext cx="1610139" cy="637702"/>
          </a:xfrm>
          <a:prstGeom prst="roundRect">
            <a:avLst/>
          </a:prstGeom>
          <a:solidFill>
            <a:srgbClr val="C23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err="1"/>
              <a:t>daffodil</a:t>
            </a:r>
            <a:endParaRPr lang="fr-FR" sz="3200" b="1"/>
          </a:p>
        </p:txBody>
      </p: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65B62078-AA45-4AB5-8CB7-1416A5D8976A}"/>
              </a:ext>
            </a:extLst>
          </p:cNvPr>
          <p:cNvCxnSpPr>
            <a:cxnSpLocks/>
          </p:cNvCxnSpPr>
          <p:nvPr/>
        </p:nvCxnSpPr>
        <p:spPr>
          <a:xfrm flipH="1">
            <a:off x="6638629" y="3983955"/>
            <a:ext cx="188517" cy="88818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4760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1213439-2E09-2646-8CC3-C5A578BF49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7783" y="1473071"/>
            <a:ext cx="5964418" cy="5117575"/>
          </a:xfrm>
        </p:spPr>
        <p:txBody>
          <a:bodyPr/>
          <a:lstStyle/>
          <a:p>
            <a:pPr marL="152396" indent="0">
              <a:buNone/>
            </a:pPr>
            <a:r>
              <a:rPr lang="fr-FR" sz="4400"/>
              <a:t>5. </a:t>
            </a:r>
            <a:r>
              <a:rPr lang="fr-FR" sz="4400" err="1"/>
              <a:t>What’s</a:t>
            </a:r>
            <a:r>
              <a:rPr lang="fr-FR" sz="4400"/>
              <a:t> the </a:t>
            </a:r>
            <a:r>
              <a:rPr lang="fr-FR" sz="4400" err="1"/>
              <a:t>name</a:t>
            </a:r>
            <a:r>
              <a:rPr lang="fr-FR" sz="4400"/>
              <a:t> of the </a:t>
            </a:r>
            <a:r>
              <a:rPr lang="fr-FR" sz="4400" err="1"/>
              <a:t>traditional</a:t>
            </a:r>
            <a:r>
              <a:rPr lang="fr-FR" sz="4400"/>
              <a:t> </a:t>
            </a:r>
            <a:r>
              <a:rPr lang="fr-FR" sz="4400" err="1"/>
              <a:t>outfit</a:t>
            </a:r>
            <a:r>
              <a:rPr lang="fr-FR" sz="4400"/>
              <a:t> men </a:t>
            </a:r>
            <a:r>
              <a:rPr lang="fr-FR" sz="4400" err="1"/>
              <a:t>sometimes</a:t>
            </a:r>
            <a:r>
              <a:rPr lang="fr-FR" sz="4400"/>
              <a:t> wear?</a:t>
            </a:r>
          </a:p>
          <a:p>
            <a:pPr marL="152396" indent="0">
              <a:buNone/>
            </a:pPr>
            <a:r>
              <a:rPr lang="fr-FR" sz="4400"/>
              <a:t>   </a:t>
            </a:r>
          </a:p>
          <a:p>
            <a:pPr marL="152396" indent="0">
              <a:buNone/>
            </a:pPr>
            <a:r>
              <a:rPr lang="fr-FR"/>
              <a:t>                  </a:t>
            </a:r>
          </a:p>
        </p:txBody>
      </p:sp>
      <p:graphicFrame>
        <p:nvGraphicFramePr>
          <p:cNvPr id="4" name="Google Shape;69;p15">
            <a:extLst>
              <a:ext uri="{FF2B5EF4-FFF2-40B4-BE49-F238E27FC236}">
                <a16:creationId xmlns:a16="http://schemas.microsoft.com/office/drawing/2014/main" id="{AF6D1D3B-98C6-424F-A39D-5796B11515F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64825044"/>
              </p:ext>
            </p:extLst>
          </p:nvPr>
        </p:nvGraphicFramePr>
        <p:xfrm>
          <a:off x="1422165" y="3638266"/>
          <a:ext cx="2742474" cy="30210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5" name="ZoneTexte 4">
            <a:extLst>
              <a:ext uri="{FF2B5EF4-FFF2-40B4-BE49-F238E27FC236}">
                <a16:creationId xmlns:a16="http://schemas.microsoft.com/office/drawing/2014/main" id="{6174CF69-6CA4-614F-9095-6E442861AAE9}"/>
              </a:ext>
            </a:extLst>
          </p:cNvPr>
          <p:cNvSpPr txBox="1"/>
          <p:nvPr/>
        </p:nvSpPr>
        <p:spPr>
          <a:xfrm>
            <a:off x="6927257" y="1473071"/>
            <a:ext cx="496900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/>
              <a:t>6. </a:t>
            </a:r>
            <a:r>
              <a:rPr lang="fr-FR" sz="4400" err="1"/>
              <a:t>Which</a:t>
            </a:r>
            <a:r>
              <a:rPr lang="fr-FR" sz="4400"/>
              <a:t> instrument </a:t>
            </a:r>
            <a:r>
              <a:rPr lang="fr-FR" sz="4400" err="1"/>
              <a:t>is</a:t>
            </a:r>
            <a:r>
              <a:rPr lang="fr-FR" sz="4400"/>
              <a:t> </a:t>
            </a:r>
            <a:r>
              <a:rPr lang="fr-FR" sz="4400" err="1"/>
              <a:t>typically</a:t>
            </a:r>
            <a:r>
              <a:rPr lang="fr-FR" sz="4400"/>
              <a:t> Scottish? </a:t>
            </a:r>
          </a:p>
        </p:txBody>
      </p:sp>
      <p:graphicFrame>
        <p:nvGraphicFramePr>
          <p:cNvPr id="6" name="Google Shape;69;p15">
            <a:extLst>
              <a:ext uri="{FF2B5EF4-FFF2-40B4-BE49-F238E27FC236}">
                <a16:creationId xmlns:a16="http://schemas.microsoft.com/office/drawing/2014/main" id="{CE937994-00E2-9E42-8B45-28AD6D197B3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25542291"/>
              </p:ext>
            </p:extLst>
          </p:nvPr>
        </p:nvGraphicFramePr>
        <p:xfrm>
          <a:off x="8592991" y="3259479"/>
          <a:ext cx="2323888" cy="29148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sp>
        <p:nvSpPr>
          <p:cNvPr id="7" name="ZoneTexte 6">
            <a:extLst>
              <a:ext uri="{FF2B5EF4-FFF2-40B4-BE49-F238E27FC236}">
                <a16:creationId xmlns:a16="http://schemas.microsoft.com/office/drawing/2014/main" id="{0E56699F-682A-4487-90F9-7030331B2467}"/>
              </a:ext>
            </a:extLst>
          </p:cNvPr>
          <p:cNvSpPr txBox="1"/>
          <p:nvPr/>
        </p:nvSpPr>
        <p:spPr>
          <a:xfrm>
            <a:off x="6927257" y="3108872"/>
            <a:ext cx="93385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/>
              <a:t>A.</a:t>
            </a:r>
          </a:p>
          <a:p>
            <a:endParaRPr lang="fr-FR" sz="2400"/>
          </a:p>
          <a:p>
            <a:r>
              <a:rPr lang="fr-FR" sz="4800"/>
              <a:t>B.</a:t>
            </a:r>
          </a:p>
          <a:p>
            <a:endParaRPr lang="fr-FR" sz="2800"/>
          </a:p>
          <a:p>
            <a:r>
              <a:rPr lang="fr-FR" sz="4800"/>
              <a:t>C.</a:t>
            </a:r>
          </a:p>
        </p:txBody>
      </p:sp>
      <p:pic>
        <p:nvPicPr>
          <p:cNvPr id="8" name="460261__ddmyzik__piano-jingle">
            <a:hlinkClick r:id="" action="ppaction://media"/>
            <a:extLst>
              <a:ext uri="{FF2B5EF4-FFF2-40B4-BE49-F238E27FC236}">
                <a16:creationId xmlns:a16="http://schemas.microsoft.com/office/drawing/2014/main" id="{CF9B4ED0-AD5C-452B-B6C0-FC9ABC3D79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7797369" y="3358773"/>
            <a:ext cx="487363" cy="487363"/>
          </a:xfrm>
          <a:prstGeom prst="rect">
            <a:avLst/>
          </a:prstGeom>
        </p:spPr>
      </p:pic>
      <p:pic>
        <p:nvPicPr>
          <p:cNvPr id="9" name="410516__inspectorj__snare-drum-multi-hits-a-h1">
            <a:hlinkClick r:id="" action="ppaction://media"/>
            <a:extLst>
              <a:ext uri="{FF2B5EF4-FFF2-40B4-BE49-F238E27FC236}">
                <a16:creationId xmlns:a16="http://schemas.microsoft.com/office/drawing/2014/main" id="{69EED260-C64A-42E9-B82B-39666D270CE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7797368" y="4419461"/>
            <a:ext cx="487363" cy="487363"/>
          </a:xfrm>
          <a:prstGeom prst="rect">
            <a:avLst/>
          </a:prstGeom>
        </p:spPr>
      </p:pic>
      <p:sp>
        <p:nvSpPr>
          <p:cNvPr id="11" name="Parchemin : horizontal 10">
            <a:extLst>
              <a:ext uri="{FF2B5EF4-FFF2-40B4-BE49-F238E27FC236}">
                <a16:creationId xmlns:a16="http://schemas.microsoft.com/office/drawing/2014/main" id="{A60D4D87-039F-43CC-A139-9F9B723316D5}"/>
              </a:ext>
            </a:extLst>
          </p:cNvPr>
          <p:cNvSpPr/>
          <p:nvPr/>
        </p:nvSpPr>
        <p:spPr>
          <a:xfrm>
            <a:off x="2780242" y="225790"/>
            <a:ext cx="6631516" cy="1074025"/>
          </a:xfrm>
          <a:prstGeom prst="horizontalScroll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>
                <a:latin typeface="Calligula" panose="020B0600050302020204" pitchFamily="34" charset="0"/>
              </a:rPr>
              <a:t>Quiz time!</a:t>
            </a:r>
          </a:p>
        </p:txBody>
      </p:sp>
      <p:pic>
        <p:nvPicPr>
          <p:cNvPr id="12" name="bagpipe ULTRASHORT">
            <a:hlinkClick r:id="" action="ppaction://media"/>
            <a:extLst>
              <a:ext uri="{FF2B5EF4-FFF2-40B4-BE49-F238E27FC236}">
                <a16:creationId xmlns:a16="http://schemas.microsoft.com/office/drawing/2014/main" id="{9DC2A391-7F69-4E17-8428-8BBDF1BFFF9E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7754709" y="548014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41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500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271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360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 uiExpand="1" build="p"/>
      <p:bldGraphic spid="4" grpId="0">
        <p:bldAsOne/>
      </p:bldGraphic>
      <p:bldP spid="5" grpId="0"/>
      <p:bldGraphic spid="6" grpId="0">
        <p:bldAsOne/>
      </p:bldGraphic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3000"/>
                <a:satMod val="150000"/>
                <a:shade val="98000"/>
                <a:lumMod val="102000"/>
              </a:schemeClr>
            </a:gs>
            <a:gs pos="50000">
              <a:schemeClr val="bg1">
                <a:tint val="98000"/>
                <a:satMod val="130000"/>
                <a:shade val="90000"/>
                <a:lumMod val="103000"/>
              </a:schemeClr>
            </a:gs>
            <a:gs pos="100000">
              <a:schemeClr val="bg1">
                <a:shade val="63000"/>
                <a:satMod val="12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7">
            <a:extLst>
              <a:ext uri="{FF2B5EF4-FFF2-40B4-BE49-F238E27FC236}">
                <a16:creationId xmlns:a16="http://schemas.microsoft.com/office/drawing/2014/main" id="{A2509F26-B5DC-4BA7-B476-4CB044237A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15" name="Rectangle 9">
            <a:extLst>
              <a:ext uri="{FF2B5EF4-FFF2-40B4-BE49-F238E27FC236}">
                <a16:creationId xmlns:a16="http://schemas.microsoft.com/office/drawing/2014/main" id="{DB103EB1-B135-4526-B883-33228FC27F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480000">
            <a:off x="815340" y="683404"/>
            <a:ext cx="10561320" cy="5404104"/>
          </a:xfrm>
          <a:prstGeom prst="rect">
            <a:avLst/>
          </a:prstGeom>
          <a:solidFill>
            <a:srgbClr val="FFFFFF"/>
          </a:solidFill>
          <a:ln w="3175" cap="sq" cmpd="thinThick">
            <a:solidFill>
              <a:srgbClr val="DDDDDD"/>
            </a:solidFill>
            <a:miter lim="800000"/>
          </a:ln>
          <a:effectLst>
            <a:outerShdw blurRad="2667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pic>
        <p:nvPicPr>
          <p:cNvPr id="3" name="Image 2" descr="Une image contenant personne, cornemuse, tenant, enfant&#10;&#10;Description générée automatiquement">
            <a:extLst>
              <a:ext uri="{FF2B5EF4-FFF2-40B4-BE49-F238E27FC236}">
                <a16:creationId xmlns:a16="http://schemas.microsoft.com/office/drawing/2014/main" id="{0D16F511-294D-4CAF-91A0-72A56B74D75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1" r="1" b="24170"/>
          <a:stretch/>
        </p:blipFill>
        <p:spPr>
          <a:xfrm rot="21480000">
            <a:off x="1137837" y="1003258"/>
            <a:ext cx="9916327" cy="4764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61708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1231</Words>
  <Application>Microsoft Office PowerPoint</Application>
  <PresentationFormat>Grand écran</PresentationFormat>
  <Paragraphs>301</Paragraphs>
  <Slides>37</Slides>
  <Notes>32</Notes>
  <HiddenSlides>0</HiddenSlides>
  <MMClips>11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37</vt:i4>
      </vt:variant>
    </vt:vector>
  </HeadingPairs>
  <TitlesOfParts>
    <vt:vector size="46" baseType="lpstr">
      <vt:lpstr>Adventure Subtitles</vt:lpstr>
      <vt:lpstr>Arial</vt:lpstr>
      <vt:lpstr>Calibri</vt:lpstr>
      <vt:lpstr>Calibri Light</vt:lpstr>
      <vt:lpstr>Calligula</vt:lpstr>
      <vt:lpstr>Comic Sans MS</vt:lpstr>
      <vt:lpstr>Handwriting Medium</vt:lpstr>
      <vt:lpstr>Impact</vt:lpstr>
      <vt:lpstr>Thème Office</vt:lpstr>
      <vt:lpstr>Présentation PowerPoint</vt:lpstr>
      <vt:lpstr>Quel programme pour aujourd’hui?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Listen and focus on the words you know.</vt:lpstr>
      <vt:lpstr>Présentation PowerPoint</vt:lpstr>
      <vt:lpstr>Présentation PowerPoint</vt:lpstr>
      <vt:lpstr>Présentation PowerPoint</vt:lpstr>
      <vt:lpstr>Présentation PowerPoint</vt:lpstr>
      <vt:lpstr>What did you understand?</vt:lpstr>
      <vt:lpstr>Can you draw Nessie?</vt:lpstr>
      <vt:lpstr>Présentation PowerPoint</vt:lpstr>
      <vt:lpstr>      Let’s think!</vt:lpstr>
      <vt:lpstr>      Let’s think!</vt:lpstr>
      <vt:lpstr>      Let’s think!</vt:lpstr>
      <vt:lpstr>famous</vt:lpstr>
      <vt:lpstr>Présentation PowerPoint</vt:lpstr>
      <vt:lpstr>Listen and draw   the monster…. </vt:lpstr>
      <vt:lpstr>Now it’s your turn!   Listen and draw   the monster…. </vt:lpstr>
      <vt:lpstr>   Let’s see…. </vt:lpstr>
      <vt:lpstr>Présentation PowerPoint</vt:lpstr>
      <vt:lpstr>Présentation PowerPoint</vt:lpstr>
      <vt:lpstr>The end</vt:lpstr>
      <vt:lpstr>Links</vt:lpstr>
      <vt:lpstr>Let’s check!</vt:lpstr>
      <vt:lpstr>Extra activities</vt:lpstr>
      <vt:lpstr>Let’s memorise</vt:lpstr>
      <vt:lpstr>Présentation PowerPoint</vt:lpstr>
      <vt:lpstr>What did you understand?</vt:lpstr>
      <vt:lpstr>Unscramble these sentences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Emmanuel Orfao</dc:creator>
  <cp:lastModifiedBy>Emmanuel Orfao</cp:lastModifiedBy>
  <cp:revision>9</cp:revision>
  <dcterms:created xsi:type="dcterms:W3CDTF">2020-04-19T22:49:19Z</dcterms:created>
  <dcterms:modified xsi:type="dcterms:W3CDTF">2020-05-03T07:09:13Z</dcterms:modified>
</cp:coreProperties>
</file>