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5" r:id="rId2"/>
    <p:sldId id="257" r:id="rId3"/>
    <p:sldId id="265" r:id="rId4"/>
    <p:sldId id="300" r:id="rId5"/>
    <p:sldId id="307" r:id="rId6"/>
    <p:sldId id="298" r:id="rId7"/>
    <p:sldId id="301" r:id="rId8"/>
    <p:sldId id="302" r:id="rId9"/>
    <p:sldId id="297" r:id="rId10"/>
    <p:sldId id="299" r:id="rId11"/>
    <p:sldId id="303" r:id="rId12"/>
    <p:sldId id="304" r:id="rId13"/>
    <p:sldId id="305" r:id="rId14"/>
    <p:sldId id="306" r:id="rId15"/>
    <p:sldId id="296" r:id="rId16"/>
    <p:sldId id="295" r:id="rId17"/>
    <p:sldId id="312" r:id="rId18"/>
    <p:sldId id="309" r:id="rId19"/>
    <p:sldId id="314" r:id="rId20"/>
    <p:sldId id="315" r:id="rId21"/>
    <p:sldId id="310" r:id="rId22"/>
    <p:sldId id="276" r:id="rId23"/>
    <p:sldId id="313" r:id="rId24"/>
    <p:sldId id="316" r:id="rId25"/>
    <p:sldId id="287" r:id="rId26"/>
    <p:sldId id="308" r:id="rId27"/>
    <p:sldId id="268" r:id="rId28"/>
  </p:sldIdLst>
  <p:sldSz cx="12192000" cy="6858000"/>
  <p:notesSz cx="6888163" cy="100187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33CC"/>
    <a:srgbClr val="FF0066"/>
    <a:srgbClr val="FF6600"/>
    <a:srgbClr val="6633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7" autoAdjust="0"/>
    <p:restoredTop sz="94660"/>
  </p:normalViewPr>
  <p:slideViewPr>
    <p:cSldViewPr snapToGrid="0">
      <p:cViewPr varScale="1">
        <p:scale>
          <a:sx n="56" d="100"/>
          <a:sy n="56" d="100"/>
        </p:scale>
        <p:origin x="72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D939F87E-F698-491E-BB77-AF600E6D3E63}" type="datetimeFigureOut">
              <a:rPr lang="fr-FR" smtClean="0"/>
              <a:t>14/04/2020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83563438-DAB3-46ED-B59E-42531EBFD6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352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otomelia.com/files/?did=40191&amp;file=0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hlinkClick r:id="rId3"/>
              </a:rPr>
              <a:t>https://fotomelia.com/files/?did=40191&amp;file=0</a:t>
            </a:r>
            <a:r>
              <a:rPr lang="fr-FR" dirty="0"/>
              <a:t> libre de droit </a:t>
            </a:r>
          </a:p>
          <a:p>
            <a:pPr defTabSz="966064">
              <a:defRPr/>
            </a:pPr>
            <a:r>
              <a:rPr lang="en-US" sz="1300" dirty="0"/>
              <a:t>Free doctor apple Images and Royalty-free Stock Photos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63438-DAB3-46ED-B59E-42531EBFD6B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0284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8D11F1-C026-4B4F-B2A2-665324C6A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E23CCF-F8E6-4F20-8C0A-3416FFA2C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0A7146-363A-401C-A415-A0170F7E6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14/04/2020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71A0D-1C52-4BE1-B3CA-38E1DAAF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F7AE54-EDCD-4672-A0D0-4335C24A9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774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37B95B-1831-4018-8559-4EB360F22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8FC995B-C748-40FF-BE94-22E85DC68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3ED3DD-0A01-47C8-A118-FBBD21B84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14/04/2020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EC1DF7-ACDD-489D-BB60-4CE3F1345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E6037F-C41A-4F82-8EC7-5D009BDA2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566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6AF8E11-9DFC-47DB-95B3-4BBBB19FA0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DADBFF0-3A4F-47EB-80D1-235915B2C3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C415D1-C43D-4D38-95CC-334C214BB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14/04/2020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E59C00-FF5E-4236-80E6-9E47A92A2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062CEB-969B-4403-8475-950A1E1A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93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63E527-44B3-4ACF-9065-C7C5152D5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304F9C-FF88-4531-9275-9C9F122AF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354AA3-4455-4C77-B8E5-D32A2EE0B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14/04/2020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FE124F-E71F-4608-8699-BD36A750F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4F668F-ED8B-408F-801F-34180CD0C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891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379EA6-CC86-4E72-817D-926DF989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C64496-8A01-4A34-BE0A-E6D6AB9DD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A3F1E6-4E4C-4C8E-BF9B-E04D0D75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14/04/2020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DB88C0-0863-4544-9CA6-69A0632A4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D0AA62-51AC-4B88-B5ED-A039D63F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00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1C91B5-6075-4743-8B67-879D36EC9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FE595F-D5A1-42E8-84F4-55679ABFCE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EE1167-6985-4038-9226-626D42BA1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AC0C618-3F1B-4268-AAB9-5A84981F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14/04/2020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BA85EF-E1B7-453C-A695-67E5CAD9D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E4AF3F9-2386-4D28-8DF7-05B57861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7875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E0D735-1D38-42DA-9530-A18CA7665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E8F6F7-8DC3-48F5-8439-335974753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02567B1-8F78-4D1A-A46F-1A151EA26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26729F8-FDB8-45AF-9B06-06E391D51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E4357E0-9441-4650-AC63-F426715754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8D5DDE6-86C9-40C0-A2A6-519656B65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14/04/2020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34EFE27-B151-4C4B-976B-434ABCD42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943A7AF-6483-472C-805B-4D80C856E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27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9BD68B-4BB5-42E2-8D37-A78B589A6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87076C1-A9CB-48D2-9293-E612D7968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14/04/2020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ECC996-DC07-4F27-AA23-276AEAC9D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3018412-A52E-46B1-BCA9-6FD18BE2B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324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FF3A622-E334-485D-9C45-8DB79066C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14/04/2020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E149349-B146-4003-903F-930939A5D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E7EBFEA-1086-43B8-9C5A-7030A4B3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2106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7F06A8-72C6-4DD3-B31D-EB1196F9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AB5720-9344-4991-98BE-AB283D004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FD2D836-8CD2-4E95-A08C-E6DF0E687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69328B-8A6C-4AB0-8AAD-94320A7C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14/04/2020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09E16D-FA15-4D07-96D8-F76471E4A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F33D62-4EB5-4E87-A760-03675527A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9994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9E96AE-ECA5-4309-A7CB-C0AB5C883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F9991C8-A555-4A68-82AC-DFFD7CA49D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9327AED-722E-4F2F-9030-A28898A66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C258876-44CF-47BF-B7F7-8889F6366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14/04/2020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70B2B0-0BA5-48E2-8031-4E0411DC1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4E982C-6CF0-4104-ADB8-0EB7466CF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9701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FF81CEA-7FA8-429D-B76B-E307A759C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145F99-CAB4-47EE-B382-E5466A418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7AD299-8EC7-4CC4-975B-700C8038F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E463C-C6A7-4608-88C6-EF4919C961E6}" type="datetimeFigureOut">
              <a:rPr lang="fr-FR" smtClean="0"/>
              <a:t>14/04/2020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DE3754-476E-4B76-BBB3-8DABF8A58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BD2F3A-25A6-4640-832C-CE96B02372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86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1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16.jp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A8D0E-E68E-428D-A251-AFA6D7596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15834"/>
            <a:ext cx="5777102" cy="2076333"/>
          </a:xfrm>
        </p:spPr>
        <p:txBody>
          <a:bodyPr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9600" b="1" dirty="0">
                <a:solidFill>
                  <a:schemeClr val="bg1"/>
                </a:solidFill>
              </a:rPr>
              <a:t>KEEP CALM</a:t>
            </a:r>
            <a:br>
              <a:rPr lang="en-US" sz="9600" b="1" dirty="0">
                <a:solidFill>
                  <a:schemeClr val="bg1"/>
                </a:solidFill>
              </a:rPr>
            </a:br>
            <a:r>
              <a:rPr lang="en-US" sz="9600" b="1" dirty="0">
                <a:solidFill>
                  <a:schemeClr val="bg1"/>
                </a:solidFill>
              </a:rPr>
              <a:t>AND SPEAK</a:t>
            </a:r>
            <a:br>
              <a:rPr lang="en-US" sz="9600" b="1" dirty="0">
                <a:solidFill>
                  <a:schemeClr val="bg1"/>
                </a:solidFill>
              </a:rPr>
            </a:br>
            <a:r>
              <a:rPr lang="en-US" sz="9600" b="1" dirty="0">
                <a:solidFill>
                  <a:schemeClr val="bg1"/>
                </a:solidFill>
              </a:rPr>
              <a:t> ENGLISH</a:t>
            </a:r>
            <a:br>
              <a:rPr lang="en-US" sz="9600" b="1" dirty="0"/>
            </a:br>
            <a:endParaRPr lang="fr-FR" sz="9600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09A7F02-EDA3-4073-8732-0737783FD2FF}"/>
              </a:ext>
            </a:extLst>
          </p:cNvPr>
          <p:cNvSpPr/>
          <p:nvPr/>
        </p:nvSpPr>
        <p:spPr>
          <a:xfrm>
            <a:off x="6601098" y="1457551"/>
            <a:ext cx="6712202" cy="63331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38895CD-03F6-499C-A801-1B19C924B6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5405"/>
          <a:stretch/>
        </p:blipFill>
        <p:spPr>
          <a:xfrm>
            <a:off x="7529431" y="2502843"/>
            <a:ext cx="4484916" cy="435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85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337C8B1E-8B5B-4610-A84D-47C006F38E0A}"/>
              </a:ext>
            </a:extLst>
          </p:cNvPr>
          <p:cNvSpPr txBox="1"/>
          <p:nvPr/>
        </p:nvSpPr>
        <p:spPr>
          <a:xfrm>
            <a:off x="3036713" y="702217"/>
            <a:ext cx="670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latin typeface="Arial Black" panose="020B0A04020102020204" pitchFamily="34" charset="0"/>
              </a:rPr>
              <a:t>The message of the poster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5A205632-0CF4-4E38-96C2-6F7105C20E69}"/>
              </a:ext>
            </a:extLst>
          </p:cNvPr>
          <p:cNvGrpSpPr/>
          <p:nvPr/>
        </p:nvGrpSpPr>
        <p:grpSpPr>
          <a:xfrm>
            <a:off x="1101200" y="1623476"/>
            <a:ext cx="10574215" cy="6130524"/>
            <a:chOff x="1266092" y="1992809"/>
            <a:chExt cx="10574215" cy="6130524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1AF2D906-BEB1-4A6D-BE8A-E354AF919EF3}"/>
                </a:ext>
              </a:extLst>
            </p:cNvPr>
            <p:cNvSpPr txBox="1"/>
            <p:nvPr/>
          </p:nvSpPr>
          <p:spPr>
            <a:xfrm>
              <a:off x="1266092" y="1992809"/>
              <a:ext cx="10574215" cy="6130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fr-FR" sz="3200" dirty="0">
                  <a:latin typeface="Arial Rounded MT Bold" panose="020F0704030504030204" pitchFamily="34" charset="0"/>
                </a:rPr>
                <a:t>Is </a:t>
              </a:r>
              <a:r>
                <a:rPr lang="fr-FR" sz="3200" dirty="0" err="1">
                  <a:latin typeface="Arial Rounded MT Bold" panose="020F0704030504030204" pitchFamily="34" charset="0"/>
                </a:rPr>
                <a:t>this</a:t>
              </a:r>
              <a:r>
                <a:rPr lang="fr-FR" sz="3200" dirty="0">
                  <a:latin typeface="Arial Rounded MT Bold" panose="020F0704030504030204" pitchFamily="34" charset="0"/>
                </a:rPr>
                <a:t> a message for </a:t>
              </a:r>
              <a:r>
                <a:rPr lang="fr-FR" sz="3200" dirty="0" err="1">
                  <a:latin typeface="Arial Rounded MT Bold" panose="020F0704030504030204" pitchFamily="34" charset="0"/>
                </a:rPr>
                <a:t>winter</a:t>
              </a:r>
              <a:r>
                <a:rPr lang="fr-FR" sz="3200" dirty="0">
                  <a:latin typeface="Arial Rounded MT Bold" panose="020F0704030504030204" pitchFamily="34" charset="0"/>
                </a:rPr>
                <a:t> time or for </a:t>
              </a:r>
              <a:r>
                <a:rPr lang="fr-FR" sz="3200" dirty="0" err="1">
                  <a:latin typeface="Arial Rounded MT Bold" panose="020F0704030504030204" pitchFamily="34" charset="0"/>
                </a:rPr>
                <a:t>spring</a:t>
              </a:r>
              <a:r>
                <a:rPr lang="fr-FR" sz="3200" dirty="0">
                  <a:latin typeface="Arial Rounded MT Bold" panose="020F0704030504030204" pitchFamily="34" charset="0"/>
                </a:rPr>
                <a:t> time?</a:t>
              </a:r>
            </a:p>
            <a:p>
              <a:pPr>
                <a:lnSpc>
                  <a:spcPct val="200000"/>
                </a:lnSpc>
              </a:pPr>
              <a:r>
                <a:rPr lang="fr-FR" sz="3200" dirty="0">
                  <a:latin typeface="Arial Rounded MT Bold" panose="020F0704030504030204" pitchFamily="34" charset="0"/>
                </a:rPr>
                <a:t>The </a:t>
              </a:r>
              <a:r>
                <a:rPr lang="fr-FR" sz="3200" dirty="0" err="1">
                  <a:latin typeface="Arial Rounded MT Bold" panose="020F0704030504030204" pitchFamily="34" charset="0"/>
                </a:rPr>
                <a:t>days</a:t>
              </a:r>
              <a:r>
                <a:rPr lang="fr-FR" sz="3200" dirty="0">
                  <a:latin typeface="Arial Rounded MT Bold" panose="020F0704030504030204" pitchFamily="34" charset="0"/>
                </a:rPr>
                <a:t> are                in April </a:t>
              </a:r>
              <a:r>
                <a:rPr lang="fr-FR" sz="3200" dirty="0" err="1">
                  <a:latin typeface="Arial Rounded MT Bold" panose="020F0704030504030204" pitchFamily="34" charset="0"/>
                </a:rPr>
                <a:t>than</a:t>
              </a:r>
              <a:r>
                <a:rPr lang="fr-FR" sz="3200" dirty="0">
                  <a:latin typeface="Arial Rounded MT Bold" panose="020F0704030504030204" pitchFamily="34" charset="0"/>
                </a:rPr>
                <a:t> in </a:t>
              </a:r>
              <a:r>
                <a:rPr lang="fr-FR" sz="3200" dirty="0" err="1">
                  <a:latin typeface="Arial Rounded MT Bold" panose="020F0704030504030204" pitchFamily="34" charset="0"/>
                </a:rPr>
                <a:t>December</a:t>
              </a:r>
              <a:r>
                <a:rPr lang="fr-FR" sz="3200" dirty="0">
                  <a:latin typeface="Arial Rounded MT Bold" panose="020F0704030504030204" pitchFamily="34" charset="0"/>
                </a:rPr>
                <a:t>!  </a:t>
              </a:r>
            </a:p>
            <a:p>
              <a:pPr>
                <a:lnSpc>
                  <a:spcPct val="200000"/>
                </a:lnSpc>
              </a:pPr>
              <a:r>
                <a:rPr lang="fr-FR" sz="3200" dirty="0">
                  <a:latin typeface="Arial Rounded MT Bold" panose="020F0704030504030204" pitchFamily="34" charset="0"/>
                </a:rPr>
                <a:t>Can </a:t>
              </a:r>
              <a:r>
                <a:rPr lang="fr-FR" sz="3200" u="sng" dirty="0">
                  <a:latin typeface="Arial Rounded MT Bold" panose="020F0704030504030204" pitchFamily="34" charset="0"/>
                </a:rPr>
                <a:t>good</a:t>
              </a:r>
              <a:r>
                <a:rPr lang="fr-FR" sz="3200" dirty="0">
                  <a:latin typeface="Arial Rounded MT Bold" panose="020F0704030504030204" pitchFamily="34" charset="0"/>
                </a:rPr>
                <a:t> snacks </a:t>
              </a:r>
              <a:r>
                <a:rPr lang="fr-FR" sz="3200" dirty="0" err="1">
                  <a:latin typeface="Arial Rounded MT Bold" panose="020F0704030504030204" pitchFamily="34" charset="0"/>
                </a:rPr>
                <a:t>make</a:t>
              </a:r>
              <a:r>
                <a:rPr lang="fr-FR" sz="3200" dirty="0">
                  <a:latin typeface="Arial Rounded MT Bold" panose="020F0704030504030204" pitchFamily="34" charset="0"/>
                </a:rPr>
                <a:t> </a:t>
              </a:r>
              <a:r>
                <a:rPr lang="fr-FR" sz="3200" dirty="0" err="1">
                  <a:latin typeface="Arial Rounded MT Bold" panose="020F0704030504030204" pitchFamily="34" charset="0"/>
                </a:rPr>
                <a:t>your</a:t>
              </a:r>
              <a:r>
                <a:rPr lang="fr-FR" sz="3200" dirty="0">
                  <a:latin typeface="Arial Rounded MT Bold" panose="020F0704030504030204" pitchFamily="34" charset="0"/>
                </a:rPr>
                <a:t> life </a:t>
              </a:r>
              <a:r>
                <a:rPr lang="fr-FR" sz="3200" dirty="0" err="1">
                  <a:latin typeface="Arial Rounded MT Bold" panose="020F0704030504030204" pitchFamily="34" charset="0"/>
                </a:rPr>
                <a:t>better</a:t>
              </a:r>
              <a:r>
                <a:rPr lang="fr-FR" sz="3200" dirty="0">
                  <a:latin typeface="Arial Rounded MT Bold" panose="020F0704030504030204" pitchFamily="34" charset="0"/>
                </a:rPr>
                <a:t> or </a:t>
              </a:r>
              <a:r>
                <a:rPr lang="fr-FR" sz="3200" dirty="0" err="1">
                  <a:latin typeface="Arial Rounded MT Bold" panose="020F0704030504030204" pitchFamily="34" charset="0"/>
                </a:rPr>
                <a:t>worse</a:t>
              </a:r>
              <a:r>
                <a:rPr lang="fr-FR" sz="3200" dirty="0">
                  <a:latin typeface="Arial Rounded MT Bold" panose="020F0704030504030204" pitchFamily="34" charset="0"/>
                </a:rPr>
                <a:t>?</a:t>
              </a:r>
            </a:p>
            <a:p>
              <a:pPr>
                <a:lnSpc>
                  <a:spcPct val="200000"/>
                </a:lnSpc>
              </a:pPr>
              <a:r>
                <a:rPr lang="fr-FR" sz="3200" u="sng" dirty="0">
                  <a:latin typeface="Arial Rounded MT Bold" panose="020F0704030504030204" pitchFamily="34" charset="0"/>
                </a:rPr>
                <a:t>Is </a:t>
              </a:r>
              <a:r>
                <a:rPr lang="fr-FR" sz="3200" u="sng" dirty="0" err="1">
                  <a:latin typeface="Arial Rounded MT Bold" panose="020F0704030504030204" pitchFamily="34" charset="0"/>
                </a:rPr>
                <a:t>junk</a:t>
              </a:r>
              <a:r>
                <a:rPr lang="fr-FR" sz="3200" u="sng" dirty="0">
                  <a:latin typeface="Arial Rounded MT Bold" panose="020F0704030504030204" pitchFamily="34" charset="0"/>
                </a:rPr>
                <a:t> </a:t>
              </a:r>
              <a:r>
                <a:rPr lang="fr-FR" sz="3200" u="sng" dirty="0" err="1">
                  <a:latin typeface="Arial Rounded MT Bold" panose="020F0704030504030204" pitchFamily="34" charset="0"/>
                </a:rPr>
                <a:t>food</a:t>
              </a:r>
              <a:r>
                <a:rPr lang="fr-FR" sz="3200" u="sng" dirty="0">
                  <a:latin typeface="Arial Rounded MT Bold" panose="020F0704030504030204" pitchFamily="34" charset="0"/>
                </a:rPr>
                <a:t> </a:t>
              </a:r>
              <a:r>
                <a:rPr lang="fr-FR" sz="3200" dirty="0" err="1">
                  <a:latin typeface="Arial Rounded MT Bold" panose="020F0704030504030204" pitchFamily="34" charset="0"/>
                </a:rPr>
                <a:t>healthier</a:t>
              </a:r>
              <a:r>
                <a:rPr lang="fr-FR" sz="3200" dirty="0">
                  <a:latin typeface="Arial Rounded MT Bold" panose="020F0704030504030204" pitchFamily="34" charset="0"/>
                </a:rPr>
                <a:t> or more </a:t>
              </a:r>
              <a:r>
                <a:rPr lang="fr-FR" sz="3200" dirty="0" err="1">
                  <a:latin typeface="Arial Rounded MT Bold" panose="020F0704030504030204" pitchFamily="34" charset="0"/>
                </a:rPr>
                <a:t>caloric</a:t>
              </a:r>
              <a:r>
                <a:rPr lang="fr-FR" sz="3200" dirty="0">
                  <a:latin typeface="Arial Rounded MT Bold" panose="020F0704030504030204" pitchFamily="34" charset="0"/>
                </a:rPr>
                <a:t>?</a:t>
              </a:r>
            </a:p>
            <a:p>
              <a:pPr>
                <a:lnSpc>
                  <a:spcPct val="200000"/>
                </a:lnSpc>
              </a:pPr>
              <a:endParaRPr lang="fr-FR" sz="2400" dirty="0">
                <a:latin typeface="Arial Rounded MT Bold" panose="020F0704030504030204" pitchFamily="34" charset="0"/>
              </a:endParaRPr>
            </a:p>
            <a:p>
              <a:pPr>
                <a:lnSpc>
                  <a:spcPct val="200000"/>
                </a:lnSpc>
              </a:pPr>
              <a:endParaRPr lang="fr-FR" sz="2400" dirty="0">
                <a:latin typeface="Arial Rounded MT Bold" panose="020F0704030504030204" pitchFamily="34" charset="0"/>
              </a:endParaRPr>
            </a:p>
            <a:p>
              <a:pPr>
                <a:lnSpc>
                  <a:spcPct val="200000"/>
                </a:lnSpc>
              </a:pPr>
              <a:endParaRPr lang="fr-FR" sz="2400" dirty="0">
                <a:latin typeface="Arial Rounded MT Bold" panose="020F0704030504030204" pitchFamily="34" charset="0"/>
              </a:endParaRPr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EF829A0-FB09-4E90-BE1D-91DD6FA90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5908" y="2803674"/>
              <a:ext cx="739267" cy="1478533"/>
            </a:xfrm>
            <a:prstGeom prst="rect">
              <a:avLst/>
            </a:prstGeom>
          </p:spPr>
        </p:pic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20D2E5C1-3BB1-4DE6-86A4-7D3107A5D9AF}"/>
              </a:ext>
            </a:extLst>
          </p:cNvPr>
          <p:cNvSpPr txBox="1"/>
          <p:nvPr/>
        </p:nvSpPr>
        <p:spPr>
          <a:xfrm>
            <a:off x="3836304" y="2937491"/>
            <a:ext cx="1396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highlight>
                  <a:srgbClr val="FF0000"/>
                </a:highlight>
                <a:latin typeface="Arial Rounded MT Bold" panose="020F0704030504030204" pitchFamily="34" charset="0"/>
              </a:rPr>
              <a:t>hotter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52391E2-2D42-41A7-B59B-CD6A74A047B3}"/>
              </a:ext>
            </a:extLst>
          </p:cNvPr>
          <p:cNvSpPr txBox="1"/>
          <p:nvPr/>
        </p:nvSpPr>
        <p:spPr>
          <a:xfrm>
            <a:off x="7354932" y="3912874"/>
            <a:ext cx="1399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>
                <a:highlight>
                  <a:srgbClr val="FF0000"/>
                </a:highlight>
                <a:latin typeface="Arial Rounded MT Bold" panose="020F0704030504030204" pitchFamily="34" charset="0"/>
              </a:rPr>
              <a:t>better</a:t>
            </a:r>
            <a:endParaRPr lang="fr-FR" sz="3200" dirty="0">
              <a:highlight>
                <a:srgbClr val="FF0000"/>
              </a:highlight>
              <a:latin typeface="Arial Rounded MT Bold" panose="020F07040305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74C936F-2D7C-4DFE-99A8-81A8A3600DBB}"/>
              </a:ext>
            </a:extLst>
          </p:cNvPr>
          <p:cNvSpPr txBox="1"/>
          <p:nvPr/>
        </p:nvSpPr>
        <p:spPr>
          <a:xfrm>
            <a:off x="5830718" y="4890557"/>
            <a:ext cx="2692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highlight>
                  <a:srgbClr val="FF0000"/>
                </a:highlight>
                <a:latin typeface="Arial Rounded MT Bold" panose="020F0704030504030204" pitchFamily="34" charset="0"/>
              </a:rPr>
              <a:t>more </a:t>
            </a:r>
            <a:r>
              <a:rPr lang="fr-FR" sz="3200" dirty="0" err="1">
                <a:highlight>
                  <a:srgbClr val="FF0000"/>
                </a:highlight>
                <a:latin typeface="Arial Rounded MT Bold" panose="020F0704030504030204" pitchFamily="34" charset="0"/>
              </a:rPr>
              <a:t>caloric</a:t>
            </a:r>
            <a:endParaRPr lang="fr-FR" sz="3200" dirty="0">
              <a:highlight>
                <a:srgbClr val="FF0000"/>
              </a:highligh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09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67377B8-FEF9-48D6-BB79-B87A2A09E982}"/>
              </a:ext>
            </a:extLst>
          </p:cNvPr>
          <p:cNvSpPr txBox="1"/>
          <p:nvPr/>
        </p:nvSpPr>
        <p:spPr>
          <a:xfrm>
            <a:off x="2819148" y="221923"/>
            <a:ext cx="6074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FF33CC"/>
                </a:solidFill>
              </a:rPr>
              <a:t>Matches and winners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AF98EB6-E88A-4C70-ADA2-6083BB5D1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292" y="1772538"/>
            <a:ext cx="3256807" cy="325680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4803B09-3E4F-4E4C-9478-A8F8299B9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553" y="3028192"/>
            <a:ext cx="1338965" cy="745497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F9F616C-CCF7-45D7-BDD5-7E5EE06313BC}"/>
              </a:ext>
            </a:extLst>
          </p:cNvPr>
          <p:cNvGrpSpPr/>
          <p:nvPr/>
        </p:nvGrpSpPr>
        <p:grpSpPr>
          <a:xfrm>
            <a:off x="5323948" y="3167701"/>
            <a:ext cx="596027" cy="615242"/>
            <a:chOff x="4863166" y="2946886"/>
            <a:chExt cx="596027" cy="615242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92B4C49-7644-4A56-B83A-CA48014DB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0976" y="2946886"/>
              <a:ext cx="488217" cy="482114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25CBEC0A-469C-46C7-BE1D-472F11669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3166" y="3080014"/>
              <a:ext cx="488217" cy="482114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85054A93-3359-4076-AB4A-70BEDAB2C980}"/>
              </a:ext>
            </a:extLst>
          </p:cNvPr>
          <p:cNvSpPr txBox="1"/>
          <p:nvPr/>
        </p:nvSpPr>
        <p:spPr>
          <a:xfrm>
            <a:off x="4198862" y="3075057"/>
            <a:ext cx="7256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VS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F4F9CB8-0034-4F22-A6A7-1145DA0465BE}"/>
              </a:ext>
            </a:extLst>
          </p:cNvPr>
          <p:cNvSpPr txBox="1"/>
          <p:nvPr/>
        </p:nvSpPr>
        <p:spPr>
          <a:xfrm>
            <a:off x="3835064" y="5085462"/>
            <a:ext cx="1571264" cy="70788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fr-FR" sz="4000" b="1" dirty="0">
                <a:latin typeface="Ink Free" panose="03080402000500000000" pitchFamily="66" charset="0"/>
              </a:rPr>
              <a:t>THAN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D529AA9-FAF8-4C8F-A247-BE1552BCD880}"/>
              </a:ext>
            </a:extLst>
          </p:cNvPr>
          <p:cNvSpPr txBox="1"/>
          <p:nvPr/>
        </p:nvSpPr>
        <p:spPr>
          <a:xfrm>
            <a:off x="620618" y="1723030"/>
            <a:ext cx="6074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FF33CC"/>
                </a:solidFill>
              </a:rPr>
              <a:t>Match 1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67BCE0-4520-4ACD-9CFA-9F5B7BC16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90" y="3812371"/>
            <a:ext cx="1691436" cy="112674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64D4A615-D5F7-456E-900C-334B79DB8525}"/>
              </a:ext>
            </a:extLst>
          </p:cNvPr>
          <p:cNvGrpSpPr/>
          <p:nvPr/>
        </p:nvGrpSpPr>
        <p:grpSpPr>
          <a:xfrm>
            <a:off x="7882668" y="2679356"/>
            <a:ext cx="3499558" cy="2734845"/>
            <a:chOff x="7474119" y="2204269"/>
            <a:chExt cx="3499558" cy="2734845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FCC586D8-57BD-4BA6-BC9B-D7B084FED300}"/>
                </a:ext>
              </a:extLst>
            </p:cNvPr>
            <p:cNvGrpSpPr/>
            <p:nvPr/>
          </p:nvGrpSpPr>
          <p:grpSpPr>
            <a:xfrm>
              <a:off x="7474120" y="2204269"/>
              <a:ext cx="3499557" cy="1741577"/>
              <a:chOff x="7474120" y="2204269"/>
              <a:chExt cx="3499557" cy="1741577"/>
            </a:xfrm>
          </p:grpSpPr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0E43992-FFA5-4409-8E1D-2B950E73A7F3}"/>
                  </a:ext>
                </a:extLst>
              </p:cNvPr>
              <p:cNvSpPr txBox="1"/>
              <p:nvPr/>
            </p:nvSpPr>
            <p:spPr>
              <a:xfrm>
                <a:off x="7474120" y="3237960"/>
                <a:ext cx="1643399" cy="707886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</a:gradFill>
            </p:spPr>
            <p:txBody>
              <a:bodyPr wrap="none" rtlCol="0">
                <a:spAutoFit/>
              </a:bodyPr>
              <a:lstStyle/>
              <a:p>
                <a:r>
                  <a:rPr lang="fr-FR" sz="4000" b="1" dirty="0" err="1">
                    <a:latin typeface="Ink Free" panose="03080402000500000000" pitchFamily="66" charset="0"/>
                  </a:rPr>
                  <a:t>better</a:t>
                </a:r>
                <a:endParaRPr lang="fr-FR" sz="4000" b="1" dirty="0">
                  <a:latin typeface="Ink Free" panose="03080402000500000000" pitchFamily="66" charset="0"/>
                </a:endParaRPr>
              </a:p>
            </p:txBody>
          </p:sp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912959BF-D69A-442C-9844-85A5F03C79D6}"/>
                  </a:ext>
                </a:extLst>
              </p:cNvPr>
              <p:cNvGrpSpPr/>
              <p:nvPr/>
            </p:nvGrpSpPr>
            <p:grpSpPr>
              <a:xfrm>
                <a:off x="7480092" y="2204269"/>
                <a:ext cx="3493585" cy="707886"/>
                <a:chOff x="7480092" y="2204269"/>
                <a:chExt cx="3493585" cy="707886"/>
              </a:xfrm>
            </p:grpSpPr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973BAC9F-9FD4-4189-87A2-05C7A7E525C4}"/>
                    </a:ext>
                  </a:extLst>
                </p:cNvPr>
                <p:cNvSpPr txBox="1"/>
                <p:nvPr/>
              </p:nvSpPr>
              <p:spPr>
                <a:xfrm>
                  <a:off x="7480092" y="2204269"/>
                  <a:ext cx="1750800" cy="707886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46000">
                      <a:schemeClr val="accent1">
                        <a:lumMod val="95000"/>
                        <a:lumOff val="5000"/>
                      </a:schemeClr>
                    </a:gs>
                    <a:gs pos="100000">
                      <a:schemeClr val="accent1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</a:gradFill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4000" b="1" dirty="0" err="1">
                      <a:latin typeface="Ink Free" panose="03080402000500000000" pitchFamily="66" charset="0"/>
                    </a:rPr>
                    <a:t>tastier</a:t>
                  </a:r>
                  <a:endParaRPr lang="fr-FR" sz="4000" b="1" dirty="0">
                    <a:latin typeface="Ink Free" panose="03080402000500000000" pitchFamily="66" charset="0"/>
                  </a:endParaRPr>
                </a:p>
              </p:txBody>
            </p:sp>
            <p:sp>
              <p:nvSpPr>
                <p:cNvPr id="6" name="ZoneTexte 5">
                  <a:extLst>
                    <a:ext uri="{FF2B5EF4-FFF2-40B4-BE49-F238E27FC236}">
                      <a16:creationId xmlns:a16="http://schemas.microsoft.com/office/drawing/2014/main" id="{ED0A8056-4C51-4E93-A9CC-6FA485CF23BB}"/>
                    </a:ext>
                  </a:extLst>
                </p:cNvPr>
                <p:cNvSpPr txBox="1"/>
                <p:nvPr/>
              </p:nvSpPr>
              <p:spPr>
                <a:xfrm>
                  <a:off x="9230892" y="2290228"/>
                  <a:ext cx="174278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2800" dirty="0" err="1">
                      <a:latin typeface="Aharoni" panose="02010803020104030203" pitchFamily="2" charset="-79"/>
                      <a:cs typeface="Aharoni" panose="02010803020104030203" pitchFamily="2" charset="-79"/>
                    </a:rPr>
                    <a:t>Yummy</a:t>
                  </a:r>
                  <a:r>
                    <a:rPr lang="fr-FR" sz="2800" dirty="0">
                      <a:latin typeface="Aharoni" panose="02010803020104030203" pitchFamily="2" charset="-79"/>
                      <a:cs typeface="Aharoni" panose="02010803020104030203" pitchFamily="2" charset="-79"/>
                    </a:rPr>
                    <a:t>!!!</a:t>
                  </a:r>
                </a:p>
              </p:txBody>
            </p:sp>
          </p:grpSp>
        </p:grp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1140BB7A-98DA-4CAF-A464-C298D3E89B57}"/>
                </a:ext>
              </a:extLst>
            </p:cNvPr>
            <p:cNvSpPr txBox="1"/>
            <p:nvPr/>
          </p:nvSpPr>
          <p:spPr>
            <a:xfrm>
              <a:off x="7474119" y="4231228"/>
              <a:ext cx="2690160" cy="707886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46000">
                  <a:schemeClr val="bg1"/>
                </a:gs>
                <a:gs pos="100000">
                  <a:srgbClr val="FF0000"/>
                </a:gs>
              </a:gsLst>
              <a:path path="circle">
                <a:fillToRect l="50000" t="130000" r="50000" b="-30000"/>
              </a:path>
            </a:gradFill>
          </p:spPr>
          <p:txBody>
            <a:bodyPr wrap="none" rtlCol="0">
              <a:spAutoFit/>
            </a:bodyPr>
            <a:lstStyle/>
            <a:p>
              <a:r>
                <a:rPr lang="fr-FR" sz="4000" b="1" dirty="0">
                  <a:latin typeface="Ink Free" panose="03080402000500000000" pitchFamily="66" charset="0"/>
                </a:rPr>
                <a:t>more </a:t>
              </a:r>
              <a:r>
                <a:rPr lang="fr-FR" sz="4000" b="1" dirty="0" err="1">
                  <a:latin typeface="Ink Free" panose="03080402000500000000" pitchFamily="66" charset="0"/>
                </a:rPr>
                <a:t>caloric</a:t>
              </a:r>
              <a:endParaRPr lang="fr-FR" sz="4000" b="1" dirty="0">
                <a:latin typeface="Ink Free" panose="03080402000500000000" pitchFamily="66" charset="0"/>
              </a:endParaRP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05529A3C-7F14-4F2A-96CE-6182BB4A8278}"/>
              </a:ext>
            </a:extLst>
          </p:cNvPr>
          <p:cNvSpPr txBox="1"/>
          <p:nvPr/>
        </p:nvSpPr>
        <p:spPr>
          <a:xfrm>
            <a:off x="2844022" y="1343117"/>
            <a:ext cx="3553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TASTY       GOOD    CALORIC</a:t>
            </a:r>
          </a:p>
        </p:txBody>
      </p:sp>
    </p:spTree>
    <p:extLst>
      <p:ext uri="{BB962C8B-B14F-4D97-AF65-F5344CB8AC3E}">
        <p14:creationId xmlns:p14="http://schemas.microsoft.com/office/powerpoint/2010/main" val="407064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67377B8-FEF9-48D6-BB79-B87A2A09E982}"/>
              </a:ext>
            </a:extLst>
          </p:cNvPr>
          <p:cNvSpPr txBox="1"/>
          <p:nvPr/>
        </p:nvSpPr>
        <p:spPr>
          <a:xfrm>
            <a:off x="2819148" y="221923"/>
            <a:ext cx="6074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FF33CC"/>
                </a:solidFill>
              </a:rPr>
              <a:t>Matches and winners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AF98EB6-E88A-4C70-ADA2-6083BB5D1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292" y="1772538"/>
            <a:ext cx="3256807" cy="325680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5054A93-3359-4076-AB4A-70BEDAB2C980}"/>
              </a:ext>
            </a:extLst>
          </p:cNvPr>
          <p:cNvSpPr txBox="1"/>
          <p:nvPr/>
        </p:nvSpPr>
        <p:spPr>
          <a:xfrm>
            <a:off x="4198862" y="3075057"/>
            <a:ext cx="7256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VS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0E43992-FFA5-4409-8E1D-2B950E73A7F3}"/>
              </a:ext>
            </a:extLst>
          </p:cNvPr>
          <p:cNvSpPr txBox="1"/>
          <p:nvPr/>
        </p:nvSpPr>
        <p:spPr>
          <a:xfrm>
            <a:off x="7474120" y="3237960"/>
            <a:ext cx="1962397" cy="707886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none" rtlCol="0">
            <a:spAutoFit/>
          </a:bodyPr>
          <a:lstStyle/>
          <a:p>
            <a:r>
              <a:rPr lang="fr-FR" sz="4000" b="1" dirty="0" err="1">
                <a:latin typeface="Ink Free" panose="03080402000500000000" pitchFamily="66" charset="0"/>
              </a:rPr>
              <a:t>sweeter</a:t>
            </a:r>
            <a:endParaRPr lang="fr-FR" sz="4000" b="1" dirty="0">
              <a:latin typeface="Ink Free" panose="03080402000500000000" pitchFamily="66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F4F9CB8-0034-4F22-A6A7-1145DA0465BE}"/>
              </a:ext>
            </a:extLst>
          </p:cNvPr>
          <p:cNvSpPr txBox="1"/>
          <p:nvPr/>
        </p:nvSpPr>
        <p:spPr>
          <a:xfrm>
            <a:off x="3835064" y="5085462"/>
            <a:ext cx="1571264" cy="70788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fr-FR" sz="4000" b="1" dirty="0">
                <a:latin typeface="Ink Free" panose="03080402000500000000" pitchFamily="66" charset="0"/>
              </a:rPr>
              <a:t>THAN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D529AA9-FAF8-4C8F-A247-BE1552BCD880}"/>
              </a:ext>
            </a:extLst>
          </p:cNvPr>
          <p:cNvSpPr txBox="1"/>
          <p:nvPr/>
        </p:nvSpPr>
        <p:spPr>
          <a:xfrm>
            <a:off x="781985" y="1897378"/>
            <a:ext cx="6074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FF33CC"/>
                </a:solidFill>
              </a:rPr>
              <a:t>Match 2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67BCE0-4520-4ACD-9CFA-9F5B7BC16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90" y="3812371"/>
            <a:ext cx="1691436" cy="1126743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DE502BC-F6AE-4581-92F3-D253E169E18D}"/>
              </a:ext>
            </a:extLst>
          </p:cNvPr>
          <p:cNvGrpSpPr/>
          <p:nvPr/>
        </p:nvGrpSpPr>
        <p:grpSpPr>
          <a:xfrm>
            <a:off x="2559553" y="3028192"/>
            <a:ext cx="3536447" cy="784179"/>
            <a:chOff x="2559553" y="3028192"/>
            <a:chExt cx="3536447" cy="784179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4803B09-3E4F-4E4C-9478-A8F8299B9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9553" y="3028192"/>
              <a:ext cx="1338965" cy="745497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08C8C0E-C0CA-4EA5-BEC3-309A46673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314" y="3248898"/>
              <a:ext cx="777686" cy="563473"/>
            </a:xfrm>
            <a:prstGeom prst="rect">
              <a:avLst/>
            </a:prstGeom>
          </p:spPr>
        </p:pic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EAE7EA4A-03E3-440E-885B-580E957CDD6C}"/>
              </a:ext>
            </a:extLst>
          </p:cNvPr>
          <p:cNvSpPr txBox="1"/>
          <p:nvPr/>
        </p:nvSpPr>
        <p:spPr>
          <a:xfrm>
            <a:off x="7474119" y="4231228"/>
            <a:ext cx="2032929" cy="707886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46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r>
              <a:rPr lang="fr-FR" sz="4000" b="1" dirty="0" err="1">
                <a:latin typeface="Ink Free" panose="03080402000500000000" pitchFamily="66" charset="0"/>
              </a:rPr>
              <a:t>fatter</a:t>
            </a:r>
            <a:r>
              <a:rPr lang="fr-FR" sz="4000" b="1" dirty="0">
                <a:latin typeface="Ink Free" panose="03080402000500000000" pitchFamily="66" charset="0"/>
              </a:rPr>
              <a:t> =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3D17BD2-FCCF-4B6F-8E29-F415F6A3E027}"/>
              </a:ext>
            </a:extLst>
          </p:cNvPr>
          <p:cNvSpPr txBox="1"/>
          <p:nvPr/>
        </p:nvSpPr>
        <p:spPr>
          <a:xfrm>
            <a:off x="9507048" y="4231228"/>
            <a:ext cx="1981633" cy="707886"/>
          </a:xfrm>
          <a:prstGeom prst="rect">
            <a:avLst/>
          </a:prstGeom>
          <a:gradFill>
            <a:gsLst>
              <a:gs pos="0">
                <a:srgbClr val="FF0000"/>
              </a:gs>
              <a:gs pos="46000">
                <a:schemeClr val="bg1"/>
              </a:gs>
              <a:gs pos="100000">
                <a:srgbClr val="FF0000"/>
              </a:gs>
            </a:gsLst>
            <a:path path="circle">
              <a:fillToRect l="50000" t="130000" r="50000" b="-30000"/>
            </a:path>
          </a:gradFill>
        </p:spPr>
        <p:txBody>
          <a:bodyPr wrap="none" rtlCol="0">
            <a:spAutoFit/>
          </a:bodyPr>
          <a:lstStyle/>
          <a:p>
            <a:r>
              <a:rPr lang="fr-FR" sz="4000" b="1" dirty="0" err="1">
                <a:latin typeface="Ink Free" panose="03080402000500000000" pitchFamily="66" charset="0"/>
              </a:rPr>
              <a:t>greasier</a:t>
            </a:r>
            <a:endParaRPr lang="fr-FR" sz="4000" b="1" dirty="0">
              <a:latin typeface="Ink Free" panose="03080402000500000000" pitchFamily="66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06B66DB-4260-49FE-A295-860A3018BD1D}"/>
              </a:ext>
            </a:extLst>
          </p:cNvPr>
          <p:cNvSpPr txBox="1"/>
          <p:nvPr/>
        </p:nvSpPr>
        <p:spPr>
          <a:xfrm>
            <a:off x="7462898" y="2272829"/>
            <a:ext cx="2190023" cy="707886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none" rtlCol="0">
            <a:spAutoFit/>
          </a:bodyPr>
          <a:lstStyle/>
          <a:p>
            <a:r>
              <a:rPr lang="fr-FR" sz="4000" b="1" dirty="0" err="1">
                <a:latin typeface="Ink Free" panose="03080402000500000000" pitchFamily="66" charset="0"/>
              </a:rPr>
              <a:t>healthier</a:t>
            </a:r>
            <a:endParaRPr lang="fr-FR" sz="4000" b="1" dirty="0">
              <a:latin typeface="Ink Free" panose="03080402000500000000" pitchFamily="66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35886ED-C5A1-40C2-8803-46B6EBBB1D0A}"/>
              </a:ext>
            </a:extLst>
          </p:cNvPr>
          <p:cNvSpPr txBox="1"/>
          <p:nvPr/>
        </p:nvSpPr>
        <p:spPr>
          <a:xfrm>
            <a:off x="2844022" y="1343117"/>
            <a:ext cx="4500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HEALTHY        SWEET    FAT/GREASY</a:t>
            </a:r>
          </a:p>
        </p:txBody>
      </p:sp>
    </p:spTree>
    <p:extLst>
      <p:ext uri="{BB962C8B-B14F-4D97-AF65-F5344CB8AC3E}">
        <p14:creationId xmlns:p14="http://schemas.microsoft.com/office/powerpoint/2010/main" val="267512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1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67377B8-FEF9-48D6-BB79-B87A2A09E982}"/>
              </a:ext>
            </a:extLst>
          </p:cNvPr>
          <p:cNvSpPr txBox="1"/>
          <p:nvPr/>
        </p:nvSpPr>
        <p:spPr>
          <a:xfrm>
            <a:off x="2819148" y="221923"/>
            <a:ext cx="6074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FF33CC"/>
                </a:solidFill>
              </a:rPr>
              <a:t>Matches and winners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AF98EB6-E88A-4C70-ADA2-6083BB5D1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292" y="1772538"/>
            <a:ext cx="3256807" cy="325680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5054A93-3359-4076-AB4A-70BEDAB2C980}"/>
              </a:ext>
            </a:extLst>
          </p:cNvPr>
          <p:cNvSpPr txBox="1"/>
          <p:nvPr/>
        </p:nvSpPr>
        <p:spPr>
          <a:xfrm>
            <a:off x="4198862" y="3075057"/>
            <a:ext cx="7256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VS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73BAC9F-9FD4-4189-87A2-05C7A7E525C4}"/>
              </a:ext>
            </a:extLst>
          </p:cNvPr>
          <p:cNvSpPr txBox="1"/>
          <p:nvPr/>
        </p:nvSpPr>
        <p:spPr>
          <a:xfrm>
            <a:off x="7974768" y="1878463"/>
            <a:ext cx="2690160" cy="707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fr-FR" sz="4000" b="1" dirty="0">
                <a:latin typeface="Ink Free" panose="03080402000500000000" pitchFamily="66" charset="0"/>
              </a:rPr>
              <a:t>more </a:t>
            </a:r>
            <a:r>
              <a:rPr lang="fr-FR" sz="4000" b="1" dirty="0" err="1">
                <a:latin typeface="Ink Free" panose="03080402000500000000" pitchFamily="66" charset="0"/>
              </a:rPr>
              <a:t>caloric</a:t>
            </a:r>
            <a:endParaRPr lang="fr-FR" sz="4000" b="1" dirty="0">
              <a:latin typeface="Ink Free" panose="03080402000500000000" pitchFamily="66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F4F9CB8-0034-4F22-A6A7-1145DA0465BE}"/>
              </a:ext>
            </a:extLst>
          </p:cNvPr>
          <p:cNvSpPr txBox="1"/>
          <p:nvPr/>
        </p:nvSpPr>
        <p:spPr>
          <a:xfrm>
            <a:off x="3835064" y="5085462"/>
            <a:ext cx="1571264" cy="70788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fr-FR" sz="4000" b="1" dirty="0">
                <a:latin typeface="Ink Free" panose="03080402000500000000" pitchFamily="66" charset="0"/>
              </a:rPr>
              <a:t>THAN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D529AA9-FAF8-4C8F-A247-BE1552BCD880}"/>
              </a:ext>
            </a:extLst>
          </p:cNvPr>
          <p:cNvSpPr txBox="1"/>
          <p:nvPr/>
        </p:nvSpPr>
        <p:spPr>
          <a:xfrm>
            <a:off x="558570" y="2246977"/>
            <a:ext cx="6074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FF33CC"/>
                </a:solidFill>
              </a:rPr>
              <a:t>Match 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67BCE0-4520-4ACD-9CFA-9F5B7BC16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51" y="3918802"/>
            <a:ext cx="1691436" cy="112674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88B0E31-4074-440A-9D33-122D5A773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3894" y="3010980"/>
            <a:ext cx="403366" cy="77992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FAFD6F9-E1E1-4B3B-93C8-788C358509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51" y="2957640"/>
            <a:ext cx="632706" cy="929809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F12A85E2-CCB7-41A2-80DE-8829CA117BCF}"/>
              </a:ext>
            </a:extLst>
          </p:cNvPr>
          <p:cNvGrpSpPr/>
          <p:nvPr/>
        </p:nvGrpSpPr>
        <p:grpSpPr>
          <a:xfrm>
            <a:off x="8527258" y="3010980"/>
            <a:ext cx="2387016" cy="966691"/>
            <a:chOff x="8527258" y="3010980"/>
            <a:chExt cx="2387016" cy="966691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E0E43992-FFA5-4409-8E1D-2B950E73A7F3}"/>
                </a:ext>
              </a:extLst>
            </p:cNvPr>
            <p:cNvSpPr txBox="1"/>
            <p:nvPr/>
          </p:nvSpPr>
          <p:spPr>
            <a:xfrm>
              <a:off x="8527258" y="3046997"/>
              <a:ext cx="1451038" cy="70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p:spPr>
          <p:txBody>
            <a:bodyPr wrap="none" rtlCol="0">
              <a:spAutoFit/>
            </a:bodyPr>
            <a:lstStyle/>
            <a:p>
              <a:r>
                <a:rPr lang="fr-FR" sz="4000" b="1" dirty="0" err="1">
                  <a:latin typeface="Ink Free" panose="03080402000500000000" pitchFamily="66" charset="0"/>
                </a:rPr>
                <a:t>worse</a:t>
              </a:r>
              <a:endParaRPr lang="fr-FR" sz="4000" b="1" dirty="0">
                <a:latin typeface="Ink Free" panose="03080402000500000000" pitchFamily="66" charset="0"/>
              </a:endParaRP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E76AA75-2AA5-4593-88A6-DFE85B81C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296" y="3010980"/>
              <a:ext cx="935978" cy="966691"/>
            </a:xfrm>
            <a:prstGeom prst="rect">
              <a:avLst/>
            </a:prstGeom>
          </p:spPr>
        </p:pic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DC983601-0396-4D41-A6AA-574BDA51A6C2}"/>
              </a:ext>
            </a:extLst>
          </p:cNvPr>
          <p:cNvGrpSpPr/>
          <p:nvPr/>
        </p:nvGrpSpPr>
        <p:grpSpPr>
          <a:xfrm>
            <a:off x="8307646" y="4128230"/>
            <a:ext cx="1670650" cy="1589265"/>
            <a:chOff x="8307646" y="4128230"/>
            <a:chExt cx="1670650" cy="1589265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B9221BB-C281-4867-A45E-22C55B9F9A54}"/>
                </a:ext>
              </a:extLst>
            </p:cNvPr>
            <p:cNvSpPr txBox="1"/>
            <p:nvPr/>
          </p:nvSpPr>
          <p:spPr>
            <a:xfrm>
              <a:off x="8307646" y="4128230"/>
              <a:ext cx="1670650" cy="707886"/>
            </a:xfrm>
            <a:prstGeom prst="rect">
              <a:avLst/>
            </a:pr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</a:gradFill>
          </p:spPr>
          <p:txBody>
            <a:bodyPr wrap="none" rtlCol="0">
              <a:spAutoFit/>
            </a:bodyPr>
            <a:lstStyle/>
            <a:p>
              <a:r>
                <a:rPr lang="fr-FR" sz="4000" b="1" dirty="0" err="1">
                  <a:latin typeface="Ink Free" panose="03080402000500000000" pitchFamily="66" charset="0"/>
                </a:rPr>
                <a:t>lighter</a:t>
              </a:r>
              <a:endParaRPr lang="fr-FR" sz="4000" b="1" dirty="0">
                <a:latin typeface="Ink Free" panose="03080402000500000000" pitchFamily="66" charset="0"/>
              </a:endParaRP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26E8666A-5C0C-4858-A29F-12DA5A41A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318" y="4885352"/>
              <a:ext cx="935978" cy="832143"/>
            </a:xfrm>
            <a:prstGeom prst="rect">
              <a:avLst/>
            </a:prstGeom>
          </p:spPr>
        </p:pic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D9A9EAD0-2DCE-482A-91E1-9D1865CE7442}"/>
              </a:ext>
            </a:extLst>
          </p:cNvPr>
          <p:cNvSpPr txBox="1"/>
          <p:nvPr/>
        </p:nvSpPr>
        <p:spPr>
          <a:xfrm>
            <a:off x="2844022" y="1343117"/>
            <a:ext cx="3292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CALORIC       BAD    LIGHT</a:t>
            </a:r>
          </a:p>
        </p:txBody>
      </p:sp>
    </p:spTree>
    <p:extLst>
      <p:ext uri="{BB962C8B-B14F-4D97-AF65-F5344CB8AC3E}">
        <p14:creationId xmlns:p14="http://schemas.microsoft.com/office/powerpoint/2010/main" val="330626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67377B8-FEF9-48D6-BB79-B87A2A09E982}"/>
              </a:ext>
            </a:extLst>
          </p:cNvPr>
          <p:cNvSpPr txBox="1"/>
          <p:nvPr/>
        </p:nvSpPr>
        <p:spPr>
          <a:xfrm>
            <a:off x="2819148" y="221923"/>
            <a:ext cx="6074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FF33CC"/>
                </a:solidFill>
              </a:rPr>
              <a:t>Matches and winners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AF98EB6-E88A-4C70-ADA2-6083BB5D1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292" y="1772538"/>
            <a:ext cx="3256807" cy="325680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5054A93-3359-4076-AB4A-70BEDAB2C980}"/>
              </a:ext>
            </a:extLst>
          </p:cNvPr>
          <p:cNvSpPr txBox="1"/>
          <p:nvPr/>
        </p:nvSpPr>
        <p:spPr>
          <a:xfrm>
            <a:off x="4198862" y="3075057"/>
            <a:ext cx="7256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VS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0E43992-FFA5-4409-8E1D-2B950E73A7F3}"/>
              </a:ext>
            </a:extLst>
          </p:cNvPr>
          <p:cNvSpPr txBox="1"/>
          <p:nvPr/>
        </p:nvSpPr>
        <p:spPr>
          <a:xfrm>
            <a:off x="8044297" y="2100132"/>
            <a:ext cx="1643399" cy="707886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none" rtlCol="0">
            <a:spAutoFit/>
          </a:bodyPr>
          <a:lstStyle/>
          <a:p>
            <a:r>
              <a:rPr lang="fr-FR" sz="4000" b="1" dirty="0" err="1">
                <a:latin typeface="Ink Free" panose="03080402000500000000" pitchFamily="66" charset="0"/>
              </a:rPr>
              <a:t>better</a:t>
            </a:r>
            <a:endParaRPr lang="fr-FR" sz="4000" b="1" dirty="0">
              <a:latin typeface="Ink Free" panose="03080402000500000000" pitchFamily="66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F4F9CB8-0034-4F22-A6A7-1145DA0465BE}"/>
              </a:ext>
            </a:extLst>
          </p:cNvPr>
          <p:cNvSpPr txBox="1"/>
          <p:nvPr/>
        </p:nvSpPr>
        <p:spPr>
          <a:xfrm>
            <a:off x="3835064" y="5085462"/>
            <a:ext cx="1571264" cy="70788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fr-FR" sz="4000" b="1" dirty="0">
                <a:latin typeface="Ink Free" panose="03080402000500000000" pitchFamily="66" charset="0"/>
              </a:rPr>
              <a:t>THAN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D529AA9-FAF8-4C8F-A247-BE1552BCD880}"/>
              </a:ext>
            </a:extLst>
          </p:cNvPr>
          <p:cNvSpPr txBox="1"/>
          <p:nvPr/>
        </p:nvSpPr>
        <p:spPr>
          <a:xfrm>
            <a:off x="481704" y="2367171"/>
            <a:ext cx="6074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FF33CC"/>
                </a:solidFill>
              </a:rPr>
              <a:t>Match 4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67BCE0-4520-4ACD-9CFA-9F5B7BC16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51" y="3918802"/>
            <a:ext cx="1691436" cy="112674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FAFD6F9-E1E1-4B3B-93C8-788C35850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58" y="2936035"/>
            <a:ext cx="632706" cy="92980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B9221BB-C281-4867-A45E-22C55B9F9A54}"/>
              </a:ext>
            </a:extLst>
          </p:cNvPr>
          <p:cNvSpPr txBox="1"/>
          <p:nvPr/>
        </p:nvSpPr>
        <p:spPr>
          <a:xfrm>
            <a:off x="7988161" y="3464915"/>
            <a:ext cx="2190023" cy="707886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none" rtlCol="0">
            <a:spAutoFit/>
          </a:bodyPr>
          <a:lstStyle/>
          <a:p>
            <a:r>
              <a:rPr lang="fr-FR" sz="4000" b="1" dirty="0" err="1">
                <a:latin typeface="Ink Free" panose="03080402000500000000" pitchFamily="66" charset="0"/>
              </a:rPr>
              <a:t>healthier</a:t>
            </a:r>
            <a:endParaRPr lang="fr-FR" sz="4000" b="1" dirty="0">
              <a:latin typeface="Ink Free" panose="03080402000500000000" pitchFamily="66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1E7755-4A7F-4DF6-83AF-B7BAA00C17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21724">
            <a:off x="5056283" y="2895900"/>
            <a:ext cx="1239745" cy="92980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72C2F2A-3A00-4AE0-B437-6D098BDE2D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913" y="4261944"/>
            <a:ext cx="1298148" cy="117746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751D320-11FB-4222-82D9-32514297D25F}"/>
              </a:ext>
            </a:extLst>
          </p:cNvPr>
          <p:cNvSpPr txBox="1"/>
          <p:nvPr/>
        </p:nvSpPr>
        <p:spPr>
          <a:xfrm>
            <a:off x="3377034" y="1282814"/>
            <a:ext cx="2369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GOOD    HEALTHY</a:t>
            </a:r>
          </a:p>
        </p:txBody>
      </p:sp>
    </p:spTree>
    <p:extLst>
      <p:ext uri="{BB962C8B-B14F-4D97-AF65-F5344CB8AC3E}">
        <p14:creationId xmlns:p14="http://schemas.microsoft.com/office/powerpoint/2010/main" val="382454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A74D380-1E1C-4FE1-8139-1BCDEE2CB411}"/>
              </a:ext>
            </a:extLst>
          </p:cNvPr>
          <p:cNvSpPr txBox="1"/>
          <p:nvPr/>
        </p:nvSpPr>
        <p:spPr>
          <a:xfrm>
            <a:off x="4023130" y="428103"/>
            <a:ext cx="349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latin typeface="Arial Rounded MT Bold" panose="020F0704030504030204" pitchFamily="34" charset="0"/>
              </a:rPr>
              <a:t>Comparing</a:t>
            </a:r>
            <a:endParaRPr lang="fr-FR" sz="4800" dirty="0">
              <a:latin typeface="Arial Rounded MT Bold" panose="020F07040305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6D2C9BB-31A1-4733-8EB6-757143A45EEC}"/>
              </a:ext>
            </a:extLst>
          </p:cNvPr>
          <p:cNvSpPr txBox="1"/>
          <p:nvPr/>
        </p:nvSpPr>
        <p:spPr>
          <a:xfrm>
            <a:off x="799937" y="428103"/>
            <a:ext cx="911512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fr-FR" sz="3600" b="1" i="1" dirty="0">
                <a:solidFill>
                  <a:srgbClr val="002060"/>
                </a:solidFill>
              </a:rPr>
              <a:t>Fruit are more </a:t>
            </a:r>
            <a:r>
              <a:rPr lang="fr-FR" sz="3600" b="1" i="1" dirty="0" err="1">
                <a:solidFill>
                  <a:srgbClr val="002060"/>
                </a:solidFill>
              </a:rPr>
              <a:t>colourful</a:t>
            </a:r>
            <a:r>
              <a:rPr lang="fr-FR" sz="3600" b="1" i="1" dirty="0">
                <a:solidFill>
                  <a:srgbClr val="002060"/>
                </a:solidFill>
              </a:rPr>
              <a:t> and </a:t>
            </a:r>
            <a:r>
              <a:rPr lang="fr-FR" sz="3600" b="1" i="1" dirty="0" err="1">
                <a:solidFill>
                  <a:srgbClr val="002060"/>
                </a:solidFill>
              </a:rPr>
              <a:t>better</a:t>
            </a:r>
            <a:r>
              <a:rPr lang="fr-FR" sz="3600" b="1" i="1" dirty="0">
                <a:solidFill>
                  <a:srgbClr val="002060"/>
                </a:solidFill>
              </a:rPr>
              <a:t> </a:t>
            </a:r>
            <a:r>
              <a:rPr lang="fr-FR" sz="3600" b="1" i="1" dirty="0" err="1">
                <a:solidFill>
                  <a:srgbClr val="002060"/>
                </a:solidFill>
              </a:rPr>
              <a:t>than</a:t>
            </a:r>
            <a:r>
              <a:rPr lang="fr-FR" sz="3600" b="1" i="1" dirty="0">
                <a:solidFill>
                  <a:srgbClr val="002060"/>
                </a:solidFill>
              </a:rPr>
              <a:t> </a:t>
            </a:r>
            <a:r>
              <a:rPr lang="fr-FR" sz="3600" b="1" i="1" dirty="0" err="1">
                <a:solidFill>
                  <a:srgbClr val="002060"/>
                </a:solidFill>
              </a:rPr>
              <a:t>crisps</a:t>
            </a:r>
            <a:r>
              <a:rPr lang="fr-FR" sz="3600" b="1" i="1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300000"/>
              </a:lnSpc>
            </a:pPr>
            <a:r>
              <a:rPr lang="fr-FR" sz="3600" b="1" i="1" dirty="0">
                <a:solidFill>
                  <a:srgbClr val="002060"/>
                </a:solidFill>
              </a:rPr>
              <a:t>Fruit are </a:t>
            </a:r>
            <a:r>
              <a:rPr lang="fr-FR" sz="3600" b="1" i="1" dirty="0" err="1">
                <a:solidFill>
                  <a:srgbClr val="002060"/>
                </a:solidFill>
              </a:rPr>
              <a:t>tastier</a:t>
            </a:r>
            <a:r>
              <a:rPr lang="fr-FR" sz="3600" b="1" i="1" dirty="0">
                <a:solidFill>
                  <a:srgbClr val="002060"/>
                </a:solidFill>
              </a:rPr>
              <a:t> and  </a:t>
            </a:r>
            <a:r>
              <a:rPr lang="fr-FR" sz="3600" b="1" i="1" dirty="0" err="1">
                <a:solidFill>
                  <a:srgbClr val="002060"/>
                </a:solidFill>
              </a:rPr>
              <a:t>sweeter</a:t>
            </a:r>
            <a:r>
              <a:rPr lang="fr-FR" sz="3600" b="1" i="1" dirty="0">
                <a:solidFill>
                  <a:srgbClr val="002060"/>
                </a:solidFill>
              </a:rPr>
              <a:t> </a:t>
            </a:r>
            <a:r>
              <a:rPr lang="fr-FR" sz="3600" b="1" i="1" dirty="0" err="1">
                <a:solidFill>
                  <a:srgbClr val="002060"/>
                </a:solidFill>
              </a:rPr>
              <a:t>than</a:t>
            </a:r>
            <a:r>
              <a:rPr lang="fr-FR" sz="3600" b="1" i="1" dirty="0">
                <a:solidFill>
                  <a:srgbClr val="002060"/>
                </a:solidFill>
              </a:rPr>
              <a:t> </a:t>
            </a:r>
            <a:r>
              <a:rPr lang="fr-FR" sz="3600" b="1" i="1" dirty="0" err="1">
                <a:solidFill>
                  <a:srgbClr val="002060"/>
                </a:solidFill>
              </a:rPr>
              <a:t>sweets</a:t>
            </a:r>
            <a:r>
              <a:rPr lang="fr-FR" sz="3600" b="1" i="1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300000"/>
              </a:lnSpc>
            </a:pPr>
            <a:r>
              <a:rPr lang="fr-FR" sz="3600" b="1" i="1" dirty="0" err="1">
                <a:solidFill>
                  <a:srgbClr val="002060"/>
                </a:solidFill>
              </a:rPr>
              <a:t>Crisps</a:t>
            </a:r>
            <a:r>
              <a:rPr lang="fr-FR" sz="3600" b="1" i="1" dirty="0">
                <a:solidFill>
                  <a:srgbClr val="002060"/>
                </a:solidFill>
              </a:rPr>
              <a:t> are </a:t>
            </a:r>
            <a:r>
              <a:rPr lang="fr-FR" sz="3600" b="1" i="1" dirty="0" err="1">
                <a:solidFill>
                  <a:srgbClr val="002060"/>
                </a:solidFill>
              </a:rPr>
              <a:t>fatter</a:t>
            </a:r>
            <a:r>
              <a:rPr lang="fr-FR" sz="3600" b="1" i="1" dirty="0">
                <a:solidFill>
                  <a:srgbClr val="002060"/>
                </a:solidFill>
              </a:rPr>
              <a:t> and </a:t>
            </a:r>
            <a:r>
              <a:rPr lang="fr-FR" sz="3600" b="1" i="1" dirty="0" err="1">
                <a:solidFill>
                  <a:srgbClr val="002060"/>
                </a:solidFill>
              </a:rPr>
              <a:t>worse</a:t>
            </a:r>
            <a:r>
              <a:rPr lang="fr-FR" sz="3600" b="1" i="1" dirty="0">
                <a:solidFill>
                  <a:srgbClr val="002060"/>
                </a:solidFill>
              </a:rPr>
              <a:t> </a:t>
            </a:r>
            <a:r>
              <a:rPr lang="fr-FR" sz="3600" b="1" i="1" dirty="0" err="1">
                <a:solidFill>
                  <a:srgbClr val="002060"/>
                </a:solidFill>
              </a:rPr>
              <a:t>than</a:t>
            </a:r>
            <a:r>
              <a:rPr lang="fr-FR" sz="3600" b="1" i="1" dirty="0">
                <a:solidFill>
                  <a:srgbClr val="002060"/>
                </a:solidFill>
              </a:rPr>
              <a:t> fruit.</a:t>
            </a:r>
          </a:p>
          <a:p>
            <a:endParaRPr lang="fr-FR" sz="3600" b="1" i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B78A537-292F-4195-98B3-F6263472F218}"/>
              </a:ext>
            </a:extLst>
          </p:cNvPr>
          <p:cNvSpPr txBox="1"/>
          <p:nvPr/>
        </p:nvSpPr>
        <p:spPr>
          <a:xfrm>
            <a:off x="4416921" y="5921989"/>
            <a:ext cx="1881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i="1" dirty="0" err="1"/>
              <a:t>colourful</a:t>
            </a:r>
            <a:endParaRPr lang="fr-FR" sz="3600" b="1" i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5EA355B-DC7D-44D7-99A0-3724631DDFCF}"/>
              </a:ext>
            </a:extLst>
          </p:cNvPr>
          <p:cNvSpPr txBox="1"/>
          <p:nvPr/>
        </p:nvSpPr>
        <p:spPr>
          <a:xfrm>
            <a:off x="6748426" y="5910688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i="1" dirty="0"/>
              <a:t>good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7FC21F5-EA35-4E00-807B-D11E28F3FC18}"/>
              </a:ext>
            </a:extLst>
          </p:cNvPr>
          <p:cNvSpPr txBox="1"/>
          <p:nvPr/>
        </p:nvSpPr>
        <p:spPr>
          <a:xfrm>
            <a:off x="2826574" y="5910689"/>
            <a:ext cx="1135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i="1" dirty="0" err="1"/>
              <a:t>tasty</a:t>
            </a:r>
            <a:endParaRPr lang="fr-FR" sz="3600" b="1" i="1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1234600-5F6B-4BA4-AD28-54C4E1E2ECA8}"/>
              </a:ext>
            </a:extLst>
          </p:cNvPr>
          <p:cNvSpPr txBox="1"/>
          <p:nvPr/>
        </p:nvSpPr>
        <p:spPr>
          <a:xfrm>
            <a:off x="1256247" y="5910687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i="1" dirty="0" err="1"/>
              <a:t>bad</a:t>
            </a:r>
            <a:endParaRPr lang="fr-FR" sz="3600" b="1" i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1E18BEB-1B9E-4408-839C-8B617EF5B5A5}"/>
              </a:ext>
            </a:extLst>
          </p:cNvPr>
          <p:cNvSpPr txBox="1"/>
          <p:nvPr/>
        </p:nvSpPr>
        <p:spPr>
          <a:xfrm>
            <a:off x="8061410" y="5910687"/>
            <a:ext cx="1316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i="1" dirty="0" err="1"/>
              <a:t>sweet</a:t>
            </a:r>
            <a:endParaRPr lang="fr-FR" sz="3600" b="1" i="1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757EB23-2DE3-4792-A22B-21CDFE429AD2}"/>
              </a:ext>
            </a:extLst>
          </p:cNvPr>
          <p:cNvSpPr txBox="1"/>
          <p:nvPr/>
        </p:nvSpPr>
        <p:spPr>
          <a:xfrm>
            <a:off x="9838655" y="5910687"/>
            <a:ext cx="731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i="1" dirty="0"/>
              <a:t>fat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D7F32AF-3777-4D64-9E8B-3631B740DD09}"/>
              </a:ext>
            </a:extLst>
          </p:cNvPr>
          <p:cNvGrpSpPr/>
          <p:nvPr/>
        </p:nvGrpSpPr>
        <p:grpSpPr>
          <a:xfrm>
            <a:off x="2542757" y="1272242"/>
            <a:ext cx="6689756" cy="3991718"/>
            <a:chOff x="2542757" y="1215971"/>
            <a:chExt cx="6689756" cy="3991718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D833FE0F-CACA-4FE1-BED2-F326A96328A7}"/>
                </a:ext>
              </a:extLst>
            </p:cNvPr>
            <p:cNvSpPr txBox="1"/>
            <p:nvPr/>
          </p:nvSpPr>
          <p:spPr>
            <a:xfrm>
              <a:off x="2542757" y="1215971"/>
              <a:ext cx="3003604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700" i="1" dirty="0">
                  <a:highlight>
                    <a:srgbClr val="FF0000"/>
                  </a:highlight>
                </a:rPr>
                <a:t>more </a:t>
              </a:r>
              <a:r>
                <a:rPr lang="fr-FR" sz="3700" i="1" dirty="0" err="1">
                  <a:highlight>
                    <a:srgbClr val="FF0000"/>
                  </a:highlight>
                </a:rPr>
                <a:t>colourful</a:t>
              </a:r>
              <a:endParaRPr lang="fr-FR" sz="3700" i="1" dirty="0">
                <a:highlight>
                  <a:srgbClr val="FF0000"/>
                </a:highlight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8B0BB4D-4C9A-44D8-A37A-8FBBD701D9D4}"/>
                </a:ext>
              </a:extLst>
            </p:cNvPr>
            <p:cNvSpPr txBox="1"/>
            <p:nvPr/>
          </p:nvSpPr>
          <p:spPr>
            <a:xfrm>
              <a:off x="2542757" y="2895960"/>
              <a:ext cx="1729440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700" i="1" dirty="0" err="1">
                  <a:highlight>
                    <a:srgbClr val="FF0000"/>
                  </a:highlight>
                </a:rPr>
                <a:t>tastier</a:t>
              </a:r>
              <a:endParaRPr lang="fr-FR" sz="3700" i="1" dirty="0">
                <a:highlight>
                  <a:srgbClr val="FF0000"/>
                </a:highlight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A03CE55-03C2-469D-B34E-F99EF5F5C873}"/>
                </a:ext>
              </a:extLst>
            </p:cNvPr>
            <p:cNvSpPr txBox="1"/>
            <p:nvPr/>
          </p:nvSpPr>
          <p:spPr>
            <a:xfrm>
              <a:off x="6228909" y="1225433"/>
              <a:ext cx="3003604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700" i="1" dirty="0" err="1">
                  <a:highlight>
                    <a:srgbClr val="FF0000"/>
                  </a:highlight>
                </a:rPr>
                <a:t>better</a:t>
              </a:r>
              <a:endParaRPr lang="fr-FR" sz="3700" i="1" dirty="0">
                <a:highlight>
                  <a:srgbClr val="FF0000"/>
                </a:highlight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E8FFAFB-5EE0-492B-A4E0-63B9B681DD87}"/>
                </a:ext>
              </a:extLst>
            </p:cNvPr>
            <p:cNvSpPr txBox="1"/>
            <p:nvPr/>
          </p:nvSpPr>
          <p:spPr>
            <a:xfrm>
              <a:off x="4788592" y="2816281"/>
              <a:ext cx="3003604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700" i="1" dirty="0" err="1">
                  <a:highlight>
                    <a:srgbClr val="FF0000"/>
                  </a:highlight>
                </a:rPr>
                <a:t>sweeter</a:t>
              </a:r>
              <a:endParaRPr lang="fr-FR" sz="3700" i="1" dirty="0">
                <a:highlight>
                  <a:srgbClr val="FF0000"/>
                </a:highlight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276D1BE-3D5B-49D9-9649-3691DDAF0A1B}"/>
                </a:ext>
              </a:extLst>
            </p:cNvPr>
            <p:cNvSpPr txBox="1"/>
            <p:nvPr/>
          </p:nvSpPr>
          <p:spPr>
            <a:xfrm>
              <a:off x="2714292" y="4545969"/>
              <a:ext cx="1557905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700" i="1" dirty="0" err="1">
                  <a:highlight>
                    <a:srgbClr val="FF0000"/>
                  </a:highlight>
                </a:rPr>
                <a:t>fatter</a:t>
              </a:r>
              <a:r>
                <a:rPr lang="fr-FR" sz="3700" i="1" dirty="0">
                  <a:highlight>
                    <a:srgbClr val="FF0000"/>
                  </a:highlight>
                </a:rPr>
                <a:t> 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F5D666C-94A0-4F18-BA9E-8C8BC99E197D}"/>
                </a:ext>
              </a:extLst>
            </p:cNvPr>
            <p:cNvSpPr txBox="1"/>
            <p:nvPr/>
          </p:nvSpPr>
          <p:spPr>
            <a:xfrm>
              <a:off x="4742097" y="4528381"/>
              <a:ext cx="3003604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700" i="1" dirty="0" err="1">
                  <a:highlight>
                    <a:srgbClr val="FF0000"/>
                  </a:highlight>
                </a:rPr>
                <a:t>worse</a:t>
              </a:r>
              <a:endParaRPr lang="fr-FR" sz="3700" i="1" dirty="0">
                <a:highlight>
                  <a:srgbClr val="FF0000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285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63 0.00602 L -0.03763 0.00648 C -0.02565 -0.0169 -0.01354 -0.03912 -0.00208 -0.06227 C -0.00026 -0.06551 0.00091 -0.06968 0.00222 -0.07338 C 0.00313 -0.07639 0.00352 -0.07986 0.00482 -0.08264 C 0.00599 -0.08426 0.00756 -0.08519 0.00886 -0.08634 C 0.01081 -0.09005 0.01211 -0.09398 0.01446 -0.09746 C 0.01836 -0.10255 0.01654 -0.09954 0.02006 -0.10648 C 0.02162 -0.11459 0.02097 -0.11389 0.02422 -0.1213 C 0.02487 -0.12338 0.02617 -0.12477 0.02683 -0.12685 C 0.03347 -0.14653 0.02617 -0.13102 0.03229 -0.14352 C 0.03269 -0.14699 0.03308 -0.15093 0.0336 -0.15463 C 0.03399 -0.15718 0.03516 -0.15926 0.03516 -0.16204 C 0.03516 -0.21898 0.03828 -0.20417 0.03229 -0.22824 C 0.03203 -0.23334 0.03164 -0.2382 0.03099 -0.24306 C 0.02904 -0.25926 0.03047 -0.24283 0.02826 -0.25602 C 0.02735 -0.26134 0.02696 -0.26921 0.02552 -0.27454 C 0.02474 -0.27709 0.02344 -0.27917 0.02266 -0.28195 C 0.02162 -0.28681 0.02123 -0.29167 0.02006 -0.29676 C 0.01914 -0.30023 0.01797 -0.30394 0.01732 -0.30787 C 0.01563 -0.3169 0.01654 -0.31273 0.01446 -0.32084 C 0.01407 -0.325 0.01381 -0.32917 0.01315 -0.33357 C 0.0125 -0.33866 0.01146 -0.34167 0.01042 -0.34653 C 0.0099 -0.35023 0.00964 -0.35394 0.00886 -0.35741 C 0.00873 -0.35949 0.00795 -0.36134 0.00756 -0.36296 C 0.00482 -0.38171 0.00834 -0.37014 0.00352 -0.38357 C 0.0017 -0.39653 0.003 -0.38982 -0.00052 -0.40371 L -0.00208 -0.40926 C -0.00247 -0.41088 -0.0026 -0.41296 -0.00338 -0.41482 L -0.00612 -0.42222 C -0.00651 -0.42523 -0.00677 -0.42847 -0.00742 -0.43148 C -0.00807 -0.43357 -0.00963 -0.43496 -0.01028 -0.43704 C -0.01093 -0.44005 -0.0108 -0.44329 -0.01159 -0.4463 C -0.01224 -0.44861 -0.01354 -0.45093 -0.01432 -0.45347 C -0.01484 -0.45509 -0.0151 -0.45718 -0.01562 -0.45903 C -0.01731 -0.46412 -0.01992 -0.46875 -0.02122 -0.47384 C -0.02161 -0.4757 -0.02213 -0.47755 -0.02252 -0.4794 C -0.02304 -0.48241 -0.02304 -0.48565 -0.02396 -0.48866 C -0.025 -0.49144 -0.02656 -0.49352 -0.02812 -0.49584 C -0.02851 -0.49792 -0.02864 -0.5 -0.02942 -0.50139 C -0.03112 -0.50533 -0.03502 -0.51273 -0.03502 -0.5125 C -0.03541 -0.51435 -0.03554 -0.51644 -0.03633 -0.51829 C -0.03698 -0.51968 -0.03828 -0.52037 -0.03906 -0.52199 C -0.04088 -0.52546 -0.04284 -0.52917 -0.04453 -0.53287 L -0.05 -0.54398 C -0.05104 -0.54584 -0.05156 -0.54792 -0.05286 -0.54931 C -0.05377 -0.5507 -0.05468 -0.55185 -0.05547 -0.55324 C -0.0638 -0.56713 -0.05364 -0.5507 -0.05976 -0.56412 C -0.06028 -0.56574 -0.06146 -0.56667 -0.06237 -0.56783 C -0.06289 -0.57037 -0.06289 -0.57315 -0.0638 -0.57546 C -0.06536 -0.5794 -0.06927 -0.58634 -0.06927 -0.58611 C -0.07057 -0.59329 -0.06953 -0.59329 -0.0733 -0.59746 C -0.07461 -0.59884 -0.07734 -0.60116 -0.07734 -0.60093 L -0.07604 -0.60278 L -0.07604 -0.60255 " pathEditMode="relative" rAng="0" ptsTypes="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-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.01041 L 4.58333E-6 0.01088 C 0.00325 0.00301 0.0069 -0.00371 0.00963 -0.01158 C 0.01263 -0.01991 0.0108 -0.01528 0.01536 -0.02431 C 0.01666 -0.0301 0.01849 -0.0382 0.01927 -0.04422 C 0.01953 -0.04676 0.01979 -0.04931 0.02018 -0.05162 C 0.02174 -0.06135 0.02369 -0.07084 0.025 -0.08079 C 0.02539 -0.08311 0.02565 -0.08565 0.02604 -0.08774 C 0.0263 -0.08982 0.02669 -0.09144 0.02695 -0.09329 C 0.02929 -0.1125 0.02669 -0.09746 0.0289 -0.10973 C 0.02981 -0.12014 0.03085 -0.1301 0.03085 -0.14074 C 0.03085 -0.14885 0.03164 -0.18588 0.0289 -0.2044 C 0.02838 -0.20811 0.02812 -0.21181 0.02695 -0.21505 C 0.02526 -0.22014 0.02434 -0.22223 0.02317 -0.22801 C 0.02239 -0.23149 0.02187 -0.23519 0.02122 -0.23866 C 0.02083 -0.24074 0.02083 -0.24283 0.02018 -0.24445 L 0.01835 -0.24977 L 0.01445 -0.27153 C 0.01445 -0.2713 0.0125 -0.28264 0.0125 -0.28241 C 0.01184 -0.28426 0.01106 -0.28611 0.01054 -0.28797 C 0.00976 -0.29144 0.00976 -0.29584 0.00872 -0.29885 C 0.00807 -0.3007 0.00729 -0.30232 0.00677 -0.3044 C 0.00625 -0.30602 0.00638 -0.30834 0.00572 -0.30973 C 0.00507 -0.31204 0.0039 -0.31343 0.00286 -0.31551 C 0.00039 -0.3294 0.00455 -0.30903 -0.00287 -0.3301 C -0.00352 -0.33172 -0.0043 -0.33334 -0.00482 -0.33542 C -0.00521 -0.33704 -0.00534 -0.33912 -0.00573 -0.34074 C -0.00691 -0.34491 -0.0073 -0.34537 -0.00873 -0.34769 L -0.00873 -0.34746 L -0.00873 -0.34769 L -0.01342 -0.34769 L -0.01055 -0.34769 " pathEditMode="relative" rAng="0" ptsTypes="AAAAAAAAAAAAAAAAAAAAAAAAAAAAAA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4 3.7037E-6 L 0.0004 0.00069 C 0.00456 -0.0044 0.0086 -0.00834 0.01263 -0.01274 C 0.02631 -0.02894 0.01381 -0.01667 0.02344 -0.02593 C 0.02422 -0.02755 0.0254 -0.0294 0.02618 -0.03125 C 0.02943 -0.04051 0.02813 -0.03912 0.03021 -0.04769 C 0.03086 -0.05162 0.03308 -0.05903 0.03308 -0.0588 C 0.03243 -0.06598 0.0323 -0.07269 0.03151 -0.07917 C 0.03112 -0.08264 0.02813 -0.09584 0.02735 -0.09769 C 0.02644 -0.1 0.02553 -0.10232 0.02461 -0.10486 C 0.02396 -0.10649 0.02396 -0.10857 0.02344 -0.11042 C 0.02266 -0.1125 0.02149 -0.11436 0.02071 -0.11621 C 0.02006 -0.11806 0.02006 -0.11991 0.01941 -0.12176 C 0.01784 -0.12431 0.01537 -0.12593 0.01394 -0.12894 C 0.00769 -0.1419 0.0112 -0.13774 0.00456 -0.14375 C 0.00287 -0.14746 0.00196 -0.15232 -0.00091 -0.15486 C -0.00481 -0.15834 -0.00572 -0.15857 -0.00898 -0.16412 C -0.0125 -0.16991 -0.01054 -0.16899 -0.01432 -0.17292 C -0.01562 -0.17454 -0.01731 -0.17547 -0.01835 -0.17686 C -0.0207 -0.17963 -0.02278 -0.18311 -0.02513 -0.18588 C -0.02656 -0.18797 -0.0276 -0.19005 -0.02916 -0.19144 C -0.03046 -0.19283 -0.03203 -0.19375 -0.03307 -0.19514 C -0.03515 -0.19769 -0.03619 -0.20162 -0.03854 -0.20278 C -0.03984 -0.20324 -0.04127 -0.20348 -0.04257 -0.20463 C -0.04687 -0.20718 -0.04778 -0.21019 -0.05208 -0.21366 C -0.05325 -0.21482 -0.05481 -0.21505 -0.05612 -0.21551 C -0.05729 -0.2169 -0.05859 -0.21829 -0.06002 -0.21922 C -0.0621 -0.22061 -0.0677 -0.22223 -0.06953 -0.22292 C -0.07239 -0.22662 -0.07434 -0.23172 -0.0776 -0.23403 C -0.07942 -0.23519 -0.08138 -0.23611 -0.0832 -0.23774 C -0.09179 -0.2463 -0.08255 -0.24098 -0.09114 -0.24491 C -0.09921 -0.25602 -0.09036 -0.24537 -0.10182 -0.25417 C -0.10377 -0.25556 -0.1052 -0.25857 -0.10729 -0.25949 C -0.10898 -0.26088 -0.1108 -0.26088 -0.11263 -0.26158 C -0.11731 -0.26343 -0.11731 -0.26389 -0.122 -0.26736 C -0.12291 -0.26829 -0.12369 -0.26968 -0.12474 -0.27084 C -0.12604 -0.27176 -0.12773 -0.2713 -0.12877 -0.27269 C -0.12994 -0.27408 -0.1302 -0.27686 -0.13151 -0.27824 C -0.13242 -0.27917 -0.14036 -0.28172 -0.14088 -0.28195 C -0.14322 -0.28287 -0.14544 -0.28449 -0.14752 -0.28542 C -0.14895 -0.28635 -0.15039 -0.28658 -0.15169 -0.28727 C -0.15325 -0.28843 -0.15429 -0.29005 -0.15572 -0.29121 C -0.16497 -0.29699 -0.16132 -0.29306 -0.16914 -0.29676 C -0.17135 -0.29746 -0.17369 -0.29908 -0.17591 -0.30047 C -0.17721 -0.30116 -0.17877 -0.30116 -0.17994 -0.30209 C -0.1819 -0.30324 -0.18346 -0.30486 -0.18528 -0.30579 C -0.18802 -0.30741 -0.19075 -0.30811 -0.19349 -0.30949 C -0.19466 -0.30996 -0.19622 -0.31065 -0.19752 -0.31135 C -0.19974 -0.3125 -0.20169 -0.31389 -0.20416 -0.31505 C -0.20546 -0.31598 -0.20703 -0.31598 -0.20833 -0.31667 C -0.22122 -0.32662 -0.21106 -0.32246 -0.22174 -0.32616 C -0.22369 -0.32801 -0.23164 -0.33565 -0.23515 -0.33681 C -0.23802 -0.33843 -0.2414 -0.33843 -0.24453 -0.33889 C -0.24583 -0.33936 -0.24726 -0.34005 -0.24869 -0.34074 C -0.25052 -0.3419 -0.25221 -0.34352 -0.2539 -0.34445 C -0.25742 -0.34584 -0.26132 -0.3463 -0.26458 -0.34815 L -0.27252 -0.35139 L -0.27018 -0.35139 " pathEditMode="relative" rAng="0" ptsTypes="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8" y="-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19 0.00625 L 0.01419 0.00648 C 0.02305 0.00463 0.03203 0.00324 0.04062 0.00185 C 0.07031 -0.00371 0.0431 0.00046 0.06393 -0.00278 C 0.06588 -0.00324 0.06836 -0.00394 0.07005 -0.00463 C 0.07708 -0.00787 0.07422 -0.00718 0.07878 -0.01019 C 0.08008 -0.01158 0.0849 -0.01412 0.0849 -0.01389 C 0.08346 -0.01644 0.0832 -0.01875 0.08151 -0.02107 C 0.0806 -0.02223 0.07422 -0.02686 0.07266 -0.02732 C 0.0707 -0.02824 0.06875 -0.02894 0.0668 -0.02986 C 0.06536 -0.03056 0.0651 -0.03125 0.06393 -0.03172 C 0.06237 -0.03264 0.05976 -0.03311 0.05807 -0.0338 C 0.05677 -0.03449 0.05677 -0.03496 0.05534 -0.03565 C 0.05195 -0.03658 0.04674 -0.03704 0.04336 -0.0382 C 0.03008 -0.0426 0.0375 -0.04121 0.02305 -0.04329 C 0.01953 -0.04445 0.01758 -0.0463 0.01146 -0.04699 C 0.00273 -0.04815 0.00091 -0.04838 -0.00612 -0.05024 C -0.01393 -0.05232 -0.00938 -0.05186 -0.01784 -0.05324 C -0.02057 -0.05394 -0.02422 -0.05417 -0.02643 -0.05463 C -0.03138 -0.05556 -0.0362 -0.05672 -0.04115 -0.05787 C -0.04414 -0.05834 -0.04649 -0.05926 -0.04974 -0.05973 C -0.05287 -0.06019 -0.05612 -0.06042 -0.05833 -0.06088 C -0.06289 -0.06181 -0.0651 -0.0632 -0.07005 -0.06366 C -0.07318 -0.06366 -0.07617 -0.06389 -0.07891 -0.06412 C -0.08815 -0.06505 -0.0901 -0.06621 -0.09948 -0.06736 C -0.10208 -0.0676 -0.10534 -0.06783 -0.1082 -0.06806 C -0.11094 -0.06829 -0.11367 -0.06899 -0.1168 -0.06922 C -0.12122 -0.06968 -0.13346 -0.07037 -0.13737 -0.07037 C -0.14349 -0.07176 -0.14766 -0.07338 -0.15482 -0.07431 C -0.15872 -0.07477 -0.16289 -0.075 -0.1668 -0.07547 C -0.18542 -0.07848 -0.1655 -0.07662 -0.18412 -0.07801 C -0.20156 -0.08195 -0.18242 -0.07824 -0.20742 -0.08125 C -0.21159 -0.08172 -0.21471 -0.08264 -0.21914 -0.08311 C -0.22279 -0.08357 -0.22695 -0.08357 -0.23073 -0.0838 C -0.24076 -0.08449 -0.24076 -0.08426 -0.25104 -0.08565 C -0.253 -0.08611 -0.25469 -0.08658 -0.2569 -0.08704 C -0.25977 -0.08727 -0.26328 -0.08704 -0.2655 -0.0875 C -0.26836 -0.0882 -0.26888 -0.08912 -0.27162 -0.08959 C -0.27357 -0.08982 -0.29089 -0.09074 -0.29193 -0.09074 C -0.29701 -0.09121 -0.30169 -0.09167 -0.30638 -0.0919 C -0.30951 -0.09236 -0.3125 -0.09236 -0.31537 -0.0926 C -0.31862 -0.09306 -0.32083 -0.09352 -0.32422 -0.09399 C -0.34427 -0.09584 -0.3362 -0.09468 -0.35313 -0.09584 C -0.35781 -0.09607 -0.36289 -0.09653 -0.36784 -0.09723 C -0.3707 -0.09746 -0.37396 -0.09746 -0.37656 -0.09769 C -0.38073 -0.09815 -0.38425 -0.09861 -0.38815 -0.09908 C -0.39401 -0.09954 -0.39987 -0.09977 -0.40599 -0.10024 C -0.40846 -0.10047 -0.41185 -0.1007 -0.41458 -0.10093 C -0.41927 -0.10139 -0.42383 -0.10162 -0.42904 -0.10209 C -0.4319 -0.10255 -0.43516 -0.10255 -0.43802 -0.10278 C -0.46602 -0.10625 -0.44414 -0.10463 -0.46719 -0.10602 C -0.47135 -0.10672 -0.48854 -0.10926 -0.49609 -0.10973 C -0.50247 -0.11019 -0.50977 -0.11019 -0.51641 -0.11042 C -0.5194 -0.11065 -0.52253 -0.11065 -0.52552 -0.11088 C -0.52943 -0.11135 -0.53307 -0.11204 -0.53672 -0.11227 C -0.5444 -0.11274 -0.55287 -0.11297 -0.56003 -0.11366 L -0.57721 -0.11459 L -0.57201 -0.11459 " pathEditMode="relative" rAng="0" ptsTypes="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2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0.01643 L -0.00351 0.01689 C -0.00169 0.01273 0.00052 0.00926 0.00222 0.00532 C 0.00287 0.0037 0.00274 0.00139 0.00313 -0.00047 C 0.00482 -0.00649 0.00508 -0.00579 0.00794 -0.00949 L 0.01367 -0.02616 C 0.01367 -0.02593 0.01758 -0.0375 0.01758 -0.03704 C 0.01966 -0.04144 0.0211 -0.04306 0.0224 -0.04838 C 0.02643 -0.06366 0.01927 -0.04213 0.02526 -0.06158 C 0.02643 -0.06528 0.02917 -0.07246 0.02917 -0.07223 C 0.03164 -0.09167 0.02826 -0.06806 0.03203 -0.08727 C 0.03242 -0.08959 0.03255 -0.09236 0.03294 -0.09468 C 0.0336 -0.09838 0.03425 -0.10209 0.0349 -0.10579 L 0.03685 -0.1169 C 0.03711 -0.11875 0.0375 -0.12061 0.03776 -0.12246 C 0.04076 -0.14561 0.03698 -0.1169 0.03972 -0.13542 C 0.03998 -0.13704 0.04102 -0.1463 0.04167 -0.14861 C 0.04206 -0.14977 0.04297 -0.1507 0.04349 -0.15209 C 0.04818 -0.21366 0.04623 -0.17917 0.04453 -0.29283 C 0.0444 -0.29607 0.04336 -0.30417 0.04258 -0.30764 C 0.04206 -0.31019 0.04128 -0.3125 0.04063 -0.31505 C 0.04037 -0.31736 0.03945 -0.32547 0.0388 -0.32824 C 0.03828 -0.3301 0.03737 -0.33172 0.03685 -0.33357 C 0.03281 -0.34885 0.03945 -0.32894 0.03399 -0.34468 C 0.03047 -0.36505 0.03607 -0.33426 0.03099 -0.35579 C 0.03021 -0.35949 0.02982 -0.3632 0.02917 -0.36713 C 0.02878 -0.36875 0.02891 -0.37107 0.02813 -0.37246 L 0.02526 -0.37801 C 0.02461 -0.38334 0.02357 -0.39213 0.0224 -0.39653 L 0.02044 -0.40394 C 0.01771 -0.43056 0.02162 -0.39769 0.01758 -0.42061 C 0.01719 -0.42315 0.01498 -0.44306 0.01367 -0.44653 C 0.01315 -0.44838 0.01237 -0.45 0.01185 -0.45209 C 0.01133 -0.45371 0.01133 -0.45602 0.01081 -0.45764 C 0.00977 -0.46158 0.00703 -0.46875 0.00703 -0.46852 C 0.00586 -0.47477 0.00599 -0.47547 0.00417 -0.48172 C 0.00352 -0.48357 0.00274 -0.48519 0.00222 -0.48727 C 0.00169 -0.48889 0.00169 -0.49121 0.00117 -0.49306 C 0.00065 -0.49491 -0.00013 -0.49653 -0.00065 -0.49838 C -0.00117 -0.50024 -0.0013 -0.50232 -0.00169 -0.50394 C -0.0043 -0.51528 -0.00325 -0.51274 -0.00651 -0.51875 C -0.00716 -0.52246 -0.00729 -0.52662 -0.00833 -0.52986 C -0.00898 -0.53172 -0.00963 -0.53357 -0.01028 -0.53542 C -0.01627 -0.55139 -0.01055 -0.53542 -0.0151 -0.54838 C -0.01523 -0.54931 -0.01653 -0.55973 -0.01706 -0.56135 C -0.01784 -0.56343 -0.01914 -0.56505 -0.01992 -0.5669 C -0.02135 -0.57037 -0.02239 -0.57454 -0.02383 -0.57801 C -0.02474 -0.58056 -0.02578 -0.58311 -0.02669 -0.58542 C -0.02799 -0.58912 -0.02916 -0.59283 -0.03047 -0.59653 C -0.03268 -0.60278 -0.03164 -0.60047 -0.03333 -0.60371 L -0.03333 -0.60348 " pathEditMode="relative" rAng="0" ptsTypes="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-3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2639 L 0.00469 0.02685 C 0.01407 0.02523 0.02448 0.02476 0.03386 0.02338 C 0.03881 0.02314 0.04284 0.02222 0.04675 0.02129 C 0.08152 0.01527 0.04428 0.02245 0.07357 0.01666 C 0.078 0.01435 0.08204 0.01134 0.08594 0.00972 C 0.0905 0.00787 0.09441 0.00787 0.09844 0.00717 C 0.10482 0.00578 0.11081 0.0037 0.11719 0.00254 C 0.1237 0.00069 0.1306 3.7037E-6 0.13855 -0.00232 C 0.14402 -0.00348 0.14857 -0.00533 0.15352 -0.00695 C 0.16094 -0.00903 0.17878 -0.01297 0.18425 -0.01412 C 0.1892 -0.01505 0.19467 -0.01551 0.19961 -0.01598 C 0.22149 -0.02755 0.21107 -0.02315 0.22982 -0.03079 C 0.23191 -0.03287 0.23334 -0.03565 0.23581 -0.03774 C 0.23881 -0.03936 0.24284 -0.04028 0.24571 -0.04213 C 0.24818 -0.04491 0.24922 -0.04885 0.25118 -0.05139 C 0.25521 -0.05649 0.2612 -0.06065 0.26368 -0.06551 C 0.26758 -0.07477 0.26407 -0.07107 0.27253 -0.07732 C 0.27357 -0.08033 0.27448 -0.0838 0.27605 -0.08681 C 0.27657 -0.08912 0.27852 -0.09144 0.27956 -0.09399 C 0.27995 -0.10093 0.27956 -0.10787 0.27956 -0.11459 L 0.27956 -0.11436 " pathEditMode="relative" rAng="0" ptsTypes="AAAAAAAAAAAAAAAAAAAA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A74D380-1E1C-4FE1-8139-1BCDEE2CB411}"/>
              </a:ext>
            </a:extLst>
          </p:cNvPr>
          <p:cNvSpPr txBox="1"/>
          <p:nvPr/>
        </p:nvSpPr>
        <p:spPr>
          <a:xfrm>
            <a:off x="3828014" y="572660"/>
            <a:ext cx="42190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latin typeface="Arial Rounded MT Bold" panose="020F0704030504030204" pitchFamily="34" charset="0"/>
              </a:rPr>
              <a:t>Let’s</a:t>
            </a:r>
            <a:r>
              <a:rPr lang="fr-FR" sz="4800" dirty="0">
                <a:latin typeface="Arial Rounded MT Bold" panose="020F0704030504030204" pitchFamily="34" charset="0"/>
              </a:rPr>
              <a:t> observe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3B941A4-0EC8-41BD-A1A8-7AAC701ABFCA}"/>
              </a:ext>
            </a:extLst>
          </p:cNvPr>
          <p:cNvSpPr txBox="1"/>
          <p:nvPr/>
        </p:nvSpPr>
        <p:spPr>
          <a:xfrm>
            <a:off x="839449" y="1963712"/>
            <a:ext cx="3253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i="1" dirty="0"/>
              <a:t>Short adjectives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BAE00ED-AB77-4C42-8C3E-50463564ED1A}"/>
              </a:ext>
            </a:extLst>
          </p:cNvPr>
          <p:cNvSpPr txBox="1"/>
          <p:nvPr/>
        </p:nvSpPr>
        <p:spPr>
          <a:xfrm>
            <a:off x="7137816" y="1963711"/>
            <a:ext cx="3135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i="1" dirty="0"/>
              <a:t>Long adjectives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2798EE4-0CF5-438A-AB6E-7CB8169CA105}"/>
              </a:ext>
            </a:extLst>
          </p:cNvPr>
          <p:cNvSpPr txBox="1"/>
          <p:nvPr/>
        </p:nvSpPr>
        <p:spPr>
          <a:xfrm>
            <a:off x="560906" y="2637786"/>
            <a:ext cx="2980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i="1" dirty="0">
                <a:solidFill>
                  <a:srgbClr val="FF0066"/>
                </a:solidFill>
              </a:rPr>
              <a:t>light </a:t>
            </a:r>
            <a:r>
              <a:rPr lang="fr-FR" sz="3600" b="1" i="1" dirty="0">
                <a:solidFill>
                  <a:srgbClr val="FF0066"/>
                </a:solidFill>
                <a:sym typeface="Webdings" panose="05030102010509060703" pitchFamily="18" charset="2"/>
              </a:rPr>
              <a:t> </a:t>
            </a:r>
            <a:r>
              <a:rPr lang="fr-FR" sz="3600" b="1" i="1" dirty="0" err="1">
                <a:solidFill>
                  <a:srgbClr val="FF0066"/>
                </a:solidFill>
                <a:sym typeface="Webdings" panose="05030102010509060703" pitchFamily="18" charset="2"/>
              </a:rPr>
              <a:t>light</a:t>
            </a:r>
            <a:r>
              <a:rPr lang="fr-FR" sz="3600" b="1" i="1" dirty="0" err="1">
                <a:solidFill>
                  <a:srgbClr val="FF0066"/>
                </a:solidFill>
                <a:highlight>
                  <a:srgbClr val="00FFFF"/>
                </a:highlight>
                <a:sym typeface="Webdings" panose="05030102010509060703" pitchFamily="18" charset="2"/>
              </a:rPr>
              <a:t>er</a:t>
            </a:r>
            <a:endParaRPr lang="fr-FR" sz="3600" b="1" i="1" dirty="0">
              <a:solidFill>
                <a:srgbClr val="FF0066"/>
              </a:solidFill>
              <a:highlight>
                <a:srgbClr val="00FFFF"/>
              </a:highlight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6D2C9BB-31A1-4733-8EB6-757143A45EEC}"/>
              </a:ext>
            </a:extLst>
          </p:cNvPr>
          <p:cNvSpPr txBox="1"/>
          <p:nvPr/>
        </p:nvSpPr>
        <p:spPr>
          <a:xfrm>
            <a:off x="6220275" y="2512470"/>
            <a:ext cx="5301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i="1" dirty="0" err="1">
                <a:solidFill>
                  <a:schemeClr val="accent5">
                    <a:lumMod val="50000"/>
                  </a:schemeClr>
                </a:solidFill>
              </a:rPr>
              <a:t>delicious</a:t>
            </a:r>
            <a:r>
              <a:rPr lang="fr-FR" sz="36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3600" b="1" i="1" dirty="0">
                <a:solidFill>
                  <a:schemeClr val="accent5">
                    <a:lumMod val="50000"/>
                  </a:schemeClr>
                </a:solidFill>
                <a:sym typeface="Webdings" panose="05030102010509060703" pitchFamily="18" charset="2"/>
              </a:rPr>
              <a:t> </a:t>
            </a:r>
            <a:r>
              <a:rPr lang="fr-FR" sz="3600" b="1" i="1" dirty="0">
                <a:solidFill>
                  <a:schemeClr val="accent5">
                    <a:lumMod val="50000"/>
                  </a:schemeClr>
                </a:solidFill>
                <a:highlight>
                  <a:srgbClr val="00FFFF"/>
                </a:highlight>
                <a:sym typeface="Webdings" panose="05030102010509060703" pitchFamily="18" charset="2"/>
              </a:rPr>
              <a:t>more</a:t>
            </a:r>
            <a:r>
              <a:rPr lang="fr-FR" sz="3600" b="1" i="1" dirty="0">
                <a:solidFill>
                  <a:schemeClr val="accent5">
                    <a:lumMod val="50000"/>
                  </a:schemeClr>
                </a:solidFill>
                <a:sym typeface="Webdings" panose="05030102010509060703" pitchFamily="18" charset="2"/>
              </a:rPr>
              <a:t> </a:t>
            </a:r>
            <a:r>
              <a:rPr lang="fr-FR" sz="3600" b="1" i="1" dirty="0" err="1">
                <a:solidFill>
                  <a:schemeClr val="accent5">
                    <a:lumMod val="50000"/>
                  </a:schemeClr>
                </a:solidFill>
                <a:sym typeface="Webdings" panose="05030102010509060703" pitchFamily="18" charset="2"/>
              </a:rPr>
              <a:t>delicious</a:t>
            </a:r>
            <a:endParaRPr lang="fr-FR" sz="36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83FF137-9903-4B8F-819E-867027012D42}"/>
              </a:ext>
            </a:extLst>
          </p:cNvPr>
          <p:cNvSpPr txBox="1"/>
          <p:nvPr/>
        </p:nvSpPr>
        <p:spPr>
          <a:xfrm>
            <a:off x="6579317" y="3105834"/>
            <a:ext cx="5018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i="1" dirty="0" err="1">
                <a:solidFill>
                  <a:schemeClr val="accent5">
                    <a:lumMod val="50000"/>
                  </a:schemeClr>
                </a:solidFill>
              </a:rPr>
              <a:t>present</a:t>
            </a:r>
            <a:r>
              <a:rPr lang="fr-FR" sz="36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3600" b="1" i="1" dirty="0">
                <a:solidFill>
                  <a:schemeClr val="accent5">
                    <a:lumMod val="50000"/>
                  </a:schemeClr>
                </a:solidFill>
                <a:sym typeface="Webdings" panose="05030102010509060703" pitchFamily="18" charset="2"/>
              </a:rPr>
              <a:t> </a:t>
            </a:r>
            <a:r>
              <a:rPr lang="fr-FR" sz="3600" b="1" i="1" dirty="0">
                <a:solidFill>
                  <a:schemeClr val="accent5">
                    <a:lumMod val="50000"/>
                  </a:schemeClr>
                </a:solidFill>
                <a:highlight>
                  <a:srgbClr val="00FFFF"/>
                </a:highlight>
                <a:sym typeface="Webdings" panose="05030102010509060703" pitchFamily="18" charset="2"/>
              </a:rPr>
              <a:t>more</a:t>
            </a:r>
            <a:r>
              <a:rPr lang="fr-FR" sz="3600" b="1" i="1" dirty="0">
                <a:solidFill>
                  <a:schemeClr val="accent5">
                    <a:lumMod val="50000"/>
                  </a:schemeClr>
                </a:solidFill>
                <a:sym typeface="Webdings" panose="05030102010509060703" pitchFamily="18" charset="2"/>
              </a:rPr>
              <a:t> </a:t>
            </a:r>
            <a:r>
              <a:rPr lang="fr-FR" sz="3600" b="1" i="1" dirty="0" err="1">
                <a:solidFill>
                  <a:schemeClr val="accent5">
                    <a:lumMod val="50000"/>
                  </a:schemeClr>
                </a:solidFill>
                <a:sym typeface="Webdings" panose="05030102010509060703" pitchFamily="18" charset="2"/>
              </a:rPr>
              <a:t>present</a:t>
            </a:r>
            <a:endParaRPr lang="fr-FR" sz="36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B78A537-292F-4195-98B3-F6263472F218}"/>
              </a:ext>
            </a:extLst>
          </p:cNvPr>
          <p:cNvSpPr txBox="1"/>
          <p:nvPr/>
        </p:nvSpPr>
        <p:spPr>
          <a:xfrm>
            <a:off x="592786" y="3308838"/>
            <a:ext cx="2584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i="1" dirty="0">
                <a:solidFill>
                  <a:srgbClr val="FF0066"/>
                </a:solidFill>
              </a:rPr>
              <a:t>big</a:t>
            </a:r>
            <a:r>
              <a:rPr lang="fr-FR" sz="3600" b="1" i="1" dirty="0">
                <a:solidFill>
                  <a:srgbClr val="FF0066"/>
                </a:solidFill>
                <a:sym typeface="Webdings" panose="05030102010509060703" pitchFamily="18" charset="2"/>
              </a:rPr>
              <a:t> </a:t>
            </a:r>
            <a:r>
              <a:rPr lang="fr-FR" sz="3600" b="1" i="1" dirty="0" err="1">
                <a:solidFill>
                  <a:srgbClr val="FF0066"/>
                </a:solidFill>
                <a:sym typeface="Webdings" panose="05030102010509060703" pitchFamily="18" charset="2"/>
              </a:rPr>
              <a:t>big</a:t>
            </a:r>
            <a:r>
              <a:rPr lang="fr-FR" sz="3600" b="1" i="1" dirty="0" err="1">
                <a:sym typeface="Webdings" panose="05030102010509060703" pitchFamily="18" charset="2"/>
              </a:rPr>
              <a:t>g</a:t>
            </a:r>
            <a:r>
              <a:rPr lang="fr-FR" sz="3600" b="1" i="1" dirty="0" err="1">
                <a:solidFill>
                  <a:srgbClr val="FF0066"/>
                </a:solidFill>
                <a:highlight>
                  <a:srgbClr val="00FFFF"/>
                </a:highlight>
                <a:sym typeface="Webdings" panose="05030102010509060703" pitchFamily="18" charset="2"/>
              </a:rPr>
              <a:t>er</a:t>
            </a:r>
            <a:endParaRPr lang="fr-FR" sz="3600" b="1" i="1" dirty="0">
              <a:solidFill>
                <a:srgbClr val="FF0066"/>
              </a:solidFill>
              <a:highlight>
                <a:srgbClr val="00FFFF"/>
              </a:highlight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A7BB103-28C4-4F6D-B988-6F964CF4D56B}"/>
              </a:ext>
            </a:extLst>
          </p:cNvPr>
          <p:cNvSpPr txBox="1"/>
          <p:nvPr/>
        </p:nvSpPr>
        <p:spPr>
          <a:xfrm>
            <a:off x="580379" y="3941293"/>
            <a:ext cx="2937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i="1" dirty="0" err="1">
                <a:solidFill>
                  <a:srgbClr val="FF0066"/>
                </a:solidFill>
              </a:rPr>
              <a:t>tasty</a:t>
            </a:r>
            <a:r>
              <a:rPr lang="fr-FR" sz="3600" b="1" i="1" dirty="0">
                <a:solidFill>
                  <a:srgbClr val="FF0066"/>
                </a:solidFill>
                <a:sym typeface="Webdings" panose="05030102010509060703" pitchFamily="18" charset="2"/>
              </a:rPr>
              <a:t> </a:t>
            </a:r>
            <a:r>
              <a:rPr lang="fr-FR" sz="3600" b="1" i="1" dirty="0" err="1">
                <a:solidFill>
                  <a:srgbClr val="FF0066"/>
                </a:solidFill>
                <a:sym typeface="Webdings" panose="05030102010509060703" pitchFamily="18" charset="2"/>
              </a:rPr>
              <a:t>tast</a:t>
            </a:r>
            <a:r>
              <a:rPr lang="fr-FR" sz="3600" b="1" i="1" dirty="0" err="1">
                <a:sym typeface="Webdings" panose="05030102010509060703" pitchFamily="18" charset="2"/>
              </a:rPr>
              <a:t>i</a:t>
            </a:r>
            <a:r>
              <a:rPr lang="fr-FR" sz="3600" b="1" i="1" dirty="0" err="1">
                <a:solidFill>
                  <a:srgbClr val="FF0066"/>
                </a:solidFill>
                <a:highlight>
                  <a:srgbClr val="00FFFF"/>
                </a:highlight>
                <a:sym typeface="Webdings" panose="05030102010509060703" pitchFamily="18" charset="2"/>
              </a:rPr>
              <a:t>er</a:t>
            </a:r>
            <a:endParaRPr lang="fr-FR" sz="3600" b="1" i="1" dirty="0">
              <a:solidFill>
                <a:srgbClr val="FF0066"/>
              </a:solidFill>
              <a:highlight>
                <a:srgbClr val="00FFFF"/>
              </a:highlight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5EA355B-DC7D-44D7-99A0-3724631DDFCF}"/>
              </a:ext>
            </a:extLst>
          </p:cNvPr>
          <p:cNvSpPr txBox="1"/>
          <p:nvPr/>
        </p:nvSpPr>
        <p:spPr>
          <a:xfrm>
            <a:off x="4857333" y="4789365"/>
            <a:ext cx="2997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i="1" dirty="0">
                <a:solidFill>
                  <a:srgbClr val="FF0000"/>
                </a:solidFill>
              </a:rPr>
              <a:t>good </a:t>
            </a:r>
            <a:r>
              <a:rPr lang="fr-FR" sz="3600" b="1" i="1" dirty="0">
                <a:solidFill>
                  <a:srgbClr val="FF0000"/>
                </a:solidFill>
                <a:sym typeface="Webdings" panose="05030102010509060703" pitchFamily="18" charset="2"/>
              </a:rPr>
              <a:t> </a:t>
            </a:r>
            <a:r>
              <a:rPr lang="fr-FR" sz="3600" b="1" i="1" dirty="0" err="1">
                <a:solidFill>
                  <a:srgbClr val="FF0000"/>
                </a:solidFill>
                <a:sym typeface="Webdings" panose="05030102010509060703" pitchFamily="18" charset="2"/>
              </a:rPr>
              <a:t>better</a:t>
            </a:r>
            <a:endParaRPr lang="fr-FR" sz="3600" b="1" i="1" dirty="0">
              <a:solidFill>
                <a:srgbClr val="FF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7FC21F5-EA35-4E00-807B-D11E28F3FC18}"/>
              </a:ext>
            </a:extLst>
          </p:cNvPr>
          <p:cNvSpPr txBox="1"/>
          <p:nvPr/>
        </p:nvSpPr>
        <p:spPr>
          <a:xfrm>
            <a:off x="4857333" y="5382729"/>
            <a:ext cx="2743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i="1" dirty="0" err="1">
                <a:solidFill>
                  <a:srgbClr val="FF0000"/>
                </a:solidFill>
              </a:rPr>
              <a:t>bad</a:t>
            </a:r>
            <a:r>
              <a:rPr lang="fr-FR" sz="3600" b="1" i="1" dirty="0">
                <a:solidFill>
                  <a:srgbClr val="FF0000"/>
                </a:solidFill>
              </a:rPr>
              <a:t> </a:t>
            </a:r>
            <a:r>
              <a:rPr lang="fr-FR" sz="3600" b="1" i="1" dirty="0">
                <a:solidFill>
                  <a:srgbClr val="FF0000"/>
                </a:solidFill>
                <a:sym typeface="Webdings" panose="05030102010509060703" pitchFamily="18" charset="2"/>
              </a:rPr>
              <a:t> </a:t>
            </a:r>
            <a:r>
              <a:rPr lang="fr-FR" sz="3600" b="1" i="1" dirty="0" err="1">
                <a:solidFill>
                  <a:srgbClr val="FF0000"/>
                </a:solidFill>
                <a:sym typeface="Webdings" panose="05030102010509060703" pitchFamily="18" charset="2"/>
              </a:rPr>
              <a:t>worse</a:t>
            </a:r>
            <a:endParaRPr lang="fr-FR" sz="3600" b="1" i="1" dirty="0">
              <a:solidFill>
                <a:srgbClr val="FF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AF9FE29-9AD6-4327-A7AB-37BF2D5EDFED}"/>
              </a:ext>
            </a:extLst>
          </p:cNvPr>
          <p:cNvSpPr txBox="1"/>
          <p:nvPr/>
        </p:nvSpPr>
        <p:spPr>
          <a:xfrm>
            <a:off x="5125034" y="4041277"/>
            <a:ext cx="2908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Exceptions  </a:t>
            </a:r>
            <a:r>
              <a:rPr lang="fr-FR" sz="3600" b="1" dirty="0">
                <a:sym typeface="Webdings" panose="05030102010509060703" pitchFamily="18" charset="2"/>
              </a:rPr>
              <a:t>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42484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chemeClr val="bg2">
                <a:lumMod val="25000"/>
              </a:schemeClr>
            </a:gs>
            <a:gs pos="0">
              <a:schemeClr val="accent1">
                <a:lumMod val="40000"/>
                <a:lumOff val="60000"/>
              </a:schemeClr>
            </a:gs>
            <a:gs pos="68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CB5D8C8-2D88-4A45-B395-9B60D15BFA9D}"/>
              </a:ext>
            </a:extLst>
          </p:cNvPr>
          <p:cNvSpPr txBox="1"/>
          <p:nvPr/>
        </p:nvSpPr>
        <p:spPr>
          <a:xfrm>
            <a:off x="3730677" y="141627"/>
            <a:ext cx="5124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 err="1">
                <a:solidFill>
                  <a:srgbClr val="FF0000"/>
                </a:solidFill>
              </a:rPr>
              <a:t>Let’s</a:t>
            </a:r>
            <a:r>
              <a:rPr lang="fr-FR" sz="5400" b="1" dirty="0">
                <a:solidFill>
                  <a:srgbClr val="FF0000"/>
                </a:solidFill>
              </a:rPr>
              <a:t> </a:t>
            </a:r>
            <a:r>
              <a:rPr lang="fr-FR" sz="5400" b="1" dirty="0" err="1">
                <a:solidFill>
                  <a:srgbClr val="FF0000"/>
                </a:solidFill>
              </a:rPr>
              <a:t>recap</a:t>
            </a:r>
            <a:endParaRPr lang="fr-FR" sz="5400" b="1" dirty="0">
              <a:solidFill>
                <a:srgbClr val="FF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A0E2464-BFD3-4DBF-8B81-51074FAF47F7}"/>
              </a:ext>
            </a:extLst>
          </p:cNvPr>
          <p:cNvSpPr txBox="1"/>
          <p:nvPr/>
        </p:nvSpPr>
        <p:spPr>
          <a:xfrm>
            <a:off x="2313795" y="1089898"/>
            <a:ext cx="8067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Pour comparer deux choses (+…que):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C80D4A4-E858-4909-B0B1-130FA4B00812}"/>
              </a:ext>
            </a:extLst>
          </p:cNvPr>
          <p:cNvSpPr txBox="1"/>
          <p:nvPr/>
        </p:nvSpPr>
        <p:spPr>
          <a:xfrm>
            <a:off x="683366" y="1797784"/>
            <a:ext cx="11219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sz="4000" b="1" dirty="0">
                <a:solidFill>
                  <a:schemeClr val="bg1"/>
                </a:solidFill>
              </a:rPr>
              <a:t>Regarde si l’adjectif est court, long ou irrégulier.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BCECA70-0885-427F-946F-8D216FB244AC}"/>
              </a:ext>
            </a:extLst>
          </p:cNvPr>
          <p:cNvSpPr txBox="1"/>
          <p:nvPr/>
        </p:nvSpPr>
        <p:spPr>
          <a:xfrm>
            <a:off x="867998" y="2598003"/>
            <a:ext cx="102461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                                      ADJECTIF</a:t>
            </a:r>
          </a:p>
          <a:p>
            <a:r>
              <a:rPr lang="fr-FR" sz="4000" b="1" dirty="0">
                <a:solidFill>
                  <a:schemeClr val="bg1"/>
                </a:solidFill>
              </a:rPr>
              <a:t>       </a:t>
            </a:r>
            <a:r>
              <a:rPr lang="fr-FR" sz="4000" b="1" dirty="0">
                <a:solidFill>
                  <a:schemeClr val="bg1"/>
                </a:solidFill>
                <a:highlight>
                  <a:srgbClr val="000000"/>
                </a:highlight>
              </a:rPr>
              <a:t>Court</a:t>
            </a:r>
            <a:r>
              <a:rPr lang="fr-FR" sz="4000" b="1" dirty="0">
                <a:solidFill>
                  <a:schemeClr val="bg1"/>
                </a:solidFill>
              </a:rPr>
              <a:t>                   </a:t>
            </a:r>
            <a:r>
              <a:rPr lang="fr-FR" sz="4000" b="1" dirty="0">
                <a:highlight>
                  <a:srgbClr val="00FFFF"/>
                </a:highlight>
              </a:rPr>
              <a:t>Long</a:t>
            </a:r>
            <a:r>
              <a:rPr lang="fr-FR" sz="4000" b="1" dirty="0">
                <a:solidFill>
                  <a:schemeClr val="bg1"/>
                </a:solidFill>
              </a:rPr>
              <a:t>                      </a:t>
            </a:r>
            <a:r>
              <a:rPr lang="fr-FR" sz="4000" b="1" dirty="0">
                <a:solidFill>
                  <a:schemeClr val="bg1"/>
                </a:solidFill>
                <a:highlight>
                  <a:srgbClr val="FF0000"/>
                </a:highlight>
              </a:rPr>
              <a:t>Irrégulier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sz="4000" b="1" dirty="0">
                <a:solidFill>
                  <a:schemeClr val="bg1"/>
                </a:solidFill>
              </a:rPr>
              <a:t>+ ER                     MORE + ADJ          Par </a:t>
            </a:r>
            <a:r>
              <a:rPr lang="fr-FR" sz="4000" b="1" dirty="0">
                <a:solidFill>
                  <a:schemeClr val="bg1"/>
                </a:solidFill>
                <a:sym typeface="Webdings" panose="05030102010509060703" pitchFamily="18" charset="2"/>
              </a:rPr>
              <a:t></a:t>
            </a:r>
            <a:endParaRPr lang="fr-FR" sz="4000" b="1" dirty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sz="4000" b="1" dirty="0">
                <a:solidFill>
                  <a:schemeClr val="bg1"/>
                </a:solidFill>
              </a:rPr>
              <a:t>Y </a:t>
            </a:r>
            <a:r>
              <a:rPr lang="fr-FR" sz="4000" b="1" dirty="0">
                <a:solidFill>
                  <a:schemeClr val="bg1"/>
                </a:solidFill>
                <a:sym typeface="Webdings" panose="05030102010509060703" pitchFamily="18" charset="2"/>
              </a:rPr>
              <a:t></a:t>
            </a:r>
            <a:r>
              <a:rPr lang="fr-FR" sz="4000" b="1" dirty="0" err="1">
                <a:solidFill>
                  <a:srgbClr val="FF0000"/>
                </a:solidFill>
              </a:rPr>
              <a:t>i</a:t>
            </a:r>
            <a:r>
              <a:rPr lang="fr-FR" sz="4000" b="1" dirty="0" err="1">
                <a:solidFill>
                  <a:schemeClr val="bg1"/>
                </a:solidFill>
              </a:rPr>
              <a:t>er</a:t>
            </a:r>
            <a:endParaRPr lang="fr-FR" sz="4000" b="1" dirty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sz="4000" b="1" dirty="0">
                <a:solidFill>
                  <a:schemeClr val="bg1"/>
                </a:solidFill>
              </a:rPr>
              <a:t>B</a:t>
            </a:r>
            <a:r>
              <a:rPr lang="fr-FR" sz="4000" b="1" dirty="0">
                <a:solidFill>
                  <a:schemeClr val="bg1"/>
                </a:solidFill>
                <a:highlight>
                  <a:srgbClr val="FF33CC"/>
                </a:highlight>
              </a:rPr>
              <a:t>I</a:t>
            </a:r>
            <a:r>
              <a:rPr lang="fr-FR" sz="4000" b="1" dirty="0">
                <a:solidFill>
                  <a:schemeClr val="bg1"/>
                </a:solidFill>
                <a:highlight>
                  <a:srgbClr val="0000FF"/>
                </a:highlight>
              </a:rPr>
              <a:t>G</a:t>
            </a:r>
            <a:r>
              <a:rPr lang="fr-FR" sz="4000" b="1" dirty="0">
                <a:solidFill>
                  <a:schemeClr val="bg1"/>
                </a:solidFill>
              </a:rPr>
              <a:t>: 2 consonnes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fr-F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35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E6D2198-79E9-4FCD-A2E8-C5F937DB4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61" y="398393"/>
            <a:ext cx="12272061" cy="68135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670627A-BAA0-45F2-ADB1-8663C42DE0A4}"/>
              </a:ext>
            </a:extLst>
          </p:cNvPr>
          <p:cNvSpPr txBox="1"/>
          <p:nvPr/>
        </p:nvSpPr>
        <p:spPr>
          <a:xfrm>
            <a:off x="406868" y="752336"/>
            <a:ext cx="1281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highlight>
                  <a:srgbClr val="0000FF"/>
                </a:highlight>
              </a:rPr>
              <a:t>light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FD95B25-89C9-499D-B39B-AD0F91875E57}"/>
              </a:ext>
            </a:extLst>
          </p:cNvPr>
          <p:cNvSpPr txBox="1"/>
          <p:nvPr/>
        </p:nvSpPr>
        <p:spPr>
          <a:xfrm>
            <a:off x="247882" y="5171118"/>
            <a:ext cx="18162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highlight>
                  <a:srgbClr val="00FFFF"/>
                </a:highlight>
              </a:rPr>
              <a:t>caloric</a:t>
            </a:r>
            <a:endParaRPr lang="fr-FR" sz="4800" dirty="0">
              <a:highlight>
                <a:srgbClr val="00FFFF"/>
              </a:highlight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E6733D9-5FA2-42F6-A784-0FB9D7D9A9C3}"/>
              </a:ext>
            </a:extLst>
          </p:cNvPr>
          <p:cNvSpPr txBox="1"/>
          <p:nvPr/>
        </p:nvSpPr>
        <p:spPr>
          <a:xfrm>
            <a:off x="7997037" y="1514196"/>
            <a:ext cx="39470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i="1" dirty="0"/>
              <a:t>A </a:t>
            </a:r>
            <a:r>
              <a:rPr lang="fr-FR" sz="4400" b="1" i="1" dirty="0" err="1"/>
              <a:t>chocolate</a:t>
            </a:r>
            <a:r>
              <a:rPr lang="fr-FR" sz="4400" b="1" i="1" dirty="0"/>
              <a:t> bar </a:t>
            </a:r>
          </a:p>
          <a:p>
            <a:pPr algn="ctr"/>
            <a:r>
              <a:rPr lang="fr-FR" sz="4400" b="1" i="1" dirty="0"/>
              <a:t>vs </a:t>
            </a:r>
          </a:p>
          <a:p>
            <a:pPr algn="ctr"/>
            <a:r>
              <a:rPr lang="fr-FR" sz="4400" b="1" i="1" dirty="0"/>
              <a:t>an </a:t>
            </a:r>
            <a:r>
              <a:rPr lang="fr-FR" sz="4400" b="1" i="1" dirty="0" err="1"/>
              <a:t>apple</a:t>
            </a:r>
            <a:endParaRPr lang="fr-FR" sz="4400" b="1" i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156F713-00F0-40E0-8A78-4AEDCF4CF106}"/>
              </a:ext>
            </a:extLst>
          </p:cNvPr>
          <p:cNvSpPr txBox="1"/>
          <p:nvPr/>
        </p:nvSpPr>
        <p:spPr>
          <a:xfrm>
            <a:off x="247882" y="2104590"/>
            <a:ext cx="2387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highlight>
                  <a:srgbClr val="800080"/>
                </a:highlight>
              </a:rPr>
              <a:t>delicious</a:t>
            </a:r>
            <a:endParaRPr lang="fr-FR" sz="4800" dirty="0">
              <a:highlight>
                <a:srgbClr val="800080"/>
              </a:highlight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600BED3-901F-4556-8580-9BE6BB737491}"/>
              </a:ext>
            </a:extLst>
          </p:cNvPr>
          <p:cNvSpPr txBox="1"/>
          <p:nvPr/>
        </p:nvSpPr>
        <p:spPr>
          <a:xfrm>
            <a:off x="406868" y="3637854"/>
            <a:ext cx="11272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solidFill>
                  <a:schemeClr val="bg1">
                    <a:lumMod val="95000"/>
                  </a:schemeClr>
                </a:solidFill>
                <a:highlight>
                  <a:srgbClr val="000000"/>
                </a:highlight>
              </a:rPr>
              <a:t>bad</a:t>
            </a:r>
            <a:endParaRPr lang="fr-FR" sz="4800" dirty="0">
              <a:solidFill>
                <a:schemeClr val="bg1">
                  <a:lumMod val="95000"/>
                </a:schemeClr>
              </a:solidFill>
              <a:highlight>
                <a:srgbClr val="000000"/>
              </a:highlight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721C2C0-F8B8-4FA6-B247-38B197A980F3}"/>
              </a:ext>
            </a:extLst>
          </p:cNvPr>
          <p:cNvSpPr txBox="1"/>
          <p:nvPr/>
        </p:nvSpPr>
        <p:spPr>
          <a:xfrm>
            <a:off x="4291018" y="44450"/>
            <a:ext cx="36099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>
                <a:solidFill>
                  <a:srgbClr val="FF33CC"/>
                </a:solidFill>
                <a:latin typeface="Arial Rounded MT Bold" panose="020F0704030504030204" pitchFamily="34" charset="0"/>
              </a:rPr>
              <a:t>Let’s</a:t>
            </a:r>
            <a:r>
              <a:rPr lang="fr-FR" sz="4000" dirty="0">
                <a:solidFill>
                  <a:srgbClr val="FF33CC"/>
                </a:solidFill>
                <a:latin typeface="Arial Rounded MT Bold" panose="020F0704030504030204" pitchFamily="34" charset="0"/>
              </a:rPr>
              <a:t> practice</a:t>
            </a:r>
          </a:p>
        </p:txBody>
      </p:sp>
    </p:spTree>
    <p:extLst>
      <p:ext uri="{BB962C8B-B14F-4D97-AF65-F5344CB8AC3E}">
        <p14:creationId xmlns:p14="http://schemas.microsoft.com/office/powerpoint/2010/main" val="1563681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E6D2198-79E9-4FCD-A2E8-C5F937DB4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61" y="0"/>
            <a:ext cx="12272061" cy="68135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0A46D0D-C538-4E95-80AB-E8DC9CEEB57F}"/>
              </a:ext>
            </a:extLst>
          </p:cNvPr>
          <p:cNvSpPr txBox="1"/>
          <p:nvPr/>
        </p:nvSpPr>
        <p:spPr>
          <a:xfrm>
            <a:off x="305822" y="2744445"/>
            <a:ext cx="18193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>
                <a:highlight>
                  <a:srgbClr val="FF0066"/>
                </a:highlight>
              </a:rPr>
              <a:t>sugary</a:t>
            </a:r>
            <a:endParaRPr lang="fr-FR" sz="4800" dirty="0">
              <a:highlight>
                <a:srgbClr val="FF0066"/>
              </a:highlight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156F713-00F0-40E0-8A78-4AEDCF4CF106}"/>
              </a:ext>
            </a:extLst>
          </p:cNvPr>
          <p:cNvSpPr txBox="1"/>
          <p:nvPr/>
        </p:nvSpPr>
        <p:spPr>
          <a:xfrm>
            <a:off x="359088" y="3835987"/>
            <a:ext cx="1445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highlight>
                  <a:srgbClr val="800080"/>
                </a:highlight>
              </a:rPr>
              <a:t>good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600BED3-901F-4556-8580-9BE6BB737491}"/>
              </a:ext>
            </a:extLst>
          </p:cNvPr>
          <p:cNvSpPr txBox="1"/>
          <p:nvPr/>
        </p:nvSpPr>
        <p:spPr>
          <a:xfrm>
            <a:off x="436385" y="4892579"/>
            <a:ext cx="11272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solidFill>
                  <a:schemeClr val="bg1">
                    <a:lumMod val="95000"/>
                  </a:schemeClr>
                </a:solidFill>
                <a:highlight>
                  <a:srgbClr val="000000"/>
                </a:highlight>
              </a:rPr>
              <a:t>bad</a:t>
            </a:r>
            <a:endParaRPr lang="fr-FR" sz="4800" dirty="0">
              <a:solidFill>
                <a:schemeClr val="bg1">
                  <a:lumMod val="95000"/>
                </a:schemeClr>
              </a:solidFill>
              <a:highlight>
                <a:srgbClr val="000000"/>
              </a:highlight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226CAC8-6B1C-4103-AA4C-001727CC3399}"/>
              </a:ext>
            </a:extLst>
          </p:cNvPr>
          <p:cNvSpPr txBox="1"/>
          <p:nvPr/>
        </p:nvSpPr>
        <p:spPr>
          <a:xfrm>
            <a:off x="9217879" y="2744445"/>
            <a:ext cx="29741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i="1" dirty="0" err="1"/>
              <a:t>sweets</a:t>
            </a:r>
            <a:r>
              <a:rPr lang="fr-FR" sz="4400" b="1" i="1" dirty="0"/>
              <a:t> </a:t>
            </a:r>
          </a:p>
          <a:p>
            <a:pPr algn="ctr"/>
            <a:r>
              <a:rPr lang="fr-FR" sz="4400" b="1" i="1" dirty="0"/>
              <a:t>vs </a:t>
            </a:r>
          </a:p>
          <a:p>
            <a:pPr algn="ctr"/>
            <a:r>
              <a:rPr lang="fr-FR" sz="4400" b="1" i="1" dirty="0"/>
              <a:t>a </a:t>
            </a:r>
            <a:r>
              <a:rPr lang="fr-FR" sz="4400" b="1" i="1" dirty="0" err="1"/>
              <a:t>pear</a:t>
            </a:r>
            <a:endParaRPr lang="fr-FR" sz="4400" b="1" i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721C2C0-F8B8-4FA6-B247-38B197A980F3}"/>
              </a:ext>
            </a:extLst>
          </p:cNvPr>
          <p:cNvSpPr txBox="1"/>
          <p:nvPr/>
        </p:nvSpPr>
        <p:spPr>
          <a:xfrm>
            <a:off x="4291018" y="44450"/>
            <a:ext cx="36099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>
                <a:solidFill>
                  <a:srgbClr val="FF33CC"/>
                </a:solidFill>
                <a:latin typeface="Arial Rounded MT Bold" panose="020F0704030504030204" pitchFamily="34" charset="0"/>
              </a:rPr>
              <a:t>Let’s</a:t>
            </a:r>
            <a:r>
              <a:rPr lang="fr-FR" sz="4000" dirty="0">
                <a:solidFill>
                  <a:srgbClr val="FF33CC"/>
                </a:solidFill>
                <a:latin typeface="Arial Rounded MT Bold" panose="020F0704030504030204" pitchFamily="34" charset="0"/>
              </a:rPr>
              <a:t> practice</a:t>
            </a:r>
          </a:p>
        </p:txBody>
      </p:sp>
    </p:spTree>
    <p:extLst>
      <p:ext uri="{BB962C8B-B14F-4D97-AF65-F5344CB8AC3E}">
        <p14:creationId xmlns:p14="http://schemas.microsoft.com/office/powerpoint/2010/main" val="1728145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335FF6-CCA2-4004-A0CB-31C6124288E9}"/>
              </a:ext>
            </a:extLst>
          </p:cNvPr>
          <p:cNvSpPr/>
          <p:nvPr/>
        </p:nvSpPr>
        <p:spPr>
          <a:xfrm>
            <a:off x="4118774" y="270241"/>
            <a:ext cx="559305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Food and </a:t>
            </a:r>
            <a:r>
              <a:rPr lang="fr-FR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health</a:t>
            </a:r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</a:t>
            </a:r>
          </a:p>
          <a:p>
            <a:pPr algn="ctr"/>
            <a:r>
              <a:rPr lang="fr-F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snacking</a:t>
            </a:r>
            <a:endParaRPr lang="fr-F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EA3A805-0086-47C4-ADE6-A4E6FAF3A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137139"/>
            <a:ext cx="4151732" cy="281323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E72F069-EE0B-47EE-92C9-51F912ACB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938" y="1458825"/>
            <a:ext cx="2926080" cy="195072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5566717-6EDF-4AC9-8840-D2E2DF7A8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43" y="4250173"/>
            <a:ext cx="3219157" cy="214610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1DFDC34-BA8F-47CE-AE3D-26087D926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951" y="4423815"/>
            <a:ext cx="2697176" cy="1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77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E6D2198-79E9-4FCD-A2E8-C5F937DB4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81" y="262304"/>
            <a:ext cx="12272061" cy="68135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670627A-BAA0-45F2-ADB1-8663C42DE0A4}"/>
              </a:ext>
            </a:extLst>
          </p:cNvPr>
          <p:cNvSpPr txBox="1"/>
          <p:nvPr/>
        </p:nvSpPr>
        <p:spPr>
          <a:xfrm>
            <a:off x="592367" y="956622"/>
            <a:ext cx="1281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highlight>
                  <a:srgbClr val="0000FF"/>
                </a:highlight>
              </a:rPr>
              <a:t>light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71726F4-8A2E-4424-9C3A-1A735DC22722}"/>
              </a:ext>
            </a:extLst>
          </p:cNvPr>
          <p:cNvSpPr txBox="1"/>
          <p:nvPr/>
        </p:nvSpPr>
        <p:spPr>
          <a:xfrm>
            <a:off x="9314454" y="2414772"/>
            <a:ext cx="26296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i="1" dirty="0"/>
              <a:t>An orange </a:t>
            </a:r>
          </a:p>
          <a:p>
            <a:pPr algn="ctr"/>
            <a:r>
              <a:rPr lang="fr-FR" sz="4400" b="1" i="1" dirty="0"/>
              <a:t>vs </a:t>
            </a:r>
          </a:p>
          <a:p>
            <a:pPr algn="ctr"/>
            <a:r>
              <a:rPr lang="fr-FR" sz="4400" b="1" i="1" dirty="0" err="1"/>
              <a:t>crisps</a:t>
            </a:r>
            <a:endParaRPr lang="fr-FR" sz="4400" b="1" i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9A96D96-1948-4974-8D61-47F5AFD75C43}"/>
              </a:ext>
            </a:extLst>
          </p:cNvPr>
          <p:cNvSpPr txBox="1"/>
          <p:nvPr/>
        </p:nvSpPr>
        <p:spPr>
          <a:xfrm>
            <a:off x="359088" y="1999274"/>
            <a:ext cx="1790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highlight>
                  <a:srgbClr val="FF0000"/>
                </a:highlight>
              </a:rPr>
              <a:t>greasy</a:t>
            </a:r>
            <a:endParaRPr lang="fr-FR" sz="4800" dirty="0">
              <a:highlight>
                <a:srgbClr val="FF0000"/>
              </a:highlight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FD95B25-89C9-499D-B39B-AD0F91875E57}"/>
              </a:ext>
            </a:extLst>
          </p:cNvPr>
          <p:cNvSpPr txBox="1"/>
          <p:nvPr/>
        </p:nvSpPr>
        <p:spPr>
          <a:xfrm>
            <a:off x="333760" y="4468604"/>
            <a:ext cx="18162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highlight>
                  <a:srgbClr val="00FFFF"/>
                </a:highlight>
              </a:rPr>
              <a:t>caloric</a:t>
            </a:r>
            <a:endParaRPr lang="fr-FR" sz="4800" dirty="0">
              <a:highlight>
                <a:srgbClr val="00FFFF"/>
              </a:highlight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600BED3-901F-4556-8580-9BE6BB737491}"/>
              </a:ext>
            </a:extLst>
          </p:cNvPr>
          <p:cNvSpPr txBox="1"/>
          <p:nvPr/>
        </p:nvSpPr>
        <p:spPr>
          <a:xfrm>
            <a:off x="592367" y="3253581"/>
            <a:ext cx="11272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solidFill>
                  <a:schemeClr val="bg1">
                    <a:lumMod val="95000"/>
                  </a:schemeClr>
                </a:solidFill>
                <a:highlight>
                  <a:srgbClr val="000000"/>
                </a:highlight>
              </a:rPr>
              <a:t>bad</a:t>
            </a:r>
            <a:endParaRPr lang="fr-FR" sz="4800" dirty="0">
              <a:solidFill>
                <a:schemeClr val="bg1">
                  <a:lumMod val="95000"/>
                </a:schemeClr>
              </a:solidFill>
              <a:highlight>
                <a:srgbClr val="000000"/>
              </a:highlight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721C2C0-F8B8-4FA6-B247-38B197A980F3}"/>
              </a:ext>
            </a:extLst>
          </p:cNvPr>
          <p:cNvSpPr txBox="1"/>
          <p:nvPr/>
        </p:nvSpPr>
        <p:spPr>
          <a:xfrm>
            <a:off x="4291018" y="44450"/>
            <a:ext cx="36099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>
                <a:solidFill>
                  <a:srgbClr val="FF33CC"/>
                </a:solidFill>
                <a:latin typeface="Arial Rounded MT Bold" panose="020F0704030504030204" pitchFamily="34" charset="0"/>
              </a:rPr>
              <a:t>Let’s</a:t>
            </a:r>
            <a:r>
              <a:rPr lang="fr-FR" sz="4000" dirty="0">
                <a:solidFill>
                  <a:srgbClr val="FF33CC"/>
                </a:solidFill>
                <a:latin typeface="Arial Rounded MT Bold" panose="020F0704030504030204" pitchFamily="34" charset="0"/>
              </a:rPr>
              <a:t> practice</a:t>
            </a:r>
          </a:p>
        </p:txBody>
      </p:sp>
    </p:spTree>
    <p:extLst>
      <p:ext uri="{BB962C8B-B14F-4D97-AF65-F5344CB8AC3E}">
        <p14:creationId xmlns:p14="http://schemas.microsoft.com/office/powerpoint/2010/main" val="2919842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65AF60D-3EC3-4DDD-B93E-2136BED10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94" y="1250417"/>
            <a:ext cx="4306991" cy="2946763"/>
          </a:xfr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A8EC899-DA82-488C-BEA7-71DDA3D76DFE}"/>
              </a:ext>
            </a:extLst>
          </p:cNvPr>
          <p:cNvSpPr txBox="1">
            <a:spLocks/>
          </p:cNvSpPr>
          <p:nvPr/>
        </p:nvSpPr>
        <p:spPr>
          <a:xfrm>
            <a:off x="5078437" y="38563"/>
            <a:ext cx="6853735" cy="66097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GB" sz="4000" i="1" dirty="0"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7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4000" i="1" dirty="0">
                <a:latin typeface="Ink Free" panose="03080402000500000000" pitchFamily="66" charset="0"/>
              </a:rPr>
              <a:t>“You mustn’t eat any sweets and you mustn’t drink any soda all day.</a:t>
            </a:r>
          </a:p>
          <a:p>
            <a:pPr marL="0" indent="0" algn="ctr">
              <a:lnSpc>
                <a:spcPct val="17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4000" i="1" dirty="0">
                <a:latin typeface="Ink Free" panose="03080402000500000000" pitchFamily="66" charset="0"/>
              </a:rPr>
              <a:t>You can eat some biscuits for snack but brush your teeth afterwards!</a:t>
            </a:r>
          </a:p>
          <a:p>
            <a:pPr marL="0" indent="0" algn="ctr">
              <a:lnSpc>
                <a:spcPct val="17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4000" i="1" dirty="0">
                <a:latin typeface="Ink Free" panose="03080402000500000000" pitchFamily="66" charset="0"/>
              </a:rPr>
              <a:t>You must drink some water instead of soda.</a:t>
            </a:r>
          </a:p>
          <a:p>
            <a:pPr marL="0" indent="0" algn="ctr">
              <a:lnSpc>
                <a:spcPct val="17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4000" i="1" dirty="0">
                <a:latin typeface="Ink Free" panose="03080402000500000000" pitchFamily="66" charset="0"/>
              </a:rPr>
              <a:t>Don’t eat any  crisps or any chocolate bars, choose some fruit instead!”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830ECF2-F03B-477E-9142-1267E0D8E6EE}"/>
              </a:ext>
            </a:extLst>
          </p:cNvPr>
          <p:cNvSpPr txBox="1"/>
          <p:nvPr/>
        </p:nvSpPr>
        <p:spPr>
          <a:xfrm>
            <a:off x="272378" y="488041"/>
            <a:ext cx="48060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0070C0"/>
                </a:solidFill>
              </a:rPr>
              <a:t>A </a:t>
            </a:r>
            <a:r>
              <a:rPr lang="fr-FR" sz="4000" b="1" dirty="0" err="1">
                <a:solidFill>
                  <a:srgbClr val="0070C0"/>
                </a:solidFill>
              </a:rPr>
              <a:t>visit</a:t>
            </a:r>
            <a:r>
              <a:rPr lang="fr-FR" sz="4000" b="1" dirty="0">
                <a:solidFill>
                  <a:srgbClr val="0070C0"/>
                </a:solidFill>
              </a:rPr>
              <a:t> to the </a:t>
            </a:r>
            <a:r>
              <a:rPr lang="fr-FR" sz="4000" b="1" dirty="0" err="1">
                <a:solidFill>
                  <a:srgbClr val="0070C0"/>
                </a:solidFill>
              </a:rPr>
              <a:t>dentist’s</a:t>
            </a:r>
            <a:endParaRPr lang="fr-FR" sz="4000" b="1" dirty="0">
              <a:solidFill>
                <a:srgbClr val="0070C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E37C40F-1AED-4937-ABE2-089330C2601C}"/>
              </a:ext>
            </a:extLst>
          </p:cNvPr>
          <p:cNvSpPr txBox="1"/>
          <p:nvPr/>
        </p:nvSpPr>
        <p:spPr>
          <a:xfrm>
            <a:off x="8319959" y="582939"/>
            <a:ext cx="764953" cy="565146"/>
          </a:xfrm>
          <a:prstGeom prst="rect">
            <a:avLst/>
          </a:prstGeom>
          <a:noFill/>
        </p:spPr>
        <p:txBody>
          <a:bodyPr wrap="none" tIns="36000" bIns="36000" rtlCol="0">
            <a:spAutoFit/>
          </a:bodyPr>
          <a:lstStyle/>
          <a:p>
            <a:r>
              <a:rPr lang="fr-FR" sz="3200" dirty="0" err="1">
                <a:highlight>
                  <a:srgbClr val="FF0000"/>
                </a:highlight>
                <a:latin typeface="Ink Free" panose="03080402000500000000" pitchFamily="66" charset="0"/>
              </a:rPr>
              <a:t>any</a:t>
            </a:r>
            <a:endParaRPr lang="fr-FR" sz="3200" dirty="0">
              <a:highlight>
                <a:srgbClr val="FF0000"/>
              </a:highlight>
              <a:latin typeface="Ink Free" panose="03080402000500000000" pitchFamily="66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41BAB60-5085-4EBA-B496-5BFF6F813341}"/>
              </a:ext>
            </a:extLst>
          </p:cNvPr>
          <p:cNvSpPr txBox="1"/>
          <p:nvPr/>
        </p:nvSpPr>
        <p:spPr>
          <a:xfrm>
            <a:off x="8277750" y="1264485"/>
            <a:ext cx="725693" cy="492443"/>
          </a:xfrm>
          <a:prstGeom prst="rect">
            <a:avLst/>
          </a:prstGeom>
          <a:noFill/>
        </p:spPr>
        <p:txBody>
          <a:bodyPr wrap="none" lIns="108000" tIns="0" rIns="36000" bIns="0" rtlCol="0" anchor="ctr" anchorCtr="0">
            <a:spAutoFit/>
          </a:bodyPr>
          <a:lstStyle/>
          <a:p>
            <a:r>
              <a:rPr lang="fr-FR" sz="3200" dirty="0" err="1">
                <a:highlight>
                  <a:srgbClr val="FF0000"/>
                </a:highlight>
                <a:latin typeface="Ink Free" panose="03080402000500000000" pitchFamily="66" charset="0"/>
              </a:rPr>
              <a:t>any</a:t>
            </a:r>
            <a:endParaRPr lang="fr-FR" sz="3200" dirty="0">
              <a:highlight>
                <a:srgbClr val="FF0000"/>
              </a:highlight>
              <a:latin typeface="Ink Free" panose="03080402000500000000" pitchFamily="66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D04D2F6-E132-487C-A204-C6C7CA6A4BD9}"/>
              </a:ext>
            </a:extLst>
          </p:cNvPr>
          <p:cNvSpPr txBox="1"/>
          <p:nvPr/>
        </p:nvSpPr>
        <p:spPr>
          <a:xfrm>
            <a:off x="7186242" y="590186"/>
            <a:ext cx="670376" cy="565146"/>
          </a:xfrm>
          <a:prstGeom prst="rect">
            <a:avLst/>
          </a:prstGeom>
          <a:noFill/>
        </p:spPr>
        <p:txBody>
          <a:bodyPr wrap="none" tIns="36000" bIns="36000" rtlCol="0">
            <a:spAutoFit/>
          </a:bodyPr>
          <a:lstStyle/>
          <a:p>
            <a:r>
              <a:rPr lang="fr-FR" sz="3200" u="sng" dirty="0">
                <a:highlight>
                  <a:srgbClr val="C0C0C0"/>
                </a:highlight>
                <a:latin typeface="Ink Free" panose="03080402000500000000" pitchFamily="66" charset="0"/>
              </a:rPr>
              <a:t>n’t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97F5F55-F86E-4511-B7B1-6F6CAF769920}"/>
              </a:ext>
            </a:extLst>
          </p:cNvPr>
          <p:cNvSpPr txBox="1"/>
          <p:nvPr/>
        </p:nvSpPr>
        <p:spPr>
          <a:xfrm>
            <a:off x="7290489" y="2060866"/>
            <a:ext cx="1042273" cy="565146"/>
          </a:xfrm>
          <a:prstGeom prst="rect">
            <a:avLst/>
          </a:prstGeom>
          <a:noFill/>
        </p:spPr>
        <p:txBody>
          <a:bodyPr wrap="none" tIns="36000" bIns="36000" rtlCol="0">
            <a:spAutoFit/>
          </a:bodyPr>
          <a:lstStyle/>
          <a:p>
            <a:r>
              <a:rPr lang="fr-FR" sz="3200" dirty="0" err="1">
                <a:highlight>
                  <a:srgbClr val="FF0000"/>
                </a:highlight>
                <a:latin typeface="Ink Free" panose="03080402000500000000" pitchFamily="66" charset="0"/>
              </a:rPr>
              <a:t>some</a:t>
            </a:r>
            <a:endParaRPr lang="fr-FR" sz="3200" dirty="0">
              <a:highlight>
                <a:srgbClr val="FF0000"/>
              </a:highlight>
              <a:latin typeface="Ink Free" panose="03080402000500000000" pitchFamily="66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0803A15-2D44-4E2E-B003-3BD815405578}"/>
              </a:ext>
            </a:extLst>
          </p:cNvPr>
          <p:cNvSpPr txBox="1"/>
          <p:nvPr/>
        </p:nvSpPr>
        <p:spPr>
          <a:xfrm>
            <a:off x="7391073" y="3566929"/>
            <a:ext cx="1042273" cy="565146"/>
          </a:xfrm>
          <a:prstGeom prst="rect">
            <a:avLst/>
          </a:prstGeom>
          <a:noFill/>
        </p:spPr>
        <p:txBody>
          <a:bodyPr wrap="none" tIns="36000" bIns="36000" rtlCol="0">
            <a:spAutoFit/>
          </a:bodyPr>
          <a:lstStyle/>
          <a:p>
            <a:r>
              <a:rPr lang="fr-FR" sz="3200" dirty="0" err="1">
                <a:highlight>
                  <a:srgbClr val="FF0000"/>
                </a:highlight>
                <a:latin typeface="Ink Free" panose="03080402000500000000" pitchFamily="66" charset="0"/>
              </a:rPr>
              <a:t>some</a:t>
            </a:r>
            <a:endParaRPr lang="fr-FR" sz="3200" dirty="0">
              <a:highlight>
                <a:srgbClr val="FF0000"/>
              </a:highlight>
              <a:latin typeface="Ink Free" panose="03080402000500000000" pitchFamily="66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25F2BD4-2065-4EDE-9B89-35644BD7AE2C}"/>
              </a:ext>
            </a:extLst>
          </p:cNvPr>
          <p:cNvSpPr txBox="1"/>
          <p:nvPr/>
        </p:nvSpPr>
        <p:spPr>
          <a:xfrm>
            <a:off x="7428805" y="5028369"/>
            <a:ext cx="1042273" cy="565146"/>
          </a:xfrm>
          <a:prstGeom prst="rect">
            <a:avLst/>
          </a:prstGeom>
          <a:noFill/>
        </p:spPr>
        <p:txBody>
          <a:bodyPr wrap="none" tIns="36000" bIns="36000" rtlCol="0">
            <a:spAutoFit/>
          </a:bodyPr>
          <a:lstStyle/>
          <a:p>
            <a:r>
              <a:rPr lang="fr-FR" sz="3200" dirty="0" err="1">
                <a:highlight>
                  <a:srgbClr val="FF0000"/>
                </a:highlight>
                <a:latin typeface="Ink Free" panose="03080402000500000000" pitchFamily="66" charset="0"/>
              </a:rPr>
              <a:t>some</a:t>
            </a:r>
            <a:endParaRPr lang="fr-FR" sz="3200" dirty="0">
              <a:highlight>
                <a:srgbClr val="FF0000"/>
              </a:highlight>
              <a:latin typeface="Ink Free" panose="03080402000500000000" pitchFamily="66" charset="0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4D007B13-A9C6-4F52-A0EA-2E57801CD6C2}"/>
              </a:ext>
            </a:extLst>
          </p:cNvPr>
          <p:cNvGrpSpPr/>
          <p:nvPr/>
        </p:nvGrpSpPr>
        <p:grpSpPr>
          <a:xfrm>
            <a:off x="488328" y="4463898"/>
            <a:ext cx="5001653" cy="1785104"/>
            <a:chOff x="-148242" y="5170011"/>
            <a:chExt cx="5001653" cy="1785104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354A8783-3A1D-438C-BE83-E921168D1190}"/>
                </a:ext>
              </a:extLst>
            </p:cNvPr>
            <p:cNvGrpSpPr/>
            <p:nvPr/>
          </p:nvGrpSpPr>
          <p:grpSpPr>
            <a:xfrm>
              <a:off x="-52474" y="5170011"/>
              <a:ext cx="4905885" cy="1785104"/>
              <a:chOff x="-52474" y="5170011"/>
              <a:chExt cx="4905885" cy="1785104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7334D56-C23D-42C4-8B7A-D6DFA8E40496}"/>
                  </a:ext>
                </a:extLst>
              </p:cNvPr>
              <p:cNvSpPr txBox="1"/>
              <p:nvPr/>
            </p:nvSpPr>
            <p:spPr>
              <a:xfrm>
                <a:off x="330281" y="5170011"/>
                <a:ext cx="4523130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200" dirty="0" err="1"/>
                  <a:t>sweets</a:t>
                </a:r>
                <a:r>
                  <a:rPr lang="fr-FR" sz="3200" dirty="0"/>
                  <a:t> / soda / </a:t>
                </a:r>
                <a:r>
                  <a:rPr lang="fr-FR" sz="3200" dirty="0" err="1"/>
                  <a:t>crisps</a:t>
                </a:r>
                <a:r>
                  <a:rPr lang="fr-FR" sz="3200" dirty="0"/>
                  <a:t> </a:t>
                </a:r>
              </a:p>
              <a:p>
                <a:r>
                  <a:rPr lang="fr-FR" sz="3200" dirty="0"/>
                  <a:t> </a:t>
                </a:r>
                <a:r>
                  <a:rPr lang="fr-FR" sz="3200" dirty="0" err="1"/>
                  <a:t>chocolate</a:t>
                </a:r>
                <a:r>
                  <a:rPr lang="fr-FR" sz="3200" dirty="0"/>
                  <a:t> bars</a:t>
                </a:r>
              </a:p>
              <a:p>
                <a:endParaRPr lang="fr-FR" sz="1400" dirty="0"/>
              </a:p>
              <a:p>
                <a:r>
                  <a:rPr lang="fr-FR" sz="3200" dirty="0"/>
                  <a:t>water biscuits fruit</a:t>
                </a:r>
              </a:p>
            </p:txBody>
          </p:sp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A4DF930D-CFB2-48F2-A07D-8031655AA8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74" y="5675665"/>
                <a:ext cx="382755" cy="382755"/>
              </a:xfrm>
              <a:prstGeom prst="rect">
                <a:avLst/>
              </a:prstGeom>
            </p:spPr>
          </p:pic>
        </p:grp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3470CB5E-2CF7-47E0-83A8-8F2495336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242" y="6430227"/>
              <a:ext cx="478523" cy="420434"/>
            </a:xfrm>
            <a:prstGeom prst="rect">
              <a:avLst/>
            </a:prstGeom>
          </p:spPr>
        </p:pic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AF93A6E4-353C-4B6E-82D2-20DA70FD609D}"/>
              </a:ext>
            </a:extLst>
          </p:cNvPr>
          <p:cNvSpPr txBox="1"/>
          <p:nvPr/>
        </p:nvSpPr>
        <p:spPr>
          <a:xfrm>
            <a:off x="6745623" y="4456638"/>
            <a:ext cx="725693" cy="492443"/>
          </a:xfrm>
          <a:prstGeom prst="rect">
            <a:avLst/>
          </a:prstGeom>
          <a:noFill/>
        </p:spPr>
        <p:txBody>
          <a:bodyPr wrap="none" lIns="108000" tIns="0" rIns="36000" bIns="0" rtlCol="0" anchor="ctr" anchorCtr="0">
            <a:spAutoFit/>
          </a:bodyPr>
          <a:lstStyle/>
          <a:p>
            <a:r>
              <a:rPr lang="fr-FR" sz="3200" dirty="0" err="1">
                <a:highlight>
                  <a:srgbClr val="FF0000"/>
                </a:highlight>
                <a:latin typeface="Ink Free" panose="03080402000500000000" pitchFamily="66" charset="0"/>
              </a:rPr>
              <a:t>any</a:t>
            </a:r>
            <a:endParaRPr lang="fr-FR" sz="3200" dirty="0">
              <a:highlight>
                <a:srgbClr val="FF0000"/>
              </a:highlight>
              <a:latin typeface="Ink Free" panose="03080402000500000000" pitchFamily="66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727452F-01C5-44A6-9542-FA416EE9CF79}"/>
              </a:ext>
            </a:extLst>
          </p:cNvPr>
          <p:cNvSpPr txBox="1"/>
          <p:nvPr/>
        </p:nvSpPr>
        <p:spPr>
          <a:xfrm>
            <a:off x="8779603" y="4452584"/>
            <a:ext cx="725693" cy="492443"/>
          </a:xfrm>
          <a:prstGeom prst="rect">
            <a:avLst/>
          </a:prstGeom>
          <a:noFill/>
        </p:spPr>
        <p:txBody>
          <a:bodyPr wrap="none" lIns="108000" tIns="0" rIns="36000" bIns="0" rtlCol="0" anchor="ctr" anchorCtr="0">
            <a:spAutoFit/>
          </a:bodyPr>
          <a:lstStyle/>
          <a:p>
            <a:r>
              <a:rPr lang="fr-FR" sz="3200" dirty="0" err="1">
                <a:highlight>
                  <a:srgbClr val="FF0000"/>
                </a:highlight>
                <a:latin typeface="Ink Free" panose="03080402000500000000" pitchFamily="66" charset="0"/>
              </a:rPr>
              <a:t>any</a:t>
            </a:r>
            <a:endParaRPr lang="fr-FR" sz="3200" dirty="0">
              <a:highlight>
                <a:srgbClr val="FF0000"/>
              </a:highlight>
              <a:latin typeface="Ink Free" panose="03080402000500000000" pitchFamily="66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DCEB90A-7250-4720-90D6-B02C7B2F28B4}"/>
              </a:ext>
            </a:extLst>
          </p:cNvPr>
          <p:cNvSpPr txBox="1"/>
          <p:nvPr/>
        </p:nvSpPr>
        <p:spPr>
          <a:xfrm>
            <a:off x="6963806" y="1250417"/>
            <a:ext cx="670376" cy="565146"/>
          </a:xfrm>
          <a:prstGeom prst="rect">
            <a:avLst/>
          </a:prstGeom>
          <a:noFill/>
        </p:spPr>
        <p:txBody>
          <a:bodyPr wrap="none" tIns="36000" bIns="36000" rtlCol="0">
            <a:spAutoFit/>
          </a:bodyPr>
          <a:lstStyle/>
          <a:p>
            <a:r>
              <a:rPr lang="fr-FR" sz="3200" u="sng" dirty="0">
                <a:highlight>
                  <a:srgbClr val="C0C0C0"/>
                </a:highlight>
                <a:latin typeface="Ink Free" panose="03080402000500000000" pitchFamily="66" charset="0"/>
              </a:rPr>
              <a:t>n’t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972EA84-0900-4327-9CCD-67BB15D6E8BE}"/>
              </a:ext>
            </a:extLst>
          </p:cNvPr>
          <p:cNvSpPr txBox="1"/>
          <p:nvPr/>
        </p:nvSpPr>
        <p:spPr>
          <a:xfrm>
            <a:off x="5597944" y="4423898"/>
            <a:ext cx="670376" cy="565146"/>
          </a:xfrm>
          <a:prstGeom prst="rect">
            <a:avLst/>
          </a:prstGeom>
          <a:noFill/>
        </p:spPr>
        <p:txBody>
          <a:bodyPr wrap="none" tIns="36000" bIns="36000" rtlCol="0">
            <a:spAutoFit/>
          </a:bodyPr>
          <a:lstStyle/>
          <a:p>
            <a:r>
              <a:rPr lang="fr-FR" sz="3200" u="sng" dirty="0">
                <a:highlight>
                  <a:srgbClr val="C0C0C0"/>
                </a:highlight>
                <a:latin typeface="Ink Free" panose="03080402000500000000" pitchFamily="66" charset="0"/>
              </a:rPr>
              <a:t>n’t</a:t>
            </a:r>
          </a:p>
        </p:txBody>
      </p:sp>
    </p:spTree>
    <p:extLst>
      <p:ext uri="{BB962C8B-B14F-4D97-AF65-F5344CB8AC3E}">
        <p14:creationId xmlns:p14="http://schemas.microsoft.com/office/powerpoint/2010/main" val="352245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9" grpId="0"/>
      <p:bldP spid="20" grpId="0"/>
      <p:bldP spid="22" grpId="0"/>
      <p:bldP spid="23" grpId="0"/>
      <p:bldP spid="26" grpId="0"/>
      <p:bldP spid="29" grpId="0"/>
      <p:bldP spid="32" grpId="0"/>
      <p:bldP spid="3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chemeClr val="bg2">
                <a:lumMod val="25000"/>
              </a:schemeClr>
            </a:gs>
            <a:gs pos="0">
              <a:schemeClr val="accent1">
                <a:lumMod val="40000"/>
                <a:lumOff val="60000"/>
              </a:schemeClr>
            </a:gs>
            <a:gs pos="68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CB5D8C8-2D88-4A45-B395-9B60D15BFA9D}"/>
              </a:ext>
            </a:extLst>
          </p:cNvPr>
          <p:cNvSpPr txBox="1"/>
          <p:nvPr/>
        </p:nvSpPr>
        <p:spPr>
          <a:xfrm>
            <a:off x="779084" y="226928"/>
            <a:ext cx="11998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 err="1">
                <a:solidFill>
                  <a:srgbClr val="FF0000"/>
                </a:solidFill>
              </a:rPr>
              <a:t>Let’s</a:t>
            </a:r>
            <a:r>
              <a:rPr lang="fr-FR" sz="4800" b="1" dirty="0">
                <a:solidFill>
                  <a:srgbClr val="FF0000"/>
                </a:solidFill>
              </a:rPr>
              <a:t> </a:t>
            </a:r>
            <a:r>
              <a:rPr lang="fr-FR" sz="4800" b="1" dirty="0" err="1">
                <a:solidFill>
                  <a:srgbClr val="FF0000"/>
                </a:solidFill>
              </a:rPr>
              <a:t>recap</a:t>
            </a:r>
            <a:r>
              <a:rPr lang="fr-FR" sz="4800" b="1" dirty="0">
                <a:solidFill>
                  <a:srgbClr val="FF0000"/>
                </a:solidFill>
              </a:rPr>
              <a:t>: parler de quantités indéfinies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C80D4A4-E858-4909-B0B1-130FA4B00812}"/>
              </a:ext>
            </a:extLst>
          </p:cNvPr>
          <p:cNvSpPr txBox="1"/>
          <p:nvPr/>
        </p:nvSpPr>
        <p:spPr>
          <a:xfrm>
            <a:off x="683366" y="1241155"/>
            <a:ext cx="11219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sz="4000" b="1" dirty="0">
                <a:solidFill>
                  <a:schemeClr val="bg1"/>
                </a:solidFill>
              </a:rPr>
              <a:t>Pour dire que l’on doit ou peut en prendre: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255E380-5971-4E99-9B13-EDE750D0AE75}"/>
              </a:ext>
            </a:extLst>
          </p:cNvPr>
          <p:cNvSpPr txBox="1"/>
          <p:nvPr/>
        </p:nvSpPr>
        <p:spPr>
          <a:xfrm>
            <a:off x="972928" y="1949041"/>
            <a:ext cx="11219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>
                <a:solidFill>
                  <a:schemeClr val="bg1"/>
                </a:solidFill>
                <a:highlight>
                  <a:srgbClr val="00FFFF"/>
                </a:highlight>
              </a:rPr>
              <a:t>Some</a:t>
            </a:r>
            <a:r>
              <a:rPr lang="fr-FR" sz="4000" b="1" dirty="0">
                <a:solidFill>
                  <a:schemeClr val="bg1"/>
                </a:solidFill>
              </a:rPr>
              <a:t> + un nom dans une phrase affirmative</a:t>
            </a:r>
          </a:p>
          <a:p>
            <a:r>
              <a:rPr lang="fr-FR" sz="4000" b="1" dirty="0">
                <a:solidFill>
                  <a:schemeClr val="bg1"/>
                </a:solidFill>
              </a:rPr>
              <a:t>     </a:t>
            </a:r>
            <a:r>
              <a:rPr lang="fr-FR" sz="4000" b="1" i="1" dirty="0">
                <a:solidFill>
                  <a:srgbClr val="FF33CC"/>
                </a:solidFill>
              </a:rPr>
              <a:t>You must / can </a:t>
            </a:r>
            <a:r>
              <a:rPr lang="fr-FR" sz="4000" b="1" i="1" dirty="0" err="1">
                <a:solidFill>
                  <a:srgbClr val="FF33CC"/>
                </a:solidFill>
              </a:rPr>
              <a:t>eat</a:t>
            </a:r>
            <a:r>
              <a:rPr lang="fr-FR" sz="4000" b="1" i="1" dirty="0">
                <a:solidFill>
                  <a:srgbClr val="FF33CC"/>
                </a:solidFill>
              </a:rPr>
              <a:t> </a:t>
            </a:r>
            <a:r>
              <a:rPr lang="fr-FR" sz="4000" b="1" i="1" dirty="0" err="1">
                <a:solidFill>
                  <a:srgbClr val="FF33CC"/>
                </a:solidFill>
                <a:highlight>
                  <a:srgbClr val="00FFFF"/>
                </a:highlight>
              </a:rPr>
              <a:t>some</a:t>
            </a:r>
            <a:r>
              <a:rPr lang="fr-FR" sz="4000" b="1" i="1" dirty="0">
                <a:solidFill>
                  <a:srgbClr val="FF33CC"/>
                </a:solidFill>
              </a:rPr>
              <a:t> </a:t>
            </a:r>
            <a:r>
              <a:rPr lang="fr-FR" sz="4000" b="1" i="1" dirty="0" err="1">
                <a:solidFill>
                  <a:srgbClr val="FF33CC"/>
                </a:solidFill>
              </a:rPr>
              <a:t>vegetables</a:t>
            </a:r>
            <a:r>
              <a:rPr lang="fr-FR" sz="4000" b="1" i="1" dirty="0">
                <a:solidFill>
                  <a:srgbClr val="FF33CC"/>
                </a:solidFill>
              </a:rPr>
              <a:t>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CCED887-5782-4C7D-AE7B-E96DAF310B33}"/>
              </a:ext>
            </a:extLst>
          </p:cNvPr>
          <p:cNvSpPr txBox="1"/>
          <p:nvPr/>
        </p:nvSpPr>
        <p:spPr>
          <a:xfrm>
            <a:off x="683366" y="3939464"/>
            <a:ext cx="112190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sz="4000" b="1" dirty="0">
                <a:solidFill>
                  <a:schemeClr val="bg1"/>
                </a:solidFill>
              </a:rPr>
              <a:t>Pour dire que l’on </a:t>
            </a:r>
            <a:r>
              <a:rPr lang="fr-FR" sz="4000" b="1" u="sng" dirty="0">
                <a:solidFill>
                  <a:schemeClr val="bg1"/>
                </a:solidFill>
              </a:rPr>
              <a:t>ne</a:t>
            </a:r>
            <a:r>
              <a:rPr lang="fr-FR" sz="4000" b="1" dirty="0">
                <a:solidFill>
                  <a:schemeClr val="bg1"/>
                </a:solidFill>
              </a:rPr>
              <a:t> doit </a:t>
            </a:r>
            <a:r>
              <a:rPr lang="fr-FR" sz="4000" b="1" u="sng" dirty="0">
                <a:solidFill>
                  <a:schemeClr val="bg1"/>
                </a:solidFill>
              </a:rPr>
              <a:t>pas</a:t>
            </a:r>
            <a:r>
              <a:rPr lang="fr-FR" sz="4000" b="1" dirty="0">
                <a:solidFill>
                  <a:schemeClr val="bg1"/>
                </a:solidFill>
              </a:rPr>
              <a:t> en prendre.</a:t>
            </a:r>
          </a:p>
          <a:p>
            <a:r>
              <a:rPr lang="fr-FR" sz="4000" b="1" dirty="0" err="1">
                <a:solidFill>
                  <a:schemeClr val="bg1"/>
                </a:solidFill>
                <a:highlight>
                  <a:srgbClr val="00FFFF"/>
                </a:highlight>
              </a:rPr>
              <a:t>Any</a:t>
            </a:r>
            <a:r>
              <a:rPr lang="fr-FR" sz="4000" b="1" dirty="0">
                <a:solidFill>
                  <a:schemeClr val="bg1"/>
                </a:solidFill>
              </a:rPr>
              <a:t> + un nom dans une phrase négative</a:t>
            </a:r>
          </a:p>
          <a:p>
            <a:r>
              <a:rPr lang="fr-FR" sz="4000" b="1" dirty="0">
                <a:solidFill>
                  <a:schemeClr val="bg1"/>
                </a:solidFill>
              </a:rPr>
              <a:t>     </a:t>
            </a:r>
            <a:r>
              <a:rPr lang="fr-FR" sz="4000" b="1" i="1" dirty="0">
                <a:solidFill>
                  <a:srgbClr val="FF33CC"/>
                </a:solidFill>
              </a:rPr>
              <a:t>You </a:t>
            </a:r>
            <a:r>
              <a:rPr lang="fr-FR" sz="4000" b="1" i="1" dirty="0" err="1">
                <a:solidFill>
                  <a:srgbClr val="FF33CC"/>
                </a:solidFill>
              </a:rPr>
              <a:t>ca</a:t>
            </a:r>
            <a:r>
              <a:rPr lang="fr-FR" sz="4000" b="1" i="1" u="sng" dirty="0" err="1">
                <a:solidFill>
                  <a:srgbClr val="FF33CC"/>
                </a:solidFill>
              </a:rPr>
              <a:t>n’t</a:t>
            </a:r>
            <a:r>
              <a:rPr lang="fr-FR" sz="4000" b="1" i="1" dirty="0">
                <a:solidFill>
                  <a:srgbClr val="FF33CC"/>
                </a:solidFill>
              </a:rPr>
              <a:t> / </a:t>
            </a:r>
            <a:r>
              <a:rPr lang="fr-FR" sz="4000" b="1" i="1" dirty="0" err="1">
                <a:solidFill>
                  <a:srgbClr val="FF33CC"/>
                </a:solidFill>
              </a:rPr>
              <a:t>must</a:t>
            </a:r>
            <a:r>
              <a:rPr lang="fr-FR" sz="4000" b="1" i="1" u="sng" dirty="0" err="1">
                <a:solidFill>
                  <a:srgbClr val="FF33CC"/>
                </a:solidFill>
              </a:rPr>
              <a:t>n’t</a:t>
            </a:r>
            <a:r>
              <a:rPr lang="fr-FR" sz="4000" b="1" i="1" dirty="0">
                <a:solidFill>
                  <a:srgbClr val="FF33CC"/>
                </a:solidFill>
              </a:rPr>
              <a:t> drink </a:t>
            </a:r>
            <a:r>
              <a:rPr lang="fr-FR" sz="4000" b="1" i="1" dirty="0" err="1">
                <a:solidFill>
                  <a:srgbClr val="FF33CC"/>
                </a:solidFill>
                <a:highlight>
                  <a:srgbClr val="00FFFF"/>
                </a:highlight>
              </a:rPr>
              <a:t>any</a:t>
            </a:r>
            <a:r>
              <a:rPr lang="fr-FR" sz="4000" b="1" i="1" dirty="0">
                <a:solidFill>
                  <a:srgbClr val="FF33CC"/>
                </a:solidFill>
              </a:rPr>
              <a:t> soda all </a:t>
            </a:r>
            <a:r>
              <a:rPr lang="fr-FR" sz="4000" b="1" i="1" dirty="0" err="1">
                <a:solidFill>
                  <a:srgbClr val="FF33CC"/>
                </a:solidFill>
              </a:rPr>
              <a:t>day</a:t>
            </a:r>
            <a:r>
              <a:rPr lang="fr-FR" sz="4000" b="1" i="1" dirty="0">
                <a:solidFill>
                  <a:srgbClr val="FF33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1228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CB5D8C8-2D88-4A45-B395-9B60D15BFA9D}"/>
              </a:ext>
            </a:extLst>
          </p:cNvPr>
          <p:cNvSpPr txBox="1"/>
          <p:nvPr/>
        </p:nvSpPr>
        <p:spPr>
          <a:xfrm>
            <a:off x="3972392" y="226928"/>
            <a:ext cx="880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 err="1">
                <a:solidFill>
                  <a:srgbClr val="FF0000"/>
                </a:solidFill>
              </a:rPr>
              <a:t>Let’s</a:t>
            </a:r>
            <a:r>
              <a:rPr lang="fr-FR" sz="4800" b="1" dirty="0">
                <a:solidFill>
                  <a:srgbClr val="FF0000"/>
                </a:solidFill>
              </a:rPr>
              <a:t> </a:t>
            </a:r>
            <a:r>
              <a:rPr lang="fr-FR" sz="4800" b="1" dirty="0" err="1">
                <a:solidFill>
                  <a:srgbClr val="FF0000"/>
                </a:solidFill>
              </a:rPr>
              <a:t>practise</a:t>
            </a:r>
            <a:r>
              <a:rPr lang="fr-FR" sz="4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C80D4A4-E858-4909-B0B1-130FA4B00812}"/>
              </a:ext>
            </a:extLst>
          </p:cNvPr>
          <p:cNvSpPr txBox="1"/>
          <p:nvPr/>
        </p:nvSpPr>
        <p:spPr>
          <a:xfrm>
            <a:off x="698356" y="1076663"/>
            <a:ext cx="11219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sz="4000" b="1" dirty="0">
                <a:solidFill>
                  <a:schemeClr val="bg1"/>
                </a:solidFill>
              </a:rPr>
              <a:t>Fill in the </a:t>
            </a:r>
            <a:r>
              <a:rPr lang="fr-FR" sz="4000" b="1" dirty="0" err="1">
                <a:solidFill>
                  <a:schemeClr val="bg1"/>
                </a:solidFill>
              </a:rPr>
              <a:t>text</a:t>
            </a:r>
            <a:r>
              <a:rPr lang="fr-FR" sz="4000" b="1" dirty="0">
                <a:solidFill>
                  <a:schemeClr val="bg1"/>
                </a:solidFill>
              </a:rPr>
              <a:t> </a:t>
            </a:r>
            <a:r>
              <a:rPr lang="fr-FR" sz="4000" b="1" dirty="0" err="1">
                <a:solidFill>
                  <a:schemeClr val="bg1"/>
                </a:solidFill>
              </a:rPr>
              <a:t>using</a:t>
            </a:r>
            <a:r>
              <a:rPr lang="fr-FR" sz="4000" b="1" dirty="0">
                <a:solidFill>
                  <a:schemeClr val="bg1"/>
                </a:solidFill>
              </a:rPr>
              <a:t>: « </a:t>
            </a:r>
            <a:r>
              <a:rPr lang="fr-FR" sz="4000" b="1" dirty="0" err="1">
                <a:solidFill>
                  <a:schemeClr val="bg1"/>
                </a:solidFill>
              </a:rPr>
              <a:t>some</a:t>
            </a:r>
            <a:r>
              <a:rPr lang="fr-FR" sz="4000" b="1" dirty="0">
                <a:solidFill>
                  <a:schemeClr val="bg1"/>
                </a:solidFill>
              </a:rPr>
              <a:t> », « </a:t>
            </a:r>
            <a:r>
              <a:rPr lang="fr-FR" sz="4000" b="1" dirty="0" err="1">
                <a:solidFill>
                  <a:schemeClr val="bg1"/>
                </a:solidFill>
              </a:rPr>
              <a:t>any</a:t>
            </a:r>
            <a:r>
              <a:rPr lang="fr-FR" sz="4000" b="1" dirty="0">
                <a:solidFill>
                  <a:schemeClr val="bg1"/>
                </a:solidFill>
              </a:rPr>
              <a:t> » or « no ».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255E380-5971-4E99-9B13-EDE750D0AE75}"/>
              </a:ext>
            </a:extLst>
          </p:cNvPr>
          <p:cNvSpPr txBox="1"/>
          <p:nvPr/>
        </p:nvSpPr>
        <p:spPr>
          <a:xfrm>
            <a:off x="683366" y="2354415"/>
            <a:ext cx="112190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i="1" dirty="0">
                <a:solidFill>
                  <a:srgbClr val="66FFFF"/>
                </a:solidFill>
              </a:rPr>
              <a:t>Your cat is too fat! From now on, don’t give him       chocolate ! And he must do              exercise.   It’s really important! </a:t>
            </a:r>
          </a:p>
          <a:p>
            <a:r>
              <a:rPr lang="en-GB" sz="4000" b="1" i="1" dirty="0">
                <a:solidFill>
                  <a:srgbClr val="66FFFF"/>
                </a:solidFill>
              </a:rPr>
              <a:t>You mustn’t give him             sugar and he mustn’t drink           milk all day. </a:t>
            </a:r>
          </a:p>
          <a:p>
            <a:r>
              <a:rPr lang="en-GB" sz="4000" b="1" i="1" dirty="0">
                <a:solidFill>
                  <a:srgbClr val="66FFFF"/>
                </a:solidFill>
              </a:rPr>
              <a:t>You can give him               water!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E533930-A574-4DF4-9732-9B8DE117F021}"/>
              </a:ext>
            </a:extLst>
          </p:cNvPr>
          <p:cNvSpPr txBox="1"/>
          <p:nvPr/>
        </p:nvSpPr>
        <p:spPr>
          <a:xfrm>
            <a:off x="5369696" y="4201074"/>
            <a:ext cx="1075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any</a:t>
            </a:r>
            <a:endParaRPr lang="fr-FR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8317ADB-4090-47DC-A8BD-E5A5DD09AA99}"/>
              </a:ext>
            </a:extLst>
          </p:cNvPr>
          <p:cNvSpPr txBox="1"/>
          <p:nvPr/>
        </p:nvSpPr>
        <p:spPr>
          <a:xfrm>
            <a:off x="1950595" y="4698463"/>
            <a:ext cx="10759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any</a:t>
            </a:r>
            <a:endParaRPr lang="fr-FR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AD98183-A0D1-4686-9BB9-C6EABEF1FB35}"/>
              </a:ext>
            </a:extLst>
          </p:cNvPr>
          <p:cNvSpPr txBox="1"/>
          <p:nvPr/>
        </p:nvSpPr>
        <p:spPr>
          <a:xfrm>
            <a:off x="6469078" y="2946911"/>
            <a:ext cx="15295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some</a:t>
            </a:r>
            <a:endParaRPr lang="fr-FR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763BF7D-CD7E-4E83-806D-5641BDCBCFF2}"/>
              </a:ext>
            </a:extLst>
          </p:cNvPr>
          <p:cNvSpPr txBox="1"/>
          <p:nvPr/>
        </p:nvSpPr>
        <p:spPr>
          <a:xfrm>
            <a:off x="10844357" y="2354415"/>
            <a:ext cx="10759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any</a:t>
            </a:r>
            <a:endParaRPr lang="fr-FR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9C83982-F022-433F-85D6-E8EDA1AC5C56}"/>
              </a:ext>
            </a:extLst>
          </p:cNvPr>
          <p:cNvSpPr txBox="1"/>
          <p:nvPr/>
        </p:nvSpPr>
        <p:spPr>
          <a:xfrm>
            <a:off x="4299226" y="5406349"/>
            <a:ext cx="15295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some</a:t>
            </a:r>
            <a:endParaRPr lang="fr-FR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06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/>
      <p:bldP spid="11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2A998B-721D-4903-9F91-FF510816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5205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err="1"/>
              <a:t>Let’s</a:t>
            </a:r>
            <a:r>
              <a:rPr lang="fr-FR" b="1" dirty="0"/>
              <a:t> go shopping!</a:t>
            </a:r>
            <a:br>
              <a:rPr lang="fr-FR" b="1" dirty="0"/>
            </a:br>
            <a:r>
              <a:rPr lang="fr-FR" sz="4000" b="1" dirty="0"/>
              <a:t>Tell </a:t>
            </a:r>
            <a:r>
              <a:rPr lang="fr-FR" sz="4000" b="1" dirty="0" err="1"/>
              <a:t>your</a:t>
            </a:r>
            <a:r>
              <a:rPr lang="fr-FR" sz="4000" b="1" dirty="0"/>
              <a:t> </a:t>
            </a:r>
            <a:r>
              <a:rPr lang="fr-FR" sz="4000" b="1" dirty="0" err="1"/>
              <a:t>Mum</a:t>
            </a:r>
            <a:r>
              <a:rPr lang="fr-FR" sz="4000" b="1" dirty="0"/>
              <a:t>  </a:t>
            </a:r>
            <a:r>
              <a:rPr lang="fr-FR" sz="4000" b="1" dirty="0" err="1"/>
              <a:t>what</a:t>
            </a:r>
            <a:r>
              <a:rPr lang="fr-FR" sz="4000" b="1" dirty="0"/>
              <a:t> </a:t>
            </a:r>
            <a:r>
              <a:rPr lang="fr-FR" sz="4000" b="1" dirty="0" err="1"/>
              <a:t>you’ve</a:t>
            </a:r>
            <a:r>
              <a:rPr lang="fr-FR" sz="4000" b="1" dirty="0"/>
              <a:t> </a:t>
            </a:r>
            <a:r>
              <a:rPr lang="fr-FR" sz="4000" b="1" dirty="0" err="1"/>
              <a:t>got</a:t>
            </a:r>
            <a:r>
              <a:rPr lang="fr-FR" sz="4000" b="1" dirty="0"/>
              <a:t> and </a:t>
            </a:r>
            <a:r>
              <a:rPr lang="fr-FR" sz="4000" b="1" dirty="0" err="1"/>
              <a:t>what</a:t>
            </a:r>
            <a:r>
              <a:rPr lang="fr-FR" sz="4000" b="1" dirty="0"/>
              <a:t> </a:t>
            </a:r>
            <a:r>
              <a:rPr lang="fr-FR" sz="4000" b="1" dirty="0" err="1"/>
              <a:t>you</a:t>
            </a:r>
            <a:r>
              <a:rPr lang="fr-FR" sz="4000" b="1" dirty="0"/>
              <a:t> </a:t>
            </a:r>
            <a:r>
              <a:rPr lang="fr-FR" sz="4000" b="1" dirty="0" err="1"/>
              <a:t>haven’t</a:t>
            </a:r>
            <a:r>
              <a:rPr lang="fr-FR" sz="4000" b="1" dirty="0"/>
              <a:t> </a:t>
            </a:r>
            <a:r>
              <a:rPr lang="fr-FR" sz="4000" b="1" dirty="0" err="1"/>
              <a:t>got</a:t>
            </a:r>
            <a:r>
              <a:rPr lang="fr-FR" sz="4000" b="1" dirty="0"/>
              <a:t>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1298A28-F3F9-4724-8D1C-470AECF82D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53" y="3031301"/>
            <a:ext cx="1392690" cy="1392690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26BF90E-4707-41A0-B97C-A81F3471B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343" y="2676795"/>
            <a:ext cx="696354" cy="17010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8250829-D58D-43BD-9035-65BD5E610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29" y="3175824"/>
            <a:ext cx="1054121" cy="106985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400A444-0334-49D4-AC38-56FCA851E9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0993" y="2563081"/>
            <a:ext cx="552231" cy="181473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953B5E8-CADB-4ED6-A388-7B1C49D935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278" y="2865248"/>
            <a:ext cx="2116315" cy="1533378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B159475B-5376-44D6-80AD-7B8D9D5AD0A4}"/>
              </a:ext>
            </a:extLst>
          </p:cNvPr>
          <p:cNvGrpSpPr/>
          <p:nvPr/>
        </p:nvGrpSpPr>
        <p:grpSpPr>
          <a:xfrm>
            <a:off x="931601" y="3031301"/>
            <a:ext cx="1581443" cy="1369601"/>
            <a:chOff x="931601" y="3031301"/>
            <a:chExt cx="1581443" cy="1369601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279EEFE1-BA92-46A4-A553-6C11B0803A0D}"/>
                </a:ext>
              </a:extLst>
            </p:cNvPr>
            <p:cNvCxnSpPr/>
            <p:nvPr/>
          </p:nvCxnSpPr>
          <p:spPr>
            <a:xfrm flipH="1">
              <a:off x="1026953" y="3031301"/>
              <a:ext cx="1392690" cy="1346512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06C4B705-C8D4-454E-847C-E4DA712A1BD9}"/>
                </a:ext>
              </a:extLst>
            </p:cNvPr>
            <p:cNvCxnSpPr>
              <a:cxnSpLocks/>
            </p:cNvCxnSpPr>
            <p:nvPr/>
          </p:nvCxnSpPr>
          <p:spPr>
            <a:xfrm>
              <a:off x="931601" y="3141996"/>
              <a:ext cx="1581443" cy="1258906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294D5ECC-EA62-47B4-BC38-946962DB2579}"/>
              </a:ext>
            </a:extLst>
          </p:cNvPr>
          <p:cNvGrpSpPr/>
          <p:nvPr/>
        </p:nvGrpSpPr>
        <p:grpSpPr>
          <a:xfrm>
            <a:off x="4884907" y="3031301"/>
            <a:ext cx="1581443" cy="1369601"/>
            <a:chOff x="931601" y="3031301"/>
            <a:chExt cx="1581443" cy="1369601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5D1D2D1E-787E-4BAB-A469-11D272C1F87E}"/>
                </a:ext>
              </a:extLst>
            </p:cNvPr>
            <p:cNvCxnSpPr/>
            <p:nvPr/>
          </p:nvCxnSpPr>
          <p:spPr>
            <a:xfrm flipH="1">
              <a:off x="1026953" y="3031301"/>
              <a:ext cx="1392690" cy="1346512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A47FD9B8-DF31-441B-8EC2-8DA32DF0C073}"/>
                </a:ext>
              </a:extLst>
            </p:cNvPr>
            <p:cNvCxnSpPr>
              <a:cxnSpLocks/>
            </p:cNvCxnSpPr>
            <p:nvPr/>
          </p:nvCxnSpPr>
          <p:spPr>
            <a:xfrm>
              <a:off x="931601" y="3141996"/>
              <a:ext cx="1581443" cy="1258906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47C9A0C5-A7F4-4E97-953D-A6F1138FCEE5}"/>
              </a:ext>
            </a:extLst>
          </p:cNvPr>
          <p:cNvGrpSpPr/>
          <p:nvPr/>
        </p:nvGrpSpPr>
        <p:grpSpPr>
          <a:xfrm>
            <a:off x="6681838" y="2920606"/>
            <a:ext cx="1581443" cy="1369601"/>
            <a:chOff x="931601" y="3031301"/>
            <a:chExt cx="1581443" cy="1369601"/>
          </a:xfrm>
        </p:grpSpPr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E40E907B-375B-4B21-9F65-24DA492C5CBB}"/>
                </a:ext>
              </a:extLst>
            </p:cNvPr>
            <p:cNvCxnSpPr/>
            <p:nvPr/>
          </p:nvCxnSpPr>
          <p:spPr>
            <a:xfrm flipH="1">
              <a:off x="1026953" y="3031301"/>
              <a:ext cx="1392690" cy="1346512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C3AC5CF9-0D16-4E6C-BC8D-660104788820}"/>
                </a:ext>
              </a:extLst>
            </p:cNvPr>
            <p:cNvCxnSpPr>
              <a:cxnSpLocks/>
            </p:cNvCxnSpPr>
            <p:nvPr/>
          </p:nvCxnSpPr>
          <p:spPr>
            <a:xfrm>
              <a:off x="931601" y="3141996"/>
              <a:ext cx="1581443" cy="1258906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516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66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C78E185-935B-4747-A80F-F90A1F30EEE4}"/>
              </a:ext>
            </a:extLst>
          </p:cNvPr>
          <p:cNvSpPr txBox="1"/>
          <p:nvPr/>
        </p:nvSpPr>
        <p:spPr>
          <a:xfrm>
            <a:off x="2705100" y="537523"/>
            <a:ext cx="7073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/>
              <a:t>Dans ce cours tu as appris :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185A1F5-A848-4C07-AB34-0A103BD27E23}"/>
              </a:ext>
            </a:extLst>
          </p:cNvPr>
          <p:cNvSpPr txBox="1"/>
          <p:nvPr/>
        </p:nvSpPr>
        <p:spPr>
          <a:xfrm>
            <a:off x="1581150" y="1916847"/>
            <a:ext cx="76619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fr-FR" sz="4800" b="1" dirty="0"/>
              <a:t>À parler à parler du goûter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8D87D23-C9BA-44C4-A974-581FC294B8AE}"/>
              </a:ext>
            </a:extLst>
          </p:cNvPr>
          <p:cNvSpPr txBox="1"/>
          <p:nvPr/>
        </p:nvSpPr>
        <p:spPr>
          <a:xfrm>
            <a:off x="1581150" y="3013501"/>
            <a:ext cx="9630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fr-FR" sz="4800" b="1" dirty="0"/>
              <a:t>À faire des comparaisons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F8EB01-C53C-440F-8093-DC54D97102D3}"/>
              </a:ext>
            </a:extLst>
          </p:cNvPr>
          <p:cNvSpPr txBox="1"/>
          <p:nvPr/>
        </p:nvSpPr>
        <p:spPr>
          <a:xfrm>
            <a:off x="1432810" y="4275716"/>
            <a:ext cx="9944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fr-FR" sz="4800" b="1" dirty="0"/>
              <a:t>À exprimer des quantités indéfinies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3429529-B2FB-483B-B3C2-93A20F9FEE3B}"/>
              </a:ext>
            </a:extLst>
          </p:cNvPr>
          <p:cNvSpPr txBox="1"/>
          <p:nvPr/>
        </p:nvSpPr>
        <p:spPr>
          <a:xfrm>
            <a:off x="1432810" y="5372370"/>
            <a:ext cx="9944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fr-FR" sz="4800" b="1" dirty="0"/>
              <a:t>À manger plus équilibré!</a:t>
            </a:r>
          </a:p>
        </p:txBody>
      </p:sp>
    </p:spTree>
    <p:extLst>
      <p:ext uri="{BB962C8B-B14F-4D97-AF65-F5344CB8AC3E}">
        <p14:creationId xmlns:p14="http://schemas.microsoft.com/office/powerpoint/2010/main" val="3051494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2DDDC1-123C-4729-AE29-F59C968E4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120" y="731343"/>
            <a:ext cx="11093971" cy="20118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i="1" dirty="0">
                <a:latin typeface="Arial Rounded MT Bold" panose="020F0704030504030204" pitchFamily="34" charset="0"/>
              </a:rPr>
              <a:t>“Eat to live but do not live to eat!”</a:t>
            </a:r>
          </a:p>
          <a:p>
            <a:pPr marL="0" indent="0">
              <a:buNone/>
            </a:pPr>
            <a:endParaRPr lang="en-GB" sz="2400" i="1" dirty="0"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GB" sz="4000" i="1" dirty="0">
                <a:latin typeface="Arial Rounded MT Bold" panose="020F0704030504030204" pitchFamily="34" charset="0"/>
              </a:rPr>
              <a:t>So, be reasonable!</a:t>
            </a:r>
          </a:p>
          <a:p>
            <a:pPr marL="0" indent="0">
              <a:buNone/>
            </a:pPr>
            <a:endParaRPr lang="en-GB" sz="4000" i="1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GB" sz="4000" i="1" dirty="0">
              <a:latin typeface="Arial Rounded MT Bold" panose="020F070403050403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A96016A4-A37A-4616-922B-02C8F0FC17C3}"/>
              </a:ext>
            </a:extLst>
          </p:cNvPr>
          <p:cNvSpPr txBox="1">
            <a:spLocks/>
          </p:cNvSpPr>
          <p:nvPr/>
        </p:nvSpPr>
        <p:spPr>
          <a:xfrm>
            <a:off x="549014" y="2783173"/>
            <a:ext cx="11093971" cy="33434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4000" i="1" dirty="0">
              <a:latin typeface="Arial Rounded MT Bold" panose="020F07040305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40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So now, is comparing easi</a:t>
            </a:r>
            <a:r>
              <a:rPr lang="en-GB" sz="4000" dirty="0">
                <a:solidFill>
                  <a:srgbClr val="7030A0"/>
                </a:solidFill>
                <a:highlight>
                  <a:srgbClr val="00FFFF"/>
                </a:highlight>
                <a:latin typeface="Arial Rounded MT Bold" panose="020F0704030504030204" pitchFamily="34" charset="0"/>
              </a:rPr>
              <a:t>er</a:t>
            </a:r>
            <a:r>
              <a:rPr lang="en-GB" sz="40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40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I hope your snacks will be healthi</a:t>
            </a:r>
            <a:r>
              <a:rPr lang="en-GB" sz="4000" dirty="0">
                <a:solidFill>
                  <a:srgbClr val="7030A0"/>
                </a:solidFill>
                <a:highlight>
                  <a:srgbClr val="00FFFF"/>
                </a:highlight>
                <a:latin typeface="Arial Rounded MT Bold" panose="020F0704030504030204" pitchFamily="34" charset="0"/>
              </a:rPr>
              <a:t>er</a:t>
            </a:r>
            <a:r>
              <a:rPr lang="en-GB" sz="40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!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40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Life will be easi</a:t>
            </a:r>
            <a:r>
              <a:rPr lang="en-GB" sz="4000" dirty="0">
                <a:solidFill>
                  <a:srgbClr val="7030A0"/>
                </a:solidFill>
                <a:highlight>
                  <a:srgbClr val="00FFFF"/>
                </a:highlight>
                <a:latin typeface="Arial Rounded MT Bold" panose="020F0704030504030204" pitchFamily="34" charset="0"/>
              </a:rPr>
              <a:t>er</a:t>
            </a:r>
            <a:r>
              <a:rPr lang="en-GB" sz="40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 and funni</a:t>
            </a:r>
            <a:r>
              <a:rPr lang="en-GB" sz="4000" dirty="0">
                <a:solidFill>
                  <a:srgbClr val="7030A0"/>
                </a:solidFill>
                <a:highlight>
                  <a:srgbClr val="00FFFF"/>
                </a:highlight>
                <a:latin typeface="Arial Rounded MT Bold" panose="020F0704030504030204" pitchFamily="34" charset="0"/>
              </a:rPr>
              <a:t>er</a:t>
            </a:r>
            <a:r>
              <a:rPr lang="en-GB" sz="40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 when we go back to school!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40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But, before that, you’ll be </a:t>
            </a:r>
            <a:r>
              <a:rPr lang="en-GB" sz="4000" dirty="0">
                <a:solidFill>
                  <a:srgbClr val="7030A0"/>
                </a:solidFill>
                <a:highlight>
                  <a:srgbClr val="00FFFF"/>
                </a:highlight>
                <a:latin typeface="Arial Rounded MT Bold" panose="020F0704030504030204" pitchFamily="34" charset="0"/>
              </a:rPr>
              <a:t>more</a:t>
            </a:r>
            <a:r>
              <a:rPr lang="en-GB" sz="40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 protected and saf</a:t>
            </a:r>
            <a:r>
              <a:rPr lang="en-GB" sz="4000" dirty="0">
                <a:solidFill>
                  <a:srgbClr val="7030A0"/>
                </a:solidFill>
                <a:highlight>
                  <a:srgbClr val="00FFFF"/>
                </a:highlight>
                <a:latin typeface="Arial Rounded MT Bold" panose="020F0704030504030204" pitchFamily="34" charset="0"/>
              </a:rPr>
              <a:t>er</a:t>
            </a:r>
            <a:r>
              <a:rPr lang="en-GB" sz="40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 at home!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4000" i="1" dirty="0">
              <a:latin typeface="Arial Rounded MT Bold" panose="020F07040305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4000" i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64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ay home. Stay safe. Save lives. | News | thedesertreview.com">
            <a:extLst>
              <a:ext uri="{FF2B5EF4-FFF2-40B4-BE49-F238E27FC236}">
                <a16:creationId xmlns:a16="http://schemas.microsoft.com/office/drawing/2014/main" id="{8AD74023-F25D-4C04-A301-8C36155C1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23161"/>
            <a:ext cx="5456144" cy="415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2BE09D6-BCFE-4701-982E-C279557BEABE}"/>
              </a:ext>
            </a:extLst>
          </p:cNvPr>
          <p:cNvSpPr txBox="1"/>
          <p:nvPr/>
        </p:nvSpPr>
        <p:spPr>
          <a:xfrm>
            <a:off x="1776702" y="878541"/>
            <a:ext cx="90027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noProof="1">
                <a:latin typeface="Aharoni" panose="02010803020104030203" pitchFamily="2" charset="-79"/>
                <a:cs typeface="Aharoni" panose="02010803020104030203" pitchFamily="2" charset="-79"/>
              </a:rPr>
              <a:t>Thank you very much, see you soon!</a:t>
            </a:r>
          </a:p>
        </p:txBody>
      </p:sp>
    </p:spTree>
    <p:extLst>
      <p:ext uri="{BB962C8B-B14F-4D97-AF65-F5344CB8AC3E}">
        <p14:creationId xmlns:p14="http://schemas.microsoft.com/office/powerpoint/2010/main" val="3745337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81506E2-D200-4057-ACC9-C36C5651D56F}"/>
              </a:ext>
            </a:extLst>
          </p:cNvPr>
          <p:cNvSpPr txBox="1"/>
          <p:nvPr/>
        </p:nvSpPr>
        <p:spPr>
          <a:xfrm>
            <a:off x="1450871" y="363347"/>
            <a:ext cx="5697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Dans ce cours tu vas revoir: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EB8DD74-B6EF-44FF-AF23-4770F47D0A35}"/>
              </a:ext>
            </a:extLst>
          </p:cNvPr>
          <p:cNvSpPr txBox="1"/>
          <p:nvPr/>
        </p:nvSpPr>
        <p:spPr>
          <a:xfrm>
            <a:off x="1998813" y="1712258"/>
            <a:ext cx="6726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 Du vocabulaire sur la nourriture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E07DCB8-7F2F-476F-BE58-76E4B8F2C235}"/>
              </a:ext>
            </a:extLst>
          </p:cNvPr>
          <p:cNvSpPr txBox="1"/>
          <p:nvPr/>
        </p:nvSpPr>
        <p:spPr>
          <a:xfrm>
            <a:off x="1998813" y="2540252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3200" dirty="0">
              <a:latin typeface="Arial Rounded MT Bold" panose="020F0704030504030204" pitchFamily="34" charset="0"/>
            </a:endParaRP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604EAEB1-8298-4B8F-8BC7-CB847DE1D531}"/>
              </a:ext>
            </a:extLst>
          </p:cNvPr>
          <p:cNvSpPr/>
          <p:nvPr/>
        </p:nvSpPr>
        <p:spPr>
          <a:xfrm>
            <a:off x="1280160" y="1899138"/>
            <a:ext cx="647114" cy="211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8AFC59FF-85E8-4316-B5C1-B768495AC135}"/>
              </a:ext>
            </a:extLst>
          </p:cNvPr>
          <p:cNvSpPr/>
          <p:nvPr/>
        </p:nvSpPr>
        <p:spPr>
          <a:xfrm>
            <a:off x="1280160" y="3471375"/>
            <a:ext cx="647114" cy="211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C82C552-0CC7-47B1-AF3F-E9DBF023EB0E}"/>
              </a:ext>
            </a:extLst>
          </p:cNvPr>
          <p:cNvSpPr txBox="1"/>
          <p:nvPr/>
        </p:nvSpPr>
        <p:spPr>
          <a:xfrm>
            <a:off x="2183544" y="3242120"/>
            <a:ext cx="702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Comment faire des comparaisons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3F2C907-6C59-4256-A2A4-D9332B466435}"/>
              </a:ext>
            </a:extLst>
          </p:cNvPr>
          <p:cNvSpPr txBox="1"/>
          <p:nvPr/>
        </p:nvSpPr>
        <p:spPr>
          <a:xfrm>
            <a:off x="2091178" y="2480206"/>
            <a:ext cx="5849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 Quelques proverbes anglais</a:t>
            </a:r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15050D2B-89FB-4F3D-95D8-77EBEF908165}"/>
              </a:ext>
            </a:extLst>
          </p:cNvPr>
          <p:cNvSpPr/>
          <p:nvPr/>
        </p:nvSpPr>
        <p:spPr>
          <a:xfrm>
            <a:off x="1280160" y="2685256"/>
            <a:ext cx="647114" cy="211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9422FF0-8030-4668-9045-FE7A1FAEA870}"/>
              </a:ext>
            </a:extLst>
          </p:cNvPr>
          <p:cNvSpPr txBox="1"/>
          <p:nvPr/>
        </p:nvSpPr>
        <p:spPr>
          <a:xfrm>
            <a:off x="2183544" y="4070114"/>
            <a:ext cx="702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Comment exprimer des quantités </a:t>
            </a: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FCAC5866-7999-4559-B24C-A18D6A691CA8}"/>
              </a:ext>
            </a:extLst>
          </p:cNvPr>
          <p:cNvSpPr/>
          <p:nvPr/>
        </p:nvSpPr>
        <p:spPr>
          <a:xfrm>
            <a:off x="1280160" y="4256993"/>
            <a:ext cx="647114" cy="211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912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2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DAA59A7-77E6-4E21-8DE9-E0E928C99DAF}"/>
              </a:ext>
            </a:extLst>
          </p:cNvPr>
          <p:cNvSpPr txBox="1"/>
          <p:nvPr/>
        </p:nvSpPr>
        <p:spPr>
          <a:xfrm>
            <a:off x="3982772" y="1345271"/>
            <a:ext cx="34032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SNACK TIME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E2E2501-FFA3-470E-89FB-663792760280}"/>
              </a:ext>
            </a:extLst>
          </p:cNvPr>
          <p:cNvSpPr txBox="1"/>
          <p:nvPr/>
        </p:nvSpPr>
        <p:spPr>
          <a:xfrm>
            <a:off x="1961598" y="4189290"/>
            <a:ext cx="8453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Arial Rounded MT Bold" panose="020F0704030504030204" pitchFamily="34" charset="0"/>
              </a:rPr>
              <a:t>What</a:t>
            </a:r>
            <a:r>
              <a:rPr lang="fr-FR" sz="4000" dirty="0">
                <a:latin typeface="Arial Rounded MT Bold" panose="020F0704030504030204" pitchFamily="34" charset="0"/>
              </a:rPr>
              <a:t> do </a:t>
            </a:r>
            <a:r>
              <a:rPr lang="fr-FR" sz="4000" dirty="0" err="1">
                <a:latin typeface="Arial Rounded MT Bold" panose="020F0704030504030204" pitchFamily="34" charset="0"/>
              </a:rPr>
              <a:t>you</a:t>
            </a:r>
            <a:r>
              <a:rPr lang="fr-FR" sz="4000" dirty="0">
                <a:latin typeface="Arial Rounded MT Bold" panose="020F0704030504030204" pitchFamily="34" charset="0"/>
              </a:rPr>
              <a:t> have for snack time?</a:t>
            </a:r>
          </a:p>
          <a:p>
            <a:endParaRPr lang="fr-FR" sz="4000" dirty="0">
              <a:latin typeface="Arial Rounded MT Bold" panose="020F07040305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870E581-223C-40F0-B1CB-7BC65B8206CA}"/>
              </a:ext>
            </a:extLst>
          </p:cNvPr>
          <p:cNvSpPr txBox="1"/>
          <p:nvPr/>
        </p:nvSpPr>
        <p:spPr>
          <a:xfrm>
            <a:off x="1233225" y="2428407"/>
            <a:ext cx="99101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latin typeface="Gill Sans Ultra Bold Condensed" panose="020B0A06020104020203" pitchFamily="34" charset="0"/>
              </a:rPr>
              <a:t>“A hungry man is an angry man...” </a:t>
            </a:r>
          </a:p>
        </p:txBody>
      </p:sp>
    </p:spTree>
    <p:extLst>
      <p:ext uri="{BB962C8B-B14F-4D97-AF65-F5344CB8AC3E}">
        <p14:creationId xmlns:p14="http://schemas.microsoft.com/office/powerpoint/2010/main" val="2629103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9859622-2767-459D-AB9B-06AD8C28C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096" y="167054"/>
            <a:ext cx="4892919" cy="65238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D66352-5A9D-4B8A-A84B-C63919FCFE4E}"/>
              </a:ext>
            </a:extLst>
          </p:cNvPr>
          <p:cNvSpPr/>
          <p:nvPr/>
        </p:nvSpPr>
        <p:spPr>
          <a:xfrm>
            <a:off x="6336015" y="1458105"/>
            <a:ext cx="5377425" cy="258532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88900">
                    <a:schemeClr val="tx1">
                      <a:alpha val="40000"/>
                    </a:schemeClr>
                  </a:glow>
                </a:effectLst>
              </a:rPr>
              <a:t>An </a:t>
            </a:r>
            <a:r>
              <a:rPr lang="fr-FR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88900">
                    <a:schemeClr val="tx1">
                      <a:alpha val="40000"/>
                    </a:schemeClr>
                  </a:glow>
                </a:effectLst>
              </a:rPr>
              <a:t>apple</a:t>
            </a:r>
            <a:r>
              <a:rPr lang="fr-F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88900">
                    <a:schemeClr val="tx1">
                      <a:alpha val="40000"/>
                    </a:schemeClr>
                  </a:glow>
                </a:effectLst>
              </a:rPr>
              <a:t> a </a:t>
            </a:r>
            <a:r>
              <a:rPr lang="fr-FR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88900">
                    <a:schemeClr val="tx1">
                      <a:alpha val="40000"/>
                    </a:schemeClr>
                  </a:glow>
                </a:effectLst>
              </a:rPr>
              <a:t>day</a:t>
            </a:r>
            <a:endParaRPr lang="fr-FR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88900">
                  <a:schemeClr val="tx1">
                    <a:alpha val="40000"/>
                  </a:schemeClr>
                </a:glow>
              </a:effectLst>
            </a:endParaRPr>
          </a:p>
          <a:p>
            <a:pPr algn="ctr"/>
            <a:r>
              <a:rPr lang="fr-FR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88900">
                    <a:schemeClr val="tx1">
                      <a:alpha val="40000"/>
                    </a:schemeClr>
                  </a:glow>
                </a:effectLst>
              </a:rPr>
              <a:t>keeps</a:t>
            </a:r>
            <a:r>
              <a:rPr lang="fr-FR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88900">
                    <a:schemeClr val="tx1">
                      <a:alpha val="40000"/>
                    </a:schemeClr>
                  </a:glow>
                </a:effectLst>
              </a:rPr>
              <a:t> the </a:t>
            </a:r>
            <a:r>
              <a:rPr lang="fr-FR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88900">
                    <a:schemeClr val="tx1">
                      <a:alpha val="40000"/>
                    </a:schemeClr>
                  </a:glow>
                </a:effectLst>
              </a:rPr>
              <a:t>doctor</a:t>
            </a:r>
            <a:r>
              <a:rPr lang="fr-FR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889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fr-FR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88900">
                    <a:schemeClr val="tx1">
                      <a:alpha val="40000"/>
                    </a:schemeClr>
                  </a:glow>
                </a:effectLst>
              </a:rPr>
              <a:t>away</a:t>
            </a:r>
            <a:r>
              <a:rPr lang="fr-FR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88900">
                    <a:schemeClr val="tx1">
                      <a:alpha val="40000"/>
                    </a:schemeClr>
                  </a:glow>
                </a:effectLst>
              </a:rPr>
              <a:t> !</a:t>
            </a:r>
            <a:endParaRPr lang="fr-FR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88900">
                  <a:schemeClr val="tx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0135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654AB73-ACCB-470C-BC77-7F96853FF5EE}"/>
              </a:ext>
            </a:extLst>
          </p:cNvPr>
          <p:cNvSpPr txBox="1"/>
          <p:nvPr/>
        </p:nvSpPr>
        <p:spPr>
          <a:xfrm>
            <a:off x="8101650" y="369076"/>
            <a:ext cx="179087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/>
              <a:t>Fruit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E0B431-235E-4ABC-9E57-70D54BD6CADD}"/>
              </a:ext>
            </a:extLst>
          </p:cNvPr>
          <p:cNvSpPr txBox="1"/>
          <p:nvPr/>
        </p:nvSpPr>
        <p:spPr>
          <a:xfrm rot="20904456">
            <a:off x="5622072" y="985727"/>
            <a:ext cx="2005666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sz="3600" dirty="0"/>
              <a:t>a banana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3BB6CFB-EE10-4C96-9302-637ACCD18535}"/>
              </a:ext>
            </a:extLst>
          </p:cNvPr>
          <p:cNvSpPr txBox="1"/>
          <p:nvPr/>
        </p:nvSpPr>
        <p:spPr>
          <a:xfrm rot="823175">
            <a:off x="10196175" y="1077527"/>
            <a:ext cx="187909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3600" dirty="0"/>
              <a:t>an </a:t>
            </a:r>
            <a:r>
              <a:rPr lang="fr-FR" sz="3600" dirty="0" err="1"/>
              <a:t>apple</a:t>
            </a:r>
            <a:endParaRPr lang="fr-FR" sz="36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02727A2-2653-4477-A8FE-42805A3CB242}"/>
              </a:ext>
            </a:extLst>
          </p:cNvPr>
          <p:cNvSpPr txBox="1"/>
          <p:nvPr/>
        </p:nvSpPr>
        <p:spPr>
          <a:xfrm>
            <a:off x="8982647" y="2750159"/>
            <a:ext cx="1409360" cy="64633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 </a:t>
            </a:r>
            <a:r>
              <a:rPr lang="fr-FR" sz="36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pear</a:t>
            </a:r>
            <a:endParaRPr lang="fr-FR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0581F57-4C0E-4461-8592-DBFFF149250A}"/>
              </a:ext>
            </a:extLst>
          </p:cNvPr>
          <p:cNvSpPr txBox="1"/>
          <p:nvPr/>
        </p:nvSpPr>
        <p:spPr>
          <a:xfrm>
            <a:off x="4677260" y="3815171"/>
            <a:ext cx="24899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/>
              <a:t>Snacks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C779898-CFBA-4B84-A883-BCA0EC75051C}"/>
              </a:ext>
            </a:extLst>
          </p:cNvPr>
          <p:cNvSpPr txBox="1"/>
          <p:nvPr/>
        </p:nvSpPr>
        <p:spPr>
          <a:xfrm rot="21392932">
            <a:off x="1050565" y="5925456"/>
            <a:ext cx="3114967" cy="584775"/>
          </a:xfrm>
          <a:prstGeom prst="rect">
            <a:avLst/>
          </a:prstGeom>
          <a:solidFill>
            <a:srgbClr val="66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</a:rPr>
              <a:t>A </a:t>
            </a:r>
            <a:r>
              <a:rPr lang="fr-FR" sz="3200" dirty="0" err="1">
                <a:solidFill>
                  <a:schemeClr val="bg1"/>
                </a:solidFill>
              </a:rPr>
              <a:t>chocolate</a:t>
            </a:r>
            <a:r>
              <a:rPr lang="fr-FR" sz="3200" dirty="0">
                <a:solidFill>
                  <a:schemeClr val="bg1"/>
                </a:solidFill>
              </a:rPr>
              <a:t> bar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8F5A07B-64E1-4DC1-8DF8-319C5A3848C1}"/>
              </a:ext>
            </a:extLst>
          </p:cNvPr>
          <p:cNvSpPr txBox="1"/>
          <p:nvPr/>
        </p:nvSpPr>
        <p:spPr>
          <a:xfrm rot="1116627">
            <a:off x="9964425" y="4188040"/>
            <a:ext cx="1197096" cy="584775"/>
          </a:xfrm>
          <a:prstGeom prst="rect">
            <a:avLst/>
          </a:prstGeom>
          <a:solidFill>
            <a:schemeClr val="bg1"/>
          </a:solidFill>
          <a:ln w="603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dirty="0" err="1">
                <a:ln w="0">
                  <a:noFill/>
                </a:ln>
                <a:solidFill>
                  <a:srgbClr val="FF0000"/>
                </a:solidFill>
              </a:rPr>
              <a:t>crisps</a:t>
            </a:r>
            <a:endParaRPr lang="fr-FR" sz="3200" dirty="0">
              <a:ln w="0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5931A6A-22F8-45FA-8F2A-C7975B027C25}"/>
              </a:ext>
            </a:extLst>
          </p:cNvPr>
          <p:cNvSpPr txBox="1"/>
          <p:nvPr/>
        </p:nvSpPr>
        <p:spPr>
          <a:xfrm rot="20632910">
            <a:off x="8306230" y="5559667"/>
            <a:ext cx="1404308" cy="58477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dirty="0" err="1">
                <a:ln w="0">
                  <a:noFill/>
                </a:ln>
              </a:rPr>
              <a:t>sweets</a:t>
            </a:r>
            <a:endParaRPr lang="fr-FR" sz="3200" dirty="0">
              <a:ln w="0">
                <a:noFill/>
              </a:ln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82AD556-0F81-4F54-B393-9DDA243249A5}"/>
              </a:ext>
            </a:extLst>
          </p:cNvPr>
          <p:cNvSpPr txBox="1"/>
          <p:nvPr/>
        </p:nvSpPr>
        <p:spPr>
          <a:xfrm>
            <a:off x="4819048" y="4875139"/>
            <a:ext cx="3180289" cy="584775"/>
          </a:xfrm>
          <a:prstGeom prst="rect">
            <a:avLst/>
          </a:prstGeom>
          <a:solidFill>
            <a:schemeClr val="tx1"/>
          </a:solidFill>
          <a:ln w="603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dirty="0">
                <a:ln w="0">
                  <a:noFill/>
                </a:ln>
                <a:solidFill>
                  <a:srgbClr val="FF33CC"/>
                </a:solidFill>
              </a:rPr>
              <a:t>biscuits/cookies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A855DD9-2245-4D4E-816F-5AE33D5E5C6A}"/>
              </a:ext>
            </a:extLst>
          </p:cNvPr>
          <p:cNvSpPr txBox="1"/>
          <p:nvPr/>
        </p:nvSpPr>
        <p:spPr>
          <a:xfrm>
            <a:off x="1420641" y="369076"/>
            <a:ext cx="23473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/>
              <a:t>Drinks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3E5B95C-9ADD-4737-9E7A-568F943BCE0A}"/>
              </a:ext>
            </a:extLst>
          </p:cNvPr>
          <p:cNvSpPr txBox="1"/>
          <p:nvPr/>
        </p:nvSpPr>
        <p:spPr>
          <a:xfrm rot="20457917">
            <a:off x="2409173" y="1828053"/>
            <a:ext cx="1086744" cy="646331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3600" dirty="0">
                <a:ln w="0">
                  <a:noFill/>
                </a:ln>
                <a:solidFill>
                  <a:srgbClr val="FF0000"/>
                </a:solidFill>
              </a:rPr>
              <a:t>soda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977A14D-1D79-4DC1-AE31-721CAC394351}"/>
              </a:ext>
            </a:extLst>
          </p:cNvPr>
          <p:cNvSpPr txBox="1"/>
          <p:nvPr/>
        </p:nvSpPr>
        <p:spPr>
          <a:xfrm>
            <a:off x="206606" y="1269191"/>
            <a:ext cx="1323165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3600" dirty="0">
                <a:ln w="0">
                  <a:noFill/>
                </a:ln>
                <a:solidFill>
                  <a:schemeClr val="bg1"/>
                </a:solidFill>
              </a:rPr>
              <a:t>water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DE3CEAC-F1E1-446C-96B1-A49930410C49}"/>
              </a:ext>
            </a:extLst>
          </p:cNvPr>
          <p:cNvSpPr txBox="1"/>
          <p:nvPr/>
        </p:nvSpPr>
        <p:spPr>
          <a:xfrm rot="20038205">
            <a:off x="411607" y="3829086"/>
            <a:ext cx="2159715" cy="646331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3600" dirty="0">
                <a:ln w="0">
                  <a:noFill/>
                </a:ln>
              </a:rPr>
              <a:t>fruit</a:t>
            </a:r>
            <a:r>
              <a:rPr lang="fr-FR" sz="3600" b="1" dirty="0">
                <a:ln w="0">
                  <a:noFill/>
                </a:ln>
              </a:rPr>
              <a:t> </a:t>
            </a:r>
            <a:r>
              <a:rPr lang="fr-FR" sz="3600" dirty="0" err="1">
                <a:ln w="0">
                  <a:noFill/>
                </a:ln>
              </a:rPr>
              <a:t>juice</a:t>
            </a:r>
            <a:endParaRPr lang="fr-FR" sz="3600" dirty="0">
              <a:ln w="0">
                <a:noFill/>
              </a:ln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3725D9C-5DC1-4C24-A243-DE18AF11C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126" y="5521470"/>
            <a:ext cx="1099893" cy="97392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BFE28AB-8A73-4C93-8E33-32B7B9EE5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968" y="3091274"/>
            <a:ext cx="936293" cy="116868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4B72E02-7558-4868-ABE1-E73121974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13" y="2079748"/>
            <a:ext cx="918904" cy="128983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A6C94B3-151D-4969-99FE-703FAEC58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0543">
            <a:off x="3811232" y="903913"/>
            <a:ext cx="829489" cy="160384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1C74D23-71FC-466A-A93A-A4A7CF88E6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122" y="3815171"/>
            <a:ext cx="1640333" cy="1188505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F0A4351-C958-4B9C-B815-32E727F7DA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15" y="4862418"/>
            <a:ext cx="2754228" cy="997071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8856C761-F1F9-4839-9C68-61686A17C5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240" y="1623134"/>
            <a:ext cx="936293" cy="952963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33D0B3B9-3657-4801-8524-1E29CABF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574" y="2099615"/>
            <a:ext cx="1137409" cy="1686943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A1DDC3F-58AA-4380-B974-FE74404E24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742" y="5566676"/>
            <a:ext cx="1554275" cy="1036183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2EE1748A-2879-4F09-B9F2-1A919380BF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9986" flipV="1">
            <a:off x="5915850" y="1487228"/>
            <a:ext cx="2012664" cy="1073555"/>
          </a:xfrm>
          <a:prstGeom prst="rect">
            <a:avLst/>
          </a:prstGeom>
        </p:spPr>
      </p:pic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CB4EE528-A90B-4E6E-B712-F84395E3A556}"/>
              </a:ext>
            </a:extLst>
          </p:cNvPr>
          <p:cNvCxnSpPr/>
          <p:nvPr/>
        </p:nvCxnSpPr>
        <p:spPr>
          <a:xfrm flipH="1">
            <a:off x="5620654" y="4916522"/>
            <a:ext cx="135571" cy="5433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33F0A64A-24FB-4603-A546-056A2BBB2885}"/>
              </a:ext>
            </a:extLst>
          </p:cNvPr>
          <p:cNvCxnSpPr>
            <a:cxnSpLocks/>
          </p:cNvCxnSpPr>
          <p:nvPr/>
        </p:nvCxnSpPr>
        <p:spPr>
          <a:xfrm flipH="1">
            <a:off x="1760998" y="3705560"/>
            <a:ext cx="77366" cy="6082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CD28CA39-E29C-49A5-B5DC-1FF76B8A7E35}"/>
              </a:ext>
            </a:extLst>
          </p:cNvPr>
          <p:cNvCxnSpPr>
            <a:cxnSpLocks/>
          </p:cNvCxnSpPr>
          <p:nvPr/>
        </p:nvCxnSpPr>
        <p:spPr>
          <a:xfrm flipH="1">
            <a:off x="1174475" y="4067702"/>
            <a:ext cx="1" cy="5791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FFF67BF9-F18D-4AF2-8722-C6FB9A5C6695}"/>
              </a:ext>
            </a:extLst>
          </p:cNvPr>
          <p:cNvCxnSpPr>
            <a:cxnSpLocks/>
          </p:cNvCxnSpPr>
          <p:nvPr/>
        </p:nvCxnSpPr>
        <p:spPr>
          <a:xfrm flipH="1">
            <a:off x="9284677" y="660974"/>
            <a:ext cx="197183" cy="6082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28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e 30">
            <a:extLst>
              <a:ext uri="{FF2B5EF4-FFF2-40B4-BE49-F238E27FC236}">
                <a16:creationId xmlns:a16="http://schemas.microsoft.com/office/drawing/2014/main" id="{96A33972-1C80-46E6-A7A3-7DEB25B97B72}"/>
              </a:ext>
            </a:extLst>
          </p:cNvPr>
          <p:cNvGrpSpPr/>
          <p:nvPr/>
        </p:nvGrpSpPr>
        <p:grpSpPr>
          <a:xfrm>
            <a:off x="9501421" y="3802855"/>
            <a:ext cx="1353376" cy="1736795"/>
            <a:chOff x="9501421" y="3802855"/>
            <a:chExt cx="1353376" cy="1736795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5931A6A-22F8-45FA-8F2A-C7975B027C25}"/>
                </a:ext>
              </a:extLst>
            </p:cNvPr>
            <p:cNvSpPr txBox="1"/>
            <p:nvPr/>
          </p:nvSpPr>
          <p:spPr>
            <a:xfrm>
              <a:off x="9501421" y="3802855"/>
              <a:ext cx="1353376" cy="58477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3200" dirty="0" err="1">
                  <a:ln w="0">
                    <a:noFill/>
                  </a:ln>
                </a:rPr>
                <a:t>sweets</a:t>
              </a:r>
              <a:endParaRPr lang="fr-FR" sz="3200" dirty="0">
                <a:ln w="0">
                  <a:noFill/>
                </a:ln>
              </a:endParaRP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53725D9C-5DC1-4C24-A243-DE18AF11C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09267" y="4565722"/>
              <a:ext cx="1099893" cy="973928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B288F85-9227-4A76-A2C5-DBF0EDDD22B6}"/>
              </a:ext>
            </a:extLst>
          </p:cNvPr>
          <p:cNvGrpSpPr/>
          <p:nvPr/>
        </p:nvGrpSpPr>
        <p:grpSpPr>
          <a:xfrm>
            <a:off x="1913223" y="1267814"/>
            <a:ext cx="2159715" cy="1981229"/>
            <a:chOff x="1913223" y="1267814"/>
            <a:chExt cx="2159715" cy="1981229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DE3CEAC-F1E1-446C-96B1-A49930410C49}"/>
                </a:ext>
              </a:extLst>
            </p:cNvPr>
            <p:cNvSpPr txBox="1"/>
            <p:nvPr/>
          </p:nvSpPr>
          <p:spPr>
            <a:xfrm>
              <a:off x="1913223" y="1267814"/>
              <a:ext cx="2159715" cy="646331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3600" dirty="0">
                  <a:ln w="0">
                    <a:noFill/>
                  </a:ln>
                </a:rPr>
                <a:t>fruit</a:t>
              </a:r>
              <a:r>
                <a:rPr lang="fr-FR" sz="3600" b="1" dirty="0">
                  <a:ln w="0">
                    <a:noFill/>
                  </a:ln>
                </a:rPr>
                <a:t> </a:t>
              </a:r>
              <a:r>
                <a:rPr lang="fr-FR" sz="3600" dirty="0" err="1">
                  <a:ln w="0">
                    <a:noFill/>
                  </a:ln>
                </a:rPr>
                <a:t>juice</a:t>
              </a:r>
              <a:endParaRPr lang="fr-FR" sz="3600" dirty="0">
                <a:ln w="0">
                  <a:noFill/>
                </a:ln>
              </a:endParaRP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0BFE28AB-8A73-4C93-8E33-32B7B9EE5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3553" y="2080361"/>
              <a:ext cx="936293" cy="1168682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A0CF136-AD4C-460B-B823-F878031A3722}"/>
              </a:ext>
            </a:extLst>
          </p:cNvPr>
          <p:cNvGrpSpPr/>
          <p:nvPr/>
        </p:nvGrpSpPr>
        <p:grpSpPr>
          <a:xfrm>
            <a:off x="348457" y="1271907"/>
            <a:ext cx="1323165" cy="2097679"/>
            <a:chOff x="348457" y="1271907"/>
            <a:chExt cx="1323165" cy="2097679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977A14D-1D79-4DC1-AE31-721CAC394351}"/>
                </a:ext>
              </a:extLst>
            </p:cNvPr>
            <p:cNvSpPr txBox="1"/>
            <p:nvPr/>
          </p:nvSpPr>
          <p:spPr>
            <a:xfrm>
              <a:off x="348457" y="1271907"/>
              <a:ext cx="1323165" cy="64633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3600" dirty="0">
                  <a:ln w="0">
                    <a:noFill/>
                  </a:ln>
                  <a:solidFill>
                    <a:schemeClr val="bg1"/>
                  </a:solidFill>
                </a:rPr>
                <a:t>water</a:t>
              </a: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A4B72E02-7558-4868-ABE1-E73121974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3813" y="2079748"/>
              <a:ext cx="918904" cy="1289838"/>
            </a:xfrm>
            <a:prstGeom prst="rect">
              <a:avLst/>
            </a:prstGeom>
          </p:spPr>
        </p:pic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C854135-3A52-446F-8869-6FA6C171E483}"/>
              </a:ext>
            </a:extLst>
          </p:cNvPr>
          <p:cNvGrpSpPr/>
          <p:nvPr/>
        </p:nvGrpSpPr>
        <p:grpSpPr>
          <a:xfrm>
            <a:off x="4243387" y="1260555"/>
            <a:ext cx="1086744" cy="2072068"/>
            <a:chOff x="4243387" y="1260555"/>
            <a:chExt cx="1086744" cy="2072068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3E5B95C-9ADD-4737-9E7A-568F943BCE0A}"/>
                </a:ext>
              </a:extLst>
            </p:cNvPr>
            <p:cNvSpPr txBox="1"/>
            <p:nvPr/>
          </p:nvSpPr>
          <p:spPr>
            <a:xfrm>
              <a:off x="4243387" y="1260555"/>
              <a:ext cx="1086744" cy="646331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3600" dirty="0">
                  <a:ln w="0">
                    <a:noFill/>
                  </a:ln>
                  <a:solidFill>
                    <a:srgbClr val="FF0000"/>
                  </a:solidFill>
                </a:rPr>
                <a:t>soda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A6C94B3-151D-4969-99FE-703FAEC58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8299" y="2042784"/>
              <a:ext cx="733208" cy="1289839"/>
            </a:xfrm>
            <a:prstGeom prst="rect">
              <a:avLst/>
            </a:prstGeom>
          </p:spPr>
        </p:pic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EC7A91BF-665F-4798-9990-100C51358A49}"/>
              </a:ext>
            </a:extLst>
          </p:cNvPr>
          <p:cNvGrpSpPr/>
          <p:nvPr/>
        </p:nvGrpSpPr>
        <p:grpSpPr>
          <a:xfrm>
            <a:off x="7200588" y="3802855"/>
            <a:ext cx="1640333" cy="1819817"/>
            <a:chOff x="7200588" y="3802855"/>
            <a:chExt cx="1640333" cy="1819817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8F5A07B-64E1-4DC1-8DF8-319C5A3848C1}"/>
                </a:ext>
              </a:extLst>
            </p:cNvPr>
            <p:cNvSpPr txBox="1"/>
            <p:nvPr/>
          </p:nvSpPr>
          <p:spPr>
            <a:xfrm>
              <a:off x="7422207" y="3802855"/>
              <a:ext cx="1197096" cy="584775"/>
            </a:xfrm>
            <a:prstGeom prst="rect">
              <a:avLst/>
            </a:prstGeom>
            <a:solidFill>
              <a:schemeClr val="bg1"/>
            </a:solidFill>
            <a:ln w="603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3200" dirty="0" err="1">
                  <a:ln w="0">
                    <a:noFill/>
                  </a:ln>
                  <a:solidFill>
                    <a:srgbClr val="FF0000"/>
                  </a:solidFill>
                </a:rPr>
                <a:t>crisps</a:t>
              </a:r>
              <a:endParaRPr lang="fr-FR" sz="3200" dirty="0">
                <a:ln w="0">
                  <a:noFill/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01C74D23-71FC-466A-A93A-A4A7CF88E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588" y="4434167"/>
              <a:ext cx="1640333" cy="1188505"/>
            </a:xfrm>
            <a:prstGeom prst="rect">
              <a:avLst/>
            </a:prstGeom>
          </p:spPr>
        </p:pic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9F8FEC36-FEDF-42AB-8E4F-A1F030097B44}"/>
              </a:ext>
            </a:extLst>
          </p:cNvPr>
          <p:cNvGrpSpPr/>
          <p:nvPr/>
        </p:nvGrpSpPr>
        <p:grpSpPr>
          <a:xfrm>
            <a:off x="247448" y="3806677"/>
            <a:ext cx="3230752" cy="1697929"/>
            <a:chOff x="247448" y="3806677"/>
            <a:chExt cx="3230752" cy="1697929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C779898-CFBA-4B84-A883-BCA0EC75051C}"/>
                </a:ext>
              </a:extLst>
            </p:cNvPr>
            <p:cNvSpPr txBox="1"/>
            <p:nvPr/>
          </p:nvSpPr>
          <p:spPr>
            <a:xfrm>
              <a:off x="363233" y="3806677"/>
              <a:ext cx="3114967" cy="584775"/>
            </a:xfrm>
            <a:prstGeom prst="rect">
              <a:avLst/>
            </a:prstGeom>
            <a:solidFill>
              <a:srgbClr val="6633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a </a:t>
              </a:r>
              <a:r>
                <a:rPr lang="fr-FR" sz="3200" dirty="0" err="1">
                  <a:solidFill>
                    <a:schemeClr val="bg1"/>
                  </a:solidFill>
                </a:rPr>
                <a:t>chocolate</a:t>
              </a:r>
              <a:r>
                <a:rPr lang="fr-FR" sz="3200" dirty="0">
                  <a:solidFill>
                    <a:schemeClr val="bg1"/>
                  </a:solidFill>
                </a:rPr>
                <a:t> bar</a:t>
              </a:r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2F0A4351-C958-4B9C-B815-32E727F7D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48" y="4374919"/>
              <a:ext cx="3120556" cy="1129687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F92F2BEF-49AA-4D4F-AE93-6064876568B5}"/>
              </a:ext>
            </a:extLst>
          </p:cNvPr>
          <p:cNvGrpSpPr/>
          <p:nvPr/>
        </p:nvGrpSpPr>
        <p:grpSpPr>
          <a:xfrm>
            <a:off x="8280124" y="1268411"/>
            <a:ext cx="1879090" cy="1548745"/>
            <a:chOff x="10196175" y="1077527"/>
            <a:chExt cx="1879090" cy="1548745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63BB6CFB-EE10-4C96-9302-637ACCD18535}"/>
                </a:ext>
              </a:extLst>
            </p:cNvPr>
            <p:cNvSpPr txBox="1"/>
            <p:nvPr/>
          </p:nvSpPr>
          <p:spPr>
            <a:xfrm>
              <a:off x="10196175" y="1077527"/>
              <a:ext cx="1879090" cy="64633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fr-FR" sz="3600" dirty="0"/>
                <a:t>an </a:t>
              </a:r>
              <a:r>
                <a:rPr lang="fr-FR" sz="3600" dirty="0" err="1"/>
                <a:t>apple</a:t>
              </a:r>
              <a:endParaRPr lang="fr-FR" sz="3600" dirty="0"/>
            </a:p>
          </p:txBody>
        </p: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8856C761-F1F9-4839-9C68-61686A17C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7573" y="1673309"/>
              <a:ext cx="936293" cy="952963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6290595-8946-448C-BBAE-638D00E04C60}"/>
              </a:ext>
            </a:extLst>
          </p:cNvPr>
          <p:cNvGrpSpPr/>
          <p:nvPr/>
        </p:nvGrpSpPr>
        <p:grpSpPr>
          <a:xfrm>
            <a:off x="10406821" y="1243055"/>
            <a:ext cx="1390236" cy="1921518"/>
            <a:chOff x="8398936" y="1588304"/>
            <a:chExt cx="1390236" cy="1921518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02727A2-2653-4477-A8FE-42805A3CB242}"/>
                </a:ext>
              </a:extLst>
            </p:cNvPr>
            <p:cNvSpPr txBox="1"/>
            <p:nvPr/>
          </p:nvSpPr>
          <p:spPr>
            <a:xfrm>
              <a:off x="8426298" y="1588304"/>
              <a:ext cx="1362874" cy="64633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sz="36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a </a:t>
              </a:r>
              <a:r>
                <a:rPr lang="fr-FR" sz="3600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pear</a:t>
              </a:r>
              <a:endParaRPr lang="fr-FR" sz="36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33D0B3B9-3657-4801-8524-1E29CABFB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8936" y="2146952"/>
              <a:ext cx="918905" cy="1362870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66F8EC1F-7CA2-4FC1-A36A-95A58BB0A577}"/>
              </a:ext>
            </a:extLst>
          </p:cNvPr>
          <p:cNvGrpSpPr/>
          <p:nvPr/>
        </p:nvGrpSpPr>
        <p:grpSpPr>
          <a:xfrm>
            <a:off x="3730500" y="3796087"/>
            <a:ext cx="3180289" cy="1823019"/>
            <a:chOff x="3730500" y="3796087"/>
            <a:chExt cx="3180289" cy="1823019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82AD556-0F81-4F54-B393-9DDA243249A5}"/>
                </a:ext>
              </a:extLst>
            </p:cNvPr>
            <p:cNvSpPr txBox="1"/>
            <p:nvPr/>
          </p:nvSpPr>
          <p:spPr>
            <a:xfrm>
              <a:off x="3730500" y="3796087"/>
              <a:ext cx="3180289" cy="584775"/>
            </a:xfrm>
            <a:prstGeom prst="rect">
              <a:avLst/>
            </a:prstGeom>
            <a:solidFill>
              <a:schemeClr val="tx1"/>
            </a:solidFill>
            <a:ln w="603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ln w="0">
                    <a:noFill/>
                  </a:ln>
                  <a:solidFill>
                    <a:srgbClr val="FF33CC"/>
                  </a:solidFill>
                </a:rPr>
                <a:t>biscuits/cookies</a:t>
              </a:r>
            </a:p>
          </p:txBody>
        </p:sp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BA1DDC3F-58AA-4380-B974-FE74404E2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1764" y="4582923"/>
              <a:ext cx="1554275" cy="1036183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06ADA4CF-AF6A-4ED2-B8E0-B4B7BF33EA27}"/>
              </a:ext>
            </a:extLst>
          </p:cNvPr>
          <p:cNvSpPr txBox="1"/>
          <p:nvPr/>
        </p:nvSpPr>
        <p:spPr>
          <a:xfrm>
            <a:off x="3101285" y="37708"/>
            <a:ext cx="607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/>
              <a:t>Now</a:t>
            </a:r>
            <a:r>
              <a:rPr lang="fr-FR" sz="4000" dirty="0"/>
              <a:t> check </a:t>
            </a:r>
            <a:r>
              <a:rPr lang="fr-FR" sz="4000" dirty="0" err="1"/>
              <a:t>your</a:t>
            </a:r>
            <a:r>
              <a:rPr lang="fr-FR" sz="4000" dirty="0"/>
              <a:t> </a:t>
            </a:r>
            <a:r>
              <a:rPr lang="fr-FR" sz="4000" dirty="0" err="1"/>
              <a:t>vocabulary</a:t>
            </a:r>
            <a:r>
              <a:rPr lang="fr-FR" sz="4000" dirty="0"/>
              <a:t>!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03EA855A-BDC3-49C6-AE9A-2F96A32CD0AD}"/>
              </a:ext>
            </a:extLst>
          </p:cNvPr>
          <p:cNvGrpSpPr/>
          <p:nvPr/>
        </p:nvGrpSpPr>
        <p:grpSpPr>
          <a:xfrm>
            <a:off x="5747674" y="1243054"/>
            <a:ext cx="2014633" cy="1778541"/>
            <a:chOff x="5747674" y="1243054"/>
            <a:chExt cx="2014633" cy="1778541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76E0B431-235E-4ABC-9E57-70D54BD6CADD}"/>
                </a:ext>
              </a:extLst>
            </p:cNvPr>
            <p:cNvSpPr txBox="1"/>
            <p:nvPr/>
          </p:nvSpPr>
          <p:spPr>
            <a:xfrm>
              <a:off x="5756641" y="1243054"/>
              <a:ext cx="2005666" cy="646331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fr-FR" sz="3600" dirty="0"/>
                <a:t>a banana</a:t>
              </a:r>
            </a:p>
          </p:txBody>
        </p:sp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4D312F89-D266-490B-8E86-FD69FF1C2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99986" flipV="1">
              <a:off x="5747674" y="1948040"/>
              <a:ext cx="2012664" cy="1073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936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AEC4B49-E97F-4328-87BA-E4882F0B0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354" y="381584"/>
            <a:ext cx="7367906" cy="6476416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64227A22-6009-4DBF-BD8B-8D339AF00CAE}"/>
              </a:ext>
            </a:extLst>
          </p:cNvPr>
          <p:cNvGrpSpPr/>
          <p:nvPr/>
        </p:nvGrpSpPr>
        <p:grpSpPr>
          <a:xfrm>
            <a:off x="870342" y="247454"/>
            <a:ext cx="4784436" cy="1007474"/>
            <a:chOff x="870342" y="247454"/>
            <a:chExt cx="4784436" cy="1007474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FB773733-815F-40E0-8EBA-06F8B1CF911D}"/>
                </a:ext>
              </a:extLst>
            </p:cNvPr>
            <p:cNvSpPr txBox="1"/>
            <p:nvPr/>
          </p:nvSpPr>
          <p:spPr>
            <a:xfrm>
              <a:off x="3833446" y="515815"/>
              <a:ext cx="1821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spc="1300" dirty="0">
                  <a:solidFill>
                    <a:srgbClr val="FF0000"/>
                  </a:solidFill>
                </a:rPr>
                <a:t>CRISPS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BDB6A71-5062-404B-8127-868F13105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342" y="247454"/>
              <a:ext cx="1390480" cy="1007474"/>
            </a:xfrm>
            <a:prstGeom prst="rect">
              <a:avLst/>
            </a:prstGeom>
          </p:spPr>
        </p:pic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99A5066F-9938-4B8B-BE9B-E2EFFE61DCAC}"/>
              </a:ext>
            </a:extLst>
          </p:cNvPr>
          <p:cNvSpPr txBox="1"/>
          <p:nvPr/>
        </p:nvSpPr>
        <p:spPr>
          <a:xfrm>
            <a:off x="2328390" y="6268304"/>
            <a:ext cx="706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pc="1230" dirty="0">
                <a:solidFill>
                  <a:srgbClr val="FF0000"/>
                </a:solidFill>
              </a:rPr>
              <a:t> OU  USTN T</a:t>
            </a:r>
            <a:r>
              <a:rPr lang="fr-FR" b="1" spc="1260" dirty="0">
                <a:solidFill>
                  <a:srgbClr val="FF0000"/>
                </a:solidFill>
              </a:rPr>
              <a:t> EAT </a:t>
            </a:r>
            <a:r>
              <a:rPr lang="fr-FR" b="1" spc="1270" dirty="0">
                <a:solidFill>
                  <a:srgbClr val="FF0000"/>
                </a:solidFill>
              </a:rPr>
              <a:t>JUNK</a:t>
            </a:r>
            <a:r>
              <a:rPr lang="fr-FR" b="1" spc="1230" dirty="0">
                <a:solidFill>
                  <a:srgbClr val="FF0000"/>
                </a:solidFill>
              </a:rPr>
              <a:t> </a:t>
            </a:r>
            <a:r>
              <a:rPr lang="fr-FR" b="1" spc="1060" dirty="0">
                <a:solidFill>
                  <a:srgbClr val="FF0000"/>
                </a:solidFill>
              </a:rPr>
              <a:t>FOOD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F9ED876-CBF6-40F9-B5DA-33EFD370EA2F}"/>
              </a:ext>
            </a:extLst>
          </p:cNvPr>
          <p:cNvGrpSpPr/>
          <p:nvPr/>
        </p:nvGrpSpPr>
        <p:grpSpPr>
          <a:xfrm>
            <a:off x="3833446" y="867952"/>
            <a:ext cx="1627680" cy="682714"/>
            <a:chOff x="3833446" y="867952"/>
            <a:chExt cx="1627680" cy="682714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8B5FC04-AB84-4C76-BDFE-05FB157F9727}"/>
                </a:ext>
              </a:extLst>
            </p:cNvPr>
            <p:cNvSpPr txBox="1"/>
            <p:nvPr/>
          </p:nvSpPr>
          <p:spPr>
            <a:xfrm>
              <a:off x="3833446" y="1027285"/>
              <a:ext cx="12420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spc="1000" dirty="0">
                  <a:solidFill>
                    <a:srgbClr val="FF0000"/>
                  </a:solidFill>
                </a:rPr>
                <a:t>SODA</a:t>
              </a: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6870CF4E-E0BA-4B96-AF85-E9BA2A70E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80543">
              <a:off x="5108035" y="867952"/>
              <a:ext cx="353091" cy="682714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FB5D108D-2055-4353-B4D0-804176AFAD60}"/>
              </a:ext>
            </a:extLst>
          </p:cNvPr>
          <p:cNvGrpSpPr/>
          <p:nvPr/>
        </p:nvGrpSpPr>
        <p:grpSpPr>
          <a:xfrm>
            <a:off x="3803225" y="1768211"/>
            <a:ext cx="3028698" cy="683614"/>
            <a:chOff x="3803225" y="1768211"/>
            <a:chExt cx="3028698" cy="683614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45B623F2-5F5C-469A-893F-FA9E24D8550A}"/>
                </a:ext>
              </a:extLst>
            </p:cNvPr>
            <p:cNvSpPr txBox="1"/>
            <p:nvPr/>
          </p:nvSpPr>
          <p:spPr>
            <a:xfrm>
              <a:off x="3803225" y="2082493"/>
              <a:ext cx="2009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spc="1100" dirty="0">
                  <a:solidFill>
                    <a:srgbClr val="FF0000"/>
                  </a:solidFill>
                </a:rPr>
                <a:t>COOKIES</a:t>
              </a:r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8C1531D3-EFF0-4546-9910-4B8BD2F1A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006" y="1768211"/>
              <a:ext cx="1018917" cy="679278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9D2E5FB6-AB2D-4588-A426-9C4EFAB24337}"/>
              </a:ext>
            </a:extLst>
          </p:cNvPr>
          <p:cNvGrpSpPr/>
          <p:nvPr/>
        </p:nvGrpSpPr>
        <p:grpSpPr>
          <a:xfrm>
            <a:off x="3798277" y="2468225"/>
            <a:ext cx="2080070" cy="646874"/>
            <a:chOff x="3798277" y="2468225"/>
            <a:chExt cx="2080070" cy="646874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ACACBC2-AAAD-4632-BD92-77B6C7881F51}"/>
                </a:ext>
              </a:extLst>
            </p:cNvPr>
            <p:cNvSpPr txBox="1"/>
            <p:nvPr/>
          </p:nvSpPr>
          <p:spPr>
            <a:xfrm>
              <a:off x="3798277" y="2616880"/>
              <a:ext cx="1502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spc="1000" dirty="0">
                  <a:solidFill>
                    <a:srgbClr val="FF0000"/>
                  </a:solidFill>
                </a:rPr>
                <a:t>WATER</a:t>
              </a: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55FB0F23-A6C2-49C4-B9D9-6169A05C9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17503" y="2468225"/>
              <a:ext cx="460844" cy="646874"/>
            </a:xfrm>
            <a:prstGeom prst="rect">
              <a:avLst/>
            </a:prstGeom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0FA1C6DD-6ECC-4BA3-B48B-7709C887770D}"/>
              </a:ext>
            </a:extLst>
          </p:cNvPr>
          <p:cNvGrpSpPr/>
          <p:nvPr/>
        </p:nvGrpSpPr>
        <p:grpSpPr>
          <a:xfrm>
            <a:off x="3845169" y="2749404"/>
            <a:ext cx="5310111" cy="750251"/>
            <a:chOff x="3845169" y="2749404"/>
            <a:chExt cx="5310111" cy="750251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9991AFC-3320-4D3A-BCCA-E3CFB3897B28}"/>
                </a:ext>
              </a:extLst>
            </p:cNvPr>
            <p:cNvSpPr txBox="1"/>
            <p:nvPr/>
          </p:nvSpPr>
          <p:spPr>
            <a:xfrm>
              <a:off x="3845169" y="3130323"/>
              <a:ext cx="24829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spc="1000" dirty="0">
                  <a:solidFill>
                    <a:srgbClr val="FF0000"/>
                  </a:solidFill>
                </a:rPr>
                <a:t>CHOCOLATE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2CB8A03-B4AC-435F-96B2-AF8A1008C330}"/>
                </a:ext>
              </a:extLst>
            </p:cNvPr>
            <p:cNvSpPr txBox="1"/>
            <p:nvPr/>
          </p:nvSpPr>
          <p:spPr>
            <a:xfrm>
              <a:off x="6455059" y="3130323"/>
              <a:ext cx="966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spc="1000" dirty="0">
                  <a:solidFill>
                    <a:srgbClr val="FF0000"/>
                  </a:solidFill>
                </a:rPr>
                <a:t>BAR</a:t>
              </a:r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8B59CC85-85EB-4AD9-91C4-E813FDFD2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1349" y="2749404"/>
              <a:ext cx="1733931" cy="627708"/>
            </a:xfrm>
            <a:prstGeom prst="rect">
              <a:avLst/>
            </a:prstGeom>
          </p:spPr>
        </p:pic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DD22E3FE-F602-4DBC-B2D6-301256B9779C}"/>
              </a:ext>
            </a:extLst>
          </p:cNvPr>
          <p:cNvGrpSpPr/>
          <p:nvPr/>
        </p:nvGrpSpPr>
        <p:grpSpPr>
          <a:xfrm>
            <a:off x="3821723" y="3515142"/>
            <a:ext cx="3344699" cy="679278"/>
            <a:chOff x="3821723" y="3515142"/>
            <a:chExt cx="3344699" cy="679278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8A3D3D93-7FF9-4E11-951D-4A033F0F44F7}"/>
                </a:ext>
              </a:extLst>
            </p:cNvPr>
            <p:cNvSpPr txBox="1"/>
            <p:nvPr/>
          </p:nvSpPr>
          <p:spPr>
            <a:xfrm>
              <a:off x="3821723" y="3664710"/>
              <a:ext cx="2373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spc="1300" dirty="0">
                  <a:solidFill>
                    <a:srgbClr val="FF0000"/>
                  </a:solidFill>
                </a:rPr>
                <a:t>BISCUITS</a:t>
              </a:r>
            </a:p>
          </p:txBody>
        </p: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BA471DC1-A69E-4723-82C2-7CA905F5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7505" y="3515142"/>
              <a:ext cx="1018917" cy="679278"/>
            </a:xfrm>
            <a:prstGeom prst="rect">
              <a:avLst/>
            </a:prstGeom>
          </p:spPr>
        </p:pic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1552809F-8455-43AC-AFF4-6B84C738B2C7}"/>
              </a:ext>
            </a:extLst>
          </p:cNvPr>
          <p:cNvGrpSpPr/>
          <p:nvPr/>
        </p:nvGrpSpPr>
        <p:grpSpPr>
          <a:xfrm>
            <a:off x="3864867" y="3880574"/>
            <a:ext cx="4212170" cy="948380"/>
            <a:chOff x="3867430" y="3909254"/>
            <a:chExt cx="4212170" cy="948380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55BB3B6-8AF4-4A62-850B-6809BC2F9C6F}"/>
                </a:ext>
              </a:extLst>
            </p:cNvPr>
            <p:cNvSpPr txBox="1"/>
            <p:nvPr/>
          </p:nvSpPr>
          <p:spPr>
            <a:xfrm>
              <a:off x="3867430" y="4199097"/>
              <a:ext cx="1451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spc="1100" dirty="0">
                  <a:solidFill>
                    <a:srgbClr val="FF0000"/>
                  </a:solidFill>
                </a:rPr>
                <a:t>FRUIT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095606B-B0EF-4A33-8B41-DA0433FF6288}"/>
                </a:ext>
              </a:extLst>
            </p:cNvPr>
            <p:cNvSpPr txBox="1"/>
            <p:nvPr/>
          </p:nvSpPr>
          <p:spPr>
            <a:xfrm>
              <a:off x="5452542" y="4180721"/>
              <a:ext cx="1412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spc="1100" dirty="0">
                  <a:solidFill>
                    <a:srgbClr val="FF0000"/>
                  </a:solidFill>
                </a:rPr>
                <a:t>JUICE</a:t>
              </a: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F4548DB6-C681-461F-9E2F-B59103640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19803" y="3909254"/>
              <a:ext cx="759797" cy="948380"/>
            </a:xfrm>
            <a:prstGeom prst="rect">
              <a:avLst/>
            </a:prstGeom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10B31959-0CB6-4D5D-87FA-20A55AEF74BB}"/>
              </a:ext>
            </a:extLst>
          </p:cNvPr>
          <p:cNvGrpSpPr/>
          <p:nvPr/>
        </p:nvGrpSpPr>
        <p:grpSpPr>
          <a:xfrm>
            <a:off x="1574401" y="4329567"/>
            <a:ext cx="3526220" cy="986283"/>
            <a:chOff x="1574401" y="4329567"/>
            <a:chExt cx="3526220" cy="986283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C4003E0-8DC7-474A-8A93-ADA539D1C32E}"/>
                </a:ext>
              </a:extLst>
            </p:cNvPr>
            <p:cNvSpPr txBox="1"/>
            <p:nvPr/>
          </p:nvSpPr>
          <p:spPr>
            <a:xfrm>
              <a:off x="3849573" y="4712606"/>
              <a:ext cx="12510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spc="1100" dirty="0">
                  <a:solidFill>
                    <a:srgbClr val="FF0000"/>
                  </a:solidFill>
                </a:rPr>
                <a:t>PEAR</a:t>
              </a:r>
            </a:p>
          </p:txBody>
        </p: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9A415CAE-4768-4D66-B844-A99DED6FA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8987">
              <a:off x="1574401" y="4329567"/>
              <a:ext cx="664994" cy="986283"/>
            </a:xfrm>
            <a:prstGeom prst="rect">
              <a:avLst/>
            </a:prstGeom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F5097F9B-D122-438D-8B11-BDE386618202}"/>
              </a:ext>
            </a:extLst>
          </p:cNvPr>
          <p:cNvGrpSpPr/>
          <p:nvPr/>
        </p:nvGrpSpPr>
        <p:grpSpPr>
          <a:xfrm>
            <a:off x="3798277" y="5081938"/>
            <a:ext cx="2043324" cy="566938"/>
            <a:chOff x="3798277" y="5081938"/>
            <a:chExt cx="2043324" cy="566938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75A2CC39-F70A-4331-BD88-122C93F57A09}"/>
                </a:ext>
              </a:extLst>
            </p:cNvPr>
            <p:cNvSpPr txBox="1"/>
            <p:nvPr/>
          </p:nvSpPr>
          <p:spPr>
            <a:xfrm>
              <a:off x="3798277" y="5221508"/>
              <a:ext cx="1486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spc="1100" dirty="0">
                  <a:solidFill>
                    <a:srgbClr val="FF0000"/>
                  </a:solidFill>
                </a:rPr>
                <a:t>APPLE</a:t>
              </a:r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5FB4DC52-F785-4FB6-9B0D-22C50D2C8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580" y="5081938"/>
              <a:ext cx="557021" cy="566938"/>
            </a:xfrm>
            <a:prstGeom prst="rect">
              <a:avLst/>
            </a:prstGeom>
          </p:spPr>
        </p:pic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A4A63E82-6B89-47FB-81E8-B701FF2E8235}"/>
              </a:ext>
            </a:extLst>
          </p:cNvPr>
          <p:cNvGrpSpPr/>
          <p:nvPr/>
        </p:nvGrpSpPr>
        <p:grpSpPr>
          <a:xfrm>
            <a:off x="1216381" y="1511819"/>
            <a:ext cx="4421726" cy="557079"/>
            <a:chOff x="1216381" y="1511819"/>
            <a:chExt cx="4421726" cy="557079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62F1C58-BE81-479F-85FE-04FAFAA63CB6}"/>
                </a:ext>
              </a:extLst>
            </p:cNvPr>
            <p:cNvSpPr txBox="1"/>
            <p:nvPr/>
          </p:nvSpPr>
          <p:spPr>
            <a:xfrm>
              <a:off x="3833446" y="1573395"/>
              <a:ext cx="1804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spc="1000" dirty="0">
                  <a:solidFill>
                    <a:srgbClr val="FF0000"/>
                  </a:solidFill>
                </a:rPr>
                <a:t>BANANA</a:t>
              </a:r>
            </a:p>
          </p:txBody>
        </p:sp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108825DF-BD5C-488B-AA1E-99BB260DF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9583" flipV="1">
              <a:off x="1216381" y="1511819"/>
              <a:ext cx="1044392" cy="557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526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606AD1B-E523-4951-A979-D6ADCB71E117}"/>
              </a:ext>
            </a:extLst>
          </p:cNvPr>
          <p:cNvSpPr txBox="1"/>
          <p:nvPr/>
        </p:nvSpPr>
        <p:spPr>
          <a:xfrm>
            <a:off x="185360" y="123866"/>
            <a:ext cx="32478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SNACK TIME:</a:t>
            </a:r>
            <a:endParaRPr lang="fr-FR" sz="4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6D5770-256D-43AA-9A6B-783FFBB254DD}"/>
              </a:ext>
            </a:extLst>
          </p:cNvPr>
          <p:cNvSpPr txBox="1"/>
          <p:nvPr/>
        </p:nvSpPr>
        <p:spPr>
          <a:xfrm>
            <a:off x="3410536" y="245711"/>
            <a:ext cx="8850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latin typeface="Source Serif Pro Black" panose="02040903050405020204" pitchFamily="18" charset="0"/>
                <a:ea typeface="Source Serif Pro Black" panose="02040903050405020204" pitchFamily="18" charset="0"/>
              </a:rPr>
              <a:t>choose</a:t>
            </a:r>
            <a:r>
              <a:rPr lang="fr-FR" sz="3200" dirty="0">
                <a:latin typeface="Source Serif Pro Black" panose="02040903050405020204" pitchFamily="18" charset="0"/>
                <a:ea typeface="Source Serif Pro Black" panose="02040903050405020204" pitchFamily="18" charset="0"/>
              </a:rPr>
              <a:t> a </a:t>
            </a:r>
            <a:r>
              <a:rPr lang="fr-FR" sz="3200" dirty="0" err="1">
                <a:latin typeface="Source Serif Pro Black" panose="02040903050405020204" pitchFamily="18" charset="0"/>
                <a:ea typeface="Source Serif Pro Black" panose="02040903050405020204" pitchFamily="18" charset="0"/>
              </a:rPr>
              <a:t>better</a:t>
            </a:r>
            <a:r>
              <a:rPr lang="fr-FR" sz="3200" dirty="0">
                <a:latin typeface="Source Serif Pro Black" panose="02040903050405020204" pitchFamily="18" charset="0"/>
                <a:ea typeface="Source Serif Pro Black" panose="02040903050405020204" pitchFamily="18" charset="0"/>
              </a:rPr>
              <a:t> life in the hotter </a:t>
            </a:r>
            <a:r>
              <a:rPr lang="fr-FR" sz="3200" dirty="0" err="1">
                <a:latin typeface="Source Serif Pro Black" panose="02040903050405020204" pitchFamily="18" charset="0"/>
                <a:ea typeface="Source Serif Pro Black" panose="02040903050405020204" pitchFamily="18" charset="0"/>
              </a:rPr>
              <a:t>days</a:t>
            </a:r>
            <a:r>
              <a:rPr lang="fr-FR" sz="3200" dirty="0">
                <a:latin typeface="Source Serif Pro Black" panose="02040903050405020204" pitchFamily="18" charset="0"/>
                <a:ea typeface="Source Serif Pro Black" panose="02040903050405020204" pitchFamily="18" charset="0"/>
              </a:rPr>
              <a:t>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07CB8D-5C6E-4E78-BA0A-BE9818C4F794}"/>
              </a:ext>
            </a:extLst>
          </p:cNvPr>
          <p:cNvSpPr/>
          <p:nvPr/>
        </p:nvSpPr>
        <p:spPr>
          <a:xfrm rot="21130016">
            <a:off x="122281" y="2468251"/>
            <a:ext cx="373512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cap="none" spc="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Fruit are </a:t>
            </a:r>
            <a:r>
              <a:rPr lang="fr-FR" sz="3200" b="1" cap="none" spc="0" dirty="0" err="1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tastier</a:t>
            </a:r>
            <a:r>
              <a:rPr lang="fr-FR" sz="3200" b="1" cap="none" spc="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 and </a:t>
            </a:r>
            <a:r>
              <a:rPr lang="fr-FR" sz="3200" b="1" cap="none" spc="0" dirty="0" err="1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better</a:t>
            </a:r>
            <a:r>
              <a:rPr lang="fr-FR" sz="3200" b="1" cap="none" spc="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3200" b="1" cap="none" spc="0" dirty="0" err="1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than</a:t>
            </a:r>
            <a:r>
              <a:rPr lang="fr-FR" sz="3200" b="1" cap="none" spc="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 biscuits! </a:t>
            </a:r>
            <a:endParaRPr lang="fr-FR" sz="4000" b="1" cap="none" spc="0" dirty="0">
              <a:ln w="13462">
                <a:solidFill>
                  <a:schemeClr val="tx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CC3B13-E072-44FD-8A70-AE150B513585}"/>
              </a:ext>
            </a:extLst>
          </p:cNvPr>
          <p:cNvSpPr/>
          <p:nvPr/>
        </p:nvSpPr>
        <p:spPr>
          <a:xfrm rot="491554">
            <a:off x="8011251" y="2083297"/>
            <a:ext cx="390948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cap="none" spc="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Fruit are more </a:t>
            </a:r>
            <a:r>
              <a:rPr lang="fr-FR" sz="3200" b="1" cap="none" spc="0" dirty="0" err="1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colourful</a:t>
            </a:r>
            <a:r>
              <a:rPr lang="fr-FR" sz="3200" b="1" cap="none" spc="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 and </a:t>
            </a:r>
            <a:r>
              <a:rPr lang="fr-FR" sz="3200" b="1" cap="none" spc="0" dirty="0" err="1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better</a:t>
            </a:r>
            <a:r>
              <a:rPr lang="fr-FR" sz="3200" b="1" cap="none" spc="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3200" b="1" cap="none" spc="0" dirty="0" err="1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than</a:t>
            </a:r>
            <a:r>
              <a:rPr lang="fr-FR" sz="3200" b="1" cap="none" spc="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3200" b="1" cap="none" spc="0" dirty="0" err="1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crisps</a:t>
            </a:r>
            <a:r>
              <a:rPr lang="fr-FR" sz="3200" b="1" cap="none" spc="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!</a:t>
            </a:r>
            <a:r>
              <a:rPr lang="fr-FR" sz="32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sym typeface="Wingdings 2" panose="05020102010507070707" pitchFamily="18" charset="2"/>
              </a:rPr>
              <a:t> </a:t>
            </a:r>
            <a:endParaRPr lang="fr-FR" sz="4000" b="1" cap="none" spc="0" dirty="0">
              <a:ln w="13462">
                <a:solidFill>
                  <a:schemeClr val="tx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CE2E2B-DBB5-466C-8AA4-C530E3F3E5B8}"/>
              </a:ext>
            </a:extLst>
          </p:cNvPr>
          <p:cNvSpPr/>
          <p:nvPr/>
        </p:nvSpPr>
        <p:spPr>
          <a:xfrm>
            <a:off x="4044754" y="3519878"/>
            <a:ext cx="3735120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5600000" scaled="0"/>
            <a:tileRect/>
          </a:gradFill>
          <a:effectLst>
            <a:innerShdw blurRad="114300">
              <a:prstClr val="black"/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dirty="0" err="1">
                <a:ln w="13462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78000">
                      <a:srgbClr val="FF0000"/>
                    </a:gs>
                    <a:gs pos="0">
                      <a:schemeClr val="accent1">
                        <a:lumMod val="0"/>
                        <a:lumOff val="100000"/>
                      </a:schemeClr>
                    </a:gs>
                    <a:gs pos="0">
                      <a:schemeClr val="accent1">
                        <a:lumMod val="0"/>
                        <a:lumOff val="100000"/>
                      </a:schemeClr>
                    </a:gs>
                    <a:gs pos="51000">
                      <a:srgbClr val="FF000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</a:rPr>
              <a:t>You’re</a:t>
            </a:r>
            <a:r>
              <a:rPr lang="fr-FR" sz="3200" b="1" dirty="0">
                <a:ln w="13462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78000">
                      <a:srgbClr val="FF0000"/>
                    </a:gs>
                    <a:gs pos="0">
                      <a:schemeClr val="accent1">
                        <a:lumMod val="0"/>
                        <a:lumOff val="100000"/>
                      </a:schemeClr>
                    </a:gs>
                    <a:gs pos="0">
                      <a:schemeClr val="accent1">
                        <a:lumMod val="0"/>
                        <a:lumOff val="100000"/>
                      </a:schemeClr>
                    </a:gs>
                    <a:gs pos="51000">
                      <a:srgbClr val="FF000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</a:rPr>
              <a:t> </a:t>
            </a:r>
            <a:r>
              <a:rPr lang="fr-FR" sz="32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78000">
                      <a:srgbClr val="FF0000"/>
                    </a:gs>
                    <a:gs pos="0">
                      <a:schemeClr val="accent1">
                        <a:lumMod val="0"/>
                        <a:lumOff val="100000"/>
                      </a:schemeClr>
                    </a:gs>
                    <a:gs pos="0">
                      <a:schemeClr val="accent1">
                        <a:lumMod val="0"/>
                        <a:lumOff val="100000"/>
                      </a:schemeClr>
                    </a:gs>
                    <a:gs pos="51000">
                      <a:srgbClr val="FF000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</a:rPr>
              <a:t>thirsty</a:t>
            </a:r>
            <a:r>
              <a:rPr lang="fr-FR" sz="3200" b="1" cap="none" spc="0" dirty="0">
                <a:ln w="13462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78000">
                      <a:srgbClr val="FF0000"/>
                    </a:gs>
                    <a:gs pos="0">
                      <a:schemeClr val="accent1">
                        <a:lumMod val="0"/>
                        <a:lumOff val="100000"/>
                      </a:schemeClr>
                    </a:gs>
                    <a:gs pos="0">
                      <a:schemeClr val="accent1">
                        <a:lumMod val="0"/>
                        <a:lumOff val="100000"/>
                      </a:schemeClr>
                    </a:gs>
                    <a:gs pos="51000">
                      <a:srgbClr val="FF000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5B1EE8-CFC3-4891-B16A-4E82132ED935}"/>
              </a:ext>
            </a:extLst>
          </p:cNvPr>
          <p:cNvSpPr/>
          <p:nvPr/>
        </p:nvSpPr>
        <p:spPr>
          <a:xfrm rot="665479">
            <a:off x="1160923" y="4641823"/>
            <a:ext cx="3735120" cy="584775"/>
          </a:xfrm>
          <a:prstGeom prst="rect">
            <a:avLst/>
          </a:prstGeom>
          <a:solidFill>
            <a:schemeClr val="tx1"/>
          </a:solidFill>
          <a:effectLst>
            <a:innerShdw blurRad="114300">
              <a:schemeClr val="bg1"/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cap="none" spc="0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Soda vs </a:t>
            </a:r>
            <a:r>
              <a:rPr lang="fr-FR" sz="3200" b="1" cap="none" spc="0" dirty="0" err="1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juice</a:t>
            </a:r>
            <a:r>
              <a:rPr lang="fr-FR" sz="3200" b="1" cap="none" spc="0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7F9E3A-4319-4F2D-8BC6-5C1BD75D923D}"/>
              </a:ext>
            </a:extLst>
          </p:cNvPr>
          <p:cNvSpPr/>
          <p:nvPr/>
        </p:nvSpPr>
        <p:spPr>
          <a:xfrm rot="20792617">
            <a:off x="7186271" y="4507797"/>
            <a:ext cx="3735120" cy="584775"/>
          </a:xfrm>
          <a:prstGeom prst="rect">
            <a:avLst/>
          </a:prstGeom>
          <a:solidFill>
            <a:schemeClr val="tx1"/>
          </a:solidFill>
          <a:effectLst>
            <a:innerShdw blurRad="114300">
              <a:schemeClr val="bg1"/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dirty="0">
                <a:ln w="13462">
                  <a:solidFill>
                    <a:srgbClr val="FF0066"/>
                  </a:solidFill>
                  <a:prstDash val="solid"/>
                </a:ln>
                <a:solidFill>
                  <a:schemeClr val="bg1"/>
                </a:solidFill>
              </a:rPr>
              <a:t>J</a:t>
            </a:r>
            <a:r>
              <a:rPr lang="fr-FR" sz="3200" b="1" cap="none" spc="0" dirty="0">
                <a:ln w="13462">
                  <a:solidFill>
                    <a:srgbClr val="FF0066"/>
                  </a:solidFill>
                  <a:prstDash val="solid"/>
                </a:ln>
                <a:solidFill>
                  <a:schemeClr val="bg1"/>
                </a:solidFill>
              </a:rPr>
              <a:t>uice vs water ?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E832918-9071-4A04-A266-3CC3582B6F63}"/>
              </a:ext>
            </a:extLst>
          </p:cNvPr>
          <p:cNvSpPr txBox="1"/>
          <p:nvPr/>
        </p:nvSpPr>
        <p:spPr>
          <a:xfrm rot="667021">
            <a:off x="988118" y="5095216"/>
            <a:ext cx="490745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 Rounded MT Bold" panose="020F0704030504030204" pitchFamily="34" charset="0"/>
              </a:rPr>
              <a:t>Sodas are worse for you, </a:t>
            </a:r>
            <a:r>
              <a:rPr lang="en-GB" sz="4400" dirty="0">
                <a:solidFill>
                  <a:srgbClr val="FF000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</a:t>
            </a:r>
            <a:endParaRPr lang="en-GB" sz="4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r>
              <a:rPr lang="en-GB" sz="2400" dirty="0">
                <a:latin typeface="Arial Rounded MT Bold" panose="020F0704030504030204" pitchFamily="34" charset="0"/>
              </a:rPr>
              <a:t>They’re more caloric! </a:t>
            </a:r>
          </a:p>
          <a:p>
            <a:r>
              <a:rPr lang="en-GB" sz="2400" dirty="0">
                <a:latin typeface="Arial Rounded MT Bold" panose="020F0704030504030204" pitchFamily="34" charset="0"/>
              </a:rPr>
              <a:t>Juices are lighter!</a:t>
            </a:r>
            <a:endParaRPr lang="fr-FR" sz="3600" b="1" dirty="0">
              <a:ln w="13462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0">
                    <a:schemeClr val="accent1">
                      <a:lumMod val="0"/>
                      <a:lumOff val="100000"/>
                    </a:schemeClr>
                  </a:gs>
                  <a:gs pos="51000">
                    <a:schemeClr val="accent1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sym typeface="Wingdings 2" panose="05020102010507070707" pitchFamily="18" charset="2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3F96B8A-0F85-4433-B985-DE1F2A4E6F64}"/>
              </a:ext>
            </a:extLst>
          </p:cNvPr>
          <p:cNvSpPr txBox="1"/>
          <p:nvPr/>
        </p:nvSpPr>
        <p:spPr>
          <a:xfrm rot="20761714">
            <a:off x="7324343" y="4880487"/>
            <a:ext cx="4885517" cy="107721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 Rounded MT Bold" panose="020F0704030504030204" pitchFamily="34" charset="0"/>
              </a:rPr>
              <a:t>Water is the winner ! </a:t>
            </a:r>
            <a:r>
              <a:rPr lang="en-GB" sz="2400" dirty="0">
                <a:latin typeface="Arial Rounded MT Bold" panose="020F0704030504030204" pitchFamily="34" charset="0"/>
                <a:sym typeface="Wingdings" panose="05000000000000000000" pitchFamily="2" charset="2"/>
              </a:rPr>
              <a:t> </a:t>
            </a:r>
            <a:r>
              <a:rPr lang="en-GB" sz="2400" dirty="0">
                <a:latin typeface="Arial Rounded MT Bold" panose="020F0704030504030204" pitchFamily="34" charset="0"/>
              </a:rPr>
              <a:t> </a:t>
            </a:r>
          </a:p>
          <a:p>
            <a:r>
              <a:rPr lang="en-GB" sz="2400" dirty="0">
                <a:latin typeface="Arial Rounded MT Bold" panose="020F0704030504030204" pitchFamily="34" charset="0"/>
              </a:rPr>
              <a:t>It’s better and healthier!</a:t>
            </a:r>
            <a:r>
              <a:rPr lang="fr-FR" sz="2400" b="1" dirty="0">
                <a:ln w="13462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lumMod val="0"/>
                        <a:lumOff val="100000"/>
                      </a:schemeClr>
                    </a:gs>
                    <a:gs pos="0">
                      <a:schemeClr val="accent1">
                        <a:lumMod val="0"/>
                        <a:lumOff val="100000"/>
                      </a:schemeClr>
                    </a:gs>
                    <a:gs pos="51000">
                      <a:schemeClr val="accent1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sym typeface="Wingdings 2" panose="05020102010507070707" pitchFamily="18" charset="2"/>
              </a:rPr>
              <a:t> </a:t>
            </a:r>
            <a:r>
              <a:rPr lang="fr-FR" sz="4000" b="1" dirty="0">
                <a:solidFill>
                  <a:srgbClr val="0070C0"/>
                </a:solidFill>
                <a:sym typeface="Webdings" panose="05030102010509060703" pitchFamily="18" charset="2"/>
              </a:rPr>
              <a:t></a:t>
            </a:r>
            <a:endParaRPr lang="en-GB" sz="4000" b="1" dirty="0">
              <a:latin typeface="Arial Rounded MT Bold" panose="020F07040305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496B86-7114-4B24-8209-04B5B2E98004}"/>
              </a:ext>
            </a:extLst>
          </p:cNvPr>
          <p:cNvSpPr/>
          <p:nvPr/>
        </p:nvSpPr>
        <p:spPr>
          <a:xfrm>
            <a:off x="4063946" y="1114783"/>
            <a:ext cx="3735120" cy="107721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innerShdw blurRad="114300">
              <a:prstClr val="black"/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dirty="0" err="1">
                <a:ln w="13462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78000">
                      <a:srgbClr val="FF0000"/>
                    </a:gs>
                    <a:gs pos="0">
                      <a:schemeClr val="accent1">
                        <a:lumMod val="0"/>
                        <a:lumOff val="100000"/>
                      </a:schemeClr>
                    </a:gs>
                    <a:gs pos="0">
                      <a:schemeClr val="accent1">
                        <a:lumMod val="0"/>
                        <a:lumOff val="100000"/>
                      </a:schemeClr>
                    </a:gs>
                    <a:gs pos="51000">
                      <a:srgbClr val="FF000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</a:rPr>
              <a:t>It’s</a:t>
            </a:r>
            <a:r>
              <a:rPr lang="fr-FR" sz="3200" b="1" dirty="0">
                <a:ln w="13462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78000">
                      <a:srgbClr val="FF0000"/>
                    </a:gs>
                    <a:gs pos="0">
                      <a:schemeClr val="accent1">
                        <a:lumMod val="0"/>
                        <a:lumOff val="100000"/>
                      </a:schemeClr>
                    </a:gs>
                    <a:gs pos="0">
                      <a:schemeClr val="accent1">
                        <a:lumMod val="0"/>
                        <a:lumOff val="100000"/>
                      </a:schemeClr>
                    </a:gs>
                    <a:gs pos="51000">
                      <a:srgbClr val="FF000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</a:rPr>
              <a:t> 4 pm,  and </a:t>
            </a:r>
            <a:r>
              <a:rPr lang="fr-FR" sz="3200" b="1" dirty="0" err="1">
                <a:ln w="13462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78000">
                      <a:srgbClr val="FF0000"/>
                    </a:gs>
                    <a:gs pos="0">
                      <a:schemeClr val="accent1">
                        <a:lumMod val="0"/>
                        <a:lumOff val="100000"/>
                      </a:schemeClr>
                    </a:gs>
                    <a:gs pos="0">
                      <a:schemeClr val="accent1">
                        <a:lumMod val="0"/>
                        <a:lumOff val="100000"/>
                      </a:schemeClr>
                    </a:gs>
                    <a:gs pos="51000">
                      <a:srgbClr val="FF000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</a:rPr>
              <a:t>y</a:t>
            </a:r>
            <a:r>
              <a:rPr lang="fr-FR" sz="32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78000">
                      <a:srgbClr val="FF0000"/>
                    </a:gs>
                    <a:gs pos="0">
                      <a:schemeClr val="accent1">
                        <a:lumMod val="0"/>
                        <a:lumOff val="100000"/>
                      </a:schemeClr>
                    </a:gs>
                    <a:gs pos="0">
                      <a:schemeClr val="accent1">
                        <a:lumMod val="0"/>
                        <a:lumOff val="100000"/>
                      </a:schemeClr>
                    </a:gs>
                    <a:gs pos="51000">
                      <a:srgbClr val="FF000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</a:rPr>
              <a:t>ou’re</a:t>
            </a:r>
            <a:r>
              <a:rPr lang="fr-FR" sz="3200" b="1" cap="none" spc="0" dirty="0">
                <a:ln w="13462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78000">
                      <a:srgbClr val="FF0000"/>
                    </a:gs>
                    <a:gs pos="0">
                      <a:schemeClr val="accent1">
                        <a:lumMod val="0"/>
                        <a:lumOff val="100000"/>
                      </a:schemeClr>
                    </a:gs>
                    <a:gs pos="0">
                      <a:schemeClr val="accent1">
                        <a:lumMod val="0"/>
                        <a:lumOff val="100000"/>
                      </a:schemeClr>
                    </a:gs>
                    <a:gs pos="51000">
                      <a:srgbClr val="FF000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</a:rPr>
              <a:t> a </a:t>
            </a:r>
            <a:r>
              <a:rPr lang="fr-FR" sz="32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78000">
                      <a:srgbClr val="FF0000"/>
                    </a:gs>
                    <a:gs pos="0">
                      <a:schemeClr val="accent1">
                        <a:lumMod val="0"/>
                        <a:lumOff val="100000"/>
                      </a:schemeClr>
                    </a:gs>
                    <a:gs pos="0">
                      <a:schemeClr val="accent1">
                        <a:lumMod val="0"/>
                        <a:lumOff val="100000"/>
                      </a:schemeClr>
                    </a:gs>
                    <a:gs pos="51000">
                      <a:srgbClr val="FF000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</a:rPr>
              <a:t>little</a:t>
            </a:r>
            <a:r>
              <a:rPr lang="fr-FR" sz="3200" b="1" cap="none" spc="0" dirty="0">
                <a:ln w="13462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78000">
                      <a:srgbClr val="FF0000"/>
                    </a:gs>
                    <a:gs pos="0">
                      <a:schemeClr val="accent1">
                        <a:lumMod val="0"/>
                        <a:lumOff val="100000"/>
                      </a:schemeClr>
                    </a:gs>
                    <a:gs pos="0">
                      <a:schemeClr val="accent1">
                        <a:lumMod val="0"/>
                        <a:lumOff val="100000"/>
                      </a:schemeClr>
                    </a:gs>
                    <a:gs pos="51000">
                      <a:srgbClr val="FF000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</a:rPr>
              <a:t> </a:t>
            </a:r>
            <a:r>
              <a:rPr lang="fr-FR" sz="32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78000">
                      <a:srgbClr val="FF0000"/>
                    </a:gs>
                    <a:gs pos="0">
                      <a:schemeClr val="accent1">
                        <a:lumMod val="0"/>
                        <a:lumOff val="100000"/>
                      </a:schemeClr>
                    </a:gs>
                    <a:gs pos="0">
                      <a:schemeClr val="accent1">
                        <a:lumMod val="0"/>
                        <a:lumOff val="100000"/>
                      </a:schemeClr>
                    </a:gs>
                    <a:gs pos="51000">
                      <a:srgbClr val="FF000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</a:rPr>
              <a:t>hungry</a:t>
            </a:r>
            <a:r>
              <a:rPr lang="fr-FR" sz="3200" b="1" dirty="0">
                <a:ln w="13462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78000">
                      <a:srgbClr val="FF0000"/>
                    </a:gs>
                    <a:gs pos="0">
                      <a:schemeClr val="accent1">
                        <a:lumMod val="0"/>
                        <a:lumOff val="100000"/>
                      </a:schemeClr>
                    </a:gs>
                    <a:gs pos="0">
                      <a:schemeClr val="accent1">
                        <a:lumMod val="0"/>
                        <a:lumOff val="100000"/>
                      </a:schemeClr>
                    </a:gs>
                    <a:gs pos="51000">
                      <a:srgbClr val="FF000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</a:rPr>
              <a:t>?</a:t>
            </a:r>
            <a:endParaRPr lang="fr-FR" sz="3200" b="1" cap="none" spc="0" dirty="0">
              <a:ln w="13462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78000">
                    <a:srgbClr val="FF0000"/>
                  </a:gs>
                  <a:gs pos="0">
                    <a:schemeClr val="accent1">
                      <a:lumMod val="0"/>
                      <a:lumOff val="100000"/>
                    </a:schemeClr>
                  </a:gs>
                  <a:gs pos="0">
                    <a:schemeClr val="accent1">
                      <a:lumMod val="0"/>
                      <a:lumOff val="100000"/>
                    </a:schemeClr>
                  </a:gs>
                  <a:gs pos="51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</a:endParaRPr>
          </a:p>
        </p:txBody>
      </p:sp>
      <p:sp>
        <p:nvSpPr>
          <p:cNvPr id="20" name="Flèche : virage 19">
            <a:extLst>
              <a:ext uri="{FF2B5EF4-FFF2-40B4-BE49-F238E27FC236}">
                <a16:creationId xmlns:a16="http://schemas.microsoft.com/office/drawing/2014/main" id="{2735A75C-6938-43FA-85F6-158694BD3517}"/>
              </a:ext>
            </a:extLst>
          </p:cNvPr>
          <p:cNvSpPr/>
          <p:nvPr/>
        </p:nvSpPr>
        <p:spPr>
          <a:xfrm rot="1769709">
            <a:off x="7642440" y="1735193"/>
            <a:ext cx="811416" cy="440116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Flèche : virage 20">
            <a:extLst>
              <a:ext uri="{FF2B5EF4-FFF2-40B4-BE49-F238E27FC236}">
                <a16:creationId xmlns:a16="http://schemas.microsoft.com/office/drawing/2014/main" id="{5D2AC643-6F40-47B9-89A2-B5CF689BAB7A}"/>
              </a:ext>
            </a:extLst>
          </p:cNvPr>
          <p:cNvSpPr/>
          <p:nvPr/>
        </p:nvSpPr>
        <p:spPr>
          <a:xfrm rot="19779549" flipH="1">
            <a:off x="3107977" y="1759286"/>
            <a:ext cx="784762" cy="440379"/>
          </a:xfrm>
          <a:prstGeom prst="bentArrow">
            <a:avLst>
              <a:gd name="adj1" fmla="val 25000"/>
              <a:gd name="adj2" fmla="val 20135"/>
              <a:gd name="adj3" fmla="val 25000"/>
              <a:gd name="adj4" fmla="val 4375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8ACD6136-526B-4B95-AEE6-2A49D1C1FE58}"/>
              </a:ext>
            </a:extLst>
          </p:cNvPr>
          <p:cNvSpPr/>
          <p:nvPr/>
        </p:nvSpPr>
        <p:spPr>
          <a:xfrm rot="9271896">
            <a:off x="3179235" y="4072138"/>
            <a:ext cx="899732" cy="19184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FCFFDBBE-2B86-4E4E-8455-8C20B175D85F}"/>
              </a:ext>
            </a:extLst>
          </p:cNvPr>
          <p:cNvSpPr/>
          <p:nvPr/>
        </p:nvSpPr>
        <p:spPr>
          <a:xfrm rot="1488143">
            <a:off x="7762058" y="3987757"/>
            <a:ext cx="899732" cy="19184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F5926EF-DAF7-4897-847B-FA32A5675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191" y="3855546"/>
            <a:ext cx="2113613" cy="117239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CD82D69-4D1E-402F-863C-B50698FC3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83" y="1877450"/>
            <a:ext cx="1411335" cy="155154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0986323-5DD4-4D60-81B4-BBEA44BC48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162" y="313949"/>
            <a:ext cx="739267" cy="147853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1A087EA-226F-49AB-9D2F-56E24F9594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262">
            <a:off x="393842" y="2100112"/>
            <a:ext cx="530382" cy="649367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E63CB9C-126A-4D69-BA5A-24DF761813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262">
            <a:off x="9151727" y="1395926"/>
            <a:ext cx="433776" cy="63166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BFEC8A3-CC5C-4A21-A2AE-F784CD7265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0" y="4884224"/>
            <a:ext cx="532077" cy="53487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D3975F7C-CD96-4318-902B-33746CFA4A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459" y="3294401"/>
            <a:ext cx="532077" cy="534872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A191776-EEAD-476A-BE06-EAEDE53F73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357" y="3385163"/>
            <a:ext cx="532077" cy="53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9781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10035</TotalTime>
  <Words>799</Words>
  <Application>Microsoft Office PowerPoint</Application>
  <PresentationFormat>Grand écran</PresentationFormat>
  <Paragraphs>218</Paragraphs>
  <Slides>27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8" baseType="lpstr">
      <vt:lpstr>Aharoni</vt:lpstr>
      <vt:lpstr>Arial</vt:lpstr>
      <vt:lpstr>Arial Black</vt:lpstr>
      <vt:lpstr>Arial Rounded MT Bold</vt:lpstr>
      <vt:lpstr>Calibri</vt:lpstr>
      <vt:lpstr>Calibri Light</vt:lpstr>
      <vt:lpstr>Gill Sans Ultra Bold Condensed</vt:lpstr>
      <vt:lpstr>Ink Free</vt:lpstr>
      <vt:lpstr>Source Serif Pro Black</vt:lpstr>
      <vt:lpstr>Wingdings</vt:lpstr>
      <vt:lpstr>Thème Office</vt:lpstr>
      <vt:lpstr>KEEP CALM AND SPEAK  ENGLISH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Let’s go shopping! Tell your Mum  what you’ve got and what you haven’t got.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Hollinka Natalie</dc:creator>
  <cp:lastModifiedBy>i5-OPS</cp:lastModifiedBy>
  <cp:revision>175</cp:revision>
  <cp:lastPrinted>2020-04-14T09:45:28Z</cp:lastPrinted>
  <dcterms:created xsi:type="dcterms:W3CDTF">2020-04-01T17:22:35Z</dcterms:created>
  <dcterms:modified xsi:type="dcterms:W3CDTF">2020-04-14T09:49:55Z</dcterms:modified>
</cp:coreProperties>
</file>