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256" r:id="rId3"/>
    <p:sldId id="265" r:id="rId4"/>
    <p:sldId id="269" r:id="rId5"/>
    <p:sldId id="271" r:id="rId6"/>
    <p:sldId id="277" r:id="rId7"/>
    <p:sldId id="257" r:id="rId8"/>
    <p:sldId id="267" r:id="rId9"/>
    <p:sldId id="273" r:id="rId10"/>
    <p:sldId id="272" r:id="rId11"/>
    <p:sldId id="260" r:id="rId12"/>
    <p:sldId id="263" r:id="rId13"/>
    <p:sldId id="264" r:id="rId14"/>
    <p:sldId id="259" r:id="rId15"/>
    <p:sldId id="258" r:id="rId16"/>
    <p:sldId id="274" r:id="rId17"/>
    <p:sldId id="266" r:id="rId18"/>
    <p:sldId id="276" r:id="rId19"/>
    <p:sldId id="268"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inka Natalie" initials="HN" lastIdx="3" clrIdx="0">
    <p:extLst>
      <p:ext uri="{19B8F6BF-5375-455C-9EA6-DF929625EA0E}">
        <p15:presenceInfo xmlns:p15="http://schemas.microsoft.com/office/powerpoint/2012/main" userId="09aca63a04aff2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FF"/>
    <a:srgbClr val="CC9900"/>
    <a:srgbClr val="33CCFF"/>
    <a:srgbClr val="006699"/>
    <a:srgbClr val="FFCCCC"/>
    <a:srgbClr val="00FFCC"/>
    <a:srgbClr val="FFFF99"/>
    <a:srgbClr val="CC00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61" d="100"/>
          <a:sy n="61" d="100"/>
        </p:scale>
        <p:origin x="874"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02T08:03:21.799" idx="3">
    <p:pos x="10" y="10"/>
    <p:text>Projection de l'emploi du temps "seul"      So you know this document....but what is it in English? click : it's my timetable!    Now what form are you in? in sixième? in 5ème?   And what about this time table? a sixieme's timetable? a cibquieme's timetable? wheres the class? click pour faire apparaitre la flèche : 7C strange isn't it??? click year 7C is the class! When you are in year 7 in England, you are in 6ème in France...So when you are in 5ème in France...in England you are... yes you're right in year 8! Very good   So year 7 is 6ème in France and year 8 is 5ème in France. School is a little different in England . Let's discover the subjects now....They have got...on...at...   faire apparaitre les matières à chaque fois. Avec pause what about you? when have you got History...     Puis Focus sur les horaires: what time do they start? Yes they start at 9:05 it's ok :-)    Now what time do they finish...They finish ....at 3! yes at three click smiley! They're lucky ! Oh wiat a minute...they finsih at 3 on Mondays...on Tuesdays...and click they finish at 3 on Wednesdays too!    Un recap en Français à ce stade?</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710BD-DD64-423B-BC2F-AF08DD136EF1}" type="datetimeFigureOut">
              <a:rPr lang="fr-FR" smtClean="0"/>
              <a:t>04/04/2020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E5558-A6EC-4224-9E50-D325DCC986ED}" type="slidenum">
              <a:rPr lang="fr-FR" smtClean="0"/>
              <a:t>‹N°›</a:t>
            </a:fld>
            <a:endParaRPr lang="fr-FR"/>
          </a:p>
        </p:txBody>
      </p:sp>
    </p:spTree>
    <p:extLst>
      <p:ext uri="{BB962C8B-B14F-4D97-AF65-F5344CB8AC3E}">
        <p14:creationId xmlns:p14="http://schemas.microsoft.com/office/powerpoint/2010/main" val="1433590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Hi, my name's Natalie. I'm a teacher in </a:t>
            </a:r>
            <a:r>
              <a:rPr lang="en-US" dirty="0" err="1"/>
              <a:t>collège</a:t>
            </a:r>
            <a:r>
              <a:rPr lang="en-US" dirty="0"/>
              <a:t> Beau Soleil in </a:t>
            </a:r>
            <a:r>
              <a:rPr lang="en-US" dirty="0" err="1"/>
              <a:t>Chelles</a:t>
            </a:r>
            <a:r>
              <a:rPr lang="en-US" dirty="0"/>
              <a:t> and today's lesson is about school in England.    But remember no school these days! You must stay at home it's very important for you for your friends and for your family</a:t>
            </a:r>
            <a:endParaRPr lang="fr-FR" dirty="0"/>
          </a:p>
        </p:txBody>
      </p:sp>
      <p:sp>
        <p:nvSpPr>
          <p:cNvPr id="4" name="Espace réservé du numéro de diapositive 3"/>
          <p:cNvSpPr>
            <a:spLocks noGrp="1"/>
          </p:cNvSpPr>
          <p:nvPr>
            <p:ph type="sldNum" sz="quarter" idx="5"/>
          </p:nvPr>
        </p:nvSpPr>
        <p:spPr/>
        <p:txBody>
          <a:bodyPr/>
          <a:lstStyle/>
          <a:p>
            <a:fld id="{BB8E5558-A6EC-4224-9E50-D325DCC986ED}" type="slidenum">
              <a:rPr lang="fr-FR" smtClean="0"/>
              <a:t>2</a:t>
            </a:fld>
            <a:endParaRPr lang="fr-FR"/>
          </a:p>
        </p:txBody>
      </p:sp>
    </p:spTree>
    <p:extLst>
      <p:ext uri="{BB962C8B-B14F-4D97-AF65-F5344CB8AC3E}">
        <p14:creationId xmlns:p14="http://schemas.microsoft.com/office/powerpoint/2010/main" val="165963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Partie en français pour annoncer les objectifs</a:t>
            </a:r>
          </a:p>
        </p:txBody>
      </p:sp>
      <p:sp>
        <p:nvSpPr>
          <p:cNvPr id="4" name="Espace réservé du numéro de diapositive 3"/>
          <p:cNvSpPr>
            <a:spLocks noGrp="1"/>
          </p:cNvSpPr>
          <p:nvPr>
            <p:ph type="sldNum" sz="quarter" idx="5"/>
          </p:nvPr>
        </p:nvSpPr>
        <p:spPr/>
        <p:txBody>
          <a:bodyPr/>
          <a:lstStyle/>
          <a:p>
            <a:fld id="{BB8E5558-A6EC-4224-9E50-D325DCC986ED}" type="slidenum">
              <a:rPr lang="fr-FR" smtClean="0"/>
              <a:t>3</a:t>
            </a:fld>
            <a:endParaRPr lang="fr-FR"/>
          </a:p>
        </p:txBody>
      </p:sp>
    </p:spTree>
    <p:extLst>
      <p:ext uri="{BB962C8B-B14F-4D97-AF65-F5344CB8AC3E}">
        <p14:creationId xmlns:p14="http://schemas.microsoft.com/office/powerpoint/2010/main" val="163289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Projection de </a:t>
            </a:r>
            <a:r>
              <a:rPr lang="en-US" dirty="0" err="1"/>
              <a:t>l'emploi</a:t>
            </a:r>
            <a:r>
              <a:rPr lang="en-US" dirty="0"/>
              <a:t> du temps "</a:t>
            </a:r>
            <a:r>
              <a:rPr lang="en-US" dirty="0" err="1"/>
              <a:t>seul</a:t>
            </a:r>
            <a:r>
              <a:rPr lang="en-US" dirty="0"/>
              <a:t>"      So you know this document....but what is it in English? click : it's my timetable!    Now what form are you in? in </a:t>
            </a:r>
            <a:r>
              <a:rPr lang="en-US" dirty="0" err="1"/>
              <a:t>sixième</a:t>
            </a:r>
            <a:r>
              <a:rPr lang="en-US" dirty="0"/>
              <a:t>? in 5ème?   And what about this time table? a </a:t>
            </a:r>
            <a:r>
              <a:rPr lang="en-US" dirty="0" err="1"/>
              <a:t>sixieme's</a:t>
            </a:r>
            <a:r>
              <a:rPr lang="en-US" dirty="0"/>
              <a:t> timetable? a </a:t>
            </a:r>
            <a:r>
              <a:rPr lang="en-US" dirty="0" err="1"/>
              <a:t>cibquieme's</a:t>
            </a:r>
            <a:r>
              <a:rPr lang="en-US" dirty="0"/>
              <a:t> timetable? </a:t>
            </a:r>
            <a:r>
              <a:rPr lang="en-US" dirty="0" err="1"/>
              <a:t>wheres</a:t>
            </a:r>
            <a:r>
              <a:rPr lang="en-US" dirty="0"/>
              <a:t> the class? click pour faire </a:t>
            </a:r>
            <a:r>
              <a:rPr lang="en-US" dirty="0" err="1"/>
              <a:t>apparaitre</a:t>
            </a:r>
            <a:r>
              <a:rPr lang="en-US" dirty="0"/>
              <a:t> la </a:t>
            </a:r>
            <a:r>
              <a:rPr lang="en-US" dirty="0" err="1"/>
              <a:t>flèche</a:t>
            </a:r>
            <a:r>
              <a:rPr lang="en-US" dirty="0"/>
              <a:t> : 7C strange isn't it??? click year 7C is the class! When you are in year 7 in England, you are in 6ème in France...So when you are in 5ème in France...in England you are... yes you're right in year 8! Very good   So year 7 is 6ème in France and year 8 is 5ème in France. School is a little different in England . Let's discover the subjects now....They have got...on...at...   faire </a:t>
            </a:r>
            <a:r>
              <a:rPr lang="en-US" dirty="0" err="1"/>
              <a:t>apparaitre</a:t>
            </a:r>
            <a:r>
              <a:rPr lang="en-US" dirty="0"/>
              <a:t> les matières à </a:t>
            </a:r>
            <a:r>
              <a:rPr lang="en-US" dirty="0" err="1"/>
              <a:t>chaque</a:t>
            </a:r>
            <a:r>
              <a:rPr lang="en-US" dirty="0"/>
              <a:t> </a:t>
            </a:r>
            <a:r>
              <a:rPr lang="en-US" dirty="0" err="1"/>
              <a:t>fois</a:t>
            </a:r>
            <a:r>
              <a:rPr lang="en-US" dirty="0"/>
              <a:t>. Avec pause what about you? when have you got History...     </a:t>
            </a:r>
            <a:r>
              <a:rPr lang="en-US" dirty="0" err="1"/>
              <a:t>Puis</a:t>
            </a:r>
            <a:r>
              <a:rPr lang="en-US" dirty="0"/>
              <a:t> Focus sur les </a:t>
            </a:r>
            <a:r>
              <a:rPr lang="en-US" dirty="0" err="1"/>
              <a:t>horaires</a:t>
            </a:r>
            <a:r>
              <a:rPr lang="en-US" dirty="0"/>
              <a:t>: what time do they start? Yes they start at 9:05 it's ok :-)    Now what time do they finish...They finish ....at 3! yes at three click smiley! They're lucky ! Oh wait a minute...they finish at 3 on Mondays...on Tuesdays...and click they finish at 3 on Wednesdays too!    Un recap </a:t>
            </a:r>
            <a:r>
              <a:rPr lang="en-US" dirty="0" err="1"/>
              <a:t>en</a:t>
            </a:r>
            <a:r>
              <a:rPr lang="en-US" dirty="0"/>
              <a:t> </a:t>
            </a:r>
            <a:r>
              <a:rPr lang="en-US" dirty="0" err="1"/>
              <a:t>Français</a:t>
            </a:r>
            <a:r>
              <a:rPr lang="en-US" dirty="0"/>
              <a:t> à </a:t>
            </a:r>
            <a:r>
              <a:rPr lang="en-US" dirty="0" err="1"/>
              <a:t>ce</a:t>
            </a:r>
            <a:r>
              <a:rPr lang="en-US" dirty="0"/>
              <a:t> </a:t>
            </a:r>
            <a:r>
              <a:rPr lang="en-US" dirty="0" err="1"/>
              <a:t>stade</a:t>
            </a:r>
            <a:r>
              <a:rPr lang="en-US" dirty="0"/>
              <a:t>?</a:t>
            </a:r>
            <a:endParaRPr lang="fr-FR" dirty="0"/>
          </a:p>
        </p:txBody>
      </p:sp>
      <p:sp>
        <p:nvSpPr>
          <p:cNvPr id="4" name="Espace réservé du numéro de diapositive 3"/>
          <p:cNvSpPr>
            <a:spLocks noGrp="1"/>
          </p:cNvSpPr>
          <p:nvPr>
            <p:ph type="sldNum" sz="quarter" idx="5"/>
          </p:nvPr>
        </p:nvSpPr>
        <p:spPr/>
        <p:txBody>
          <a:bodyPr/>
          <a:lstStyle/>
          <a:p>
            <a:fld id="{BB8E5558-A6EC-4224-9E50-D325DCC986ED}" type="slidenum">
              <a:rPr lang="fr-FR" smtClean="0"/>
              <a:t>7</a:t>
            </a:fld>
            <a:endParaRPr lang="fr-FR"/>
          </a:p>
        </p:txBody>
      </p:sp>
    </p:spTree>
    <p:extLst>
      <p:ext uri="{BB962C8B-B14F-4D97-AF65-F5344CB8AC3E}">
        <p14:creationId xmlns:p14="http://schemas.microsoft.com/office/powerpoint/2010/main" val="277694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Projection de </a:t>
            </a:r>
            <a:r>
              <a:rPr lang="en-US" dirty="0" err="1"/>
              <a:t>l'emploi</a:t>
            </a:r>
            <a:r>
              <a:rPr lang="en-US" dirty="0"/>
              <a:t> du temps "</a:t>
            </a:r>
            <a:r>
              <a:rPr lang="en-US" dirty="0" err="1"/>
              <a:t>seul</a:t>
            </a:r>
            <a:r>
              <a:rPr lang="en-US" dirty="0"/>
              <a:t>"      So you know this document....but what is it in English? click : it's my timetable!    Now what form are you in? in </a:t>
            </a:r>
            <a:r>
              <a:rPr lang="en-US" dirty="0" err="1"/>
              <a:t>sixième</a:t>
            </a:r>
            <a:r>
              <a:rPr lang="en-US" dirty="0"/>
              <a:t>? in 5ème?   And what about this time table? a </a:t>
            </a:r>
            <a:r>
              <a:rPr lang="en-US" dirty="0" err="1"/>
              <a:t>sixieme's</a:t>
            </a:r>
            <a:r>
              <a:rPr lang="en-US" dirty="0"/>
              <a:t> timetable? a </a:t>
            </a:r>
            <a:r>
              <a:rPr lang="en-US" dirty="0" err="1"/>
              <a:t>cibquieme's</a:t>
            </a:r>
            <a:r>
              <a:rPr lang="en-US" dirty="0"/>
              <a:t> timetable? </a:t>
            </a:r>
            <a:r>
              <a:rPr lang="en-US" dirty="0" err="1"/>
              <a:t>wheres</a:t>
            </a:r>
            <a:r>
              <a:rPr lang="en-US" dirty="0"/>
              <a:t> the class? click pour faire </a:t>
            </a:r>
            <a:r>
              <a:rPr lang="en-US" dirty="0" err="1"/>
              <a:t>apparaitre</a:t>
            </a:r>
            <a:r>
              <a:rPr lang="en-US" dirty="0"/>
              <a:t> la </a:t>
            </a:r>
            <a:r>
              <a:rPr lang="en-US" dirty="0" err="1"/>
              <a:t>flèche</a:t>
            </a:r>
            <a:r>
              <a:rPr lang="en-US" dirty="0"/>
              <a:t> : 7C strange isn't it??? click year 7C is the class! When you are in year 7 in England, you are in 6ème in France...So when you are in 5ème in France...in England you are... yes you're right in year 8! Very good   So year 7 is 6ème in France and year 8 is 5ème in France. School is a little different in England . Let's discover the subjects now....They have got...on...at...   faire </a:t>
            </a:r>
            <a:r>
              <a:rPr lang="en-US" dirty="0" err="1"/>
              <a:t>apparaitre</a:t>
            </a:r>
            <a:r>
              <a:rPr lang="en-US" dirty="0"/>
              <a:t> les matières à </a:t>
            </a:r>
            <a:r>
              <a:rPr lang="en-US" dirty="0" err="1"/>
              <a:t>chaque</a:t>
            </a:r>
            <a:r>
              <a:rPr lang="en-US" dirty="0"/>
              <a:t> </a:t>
            </a:r>
            <a:r>
              <a:rPr lang="en-US" dirty="0" err="1"/>
              <a:t>fois</a:t>
            </a:r>
            <a:r>
              <a:rPr lang="en-US" dirty="0"/>
              <a:t>. Avec pause what about you? when have you got History...     </a:t>
            </a:r>
            <a:r>
              <a:rPr lang="en-US" dirty="0" err="1"/>
              <a:t>Puis</a:t>
            </a:r>
            <a:r>
              <a:rPr lang="en-US" dirty="0"/>
              <a:t> Focus sur les </a:t>
            </a:r>
            <a:r>
              <a:rPr lang="en-US" dirty="0" err="1"/>
              <a:t>horaires</a:t>
            </a:r>
            <a:r>
              <a:rPr lang="en-US" dirty="0"/>
              <a:t>: what time do they start? Yes they start at 9:05 it's ok :-)    Now what time do they finish...They finish ....at 3! yes at three click smiley! They're lucky ! Oh </a:t>
            </a:r>
            <a:r>
              <a:rPr lang="en-US" dirty="0" err="1"/>
              <a:t>wiat</a:t>
            </a:r>
            <a:r>
              <a:rPr lang="en-US" dirty="0"/>
              <a:t> a minute...they </a:t>
            </a:r>
            <a:r>
              <a:rPr lang="en-US" dirty="0" err="1"/>
              <a:t>finsih</a:t>
            </a:r>
            <a:r>
              <a:rPr lang="en-US" dirty="0"/>
              <a:t> at 3 on Mondays...on Tuesdays...and click they finish at 3 on Wednesdays too!    Un recap </a:t>
            </a:r>
            <a:r>
              <a:rPr lang="en-US" dirty="0" err="1"/>
              <a:t>en</a:t>
            </a:r>
            <a:r>
              <a:rPr lang="en-US" dirty="0"/>
              <a:t> </a:t>
            </a:r>
            <a:r>
              <a:rPr lang="en-US" dirty="0" err="1"/>
              <a:t>Français</a:t>
            </a:r>
            <a:r>
              <a:rPr lang="en-US" dirty="0"/>
              <a:t> à </a:t>
            </a:r>
            <a:r>
              <a:rPr lang="en-US" dirty="0" err="1"/>
              <a:t>ce</a:t>
            </a:r>
            <a:r>
              <a:rPr lang="en-US" dirty="0"/>
              <a:t> </a:t>
            </a:r>
            <a:r>
              <a:rPr lang="en-US" dirty="0" err="1"/>
              <a:t>stade</a:t>
            </a:r>
            <a:r>
              <a:rPr lang="en-US" dirty="0"/>
              <a:t>?</a:t>
            </a:r>
            <a:endParaRPr lang="fr-FR" dirty="0"/>
          </a:p>
        </p:txBody>
      </p:sp>
      <p:sp>
        <p:nvSpPr>
          <p:cNvPr id="4" name="Espace réservé du numéro de diapositive 3"/>
          <p:cNvSpPr>
            <a:spLocks noGrp="1"/>
          </p:cNvSpPr>
          <p:nvPr>
            <p:ph type="sldNum" sz="quarter" idx="5"/>
          </p:nvPr>
        </p:nvSpPr>
        <p:spPr/>
        <p:txBody>
          <a:bodyPr/>
          <a:lstStyle/>
          <a:p>
            <a:fld id="{BB8E5558-A6EC-4224-9E50-D325DCC986ED}" type="slidenum">
              <a:rPr lang="fr-FR" smtClean="0"/>
              <a:t>12</a:t>
            </a:fld>
            <a:endParaRPr lang="fr-FR"/>
          </a:p>
        </p:txBody>
      </p:sp>
    </p:spTree>
    <p:extLst>
      <p:ext uri="{BB962C8B-B14F-4D97-AF65-F5344CB8AC3E}">
        <p14:creationId xmlns:p14="http://schemas.microsoft.com/office/powerpoint/2010/main" val="204542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BA087-7EA4-48BD-8300-AA71273ECA2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5800C07-868C-4C9F-B08A-DA2F812F1C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5BFFB3B-4210-4BC2-98B2-8BA7F5401180}"/>
              </a:ext>
            </a:extLst>
          </p:cNvPr>
          <p:cNvSpPr>
            <a:spLocks noGrp="1"/>
          </p:cNvSpPr>
          <p:nvPr>
            <p:ph type="dt" sz="half" idx="10"/>
          </p:nvPr>
        </p:nvSpPr>
        <p:spPr/>
        <p:txBody>
          <a:bodyPr/>
          <a:lstStyle/>
          <a:p>
            <a:fld id="{8191F4EA-D035-4DB3-83B1-B5874A02FE47}" type="datetimeFigureOut">
              <a:rPr lang="fr-FR" smtClean="0"/>
              <a:t>04/04/2020</a:t>
            </a:fld>
            <a:endParaRPr lang="fr-FR"/>
          </a:p>
        </p:txBody>
      </p:sp>
      <p:sp>
        <p:nvSpPr>
          <p:cNvPr id="5" name="Espace réservé du pied de page 4">
            <a:extLst>
              <a:ext uri="{FF2B5EF4-FFF2-40B4-BE49-F238E27FC236}">
                <a16:creationId xmlns:a16="http://schemas.microsoft.com/office/drawing/2014/main" id="{45F2AEB3-6805-47CA-B56B-D841DF481B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4C6752-BD33-46B2-9631-A5A651CCD66B}"/>
              </a:ext>
            </a:extLst>
          </p:cNvPr>
          <p:cNvSpPr>
            <a:spLocks noGrp="1"/>
          </p:cNvSpPr>
          <p:nvPr>
            <p:ph type="sldNum" sz="quarter" idx="12"/>
          </p:nvPr>
        </p:nvSpPr>
        <p:spPr/>
        <p:txBody>
          <a:bodyPr/>
          <a:lstStyle/>
          <a:p>
            <a:fld id="{CDE9CAE2-8D5C-4E0B-BB18-CB9D14785155}" type="slidenum">
              <a:rPr lang="fr-FR" smtClean="0"/>
              <a:t>‹N°›</a:t>
            </a:fld>
            <a:endParaRPr lang="fr-FR"/>
          </a:p>
        </p:txBody>
      </p:sp>
    </p:spTree>
    <p:extLst>
      <p:ext uri="{BB962C8B-B14F-4D97-AF65-F5344CB8AC3E}">
        <p14:creationId xmlns:p14="http://schemas.microsoft.com/office/powerpoint/2010/main" val="422042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ABBF61-073F-47C2-959B-288E594F8D5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BDC4C62-029F-4D0A-9CE3-958A15B342B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38EB7B-9933-401A-B910-B07B60B38856}"/>
              </a:ext>
            </a:extLst>
          </p:cNvPr>
          <p:cNvSpPr>
            <a:spLocks noGrp="1"/>
          </p:cNvSpPr>
          <p:nvPr>
            <p:ph type="dt" sz="half" idx="10"/>
          </p:nvPr>
        </p:nvSpPr>
        <p:spPr/>
        <p:txBody>
          <a:bodyPr/>
          <a:lstStyle/>
          <a:p>
            <a:fld id="{8191F4EA-D035-4DB3-83B1-B5874A02FE47}" type="datetimeFigureOut">
              <a:rPr lang="fr-FR" smtClean="0"/>
              <a:t>04/04/2020</a:t>
            </a:fld>
            <a:endParaRPr lang="fr-FR"/>
          </a:p>
        </p:txBody>
      </p:sp>
      <p:sp>
        <p:nvSpPr>
          <p:cNvPr id="5" name="Espace réservé du pied de page 4">
            <a:extLst>
              <a:ext uri="{FF2B5EF4-FFF2-40B4-BE49-F238E27FC236}">
                <a16:creationId xmlns:a16="http://schemas.microsoft.com/office/drawing/2014/main" id="{B331BC01-BC02-40F8-856F-F9E453E7A3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676876-A62D-4160-AF66-DD54B33FFFA7}"/>
              </a:ext>
            </a:extLst>
          </p:cNvPr>
          <p:cNvSpPr>
            <a:spLocks noGrp="1"/>
          </p:cNvSpPr>
          <p:nvPr>
            <p:ph type="sldNum" sz="quarter" idx="12"/>
          </p:nvPr>
        </p:nvSpPr>
        <p:spPr/>
        <p:txBody>
          <a:bodyPr/>
          <a:lstStyle/>
          <a:p>
            <a:fld id="{CDE9CAE2-8D5C-4E0B-BB18-CB9D14785155}" type="slidenum">
              <a:rPr lang="fr-FR" smtClean="0"/>
              <a:t>‹N°›</a:t>
            </a:fld>
            <a:endParaRPr lang="fr-FR"/>
          </a:p>
        </p:txBody>
      </p:sp>
    </p:spTree>
    <p:extLst>
      <p:ext uri="{BB962C8B-B14F-4D97-AF65-F5344CB8AC3E}">
        <p14:creationId xmlns:p14="http://schemas.microsoft.com/office/powerpoint/2010/main" val="19815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60918F6-74B1-45D1-8934-D9CDA54EEA1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CCB1269-1D5D-4AC1-9A14-918C5787830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EBDE1F-2ABF-4AD4-8BC6-3FEE53CA0E8B}"/>
              </a:ext>
            </a:extLst>
          </p:cNvPr>
          <p:cNvSpPr>
            <a:spLocks noGrp="1"/>
          </p:cNvSpPr>
          <p:nvPr>
            <p:ph type="dt" sz="half" idx="10"/>
          </p:nvPr>
        </p:nvSpPr>
        <p:spPr/>
        <p:txBody>
          <a:bodyPr/>
          <a:lstStyle/>
          <a:p>
            <a:fld id="{8191F4EA-D035-4DB3-83B1-B5874A02FE47}" type="datetimeFigureOut">
              <a:rPr lang="fr-FR" smtClean="0"/>
              <a:t>04/04/2020</a:t>
            </a:fld>
            <a:endParaRPr lang="fr-FR"/>
          </a:p>
        </p:txBody>
      </p:sp>
      <p:sp>
        <p:nvSpPr>
          <p:cNvPr id="5" name="Espace réservé du pied de page 4">
            <a:extLst>
              <a:ext uri="{FF2B5EF4-FFF2-40B4-BE49-F238E27FC236}">
                <a16:creationId xmlns:a16="http://schemas.microsoft.com/office/drawing/2014/main" id="{05E1ED51-6B75-42D9-86BE-C1142245AD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6FBF5D-1F35-4273-B327-6D03B5DC1611}"/>
              </a:ext>
            </a:extLst>
          </p:cNvPr>
          <p:cNvSpPr>
            <a:spLocks noGrp="1"/>
          </p:cNvSpPr>
          <p:nvPr>
            <p:ph type="sldNum" sz="quarter" idx="12"/>
          </p:nvPr>
        </p:nvSpPr>
        <p:spPr/>
        <p:txBody>
          <a:bodyPr/>
          <a:lstStyle/>
          <a:p>
            <a:fld id="{CDE9CAE2-8D5C-4E0B-BB18-CB9D14785155}" type="slidenum">
              <a:rPr lang="fr-FR" smtClean="0"/>
              <a:t>‹N°›</a:t>
            </a:fld>
            <a:endParaRPr lang="fr-FR"/>
          </a:p>
        </p:txBody>
      </p:sp>
    </p:spTree>
    <p:extLst>
      <p:ext uri="{BB962C8B-B14F-4D97-AF65-F5344CB8AC3E}">
        <p14:creationId xmlns:p14="http://schemas.microsoft.com/office/powerpoint/2010/main" val="12475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091D20-BDC1-4331-9DA3-115BE7B32D4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EBA7FDA-96D0-4B20-8DDF-4C473953970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7DC369-81E9-4E34-AC35-987850A5CD2B}"/>
              </a:ext>
            </a:extLst>
          </p:cNvPr>
          <p:cNvSpPr>
            <a:spLocks noGrp="1"/>
          </p:cNvSpPr>
          <p:nvPr>
            <p:ph type="dt" sz="half" idx="10"/>
          </p:nvPr>
        </p:nvSpPr>
        <p:spPr/>
        <p:txBody>
          <a:bodyPr/>
          <a:lstStyle/>
          <a:p>
            <a:fld id="{8191F4EA-D035-4DB3-83B1-B5874A02FE47}" type="datetimeFigureOut">
              <a:rPr lang="fr-FR" smtClean="0"/>
              <a:t>04/04/2020</a:t>
            </a:fld>
            <a:endParaRPr lang="fr-FR"/>
          </a:p>
        </p:txBody>
      </p:sp>
      <p:sp>
        <p:nvSpPr>
          <p:cNvPr id="5" name="Espace réservé du pied de page 4">
            <a:extLst>
              <a:ext uri="{FF2B5EF4-FFF2-40B4-BE49-F238E27FC236}">
                <a16:creationId xmlns:a16="http://schemas.microsoft.com/office/drawing/2014/main" id="{E8CDDB52-CA07-4405-B06A-2143FFE02A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E4559B8-4FBA-4F17-903D-13AED5439B3F}"/>
              </a:ext>
            </a:extLst>
          </p:cNvPr>
          <p:cNvSpPr>
            <a:spLocks noGrp="1"/>
          </p:cNvSpPr>
          <p:nvPr>
            <p:ph type="sldNum" sz="quarter" idx="12"/>
          </p:nvPr>
        </p:nvSpPr>
        <p:spPr/>
        <p:txBody>
          <a:bodyPr/>
          <a:lstStyle/>
          <a:p>
            <a:fld id="{CDE9CAE2-8D5C-4E0B-BB18-CB9D14785155}" type="slidenum">
              <a:rPr lang="fr-FR" smtClean="0"/>
              <a:t>‹N°›</a:t>
            </a:fld>
            <a:endParaRPr lang="fr-FR"/>
          </a:p>
        </p:txBody>
      </p:sp>
    </p:spTree>
    <p:extLst>
      <p:ext uri="{BB962C8B-B14F-4D97-AF65-F5344CB8AC3E}">
        <p14:creationId xmlns:p14="http://schemas.microsoft.com/office/powerpoint/2010/main" val="397194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39E223-EFC1-4F9C-AE85-2825482713E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8D6A309-4BA9-4D72-BB1F-986FD37B89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5A63940-957F-43A5-A4F0-8A1C3A6496DA}"/>
              </a:ext>
            </a:extLst>
          </p:cNvPr>
          <p:cNvSpPr>
            <a:spLocks noGrp="1"/>
          </p:cNvSpPr>
          <p:nvPr>
            <p:ph type="dt" sz="half" idx="10"/>
          </p:nvPr>
        </p:nvSpPr>
        <p:spPr/>
        <p:txBody>
          <a:bodyPr/>
          <a:lstStyle/>
          <a:p>
            <a:fld id="{8191F4EA-D035-4DB3-83B1-B5874A02FE47}" type="datetimeFigureOut">
              <a:rPr lang="fr-FR" smtClean="0"/>
              <a:t>04/04/2020</a:t>
            </a:fld>
            <a:endParaRPr lang="fr-FR"/>
          </a:p>
        </p:txBody>
      </p:sp>
      <p:sp>
        <p:nvSpPr>
          <p:cNvPr id="5" name="Espace réservé du pied de page 4">
            <a:extLst>
              <a:ext uri="{FF2B5EF4-FFF2-40B4-BE49-F238E27FC236}">
                <a16:creationId xmlns:a16="http://schemas.microsoft.com/office/drawing/2014/main" id="{3DA88836-BB40-488A-81FB-4A12030FAE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6DAA47-6E6C-45D4-A04B-5DD9E323C392}"/>
              </a:ext>
            </a:extLst>
          </p:cNvPr>
          <p:cNvSpPr>
            <a:spLocks noGrp="1"/>
          </p:cNvSpPr>
          <p:nvPr>
            <p:ph type="sldNum" sz="quarter" idx="12"/>
          </p:nvPr>
        </p:nvSpPr>
        <p:spPr/>
        <p:txBody>
          <a:bodyPr/>
          <a:lstStyle/>
          <a:p>
            <a:fld id="{CDE9CAE2-8D5C-4E0B-BB18-CB9D14785155}" type="slidenum">
              <a:rPr lang="fr-FR" smtClean="0"/>
              <a:t>‹N°›</a:t>
            </a:fld>
            <a:endParaRPr lang="fr-FR"/>
          </a:p>
        </p:txBody>
      </p:sp>
    </p:spTree>
    <p:extLst>
      <p:ext uri="{BB962C8B-B14F-4D97-AF65-F5344CB8AC3E}">
        <p14:creationId xmlns:p14="http://schemas.microsoft.com/office/powerpoint/2010/main" val="126214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2811C-D246-4CFD-85DA-58F5AE8EA4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ED49DD4-0D4C-4F4D-95E7-B90EF2FD7FE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CCF29E0-D3AD-44C3-9289-0FA3E7CA634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CF31EA4-0FC5-48AF-A07D-A7F7A9943D1C}"/>
              </a:ext>
            </a:extLst>
          </p:cNvPr>
          <p:cNvSpPr>
            <a:spLocks noGrp="1"/>
          </p:cNvSpPr>
          <p:nvPr>
            <p:ph type="dt" sz="half" idx="10"/>
          </p:nvPr>
        </p:nvSpPr>
        <p:spPr/>
        <p:txBody>
          <a:bodyPr/>
          <a:lstStyle/>
          <a:p>
            <a:fld id="{8191F4EA-D035-4DB3-83B1-B5874A02FE47}" type="datetimeFigureOut">
              <a:rPr lang="fr-FR" smtClean="0"/>
              <a:t>04/04/2020</a:t>
            </a:fld>
            <a:endParaRPr lang="fr-FR"/>
          </a:p>
        </p:txBody>
      </p:sp>
      <p:sp>
        <p:nvSpPr>
          <p:cNvPr id="6" name="Espace réservé du pied de page 5">
            <a:extLst>
              <a:ext uri="{FF2B5EF4-FFF2-40B4-BE49-F238E27FC236}">
                <a16:creationId xmlns:a16="http://schemas.microsoft.com/office/drawing/2014/main" id="{FC57CDCA-34CA-49C3-8520-007C0D59B3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0CA850-3889-4450-A58F-0B84581B916A}"/>
              </a:ext>
            </a:extLst>
          </p:cNvPr>
          <p:cNvSpPr>
            <a:spLocks noGrp="1"/>
          </p:cNvSpPr>
          <p:nvPr>
            <p:ph type="sldNum" sz="quarter" idx="12"/>
          </p:nvPr>
        </p:nvSpPr>
        <p:spPr/>
        <p:txBody>
          <a:bodyPr/>
          <a:lstStyle/>
          <a:p>
            <a:fld id="{CDE9CAE2-8D5C-4E0B-BB18-CB9D14785155}" type="slidenum">
              <a:rPr lang="fr-FR" smtClean="0"/>
              <a:t>‹N°›</a:t>
            </a:fld>
            <a:endParaRPr lang="fr-FR"/>
          </a:p>
        </p:txBody>
      </p:sp>
    </p:spTree>
    <p:extLst>
      <p:ext uri="{BB962C8B-B14F-4D97-AF65-F5344CB8AC3E}">
        <p14:creationId xmlns:p14="http://schemas.microsoft.com/office/powerpoint/2010/main" val="1646134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D41DF-52DC-492C-A1B7-8CB632B7FC3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8A1E39D-536F-41A0-B75A-271D417E18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C18A072-E75B-4258-9A4C-EC7A63C7D20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52FB3D0-2F7A-4721-895B-BDE263051F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F685D3A-0D85-4FCD-8A3A-C3C027B05BB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8E278B2-4FA6-4F76-9920-3316AFEB9CA3}"/>
              </a:ext>
            </a:extLst>
          </p:cNvPr>
          <p:cNvSpPr>
            <a:spLocks noGrp="1"/>
          </p:cNvSpPr>
          <p:nvPr>
            <p:ph type="dt" sz="half" idx="10"/>
          </p:nvPr>
        </p:nvSpPr>
        <p:spPr/>
        <p:txBody>
          <a:bodyPr/>
          <a:lstStyle/>
          <a:p>
            <a:fld id="{8191F4EA-D035-4DB3-83B1-B5874A02FE47}" type="datetimeFigureOut">
              <a:rPr lang="fr-FR" smtClean="0"/>
              <a:t>04/04/2020</a:t>
            </a:fld>
            <a:endParaRPr lang="fr-FR"/>
          </a:p>
        </p:txBody>
      </p:sp>
      <p:sp>
        <p:nvSpPr>
          <p:cNvPr id="8" name="Espace réservé du pied de page 7">
            <a:extLst>
              <a:ext uri="{FF2B5EF4-FFF2-40B4-BE49-F238E27FC236}">
                <a16:creationId xmlns:a16="http://schemas.microsoft.com/office/drawing/2014/main" id="{16C08DDE-1645-44B6-83B0-F7395596AD9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83EFC43-47B9-4777-B889-13CF9A8D997F}"/>
              </a:ext>
            </a:extLst>
          </p:cNvPr>
          <p:cNvSpPr>
            <a:spLocks noGrp="1"/>
          </p:cNvSpPr>
          <p:nvPr>
            <p:ph type="sldNum" sz="quarter" idx="12"/>
          </p:nvPr>
        </p:nvSpPr>
        <p:spPr/>
        <p:txBody>
          <a:bodyPr/>
          <a:lstStyle/>
          <a:p>
            <a:fld id="{CDE9CAE2-8D5C-4E0B-BB18-CB9D14785155}" type="slidenum">
              <a:rPr lang="fr-FR" smtClean="0"/>
              <a:t>‹N°›</a:t>
            </a:fld>
            <a:endParaRPr lang="fr-FR"/>
          </a:p>
        </p:txBody>
      </p:sp>
    </p:spTree>
    <p:extLst>
      <p:ext uri="{BB962C8B-B14F-4D97-AF65-F5344CB8AC3E}">
        <p14:creationId xmlns:p14="http://schemas.microsoft.com/office/powerpoint/2010/main" val="353434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944852-20D2-496D-9DA9-C53B204B2D3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2F53501-A9F0-442A-B90F-E5BF8185FF0F}"/>
              </a:ext>
            </a:extLst>
          </p:cNvPr>
          <p:cNvSpPr>
            <a:spLocks noGrp="1"/>
          </p:cNvSpPr>
          <p:nvPr>
            <p:ph type="dt" sz="half" idx="10"/>
          </p:nvPr>
        </p:nvSpPr>
        <p:spPr/>
        <p:txBody>
          <a:bodyPr/>
          <a:lstStyle/>
          <a:p>
            <a:fld id="{8191F4EA-D035-4DB3-83B1-B5874A02FE47}" type="datetimeFigureOut">
              <a:rPr lang="fr-FR" smtClean="0"/>
              <a:t>04/04/2020</a:t>
            </a:fld>
            <a:endParaRPr lang="fr-FR"/>
          </a:p>
        </p:txBody>
      </p:sp>
      <p:sp>
        <p:nvSpPr>
          <p:cNvPr id="4" name="Espace réservé du pied de page 3">
            <a:extLst>
              <a:ext uri="{FF2B5EF4-FFF2-40B4-BE49-F238E27FC236}">
                <a16:creationId xmlns:a16="http://schemas.microsoft.com/office/drawing/2014/main" id="{9312F8FF-4973-4303-B330-C1F44510F17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F827B03-A5F2-46FF-B614-E7462BE1B3E9}"/>
              </a:ext>
            </a:extLst>
          </p:cNvPr>
          <p:cNvSpPr>
            <a:spLocks noGrp="1"/>
          </p:cNvSpPr>
          <p:nvPr>
            <p:ph type="sldNum" sz="quarter" idx="12"/>
          </p:nvPr>
        </p:nvSpPr>
        <p:spPr/>
        <p:txBody>
          <a:bodyPr/>
          <a:lstStyle/>
          <a:p>
            <a:fld id="{CDE9CAE2-8D5C-4E0B-BB18-CB9D14785155}" type="slidenum">
              <a:rPr lang="fr-FR" smtClean="0"/>
              <a:t>‹N°›</a:t>
            </a:fld>
            <a:endParaRPr lang="fr-FR"/>
          </a:p>
        </p:txBody>
      </p:sp>
    </p:spTree>
    <p:extLst>
      <p:ext uri="{BB962C8B-B14F-4D97-AF65-F5344CB8AC3E}">
        <p14:creationId xmlns:p14="http://schemas.microsoft.com/office/powerpoint/2010/main" val="147109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C90579C-FE09-4FC1-9867-C28588486597}"/>
              </a:ext>
            </a:extLst>
          </p:cNvPr>
          <p:cNvSpPr>
            <a:spLocks noGrp="1"/>
          </p:cNvSpPr>
          <p:nvPr>
            <p:ph type="dt" sz="half" idx="10"/>
          </p:nvPr>
        </p:nvSpPr>
        <p:spPr/>
        <p:txBody>
          <a:bodyPr/>
          <a:lstStyle/>
          <a:p>
            <a:fld id="{8191F4EA-D035-4DB3-83B1-B5874A02FE47}" type="datetimeFigureOut">
              <a:rPr lang="fr-FR" smtClean="0"/>
              <a:t>04/04/2020</a:t>
            </a:fld>
            <a:endParaRPr lang="fr-FR"/>
          </a:p>
        </p:txBody>
      </p:sp>
      <p:sp>
        <p:nvSpPr>
          <p:cNvPr id="3" name="Espace réservé du pied de page 2">
            <a:extLst>
              <a:ext uri="{FF2B5EF4-FFF2-40B4-BE49-F238E27FC236}">
                <a16:creationId xmlns:a16="http://schemas.microsoft.com/office/drawing/2014/main" id="{878B231D-F6BD-40E6-AB74-07BA65A4A30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F81F61F-474A-483A-BB7B-A109B56A8C2B}"/>
              </a:ext>
            </a:extLst>
          </p:cNvPr>
          <p:cNvSpPr>
            <a:spLocks noGrp="1"/>
          </p:cNvSpPr>
          <p:nvPr>
            <p:ph type="sldNum" sz="quarter" idx="12"/>
          </p:nvPr>
        </p:nvSpPr>
        <p:spPr/>
        <p:txBody>
          <a:bodyPr/>
          <a:lstStyle/>
          <a:p>
            <a:fld id="{CDE9CAE2-8D5C-4E0B-BB18-CB9D14785155}" type="slidenum">
              <a:rPr lang="fr-FR" smtClean="0"/>
              <a:t>‹N°›</a:t>
            </a:fld>
            <a:endParaRPr lang="fr-FR"/>
          </a:p>
        </p:txBody>
      </p:sp>
    </p:spTree>
    <p:extLst>
      <p:ext uri="{BB962C8B-B14F-4D97-AF65-F5344CB8AC3E}">
        <p14:creationId xmlns:p14="http://schemas.microsoft.com/office/powerpoint/2010/main" val="43265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B16D7-3D48-4927-86AC-E9608E300B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5D8C824-9E5F-4503-BD99-CBE0DE52F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0CCA099-4DF1-4DE1-A524-05F6602A9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FF188E1-DC6C-4A5F-9BB5-3A611E4B2AD8}"/>
              </a:ext>
            </a:extLst>
          </p:cNvPr>
          <p:cNvSpPr>
            <a:spLocks noGrp="1"/>
          </p:cNvSpPr>
          <p:nvPr>
            <p:ph type="dt" sz="half" idx="10"/>
          </p:nvPr>
        </p:nvSpPr>
        <p:spPr/>
        <p:txBody>
          <a:bodyPr/>
          <a:lstStyle/>
          <a:p>
            <a:fld id="{8191F4EA-D035-4DB3-83B1-B5874A02FE47}" type="datetimeFigureOut">
              <a:rPr lang="fr-FR" smtClean="0"/>
              <a:t>04/04/2020</a:t>
            </a:fld>
            <a:endParaRPr lang="fr-FR"/>
          </a:p>
        </p:txBody>
      </p:sp>
      <p:sp>
        <p:nvSpPr>
          <p:cNvPr id="6" name="Espace réservé du pied de page 5">
            <a:extLst>
              <a:ext uri="{FF2B5EF4-FFF2-40B4-BE49-F238E27FC236}">
                <a16:creationId xmlns:a16="http://schemas.microsoft.com/office/drawing/2014/main" id="{62D8402B-1B8B-4E05-A22A-2E8B5EEDFC0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609776-3880-4FA7-98E8-4AC693E87673}"/>
              </a:ext>
            </a:extLst>
          </p:cNvPr>
          <p:cNvSpPr>
            <a:spLocks noGrp="1"/>
          </p:cNvSpPr>
          <p:nvPr>
            <p:ph type="sldNum" sz="quarter" idx="12"/>
          </p:nvPr>
        </p:nvSpPr>
        <p:spPr/>
        <p:txBody>
          <a:bodyPr/>
          <a:lstStyle/>
          <a:p>
            <a:fld id="{CDE9CAE2-8D5C-4E0B-BB18-CB9D14785155}" type="slidenum">
              <a:rPr lang="fr-FR" smtClean="0"/>
              <a:t>‹N°›</a:t>
            </a:fld>
            <a:endParaRPr lang="fr-FR"/>
          </a:p>
        </p:txBody>
      </p:sp>
    </p:spTree>
    <p:extLst>
      <p:ext uri="{BB962C8B-B14F-4D97-AF65-F5344CB8AC3E}">
        <p14:creationId xmlns:p14="http://schemas.microsoft.com/office/powerpoint/2010/main" val="282051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0EF5C7-E6D6-4794-8944-250E691B068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55382A3-D4ED-4925-9B48-2F5720DFAD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0372442-0426-46D6-9DB5-D7DC408E1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70214D-E2D2-4FA4-B20F-472F567F8F5F}"/>
              </a:ext>
            </a:extLst>
          </p:cNvPr>
          <p:cNvSpPr>
            <a:spLocks noGrp="1"/>
          </p:cNvSpPr>
          <p:nvPr>
            <p:ph type="dt" sz="half" idx="10"/>
          </p:nvPr>
        </p:nvSpPr>
        <p:spPr/>
        <p:txBody>
          <a:bodyPr/>
          <a:lstStyle/>
          <a:p>
            <a:fld id="{8191F4EA-D035-4DB3-83B1-B5874A02FE47}" type="datetimeFigureOut">
              <a:rPr lang="fr-FR" smtClean="0"/>
              <a:t>04/04/2020</a:t>
            </a:fld>
            <a:endParaRPr lang="fr-FR"/>
          </a:p>
        </p:txBody>
      </p:sp>
      <p:sp>
        <p:nvSpPr>
          <p:cNvPr id="6" name="Espace réservé du pied de page 5">
            <a:extLst>
              <a:ext uri="{FF2B5EF4-FFF2-40B4-BE49-F238E27FC236}">
                <a16:creationId xmlns:a16="http://schemas.microsoft.com/office/drawing/2014/main" id="{06284EAA-A5E7-447A-ACC5-207D61A26D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0B443B-95D6-469E-A503-3F367B797166}"/>
              </a:ext>
            </a:extLst>
          </p:cNvPr>
          <p:cNvSpPr>
            <a:spLocks noGrp="1"/>
          </p:cNvSpPr>
          <p:nvPr>
            <p:ph type="sldNum" sz="quarter" idx="12"/>
          </p:nvPr>
        </p:nvSpPr>
        <p:spPr/>
        <p:txBody>
          <a:bodyPr/>
          <a:lstStyle/>
          <a:p>
            <a:fld id="{CDE9CAE2-8D5C-4E0B-BB18-CB9D14785155}" type="slidenum">
              <a:rPr lang="fr-FR" smtClean="0"/>
              <a:t>‹N°›</a:t>
            </a:fld>
            <a:endParaRPr lang="fr-FR"/>
          </a:p>
        </p:txBody>
      </p:sp>
    </p:spTree>
    <p:extLst>
      <p:ext uri="{BB962C8B-B14F-4D97-AF65-F5344CB8AC3E}">
        <p14:creationId xmlns:p14="http://schemas.microsoft.com/office/powerpoint/2010/main" val="419919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833B97E-1B84-49E3-B240-E1ADB5DBC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965AB15-9B59-4CB8-AC42-B62A4CC854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62141A-EE3D-409A-BE92-BEA46E74E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1F4EA-D035-4DB3-83B1-B5874A02FE47}" type="datetimeFigureOut">
              <a:rPr lang="fr-FR" smtClean="0"/>
              <a:t>04/04/2020</a:t>
            </a:fld>
            <a:endParaRPr lang="fr-FR"/>
          </a:p>
        </p:txBody>
      </p:sp>
      <p:sp>
        <p:nvSpPr>
          <p:cNvPr id="5" name="Espace réservé du pied de page 4">
            <a:extLst>
              <a:ext uri="{FF2B5EF4-FFF2-40B4-BE49-F238E27FC236}">
                <a16:creationId xmlns:a16="http://schemas.microsoft.com/office/drawing/2014/main" id="{D2B47E6F-D9CC-4867-9907-59A1CDF2F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781E3D1-F1CC-40C3-95BF-EEB7BD2229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9CAE2-8D5C-4E0B-BB18-CB9D14785155}" type="slidenum">
              <a:rPr lang="fr-FR" smtClean="0"/>
              <a:t>‹N°›</a:t>
            </a:fld>
            <a:endParaRPr lang="fr-FR"/>
          </a:p>
        </p:txBody>
      </p:sp>
    </p:spTree>
    <p:extLst>
      <p:ext uri="{BB962C8B-B14F-4D97-AF65-F5344CB8AC3E}">
        <p14:creationId xmlns:p14="http://schemas.microsoft.com/office/powerpoint/2010/main" val="2567582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houseofgimp.deviantart.com/art/Theatre-Masks-Tattoo-Design-194045122" TargetMode="External"/><Relationship Id="rId18" Type="http://schemas.openxmlformats.org/officeDocument/2006/relationships/image" Target="../media/image31.png"/><Relationship Id="rId3" Type="http://schemas.openxmlformats.org/officeDocument/2006/relationships/hyperlink" Target="https://www.publicdomainpictures.net/view-image.php?image=163623&amp;picture=united-kingdom-union-jack-flag" TargetMode="External"/><Relationship Id="rId21" Type="http://schemas.openxmlformats.org/officeDocument/2006/relationships/hyperlink" Target="https://openclipart.org/detail/257257/chromatic-musical-notes-typography-no-background" TargetMode="External"/><Relationship Id="rId7" Type="http://schemas.openxmlformats.org/officeDocument/2006/relationships/hyperlink" Target="https://proyectoeducere.wordpress.com/2015/05/18/historia-para-ninos-las-siete-maravillas-del-mundo-antiguo/" TargetMode="External"/><Relationship Id="rId12" Type="http://schemas.openxmlformats.org/officeDocument/2006/relationships/image" Target="../media/image28.jpg"/><Relationship Id="rId17" Type="http://schemas.openxmlformats.org/officeDocument/2006/relationships/hyperlink" Target="https://commons.wikimedia.org/wiki/File:Computer.svg" TargetMode="External"/><Relationship Id="rId2" Type="http://schemas.openxmlformats.org/officeDocument/2006/relationships/image" Target="../media/image23.jpg"/><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5.gif"/><Relationship Id="rId11" Type="http://schemas.openxmlformats.org/officeDocument/2006/relationships/hyperlink" Target="https://it.wikipedia.org/wiki/File:Science-symbol-2.svg" TargetMode="External"/><Relationship Id="rId5" Type="http://schemas.openxmlformats.org/officeDocument/2006/relationships/hyperlink" Target="https://pixabay.com/nl/eiffeltoren-frankrijk-vlag-toren-303341/" TargetMode="External"/><Relationship Id="rId15" Type="http://schemas.openxmlformats.org/officeDocument/2006/relationships/hyperlink" Target="https://cs.wikipedia.org/wiki/Sport" TargetMode="External"/><Relationship Id="rId10" Type="http://schemas.openxmlformats.org/officeDocument/2006/relationships/image" Target="../media/image27.png"/><Relationship Id="rId19" Type="http://schemas.openxmlformats.org/officeDocument/2006/relationships/hyperlink" Target="https://pixabay.com/en/art-artist-paint-palette-colors-157342/" TargetMode="External"/><Relationship Id="rId4" Type="http://schemas.openxmlformats.org/officeDocument/2006/relationships/image" Target="../media/image24.png"/><Relationship Id="rId9" Type="http://schemas.openxmlformats.org/officeDocument/2006/relationships/hyperlink" Target="https://www.goodfreephotos.com/vector-images/globe-vector-art.png.php" TargetMode="External"/><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microsoft.com/office/2007/relationships/hdphoto" Target="../media/hdphoto2.wdp"/><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slideLayout" Target="../slideLayouts/slideLayout7.xml"/><Relationship Id="rId18" Type="http://schemas.openxmlformats.org/officeDocument/2006/relationships/image" Target="../media/image40.jpeg"/><Relationship Id="rId3" Type="http://schemas.microsoft.com/office/2007/relationships/media" Target="../media/media3.mp3"/><Relationship Id="rId7" Type="http://schemas.microsoft.com/office/2007/relationships/media" Target="../media/media5.mp3"/><Relationship Id="rId12" Type="http://schemas.openxmlformats.org/officeDocument/2006/relationships/audio" Target="../media/media7.mp3"/><Relationship Id="rId17" Type="http://schemas.openxmlformats.org/officeDocument/2006/relationships/image" Target="../media/image39.jpeg"/><Relationship Id="rId2" Type="http://schemas.openxmlformats.org/officeDocument/2006/relationships/audio" Target="../media/media2.mp3"/><Relationship Id="rId16" Type="http://schemas.openxmlformats.org/officeDocument/2006/relationships/image" Target="../media/image38.jpeg"/><Relationship Id="rId1" Type="http://schemas.microsoft.com/office/2007/relationships/media" Target="../media/media2.mp3"/><Relationship Id="rId6" Type="http://schemas.openxmlformats.org/officeDocument/2006/relationships/audio" Target="../media/media4.mp3"/><Relationship Id="rId11" Type="http://schemas.microsoft.com/office/2007/relationships/media" Target="../media/media7.mp3"/><Relationship Id="rId5" Type="http://schemas.microsoft.com/office/2007/relationships/media" Target="../media/media4.mp3"/><Relationship Id="rId15" Type="http://schemas.openxmlformats.org/officeDocument/2006/relationships/image" Target="../media/image37.png"/><Relationship Id="rId10" Type="http://schemas.openxmlformats.org/officeDocument/2006/relationships/audio" Target="../media/media6.mp3"/><Relationship Id="rId19" Type="http://schemas.openxmlformats.org/officeDocument/2006/relationships/image" Target="../media/image41.jpe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London_Borough_of_Sutton"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flickr.com/photos/londonmatt/16154686232" TargetMode="Externa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0.jpg"/><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commons.wikimedia.org/wiki/File:JosephHakoopianTeachingEnglish-2011.JPG" TargetMode="External"/><Relationship Id="rId11" Type="http://schemas.openxmlformats.org/officeDocument/2006/relationships/hyperlink" Target="http://www.clubpenguinwiki.info/wiki/Rainbow_Lollipop" TargetMode="External"/><Relationship Id="rId5" Type="http://schemas.openxmlformats.org/officeDocument/2006/relationships/image" Target="../media/image11.JPG"/><Relationship Id="rId10" Type="http://schemas.openxmlformats.org/officeDocument/2006/relationships/image" Target="../media/image14.PNG"/><Relationship Id="rId4" Type="http://schemas.openxmlformats.org/officeDocument/2006/relationships/hyperlink" Target="https://de.wikipedia.org/wiki/Sprechstunde" TargetMode="External"/><Relationship Id="rId9" Type="http://schemas.openxmlformats.org/officeDocument/2006/relationships/hyperlink" Target="https://oggybloggyogwr.com/2015/03/lollipops-balloons-bayswater-brackla-station/"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oggybloggyogwr.com/2015/03/lollipops-balloons-bayswater-brackla-station/" TargetMode="External"/><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flickr.com/photos/londonmatt/16154686232" TargetMode="External"/><Relationship Id="rId10" Type="http://schemas.openxmlformats.org/officeDocument/2006/relationships/hyperlink" Target="https://de.wikipedia.org/wiki/Sprechstunde" TargetMode="External"/><Relationship Id="rId4" Type="http://schemas.openxmlformats.org/officeDocument/2006/relationships/image" Target="../media/image8.jp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en/smiley-emoticon-horrified-funny-681576/" TargetMode="External"/><Relationship Id="rId3" Type="http://schemas.openxmlformats.org/officeDocument/2006/relationships/image" Target="../media/image16.png"/><Relationship Id="rId7"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pixabay.com/fr/%C3%A9motic%C3%B4ne-smiley-smileys-heureux-308751/" TargetMode="External"/><Relationship Id="rId5" Type="http://schemas.openxmlformats.org/officeDocument/2006/relationships/image" Target="../media/image17.png"/><Relationship Id="rId4" Type="http://schemas.microsoft.com/office/2007/relationships/hdphoto" Target="../media/hdphoto1.wdp"/><Relationship Id="rId9"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hyperlink" Target="http://www.flickr.com/photos/94753399@N00/4981173637/" TargetMode="External"/><Relationship Id="rId5" Type="http://schemas.openxmlformats.org/officeDocument/2006/relationships/image" Target="../media/image22.jp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9A8D0E-E68E-428D-A251-AFA6D7596F38}"/>
              </a:ext>
            </a:extLst>
          </p:cNvPr>
          <p:cNvSpPr>
            <a:spLocks noGrp="1"/>
          </p:cNvSpPr>
          <p:nvPr>
            <p:ph type="ctrTitle"/>
          </p:nvPr>
        </p:nvSpPr>
        <p:spPr>
          <a:xfrm>
            <a:off x="0" y="1215834"/>
            <a:ext cx="5777102" cy="2076333"/>
          </a:xfrm>
        </p:spPr>
        <p:txBody>
          <a:bodyPr anchor="t">
            <a:noAutofit/>
          </a:bodyPr>
          <a:lstStyle/>
          <a:p>
            <a:pPr>
              <a:spcAft>
                <a:spcPts val="600"/>
              </a:spcAft>
            </a:pPr>
            <a:r>
              <a:rPr lang="en-US" sz="9600" b="1" dirty="0"/>
              <a:t>KEEP CALM</a:t>
            </a:r>
            <a:br>
              <a:rPr lang="en-US" sz="9600" b="1" dirty="0"/>
            </a:br>
            <a:r>
              <a:rPr lang="en-US" sz="9600" b="1" dirty="0"/>
              <a:t>AND SPEAK</a:t>
            </a:r>
            <a:br>
              <a:rPr lang="en-US" sz="9600" b="1" dirty="0"/>
            </a:br>
            <a:r>
              <a:rPr lang="en-US" sz="9600" b="1" dirty="0"/>
              <a:t> ENGLISH</a:t>
            </a:r>
            <a:br>
              <a:rPr lang="en-US" sz="9600" b="1" dirty="0"/>
            </a:br>
            <a:endParaRPr lang="fr-FR" sz="9600" dirty="0"/>
          </a:p>
        </p:txBody>
      </p:sp>
      <p:sp>
        <p:nvSpPr>
          <p:cNvPr id="11" name="Freeform: Shape 1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badge drapeau anglais british uk flag union jack gb england ...">
            <a:extLst>
              <a:ext uri="{FF2B5EF4-FFF2-40B4-BE49-F238E27FC236}">
                <a16:creationId xmlns:a16="http://schemas.microsoft.com/office/drawing/2014/main" id="{CBE3DE43-74C9-40D6-A3CB-B3FB4ED61F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4"/>
          <a:stretch/>
        </p:blipFill>
        <p:spPr bwMode="auto">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851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6000">
              <a:srgbClr val="7030A0"/>
            </a:gs>
            <a:gs pos="100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7C917A-FD31-442E-8900-EED15B76816E}"/>
              </a:ext>
            </a:extLst>
          </p:cNvPr>
          <p:cNvSpPr txBox="1"/>
          <p:nvPr/>
        </p:nvSpPr>
        <p:spPr>
          <a:xfrm>
            <a:off x="839724" y="1605180"/>
            <a:ext cx="1775368" cy="523220"/>
          </a:xfrm>
          <a:prstGeom prst="rect">
            <a:avLst/>
          </a:prstGeom>
          <a:noFill/>
        </p:spPr>
        <p:txBody>
          <a:bodyPr wrap="square" rtlCol="0">
            <a:spAutoFit/>
          </a:bodyPr>
          <a:lstStyle/>
          <a:p>
            <a:r>
              <a:rPr lang="fr-FR" sz="2800" dirty="0"/>
              <a:t>English</a:t>
            </a:r>
          </a:p>
        </p:txBody>
      </p:sp>
      <p:sp>
        <p:nvSpPr>
          <p:cNvPr id="13" name="ZoneTexte 12">
            <a:extLst>
              <a:ext uri="{FF2B5EF4-FFF2-40B4-BE49-F238E27FC236}">
                <a16:creationId xmlns:a16="http://schemas.microsoft.com/office/drawing/2014/main" id="{CB034CC1-9AE0-4518-90F3-94E47FD81B60}"/>
              </a:ext>
            </a:extLst>
          </p:cNvPr>
          <p:cNvSpPr txBox="1"/>
          <p:nvPr/>
        </p:nvSpPr>
        <p:spPr>
          <a:xfrm>
            <a:off x="3781742" y="1759091"/>
            <a:ext cx="1775368" cy="523220"/>
          </a:xfrm>
          <a:prstGeom prst="rect">
            <a:avLst/>
          </a:prstGeom>
          <a:noFill/>
        </p:spPr>
        <p:txBody>
          <a:bodyPr wrap="square" rtlCol="0">
            <a:spAutoFit/>
          </a:bodyPr>
          <a:lstStyle/>
          <a:p>
            <a:r>
              <a:rPr lang="fr-FR" sz="2800" dirty="0"/>
              <a:t>French</a:t>
            </a:r>
          </a:p>
        </p:txBody>
      </p:sp>
      <p:sp>
        <p:nvSpPr>
          <p:cNvPr id="14" name="ZoneTexte 13">
            <a:extLst>
              <a:ext uri="{FF2B5EF4-FFF2-40B4-BE49-F238E27FC236}">
                <a16:creationId xmlns:a16="http://schemas.microsoft.com/office/drawing/2014/main" id="{0CB94D51-2A04-4175-A430-37545FD3A025}"/>
              </a:ext>
            </a:extLst>
          </p:cNvPr>
          <p:cNvSpPr txBox="1"/>
          <p:nvPr/>
        </p:nvSpPr>
        <p:spPr>
          <a:xfrm>
            <a:off x="9835558" y="705587"/>
            <a:ext cx="1775368" cy="523220"/>
          </a:xfrm>
          <a:prstGeom prst="rect">
            <a:avLst/>
          </a:prstGeom>
          <a:noFill/>
        </p:spPr>
        <p:txBody>
          <a:bodyPr wrap="square" rtlCol="0">
            <a:spAutoFit/>
          </a:bodyPr>
          <a:lstStyle/>
          <a:p>
            <a:r>
              <a:rPr lang="fr-FR" sz="2800" dirty="0" err="1"/>
              <a:t>History</a:t>
            </a:r>
            <a:endParaRPr lang="fr-FR" sz="2800" dirty="0"/>
          </a:p>
        </p:txBody>
      </p:sp>
      <p:sp>
        <p:nvSpPr>
          <p:cNvPr id="15" name="ZoneTexte 14">
            <a:extLst>
              <a:ext uri="{FF2B5EF4-FFF2-40B4-BE49-F238E27FC236}">
                <a16:creationId xmlns:a16="http://schemas.microsoft.com/office/drawing/2014/main" id="{571125D3-55BC-4A54-8C51-B7CCA543A690}"/>
              </a:ext>
            </a:extLst>
          </p:cNvPr>
          <p:cNvSpPr txBox="1"/>
          <p:nvPr/>
        </p:nvSpPr>
        <p:spPr>
          <a:xfrm>
            <a:off x="520154" y="4080401"/>
            <a:ext cx="1775368" cy="523220"/>
          </a:xfrm>
          <a:prstGeom prst="rect">
            <a:avLst/>
          </a:prstGeom>
          <a:noFill/>
        </p:spPr>
        <p:txBody>
          <a:bodyPr wrap="square" rtlCol="0">
            <a:spAutoFit/>
          </a:bodyPr>
          <a:lstStyle/>
          <a:p>
            <a:r>
              <a:rPr lang="fr-FR" sz="2800" dirty="0" err="1"/>
              <a:t>Geography</a:t>
            </a:r>
            <a:endParaRPr lang="fr-FR" sz="2800" dirty="0"/>
          </a:p>
        </p:txBody>
      </p:sp>
      <p:sp>
        <p:nvSpPr>
          <p:cNvPr id="16" name="ZoneTexte 15">
            <a:extLst>
              <a:ext uri="{FF2B5EF4-FFF2-40B4-BE49-F238E27FC236}">
                <a16:creationId xmlns:a16="http://schemas.microsoft.com/office/drawing/2014/main" id="{29217C18-B566-4CB5-87B0-5F1DAD7179AF}"/>
              </a:ext>
            </a:extLst>
          </p:cNvPr>
          <p:cNvSpPr txBox="1"/>
          <p:nvPr/>
        </p:nvSpPr>
        <p:spPr>
          <a:xfrm>
            <a:off x="3470125" y="3944974"/>
            <a:ext cx="1775368" cy="523220"/>
          </a:xfrm>
          <a:prstGeom prst="rect">
            <a:avLst/>
          </a:prstGeom>
          <a:noFill/>
        </p:spPr>
        <p:txBody>
          <a:bodyPr wrap="square" rtlCol="0">
            <a:spAutoFit/>
          </a:bodyPr>
          <a:lstStyle/>
          <a:p>
            <a:r>
              <a:rPr lang="fr-FR" sz="2800" dirty="0"/>
              <a:t>Science</a:t>
            </a:r>
          </a:p>
        </p:txBody>
      </p:sp>
      <p:sp>
        <p:nvSpPr>
          <p:cNvPr id="17" name="ZoneTexte 16">
            <a:extLst>
              <a:ext uri="{FF2B5EF4-FFF2-40B4-BE49-F238E27FC236}">
                <a16:creationId xmlns:a16="http://schemas.microsoft.com/office/drawing/2014/main" id="{0879C7B5-C186-4491-9ED2-A24571FC6596}"/>
              </a:ext>
            </a:extLst>
          </p:cNvPr>
          <p:cNvSpPr txBox="1"/>
          <p:nvPr/>
        </p:nvSpPr>
        <p:spPr>
          <a:xfrm>
            <a:off x="6951394" y="3089111"/>
            <a:ext cx="1775368" cy="523220"/>
          </a:xfrm>
          <a:prstGeom prst="rect">
            <a:avLst/>
          </a:prstGeom>
          <a:noFill/>
        </p:spPr>
        <p:txBody>
          <a:bodyPr wrap="square" rtlCol="0">
            <a:spAutoFit/>
          </a:bodyPr>
          <a:lstStyle/>
          <a:p>
            <a:r>
              <a:rPr lang="fr-FR" sz="2800" dirty="0"/>
              <a:t>Drama</a:t>
            </a:r>
          </a:p>
        </p:txBody>
      </p:sp>
      <p:sp>
        <p:nvSpPr>
          <p:cNvPr id="18" name="ZoneTexte 17">
            <a:extLst>
              <a:ext uri="{FF2B5EF4-FFF2-40B4-BE49-F238E27FC236}">
                <a16:creationId xmlns:a16="http://schemas.microsoft.com/office/drawing/2014/main" id="{E3E420F5-D775-4572-BCDC-33C3BEC047AE}"/>
              </a:ext>
            </a:extLst>
          </p:cNvPr>
          <p:cNvSpPr txBox="1"/>
          <p:nvPr/>
        </p:nvSpPr>
        <p:spPr>
          <a:xfrm>
            <a:off x="10723242" y="2944849"/>
            <a:ext cx="1775368" cy="523220"/>
          </a:xfrm>
          <a:prstGeom prst="rect">
            <a:avLst/>
          </a:prstGeom>
          <a:noFill/>
        </p:spPr>
        <p:txBody>
          <a:bodyPr wrap="square" rtlCol="0">
            <a:spAutoFit/>
          </a:bodyPr>
          <a:lstStyle/>
          <a:p>
            <a:r>
              <a:rPr lang="fr-FR" sz="2800" dirty="0"/>
              <a:t>P.E.</a:t>
            </a:r>
          </a:p>
        </p:txBody>
      </p:sp>
      <p:sp>
        <p:nvSpPr>
          <p:cNvPr id="19" name="ZoneTexte 18">
            <a:extLst>
              <a:ext uri="{FF2B5EF4-FFF2-40B4-BE49-F238E27FC236}">
                <a16:creationId xmlns:a16="http://schemas.microsoft.com/office/drawing/2014/main" id="{2DF165EA-D2D5-4B96-9F67-9E08D81A36FC}"/>
              </a:ext>
            </a:extLst>
          </p:cNvPr>
          <p:cNvSpPr txBox="1"/>
          <p:nvPr/>
        </p:nvSpPr>
        <p:spPr>
          <a:xfrm>
            <a:off x="429510" y="5341212"/>
            <a:ext cx="1775368" cy="523220"/>
          </a:xfrm>
          <a:prstGeom prst="rect">
            <a:avLst/>
          </a:prstGeom>
          <a:noFill/>
        </p:spPr>
        <p:txBody>
          <a:bodyPr wrap="square" rtlCol="0">
            <a:spAutoFit/>
          </a:bodyPr>
          <a:lstStyle/>
          <a:p>
            <a:r>
              <a:rPr lang="fr-FR" sz="2800" dirty="0"/>
              <a:t>I.C.T.</a:t>
            </a:r>
          </a:p>
        </p:txBody>
      </p:sp>
      <p:sp>
        <p:nvSpPr>
          <p:cNvPr id="20" name="ZoneTexte 19">
            <a:extLst>
              <a:ext uri="{FF2B5EF4-FFF2-40B4-BE49-F238E27FC236}">
                <a16:creationId xmlns:a16="http://schemas.microsoft.com/office/drawing/2014/main" id="{997776E6-012C-4A69-891E-39DA11E34C47}"/>
              </a:ext>
            </a:extLst>
          </p:cNvPr>
          <p:cNvSpPr txBox="1"/>
          <p:nvPr/>
        </p:nvSpPr>
        <p:spPr>
          <a:xfrm>
            <a:off x="4227837" y="5271219"/>
            <a:ext cx="1775368" cy="523220"/>
          </a:xfrm>
          <a:prstGeom prst="rect">
            <a:avLst/>
          </a:prstGeom>
          <a:noFill/>
        </p:spPr>
        <p:txBody>
          <a:bodyPr wrap="square" rtlCol="0">
            <a:spAutoFit/>
          </a:bodyPr>
          <a:lstStyle/>
          <a:p>
            <a:r>
              <a:rPr lang="fr-FR" sz="2800" dirty="0"/>
              <a:t>Art</a:t>
            </a:r>
          </a:p>
        </p:txBody>
      </p:sp>
      <p:sp>
        <p:nvSpPr>
          <p:cNvPr id="21" name="ZoneTexte 20">
            <a:extLst>
              <a:ext uri="{FF2B5EF4-FFF2-40B4-BE49-F238E27FC236}">
                <a16:creationId xmlns:a16="http://schemas.microsoft.com/office/drawing/2014/main" id="{83391941-81E5-42D3-856B-E0BA854A7117}"/>
              </a:ext>
            </a:extLst>
          </p:cNvPr>
          <p:cNvSpPr txBox="1"/>
          <p:nvPr/>
        </p:nvSpPr>
        <p:spPr>
          <a:xfrm>
            <a:off x="7699865" y="5079602"/>
            <a:ext cx="1775368" cy="523220"/>
          </a:xfrm>
          <a:prstGeom prst="rect">
            <a:avLst/>
          </a:prstGeom>
          <a:noFill/>
        </p:spPr>
        <p:txBody>
          <a:bodyPr wrap="square" rtlCol="0">
            <a:spAutoFit/>
          </a:bodyPr>
          <a:lstStyle/>
          <a:p>
            <a:r>
              <a:rPr lang="fr-FR" sz="2800" dirty="0"/>
              <a:t>Music</a:t>
            </a:r>
          </a:p>
        </p:txBody>
      </p:sp>
      <p:pic>
        <p:nvPicPr>
          <p:cNvPr id="4" name="Image 3">
            <a:extLst>
              <a:ext uri="{FF2B5EF4-FFF2-40B4-BE49-F238E27FC236}">
                <a16:creationId xmlns:a16="http://schemas.microsoft.com/office/drawing/2014/main" id="{140BFAE7-DF62-4708-999B-09399844E6D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1803" y="296818"/>
            <a:ext cx="2390048" cy="1340759"/>
          </a:xfrm>
          <a:prstGeom prst="rect">
            <a:avLst/>
          </a:prstGeom>
        </p:spPr>
      </p:pic>
      <p:pic>
        <p:nvPicPr>
          <p:cNvPr id="6" name="Image 5">
            <a:extLst>
              <a:ext uri="{FF2B5EF4-FFF2-40B4-BE49-F238E27FC236}">
                <a16:creationId xmlns:a16="http://schemas.microsoft.com/office/drawing/2014/main" id="{4AC18DD0-5395-4439-A892-728816239FF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02356" y="308637"/>
            <a:ext cx="2000250" cy="1512794"/>
          </a:xfrm>
          <a:prstGeom prst="rect">
            <a:avLst/>
          </a:prstGeom>
        </p:spPr>
      </p:pic>
      <p:pic>
        <p:nvPicPr>
          <p:cNvPr id="8" name="Image 7">
            <a:extLst>
              <a:ext uri="{FF2B5EF4-FFF2-40B4-BE49-F238E27FC236}">
                <a16:creationId xmlns:a16="http://schemas.microsoft.com/office/drawing/2014/main" id="{C15CD463-CE6E-463B-A152-6C2AE63F3C5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869241" y="308637"/>
            <a:ext cx="2796537" cy="1520146"/>
          </a:xfrm>
          <a:prstGeom prst="rect">
            <a:avLst/>
          </a:prstGeom>
        </p:spPr>
      </p:pic>
      <p:pic>
        <p:nvPicPr>
          <p:cNvPr id="11" name="Image 10">
            <a:extLst>
              <a:ext uri="{FF2B5EF4-FFF2-40B4-BE49-F238E27FC236}">
                <a16:creationId xmlns:a16="http://schemas.microsoft.com/office/drawing/2014/main" id="{A418C2FF-78CA-4416-9D66-C939B50995D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50888" y="2151158"/>
            <a:ext cx="1538022" cy="2008299"/>
          </a:xfrm>
          <a:prstGeom prst="rect">
            <a:avLst/>
          </a:prstGeom>
        </p:spPr>
      </p:pic>
      <p:pic>
        <p:nvPicPr>
          <p:cNvPr id="22" name="Image 21">
            <a:extLst>
              <a:ext uri="{FF2B5EF4-FFF2-40B4-BE49-F238E27FC236}">
                <a16:creationId xmlns:a16="http://schemas.microsoft.com/office/drawing/2014/main" id="{A24981D7-8E5A-4CE7-B475-4FEF7BE2E3A3}"/>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331479" y="2372066"/>
            <a:ext cx="1637577" cy="1637577"/>
          </a:xfrm>
          <a:prstGeom prst="rect">
            <a:avLst/>
          </a:prstGeom>
        </p:spPr>
      </p:pic>
      <p:pic>
        <p:nvPicPr>
          <p:cNvPr id="25" name="Image 24">
            <a:extLst>
              <a:ext uri="{FF2B5EF4-FFF2-40B4-BE49-F238E27FC236}">
                <a16:creationId xmlns:a16="http://schemas.microsoft.com/office/drawing/2014/main" id="{1DA8D452-3CCF-4A0C-8035-43993A94E11E}"/>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5394249" y="2057436"/>
            <a:ext cx="1597591" cy="2195741"/>
          </a:xfrm>
          <a:prstGeom prst="rect">
            <a:avLst/>
          </a:prstGeom>
        </p:spPr>
      </p:pic>
      <p:pic>
        <p:nvPicPr>
          <p:cNvPr id="28" name="Image 27">
            <a:extLst>
              <a:ext uri="{FF2B5EF4-FFF2-40B4-BE49-F238E27FC236}">
                <a16:creationId xmlns:a16="http://schemas.microsoft.com/office/drawing/2014/main" id="{94E7386F-A588-43FA-A7E7-4F038BEE6851}"/>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8701671" y="1944724"/>
            <a:ext cx="2000250" cy="2000250"/>
          </a:xfrm>
          <a:prstGeom prst="rect">
            <a:avLst/>
          </a:prstGeom>
        </p:spPr>
      </p:pic>
      <p:pic>
        <p:nvPicPr>
          <p:cNvPr id="31" name="Image 30">
            <a:extLst>
              <a:ext uri="{FF2B5EF4-FFF2-40B4-BE49-F238E27FC236}">
                <a16:creationId xmlns:a16="http://schemas.microsoft.com/office/drawing/2014/main" id="{FFD17711-DAD6-4E77-8829-8EE9B5D72796}"/>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1328870" y="4673038"/>
            <a:ext cx="2000250" cy="2000250"/>
          </a:xfrm>
          <a:prstGeom prst="rect">
            <a:avLst/>
          </a:prstGeom>
        </p:spPr>
      </p:pic>
      <p:pic>
        <p:nvPicPr>
          <p:cNvPr id="34" name="Image 33">
            <a:extLst>
              <a:ext uri="{FF2B5EF4-FFF2-40B4-BE49-F238E27FC236}">
                <a16:creationId xmlns:a16="http://schemas.microsoft.com/office/drawing/2014/main" id="{247AE43F-AD05-43FE-8B0C-A45530BA3D80}"/>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4969056" y="4762718"/>
            <a:ext cx="1775368" cy="1820890"/>
          </a:xfrm>
          <a:prstGeom prst="rect">
            <a:avLst/>
          </a:prstGeom>
        </p:spPr>
      </p:pic>
      <p:pic>
        <p:nvPicPr>
          <p:cNvPr id="36" name="Image 35">
            <a:extLst>
              <a:ext uri="{FF2B5EF4-FFF2-40B4-BE49-F238E27FC236}">
                <a16:creationId xmlns:a16="http://schemas.microsoft.com/office/drawing/2014/main" id="{CA756694-0E60-4ADA-ABB7-CEEF4168CAAA}"/>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9112640" y="4471760"/>
            <a:ext cx="1106276" cy="1913515"/>
          </a:xfrm>
          <a:prstGeom prst="rect">
            <a:avLst/>
          </a:prstGeom>
        </p:spPr>
      </p:pic>
    </p:spTree>
    <p:extLst>
      <p:ext uri="{BB962C8B-B14F-4D97-AF65-F5344CB8AC3E}">
        <p14:creationId xmlns:p14="http://schemas.microsoft.com/office/powerpoint/2010/main" val="145075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23EA712-14E2-46C3-A04D-C7D79B5E8171}"/>
              </a:ext>
            </a:extLst>
          </p:cNvPr>
          <p:cNvSpPr txBox="1"/>
          <p:nvPr/>
        </p:nvSpPr>
        <p:spPr>
          <a:xfrm>
            <a:off x="2912011" y="200894"/>
            <a:ext cx="7877907" cy="646331"/>
          </a:xfrm>
          <a:prstGeom prst="rect">
            <a:avLst/>
          </a:prstGeom>
          <a:noFill/>
        </p:spPr>
        <p:txBody>
          <a:bodyPr wrap="square" rtlCol="0">
            <a:spAutoFit/>
          </a:bodyPr>
          <a:lstStyle/>
          <a:p>
            <a:r>
              <a:rPr lang="fr-FR" sz="3600" noProof="1">
                <a:latin typeface="Arial Rounded MT Bold" panose="020F0704030504030204" pitchFamily="34" charset="0"/>
              </a:rPr>
              <a:t>School in England quiz!</a:t>
            </a:r>
          </a:p>
        </p:txBody>
      </p:sp>
      <p:sp>
        <p:nvSpPr>
          <p:cNvPr id="3" name="ZoneTexte 2">
            <a:extLst>
              <a:ext uri="{FF2B5EF4-FFF2-40B4-BE49-F238E27FC236}">
                <a16:creationId xmlns:a16="http://schemas.microsoft.com/office/drawing/2014/main" id="{D47FD28E-8065-4655-AA0F-7746496F0C02}"/>
              </a:ext>
            </a:extLst>
          </p:cNvPr>
          <p:cNvSpPr txBox="1"/>
          <p:nvPr/>
        </p:nvSpPr>
        <p:spPr>
          <a:xfrm>
            <a:off x="1787917" y="1662565"/>
            <a:ext cx="8888139" cy="523220"/>
          </a:xfrm>
          <a:prstGeom prst="rect">
            <a:avLst/>
          </a:prstGeom>
          <a:noFill/>
        </p:spPr>
        <p:txBody>
          <a:bodyPr wrap="none" rtlCol="0">
            <a:spAutoFit/>
          </a:bodyPr>
          <a:lstStyle/>
          <a:p>
            <a:r>
              <a:rPr lang="fr-FR" sz="2800" noProof="1">
                <a:latin typeface="Arial Rounded MT Bold" panose="020F0704030504030204" pitchFamily="34" charset="0"/>
              </a:rPr>
              <a:t>If I am in </a:t>
            </a:r>
            <a:r>
              <a:rPr lang="fr-FR" sz="2800" i="1" noProof="1">
                <a:latin typeface="Arial Rounded MT Bold" panose="020F0704030504030204" pitchFamily="34" charset="0"/>
              </a:rPr>
              <a:t>cinquième</a:t>
            </a:r>
            <a:r>
              <a:rPr lang="fr-FR" sz="2800" noProof="1">
                <a:latin typeface="Arial Rounded MT Bold" panose="020F0704030504030204" pitchFamily="34" charset="0"/>
              </a:rPr>
              <a:t> in France, in England I am in…</a:t>
            </a:r>
          </a:p>
        </p:txBody>
      </p:sp>
      <p:sp>
        <p:nvSpPr>
          <p:cNvPr id="4" name="Ellipse 3">
            <a:extLst>
              <a:ext uri="{FF2B5EF4-FFF2-40B4-BE49-F238E27FC236}">
                <a16:creationId xmlns:a16="http://schemas.microsoft.com/office/drawing/2014/main" id="{A5FFB269-A0F0-4357-9B67-EA49165712BA}"/>
              </a:ext>
            </a:extLst>
          </p:cNvPr>
          <p:cNvSpPr/>
          <p:nvPr/>
        </p:nvSpPr>
        <p:spPr>
          <a:xfrm>
            <a:off x="1209822" y="2788918"/>
            <a:ext cx="4192172" cy="135049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noProof="1">
                <a:solidFill>
                  <a:schemeClr val="tx1"/>
                </a:solidFill>
              </a:rPr>
              <a:t>year 5</a:t>
            </a:r>
          </a:p>
        </p:txBody>
      </p:sp>
      <p:sp>
        <p:nvSpPr>
          <p:cNvPr id="10" name="Ellipse 9">
            <a:extLst>
              <a:ext uri="{FF2B5EF4-FFF2-40B4-BE49-F238E27FC236}">
                <a16:creationId xmlns:a16="http://schemas.microsoft.com/office/drawing/2014/main" id="{E03C1FB3-2D36-4A6C-8C39-DAC3ABE796C0}"/>
              </a:ext>
            </a:extLst>
          </p:cNvPr>
          <p:cNvSpPr/>
          <p:nvPr/>
        </p:nvSpPr>
        <p:spPr>
          <a:xfrm>
            <a:off x="6231987" y="2753750"/>
            <a:ext cx="4192172" cy="13504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noProof="1"/>
              <a:t>year 6</a:t>
            </a:r>
          </a:p>
        </p:txBody>
      </p:sp>
      <p:sp>
        <p:nvSpPr>
          <p:cNvPr id="11" name="Ellipse 10">
            <a:extLst>
              <a:ext uri="{FF2B5EF4-FFF2-40B4-BE49-F238E27FC236}">
                <a16:creationId xmlns:a16="http://schemas.microsoft.com/office/drawing/2014/main" id="{D3FF4F5B-C1E1-4EA1-9A3D-552FE49D27A9}"/>
              </a:ext>
            </a:extLst>
          </p:cNvPr>
          <p:cNvSpPr/>
          <p:nvPr/>
        </p:nvSpPr>
        <p:spPr>
          <a:xfrm>
            <a:off x="1209822" y="4414910"/>
            <a:ext cx="4192172" cy="13504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noProof="1"/>
              <a:t>year 7</a:t>
            </a:r>
          </a:p>
        </p:txBody>
      </p:sp>
      <p:sp>
        <p:nvSpPr>
          <p:cNvPr id="12" name="Ellipse 11">
            <a:extLst>
              <a:ext uri="{FF2B5EF4-FFF2-40B4-BE49-F238E27FC236}">
                <a16:creationId xmlns:a16="http://schemas.microsoft.com/office/drawing/2014/main" id="{85631AF6-8E7B-4500-A68C-2169BD9E5AE5}"/>
              </a:ext>
            </a:extLst>
          </p:cNvPr>
          <p:cNvSpPr/>
          <p:nvPr/>
        </p:nvSpPr>
        <p:spPr>
          <a:xfrm>
            <a:off x="6398456" y="4414910"/>
            <a:ext cx="4192172" cy="135049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noProof="1"/>
              <a:t>year 8</a:t>
            </a:r>
          </a:p>
        </p:txBody>
      </p:sp>
      <p:sp>
        <p:nvSpPr>
          <p:cNvPr id="13" name="Ellipse 12">
            <a:extLst>
              <a:ext uri="{FF2B5EF4-FFF2-40B4-BE49-F238E27FC236}">
                <a16:creationId xmlns:a16="http://schemas.microsoft.com/office/drawing/2014/main" id="{32BD51DB-1AEE-4D34-99F9-575D9C8F4A81}"/>
              </a:ext>
            </a:extLst>
          </p:cNvPr>
          <p:cNvSpPr/>
          <p:nvPr/>
        </p:nvSpPr>
        <p:spPr>
          <a:xfrm>
            <a:off x="6051453" y="4232029"/>
            <a:ext cx="4886178" cy="171625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E04709B0-E9EC-401F-AD6F-A461A9C422B4}"/>
              </a:ext>
            </a:extLst>
          </p:cNvPr>
          <p:cNvSpPr txBox="1"/>
          <p:nvPr/>
        </p:nvSpPr>
        <p:spPr>
          <a:xfrm>
            <a:off x="4487594" y="1059432"/>
            <a:ext cx="3080824" cy="523220"/>
          </a:xfrm>
          <a:prstGeom prst="rect">
            <a:avLst/>
          </a:prstGeom>
          <a:noFill/>
        </p:spPr>
        <p:txBody>
          <a:bodyPr wrap="square" rtlCol="0">
            <a:spAutoFit/>
          </a:bodyPr>
          <a:lstStyle/>
          <a:p>
            <a:r>
              <a:rPr lang="fr-FR" sz="2800" dirty="0">
                <a:solidFill>
                  <a:srgbClr val="0070C0"/>
                </a:solidFill>
                <a:latin typeface="Bodoni MT Black" panose="02070A03080606020203" pitchFamily="18" charset="0"/>
              </a:rPr>
              <a:t>QUESTION 1</a:t>
            </a:r>
          </a:p>
        </p:txBody>
      </p:sp>
    </p:spTree>
    <p:extLst>
      <p:ext uri="{BB962C8B-B14F-4D97-AF65-F5344CB8AC3E}">
        <p14:creationId xmlns:p14="http://schemas.microsoft.com/office/powerpoint/2010/main" val="310836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23EA712-14E2-46C3-A04D-C7D79B5E8171}"/>
              </a:ext>
            </a:extLst>
          </p:cNvPr>
          <p:cNvSpPr txBox="1"/>
          <p:nvPr/>
        </p:nvSpPr>
        <p:spPr>
          <a:xfrm>
            <a:off x="2912011" y="200894"/>
            <a:ext cx="7877907" cy="646331"/>
          </a:xfrm>
          <a:prstGeom prst="rect">
            <a:avLst/>
          </a:prstGeom>
          <a:noFill/>
        </p:spPr>
        <p:txBody>
          <a:bodyPr wrap="square" rtlCol="0">
            <a:spAutoFit/>
          </a:bodyPr>
          <a:lstStyle/>
          <a:p>
            <a:r>
              <a:rPr lang="fr-FR" sz="3600" noProof="1">
                <a:latin typeface="Arial Rounded MT Bold" panose="020F0704030504030204" pitchFamily="34" charset="0"/>
              </a:rPr>
              <a:t>School in England quiz!</a:t>
            </a:r>
          </a:p>
        </p:txBody>
      </p:sp>
      <p:sp>
        <p:nvSpPr>
          <p:cNvPr id="3" name="ZoneTexte 2">
            <a:extLst>
              <a:ext uri="{FF2B5EF4-FFF2-40B4-BE49-F238E27FC236}">
                <a16:creationId xmlns:a16="http://schemas.microsoft.com/office/drawing/2014/main" id="{D47FD28E-8065-4655-AA0F-7746496F0C02}"/>
              </a:ext>
            </a:extLst>
          </p:cNvPr>
          <p:cNvSpPr txBox="1"/>
          <p:nvPr/>
        </p:nvSpPr>
        <p:spPr>
          <a:xfrm>
            <a:off x="1442484" y="1596535"/>
            <a:ext cx="9911944" cy="523220"/>
          </a:xfrm>
          <a:prstGeom prst="rect">
            <a:avLst/>
          </a:prstGeom>
          <a:noFill/>
        </p:spPr>
        <p:txBody>
          <a:bodyPr wrap="none" rtlCol="0">
            <a:spAutoFit/>
          </a:bodyPr>
          <a:lstStyle/>
          <a:p>
            <a:r>
              <a:rPr lang="fr-FR" sz="2800" noProof="1">
                <a:latin typeface="Arial Rounded MT Bold" panose="020F0704030504030204" pitchFamily="34" charset="0"/>
              </a:rPr>
              <a:t>What is the first moment of the day in an English school?</a:t>
            </a:r>
          </a:p>
        </p:txBody>
      </p:sp>
      <p:sp>
        <p:nvSpPr>
          <p:cNvPr id="4" name="Ellipse 3">
            <a:extLst>
              <a:ext uri="{FF2B5EF4-FFF2-40B4-BE49-F238E27FC236}">
                <a16:creationId xmlns:a16="http://schemas.microsoft.com/office/drawing/2014/main" id="{A5FFB269-A0F0-4357-9B67-EA49165712BA}"/>
              </a:ext>
            </a:extLst>
          </p:cNvPr>
          <p:cNvSpPr/>
          <p:nvPr/>
        </p:nvSpPr>
        <p:spPr>
          <a:xfrm>
            <a:off x="1209822" y="2788918"/>
            <a:ext cx="4192172" cy="135049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noProof="1">
                <a:solidFill>
                  <a:schemeClr val="tx1"/>
                </a:solidFill>
              </a:rPr>
              <a:t>Assembly</a:t>
            </a:r>
          </a:p>
        </p:txBody>
      </p:sp>
      <p:sp>
        <p:nvSpPr>
          <p:cNvPr id="10" name="Ellipse 9">
            <a:extLst>
              <a:ext uri="{FF2B5EF4-FFF2-40B4-BE49-F238E27FC236}">
                <a16:creationId xmlns:a16="http://schemas.microsoft.com/office/drawing/2014/main" id="{E03C1FB3-2D36-4A6C-8C39-DAC3ABE796C0}"/>
              </a:ext>
            </a:extLst>
          </p:cNvPr>
          <p:cNvSpPr/>
          <p:nvPr/>
        </p:nvSpPr>
        <p:spPr>
          <a:xfrm>
            <a:off x="6231987" y="2753750"/>
            <a:ext cx="4192172" cy="13504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noProof="1"/>
              <a:t>Break</a:t>
            </a:r>
          </a:p>
        </p:txBody>
      </p:sp>
      <p:sp>
        <p:nvSpPr>
          <p:cNvPr id="11" name="Ellipse 10">
            <a:extLst>
              <a:ext uri="{FF2B5EF4-FFF2-40B4-BE49-F238E27FC236}">
                <a16:creationId xmlns:a16="http://schemas.microsoft.com/office/drawing/2014/main" id="{D3FF4F5B-C1E1-4EA1-9A3D-552FE49D27A9}"/>
              </a:ext>
            </a:extLst>
          </p:cNvPr>
          <p:cNvSpPr/>
          <p:nvPr/>
        </p:nvSpPr>
        <p:spPr>
          <a:xfrm>
            <a:off x="1209822" y="4414910"/>
            <a:ext cx="4192172" cy="13504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noProof="1"/>
              <a:t>Lunch</a:t>
            </a:r>
          </a:p>
        </p:txBody>
      </p:sp>
      <p:sp>
        <p:nvSpPr>
          <p:cNvPr id="12" name="Ellipse 11">
            <a:extLst>
              <a:ext uri="{FF2B5EF4-FFF2-40B4-BE49-F238E27FC236}">
                <a16:creationId xmlns:a16="http://schemas.microsoft.com/office/drawing/2014/main" id="{85631AF6-8E7B-4500-A68C-2169BD9E5AE5}"/>
              </a:ext>
            </a:extLst>
          </p:cNvPr>
          <p:cNvSpPr/>
          <p:nvPr/>
        </p:nvSpPr>
        <p:spPr>
          <a:xfrm>
            <a:off x="6398456" y="4414910"/>
            <a:ext cx="4192172" cy="135049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noProof="1"/>
              <a:t>I.C.T.</a:t>
            </a:r>
          </a:p>
        </p:txBody>
      </p:sp>
      <p:sp>
        <p:nvSpPr>
          <p:cNvPr id="13" name="Ellipse 12">
            <a:extLst>
              <a:ext uri="{FF2B5EF4-FFF2-40B4-BE49-F238E27FC236}">
                <a16:creationId xmlns:a16="http://schemas.microsoft.com/office/drawing/2014/main" id="{32BD51DB-1AEE-4D34-99F9-575D9C8F4A81}"/>
              </a:ext>
            </a:extLst>
          </p:cNvPr>
          <p:cNvSpPr/>
          <p:nvPr/>
        </p:nvSpPr>
        <p:spPr>
          <a:xfrm>
            <a:off x="862819" y="2560904"/>
            <a:ext cx="4886178" cy="171625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E04709B0-E9EC-401F-AD6F-A461A9C422B4}"/>
              </a:ext>
            </a:extLst>
          </p:cNvPr>
          <p:cNvSpPr txBox="1"/>
          <p:nvPr/>
        </p:nvSpPr>
        <p:spPr>
          <a:xfrm>
            <a:off x="4487594" y="1059432"/>
            <a:ext cx="3080824" cy="523220"/>
          </a:xfrm>
          <a:prstGeom prst="rect">
            <a:avLst/>
          </a:prstGeom>
          <a:noFill/>
        </p:spPr>
        <p:txBody>
          <a:bodyPr wrap="square" rtlCol="0">
            <a:spAutoFit/>
          </a:bodyPr>
          <a:lstStyle/>
          <a:p>
            <a:r>
              <a:rPr lang="fr-FR" sz="2800" dirty="0">
                <a:solidFill>
                  <a:srgbClr val="0070C0"/>
                </a:solidFill>
                <a:latin typeface="Bodoni MT Black" panose="02070A03080606020203" pitchFamily="18" charset="0"/>
              </a:rPr>
              <a:t>QUESTION 2</a:t>
            </a:r>
          </a:p>
        </p:txBody>
      </p:sp>
    </p:spTree>
    <p:extLst>
      <p:ext uri="{BB962C8B-B14F-4D97-AF65-F5344CB8AC3E}">
        <p14:creationId xmlns:p14="http://schemas.microsoft.com/office/powerpoint/2010/main" val="221378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23EA712-14E2-46C3-A04D-C7D79B5E8171}"/>
              </a:ext>
            </a:extLst>
          </p:cNvPr>
          <p:cNvSpPr txBox="1"/>
          <p:nvPr/>
        </p:nvSpPr>
        <p:spPr>
          <a:xfrm>
            <a:off x="2912011" y="200894"/>
            <a:ext cx="7877907" cy="646331"/>
          </a:xfrm>
          <a:prstGeom prst="rect">
            <a:avLst/>
          </a:prstGeom>
          <a:noFill/>
        </p:spPr>
        <p:txBody>
          <a:bodyPr wrap="square" rtlCol="0">
            <a:spAutoFit/>
          </a:bodyPr>
          <a:lstStyle/>
          <a:p>
            <a:r>
              <a:rPr lang="fr-FR" sz="3600" noProof="1">
                <a:latin typeface="Arial Rounded MT Bold" panose="020F0704030504030204" pitchFamily="34" charset="0"/>
              </a:rPr>
              <a:t>School in England quiz!</a:t>
            </a:r>
          </a:p>
        </p:txBody>
      </p:sp>
      <p:sp>
        <p:nvSpPr>
          <p:cNvPr id="3" name="ZoneTexte 2">
            <a:extLst>
              <a:ext uri="{FF2B5EF4-FFF2-40B4-BE49-F238E27FC236}">
                <a16:creationId xmlns:a16="http://schemas.microsoft.com/office/drawing/2014/main" id="{D47FD28E-8065-4655-AA0F-7746496F0C02}"/>
              </a:ext>
            </a:extLst>
          </p:cNvPr>
          <p:cNvSpPr txBox="1"/>
          <p:nvPr/>
        </p:nvSpPr>
        <p:spPr>
          <a:xfrm>
            <a:off x="1442484" y="1596535"/>
            <a:ext cx="9101722" cy="523220"/>
          </a:xfrm>
          <a:prstGeom prst="rect">
            <a:avLst/>
          </a:prstGeom>
          <a:noFill/>
        </p:spPr>
        <p:txBody>
          <a:bodyPr wrap="none" rtlCol="0">
            <a:spAutoFit/>
          </a:bodyPr>
          <a:lstStyle/>
          <a:p>
            <a:r>
              <a:rPr lang="fr-FR" sz="2800" noProof="1">
                <a:latin typeface="Arial Rounded MT Bold" panose="020F0704030504030204" pitchFamily="34" charset="0"/>
              </a:rPr>
              <a:t>What day is different for English and French pupils?</a:t>
            </a:r>
          </a:p>
        </p:txBody>
      </p:sp>
      <p:sp>
        <p:nvSpPr>
          <p:cNvPr id="4" name="Ellipse 3">
            <a:extLst>
              <a:ext uri="{FF2B5EF4-FFF2-40B4-BE49-F238E27FC236}">
                <a16:creationId xmlns:a16="http://schemas.microsoft.com/office/drawing/2014/main" id="{A5FFB269-A0F0-4357-9B67-EA49165712BA}"/>
              </a:ext>
            </a:extLst>
          </p:cNvPr>
          <p:cNvSpPr/>
          <p:nvPr/>
        </p:nvSpPr>
        <p:spPr>
          <a:xfrm>
            <a:off x="1209822" y="2788918"/>
            <a:ext cx="4192172" cy="135049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noProof="1">
                <a:solidFill>
                  <a:schemeClr val="tx1"/>
                </a:solidFill>
              </a:rPr>
              <a:t>Monday</a:t>
            </a:r>
          </a:p>
        </p:txBody>
      </p:sp>
      <p:sp>
        <p:nvSpPr>
          <p:cNvPr id="10" name="Ellipse 9">
            <a:extLst>
              <a:ext uri="{FF2B5EF4-FFF2-40B4-BE49-F238E27FC236}">
                <a16:creationId xmlns:a16="http://schemas.microsoft.com/office/drawing/2014/main" id="{E03C1FB3-2D36-4A6C-8C39-DAC3ABE796C0}"/>
              </a:ext>
            </a:extLst>
          </p:cNvPr>
          <p:cNvSpPr/>
          <p:nvPr/>
        </p:nvSpPr>
        <p:spPr>
          <a:xfrm>
            <a:off x="6231986" y="2753750"/>
            <a:ext cx="4358641" cy="13504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noProof="1"/>
              <a:t>Wednesday</a:t>
            </a:r>
          </a:p>
        </p:txBody>
      </p:sp>
      <p:sp>
        <p:nvSpPr>
          <p:cNvPr id="11" name="Ellipse 10">
            <a:extLst>
              <a:ext uri="{FF2B5EF4-FFF2-40B4-BE49-F238E27FC236}">
                <a16:creationId xmlns:a16="http://schemas.microsoft.com/office/drawing/2014/main" id="{D3FF4F5B-C1E1-4EA1-9A3D-552FE49D27A9}"/>
              </a:ext>
            </a:extLst>
          </p:cNvPr>
          <p:cNvSpPr/>
          <p:nvPr/>
        </p:nvSpPr>
        <p:spPr>
          <a:xfrm>
            <a:off x="1209822" y="4414910"/>
            <a:ext cx="4192172" cy="13504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noProof="1"/>
              <a:t>Thursday</a:t>
            </a:r>
          </a:p>
        </p:txBody>
      </p:sp>
      <p:sp>
        <p:nvSpPr>
          <p:cNvPr id="12" name="Ellipse 11">
            <a:extLst>
              <a:ext uri="{FF2B5EF4-FFF2-40B4-BE49-F238E27FC236}">
                <a16:creationId xmlns:a16="http://schemas.microsoft.com/office/drawing/2014/main" id="{85631AF6-8E7B-4500-A68C-2169BD9E5AE5}"/>
              </a:ext>
            </a:extLst>
          </p:cNvPr>
          <p:cNvSpPr/>
          <p:nvPr/>
        </p:nvSpPr>
        <p:spPr>
          <a:xfrm>
            <a:off x="6231986" y="4499464"/>
            <a:ext cx="4192172" cy="135049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noProof="1"/>
              <a:t>Tuesday</a:t>
            </a:r>
          </a:p>
        </p:txBody>
      </p:sp>
      <p:sp>
        <p:nvSpPr>
          <p:cNvPr id="13" name="Ellipse 12">
            <a:extLst>
              <a:ext uri="{FF2B5EF4-FFF2-40B4-BE49-F238E27FC236}">
                <a16:creationId xmlns:a16="http://schemas.microsoft.com/office/drawing/2014/main" id="{32BD51DB-1AEE-4D34-99F9-575D9C8F4A81}"/>
              </a:ext>
            </a:extLst>
          </p:cNvPr>
          <p:cNvSpPr/>
          <p:nvPr/>
        </p:nvSpPr>
        <p:spPr>
          <a:xfrm>
            <a:off x="5993345" y="2570869"/>
            <a:ext cx="4886178" cy="171625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E04709B0-E9EC-401F-AD6F-A461A9C422B4}"/>
              </a:ext>
            </a:extLst>
          </p:cNvPr>
          <p:cNvSpPr txBox="1"/>
          <p:nvPr/>
        </p:nvSpPr>
        <p:spPr>
          <a:xfrm>
            <a:off x="4487594" y="1059432"/>
            <a:ext cx="3080824" cy="523220"/>
          </a:xfrm>
          <a:prstGeom prst="rect">
            <a:avLst/>
          </a:prstGeom>
          <a:noFill/>
        </p:spPr>
        <p:txBody>
          <a:bodyPr wrap="square" rtlCol="0">
            <a:spAutoFit/>
          </a:bodyPr>
          <a:lstStyle/>
          <a:p>
            <a:r>
              <a:rPr lang="fr-FR" sz="2800" dirty="0">
                <a:solidFill>
                  <a:srgbClr val="0070C0"/>
                </a:solidFill>
                <a:latin typeface="Bodoni MT Black" panose="02070A03080606020203" pitchFamily="18" charset="0"/>
              </a:rPr>
              <a:t>QUESTION 3</a:t>
            </a:r>
          </a:p>
        </p:txBody>
      </p:sp>
    </p:spTree>
    <p:extLst>
      <p:ext uri="{BB962C8B-B14F-4D97-AF65-F5344CB8AC3E}">
        <p14:creationId xmlns:p14="http://schemas.microsoft.com/office/powerpoint/2010/main" val="178733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0F5B196-AB4E-4486-B778-3AD492A42615}"/>
              </a:ext>
            </a:extLst>
          </p:cNvPr>
          <p:cNvSpPr txBox="1"/>
          <p:nvPr/>
        </p:nvSpPr>
        <p:spPr>
          <a:xfrm>
            <a:off x="639086" y="1223889"/>
            <a:ext cx="6175730" cy="461665"/>
          </a:xfrm>
          <a:prstGeom prst="rect">
            <a:avLst/>
          </a:prstGeom>
          <a:noFill/>
        </p:spPr>
        <p:txBody>
          <a:bodyPr wrap="none" rtlCol="0">
            <a:spAutoFit/>
          </a:bodyPr>
          <a:lstStyle/>
          <a:p>
            <a:r>
              <a:rPr lang="fr-FR" sz="2400" noProof="1">
                <a:latin typeface="Arial Rounded MT Bold" panose="020F0704030504030204" pitchFamily="34" charset="0"/>
              </a:rPr>
              <a:t>You can wear a mask or a costume in …</a:t>
            </a:r>
          </a:p>
        </p:txBody>
      </p:sp>
      <p:sp>
        <p:nvSpPr>
          <p:cNvPr id="3" name="ZoneTexte 2">
            <a:extLst>
              <a:ext uri="{FF2B5EF4-FFF2-40B4-BE49-F238E27FC236}">
                <a16:creationId xmlns:a16="http://schemas.microsoft.com/office/drawing/2014/main" id="{92E89272-77E6-4EEA-8C7B-DEE660553976}"/>
              </a:ext>
            </a:extLst>
          </p:cNvPr>
          <p:cNvSpPr txBox="1"/>
          <p:nvPr/>
        </p:nvSpPr>
        <p:spPr>
          <a:xfrm>
            <a:off x="639086" y="1927160"/>
            <a:ext cx="7616316" cy="461665"/>
          </a:xfrm>
          <a:prstGeom prst="rect">
            <a:avLst/>
          </a:prstGeom>
          <a:noFill/>
        </p:spPr>
        <p:txBody>
          <a:bodyPr wrap="none" rtlCol="0">
            <a:spAutoFit/>
          </a:bodyPr>
          <a:lstStyle/>
          <a:p>
            <a:r>
              <a:rPr lang="fr-FR" sz="2400" noProof="1">
                <a:solidFill>
                  <a:srgbClr val="7030A0"/>
                </a:solidFill>
                <a:latin typeface="Arial Rounded MT Bold" panose="020F0704030504030204" pitchFamily="34" charset="0"/>
              </a:rPr>
              <a:t>You do experiments, study animals and plants in…</a:t>
            </a:r>
          </a:p>
        </p:txBody>
      </p:sp>
      <p:sp>
        <p:nvSpPr>
          <p:cNvPr id="4" name="ZoneTexte 3">
            <a:extLst>
              <a:ext uri="{FF2B5EF4-FFF2-40B4-BE49-F238E27FC236}">
                <a16:creationId xmlns:a16="http://schemas.microsoft.com/office/drawing/2014/main" id="{D1CF6B59-DD5F-4A4D-9B49-60BB84D998CD}"/>
              </a:ext>
            </a:extLst>
          </p:cNvPr>
          <p:cNvSpPr txBox="1"/>
          <p:nvPr/>
        </p:nvSpPr>
        <p:spPr>
          <a:xfrm>
            <a:off x="639086" y="2630431"/>
            <a:ext cx="3649525" cy="461665"/>
          </a:xfrm>
          <a:prstGeom prst="rect">
            <a:avLst/>
          </a:prstGeom>
          <a:noFill/>
        </p:spPr>
        <p:txBody>
          <a:bodyPr wrap="none" rtlCol="0">
            <a:spAutoFit/>
          </a:bodyPr>
          <a:lstStyle/>
          <a:p>
            <a:r>
              <a:rPr lang="fr-FR" sz="2400" noProof="1">
                <a:solidFill>
                  <a:srgbClr val="FF0000"/>
                </a:solidFill>
                <a:latin typeface="Arial Rounded MT Bold" panose="020F0704030504030204" pitchFamily="34" charset="0"/>
              </a:rPr>
              <a:t>You practice sport in …</a:t>
            </a:r>
          </a:p>
        </p:txBody>
      </p:sp>
      <p:sp>
        <p:nvSpPr>
          <p:cNvPr id="5" name="ZoneTexte 4">
            <a:extLst>
              <a:ext uri="{FF2B5EF4-FFF2-40B4-BE49-F238E27FC236}">
                <a16:creationId xmlns:a16="http://schemas.microsoft.com/office/drawing/2014/main" id="{D8D56295-7D5D-4DCF-A2AB-5DA1741AA684}"/>
              </a:ext>
            </a:extLst>
          </p:cNvPr>
          <p:cNvSpPr txBox="1"/>
          <p:nvPr/>
        </p:nvSpPr>
        <p:spPr>
          <a:xfrm>
            <a:off x="639086" y="3370567"/>
            <a:ext cx="4378635" cy="461665"/>
          </a:xfrm>
          <a:prstGeom prst="rect">
            <a:avLst/>
          </a:prstGeom>
          <a:noFill/>
        </p:spPr>
        <p:txBody>
          <a:bodyPr wrap="none" rtlCol="0">
            <a:spAutoFit/>
          </a:bodyPr>
          <a:lstStyle/>
          <a:p>
            <a:r>
              <a:rPr lang="fr-FR" sz="2400" noProof="1">
                <a:latin typeface="Arial Rounded MT Bold" panose="020F0704030504030204" pitchFamily="34" charset="0"/>
              </a:rPr>
              <a:t>You can draw and paint in …</a:t>
            </a:r>
          </a:p>
        </p:txBody>
      </p:sp>
      <p:sp>
        <p:nvSpPr>
          <p:cNvPr id="6" name="ZoneTexte 5">
            <a:extLst>
              <a:ext uri="{FF2B5EF4-FFF2-40B4-BE49-F238E27FC236}">
                <a16:creationId xmlns:a16="http://schemas.microsoft.com/office/drawing/2014/main" id="{00A11EAB-B37B-427C-B319-6559D5BBF66E}"/>
              </a:ext>
            </a:extLst>
          </p:cNvPr>
          <p:cNvSpPr txBox="1"/>
          <p:nvPr/>
        </p:nvSpPr>
        <p:spPr>
          <a:xfrm>
            <a:off x="614271" y="4049148"/>
            <a:ext cx="4403450" cy="461665"/>
          </a:xfrm>
          <a:prstGeom prst="rect">
            <a:avLst/>
          </a:prstGeom>
          <a:noFill/>
        </p:spPr>
        <p:txBody>
          <a:bodyPr wrap="none" rtlCol="0">
            <a:spAutoFit/>
          </a:bodyPr>
          <a:lstStyle/>
          <a:p>
            <a:r>
              <a:rPr lang="fr-FR" sz="2400" noProof="1">
                <a:solidFill>
                  <a:srgbClr val="7030A0"/>
                </a:solidFill>
                <a:latin typeface="Arial Rounded MT Bold" panose="020F0704030504030204" pitchFamily="34" charset="0"/>
              </a:rPr>
              <a:t>You work on computers in …</a:t>
            </a:r>
          </a:p>
        </p:txBody>
      </p:sp>
      <p:sp>
        <p:nvSpPr>
          <p:cNvPr id="7" name="ZoneTexte 6">
            <a:extLst>
              <a:ext uri="{FF2B5EF4-FFF2-40B4-BE49-F238E27FC236}">
                <a16:creationId xmlns:a16="http://schemas.microsoft.com/office/drawing/2014/main" id="{198213E7-2ECC-4042-9BAB-976751252079}"/>
              </a:ext>
            </a:extLst>
          </p:cNvPr>
          <p:cNvSpPr txBox="1"/>
          <p:nvPr/>
        </p:nvSpPr>
        <p:spPr>
          <a:xfrm>
            <a:off x="614272" y="4722886"/>
            <a:ext cx="6630590" cy="461665"/>
          </a:xfrm>
          <a:prstGeom prst="rect">
            <a:avLst/>
          </a:prstGeom>
          <a:noFill/>
        </p:spPr>
        <p:txBody>
          <a:bodyPr wrap="square" rtlCol="0">
            <a:spAutoFit/>
          </a:bodyPr>
          <a:lstStyle/>
          <a:p>
            <a:r>
              <a:rPr lang="fr-FR" sz="2400" noProof="1">
                <a:solidFill>
                  <a:srgbClr val="FF0000"/>
                </a:solidFill>
                <a:latin typeface="Arial Rounded MT Bold" panose="020F0704030504030204" pitchFamily="34" charset="0"/>
              </a:rPr>
              <a:t>You study dates monuments and cities in…</a:t>
            </a:r>
          </a:p>
        </p:txBody>
      </p:sp>
      <p:sp>
        <p:nvSpPr>
          <p:cNvPr id="8" name="ZoneTexte 7">
            <a:extLst>
              <a:ext uri="{FF2B5EF4-FFF2-40B4-BE49-F238E27FC236}">
                <a16:creationId xmlns:a16="http://schemas.microsoft.com/office/drawing/2014/main" id="{76142F21-5F8E-4978-AA8A-4A150BE8967F}"/>
              </a:ext>
            </a:extLst>
          </p:cNvPr>
          <p:cNvSpPr txBox="1"/>
          <p:nvPr/>
        </p:nvSpPr>
        <p:spPr>
          <a:xfrm>
            <a:off x="2491984" y="427764"/>
            <a:ext cx="8639994" cy="523220"/>
          </a:xfrm>
          <a:prstGeom prst="rect">
            <a:avLst/>
          </a:prstGeom>
          <a:noFill/>
        </p:spPr>
        <p:txBody>
          <a:bodyPr wrap="none" rtlCol="0">
            <a:spAutoFit/>
          </a:bodyPr>
          <a:lstStyle/>
          <a:p>
            <a:r>
              <a:rPr lang="fr-FR" sz="2800" noProof="1">
                <a:latin typeface="Rockwell Extra Bold" panose="02060903040505020403" pitchFamily="18" charset="0"/>
              </a:rPr>
              <a:t>Do you know your school subjects now?</a:t>
            </a:r>
          </a:p>
        </p:txBody>
      </p:sp>
      <p:sp>
        <p:nvSpPr>
          <p:cNvPr id="9" name="ZoneTexte 8">
            <a:extLst>
              <a:ext uri="{FF2B5EF4-FFF2-40B4-BE49-F238E27FC236}">
                <a16:creationId xmlns:a16="http://schemas.microsoft.com/office/drawing/2014/main" id="{84EB7747-5F5B-4725-A89A-84077D01FC08}"/>
              </a:ext>
            </a:extLst>
          </p:cNvPr>
          <p:cNvSpPr txBox="1"/>
          <p:nvPr/>
        </p:nvSpPr>
        <p:spPr>
          <a:xfrm>
            <a:off x="627169" y="5467865"/>
            <a:ext cx="2794226" cy="461665"/>
          </a:xfrm>
          <a:prstGeom prst="rect">
            <a:avLst/>
          </a:prstGeom>
          <a:noFill/>
        </p:spPr>
        <p:txBody>
          <a:bodyPr wrap="none" rtlCol="0">
            <a:spAutoFit/>
          </a:bodyPr>
          <a:lstStyle/>
          <a:p>
            <a:r>
              <a:rPr lang="fr-FR" sz="2400" noProof="1">
                <a:latin typeface="Arial Rounded MT Bold" panose="020F0704030504030204" pitchFamily="34" charset="0"/>
              </a:rPr>
              <a:t>You can sing in …</a:t>
            </a:r>
          </a:p>
        </p:txBody>
      </p:sp>
      <p:sp>
        <p:nvSpPr>
          <p:cNvPr id="10" name="ZoneTexte 9">
            <a:extLst>
              <a:ext uri="{FF2B5EF4-FFF2-40B4-BE49-F238E27FC236}">
                <a16:creationId xmlns:a16="http://schemas.microsoft.com/office/drawing/2014/main" id="{DF82B796-53DC-46F6-A838-3F9203C0CA03}"/>
              </a:ext>
            </a:extLst>
          </p:cNvPr>
          <p:cNvSpPr txBox="1"/>
          <p:nvPr/>
        </p:nvSpPr>
        <p:spPr>
          <a:xfrm>
            <a:off x="8544862" y="1131555"/>
            <a:ext cx="1858201" cy="646331"/>
          </a:xfrm>
          <a:prstGeom prst="rect">
            <a:avLst/>
          </a:prstGeom>
          <a:noFill/>
        </p:spPr>
        <p:txBody>
          <a:bodyPr wrap="none" rtlCol="0">
            <a:spAutoFit/>
          </a:bodyPr>
          <a:lstStyle/>
          <a:p>
            <a:r>
              <a:rPr lang="fr-FR" sz="3600" b="1" dirty="0">
                <a:latin typeface="Aharoni" panose="02010803020104030203" pitchFamily="2" charset="-79"/>
                <a:cs typeface="Aharoni" panose="02010803020104030203" pitchFamily="2" charset="-79"/>
              </a:rPr>
              <a:t>DRAMA</a:t>
            </a:r>
          </a:p>
        </p:txBody>
      </p:sp>
      <p:sp>
        <p:nvSpPr>
          <p:cNvPr id="11" name="ZoneTexte 10">
            <a:extLst>
              <a:ext uri="{FF2B5EF4-FFF2-40B4-BE49-F238E27FC236}">
                <a16:creationId xmlns:a16="http://schemas.microsoft.com/office/drawing/2014/main" id="{1C838A9D-9608-450F-A979-0DCEA1979E01}"/>
              </a:ext>
            </a:extLst>
          </p:cNvPr>
          <p:cNvSpPr txBox="1"/>
          <p:nvPr/>
        </p:nvSpPr>
        <p:spPr>
          <a:xfrm>
            <a:off x="8304411" y="1781145"/>
            <a:ext cx="1962397" cy="646331"/>
          </a:xfrm>
          <a:prstGeom prst="rect">
            <a:avLst/>
          </a:prstGeom>
          <a:noFill/>
        </p:spPr>
        <p:txBody>
          <a:bodyPr wrap="none" rtlCol="0">
            <a:spAutoFit/>
          </a:bodyPr>
          <a:lstStyle/>
          <a:p>
            <a:r>
              <a:rPr lang="fr-FR" sz="3600" b="1" dirty="0">
                <a:latin typeface="Aharoni" panose="02010803020104030203" pitchFamily="2" charset="-79"/>
                <a:cs typeface="Aharoni" panose="02010803020104030203" pitchFamily="2" charset="-79"/>
              </a:rPr>
              <a:t>SCIENCE</a:t>
            </a:r>
          </a:p>
        </p:txBody>
      </p:sp>
      <p:sp>
        <p:nvSpPr>
          <p:cNvPr id="12" name="ZoneTexte 11">
            <a:extLst>
              <a:ext uri="{FF2B5EF4-FFF2-40B4-BE49-F238E27FC236}">
                <a16:creationId xmlns:a16="http://schemas.microsoft.com/office/drawing/2014/main" id="{6BDAA8E0-0107-4E1E-A113-5E10C71D1A40}"/>
              </a:ext>
            </a:extLst>
          </p:cNvPr>
          <p:cNvSpPr txBox="1"/>
          <p:nvPr/>
        </p:nvSpPr>
        <p:spPr>
          <a:xfrm>
            <a:off x="9027365" y="2490173"/>
            <a:ext cx="893193" cy="646331"/>
          </a:xfrm>
          <a:prstGeom prst="rect">
            <a:avLst/>
          </a:prstGeom>
          <a:noFill/>
        </p:spPr>
        <p:txBody>
          <a:bodyPr wrap="none" rtlCol="0">
            <a:spAutoFit/>
          </a:bodyPr>
          <a:lstStyle/>
          <a:p>
            <a:r>
              <a:rPr lang="fr-FR" sz="3600" b="1" dirty="0">
                <a:latin typeface="Aharoni" panose="02010803020104030203" pitchFamily="2" charset="-79"/>
                <a:cs typeface="Aharoni" panose="02010803020104030203" pitchFamily="2" charset="-79"/>
              </a:rPr>
              <a:t>P.E.</a:t>
            </a:r>
          </a:p>
        </p:txBody>
      </p:sp>
      <p:sp>
        <p:nvSpPr>
          <p:cNvPr id="13" name="ZoneTexte 12">
            <a:extLst>
              <a:ext uri="{FF2B5EF4-FFF2-40B4-BE49-F238E27FC236}">
                <a16:creationId xmlns:a16="http://schemas.microsoft.com/office/drawing/2014/main" id="{5E98388D-2770-44D5-8C36-3125B8AD766F}"/>
              </a:ext>
            </a:extLst>
          </p:cNvPr>
          <p:cNvSpPr txBox="1"/>
          <p:nvPr/>
        </p:nvSpPr>
        <p:spPr>
          <a:xfrm>
            <a:off x="8933255" y="3151451"/>
            <a:ext cx="1019831" cy="646331"/>
          </a:xfrm>
          <a:prstGeom prst="rect">
            <a:avLst/>
          </a:prstGeom>
          <a:noFill/>
        </p:spPr>
        <p:txBody>
          <a:bodyPr wrap="none" rtlCol="0">
            <a:spAutoFit/>
          </a:bodyPr>
          <a:lstStyle/>
          <a:p>
            <a:r>
              <a:rPr lang="fr-FR" sz="3600" b="1" dirty="0">
                <a:latin typeface="Aharoni" panose="02010803020104030203" pitchFamily="2" charset="-79"/>
                <a:cs typeface="Aharoni" panose="02010803020104030203" pitchFamily="2" charset="-79"/>
              </a:rPr>
              <a:t>ART</a:t>
            </a:r>
          </a:p>
        </p:txBody>
      </p:sp>
      <p:sp>
        <p:nvSpPr>
          <p:cNvPr id="14" name="ZoneTexte 13">
            <a:extLst>
              <a:ext uri="{FF2B5EF4-FFF2-40B4-BE49-F238E27FC236}">
                <a16:creationId xmlns:a16="http://schemas.microsoft.com/office/drawing/2014/main" id="{F321A6F4-21A4-4AFE-B291-584766A76471}"/>
              </a:ext>
            </a:extLst>
          </p:cNvPr>
          <p:cNvSpPr txBox="1"/>
          <p:nvPr/>
        </p:nvSpPr>
        <p:spPr>
          <a:xfrm>
            <a:off x="8933255" y="3888430"/>
            <a:ext cx="1127232" cy="646331"/>
          </a:xfrm>
          <a:prstGeom prst="rect">
            <a:avLst/>
          </a:prstGeom>
          <a:noFill/>
        </p:spPr>
        <p:txBody>
          <a:bodyPr wrap="none" rtlCol="0">
            <a:spAutoFit/>
          </a:bodyPr>
          <a:lstStyle/>
          <a:p>
            <a:r>
              <a:rPr lang="fr-FR" sz="3600" b="1" dirty="0">
                <a:latin typeface="Aharoni" panose="02010803020104030203" pitchFamily="2" charset="-79"/>
                <a:cs typeface="Aharoni" panose="02010803020104030203" pitchFamily="2" charset="-79"/>
              </a:rPr>
              <a:t>I.C.T.</a:t>
            </a:r>
          </a:p>
        </p:txBody>
      </p:sp>
      <p:sp>
        <p:nvSpPr>
          <p:cNvPr id="15" name="ZoneTexte 14">
            <a:extLst>
              <a:ext uri="{FF2B5EF4-FFF2-40B4-BE49-F238E27FC236}">
                <a16:creationId xmlns:a16="http://schemas.microsoft.com/office/drawing/2014/main" id="{D10F8470-3183-4860-BCE3-1549088F4B85}"/>
              </a:ext>
            </a:extLst>
          </p:cNvPr>
          <p:cNvSpPr txBox="1"/>
          <p:nvPr/>
        </p:nvSpPr>
        <p:spPr>
          <a:xfrm>
            <a:off x="7148295" y="4661355"/>
            <a:ext cx="5609581" cy="646331"/>
          </a:xfrm>
          <a:prstGeom prst="rect">
            <a:avLst/>
          </a:prstGeom>
          <a:noFill/>
        </p:spPr>
        <p:txBody>
          <a:bodyPr wrap="square" rtlCol="0">
            <a:spAutoFit/>
          </a:bodyPr>
          <a:lstStyle/>
          <a:p>
            <a:r>
              <a:rPr lang="fr-FR" sz="2800" b="1" dirty="0">
                <a:latin typeface="Aharoni" panose="02010803020104030203" pitchFamily="2" charset="-79"/>
                <a:cs typeface="Aharoni" panose="02010803020104030203" pitchFamily="2" charset="-79"/>
              </a:rPr>
              <a:t>HISTORY</a:t>
            </a:r>
            <a:r>
              <a:rPr lang="fr-FR" sz="3600" b="1" dirty="0">
                <a:latin typeface="Aharoni" panose="02010803020104030203" pitchFamily="2" charset="-79"/>
                <a:cs typeface="Aharoni" panose="02010803020104030203" pitchFamily="2" charset="-79"/>
              </a:rPr>
              <a:t> </a:t>
            </a:r>
            <a:r>
              <a:rPr lang="fr-FR" sz="2800" b="1" dirty="0">
                <a:latin typeface="Aharoni" panose="02010803020104030203" pitchFamily="2" charset="-79"/>
                <a:cs typeface="Aharoni" panose="02010803020104030203" pitchFamily="2" charset="-79"/>
              </a:rPr>
              <a:t>and</a:t>
            </a:r>
            <a:r>
              <a:rPr lang="fr-FR" sz="3600" b="1" dirty="0">
                <a:latin typeface="Aharoni" panose="02010803020104030203" pitchFamily="2" charset="-79"/>
                <a:cs typeface="Aharoni" panose="02010803020104030203" pitchFamily="2" charset="-79"/>
              </a:rPr>
              <a:t> </a:t>
            </a:r>
            <a:r>
              <a:rPr lang="fr-FR" sz="2800" b="1" dirty="0">
                <a:latin typeface="Aharoni" panose="02010803020104030203" pitchFamily="2" charset="-79"/>
                <a:cs typeface="Aharoni" panose="02010803020104030203" pitchFamily="2" charset="-79"/>
              </a:rPr>
              <a:t>GEOGRAPHY</a:t>
            </a:r>
          </a:p>
        </p:txBody>
      </p:sp>
      <p:sp>
        <p:nvSpPr>
          <p:cNvPr id="16" name="ZoneTexte 15">
            <a:extLst>
              <a:ext uri="{FF2B5EF4-FFF2-40B4-BE49-F238E27FC236}">
                <a16:creationId xmlns:a16="http://schemas.microsoft.com/office/drawing/2014/main" id="{9B2DB7D3-8F3B-4D43-BC1F-55B65B9E57AC}"/>
              </a:ext>
            </a:extLst>
          </p:cNvPr>
          <p:cNvSpPr txBox="1"/>
          <p:nvPr/>
        </p:nvSpPr>
        <p:spPr>
          <a:xfrm>
            <a:off x="8304411" y="5465974"/>
            <a:ext cx="1622560" cy="646331"/>
          </a:xfrm>
          <a:prstGeom prst="rect">
            <a:avLst/>
          </a:prstGeom>
          <a:noFill/>
        </p:spPr>
        <p:txBody>
          <a:bodyPr wrap="none" rtlCol="0">
            <a:spAutoFit/>
          </a:bodyPr>
          <a:lstStyle/>
          <a:p>
            <a:r>
              <a:rPr lang="fr-FR" sz="3600" b="1" dirty="0">
                <a:latin typeface="Aharoni" panose="02010803020104030203" pitchFamily="2" charset="-79"/>
                <a:cs typeface="Aharoni" panose="02010803020104030203" pitchFamily="2" charset="-79"/>
              </a:rPr>
              <a:t>MUSIC</a:t>
            </a:r>
          </a:p>
        </p:txBody>
      </p:sp>
    </p:spTree>
    <p:extLst>
      <p:ext uri="{BB962C8B-B14F-4D97-AF65-F5344CB8AC3E}">
        <p14:creationId xmlns:p14="http://schemas.microsoft.com/office/powerpoint/2010/main" val="140624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10"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EDBAF23-534B-4114-BD4C-47D1D295686E}"/>
              </a:ext>
            </a:extLst>
          </p:cNvPr>
          <p:cNvSpPr txBox="1"/>
          <p:nvPr/>
        </p:nvSpPr>
        <p:spPr>
          <a:xfrm>
            <a:off x="3311789" y="594610"/>
            <a:ext cx="4862613" cy="646331"/>
          </a:xfrm>
          <a:prstGeom prst="rect">
            <a:avLst/>
          </a:prstGeom>
          <a:noFill/>
        </p:spPr>
        <p:txBody>
          <a:bodyPr wrap="none" rtlCol="0">
            <a:spAutoFit/>
          </a:bodyPr>
          <a:lstStyle/>
          <a:p>
            <a:r>
              <a:rPr lang="fr-FR" sz="3600" b="1" noProof="1"/>
              <a:t>Speak about a timetable</a:t>
            </a:r>
          </a:p>
        </p:txBody>
      </p:sp>
      <p:sp>
        <p:nvSpPr>
          <p:cNvPr id="3" name="ZoneTexte 2">
            <a:extLst>
              <a:ext uri="{FF2B5EF4-FFF2-40B4-BE49-F238E27FC236}">
                <a16:creationId xmlns:a16="http://schemas.microsoft.com/office/drawing/2014/main" id="{FAD701B2-6015-460F-9316-E798B058C500}"/>
              </a:ext>
            </a:extLst>
          </p:cNvPr>
          <p:cNvSpPr txBox="1"/>
          <p:nvPr/>
        </p:nvSpPr>
        <p:spPr>
          <a:xfrm>
            <a:off x="1909469" y="2131072"/>
            <a:ext cx="6426631" cy="523220"/>
          </a:xfrm>
          <a:prstGeom prst="rect">
            <a:avLst/>
          </a:prstGeom>
          <a:noFill/>
        </p:spPr>
        <p:txBody>
          <a:bodyPr wrap="none" rtlCol="0">
            <a:spAutoFit/>
          </a:bodyPr>
          <a:lstStyle/>
          <a:p>
            <a:r>
              <a:rPr lang="fr-FR" sz="2800" noProof="1">
                <a:latin typeface="Arial Rounded MT Bold" panose="020F0704030504030204" pitchFamily="34" charset="0"/>
              </a:rPr>
              <a:t>We’</a:t>
            </a:r>
            <a:r>
              <a:rPr lang="fr-FR" sz="2800" u="sng" noProof="1">
                <a:latin typeface="Arial Rounded MT Bold" panose="020F0704030504030204" pitchFamily="34" charset="0"/>
              </a:rPr>
              <a:t>ve got</a:t>
            </a:r>
            <a:r>
              <a:rPr lang="fr-FR" sz="2800" noProof="1">
                <a:latin typeface="Arial Rounded MT Bold" panose="020F0704030504030204" pitchFamily="34" charset="0"/>
              </a:rPr>
              <a:t>…. I’</a:t>
            </a:r>
            <a:r>
              <a:rPr lang="fr-FR" sz="2800" u="sng" noProof="1">
                <a:latin typeface="Arial Rounded MT Bold" panose="020F0704030504030204" pitchFamily="34" charset="0"/>
              </a:rPr>
              <a:t>ve got</a:t>
            </a:r>
            <a:r>
              <a:rPr lang="fr-FR" sz="2800" noProof="1">
                <a:latin typeface="Arial Rounded MT Bold" panose="020F0704030504030204" pitchFamily="34" charset="0"/>
              </a:rPr>
              <a:t>….they’</a:t>
            </a:r>
            <a:r>
              <a:rPr lang="fr-FR" sz="2800" u="sng" noProof="1">
                <a:latin typeface="Arial Rounded MT Bold" panose="020F0704030504030204" pitchFamily="34" charset="0"/>
              </a:rPr>
              <a:t>ve got</a:t>
            </a:r>
            <a:r>
              <a:rPr lang="fr-FR" sz="2800" noProof="1">
                <a:latin typeface="Arial Rounded MT Bold" panose="020F0704030504030204" pitchFamily="34" charset="0"/>
              </a:rPr>
              <a:t>…</a:t>
            </a:r>
          </a:p>
        </p:txBody>
      </p:sp>
      <p:sp>
        <p:nvSpPr>
          <p:cNvPr id="4" name="ZoneTexte 3">
            <a:extLst>
              <a:ext uri="{FF2B5EF4-FFF2-40B4-BE49-F238E27FC236}">
                <a16:creationId xmlns:a16="http://schemas.microsoft.com/office/drawing/2014/main" id="{43533400-4BAE-4124-9457-983E03E4A2AF}"/>
              </a:ext>
            </a:extLst>
          </p:cNvPr>
          <p:cNvSpPr txBox="1"/>
          <p:nvPr/>
        </p:nvSpPr>
        <p:spPr>
          <a:xfrm>
            <a:off x="3496890" y="2868586"/>
            <a:ext cx="4814908" cy="523220"/>
          </a:xfrm>
          <a:prstGeom prst="rect">
            <a:avLst/>
          </a:prstGeom>
          <a:noFill/>
        </p:spPr>
        <p:txBody>
          <a:bodyPr wrap="none" rtlCol="0">
            <a:spAutoFit/>
          </a:bodyPr>
          <a:lstStyle/>
          <a:p>
            <a:r>
              <a:rPr lang="fr-FR" sz="2800" dirty="0">
                <a:latin typeface="Arial Rounded MT Bold" panose="020F0704030504030204" pitchFamily="34" charset="0"/>
              </a:rPr>
              <a:t>Science, P.E., Art, I.C.T. ….</a:t>
            </a:r>
          </a:p>
        </p:txBody>
      </p:sp>
      <p:sp>
        <p:nvSpPr>
          <p:cNvPr id="5" name="ZoneTexte 4">
            <a:extLst>
              <a:ext uri="{FF2B5EF4-FFF2-40B4-BE49-F238E27FC236}">
                <a16:creationId xmlns:a16="http://schemas.microsoft.com/office/drawing/2014/main" id="{25B9BDC8-7EA3-4CF1-A038-54E1F849E5BE}"/>
              </a:ext>
            </a:extLst>
          </p:cNvPr>
          <p:cNvSpPr txBox="1"/>
          <p:nvPr/>
        </p:nvSpPr>
        <p:spPr>
          <a:xfrm>
            <a:off x="5036233" y="3761977"/>
            <a:ext cx="4972002" cy="523220"/>
          </a:xfrm>
          <a:prstGeom prst="rect">
            <a:avLst/>
          </a:prstGeom>
          <a:noFill/>
        </p:spPr>
        <p:txBody>
          <a:bodyPr wrap="none" rtlCol="0">
            <a:spAutoFit/>
          </a:bodyPr>
          <a:lstStyle/>
          <a:p>
            <a:r>
              <a:rPr lang="fr-FR" sz="2800" noProof="1">
                <a:highlight>
                  <a:srgbClr val="00FFFF"/>
                </a:highlight>
                <a:latin typeface="Arial Rounded MT Bold" panose="020F0704030504030204" pitchFamily="34" charset="0"/>
              </a:rPr>
              <a:t>on </a:t>
            </a:r>
            <a:r>
              <a:rPr lang="fr-FR" sz="2800" noProof="1">
                <a:latin typeface="Arial Rounded MT Bold" panose="020F0704030504030204" pitchFamily="34" charset="0"/>
              </a:rPr>
              <a:t>Monday</a:t>
            </a:r>
            <a:r>
              <a:rPr lang="fr-FR" sz="2800" noProof="1">
                <a:highlight>
                  <a:srgbClr val="00FFFF"/>
                </a:highlight>
                <a:latin typeface="Arial Rounded MT Bold" panose="020F0704030504030204" pitchFamily="34" charset="0"/>
              </a:rPr>
              <a:t>s</a:t>
            </a:r>
            <a:r>
              <a:rPr lang="fr-FR" sz="2800" noProof="1">
                <a:latin typeface="Arial Rounded MT Bold" panose="020F0704030504030204" pitchFamily="34" charset="0"/>
              </a:rPr>
              <a:t>, </a:t>
            </a:r>
            <a:r>
              <a:rPr lang="fr-FR" sz="2800" noProof="1">
                <a:highlight>
                  <a:srgbClr val="00FFFF"/>
                </a:highlight>
                <a:latin typeface="Arial Rounded MT Bold" panose="020F0704030504030204" pitchFamily="34" charset="0"/>
              </a:rPr>
              <a:t>on</a:t>
            </a:r>
            <a:r>
              <a:rPr lang="fr-FR" sz="2800" noProof="1">
                <a:latin typeface="Arial Rounded MT Bold" panose="020F0704030504030204" pitchFamily="34" charset="0"/>
              </a:rPr>
              <a:t> Tuesday</a:t>
            </a:r>
            <a:r>
              <a:rPr lang="fr-FR" sz="2800" noProof="1">
                <a:highlight>
                  <a:srgbClr val="00FFFF"/>
                </a:highlight>
                <a:latin typeface="Arial Rounded MT Bold" panose="020F0704030504030204" pitchFamily="34" charset="0"/>
              </a:rPr>
              <a:t>s</a:t>
            </a:r>
            <a:r>
              <a:rPr lang="fr-FR" sz="2800" noProof="1">
                <a:latin typeface="Arial Rounded MT Bold" panose="020F0704030504030204" pitchFamily="34" charset="0"/>
              </a:rPr>
              <a:t>…</a:t>
            </a:r>
          </a:p>
        </p:txBody>
      </p:sp>
      <p:sp>
        <p:nvSpPr>
          <p:cNvPr id="6" name="ZoneTexte 5">
            <a:extLst>
              <a:ext uri="{FF2B5EF4-FFF2-40B4-BE49-F238E27FC236}">
                <a16:creationId xmlns:a16="http://schemas.microsoft.com/office/drawing/2014/main" id="{CBF10837-0CC0-433C-9ACA-2306A2850210}"/>
              </a:ext>
            </a:extLst>
          </p:cNvPr>
          <p:cNvSpPr txBox="1"/>
          <p:nvPr/>
        </p:nvSpPr>
        <p:spPr>
          <a:xfrm>
            <a:off x="6817377" y="4521519"/>
            <a:ext cx="3995291" cy="523220"/>
          </a:xfrm>
          <a:prstGeom prst="rect">
            <a:avLst/>
          </a:prstGeom>
          <a:noFill/>
        </p:spPr>
        <p:txBody>
          <a:bodyPr wrap="square" rtlCol="0">
            <a:spAutoFit/>
          </a:bodyPr>
          <a:lstStyle/>
          <a:p>
            <a:r>
              <a:rPr lang="fr-FR" sz="2800" dirty="0">
                <a:highlight>
                  <a:srgbClr val="00FFFF"/>
                </a:highlight>
                <a:latin typeface="Arial Rounded MT Bold" panose="020F0704030504030204" pitchFamily="34" charset="0"/>
              </a:rPr>
              <a:t>at</a:t>
            </a:r>
            <a:r>
              <a:rPr lang="fr-FR" sz="2800" dirty="0">
                <a:latin typeface="Arial Rounded MT Bold" panose="020F0704030504030204" pitchFamily="34" charset="0"/>
              </a:rPr>
              <a:t> 2:15 , at 12:20 !</a:t>
            </a:r>
          </a:p>
        </p:txBody>
      </p:sp>
      <p:sp>
        <p:nvSpPr>
          <p:cNvPr id="7" name="ZoneTexte 6">
            <a:extLst>
              <a:ext uri="{FF2B5EF4-FFF2-40B4-BE49-F238E27FC236}">
                <a16:creationId xmlns:a16="http://schemas.microsoft.com/office/drawing/2014/main" id="{531D123A-609D-4E05-BFBA-D69333CCE42C}"/>
              </a:ext>
            </a:extLst>
          </p:cNvPr>
          <p:cNvSpPr txBox="1"/>
          <p:nvPr/>
        </p:nvSpPr>
        <p:spPr>
          <a:xfrm>
            <a:off x="10178917" y="4508501"/>
            <a:ext cx="1015021" cy="523220"/>
          </a:xfrm>
          <a:prstGeom prst="rect">
            <a:avLst/>
          </a:prstGeom>
          <a:noFill/>
        </p:spPr>
        <p:txBody>
          <a:bodyPr wrap="none" rtlCol="0">
            <a:spAutoFit/>
          </a:bodyPr>
          <a:lstStyle/>
          <a:p>
            <a:r>
              <a:rPr lang="fr-FR" sz="2800" b="1" dirty="0"/>
              <a:t>14:15</a:t>
            </a:r>
          </a:p>
        </p:txBody>
      </p:sp>
      <p:pic>
        <p:nvPicPr>
          <p:cNvPr id="3076" name="Picture 4" descr="❌ Croix Emoji">
            <a:extLst>
              <a:ext uri="{FF2B5EF4-FFF2-40B4-BE49-F238E27FC236}">
                <a16:creationId xmlns:a16="http://schemas.microsoft.com/office/drawing/2014/main" id="{8756C25F-E66A-4CEC-BA52-E88FD94CBB8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26222" y1="28000" x2="26222" y2="28000"/>
                        <a14:foregroundMark x1="59556" y1="56000" x2="59556" y2="56000"/>
                        <a14:foregroundMark x1="30667" y1="70667" x2="30667" y2="70667"/>
                        <a14:foregroundMark x1="76000" y1="28444" x2="76000" y2="28444"/>
                        <a14:backgroundMark x1="44444" y1="17778" x2="44444" y2="17778"/>
                        <a14:backgroundMark x1="16444" y1="48000" x2="16444" y2="48000"/>
                        <a14:backgroundMark x1="52889" y1="89333" x2="52889" y2="89333"/>
                        <a14:backgroundMark x1="92889" y1="53333" x2="92889" y2="53333"/>
                      </a14:backgroundRemoval>
                    </a14:imgEffect>
                  </a14:imgLayer>
                </a14:imgProps>
              </a:ext>
              <a:ext uri="{28A0092B-C50C-407E-A947-70E740481C1C}">
                <a14:useLocalDpi xmlns:a14="http://schemas.microsoft.com/office/drawing/2010/main" val="0"/>
              </a:ext>
            </a:extLst>
          </a:blip>
          <a:srcRect/>
          <a:stretch>
            <a:fillRect/>
          </a:stretch>
        </p:blipFill>
        <p:spPr bwMode="auto">
          <a:xfrm>
            <a:off x="10178917" y="4235083"/>
            <a:ext cx="1026828" cy="102682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53B4EFDF-E232-467A-9E96-BCEB3FFD61F1}"/>
              </a:ext>
            </a:extLst>
          </p:cNvPr>
          <p:cNvSpPr txBox="1"/>
          <p:nvPr/>
        </p:nvSpPr>
        <p:spPr>
          <a:xfrm>
            <a:off x="503827" y="1403087"/>
            <a:ext cx="4361387" cy="523220"/>
          </a:xfrm>
          <a:prstGeom prst="rect">
            <a:avLst/>
          </a:prstGeom>
          <a:noFill/>
        </p:spPr>
        <p:txBody>
          <a:bodyPr wrap="none" rtlCol="0">
            <a:spAutoFit/>
          </a:bodyPr>
          <a:lstStyle/>
          <a:p>
            <a:r>
              <a:rPr lang="fr-FR" sz="2800" noProof="1">
                <a:latin typeface="Arial Rounded MT Bold" panose="020F0704030504030204" pitchFamily="34" charset="0"/>
              </a:rPr>
              <a:t>I’m in year7C, year 8D…</a:t>
            </a:r>
          </a:p>
        </p:txBody>
      </p:sp>
      <p:sp>
        <p:nvSpPr>
          <p:cNvPr id="9" name="Ellipse 8">
            <a:extLst>
              <a:ext uri="{FF2B5EF4-FFF2-40B4-BE49-F238E27FC236}">
                <a16:creationId xmlns:a16="http://schemas.microsoft.com/office/drawing/2014/main" id="{A1FD3A08-AE79-4A99-ACEA-D95AD62468D2}"/>
              </a:ext>
            </a:extLst>
          </p:cNvPr>
          <p:cNvSpPr/>
          <p:nvPr/>
        </p:nvSpPr>
        <p:spPr>
          <a:xfrm>
            <a:off x="374946" y="3761977"/>
            <a:ext cx="4255183" cy="178069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err="1"/>
              <a:t>Telling</a:t>
            </a:r>
            <a:r>
              <a:rPr lang="fr-FR" sz="2800" b="1" dirty="0"/>
              <a:t> the time</a:t>
            </a:r>
          </a:p>
          <a:p>
            <a:pPr algn="ctr"/>
            <a:r>
              <a:rPr lang="fr-FR" sz="2800" b="1" dirty="0" err="1"/>
              <a:t>Hours</a:t>
            </a:r>
            <a:r>
              <a:rPr lang="fr-FR" sz="2800" b="1" dirty="0"/>
              <a:t> : </a:t>
            </a:r>
            <a:r>
              <a:rPr lang="fr-FR" sz="2800" b="1" dirty="0">
                <a:solidFill>
                  <a:srgbClr val="FF0000"/>
                </a:solidFill>
              </a:rPr>
              <a:t>0 - 12</a:t>
            </a:r>
          </a:p>
          <a:p>
            <a:pPr algn="ctr"/>
            <a:r>
              <a:rPr lang="fr-FR" sz="2800" b="1" dirty="0"/>
              <a:t>Minutes : </a:t>
            </a:r>
            <a:r>
              <a:rPr lang="fr-FR" sz="2800" b="1" dirty="0">
                <a:solidFill>
                  <a:srgbClr val="FF0000"/>
                </a:solidFill>
              </a:rPr>
              <a:t>0 - 55</a:t>
            </a:r>
          </a:p>
        </p:txBody>
      </p:sp>
      <p:sp>
        <p:nvSpPr>
          <p:cNvPr id="10" name="ZoneTexte 9">
            <a:extLst>
              <a:ext uri="{FF2B5EF4-FFF2-40B4-BE49-F238E27FC236}">
                <a16:creationId xmlns:a16="http://schemas.microsoft.com/office/drawing/2014/main" id="{2EB4E91B-A4BC-40BA-9D99-CCDBC0592744}"/>
              </a:ext>
            </a:extLst>
          </p:cNvPr>
          <p:cNvSpPr txBox="1"/>
          <p:nvPr/>
        </p:nvSpPr>
        <p:spPr>
          <a:xfrm>
            <a:off x="3864485" y="5866485"/>
            <a:ext cx="5905784" cy="400110"/>
          </a:xfrm>
          <a:prstGeom prst="rect">
            <a:avLst/>
          </a:prstGeom>
          <a:noFill/>
        </p:spPr>
        <p:txBody>
          <a:bodyPr wrap="none" rtlCol="0">
            <a:spAutoFit/>
          </a:bodyPr>
          <a:lstStyle/>
          <a:p>
            <a:r>
              <a:rPr lang="fr-FR" sz="2000" b="1" dirty="0">
                <a:latin typeface="Arial Black" panose="020B0A04020102020204" pitchFamily="34" charset="0"/>
                <a:cs typeface="Aharoni" panose="02010803020104030203" pitchFamily="2" charset="-79"/>
              </a:rPr>
              <a:t>1:45      10:20     11:05      9:45     12:30    </a:t>
            </a:r>
          </a:p>
        </p:txBody>
      </p:sp>
      <p:sp>
        <p:nvSpPr>
          <p:cNvPr id="11" name="ZoneTexte 10">
            <a:extLst>
              <a:ext uri="{FF2B5EF4-FFF2-40B4-BE49-F238E27FC236}">
                <a16:creationId xmlns:a16="http://schemas.microsoft.com/office/drawing/2014/main" id="{A9449169-7DB1-4B45-B35A-E43FA8235FC9}"/>
              </a:ext>
            </a:extLst>
          </p:cNvPr>
          <p:cNvSpPr txBox="1"/>
          <p:nvPr/>
        </p:nvSpPr>
        <p:spPr>
          <a:xfrm>
            <a:off x="4201081" y="6312952"/>
            <a:ext cx="5102679" cy="523220"/>
          </a:xfrm>
          <a:prstGeom prst="rect">
            <a:avLst/>
          </a:prstGeom>
          <a:noFill/>
        </p:spPr>
        <p:txBody>
          <a:bodyPr wrap="none" rtlCol="0">
            <a:spAutoFit/>
          </a:bodyPr>
          <a:lstStyle/>
          <a:p>
            <a:r>
              <a:rPr lang="fr-FR" sz="2800" b="1" dirty="0">
                <a:highlight>
                  <a:srgbClr val="FF0000"/>
                </a:highlight>
              </a:rPr>
              <a:t>9:05        10:15       11:20         1:50</a:t>
            </a:r>
          </a:p>
        </p:txBody>
      </p:sp>
      <p:pic>
        <p:nvPicPr>
          <p:cNvPr id="12" name="Times">
            <a:hlinkClick r:id="" action="ppaction://media"/>
            <a:extLst>
              <a:ext uri="{FF2B5EF4-FFF2-40B4-BE49-F238E27FC236}">
                <a16:creationId xmlns:a16="http://schemas.microsoft.com/office/drawing/2014/main" id="{A68F7F71-7ADB-4BB4-A37D-546F317401F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60414" y="5150812"/>
            <a:ext cx="609600" cy="609600"/>
          </a:xfrm>
          <a:prstGeom prst="rect">
            <a:avLst/>
          </a:prstGeom>
        </p:spPr>
      </p:pic>
      <p:pic>
        <p:nvPicPr>
          <p:cNvPr id="13" name="Times">
            <a:hlinkClick r:id="" action="ppaction://media"/>
            <a:extLst>
              <a:ext uri="{FF2B5EF4-FFF2-40B4-BE49-F238E27FC236}">
                <a16:creationId xmlns:a16="http://schemas.microsoft.com/office/drawing/2014/main" id="{2EA0D8B3-F1CB-4EFE-BC18-67E55270E85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400820" y="6242518"/>
            <a:ext cx="609600" cy="609600"/>
          </a:xfrm>
          <a:prstGeom prst="rect">
            <a:avLst/>
          </a:prstGeom>
        </p:spPr>
      </p:pic>
    </p:spTree>
    <p:extLst>
      <p:ext uri="{BB962C8B-B14F-4D97-AF65-F5344CB8AC3E}">
        <p14:creationId xmlns:p14="http://schemas.microsoft.com/office/powerpoint/2010/main" val="240763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3296" fill="hold"/>
                                        <p:tgtEl>
                                          <p:spTgt spid="12"/>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13296" fill="hold"/>
                                        <p:tgtEl>
                                          <p:spTgt spid="13"/>
                                        </p:tgtEl>
                                      </p:cBhvr>
                                    </p:cmd>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51" fill="hold" display="0">
                  <p:stCondLst>
                    <p:cond delay="indefinite"/>
                  </p:stCondLst>
                  <p:endCondLst>
                    <p:cond evt="onStopAudio" delay="0">
                      <p:tgtEl>
                        <p:sldTgt/>
                      </p:tgtEl>
                    </p:cond>
                  </p:endCondLst>
                </p:cTn>
                <p:tgtEl>
                  <p:spTgt spid="12"/>
                </p:tgtEl>
              </p:cMediaNode>
            </p:audio>
            <p:audio>
              <p:cMediaNode vol="80000">
                <p:cTn id="52" fill="hold" display="0">
                  <p:stCondLst>
                    <p:cond delay="indefinite"/>
                  </p:stCondLst>
                  <p:endCondLst>
                    <p:cond evt="onStopAudio" delay="0">
                      <p:tgtEl>
                        <p:sldTgt/>
                      </p:tgtEl>
                    </p:cond>
                  </p:endCondLst>
                </p:cTn>
                <p:tgtEl>
                  <p:spTgt spid="13"/>
                </p:tgtEl>
              </p:cMediaNode>
            </p:audio>
          </p:childTnLst>
        </p:cTn>
      </p:par>
    </p:tnLst>
    <p:bldLst>
      <p:bldP spid="3" grpId="0"/>
      <p:bldP spid="4" grpId="0"/>
      <p:bldP spid="5" grpId="0"/>
      <p:bldP spid="6" grpId="0"/>
      <p:bldP spid="7" grpId="0"/>
      <p:bldP spid="8" grpId="0"/>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03034BF-EC07-4E4F-86B7-59EC85514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845" y="1458058"/>
            <a:ext cx="9340821" cy="1450438"/>
          </a:xfrm>
          <a:prstGeom prst="rect">
            <a:avLst/>
          </a:prstGeom>
        </p:spPr>
      </p:pic>
      <p:sp>
        <p:nvSpPr>
          <p:cNvPr id="4" name="ZoneTexte 3">
            <a:extLst>
              <a:ext uri="{FF2B5EF4-FFF2-40B4-BE49-F238E27FC236}">
                <a16:creationId xmlns:a16="http://schemas.microsoft.com/office/drawing/2014/main" id="{127F2B5D-13AF-478F-B5BA-4C442A73A3A2}"/>
              </a:ext>
            </a:extLst>
          </p:cNvPr>
          <p:cNvSpPr txBox="1"/>
          <p:nvPr/>
        </p:nvSpPr>
        <p:spPr>
          <a:xfrm>
            <a:off x="4459457" y="534573"/>
            <a:ext cx="4417255" cy="707886"/>
          </a:xfrm>
          <a:prstGeom prst="rect">
            <a:avLst/>
          </a:prstGeom>
          <a:noFill/>
        </p:spPr>
        <p:txBody>
          <a:bodyPr wrap="square" rtlCol="0">
            <a:spAutoFit/>
          </a:bodyPr>
          <a:lstStyle/>
          <a:p>
            <a:r>
              <a:rPr lang="fr-FR" sz="4000" b="1" i="1" noProof="1"/>
              <a:t>Let’s practise!</a:t>
            </a:r>
          </a:p>
        </p:txBody>
      </p:sp>
      <p:cxnSp>
        <p:nvCxnSpPr>
          <p:cNvPr id="6" name="Connecteur droit 5">
            <a:extLst>
              <a:ext uri="{FF2B5EF4-FFF2-40B4-BE49-F238E27FC236}">
                <a16:creationId xmlns:a16="http://schemas.microsoft.com/office/drawing/2014/main" id="{78D20302-8E54-443A-8E45-EFD5A4E71CC8}"/>
              </a:ext>
            </a:extLst>
          </p:cNvPr>
          <p:cNvCxnSpPr/>
          <p:nvPr/>
        </p:nvCxnSpPr>
        <p:spPr>
          <a:xfrm>
            <a:off x="1617785" y="2883877"/>
            <a:ext cx="87501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56502B5E-C5F5-4796-A433-EC24DB7D2A50}"/>
              </a:ext>
            </a:extLst>
          </p:cNvPr>
          <p:cNvSpPr txBox="1"/>
          <p:nvPr/>
        </p:nvSpPr>
        <p:spPr>
          <a:xfrm rot="18907035">
            <a:off x="2447778" y="2164126"/>
            <a:ext cx="1075936" cy="369332"/>
          </a:xfrm>
          <a:prstGeom prst="rect">
            <a:avLst/>
          </a:prstGeom>
          <a:noFill/>
        </p:spPr>
        <p:txBody>
          <a:bodyPr wrap="none" rtlCol="0">
            <a:spAutoFit/>
          </a:bodyPr>
          <a:lstStyle/>
          <a:p>
            <a:r>
              <a:rPr lang="fr-FR" noProof="1"/>
              <a:t>Assembly</a:t>
            </a:r>
          </a:p>
        </p:txBody>
      </p:sp>
      <p:sp>
        <p:nvSpPr>
          <p:cNvPr id="9" name="ZoneTexte 8">
            <a:extLst>
              <a:ext uri="{FF2B5EF4-FFF2-40B4-BE49-F238E27FC236}">
                <a16:creationId xmlns:a16="http://schemas.microsoft.com/office/drawing/2014/main" id="{A247BADA-6798-42E1-9DE9-9965292944C7}"/>
              </a:ext>
            </a:extLst>
          </p:cNvPr>
          <p:cNvSpPr txBox="1"/>
          <p:nvPr/>
        </p:nvSpPr>
        <p:spPr>
          <a:xfrm rot="18907035">
            <a:off x="5838945" y="1973146"/>
            <a:ext cx="717056" cy="369332"/>
          </a:xfrm>
          <a:prstGeom prst="rect">
            <a:avLst/>
          </a:prstGeom>
          <a:noFill/>
        </p:spPr>
        <p:txBody>
          <a:bodyPr wrap="none" rtlCol="0">
            <a:spAutoFit/>
          </a:bodyPr>
          <a:lstStyle/>
          <a:p>
            <a:r>
              <a:rPr lang="fr-FR" noProof="1"/>
              <a:t>Break</a:t>
            </a:r>
          </a:p>
        </p:txBody>
      </p:sp>
      <p:sp>
        <p:nvSpPr>
          <p:cNvPr id="10" name="ZoneTexte 9">
            <a:extLst>
              <a:ext uri="{FF2B5EF4-FFF2-40B4-BE49-F238E27FC236}">
                <a16:creationId xmlns:a16="http://schemas.microsoft.com/office/drawing/2014/main" id="{03DE70CC-0D13-4D6A-A76C-13E6D0741329}"/>
              </a:ext>
            </a:extLst>
          </p:cNvPr>
          <p:cNvSpPr txBox="1"/>
          <p:nvPr/>
        </p:nvSpPr>
        <p:spPr>
          <a:xfrm rot="18907035">
            <a:off x="8013363" y="2017634"/>
            <a:ext cx="745717" cy="369332"/>
          </a:xfrm>
          <a:prstGeom prst="rect">
            <a:avLst/>
          </a:prstGeom>
          <a:noFill/>
        </p:spPr>
        <p:txBody>
          <a:bodyPr wrap="none" rtlCol="0">
            <a:spAutoFit/>
          </a:bodyPr>
          <a:lstStyle/>
          <a:p>
            <a:r>
              <a:rPr lang="fr-FR" noProof="1"/>
              <a:t>Lunch</a:t>
            </a:r>
          </a:p>
        </p:txBody>
      </p:sp>
      <p:sp>
        <p:nvSpPr>
          <p:cNvPr id="11" name="ZoneTexte 10">
            <a:extLst>
              <a:ext uri="{FF2B5EF4-FFF2-40B4-BE49-F238E27FC236}">
                <a16:creationId xmlns:a16="http://schemas.microsoft.com/office/drawing/2014/main" id="{DDAA33EC-6A2A-4661-AC29-0CEBCC6B6C0C}"/>
              </a:ext>
            </a:extLst>
          </p:cNvPr>
          <p:cNvSpPr txBox="1"/>
          <p:nvPr/>
        </p:nvSpPr>
        <p:spPr>
          <a:xfrm>
            <a:off x="2249128" y="4502188"/>
            <a:ext cx="6627584" cy="523220"/>
          </a:xfrm>
          <a:prstGeom prst="rect">
            <a:avLst/>
          </a:prstGeom>
          <a:noFill/>
        </p:spPr>
        <p:txBody>
          <a:bodyPr wrap="none" rtlCol="0">
            <a:spAutoFit/>
          </a:bodyPr>
          <a:lstStyle/>
          <a:p>
            <a:r>
              <a:rPr lang="fr-FR" sz="2800" b="1" noProof="1"/>
              <a:t>I’ve got Maths at 9:15 and Science </a:t>
            </a:r>
            <a:r>
              <a:rPr lang="fr-FR" sz="2800" b="1" noProof="1">
                <a:highlight>
                  <a:srgbClr val="00FFFF"/>
                </a:highlight>
              </a:rPr>
              <a:t>at</a:t>
            </a:r>
            <a:r>
              <a:rPr lang="fr-FR" sz="2800" b="1" noProof="1"/>
              <a:t> 10:15.</a:t>
            </a:r>
          </a:p>
        </p:txBody>
      </p:sp>
      <p:sp>
        <p:nvSpPr>
          <p:cNvPr id="12" name="ZoneTexte 11">
            <a:extLst>
              <a:ext uri="{FF2B5EF4-FFF2-40B4-BE49-F238E27FC236}">
                <a16:creationId xmlns:a16="http://schemas.microsoft.com/office/drawing/2014/main" id="{2505085C-4C3C-4382-AC91-6BDEC4584198}"/>
              </a:ext>
            </a:extLst>
          </p:cNvPr>
          <p:cNvSpPr txBox="1"/>
          <p:nvPr/>
        </p:nvSpPr>
        <p:spPr>
          <a:xfrm>
            <a:off x="1213765" y="3347587"/>
            <a:ext cx="2419701" cy="523220"/>
          </a:xfrm>
          <a:prstGeom prst="rect">
            <a:avLst/>
          </a:prstGeom>
          <a:noFill/>
        </p:spPr>
        <p:txBody>
          <a:bodyPr wrap="none" rtlCol="0">
            <a:spAutoFit/>
          </a:bodyPr>
          <a:lstStyle/>
          <a:p>
            <a:r>
              <a:rPr lang="fr-FR" sz="2800" b="1" noProof="1"/>
              <a:t>I’m </a:t>
            </a:r>
            <a:r>
              <a:rPr lang="fr-FR" sz="2800" b="1" noProof="1">
                <a:highlight>
                  <a:srgbClr val="00FFFF"/>
                </a:highlight>
              </a:rPr>
              <a:t>in</a:t>
            </a:r>
            <a:r>
              <a:rPr lang="fr-FR" sz="2800" b="1" noProof="1"/>
              <a:t> year 7A. </a:t>
            </a:r>
          </a:p>
        </p:txBody>
      </p:sp>
      <p:sp>
        <p:nvSpPr>
          <p:cNvPr id="13" name="ZoneTexte 12">
            <a:extLst>
              <a:ext uri="{FF2B5EF4-FFF2-40B4-BE49-F238E27FC236}">
                <a16:creationId xmlns:a16="http://schemas.microsoft.com/office/drawing/2014/main" id="{94997A5F-ABD6-4D7E-8068-67724B2B7477}"/>
              </a:ext>
            </a:extLst>
          </p:cNvPr>
          <p:cNvSpPr txBox="1"/>
          <p:nvPr/>
        </p:nvSpPr>
        <p:spPr>
          <a:xfrm>
            <a:off x="3117110" y="5052890"/>
            <a:ext cx="6160725" cy="523220"/>
          </a:xfrm>
          <a:prstGeom prst="rect">
            <a:avLst/>
          </a:prstGeom>
          <a:noFill/>
        </p:spPr>
        <p:txBody>
          <a:bodyPr wrap="none" rtlCol="0">
            <a:spAutoFit/>
          </a:bodyPr>
          <a:lstStyle/>
          <a:p>
            <a:r>
              <a:rPr lang="fr-FR" sz="2800" b="1" noProof="1"/>
              <a:t>I’ve got Geography </a:t>
            </a:r>
            <a:r>
              <a:rPr lang="fr-FR" sz="2800" b="1" noProof="1">
                <a:highlight>
                  <a:srgbClr val="00FFFF"/>
                </a:highlight>
              </a:rPr>
              <a:t>at</a:t>
            </a:r>
            <a:r>
              <a:rPr lang="fr-FR" sz="2800" b="1" noProof="1"/>
              <a:t> 11:30, after break</a:t>
            </a:r>
            <a:r>
              <a:rPr lang="fr-FR" dirty="0"/>
              <a:t>.</a:t>
            </a:r>
          </a:p>
        </p:txBody>
      </p:sp>
      <p:sp>
        <p:nvSpPr>
          <p:cNvPr id="14" name="ZoneTexte 13">
            <a:extLst>
              <a:ext uri="{FF2B5EF4-FFF2-40B4-BE49-F238E27FC236}">
                <a16:creationId xmlns:a16="http://schemas.microsoft.com/office/drawing/2014/main" id="{28B0D5DB-0B9D-42EE-8E75-1B3CF978EA51}"/>
              </a:ext>
            </a:extLst>
          </p:cNvPr>
          <p:cNvSpPr txBox="1"/>
          <p:nvPr/>
        </p:nvSpPr>
        <p:spPr>
          <a:xfrm>
            <a:off x="5100696" y="5681340"/>
            <a:ext cx="6361870" cy="523220"/>
          </a:xfrm>
          <a:prstGeom prst="rect">
            <a:avLst/>
          </a:prstGeom>
          <a:noFill/>
        </p:spPr>
        <p:txBody>
          <a:bodyPr wrap="none" rtlCol="0">
            <a:spAutoFit/>
          </a:bodyPr>
          <a:lstStyle/>
          <a:p>
            <a:r>
              <a:rPr lang="fr-FR" sz="2800" b="1" noProof="1"/>
              <a:t>And, I’ve got PE in the afternoon, </a:t>
            </a:r>
            <a:r>
              <a:rPr lang="fr-FR" sz="2800" b="1" noProof="1">
                <a:highlight>
                  <a:srgbClr val="00FFFF"/>
                </a:highlight>
              </a:rPr>
              <a:t>at</a:t>
            </a:r>
            <a:r>
              <a:rPr lang="fr-FR" sz="2800" b="1" noProof="1"/>
              <a:t> 2pm!</a:t>
            </a:r>
          </a:p>
        </p:txBody>
      </p:sp>
      <p:sp>
        <p:nvSpPr>
          <p:cNvPr id="2" name="ZoneTexte 1">
            <a:extLst>
              <a:ext uri="{FF2B5EF4-FFF2-40B4-BE49-F238E27FC236}">
                <a16:creationId xmlns:a16="http://schemas.microsoft.com/office/drawing/2014/main" id="{45F820BD-3DF8-447E-8934-1AE3B2940AA6}"/>
              </a:ext>
            </a:extLst>
          </p:cNvPr>
          <p:cNvSpPr txBox="1"/>
          <p:nvPr/>
        </p:nvSpPr>
        <p:spPr>
          <a:xfrm>
            <a:off x="1783280" y="1502086"/>
            <a:ext cx="434734" cy="369332"/>
          </a:xfrm>
          <a:prstGeom prst="rect">
            <a:avLst/>
          </a:prstGeom>
          <a:noFill/>
        </p:spPr>
        <p:txBody>
          <a:bodyPr wrap="none" rtlCol="0">
            <a:spAutoFit/>
          </a:bodyPr>
          <a:lstStyle/>
          <a:p>
            <a:r>
              <a:rPr lang="fr-FR" dirty="0"/>
              <a:t>7A</a:t>
            </a:r>
          </a:p>
        </p:txBody>
      </p:sp>
      <p:sp>
        <p:nvSpPr>
          <p:cNvPr id="15" name="ZoneTexte 14">
            <a:extLst>
              <a:ext uri="{FF2B5EF4-FFF2-40B4-BE49-F238E27FC236}">
                <a16:creationId xmlns:a16="http://schemas.microsoft.com/office/drawing/2014/main" id="{F34FBCE4-7491-4755-8C95-44F88D469D10}"/>
              </a:ext>
            </a:extLst>
          </p:cNvPr>
          <p:cNvSpPr txBox="1"/>
          <p:nvPr/>
        </p:nvSpPr>
        <p:spPr>
          <a:xfrm>
            <a:off x="1903819" y="3949505"/>
            <a:ext cx="6149376" cy="523220"/>
          </a:xfrm>
          <a:prstGeom prst="rect">
            <a:avLst/>
          </a:prstGeom>
          <a:noFill/>
        </p:spPr>
        <p:txBody>
          <a:bodyPr wrap="none" rtlCol="0">
            <a:spAutoFit/>
          </a:bodyPr>
          <a:lstStyle/>
          <a:p>
            <a:r>
              <a:rPr lang="fr-FR" sz="2800" b="1" noProof="1">
                <a:highlight>
                  <a:srgbClr val="00FFFF"/>
                </a:highlight>
              </a:rPr>
              <a:t>On</a:t>
            </a:r>
            <a:r>
              <a:rPr lang="fr-FR" sz="2800" b="1" noProof="1"/>
              <a:t> Monday</a:t>
            </a:r>
            <a:r>
              <a:rPr lang="fr-FR" sz="2800" b="1" noProof="1">
                <a:solidFill>
                  <a:srgbClr val="FF0000"/>
                </a:solidFill>
              </a:rPr>
              <a:t>s</a:t>
            </a:r>
            <a:r>
              <a:rPr lang="fr-FR" sz="2800" b="1" noProof="1"/>
              <a:t>, I’ve got Assembly </a:t>
            </a:r>
            <a:r>
              <a:rPr lang="fr-FR" sz="2800" b="1" noProof="1">
                <a:highlight>
                  <a:srgbClr val="00FFFF"/>
                </a:highlight>
              </a:rPr>
              <a:t>at</a:t>
            </a:r>
            <a:r>
              <a:rPr lang="fr-FR" sz="2800" b="1" noProof="1"/>
              <a:t> 9 am.</a:t>
            </a:r>
          </a:p>
        </p:txBody>
      </p:sp>
    </p:spTree>
    <p:extLst>
      <p:ext uri="{BB962C8B-B14F-4D97-AF65-F5344CB8AC3E}">
        <p14:creationId xmlns:p14="http://schemas.microsoft.com/office/powerpoint/2010/main" val="201817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1E625F-2240-4BE0-92A0-18C90B07CED5}"/>
              </a:ext>
            </a:extLst>
          </p:cNvPr>
          <p:cNvSpPr txBox="1"/>
          <p:nvPr/>
        </p:nvSpPr>
        <p:spPr>
          <a:xfrm>
            <a:off x="2863064" y="253940"/>
            <a:ext cx="5755743" cy="523220"/>
          </a:xfrm>
          <a:prstGeom prst="rect">
            <a:avLst/>
          </a:prstGeom>
          <a:noFill/>
        </p:spPr>
        <p:txBody>
          <a:bodyPr wrap="none" rtlCol="0">
            <a:spAutoFit/>
          </a:bodyPr>
          <a:lstStyle/>
          <a:p>
            <a:r>
              <a:rPr lang="fr-FR" sz="2800" noProof="1">
                <a:solidFill>
                  <a:schemeClr val="accent5">
                    <a:lumMod val="75000"/>
                  </a:schemeClr>
                </a:solidFill>
                <a:latin typeface="Arial Rounded MT Bold" panose="020F0704030504030204" pitchFamily="34" charset="0"/>
              </a:rPr>
              <a:t>Now check your comprehension</a:t>
            </a:r>
          </a:p>
        </p:txBody>
      </p:sp>
      <p:pic>
        <p:nvPicPr>
          <p:cNvPr id="4" name="Voix-003">
            <a:hlinkClick r:id="" action="ppaction://media"/>
            <a:extLst>
              <a:ext uri="{FF2B5EF4-FFF2-40B4-BE49-F238E27FC236}">
                <a16:creationId xmlns:a16="http://schemas.microsoft.com/office/drawing/2014/main" id="{5FBA17FC-202A-462A-A78F-38E8ECAB16B8}"/>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618807" y="885147"/>
            <a:ext cx="609600" cy="609600"/>
          </a:xfrm>
          <a:prstGeom prst="rect">
            <a:avLst/>
          </a:prstGeom>
        </p:spPr>
      </p:pic>
      <p:pic>
        <p:nvPicPr>
          <p:cNvPr id="5" name="Image 4">
            <a:extLst>
              <a:ext uri="{FF2B5EF4-FFF2-40B4-BE49-F238E27FC236}">
                <a16:creationId xmlns:a16="http://schemas.microsoft.com/office/drawing/2014/main" id="{BB230BFB-38C7-4EB8-817B-71C428A46E5F}"/>
              </a:ext>
            </a:extLst>
          </p:cNvPr>
          <p:cNvPicPr>
            <a:picLocks noChangeAspect="1"/>
          </p:cNvPicPr>
          <p:nvPr/>
        </p:nvPicPr>
        <p:blipFill>
          <a:blip r:embed="rId15"/>
          <a:stretch>
            <a:fillRect/>
          </a:stretch>
        </p:blipFill>
        <p:spPr>
          <a:xfrm>
            <a:off x="2834252" y="853401"/>
            <a:ext cx="9083008" cy="5546590"/>
          </a:xfrm>
          <a:prstGeom prst="rect">
            <a:avLst/>
          </a:prstGeom>
        </p:spPr>
      </p:pic>
      <p:sp>
        <p:nvSpPr>
          <p:cNvPr id="7" name="ZoneTexte 6">
            <a:extLst>
              <a:ext uri="{FF2B5EF4-FFF2-40B4-BE49-F238E27FC236}">
                <a16:creationId xmlns:a16="http://schemas.microsoft.com/office/drawing/2014/main" id="{DA38FF69-F50D-4D2D-AEFF-107007FA86AE}"/>
              </a:ext>
            </a:extLst>
          </p:cNvPr>
          <p:cNvSpPr txBox="1"/>
          <p:nvPr/>
        </p:nvSpPr>
        <p:spPr>
          <a:xfrm>
            <a:off x="248522" y="1070088"/>
            <a:ext cx="2273861" cy="646331"/>
          </a:xfrm>
          <a:prstGeom prst="rect">
            <a:avLst/>
          </a:prstGeom>
          <a:noFill/>
        </p:spPr>
        <p:txBody>
          <a:bodyPr wrap="square" rtlCol="0">
            <a:spAutoFit/>
          </a:bodyPr>
          <a:lstStyle/>
          <a:p>
            <a:pPr marL="285750" indent="-285750">
              <a:buFont typeface="Wingdings" panose="05000000000000000000" pitchFamily="2" charset="2"/>
              <a:buChar char="Ø"/>
            </a:pPr>
            <a:r>
              <a:rPr lang="fr-FR" dirty="0" err="1">
                <a:latin typeface="Arial Rounded MT Bold" panose="020F0704030504030204" pitchFamily="34" charset="0"/>
              </a:rPr>
              <a:t>What</a:t>
            </a:r>
            <a:r>
              <a:rPr lang="fr-FR" dirty="0">
                <a:latin typeface="Arial Rounded MT Bold" panose="020F0704030504030204" pitchFamily="34" charset="0"/>
              </a:rPr>
              <a:t> </a:t>
            </a:r>
            <a:r>
              <a:rPr lang="fr-FR" dirty="0" err="1">
                <a:latin typeface="Arial Rounded MT Bold" panose="020F0704030504030204" pitchFamily="34" charset="0"/>
              </a:rPr>
              <a:t>year</a:t>
            </a:r>
            <a:r>
              <a:rPr lang="fr-FR" dirty="0">
                <a:latin typeface="Arial Rounded MT Bold" panose="020F0704030504030204" pitchFamily="34" charset="0"/>
              </a:rPr>
              <a:t> </a:t>
            </a:r>
            <a:r>
              <a:rPr lang="fr-FR" dirty="0" err="1">
                <a:latin typeface="Arial Rounded MT Bold" panose="020F0704030504030204" pitchFamily="34" charset="0"/>
              </a:rPr>
              <a:t>is</a:t>
            </a:r>
            <a:r>
              <a:rPr lang="fr-FR" dirty="0">
                <a:latin typeface="Arial Rounded MT Bold" panose="020F0704030504030204" pitchFamily="34" charset="0"/>
              </a:rPr>
              <a:t> Ashley in?</a:t>
            </a:r>
          </a:p>
        </p:txBody>
      </p:sp>
      <p:sp>
        <p:nvSpPr>
          <p:cNvPr id="8" name="ZoneTexte 7">
            <a:extLst>
              <a:ext uri="{FF2B5EF4-FFF2-40B4-BE49-F238E27FC236}">
                <a16:creationId xmlns:a16="http://schemas.microsoft.com/office/drawing/2014/main" id="{E8E5F122-5730-4933-A068-4F23D600D8F8}"/>
              </a:ext>
            </a:extLst>
          </p:cNvPr>
          <p:cNvSpPr txBox="1"/>
          <p:nvPr/>
        </p:nvSpPr>
        <p:spPr>
          <a:xfrm>
            <a:off x="263976" y="2076515"/>
            <a:ext cx="2284625" cy="923330"/>
          </a:xfrm>
          <a:prstGeom prst="rect">
            <a:avLst/>
          </a:prstGeom>
          <a:noFill/>
        </p:spPr>
        <p:txBody>
          <a:bodyPr wrap="square" rtlCol="0">
            <a:spAutoFit/>
          </a:bodyPr>
          <a:lstStyle/>
          <a:p>
            <a:pPr marL="285750" indent="-285750">
              <a:buFont typeface="Wingdings" panose="05000000000000000000" pitchFamily="2" charset="2"/>
              <a:buChar char="Ø"/>
            </a:pPr>
            <a:r>
              <a:rPr lang="fr-FR" dirty="0">
                <a:latin typeface="Arial Rounded MT Bold" panose="020F0704030504030204" pitchFamily="34" charset="0"/>
              </a:rPr>
              <a:t>Spot and place the </a:t>
            </a:r>
            <a:r>
              <a:rPr lang="fr-FR" dirty="0" err="1">
                <a:latin typeface="Arial Rounded MT Bold" panose="020F0704030504030204" pitchFamily="34" charset="0"/>
              </a:rPr>
              <a:t>subjects</a:t>
            </a:r>
            <a:r>
              <a:rPr lang="fr-FR" dirty="0">
                <a:latin typeface="Arial Rounded MT Bold" panose="020F0704030504030204" pitchFamily="34" charset="0"/>
              </a:rPr>
              <a:t> in the </a:t>
            </a:r>
            <a:r>
              <a:rPr lang="fr-FR" dirty="0" err="1">
                <a:latin typeface="Arial Rounded MT Bold" panose="020F0704030504030204" pitchFamily="34" charset="0"/>
              </a:rPr>
              <a:t>timetable</a:t>
            </a:r>
            <a:r>
              <a:rPr lang="fr-FR" dirty="0">
                <a:latin typeface="Arial Rounded MT Bold" panose="020F0704030504030204" pitchFamily="34" charset="0"/>
              </a:rPr>
              <a:t>.</a:t>
            </a:r>
          </a:p>
        </p:txBody>
      </p:sp>
      <p:pic>
        <p:nvPicPr>
          <p:cNvPr id="4098" name="Picture 2" descr="clipart/Borders | High school sports, Sports, School sports">
            <a:extLst>
              <a:ext uri="{FF2B5EF4-FFF2-40B4-BE49-F238E27FC236}">
                <a16:creationId xmlns:a16="http://schemas.microsoft.com/office/drawing/2014/main" id="{56148ADF-B3AD-4EFE-A2A1-E31B796EFCA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1741767"/>
            <a:ext cx="906927" cy="6013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993BED75-12BF-4E59-898D-9F82D654B1B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95901" y="5573521"/>
            <a:ext cx="1140069" cy="82482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rame et comédie | Vecteurs publiques">
            <a:extLst>
              <a:ext uri="{FF2B5EF4-FFF2-40B4-BE49-F238E27FC236}">
                <a16:creationId xmlns:a16="http://schemas.microsoft.com/office/drawing/2014/main" id="{0C4F5C2C-4826-4D9D-8BAB-63EFA19B241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28407" y="4390649"/>
            <a:ext cx="835502" cy="835502"/>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ABE119E4-8013-481D-98DE-CF40AE9E5A3B}"/>
              </a:ext>
            </a:extLst>
          </p:cNvPr>
          <p:cNvSpPr txBox="1"/>
          <p:nvPr/>
        </p:nvSpPr>
        <p:spPr>
          <a:xfrm>
            <a:off x="3128456" y="899364"/>
            <a:ext cx="1148121" cy="369332"/>
          </a:xfrm>
          <a:prstGeom prst="rect">
            <a:avLst/>
          </a:prstGeom>
          <a:noFill/>
        </p:spPr>
        <p:txBody>
          <a:bodyPr wrap="square" rtlCol="0">
            <a:spAutoFit/>
          </a:bodyPr>
          <a:lstStyle/>
          <a:p>
            <a:r>
              <a:rPr lang="fr-FR" b="1" noProof="1">
                <a:solidFill>
                  <a:srgbClr val="FF0000"/>
                </a:solidFill>
              </a:rPr>
              <a:t>Year 8A</a:t>
            </a:r>
          </a:p>
        </p:txBody>
      </p:sp>
      <p:sp>
        <p:nvSpPr>
          <p:cNvPr id="17" name="ZoneTexte 16">
            <a:extLst>
              <a:ext uri="{FF2B5EF4-FFF2-40B4-BE49-F238E27FC236}">
                <a16:creationId xmlns:a16="http://schemas.microsoft.com/office/drawing/2014/main" id="{37BC7569-45C8-465E-8A77-B7E4C26CF897}"/>
              </a:ext>
            </a:extLst>
          </p:cNvPr>
          <p:cNvSpPr txBox="1"/>
          <p:nvPr/>
        </p:nvSpPr>
        <p:spPr>
          <a:xfrm>
            <a:off x="263976" y="3359941"/>
            <a:ext cx="2779464" cy="3862596"/>
          </a:xfrm>
          <a:prstGeom prst="rect">
            <a:avLst/>
          </a:prstGeom>
          <a:noFill/>
        </p:spPr>
        <p:txBody>
          <a:bodyPr wrap="square" rtlCol="0">
            <a:spAutoFit/>
          </a:bodyPr>
          <a:lstStyle/>
          <a:p>
            <a:r>
              <a:rPr lang="fr-FR" sz="2400" dirty="0" err="1">
                <a:solidFill>
                  <a:srgbClr val="7030A0"/>
                </a:solidFill>
                <a:latin typeface="Arial Rounded MT Bold" panose="020F0704030504030204" pitchFamily="34" charset="0"/>
              </a:rPr>
              <a:t>Recap</a:t>
            </a:r>
            <a:endParaRPr lang="fr-FR" sz="2400" dirty="0">
              <a:solidFill>
                <a:srgbClr val="7030A0"/>
              </a:solidFill>
              <a:latin typeface="Arial Rounded MT Bold" panose="020F0704030504030204" pitchFamily="34" charset="0"/>
            </a:endParaRPr>
          </a:p>
          <a:p>
            <a:endParaRPr lang="fr-FR" sz="800" dirty="0">
              <a:solidFill>
                <a:srgbClr val="7030A0"/>
              </a:solidFill>
              <a:latin typeface="Arial Rounded MT Bold" panose="020F0704030504030204" pitchFamily="34" charset="0"/>
            </a:endParaRPr>
          </a:p>
          <a:p>
            <a:pPr marL="342900" indent="-342900">
              <a:buFont typeface="Arial" panose="020B0604020202020204" pitchFamily="34" charset="0"/>
              <a:buChar char="•"/>
            </a:pPr>
            <a:r>
              <a:rPr lang="fr-FR" sz="2400" dirty="0">
                <a:solidFill>
                  <a:srgbClr val="7030A0"/>
                </a:solidFill>
                <a:latin typeface="Arial Rounded MT Bold" panose="020F0704030504030204" pitchFamily="34" charset="0"/>
              </a:rPr>
              <a:t>En quelle classe serait Ashley en France?</a:t>
            </a:r>
          </a:p>
          <a:p>
            <a:pPr marL="171450" indent="-171450">
              <a:buFont typeface="Arial" panose="020B0604020202020204" pitchFamily="34" charset="0"/>
              <a:buChar char="•"/>
            </a:pPr>
            <a:endParaRPr lang="fr-FR" sz="900" dirty="0">
              <a:solidFill>
                <a:srgbClr val="7030A0"/>
              </a:solidFill>
              <a:latin typeface="Arial Rounded MT Bold" panose="020F0704030504030204" pitchFamily="34" charset="0"/>
            </a:endParaRPr>
          </a:p>
          <a:p>
            <a:pPr marL="342900" indent="-342900">
              <a:buFont typeface="Arial" panose="020B0604020202020204" pitchFamily="34" charset="0"/>
              <a:buChar char="•"/>
            </a:pPr>
            <a:r>
              <a:rPr lang="fr-FR" sz="2400" dirty="0">
                <a:solidFill>
                  <a:srgbClr val="7030A0"/>
                </a:solidFill>
                <a:latin typeface="Arial Rounded MT Bold" panose="020F0704030504030204" pitchFamily="34" charset="0"/>
              </a:rPr>
              <a:t>Quel jour préfère-t-elle et pourquoi?</a:t>
            </a:r>
          </a:p>
          <a:p>
            <a:endParaRPr lang="fr-FR" dirty="0"/>
          </a:p>
          <a:p>
            <a:endParaRPr lang="fr-FR" dirty="0"/>
          </a:p>
        </p:txBody>
      </p:sp>
      <p:pic>
        <p:nvPicPr>
          <p:cNvPr id="4106" name="Picture 10" descr="Qu'Est-Ce Que Le Mémorial Prix Les - Image gratuite sur Pixabay">
            <a:extLst>
              <a:ext uri="{FF2B5EF4-FFF2-40B4-BE49-F238E27FC236}">
                <a16:creationId xmlns:a16="http://schemas.microsoft.com/office/drawing/2014/main" id="{7753AD21-BC4C-4308-BF40-E031452EE05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12783" y="335994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 name="Co-2">
            <a:hlinkClick r:id="" action="ppaction://media"/>
            <a:extLst>
              <a:ext uri="{FF2B5EF4-FFF2-40B4-BE49-F238E27FC236}">
                <a16:creationId xmlns:a16="http://schemas.microsoft.com/office/drawing/2014/main" id="{BBF50722-F6E1-4721-B2ED-CD3ABAC4923B}"/>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5791200" y="3124200"/>
            <a:ext cx="609600" cy="609600"/>
          </a:xfrm>
          <a:prstGeom prst="rect">
            <a:avLst/>
          </a:prstGeom>
        </p:spPr>
      </p:pic>
      <p:pic>
        <p:nvPicPr>
          <p:cNvPr id="9" name="Co-1-1">
            <a:hlinkClick r:id="" action="ppaction://media"/>
            <a:extLst>
              <a:ext uri="{FF2B5EF4-FFF2-40B4-BE49-F238E27FC236}">
                <a16:creationId xmlns:a16="http://schemas.microsoft.com/office/drawing/2014/main" id="{C0C47E8D-CF0A-4599-9907-37D43B989D4F}"/>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791200" y="3124200"/>
            <a:ext cx="609600" cy="609600"/>
          </a:xfrm>
          <a:prstGeom prst="rect">
            <a:avLst/>
          </a:prstGeom>
        </p:spPr>
      </p:pic>
      <p:pic>
        <p:nvPicPr>
          <p:cNvPr id="10" name="Co-1">
            <a:hlinkClick r:id="" action="ppaction://media"/>
            <a:extLst>
              <a:ext uri="{FF2B5EF4-FFF2-40B4-BE49-F238E27FC236}">
                <a16:creationId xmlns:a16="http://schemas.microsoft.com/office/drawing/2014/main" id="{59DFA57D-54A1-4D10-9EBB-90C654B76966}"/>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5791200" y="3124200"/>
            <a:ext cx="609600" cy="609600"/>
          </a:xfrm>
          <a:prstGeom prst="rect">
            <a:avLst/>
          </a:prstGeom>
        </p:spPr>
      </p:pic>
      <p:pic>
        <p:nvPicPr>
          <p:cNvPr id="11" name="Co-1-2">
            <a:hlinkClick r:id="" action="ppaction://media"/>
            <a:extLst>
              <a:ext uri="{FF2B5EF4-FFF2-40B4-BE49-F238E27FC236}">
                <a16:creationId xmlns:a16="http://schemas.microsoft.com/office/drawing/2014/main" id="{EE982B46-E8F0-42FB-99F3-6656195F6981}"/>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5791200" y="3124200"/>
            <a:ext cx="609600" cy="609600"/>
          </a:xfrm>
          <a:prstGeom prst="rect">
            <a:avLst/>
          </a:prstGeom>
        </p:spPr>
      </p:pic>
      <p:pic>
        <p:nvPicPr>
          <p:cNvPr id="12" name="Voix-003">
            <a:hlinkClick r:id="" action="ppaction://media"/>
            <a:extLst>
              <a:ext uri="{FF2B5EF4-FFF2-40B4-BE49-F238E27FC236}">
                <a16:creationId xmlns:a16="http://schemas.microsoft.com/office/drawing/2014/main" id="{CE1ED011-2039-4353-93CD-323A33A01B5F}"/>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5791200" y="3124200"/>
            <a:ext cx="609600" cy="609600"/>
          </a:xfrm>
          <a:prstGeom prst="rect">
            <a:avLst/>
          </a:prstGeom>
        </p:spPr>
      </p:pic>
      <p:pic>
        <p:nvPicPr>
          <p:cNvPr id="6" name="Co-1-1 (1)">
            <a:hlinkClick r:id="" action="ppaction://media"/>
            <a:extLst>
              <a:ext uri="{FF2B5EF4-FFF2-40B4-BE49-F238E27FC236}">
                <a16:creationId xmlns:a16="http://schemas.microsoft.com/office/drawing/2014/main" id="{71699B5B-1AD0-46CB-9BBA-87C42876D5C7}"/>
              </a:ext>
            </a:extLst>
          </p:cNvPr>
          <p:cNvPicPr>
            <a:picLocks noChangeAspect="1"/>
          </p:cNvPicPr>
          <p:nvPr>
            <a:audioFile r:link="rId12"/>
            <p:extLst>
              <p:ext uri="{DAA4B4D4-6D71-4841-9C94-3DE7FCFB9230}">
                <p14:media xmlns:p14="http://schemas.microsoft.com/office/powerpoint/2010/main" r:embed="rId11"/>
              </p:ext>
            </p:extLst>
          </p:nvPr>
        </p:nvPicPr>
        <p:blipFill>
          <a:blip r:embed="rId1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0530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87"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493"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919"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008" fill="hold"/>
                                        <p:tgtEl>
                                          <p:spTgt spid="6"/>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866" fill="hold"/>
                                        <p:tgtEl>
                                          <p:spTgt spid="11"/>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8687" fill="hold"/>
                                        <p:tgtEl>
                                          <p:spTgt spid="12"/>
                                        </p:tgtEl>
                                      </p:cBhvr>
                                    </p:cmd>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80">
                                          <p:stCondLst>
                                            <p:cond delay="0"/>
                                          </p:stCondLst>
                                        </p:cTn>
                                        <p:tgtEl>
                                          <p:spTgt spid="16"/>
                                        </p:tgtEl>
                                      </p:cBhvr>
                                    </p:animEffect>
                                    <p:anim calcmode="lin" valueType="num">
                                      <p:cBhvr>
                                        <p:cTn id="3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7" dur="26">
                                          <p:stCondLst>
                                            <p:cond delay="650"/>
                                          </p:stCondLst>
                                        </p:cTn>
                                        <p:tgtEl>
                                          <p:spTgt spid="16"/>
                                        </p:tgtEl>
                                      </p:cBhvr>
                                      <p:to x="100000" y="60000"/>
                                    </p:animScale>
                                    <p:animScale>
                                      <p:cBhvr>
                                        <p:cTn id="38" dur="166" decel="50000">
                                          <p:stCondLst>
                                            <p:cond delay="676"/>
                                          </p:stCondLst>
                                        </p:cTn>
                                        <p:tgtEl>
                                          <p:spTgt spid="16"/>
                                        </p:tgtEl>
                                      </p:cBhvr>
                                      <p:to x="100000" y="100000"/>
                                    </p:animScale>
                                    <p:animScale>
                                      <p:cBhvr>
                                        <p:cTn id="39" dur="26">
                                          <p:stCondLst>
                                            <p:cond delay="1312"/>
                                          </p:stCondLst>
                                        </p:cTn>
                                        <p:tgtEl>
                                          <p:spTgt spid="16"/>
                                        </p:tgtEl>
                                      </p:cBhvr>
                                      <p:to x="100000" y="80000"/>
                                    </p:animScale>
                                    <p:animScale>
                                      <p:cBhvr>
                                        <p:cTn id="40" dur="166" decel="50000">
                                          <p:stCondLst>
                                            <p:cond delay="1338"/>
                                          </p:stCondLst>
                                        </p:cTn>
                                        <p:tgtEl>
                                          <p:spTgt spid="16"/>
                                        </p:tgtEl>
                                      </p:cBhvr>
                                      <p:to x="100000" y="100000"/>
                                    </p:animScale>
                                    <p:animScale>
                                      <p:cBhvr>
                                        <p:cTn id="41" dur="26">
                                          <p:stCondLst>
                                            <p:cond delay="1642"/>
                                          </p:stCondLst>
                                        </p:cTn>
                                        <p:tgtEl>
                                          <p:spTgt spid="16"/>
                                        </p:tgtEl>
                                      </p:cBhvr>
                                      <p:to x="100000" y="90000"/>
                                    </p:animScale>
                                    <p:animScale>
                                      <p:cBhvr>
                                        <p:cTn id="42" dur="166" decel="50000">
                                          <p:stCondLst>
                                            <p:cond delay="1668"/>
                                          </p:stCondLst>
                                        </p:cTn>
                                        <p:tgtEl>
                                          <p:spTgt spid="16"/>
                                        </p:tgtEl>
                                      </p:cBhvr>
                                      <p:to x="100000" y="100000"/>
                                    </p:animScale>
                                    <p:animScale>
                                      <p:cBhvr>
                                        <p:cTn id="43" dur="26">
                                          <p:stCondLst>
                                            <p:cond delay="1808"/>
                                          </p:stCondLst>
                                        </p:cTn>
                                        <p:tgtEl>
                                          <p:spTgt spid="16"/>
                                        </p:tgtEl>
                                      </p:cBhvr>
                                      <p:to x="100000" y="95000"/>
                                    </p:animScale>
                                    <p:animScale>
                                      <p:cBhvr>
                                        <p:cTn id="44" dur="166" decel="50000">
                                          <p:stCondLst>
                                            <p:cond delay="1834"/>
                                          </p:stCondLst>
                                        </p:cTn>
                                        <p:tgtEl>
                                          <p:spTgt spid="1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4098"/>
                                        </p:tgtEl>
                                        <p:attrNameLst>
                                          <p:attrName>style.visibility</p:attrName>
                                        </p:attrNameLst>
                                      </p:cBhvr>
                                      <p:to>
                                        <p:strVal val="visible"/>
                                      </p:to>
                                    </p:set>
                                    <p:animEffect transition="in" filter="wipe(down)">
                                      <p:cBhvr>
                                        <p:cTn id="49" dur="580">
                                          <p:stCondLst>
                                            <p:cond delay="0"/>
                                          </p:stCondLst>
                                        </p:cTn>
                                        <p:tgtEl>
                                          <p:spTgt spid="4098"/>
                                        </p:tgtEl>
                                      </p:cBhvr>
                                    </p:animEffect>
                                    <p:anim calcmode="lin" valueType="num">
                                      <p:cBhvr>
                                        <p:cTn id="50"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55" dur="26">
                                          <p:stCondLst>
                                            <p:cond delay="650"/>
                                          </p:stCondLst>
                                        </p:cTn>
                                        <p:tgtEl>
                                          <p:spTgt spid="4098"/>
                                        </p:tgtEl>
                                      </p:cBhvr>
                                      <p:to x="100000" y="60000"/>
                                    </p:animScale>
                                    <p:animScale>
                                      <p:cBhvr>
                                        <p:cTn id="56" dur="166" decel="50000">
                                          <p:stCondLst>
                                            <p:cond delay="676"/>
                                          </p:stCondLst>
                                        </p:cTn>
                                        <p:tgtEl>
                                          <p:spTgt spid="4098"/>
                                        </p:tgtEl>
                                      </p:cBhvr>
                                      <p:to x="100000" y="100000"/>
                                    </p:animScale>
                                    <p:animScale>
                                      <p:cBhvr>
                                        <p:cTn id="57" dur="26">
                                          <p:stCondLst>
                                            <p:cond delay="1312"/>
                                          </p:stCondLst>
                                        </p:cTn>
                                        <p:tgtEl>
                                          <p:spTgt spid="4098"/>
                                        </p:tgtEl>
                                      </p:cBhvr>
                                      <p:to x="100000" y="80000"/>
                                    </p:animScale>
                                    <p:animScale>
                                      <p:cBhvr>
                                        <p:cTn id="58" dur="166" decel="50000">
                                          <p:stCondLst>
                                            <p:cond delay="1338"/>
                                          </p:stCondLst>
                                        </p:cTn>
                                        <p:tgtEl>
                                          <p:spTgt spid="4098"/>
                                        </p:tgtEl>
                                      </p:cBhvr>
                                      <p:to x="100000" y="100000"/>
                                    </p:animScale>
                                    <p:animScale>
                                      <p:cBhvr>
                                        <p:cTn id="59" dur="26">
                                          <p:stCondLst>
                                            <p:cond delay="1642"/>
                                          </p:stCondLst>
                                        </p:cTn>
                                        <p:tgtEl>
                                          <p:spTgt spid="4098"/>
                                        </p:tgtEl>
                                      </p:cBhvr>
                                      <p:to x="100000" y="90000"/>
                                    </p:animScale>
                                    <p:animScale>
                                      <p:cBhvr>
                                        <p:cTn id="60" dur="166" decel="50000">
                                          <p:stCondLst>
                                            <p:cond delay="1668"/>
                                          </p:stCondLst>
                                        </p:cTn>
                                        <p:tgtEl>
                                          <p:spTgt spid="4098"/>
                                        </p:tgtEl>
                                      </p:cBhvr>
                                      <p:to x="100000" y="100000"/>
                                    </p:animScale>
                                    <p:animScale>
                                      <p:cBhvr>
                                        <p:cTn id="61" dur="26">
                                          <p:stCondLst>
                                            <p:cond delay="1808"/>
                                          </p:stCondLst>
                                        </p:cTn>
                                        <p:tgtEl>
                                          <p:spTgt spid="4098"/>
                                        </p:tgtEl>
                                      </p:cBhvr>
                                      <p:to x="100000" y="95000"/>
                                    </p:animScale>
                                    <p:animScale>
                                      <p:cBhvr>
                                        <p:cTn id="62" dur="166" decel="50000">
                                          <p:stCondLst>
                                            <p:cond delay="1834"/>
                                          </p:stCondLst>
                                        </p:cTn>
                                        <p:tgtEl>
                                          <p:spTgt spid="4098"/>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4102"/>
                                        </p:tgtEl>
                                        <p:attrNameLst>
                                          <p:attrName>style.visibility</p:attrName>
                                        </p:attrNameLst>
                                      </p:cBhvr>
                                      <p:to>
                                        <p:strVal val="visible"/>
                                      </p:to>
                                    </p:set>
                                    <p:animEffect transition="in" filter="wipe(down)">
                                      <p:cBhvr>
                                        <p:cTn id="67" dur="580">
                                          <p:stCondLst>
                                            <p:cond delay="0"/>
                                          </p:stCondLst>
                                        </p:cTn>
                                        <p:tgtEl>
                                          <p:spTgt spid="4102"/>
                                        </p:tgtEl>
                                      </p:cBhvr>
                                    </p:animEffect>
                                    <p:anim calcmode="lin" valueType="num">
                                      <p:cBhvr>
                                        <p:cTn id="68"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73" dur="26">
                                          <p:stCondLst>
                                            <p:cond delay="650"/>
                                          </p:stCondLst>
                                        </p:cTn>
                                        <p:tgtEl>
                                          <p:spTgt spid="4102"/>
                                        </p:tgtEl>
                                      </p:cBhvr>
                                      <p:to x="100000" y="60000"/>
                                    </p:animScale>
                                    <p:animScale>
                                      <p:cBhvr>
                                        <p:cTn id="74" dur="166" decel="50000">
                                          <p:stCondLst>
                                            <p:cond delay="676"/>
                                          </p:stCondLst>
                                        </p:cTn>
                                        <p:tgtEl>
                                          <p:spTgt spid="4102"/>
                                        </p:tgtEl>
                                      </p:cBhvr>
                                      <p:to x="100000" y="100000"/>
                                    </p:animScale>
                                    <p:animScale>
                                      <p:cBhvr>
                                        <p:cTn id="75" dur="26">
                                          <p:stCondLst>
                                            <p:cond delay="1312"/>
                                          </p:stCondLst>
                                        </p:cTn>
                                        <p:tgtEl>
                                          <p:spTgt spid="4102"/>
                                        </p:tgtEl>
                                      </p:cBhvr>
                                      <p:to x="100000" y="80000"/>
                                    </p:animScale>
                                    <p:animScale>
                                      <p:cBhvr>
                                        <p:cTn id="76" dur="166" decel="50000">
                                          <p:stCondLst>
                                            <p:cond delay="1338"/>
                                          </p:stCondLst>
                                        </p:cTn>
                                        <p:tgtEl>
                                          <p:spTgt spid="4102"/>
                                        </p:tgtEl>
                                      </p:cBhvr>
                                      <p:to x="100000" y="100000"/>
                                    </p:animScale>
                                    <p:animScale>
                                      <p:cBhvr>
                                        <p:cTn id="77" dur="26">
                                          <p:stCondLst>
                                            <p:cond delay="1642"/>
                                          </p:stCondLst>
                                        </p:cTn>
                                        <p:tgtEl>
                                          <p:spTgt spid="4102"/>
                                        </p:tgtEl>
                                      </p:cBhvr>
                                      <p:to x="100000" y="90000"/>
                                    </p:animScale>
                                    <p:animScale>
                                      <p:cBhvr>
                                        <p:cTn id="78" dur="166" decel="50000">
                                          <p:stCondLst>
                                            <p:cond delay="1668"/>
                                          </p:stCondLst>
                                        </p:cTn>
                                        <p:tgtEl>
                                          <p:spTgt spid="4102"/>
                                        </p:tgtEl>
                                      </p:cBhvr>
                                      <p:to x="100000" y="100000"/>
                                    </p:animScale>
                                    <p:animScale>
                                      <p:cBhvr>
                                        <p:cTn id="79" dur="26">
                                          <p:stCondLst>
                                            <p:cond delay="1808"/>
                                          </p:stCondLst>
                                        </p:cTn>
                                        <p:tgtEl>
                                          <p:spTgt spid="4102"/>
                                        </p:tgtEl>
                                      </p:cBhvr>
                                      <p:to x="100000" y="95000"/>
                                    </p:animScale>
                                    <p:animScale>
                                      <p:cBhvr>
                                        <p:cTn id="80" dur="166" decel="50000">
                                          <p:stCondLst>
                                            <p:cond delay="1834"/>
                                          </p:stCondLst>
                                        </p:cTn>
                                        <p:tgtEl>
                                          <p:spTgt spid="4102"/>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4104"/>
                                        </p:tgtEl>
                                        <p:attrNameLst>
                                          <p:attrName>style.visibility</p:attrName>
                                        </p:attrNameLst>
                                      </p:cBhvr>
                                      <p:to>
                                        <p:strVal val="visible"/>
                                      </p:to>
                                    </p:set>
                                    <p:animEffect transition="in" filter="wipe(down)">
                                      <p:cBhvr>
                                        <p:cTn id="85" dur="580">
                                          <p:stCondLst>
                                            <p:cond delay="0"/>
                                          </p:stCondLst>
                                        </p:cTn>
                                        <p:tgtEl>
                                          <p:spTgt spid="4104"/>
                                        </p:tgtEl>
                                      </p:cBhvr>
                                    </p:animEffect>
                                    <p:anim calcmode="lin" valueType="num">
                                      <p:cBhvr>
                                        <p:cTn id="86" dur="1822" tmFilter="0,0; 0.14,0.36; 0.43,0.73; 0.71,0.91; 1.0,1.0">
                                          <p:stCondLst>
                                            <p:cond delay="0"/>
                                          </p:stCondLst>
                                        </p:cTn>
                                        <p:tgtEl>
                                          <p:spTgt spid="4104"/>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4104"/>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4104"/>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4104"/>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4104"/>
                                        </p:tgtEl>
                                        <p:attrNameLst>
                                          <p:attrName>ppt_y</p:attrName>
                                        </p:attrNameLst>
                                      </p:cBhvr>
                                      <p:tavLst>
                                        <p:tav tm="0" fmla="#ppt_y-sin(pi*$)/81">
                                          <p:val>
                                            <p:fltVal val="0"/>
                                          </p:val>
                                        </p:tav>
                                        <p:tav tm="100000">
                                          <p:val>
                                            <p:fltVal val="1"/>
                                          </p:val>
                                        </p:tav>
                                      </p:tavLst>
                                    </p:anim>
                                    <p:animScale>
                                      <p:cBhvr>
                                        <p:cTn id="91" dur="26">
                                          <p:stCondLst>
                                            <p:cond delay="650"/>
                                          </p:stCondLst>
                                        </p:cTn>
                                        <p:tgtEl>
                                          <p:spTgt spid="4104"/>
                                        </p:tgtEl>
                                      </p:cBhvr>
                                      <p:to x="100000" y="60000"/>
                                    </p:animScale>
                                    <p:animScale>
                                      <p:cBhvr>
                                        <p:cTn id="92" dur="166" decel="50000">
                                          <p:stCondLst>
                                            <p:cond delay="676"/>
                                          </p:stCondLst>
                                        </p:cTn>
                                        <p:tgtEl>
                                          <p:spTgt spid="4104"/>
                                        </p:tgtEl>
                                      </p:cBhvr>
                                      <p:to x="100000" y="100000"/>
                                    </p:animScale>
                                    <p:animScale>
                                      <p:cBhvr>
                                        <p:cTn id="93" dur="26">
                                          <p:stCondLst>
                                            <p:cond delay="1312"/>
                                          </p:stCondLst>
                                        </p:cTn>
                                        <p:tgtEl>
                                          <p:spTgt spid="4104"/>
                                        </p:tgtEl>
                                      </p:cBhvr>
                                      <p:to x="100000" y="80000"/>
                                    </p:animScale>
                                    <p:animScale>
                                      <p:cBhvr>
                                        <p:cTn id="94" dur="166" decel="50000">
                                          <p:stCondLst>
                                            <p:cond delay="1338"/>
                                          </p:stCondLst>
                                        </p:cTn>
                                        <p:tgtEl>
                                          <p:spTgt spid="4104"/>
                                        </p:tgtEl>
                                      </p:cBhvr>
                                      <p:to x="100000" y="100000"/>
                                    </p:animScale>
                                    <p:animScale>
                                      <p:cBhvr>
                                        <p:cTn id="95" dur="26">
                                          <p:stCondLst>
                                            <p:cond delay="1642"/>
                                          </p:stCondLst>
                                        </p:cTn>
                                        <p:tgtEl>
                                          <p:spTgt spid="4104"/>
                                        </p:tgtEl>
                                      </p:cBhvr>
                                      <p:to x="100000" y="90000"/>
                                    </p:animScale>
                                    <p:animScale>
                                      <p:cBhvr>
                                        <p:cTn id="96" dur="166" decel="50000">
                                          <p:stCondLst>
                                            <p:cond delay="1668"/>
                                          </p:stCondLst>
                                        </p:cTn>
                                        <p:tgtEl>
                                          <p:spTgt spid="4104"/>
                                        </p:tgtEl>
                                      </p:cBhvr>
                                      <p:to x="100000" y="100000"/>
                                    </p:animScale>
                                    <p:animScale>
                                      <p:cBhvr>
                                        <p:cTn id="97" dur="26">
                                          <p:stCondLst>
                                            <p:cond delay="1808"/>
                                          </p:stCondLst>
                                        </p:cTn>
                                        <p:tgtEl>
                                          <p:spTgt spid="4104"/>
                                        </p:tgtEl>
                                      </p:cBhvr>
                                      <p:to x="100000" y="95000"/>
                                    </p:animScale>
                                    <p:animScale>
                                      <p:cBhvr>
                                        <p:cTn id="98" dur="166" decel="50000">
                                          <p:stCondLst>
                                            <p:cond delay="1834"/>
                                          </p:stCondLst>
                                        </p:cTn>
                                        <p:tgtEl>
                                          <p:spTgt spid="4104"/>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45" presetClass="entr" presetSubtype="0" fill="hold" nodeType="clickEffect">
                                  <p:stCondLst>
                                    <p:cond delay="0"/>
                                  </p:stCondLst>
                                  <p:childTnLst>
                                    <p:set>
                                      <p:cBhvr>
                                        <p:cTn id="102" dur="1" fill="hold">
                                          <p:stCondLst>
                                            <p:cond delay="0"/>
                                          </p:stCondLst>
                                        </p:cTn>
                                        <p:tgtEl>
                                          <p:spTgt spid="4106"/>
                                        </p:tgtEl>
                                        <p:attrNameLst>
                                          <p:attrName>style.visibility</p:attrName>
                                        </p:attrNameLst>
                                      </p:cBhvr>
                                      <p:to>
                                        <p:strVal val="visible"/>
                                      </p:to>
                                    </p:set>
                                    <p:animEffect transition="in" filter="fade">
                                      <p:cBhvr>
                                        <p:cTn id="103" dur="2000"/>
                                        <p:tgtEl>
                                          <p:spTgt spid="4106"/>
                                        </p:tgtEl>
                                      </p:cBhvr>
                                    </p:animEffect>
                                    <p:anim calcmode="lin" valueType="num">
                                      <p:cBhvr>
                                        <p:cTn id="104" dur="2000" fill="hold"/>
                                        <p:tgtEl>
                                          <p:spTgt spid="4106"/>
                                        </p:tgtEl>
                                        <p:attrNameLst>
                                          <p:attrName>ppt_w</p:attrName>
                                        </p:attrNameLst>
                                      </p:cBhvr>
                                      <p:tavLst>
                                        <p:tav tm="0" fmla="#ppt_w*sin(2.5*pi*$)">
                                          <p:val>
                                            <p:fltVal val="0"/>
                                          </p:val>
                                        </p:tav>
                                        <p:tav tm="100000">
                                          <p:val>
                                            <p:fltVal val="1"/>
                                          </p:val>
                                        </p:tav>
                                      </p:tavLst>
                                    </p:anim>
                                    <p:anim calcmode="lin" valueType="num">
                                      <p:cBhvr>
                                        <p:cTn id="105" dur="2000" fill="hold"/>
                                        <p:tgtEl>
                                          <p:spTgt spid="4106"/>
                                        </p:tgtEl>
                                        <p:attrNameLst>
                                          <p:attrName>ppt_h</p:attrName>
                                        </p:attrNameLst>
                                      </p:cBhvr>
                                      <p:tavLst>
                                        <p:tav tm="0">
                                          <p:val>
                                            <p:strVal val="#ppt_h"/>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randombar(horizontal)">
                                      <p:cBhvr>
                                        <p:cTn id="1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1" fill="hold" display="0">
                  <p:stCondLst>
                    <p:cond delay="indefinite"/>
                  </p:stCondLst>
                  <p:endCondLst>
                    <p:cond evt="onStopAudio" delay="0">
                      <p:tgtEl>
                        <p:sldTgt/>
                      </p:tgtEl>
                    </p:cond>
                  </p:endCondLst>
                </p:cTn>
                <p:tgtEl>
                  <p:spTgt spid="4"/>
                </p:tgtEl>
              </p:cMediaNode>
            </p:audio>
            <p:audio>
              <p:cMediaNode vol="80000">
                <p:cTn id="112" fill="hold" display="0">
                  <p:stCondLst>
                    <p:cond delay="indefinite"/>
                  </p:stCondLst>
                  <p:endCondLst>
                    <p:cond evt="onStopAudio" delay="0">
                      <p:tgtEl>
                        <p:sldTgt/>
                      </p:tgtEl>
                    </p:cond>
                  </p:endCondLst>
                </p:cTn>
                <p:tgtEl>
                  <p:spTgt spid="3"/>
                </p:tgtEl>
              </p:cMediaNode>
            </p:audio>
            <p:audio>
              <p:cMediaNode vol="80000">
                <p:cTn id="113" fill="hold" display="0">
                  <p:stCondLst>
                    <p:cond delay="indefinite"/>
                  </p:stCondLst>
                  <p:endCondLst>
                    <p:cond evt="onStopAudio" delay="0">
                      <p:tgtEl>
                        <p:sldTgt/>
                      </p:tgtEl>
                    </p:cond>
                  </p:endCondLst>
                </p:cTn>
                <p:tgtEl>
                  <p:spTgt spid="9"/>
                </p:tgtEl>
              </p:cMediaNode>
            </p:audio>
            <p:audio>
              <p:cMediaNode vol="80000">
                <p:cTn id="114" fill="hold" display="0">
                  <p:stCondLst>
                    <p:cond delay="indefinite"/>
                  </p:stCondLst>
                  <p:endCondLst>
                    <p:cond evt="onStopAudio" delay="0">
                      <p:tgtEl>
                        <p:sldTgt/>
                      </p:tgtEl>
                    </p:cond>
                  </p:endCondLst>
                </p:cTn>
                <p:tgtEl>
                  <p:spTgt spid="10"/>
                </p:tgtEl>
              </p:cMediaNode>
            </p:audio>
            <p:audio>
              <p:cMediaNode vol="80000">
                <p:cTn id="115" fill="hold" display="0">
                  <p:stCondLst>
                    <p:cond delay="indefinite"/>
                  </p:stCondLst>
                  <p:endCondLst>
                    <p:cond evt="onStopAudio" delay="0">
                      <p:tgtEl>
                        <p:sldTgt/>
                      </p:tgtEl>
                    </p:cond>
                  </p:endCondLst>
                </p:cTn>
                <p:tgtEl>
                  <p:spTgt spid="11"/>
                </p:tgtEl>
              </p:cMediaNode>
            </p:audio>
            <p:audio>
              <p:cMediaNode vol="80000">
                <p:cTn id="116" fill="hold" display="0">
                  <p:stCondLst>
                    <p:cond delay="indefinite"/>
                  </p:stCondLst>
                  <p:endCondLst>
                    <p:cond evt="onStopAudio" delay="0">
                      <p:tgtEl>
                        <p:sldTgt/>
                      </p:tgtEl>
                    </p:cond>
                  </p:endCondLst>
                </p:cTn>
                <p:tgtEl>
                  <p:spTgt spid="12"/>
                </p:tgtEl>
              </p:cMediaNode>
            </p:audio>
            <p:audio>
              <p:cMediaNode vol="80000">
                <p:cTn id="117" fill="hold" display="0">
                  <p:stCondLst>
                    <p:cond delay="indefinite"/>
                  </p:stCondLst>
                  <p:endCondLst>
                    <p:cond evt="onStopAudio" delay="0">
                      <p:tgtEl>
                        <p:sldTgt/>
                      </p:tgtEl>
                    </p:cond>
                  </p:endCondLst>
                </p:cTn>
                <p:tgtEl>
                  <p:spTgt spid="6"/>
                </p:tgtEl>
              </p:cMediaNode>
            </p:audio>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CC00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8076551-B22F-4E9F-A6AF-567EF2765FF6}"/>
              </a:ext>
            </a:extLst>
          </p:cNvPr>
          <p:cNvSpPr txBox="1"/>
          <p:nvPr/>
        </p:nvSpPr>
        <p:spPr>
          <a:xfrm>
            <a:off x="2028265" y="633132"/>
            <a:ext cx="4921540" cy="769441"/>
          </a:xfrm>
          <a:prstGeom prst="rect">
            <a:avLst/>
          </a:prstGeom>
          <a:noFill/>
        </p:spPr>
        <p:txBody>
          <a:bodyPr wrap="none" rtlCol="0">
            <a:spAutoFit/>
          </a:bodyPr>
          <a:lstStyle/>
          <a:p>
            <a:r>
              <a:rPr lang="fr-FR" sz="4400" b="1" dirty="0"/>
              <a:t>Dans ce cours tu as :</a:t>
            </a:r>
          </a:p>
        </p:txBody>
      </p:sp>
      <p:sp>
        <p:nvSpPr>
          <p:cNvPr id="3" name="ZoneTexte 2">
            <a:extLst>
              <a:ext uri="{FF2B5EF4-FFF2-40B4-BE49-F238E27FC236}">
                <a16:creationId xmlns:a16="http://schemas.microsoft.com/office/drawing/2014/main" id="{0B084E85-EB18-4697-B776-9C8B007704D6}"/>
              </a:ext>
            </a:extLst>
          </p:cNvPr>
          <p:cNvSpPr txBox="1"/>
          <p:nvPr/>
        </p:nvSpPr>
        <p:spPr>
          <a:xfrm>
            <a:off x="710455" y="1517992"/>
            <a:ext cx="10477500" cy="1446550"/>
          </a:xfrm>
          <a:prstGeom prst="rect">
            <a:avLst/>
          </a:prstGeom>
          <a:noFill/>
        </p:spPr>
        <p:txBody>
          <a:bodyPr wrap="square" rtlCol="0">
            <a:spAutoFit/>
          </a:bodyPr>
          <a:lstStyle/>
          <a:p>
            <a:pPr marL="571500" indent="-571500">
              <a:buFont typeface="Wingdings" panose="05000000000000000000" pitchFamily="2" charset="2"/>
              <a:buChar char="Ø"/>
            </a:pPr>
            <a:r>
              <a:rPr lang="fr-FR" sz="4400" b="1" dirty="0"/>
              <a:t>découvert les lieux et les personnes dans une école britannique.</a:t>
            </a:r>
          </a:p>
        </p:txBody>
      </p:sp>
      <p:sp>
        <p:nvSpPr>
          <p:cNvPr id="4" name="ZoneTexte 3">
            <a:extLst>
              <a:ext uri="{FF2B5EF4-FFF2-40B4-BE49-F238E27FC236}">
                <a16:creationId xmlns:a16="http://schemas.microsoft.com/office/drawing/2014/main" id="{3F3AC4AB-F8EF-4898-88B8-488843201EC4}"/>
              </a:ext>
            </a:extLst>
          </p:cNvPr>
          <p:cNvSpPr txBox="1"/>
          <p:nvPr/>
        </p:nvSpPr>
        <p:spPr>
          <a:xfrm>
            <a:off x="710455" y="4486353"/>
            <a:ext cx="11079893" cy="769441"/>
          </a:xfrm>
          <a:prstGeom prst="rect">
            <a:avLst/>
          </a:prstGeom>
          <a:noFill/>
        </p:spPr>
        <p:txBody>
          <a:bodyPr wrap="none" rtlCol="0">
            <a:spAutoFit/>
          </a:bodyPr>
          <a:lstStyle/>
          <a:p>
            <a:pPr marL="571500" indent="-571500">
              <a:buFont typeface="Wingdings" panose="05000000000000000000" pitchFamily="2" charset="2"/>
              <a:buChar char="Ø"/>
            </a:pPr>
            <a:r>
              <a:rPr lang="fr-FR" sz="4400" b="1" dirty="0"/>
              <a:t>appris le vocabulaire des matières scolaires.</a:t>
            </a:r>
          </a:p>
        </p:txBody>
      </p:sp>
      <p:sp>
        <p:nvSpPr>
          <p:cNvPr id="5" name="ZoneTexte 4">
            <a:extLst>
              <a:ext uri="{FF2B5EF4-FFF2-40B4-BE49-F238E27FC236}">
                <a16:creationId xmlns:a16="http://schemas.microsoft.com/office/drawing/2014/main" id="{69F0D0B3-57C4-4A76-AC8B-308292FD34A5}"/>
              </a:ext>
            </a:extLst>
          </p:cNvPr>
          <p:cNvSpPr txBox="1"/>
          <p:nvPr/>
        </p:nvSpPr>
        <p:spPr>
          <a:xfrm>
            <a:off x="710455" y="2939987"/>
            <a:ext cx="9276228" cy="1446550"/>
          </a:xfrm>
          <a:prstGeom prst="rect">
            <a:avLst/>
          </a:prstGeom>
          <a:noFill/>
        </p:spPr>
        <p:txBody>
          <a:bodyPr wrap="square" rtlCol="0">
            <a:spAutoFit/>
          </a:bodyPr>
          <a:lstStyle/>
          <a:p>
            <a:pPr marL="571500" indent="-571500">
              <a:buFont typeface="Wingdings" panose="05000000000000000000" pitchFamily="2" charset="2"/>
              <a:buChar char="Ø"/>
            </a:pPr>
            <a:r>
              <a:rPr lang="fr-FR" sz="4400" b="1" dirty="0"/>
              <a:t>découvert les spécificités d’un emploi du temps anglais.</a:t>
            </a:r>
          </a:p>
        </p:txBody>
      </p:sp>
      <p:sp>
        <p:nvSpPr>
          <p:cNvPr id="6" name="ZoneTexte 5">
            <a:extLst>
              <a:ext uri="{FF2B5EF4-FFF2-40B4-BE49-F238E27FC236}">
                <a16:creationId xmlns:a16="http://schemas.microsoft.com/office/drawing/2014/main" id="{0BDC2B54-8033-41A0-929F-0DD3C9C7755C}"/>
              </a:ext>
            </a:extLst>
          </p:cNvPr>
          <p:cNvSpPr txBox="1"/>
          <p:nvPr/>
        </p:nvSpPr>
        <p:spPr>
          <a:xfrm>
            <a:off x="710455" y="5455427"/>
            <a:ext cx="10071283" cy="769441"/>
          </a:xfrm>
          <a:prstGeom prst="rect">
            <a:avLst/>
          </a:prstGeom>
          <a:noFill/>
        </p:spPr>
        <p:txBody>
          <a:bodyPr wrap="none" rtlCol="0">
            <a:spAutoFit/>
          </a:bodyPr>
          <a:lstStyle/>
          <a:p>
            <a:pPr marL="571500" indent="-571500">
              <a:buFont typeface="Wingdings" panose="05000000000000000000" pitchFamily="2" charset="2"/>
              <a:buChar char="Ø"/>
            </a:pPr>
            <a:r>
              <a:rPr lang="fr-FR" sz="4400" b="1" dirty="0"/>
              <a:t>appris à parler de ton emploi du temps.</a:t>
            </a:r>
          </a:p>
        </p:txBody>
      </p:sp>
    </p:spTree>
    <p:extLst>
      <p:ext uri="{BB962C8B-B14F-4D97-AF65-F5344CB8AC3E}">
        <p14:creationId xmlns:p14="http://schemas.microsoft.com/office/powerpoint/2010/main" val="397849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22BE09D6-BCFE-4701-982E-C279557BEABE}"/>
              </a:ext>
            </a:extLst>
          </p:cNvPr>
          <p:cNvSpPr txBox="1"/>
          <p:nvPr/>
        </p:nvSpPr>
        <p:spPr>
          <a:xfrm>
            <a:off x="742950" y="742951"/>
            <a:ext cx="3476625" cy="49625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kern="1200" noProof="1">
                <a:solidFill>
                  <a:srgbClr val="FFFFFF"/>
                </a:solidFill>
                <a:latin typeface="+mj-lt"/>
                <a:ea typeface="+mj-ea"/>
                <a:cs typeface="+mj-cs"/>
              </a:rPr>
              <a:t>Thank you very much, see you soon!</a:t>
            </a:r>
          </a:p>
        </p:txBody>
      </p:sp>
      <p:pic>
        <p:nvPicPr>
          <p:cNvPr id="2050" name="Picture 2" descr="Stay home. Stay safe. Save lives. | News | thedesertreview.com">
            <a:extLst>
              <a:ext uri="{FF2B5EF4-FFF2-40B4-BE49-F238E27FC236}">
                <a16:creationId xmlns:a16="http://schemas.microsoft.com/office/drawing/2014/main" id="{8AD74023-F25D-4C04-A301-8C36155C1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11" r="-1" b="-1"/>
          <a:stretch/>
        </p:blipFill>
        <p:spPr bwMode="auto">
          <a:xfrm>
            <a:off x="5153822" y="1129318"/>
            <a:ext cx="6553545" cy="46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337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972942A-21EA-48C8-8B3F-DF967F0589F3}"/>
              </a:ext>
            </a:extLst>
          </p:cNvPr>
          <p:cNvPicPr>
            <a:picLocks noChangeAspect="1"/>
          </p:cNvPicPr>
          <p:nvPr/>
        </p:nvPicPr>
        <p:blipFill>
          <a:blip r:embed="rId3"/>
          <a:stretch>
            <a:fillRect/>
          </a:stretch>
        </p:blipFill>
        <p:spPr>
          <a:xfrm rot="21241063">
            <a:off x="861745" y="1927988"/>
            <a:ext cx="2295525" cy="4076700"/>
          </a:xfrm>
          <a:prstGeom prst="rect">
            <a:avLst/>
          </a:prstGeom>
        </p:spPr>
      </p:pic>
      <p:sp>
        <p:nvSpPr>
          <p:cNvPr id="5" name="Rectangle 4">
            <a:extLst>
              <a:ext uri="{FF2B5EF4-FFF2-40B4-BE49-F238E27FC236}">
                <a16:creationId xmlns:a16="http://schemas.microsoft.com/office/drawing/2014/main" id="{7F80EB73-0259-4B33-A917-EC834E5D25D4}"/>
              </a:ext>
            </a:extLst>
          </p:cNvPr>
          <p:cNvSpPr/>
          <p:nvPr/>
        </p:nvSpPr>
        <p:spPr>
          <a:xfrm rot="20690115">
            <a:off x="3320394" y="1138117"/>
            <a:ext cx="6294975" cy="1362701"/>
          </a:xfrm>
          <a:prstGeom prst="rect">
            <a:avLst/>
          </a:prstGeom>
          <a:noFill/>
        </p:spPr>
        <p:txBody>
          <a:bodyPr wrap="none" lIns="91440" tIns="45720" rIns="91440" bIns="45720">
            <a:prstTxWarp prst="textFadeLeft">
              <a:avLst/>
            </a:prstTxWarp>
            <a:spAutoFit/>
          </a:bodyPr>
          <a:lstStyle/>
          <a:p>
            <a:pPr algn="ctr"/>
            <a:r>
              <a:rPr lang="fr-FR" sz="5400" b="1" cap="none" spc="0" noProof="1">
                <a:ln w="13462">
                  <a:solidFill>
                    <a:schemeClr val="bg1"/>
                  </a:solidFill>
                  <a:prstDash val="solid"/>
                </a:ln>
                <a:solidFill>
                  <a:schemeClr val="tx1">
                    <a:lumMod val="85000"/>
                    <a:lumOff val="15000"/>
                  </a:schemeClr>
                </a:solidFill>
                <a:effectLst>
                  <a:outerShdw dist="38100" dir="2700000" algn="bl" rotWithShape="0">
                    <a:schemeClr val="accent5"/>
                  </a:outerShdw>
                </a:effectLst>
              </a:rPr>
              <a:t>School in England</a:t>
            </a:r>
          </a:p>
        </p:txBody>
      </p:sp>
      <p:pic>
        <p:nvPicPr>
          <p:cNvPr id="2052" name="Picture 4" descr="School Lockers Hallway High - Free photo on Pixabay">
            <a:extLst>
              <a:ext uri="{FF2B5EF4-FFF2-40B4-BE49-F238E27FC236}">
                <a16:creationId xmlns:a16="http://schemas.microsoft.com/office/drawing/2014/main" id="{E666E729-3955-478B-93C1-50F848BEE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05423">
            <a:off x="8782972" y="2354377"/>
            <a:ext cx="2476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796F05B4-8417-4B19-A2EE-14CF3B805CB1}"/>
              </a:ext>
            </a:extLst>
          </p:cNvPr>
          <p:cNvSpPr txBox="1"/>
          <p:nvPr/>
        </p:nvSpPr>
        <p:spPr>
          <a:xfrm>
            <a:off x="4508500" y="4622800"/>
            <a:ext cx="3175000" cy="369332"/>
          </a:xfrm>
          <a:prstGeom prst="rect">
            <a:avLst/>
          </a:prstGeom>
          <a:noFill/>
        </p:spPr>
        <p:txBody>
          <a:bodyPr wrap="square" rtlCol="0">
            <a:spAutoFit/>
          </a:bodyPr>
          <a:lstStyle/>
          <a:p>
            <a:r>
              <a:rPr lang="fr-FR" sz="900">
                <a:hlinkClick r:id="rId5" tooltip="https://en.wikipedia.org/wiki/London_Borough_of_Sutton"/>
              </a:rPr>
              <a:t>Cette photo</a:t>
            </a:r>
            <a:r>
              <a:rPr lang="fr-FR" sz="900"/>
              <a:t> par Auteur inconnu est soumise à la licence </a:t>
            </a:r>
            <a:r>
              <a:rPr lang="fr-FR" sz="900">
                <a:hlinkClick r:id="rId6" tooltip="https://creativecommons.org/licenses/by-sa/3.0/"/>
              </a:rPr>
              <a:t>CC BY-SA</a:t>
            </a:r>
            <a:endParaRPr lang="fr-FR" sz="900"/>
          </a:p>
        </p:txBody>
      </p:sp>
      <p:pic>
        <p:nvPicPr>
          <p:cNvPr id="3" name="Image 2">
            <a:extLst>
              <a:ext uri="{FF2B5EF4-FFF2-40B4-BE49-F238E27FC236}">
                <a16:creationId xmlns:a16="http://schemas.microsoft.com/office/drawing/2014/main" id="{4592B691-9CD6-42B8-8945-ED35B3F88F8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88746" y="3863078"/>
            <a:ext cx="3707390" cy="2787957"/>
          </a:xfrm>
          <a:prstGeom prst="rect">
            <a:avLst/>
          </a:prstGeom>
        </p:spPr>
      </p:pic>
    </p:spTree>
    <p:extLst>
      <p:ext uri="{BB962C8B-B14F-4D97-AF65-F5344CB8AC3E}">
        <p14:creationId xmlns:p14="http://schemas.microsoft.com/office/powerpoint/2010/main" val="424747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100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81506E2-D200-4057-ACC9-C36C5651D56F}"/>
              </a:ext>
            </a:extLst>
          </p:cNvPr>
          <p:cNvSpPr txBox="1"/>
          <p:nvPr/>
        </p:nvSpPr>
        <p:spPr>
          <a:xfrm>
            <a:off x="1259804" y="561499"/>
            <a:ext cx="10289740" cy="584775"/>
          </a:xfrm>
          <a:prstGeom prst="rect">
            <a:avLst/>
          </a:prstGeom>
          <a:noFill/>
        </p:spPr>
        <p:txBody>
          <a:bodyPr wrap="none" rtlCol="0">
            <a:spAutoFit/>
          </a:bodyPr>
          <a:lstStyle/>
          <a:p>
            <a:r>
              <a:rPr lang="fr-FR" sz="3200" dirty="0">
                <a:latin typeface="Arial Rounded MT Bold" panose="020F0704030504030204" pitchFamily="34" charset="0"/>
              </a:rPr>
              <a:t>Dans ce cours tu vas apprendre à mieux connaître:</a:t>
            </a:r>
          </a:p>
        </p:txBody>
      </p:sp>
      <p:sp>
        <p:nvSpPr>
          <p:cNvPr id="5" name="ZoneTexte 4">
            <a:extLst>
              <a:ext uri="{FF2B5EF4-FFF2-40B4-BE49-F238E27FC236}">
                <a16:creationId xmlns:a16="http://schemas.microsoft.com/office/drawing/2014/main" id="{AEB8DD74-B6EF-44FF-AF23-4770F47D0A35}"/>
              </a:ext>
            </a:extLst>
          </p:cNvPr>
          <p:cNvSpPr txBox="1"/>
          <p:nvPr/>
        </p:nvSpPr>
        <p:spPr>
          <a:xfrm>
            <a:off x="1998813" y="1712258"/>
            <a:ext cx="8342540" cy="584775"/>
          </a:xfrm>
          <a:prstGeom prst="rect">
            <a:avLst/>
          </a:prstGeom>
          <a:noFill/>
        </p:spPr>
        <p:txBody>
          <a:bodyPr wrap="none" rtlCol="0">
            <a:spAutoFit/>
          </a:bodyPr>
          <a:lstStyle/>
          <a:p>
            <a:r>
              <a:rPr lang="fr-FR" sz="3200" dirty="0">
                <a:latin typeface="Arial Rounded MT Bold" panose="020F0704030504030204" pitchFamily="34" charset="0"/>
              </a:rPr>
              <a:t>L’emploi du temps d’un élève britannique</a:t>
            </a:r>
          </a:p>
        </p:txBody>
      </p:sp>
      <p:sp>
        <p:nvSpPr>
          <p:cNvPr id="6" name="ZoneTexte 5">
            <a:extLst>
              <a:ext uri="{FF2B5EF4-FFF2-40B4-BE49-F238E27FC236}">
                <a16:creationId xmlns:a16="http://schemas.microsoft.com/office/drawing/2014/main" id="{AE07DCB8-7F2F-476F-BE58-76E4B8F2C235}"/>
              </a:ext>
            </a:extLst>
          </p:cNvPr>
          <p:cNvSpPr txBox="1"/>
          <p:nvPr/>
        </p:nvSpPr>
        <p:spPr>
          <a:xfrm>
            <a:off x="1998813" y="2540252"/>
            <a:ext cx="5010411" cy="584775"/>
          </a:xfrm>
          <a:prstGeom prst="rect">
            <a:avLst/>
          </a:prstGeom>
          <a:noFill/>
        </p:spPr>
        <p:txBody>
          <a:bodyPr wrap="none" rtlCol="0">
            <a:spAutoFit/>
          </a:bodyPr>
          <a:lstStyle/>
          <a:p>
            <a:r>
              <a:rPr lang="fr-FR" sz="3200" dirty="0">
                <a:latin typeface="Arial Rounded MT Bold" panose="020F0704030504030204" pitchFamily="34" charset="0"/>
              </a:rPr>
              <a:t>Les différentes matières</a:t>
            </a:r>
          </a:p>
        </p:txBody>
      </p:sp>
      <p:sp>
        <p:nvSpPr>
          <p:cNvPr id="7" name="ZoneTexte 6">
            <a:extLst>
              <a:ext uri="{FF2B5EF4-FFF2-40B4-BE49-F238E27FC236}">
                <a16:creationId xmlns:a16="http://schemas.microsoft.com/office/drawing/2014/main" id="{B74A9C70-B22C-4213-AC59-75B09D3A3C9D}"/>
              </a:ext>
            </a:extLst>
          </p:cNvPr>
          <p:cNvSpPr txBox="1"/>
          <p:nvPr/>
        </p:nvSpPr>
        <p:spPr>
          <a:xfrm>
            <a:off x="1998813" y="3429000"/>
            <a:ext cx="5915594" cy="584775"/>
          </a:xfrm>
          <a:prstGeom prst="rect">
            <a:avLst/>
          </a:prstGeom>
          <a:noFill/>
        </p:spPr>
        <p:txBody>
          <a:bodyPr wrap="none" rtlCol="0">
            <a:spAutoFit/>
          </a:bodyPr>
          <a:lstStyle/>
          <a:p>
            <a:r>
              <a:rPr lang="fr-FR" sz="3200" dirty="0">
                <a:latin typeface="Arial Rounded MT Bold" panose="020F0704030504030204" pitchFamily="34" charset="0"/>
              </a:rPr>
              <a:t>Les spécificités britanniques</a:t>
            </a:r>
          </a:p>
        </p:txBody>
      </p:sp>
      <p:sp>
        <p:nvSpPr>
          <p:cNvPr id="8" name="Flèche : droite 7">
            <a:extLst>
              <a:ext uri="{FF2B5EF4-FFF2-40B4-BE49-F238E27FC236}">
                <a16:creationId xmlns:a16="http://schemas.microsoft.com/office/drawing/2014/main" id="{604EAEB1-8298-4B8F-8BC7-CB847DE1D531}"/>
              </a:ext>
            </a:extLst>
          </p:cNvPr>
          <p:cNvSpPr/>
          <p:nvPr/>
        </p:nvSpPr>
        <p:spPr>
          <a:xfrm>
            <a:off x="1280160" y="1899138"/>
            <a:ext cx="647114" cy="211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8AFC59FF-85E8-4316-B5C1-B768495AC135}"/>
              </a:ext>
            </a:extLst>
          </p:cNvPr>
          <p:cNvSpPr/>
          <p:nvPr/>
        </p:nvSpPr>
        <p:spPr>
          <a:xfrm>
            <a:off x="1280160" y="2764580"/>
            <a:ext cx="647114" cy="211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B45E09E4-9C0B-4F89-8A59-994C2145C26A}"/>
              </a:ext>
            </a:extLst>
          </p:cNvPr>
          <p:cNvSpPr/>
          <p:nvPr/>
        </p:nvSpPr>
        <p:spPr>
          <a:xfrm>
            <a:off x="1259804" y="3671389"/>
            <a:ext cx="647114" cy="211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BC90D56-BD91-4EFE-B9E1-21F7754F7104}"/>
              </a:ext>
            </a:extLst>
          </p:cNvPr>
          <p:cNvSpPr txBox="1"/>
          <p:nvPr/>
        </p:nvSpPr>
        <p:spPr>
          <a:xfrm>
            <a:off x="2885078" y="4607133"/>
            <a:ext cx="5832366" cy="1077218"/>
          </a:xfrm>
          <a:prstGeom prst="rect">
            <a:avLst/>
          </a:prstGeom>
          <a:noFill/>
        </p:spPr>
        <p:txBody>
          <a:bodyPr wrap="none" rtlCol="0">
            <a:spAutoFit/>
          </a:bodyPr>
          <a:lstStyle/>
          <a:p>
            <a:r>
              <a:rPr lang="fr-FR" sz="3200" dirty="0">
                <a:latin typeface="Arial Rounded MT Bold" panose="020F0704030504030204" pitchFamily="34" charset="0"/>
              </a:rPr>
              <a:t>Et tu vas apprendre à parler </a:t>
            </a:r>
          </a:p>
          <a:p>
            <a:pPr algn="ctr"/>
            <a:r>
              <a:rPr lang="fr-FR" sz="3200" dirty="0">
                <a:latin typeface="Arial Rounded MT Bold" panose="020F0704030504030204" pitchFamily="34" charset="0"/>
              </a:rPr>
              <a:t>de ton emploi du temps</a:t>
            </a:r>
          </a:p>
        </p:txBody>
      </p:sp>
    </p:spTree>
    <p:extLst>
      <p:ext uri="{BB962C8B-B14F-4D97-AF65-F5344CB8AC3E}">
        <p14:creationId xmlns:p14="http://schemas.microsoft.com/office/powerpoint/2010/main" val="244912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Sports Hall – St. Mary's Church Of England High School">
            <a:extLst>
              <a:ext uri="{FF2B5EF4-FFF2-40B4-BE49-F238E27FC236}">
                <a16:creationId xmlns:a16="http://schemas.microsoft.com/office/drawing/2014/main" id="{5972EF53-3A3C-4D96-955C-7D8556E92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017" y="2840826"/>
            <a:ext cx="7668126" cy="19360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ourmet Food Comes to the School Canteen | Hampton College ...">
            <a:extLst>
              <a:ext uri="{FF2B5EF4-FFF2-40B4-BE49-F238E27FC236}">
                <a16:creationId xmlns:a16="http://schemas.microsoft.com/office/drawing/2014/main" id="{8B5EE46F-4B7B-42A3-AEDC-67B26AC2E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418" y="1038549"/>
            <a:ext cx="8246417" cy="45813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me » SCIS">
            <a:extLst>
              <a:ext uri="{FF2B5EF4-FFF2-40B4-BE49-F238E27FC236}">
                <a16:creationId xmlns:a16="http://schemas.microsoft.com/office/drawing/2014/main" id="{05535F13-E79B-40ED-8C2C-76373CDB3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920" y="729060"/>
            <a:ext cx="8737915" cy="581945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3C39B7CB-B8A5-4469-96D1-CC752A18495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778455" y="512919"/>
            <a:ext cx="9416017" cy="6271067"/>
          </a:xfrm>
          <a:prstGeom prst="rect">
            <a:avLst/>
          </a:prstGeom>
        </p:spPr>
      </p:pic>
    </p:spTree>
    <p:extLst>
      <p:ext uri="{BB962C8B-B14F-4D97-AF65-F5344CB8AC3E}">
        <p14:creationId xmlns:p14="http://schemas.microsoft.com/office/powerpoint/2010/main" val="15447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6E3532-CF4E-4ACB-A946-38555909F1EA}"/>
              </a:ext>
            </a:extLst>
          </p:cNvPr>
          <p:cNvSpPr>
            <a:spLocks noGrp="1"/>
          </p:cNvSpPr>
          <p:nvPr>
            <p:ph type="title"/>
          </p:nvPr>
        </p:nvSpPr>
        <p:spPr>
          <a:xfrm>
            <a:off x="3784147" y="235756"/>
            <a:ext cx="6152147" cy="1325563"/>
          </a:xfrm>
        </p:spPr>
        <p:txBody>
          <a:bodyPr/>
          <a:lstStyle/>
          <a:p>
            <a:r>
              <a:rPr lang="fr-FR" b="1" dirty="0"/>
              <a:t>The people in </a:t>
            </a:r>
            <a:r>
              <a:rPr lang="fr-FR" b="1" noProof="1"/>
              <a:t>a  school</a:t>
            </a:r>
          </a:p>
        </p:txBody>
      </p:sp>
      <p:pic>
        <p:nvPicPr>
          <p:cNvPr id="5124" name="Picture 4">
            <a:extLst>
              <a:ext uri="{FF2B5EF4-FFF2-40B4-BE49-F238E27FC236}">
                <a16:creationId xmlns:a16="http://schemas.microsoft.com/office/drawing/2014/main" id="{60C7581D-3A87-4095-AE93-DBD43455F4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1046" y="633975"/>
            <a:ext cx="1840912" cy="2302101"/>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A53273AF-3F3E-4ABD-8026-BC754861A18F}"/>
              </a:ext>
            </a:extLst>
          </p:cNvPr>
          <p:cNvSpPr txBox="1"/>
          <p:nvPr/>
        </p:nvSpPr>
        <p:spPr>
          <a:xfrm>
            <a:off x="823996" y="2936076"/>
            <a:ext cx="2575012" cy="523220"/>
          </a:xfrm>
          <a:prstGeom prst="rect">
            <a:avLst/>
          </a:prstGeom>
          <a:noFill/>
        </p:spPr>
        <p:txBody>
          <a:bodyPr wrap="square" rtlCol="0">
            <a:spAutoFit/>
          </a:bodyPr>
          <a:lstStyle/>
          <a:p>
            <a:r>
              <a:rPr lang="fr-FR" sz="2800" noProof="1"/>
              <a:t>The headmaster</a:t>
            </a:r>
          </a:p>
        </p:txBody>
      </p:sp>
      <p:sp>
        <p:nvSpPr>
          <p:cNvPr id="12" name="ZoneTexte 11">
            <a:extLst>
              <a:ext uri="{FF2B5EF4-FFF2-40B4-BE49-F238E27FC236}">
                <a16:creationId xmlns:a16="http://schemas.microsoft.com/office/drawing/2014/main" id="{1C0F5CEC-CEC0-475E-85DC-2D43F818BF15}"/>
              </a:ext>
            </a:extLst>
          </p:cNvPr>
          <p:cNvSpPr txBox="1"/>
          <p:nvPr/>
        </p:nvSpPr>
        <p:spPr>
          <a:xfrm>
            <a:off x="4520659" y="2946179"/>
            <a:ext cx="3467006" cy="523220"/>
          </a:xfrm>
          <a:prstGeom prst="rect">
            <a:avLst/>
          </a:prstGeom>
          <a:noFill/>
        </p:spPr>
        <p:txBody>
          <a:bodyPr wrap="square" rtlCol="0">
            <a:spAutoFit/>
          </a:bodyPr>
          <a:lstStyle/>
          <a:p>
            <a:r>
              <a:rPr lang="fr-FR" sz="2800" noProof="1"/>
              <a:t>The Maths teacher</a:t>
            </a:r>
          </a:p>
        </p:txBody>
      </p:sp>
      <p:sp>
        <p:nvSpPr>
          <p:cNvPr id="13" name="ZoneTexte 12">
            <a:extLst>
              <a:ext uri="{FF2B5EF4-FFF2-40B4-BE49-F238E27FC236}">
                <a16:creationId xmlns:a16="http://schemas.microsoft.com/office/drawing/2014/main" id="{BA66B9AD-D787-47DD-BDC3-52CCC92E98C3}"/>
              </a:ext>
            </a:extLst>
          </p:cNvPr>
          <p:cNvSpPr txBox="1"/>
          <p:nvPr/>
        </p:nvSpPr>
        <p:spPr>
          <a:xfrm>
            <a:off x="5412653" y="5927278"/>
            <a:ext cx="3274654" cy="523220"/>
          </a:xfrm>
          <a:prstGeom prst="rect">
            <a:avLst/>
          </a:prstGeom>
          <a:noFill/>
        </p:spPr>
        <p:txBody>
          <a:bodyPr wrap="square" rtlCol="0">
            <a:spAutoFit/>
          </a:bodyPr>
          <a:lstStyle/>
          <a:p>
            <a:r>
              <a:rPr lang="fr-FR" sz="2800" noProof="1"/>
              <a:t>The English teacher</a:t>
            </a:r>
          </a:p>
        </p:txBody>
      </p:sp>
      <p:sp>
        <p:nvSpPr>
          <p:cNvPr id="14" name="ZoneTexte 13">
            <a:extLst>
              <a:ext uri="{FF2B5EF4-FFF2-40B4-BE49-F238E27FC236}">
                <a16:creationId xmlns:a16="http://schemas.microsoft.com/office/drawing/2014/main" id="{7517707B-160C-4419-B918-9E59EBE5C0DA}"/>
              </a:ext>
            </a:extLst>
          </p:cNvPr>
          <p:cNvSpPr txBox="1"/>
          <p:nvPr/>
        </p:nvSpPr>
        <p:spPr>
          <a:xfrm>
            <a:off x="823996" y="5923577"/>
            <a:ext cx="2575012" cy="523220"/>
          </a:xfrm>
          <a:prstGeom prst="rect">
            <a:avLst/>
          </a:prstGeom>
          <a:noFill/>
        </p:spPr>
        <p:txBody>
          <a:bodyPr wrap="square" rtlCol="0">
            <a:spAutoFit/>
          </a:bodyPr>
          <a:lstStyle/>
          <a:p>
            <a:r>
              <a:rPr lang="fr-FR" sz="2800" noProof="1"/>
              <a:t>The nurse</a:t>
            </a:r>
          </a:p>
        </p:txBody>
      </p:sp>
      <p:sp>
        <p:nvSpPr>
          <p:cNvPr id="15" name="ZoneTexte 14">
            <a:extLst>
              <a:ext uri="{FF2B5EF4-FFF2-40B4-BE49-F238E27FC236}">
                <a16:creationId xmlns:a16="http://schemas.microsoft.com/office/drawing/2014/main" id="{DD44F062-A884-4076-AD5D-EBDD95DC4C28}"/>
              </a:ext>
            </a:extLst>
          </p:cNvPr>
          <p:cNvSpPr txBox="1"/>
          <p:nvPr/>
        </p:nvSpPr>
        <p:spPr>
          <a:xfrm>
            <a:off x="9141640" y="4524502"/>
            <a:ext cx="2769052" cy="523220"/>
          </a:xfrm>
          <a:prstGeom prst="rect">
            <a:avLst/>
          </a:prstGeom>
          <a:noFill/>
        </p:spPr>
        <p:txBody>
          <a:bodyPr wrap="square" rtlCol="0">
            <a:spAutoFit/>
          </a:bodyPr>
          <a:lstStyle/>
          <a:p>
            <a:r>
              <a:rPr lang="fr-FR" sz="2800" noProof="1"/>
              <a:t>The lollypop lady</a:t>
            </a:r>
          </a:p>
        </p:txBody>
      </p:sp>
      <p:pic>
        <p:nvPicPr>
          <p:cNvPr id="10" name="Image 9">
            <a:extLst>
              <a:ext uri="{FF2B5EF4-FFF2-40B4-BE49-F238E27FC236}">
                <a16:creationId xmlns:a16="http://schemas.microsoft.com/office/drawing/2014/main" id="{7AFEA239-F5CB-4E2A-93EB-6D062A3E579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3282" y="3837895"/>
            <a:ext cx="3376440" cy="1896434"/>
          </a:xfrm>
          <a:prstGeom prst="rect">
            <a:avLst/>
          </a:prstGeom>
        </p:spPr>
      </p:pic>
      <p:pic>
        <p:nvPicPr>
          <p:cNvPr id="18" name="Image 17">
            <a:extLst>
              <a:ext uri="{FF2B5EF4-FFF2-40B4-BE49-F238E27FC236}">
                <a16:creationId xmlns:a16="http://schemas.microsoft.com/office/drawing/2014/main" id="{79FE0C20-5719-404D-9256-B760621FD43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18613" y="4066131"/>
            <a:ext cx="2769052" cy="1680901"/>
          </a:xfrm>
          <a:prstGeom prst="rect">
            <a:avLst/>
          </a:prstGeom>
        </p:spPr>
      </p:pic>
      <p:pic>
        <p:nvPicPr>
          <p:cNvPr id="1026" name="Picture 2" descr="Centre de mathématiques Laurent Schwartz | Julia Wolf cherch… | Flickr">
            <a:extLst>
              <a:ext uri="{FF2B5EF4-FFF2-40B4-BE49-F238E27FC236}">
                <a16:creationId xmlns:a16="http://schemas.microsoft.com/office/drawing/2014/main" id="{30579785-62FF-486D-98D3-378B8DE551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2127" y="120310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ADDE8032-13D7-4119-ABFD-6198B0BC470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109316" y="2485344"/>
            <a:ext cx="2718876" cy="2039157"/>
          </a:xfrm>
          <a:prstGeom prst="rect">
            <a:avLst/>
          </a:prstGeom>
        </p:spPr>
      </p:pic>
      <p:pic>
        <p:nvPicPr>
          <p:cNvPr id="4" name="Image 3">
            <a:extLst>
              <a:ext uri="{FF2B5EF4-FFF2-40B4-BE49-F238E27FC236}">
                <a16:creationId xmlns:a16="http://schemas.microsoft.com/office/drawing/2014/main" id="{C3F5EBB9-797B-4E5C-9418-37F539A4CF74}"/>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7997685" flipV="1">
            <a:off x="10043870" y="5108032"/>
            <a:ext cx="786733" cy="1409563"/>
          </a:xfrm>
          <a:prstGeom prst="rect">
            <a:avLst/>
          </a:prstGeom>
        </p:spPr>
      </p:pic>
    </p:spTree>
    <p:extLst>
      <p:ext uri="{BB962C8B-B14F-4D97-AF65-F5344CB8AC3E}">
        <p14:creationId xmlns:p14="http://schemas.microsoft.com/office/powerpoint/2010/main" val="38086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gra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4CD5B465-6F7E-4782-91C0-8657EBBB0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96285"/>
            <a:ext cx="8286750" cy="666542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B1C0969-4256-4C4E-AFAA-C61D103AE27A}"/>
              </a:ext>
            </a:extLst>
          </p:cNvPr>
          <p:cNvSpPr txBox="1"/>
          <p:nvPr/>
        </p:nvSpPr>
        <p:spPr>
          <a:xfrm>
            <a:off x="171190" y="2040963"/>
            <a:ext cx="3201606" cy="523220"/>
          </a:xfrm>
          <a:prstGeom prst="rect">
            <a:avLst/>
          </a:prstGeom>
          <a:noFill/>
        </p:spPr>
        <p:txBody>
          <a:bodyPr wrap="square" rtlCol="0">
            <a:spAutoFit/>
          </a:bodyPr>
          <a:lstStyle/>
          <a:p>
            <a:r>
              <a:rPr lang="fr-FR" sz="2800" dirty="0">
                <a:latin typeface="Aharoni" panose="02010803020104030203" pitchFamily="2" charset="-79"/>
                <a:cs typeface="Aharoni" panose="02010803020104030203" pitchFamily="2" charset="-79"/>
              </a:rPr>
              <a:t>4. </a:t>
            </a:r>
          </a:p>
        </p:txBody>
      </p:sp>
      <p:sp>
        <p:nvSpPr>
          <p:cNvPr id="5" name="ZoneTexte 4">
            <a:extLst>
              <a:ext uri="{FF2B5EF4-FFF2-40B4-BE49-F238E27FC236}">
                <a16:creationId xmlns:a16="http://schemas.microsoft.com/office/drawing/2014/main" id="{BFB5CCA7-6804-4350-B5EF-76DF4A2231D3}"/>
              </a:ext>
            </a:extLst>
          </p:cNvPr>
          <p:cNvSpPr txBox="1"/>
          <p:nvPr/>
        </p:nvSpPr>
        <p:spPr>
          <a:xfrm>
            <a:off x="7506754" y="4877122"/>
            <a:ext cx="2983509" cy="538609"/>
          </a:xfrm>
          <a:prstGeom prst="rect">
            <a:avLst/>
          </a:prstGeom>
          <a:noFill/>
        </p:spPr>
        <p:txBody>
          <a:bodyPr wrap="none" rtlCol="0">
            <a:spAutoFit/>
          </a:bodyPr>
          <a:lstStyle/>
          <a:p>
            <a:pPr algn="ctr">
              <a:spcAft>
                <a:spcPts val="600"/>
              </a:spcAft>
            </a:pPr>
            <a:r>
              <a:rPr lang="fr-FR" sz="2900" spc="2500" dirty="0">
                <a:latin typeface="Aharoni" panose="02010803020104030203" pitchFamily="2" charset="-79"/>
                <a:cs typeface="Aharoni" panose="02010803020104030203" pitchFamily="2" charset="-79"/>
              </a:rPr>
              <a:t>NURSE</a:t>
            </a:r>
          </a:p>
        </p:txBody>
      </p:sp>
      <p:sp>
        <p:nvSpPr>
          <p:cNvPr id="7" name="ZoneTexte 6">
            <a:extLst>
              <a:ext uri="{FF2B5EF4-FFF2-40B4-BE49-F238E27FC236}">
                <a16:creationId xmlns:a16="http://schemas.microsoft.com/office/drawing/2014/main" id="{65D2E134-667A-4302-B067-CBE50CB1AD16}"/>
              </a:ext>
            </a:extLst>
          </p:cNvPr>
          <p:cNvSpPr txBox="1"/>
          <p:nvPr/>
        </p:nvSpPr>
        <p:spPr>
          <a:xfrm>
            <a:off x="5552766" y="2134135"/>
            <a:ext cx="5969904" cy="538609"/>
          </a:xfrm>
          <a:prstGeom prst="rect">
            <a:avLst/>
          </a:prstGeom>
          <a:noFill/>
        </p:spPr>
        <p:txBody>
          <a:bodyPr wrap="none" rtlCol="0">
            <a:spAutoFit/>
          </a:bodyPr>
          <a:lstStyle/>
          <a:p>
            <a:pPr algn="ctr"/>
            <a:r>
              <a:rPr lang="fr-FR" sz="2900" kern="1500" spc="1700" dirty="0">
                <a:latin typeface="Aharoni" panose="02010803020104030203" pitchFamily="2" charset="-79"/>
                <a:cs typeface="Aharoni" panose="02010803020104030203" pitchFamily="2" charset="-79"/>
              </a:rPr>
              <a:t> </a:t>
            </a:r>
            <a:r>
              <a:rPr lang="fr-FR" sz="2900" kern="1500" spc="2300" dirty="0">
                <a:latin typeface="Aharoni" panose="02010803020104030203" pitchFamily="2" charset="-79"/>
                <a:cs typeface="Aharoni" panose="02010803020104030203" pitchFamily="2" charset="-79"/>
              </a:rPr>
              <a:t>HEADMASTER</a:t>
            </a:r>
          </a:p>
        </p:txBody>
      </p:sp>
      <p:sp>
        <p:nvSpPr>
          <p:cNvPr id="8" name="ZoneTexte 7">
            <a:extLst>
              <a:ext uri="{FF2B5EF4-FFF2-40B4-BE49-F238E27FC236}">
                <a16:creationId xmlns:a16="http://schemas.microsoft.com/office/drawing/2014/main" id="{C91DF322-5B4D-460E-95BE-45652AAE2513}"/>
              </a:ext>
            </a:extLst>
          </p:cNvPr>
          <p:cNvSpPr txBox="1"/>
          <p:nvPr/>
        </p:nvSpPr>
        <p:spPr>
          <a:xfrm>
            <a:off x="311505" y="919167"/>
            <a:ext cx="513282" cy="523220"/>
          </a:xfrm>
          <a:prstGeom prst="rect">
            <a:avLst/>
          </a:prstGeom>
          <a:noFill/>
        </p:spPr>
        <p:txBody>
          <a:bodyPr wrap="none" rtlCol="0">
            <a:spAutoFit/>
          </a:bodyPr>
          <a:lstStyle/>
          <a:p>
            <a:r>
              <a:rPr lang="fr-FR" sz="2800" dirty="0">
                <a:latin typeface="Aharoni" panose="02010803020104030203" pitchFamily="2" charset="-79"/>
                <a:cs typeface="Aharoni" panose="02010803020104030203" pitchFamily="2" charset="-79"/>
              </a:rPr>
              <a:t>2. </a:t>
            </a:r>
          </a:p>
        </p:txBody>
      </p:sp>
      <p:sp>
        <p:nvSpPr>
          <p:cNvPr id="10" name="ZoneTexte 9">
            <a:extLst>
              <a:ext uri="{FF2B5EF4-FFF2-40B4-BE49-F238E27FC236}">
                <a16:creationId xmlns:a16="http://schemas.microsoft.com/office/drawing/2014/main" id="{52D4F893-B4A8-41BE-8116-DABCAF74F429}"/>
              </a:ext>
            </a:extLst>
          </p:cNvPr>
          <p:cNvSpPr txBox="1"/>
          <p:nvPr/>
        </p:nvSpPr>
        <p:spPr>
          <a:xfrm>
            <a:off x="3972093" y="3189520"/>
            <a:ext cx="7741222" cy="538609"/>
          </a:xfrm>
          <a:prstGeom prst="rect">
            <a:avLst/>
          </a:prstGeom>
          <a:noFill/>
        </p:spPr>
        <p:txBody>
          <a:bodyPr wrap="square" rtlCol="0">
            <a:spAutoFit/>
          </a:bodyPr>
          <a:lstStyle/>
          <a:p>
            <a:pPr algn="ctr"/>
            <a:r>
              <a:rPr lang="fr-FR" sz="2900" kern="1500" spc="1700" dirty="0">
                <a:latin typeface="Aharoni" panose="02010803020104030203" pitchFamily="2" charset="-79"/>
                <a:cs typeface="Aharoni" panose="02010803020104030203" pitchFamily="2" charset="-79"/>
              </a:rPr>
              <a:t> </a:t>
            </a:r>
            <a:r>
              <a:rPr lang="fr-FR" sz="2900" kern="1500" spc="2700" dirty="0">
                <a:latin typeface="Aharoni" panose="02010803020104030203" pitchFamily="2" charset="-79"/>
                <a:cs typeface="Aharoni" panose="02010803020104030203" pitchFamily="2" charset="-79"/>
              </a:rPr>
              <a:t>LOLLIPOP LADY</a:t>
            </a:r>
          </a:p>
        </p:txBody>
      </p:sp>
      <p:sp>
        <p:nvSpPr>
          <p:cNvPr id="12" name="ZoneTexte 11">
            <a:extLst>
              <a:ext uri="{FF2B5EF4-FFF2-40B4-BE49-F238E27FC236}">
                <a16:creationId xmlns:a16="http://schemas.microsoft.com/office/drawing/2014/main" id="{D899673E-6A1B-47F5-B279-917A9D39A59F}"/>
              </a:ext>
            </a:extLst>
          </p:cNvPr>
          <p:cNvSpPr txBox="1"/>
          <p:nvPr/>
        </p:nvSpPr>
        <p:spPr>
          <a:xfrm>
            <a:off x="142852" y="2986137"/>
            <a:ext cx="513282" cy="523220"/>
          </a:xfrm>
          <a:prstGeom prst="rect">
            <a:avLst/>
          </a:prstGeom>
          <a:noFill/>
        </p:spPr>
        <p:txBody>
          <a:bodyPr wrap="none" rtlCol="0">
            <a:spAutoFit/>
          </a:bodyPr>
          <a:lstStyle/>
          <a:p>
            <a:r>
              <a:rPr lang="fr-FR" sz="2800" dirty="0">
                <a:latin typeface="Aharoni" panose="02010803020104030203" pitchFamily="2" charset="-79"/>
                <a:cs typeface="Aharoni" panose="02010803020104030203" pitchFamily="2" charset="-79"/>
              </a:rPr>
              <a:t>5. </a:t>
            </a:r>
          </a:p>
        </p:txBody>
      </p:sp>
      <p:sp>
        <p:nvSpPr>
          <p:cNvPr id="13" name="ZoneTexte 12">
            <a:extLst>
              <a:ext uri="{FF2B5EF4-FFF2-40B4-BE49-F238E27FC236}">
                <a16:creationId xmlns:a16="http://schemas.microsoft.com/office/drawing/2014/main" id="{89E9D7DC-14EB-49AB-8E5C-74670E59DE6B}"/>
              </a:ext>
            </a:extLst>
          </p:cNvPr>
          <p:cNvSpPr txBox="1"/>
          <p:nvPr/>
        </p:nvSpPr>
        <p:spPr>
          <a:xfrm>
            <a:off x="312594" y="4718349"/>
            <a:ext cx="513282" cy="523220"/>
          </a:xfrm>
          <a:prstGeom prst="rect">
            <a:avLst/>
          </a:prstGeom>
          <a:noFill/>
        </p:spPr>
        <p:txBody>
          <a:bodyPr wrap="none" rtlCol="0">
            <a:spAutoFit/>
          </a:bodyPr>
          <a:lstStyle/>
          <a:p>
            <a:r>
              <a:rPr lang="fr-FR" sz="2800" dirty="0">
                <a:latin typeface="Aharoni" panose="02010803020104030203" pitchFamily="2" charset="-79"/>
                <a:cs typeface="Aharoni" panose="02010803020104030203" pitchFamily="2" charset="-79"/>
              </a:rPr>
              <a:t>1. </a:t>
            </a:r>
          </a:p>
        </p:txBody>
      </p:sp>
      <p:sp>
        <p:nvSpPr>
          <p:cNvPr id="14" name="ZoneTexte 13">
            <a:extLst>
              <a:ext uri="{FF2B5EF4-FFF2-40B4-BE49-F238E27FC236}">
                <a16:creationId xmlns:a16="http://schemas.microsoft.com/office/drawing/2014/main" id="{715F17D4-2177-40DF-A348-C0BB0144F737}"/>
              </a:ext>
            </a:extLst>
          </p:cNvPr>
          <p:cNvSpPr txBox="1"/>
          <p:nvPr/>
        </p:nvSpPr>
        <p:spPr>
          <a:xfrm>
            <a:off x="398571" y="5786206"/>
            <a:ext cx="513282" cy="523220"/>
          </a:xfrm>
          <a:prstGeom prst="rect">
            <a:avLst/>
          </a:prstGeom>
          <a:noFill/>
        </p:spPr>
        <p:txBody>
          <a:bodyPr wrap="none" rtlCol="0">
            <a:spAutoFit/>
          </a:bodyPr>
          <a:lstStyle/>
          <a:p>
            <a:r>
              <a:rPr lang="fr-FR" sz="2800" dirty="0">
                <a:latin typeface="Aharoni" panose="02010803020104030203" pitchFamily="2" charset="-79"/>
                <a:cs typeface="Aharoni" panose="02010803020104030203" pitchFamily="2" charset="-79"/>
              </a:rPr>
              <a:t>3. </a:t>
            </a:r>
          </a:p>
        </p:txBody>
      </p:sp>
      <p:sp>
        <p:nvSpPr>
          <p:cNvPr id="15" name="ZoneTexte 14">
            <a:extLst>
              <a:ext uri="{FF2B5EF4-FFF2-40B4-BE49-F238E27FC236}">
                <a16:creationId xmlns:a16="http://schemas.microsoft.com/office/drawing/2014/main" id="{4D83390B-DFEA-4311-805B-B5626D43512B}"/>
              </a:ext>
            </a:extLst>
          </p:cNvPr>
          <p:cNvSpPr txBox="1"/>
          <p:nvPr/>
        </p:nvSpPr>
        <p:spPr>
          <a:xfrm>
            <a:off x="4265063" y="573419"/>
            <a:ext cx="809837" cy="3154710"/>
          </a:xfrm>
          <a:prstGeom prst="rect">
            <a:avLst/>
          </a:prstGeom>
          <a:noFill/>
        </p:spPr>
        <p:txBody>
          <a:bodyPr wrap="none" rtlCol="0">
            <a:spAutoFit/>
          </a:bodyPr>
          <a:lstStyle/>
          <a:p>
            <a:pPr algn="ctr">
              <a:spcAft>
                <a:spcPts val="600"/>
              </a:spcAft>
            </a:pPr>
            <a:r>
              <a:rPr lang="fr-FR" sz="2900" spc="2500" dirty="0">
                <a:latin typeface="Aharoni" panose="02010803020104030203" pitchFamily="2" charset="-79"/>
                <a:cs typeface="Aharoni" panose="02010803020104030203" pitchFamily="2" charset="-79"/>
              </a:rPr>
              <a:t>S</a:t>
            </a:r>
          </a:p>
          <a:p>
            <a:pPr algn="ctr">
              <a:spcAft>
                <a:spcPts val="600"/>
              </a:spcAft>
            </a:pPr>
            <a:r>
              <a:rPr lang="fr-FR" sz="2900" spc="2500" dirty="0">
                <a:latin typeface="Aharoni" panose="02010803020104030203" pitchFamily="2" charset="-79"/>
                <a:cs typeface="Aharoni" panose="02010803020104030203" pitchFamily="2" charset="-79"/>
              </a:rPr>
              <a:t>C</a:t>
            </a:r>
          </a:p>
          <a:p>
            <a:pPr algn="ctr">
              <a:spcAft>
                <a:spcPts val="600"/>
              </a:spcAft>
            </a:pPr>
            <a:r>
              <a:rPr lang="fr-FR" sz="2900" spc="2500" dirty="0">
                <a:latin typeface="Aharoni" panose="02010803020104030203" pitchFamily="2" charset="-79"/>
                <a:cs typeface="Aharoni" panose="02010803020104030203" pitchFamily="2" charset="-79"/>
              </a:rPr>
              <a:t>H</a:t>
            </a:r>
          </a:p>
          <a:p>
            <a:pPr algn="ctr">
              <a:spcAft>
                <a:spcPts val="600"/>
              </a:spcAft>
            </a:pPr>
            <a:r>
              <a:rPr lang="fr-FR" sz="2900" spc="2500" dirty="0">
                <a:latin typeface="Aharoni" panose="02010803020104030203" pitchFamily="2" charset="-79"/>
                <a:cs typeface="Aharoni" panose="02010803020104030203" pitchFamily="2" charset="-79"/>
              </a:rPr>
              <a:t>O</a:t>
            </a:r>
          </a:p>
          <a:p>
            <a:pPr algn="ctr">
              <a:spcAft>
                <a:spcPts val="600"/>
              </a:spcAft>
            </a:pPr>
            <a:r>
              <a:rPr lang="fr-FR" sz="2900" spc="2500" dirty="0">
                <a:latin typeface="Aharoni" panose="02010803020104030203" pitchFamily="2" charset="-79"/>
                <a:cs typeface="Aharoni" panose="02010803020104030203" pitchFamily="2" charset="-79"/>
              </a:rPr>
              <a:t>O</a:t>
            </a:r>
          </a:p>
          <a:p>
            <a:pPr algn="ctr">
              <a:spcAft>
                <a:spcPts val="600"/>
              </a:spcAft>
            </a:pPr>
            <a:endParaRPr lang="fr-FR" sz="2900" spc="2500" dirty="0">
              <a:latin typeface="Aharoni" panose="02010803020104030203" pitchFamily="2" charset="-79"/>
              <a:cs typeface="Aharoni" panose="02010803020104030203" pitchFamily="2" charset="-79"/>
            </a:endParaRPr>
          </a:p>
        </p:txBody>
      </p:sp>
      <p:sp>
        <p:nvSpPr>
          <p:cNvPr id="16" name="ZoneTexte 15">
            <a:extLst>
              <a:ext uri="{FF2B5EF4-FFF2-40B4-BE49-F238E27FC236}">
                <a16:creationId xmlns:a16="http://schemas.microsoft.com/office/drawing/2014/main" id="{DD033F6A-03ED-4248-8C88-681F7030FCDD}"/>
              </a:ext>
            </a:extLst>
          </p:cNvPr>
          <p:cNvSpPr txBox="1"/>
          <p:nvPr/>
        </p:nvSpPr>
        <p:spPr>
          <a:xfrm>
            <a:off x="9733455" y="2150774"/>
            <a:ext cx="779381" cy="4308872"/>
          </a:xfrm>
          <a:prstGeom prst="rect">
            <a:avLst/>
          </a:prstGeom>
          <a:noFill/>
        </p:spPr>
        <p:txBody>
          <a:bodyPr wrap="none" rtlCol="0">
            <a:spAutoFit/>
          </a:bodyPr>
          <a:lstStyle/>
          <a:p>
            <a:pPr algn="ctr">
              <a:lnSpc>
                <a:spcPts val="3600"/>
              </a:lnSpc>
              <a:spcAft>
                <a:spcPts val="600"/>
              </a:spcAft>
            </a:pPr>
            <a:endParaRPr lang="fr-FR" sz="2900" spc="2500" dirty="0">
              <a:latin typeface="Aharoni" panose="02010803020104030203" pitchFamily="2" charset="-79"/>
              <a:cs typeface="Aharoni" panose="02010803020104030203" pitchFamily="2" charset="-79"/>
            </a:endParaRPr>
          </a:p>
          <a:p>
            <a:pPr algn="ctr">
              <a:lnSpc>
                <a:spcPts val="3600"/>
              </a:lnSpc>
              <a:spcAft>
                <a:spcPts val="600"/>
              </a:spcAft>
            </a:pPr>
            <a:r>
              <a:rPr lang="fr-FR" sz="2900" spc="2500" dirty="0">
                <a:latin typeface="Aharoni" panose="02010803020104030203" pitchFamily="2" charset="-79"/>
                <a:cs typeface="Aharoni" panose="02010803020104030203" pitchFamily="2" charset="-79"/>
              </a:rPr>
              <a:t>E</a:t>
            </a:r>
          </a:p>
          <a:p>
            <a:pPr algn="ctr">
              <a:lnSpc>
                <a:spcPts val="3600"/>
              </a:lnSpc>
              <a:spcAft>
                <a:spcPts val="600"/>
              </a:spcAft>
            </a:pPr>
            <a:endParaRPr lang="fr-FR" sz="2900" spc="2500" dirty="0">
              <a:latin typeface="Aharoni" panose="02010803020104030203" pitchFamily="2" charset="-79"/>
              <a:cs typeface="Aharoni" panose="02010803020104030203" pitchFamily="2" charset="-79"/>
            </a:endParaRPr>
          </a:p>
          <a:p>
            <a:pPr algn="ctr">
              <a:lnSpc>
                <a:spcPts val="3600"/>
              </a:lnSpc>
              <a:spcAft>
                <a:spcPts val="600"/>
              </a:spcAft>
            </a:pPr>
            <a:r>
              <a:rPr lang="fr-FR" sz="2900" spc="2500" dirty="0">
                <a:latin typeface="Aharoni" panose="02010803020104030203" pitchFamily="2" charset="-79"/>
                <a:cs typeface="Aharoni" panose="02010803020104030203" pitchFamily="2" charset="-79"/>
              </a:rPr>
              <a:t>C</a:t>
            </a:r>
          </a:p>
          <a:p>
            <a:pPr algn="ctr">
              <a:lnSpc>
                <a:spcPts val="3600"/>
              </a:lnSpc>
              <a:spcAft>
                <a:spcPts val="600"/>
              </a:spcAft>
            </a:pPr>
            <a:r>
              <a:rPr lang="fr-FR" sz="2900" spc="2500" dirty="0">
                <a:latin typeface="Aharoni" panose="02010803020104030203" pitchFamily="2" charset="-79"/>
                <a:cs typeface="Aharoni" panose="02010803020104030203" pitchFamily="2" charset="-79"/>
              </a:rPr>
              <a:t>H</a:t>
            </a:r>
          </a:p>
          <a:p>
            <a:pPr algn="ctr">
              <a:lnSpc>
                <a:spcPts val="3600"/>
              </a:lnSpc>
              <a:spcAft>
                <a:spcPts val="600"/>
              </a:spcAft>
            </a:pPr>
            <a:endParaRPr lang="fr-FR" sz="2900" spc="2500" dirty="0">
              <a:latin typeface="Aharoni" panose="02010803020104030203" pitchFamily="2" charset="-79"/>
              <a:cs typeface="Aharoni" panose="02010803020104030203" pitchFamily="2" charset="-79"/>
            </a:endParaRPr>
          </a:p>
          <a:p>
            <a:pPr algn="ctr">
              <a:lnSpc>
                <a:spcPts val="3600"/>
              </a:lnSpc>
              <a:spcAft>
                <a:spcPts val="600"/>
              </a:spcAft>
            </a:pPr>
            <a:r>
              <a:rPr lang="fr-FR" sz="2900" spc="2500" dirty="0">
                <a:latin typeface="Aharoni" panose="02010803020104030203" pitchFamily="2" charset="-79"/>
                <a:cs typeface="Aharoni" panose="02010803020104030203" pitchFamily="2" charset="-79"/>
              </a:rPr>
              <a:t>R</a:t>
            </a:r>
          </a:p>
          <a:p>
            <a:pPr algn="ctr">
              <a:spcAft>
                <a:spcPts val="600"/>
              </a:spcAft>
            </a:pPr>
            <a:endParaRPr lang="fr-FR" sz="2900" spc="2500" dirty="0">
              <a:latin typeface="Aharoni" panose="02010803020104030203" pitchFamily="2" charset="-79"/>
              <a:cs typeface="Aharoni" panose="02010803020104030203" pitchFamily="2" charset="-79"/>
            </a:endParaRPr>
          </a:p>
        </p:txBody>
      </p:sp>
      <p:sp>
        <p:nvSpPr>
          <p:cNvPr id="9" name="ZoneTexte 8">
            <a:extLst>
              <a:ext uri="{FF2B5EF4-FFF2-40B4-BE49-F238E27FC236}">
                <a16:creationId xmlns:a16="http://schemas.microsoft.com/office/drawing/2014/main" id="{647BB004-3EF5-422D-8D1E-DAA55DFC1738}"/>
              </a:ext>
            </a:extLst>
          </p:cNvPr>
          <p:cNvSpPr txBox="1"/>
          <p:nvPr/>
        </p:nvSpPr>
        <p:spPr>
          <a:xfrm>
            <a:off x="388763" y="246805"/>
            <a:ext cx="1497526" cy="584775"/>
          </a:xfrm>
          <a:prstGeom prst="rect">
            <a:avLst/>
          </a:prstGeom>
          <a:noFill/>
        </p:spPr>
        <p:txBody>
          <a:bodyPr wrap="none" rtlCol="0">
            <a:spAutoFit/>
          </a:bodyPr>
          <a:lstStyle/>
          <a:p>
            <a:r>
              <a:rPr lang="fr-FR" sz="3200" dirty="0" err="1">
                <a:solidFill>
                  <a:srgbClr val="0070C0"/>
                </a:solidFill>
                <a:latin typeface="Aharoni" panose="02010803020104030203" pitchFamily="2" charset="-79"/>
                <a:cs typeface="Aharoni" panose="02010803020104030203" pitchFamily="2" charset="-79"/>
              </a:rPr>
              <a:t>Across</a:t>
            </a:r>
            <a:r>
              <a:rPr lang="fr-FR" dirty="0"/>
              <a:t> </a:t>
            </a:r>
          </a:p>
        </p:txBody>
      </p:sp>
      <p:sp>
        <p:nvSpPr>
          <p:cNvPr id="19" name="ZoneTexte 18">
            <a:extLst>
              <a:ext uri="{FF2B5EF4-FFF2-40B4-BE49-F238E27FC236}">
                <a16:creationId xmlns:a16="http://schemas.microsoft.com/office/drawing/2014/main" id="{A1B7D54D-CDEF-4254-848B-FFF0244AC504}"/>
              </a:ext>
            </a:extLst>
          </p:cNvPr>
          <p:cNvSpPr txBox="1"/>
          <p:nvPr/>
        </p:nvSpPr>
        <p:spPr>
          <a:xfrm>
            <a:off x="187451" y="4108216"/>
            <a:ext cx="1388522" cy="584775"/>
          </a:xfrm>
          <a:prstGeom prst="rect">
            <a:avLst/>
          </a:prstGeom>
          <a:noFill/>
        </p:spPr>
        <p:txBody>
          <a:bodyPr wrap="none" rtlCol="0">
            <a:spAutoFit/>
          </a:bodyPr>
          <a:lstStyle/>
          <a:p>
            <a:r>
              <a:rPr lang="fr-FR" sz="3200" dirty="0">
                <a:solidFill>
                  <a:srgbClr val="0070C0"/>
                </a:solidFill>
                <a:latin typeface="Aharoni" panose="02010803020104030203" pitchFamily="2" charset="-79"/>
                <a:cs typeface="Aharoni" panose="02010803020104030203" pitchFamily="2" charset="-79"/>
              </a:rPr>
              <a:t>Down</a:t>
            </a:r>
            <a:r>
              <a:rPr lang="fr-FR" dirty="0"/>
              <a:t> </a:t>
            </a:r>
          </a:p>
        </p:txBody>
      </p:sp>
      <p:pic>
        <p:nvPicPr>
          <p:cNvPr id="21" name="Picture 4">
            <a:extLst>
              <a:ext uri="{FF2B5EF4-FFF2-40B4-BE49-F238E27FC236}">
                <a16:creationId xmlns:a16="http://schemas.microsoft.com/office/drawing/2014/main" id="{89942AA4-594A-40F6-8261-4FC44126E7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9119" y="831580"/>
            <a:ext cx="689079" cy="861708"/>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a:extLst>
              <a:ext uri="{FF2B5EF4-FFF2-40B4-BE49-F238E27FC236}">
                <a16:creationId xmlns:a16="http://schemas.microsoft.com/office/drawing/2014/main" id="{86A51EB8-8926-4FFD-86E8-A42972BC0CB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84885" y="4581315"/>
            <a:ext cx="1173899" cy="781817"/>
          </a:xfrm>
          <a:prstGeom prst="rect">
            <a:avLst/>
          </a:prstGeom>
        </p:spPr>
      </p:pic>
      <p:pic>
        <p:nvPicPr>
          <p:cNvPr id="23" name="Picture 2" descr="Centre de mathématiques Laurent Schwartz | Julia Wolf cherch… | Flickr">
            <a:extLst>
              <a:ext uri="{FF2B5EF4-FFF2-40B4-BE49-F238E27FC236}">
                <a16:creationId xmlns:a16="http://schemas.microsoft.com/office/drawing/2014/main" id="{46CB4FE9-5E31-44E0-B966-E0E9DD7ADB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7688" y="5545766"/>
            <a:ext cx="1243873" cy="82774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23">
            <a:extLst>
              <a:ext uri="{FF2B5EF4-FFF2-40B4-BE49-F238E27FC236}">
                <a16:creationId xmlns:a16="http://schemas.microsoft.com/office/drawing/2014/main" id="{809782FC-F9B9-40B2-B9FA-B4C8206A2A4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04180" y="1780875"/>
            <a:ext cx="1394393" cy="1045795"/>
          </a:xfrm>
          <a:prstGeom prst="rect">
            <a:avLst/>
          </a:prstGeom>
        </p:spPr>
      </p:pic>
      <p:pic>
        <p:nvPicPr>
          <p:cNvPr id="25" name="Image 24">
            <a:extLst>
              <a:ext uri="{FF2B5EF4-FFF2-40B4-BE49-F238E27FC236}">
                <a16:creationId xmlns:a16="http://schemas.microsoft.com/office/drawing/2014/main" id="{A89FE565-71F2-4380-B66C-290F9A7BA5B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39841" y="3086758"/>
            <a:ext cx="1414003" cy="794198"/>
          </a:xfrm>
          <a:prstGeom prst="rect">
            <a:avLst/>
          </a:prstGeom>
        </p:spPr>
      </p:pic>
    </p:spTree>
    <p:extLst>
      <p:ext uri="{BB962C8B-B14F-4D97-AF65-F5344CB8AC3E}">
        <p14:creationId xmlns:p14="http://schemas.microsoft.com/office/powerpoint/2010/main" val="27437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C2E847A-875E-4751-8382-2C84D1C4D83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tretch>
            <a:fillRect/>
          </a:stretch>
        </p:blipFill>
        <p:spPr>
          <a:xfrm>
            <a:off x="2669150" y="1051887"/>
            <a:ext cx="8747295" cy="5007745"/>
          </a:xfrm>
          <a:prstGeom prst="rect">
            <a:avLst/>
          </a:prstGeom>
        </p:spPr>
      </p:pic>
      <p:sp>
        <p:nvSpPr>
          <p:cNvPr id="4" name="ZoneTexte 3">
            <a:extLst>
              <a:ext uri="{FF2B5EF4-FFF2-40B4-BE49-F238E27FC236}">
                <a16:creationId xmlns:a16="http://schemas.microsoft.com/office/drawing/2014/main" id="{0DDB8836-AD19-4E4E-BC35-EDE7E4AB1D7E}"/>
              </a:ext>
            </a:extLst>
          </p:cNvPr>
          <p:cNvSpPr txBox="1"/>
          <p:nvPr/>
        </p:nvSpPr>
        <p:spPr>
          <a:xfrm>
            <a:off x="548802" y="229265"/>
            <a:ext cx="2120348" cy="523220"/>
          </a:xfrm>
          <a:prstGeom prst="rect">
            <a:avLst/>
          </a:prstGeom>
          <a:noFill/>
        </p:spPr>
        <p:txBody>
          <a:bodyPr wrap="square" rtlCol="0">
            <a:spAutoFit/>
          </a:bodyPr>
          <a:lstStyle/>
          <a:p>
            <a:r>
              <a:rPr lang="fr-FR" sz="2800" noProof="1">
                <a:latin typeface="Arial Black" panose="020B0A04020102020204" pitchFamily="34" charset="0"/>
                <a:cs typeface="Aharoni" panose="02010803020104030203" pitchFamily="2" charset="-79"/>
              </a:rPr>
              <a:t>Year 7C  </a:t>
            </a:r>
          </a:p>
        </p:txBody>
      </p:sp>
      <p:cxnSp>
        <p:nvCxnSpPr>
          <p:cNvPr id="6" name="Connecteur droit avec flèche 5">
            <a:extLst>
              <a:ext uri="{FF2B5EF4-FFF2-40B4-BE49-F238E27FC236}">
                <a16:creationId xmlns:a16="http://schemas.microsoft.com/office/drawing/2014/main" id="{4F69922E-7D97-4439-9F13-6C9053FE0084}"/>
              </a:ext>
            </a:extLst>
          </p:cNvPr>
          <p:cNvCxnSpPr>
            <a:cxnSpLocks/>
          </p:cNvCxnSpPr>
          <p:nvPr/>
        </p:nvCxnSpPr>
        <p:spPr>
          <a:xfrm>
            <a:off x="1290516" y="778558"/>
            <a:ext cx="1822244" cy="54380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A538E33D-B80F-46AC-9BF4-2EED7A3C91C8}"/>
              </a:ext>
            </a:extLst>
          </p:cNvPr>
          <p:cNvSpPr txBox="1"/>
          <p:nvPr/>
        </p:nvSpPr>
        <p:spPr>
          <a:xfrm>
            <a:off x="5581289" y="281019"/>
            <a:ext cx="3366627" cy="769441"/>
          </a:xfrm>
          <a:prstGeom prst="rect">
            <a:avLst/>
          </a:prstGeom>
          <a:noFill/>
        </p:spPr>
        <p:txBody>
          <a:bodyPr wrap="none" rtlCol="0">
            <a:spAutoFit/>
          </a:bodyPr>
          <a:lstStyle/>
          <a:p>
            <a:r>
              <a:rPr lang="fr-FR" sz="4400" b="1" noProof="1">
                <a:latin typeface="Ink Free" panose="03080402000500000000" pitchFamily="66" charset="0"/>
              </a:rPr>
              <a:t>My timetable</a:t>
            </a:r>
          </a:p>
        </p:txBody>
      </p:sp>
      <p:sp>
        <p:nvSpPr>
          <p:cNvPr id="9" name="ZoneTexte 8">
            <a:extLst>
              <a:ext uri="{FF2B5EF4-FFF2-40B4-BE49-F238E27FC236}">
                <a16:creationId xmlns:a16="http://schemas.microsoft.com/office/drawing/2014/main" id="{4EE8B04B-D016-44AC-92BD-D63DD70F6C53}"/>
              </a:ext>
            </a:extLst>
          </p:cNvPr>
          <p:cNvSpPr txBox="1"/>
          <p:nvPr/>
        </p:nvSpPr>
        <p:spPr>
          <a:xfrm>
            <a:off x="223601" y="2844197"/>
            <a:ext cx="2338584" cy="830997"/>
          </a:xfrm>
          <a:prstGeom prst="rect">
            <a:avLst/>
          </a:prstGeom>
          <a:noFill/>
        </p:spPr>
        <p:txBody>
          <a:bodyPr wrap="square" rtlCol="0">
            <a:spAutoFit/>
          </a:bodyPr>
          <a:lstStyle/>
          <a:p>
            <a:pPr algn="ctr"/>
            <a:r>
              <a:rPr lang="fr-FR" sz="2400" b="1" dirty="0"/>
              <a:t>Physical Education</a:t>
            </a:r>
          </a:p>
        </p:txBody>
      </p:sp>
      <p:sp>
        <p:nvSpPr>
          <p:cNvPr id="11" name="ZoneTexte 10">
            <a:extLst>
              <a:ext uri="{FF2B5EF4-FFF2-40B4-BE49-F238E27FC236}">
                <a16:creationId xmlns:a16="http://schemas.microsoft.com/office/drawing/2014/main" id="{84717B73-4BC8-442A-8BB7-21F7EAB0C3DE}"/>
              </a:ext>
            </a:extLst>
          </p:cNvPr>
          <p:cNvSpPr txBox="1"/>
          <p:nvPr/>
        </p:nvSpPr>
        <p:spPr>
          <a:xfrm>
            <a:off x="192826" y="3837111"/>
            <a:ext cx="2628621" cy="1200329"/>
          </a:xfrm>
          <a:prstGeom prst="rect">
            <a:avLst/>
          </a:prstGeom>
          <a:noFill/>
        </p:spPr>
        <p:txBody>
          <a:bodyPr wrap="square" rtlCol="0">
            <a:spAutoFit/>
          </a:bodyPr>
          <a:lstStyle/>
          <a:p>
            <a:pPr algn="ctr"/>
            <a:r>
              <a:rPr lang="fr-FR" sz="2400" b="1" noProof="1"/>
              <a:t>Information</a:t>
            </a:r>
          </a:p>
          <a:p>
            <a:pPr algn="ctr"/>
            <a:r>
              <a:rPr lang="fr-FR" sz="2400" b="1" noProof="1"/>
              <a:t>Communication</a:t>
            </a:r>
          </a:p>
          <a:p>
            <a:pPr algn="ctr"/>
            <a:r>
              <a:rPr lang="fr-FR" sz="2400" b="1" noProof="1"/>
              <a:t>Technology</a:t>
            </a:r>
          </a:p>
        </p:txBody>
      </p:sp>
      <p:sp>
        <p:nvSpPr>
          <p:cNvPr id="12" name="Rectangle 11">
            <a:extLst>
              <a:ext uri="{FF2B5EF4-FFF2-40B4-BE49-F238E27FC236}">
                <a16:creationId xmlns:a16="http://schemas.microsoft.com/office/drawing/2014/main" id="{E5160FF7-19F9-4694-B68B-130D17A60EB9}"/>
              </a:ext>
            </a:extLst>
          </p:cNvPr>
          <p:cNvSpPr/>
          <p:nvPr/>
        </p:nvSpPr>
        <p:spPr>
          <a:xfrm>
            <a:off x="4290646" y="1780400"/>
            <a:ext cx="1422741" cy="625176"/>
          </a:xfrm>
          <a:prstGeom prst="rect">
            <a:avLst/>
          </a:prstGeom>
          <a:solidFill>
            <a:srgbClr val="FF00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BF8BBA3C-5BBA-4B6F-9B29-DF5629D3C703}"/>
              </a:ext>
            </a:extLst>
          </p:cNvPr>
          <p:cNvSpPr/>
          <p:nvPr/>
        </p:nvSpPr>
        <p:spPr>
          <a:xfrm>
            <a:off x="8452339" y="3555759"/>
            <a:ext cx="1422741" cy="681724"/>
          </a:xfrm>
          <a:prstGeom prst="rect">
            <a:avLst/>
          </a:prstGeom>
          <a:solidFill>
            <a:srgbClr val="FF00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D3E7CFBB-B910-4776-897F-8020B2B7A13E}"/>
              </a:ext>
            </a:extLst>
          </p:cNvPr>
          <p:cNvSpPr/>
          <p:nvPr/>
        </p:nvSpPr>
        <p:spPr>
          <a:xfrm>
            <a:off x="8393101" y="5251608"/>
            <a:ext cx="1392085" cy="690786"/>
          </a:xfrm>
          <a:prstGeom prst="rect">
            <a:avLst/>
          </a:prstGeom>
          <a:solidFill>
            <a:srgbClr val="FF99FF">
              <a:alpha val="5372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77DA8AB4-A177-43EE-9181-759A6E6ADC47}"/>
              </a:ext>
            </a:extLst>
          </p:cNvPr>
          <p:cNvSpPr/>
          <p:nvPr/>
        </p:nvSpPr>
        <p:spPr>
          <a:xfrm>
            <a:off x="8452339" y="4194114"/>
            <a:ext cx="1410620" cy="681724"/>
          </a:xfrm>
          <a:prstGeom prst="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AEB2CB95-EA71-48E8-ACEF-A676CDF41666}"/>
              </a:ext>
            </a:extLst>
          </p:cNvPr>
          <p:cNvSpPr/>
          <p:nvPr/>
        </p:nvSpPr>
        <p:spPr>
          <a:xfrm>
            <a:off x="4290646" y="2474302"/>
            <a:ext cx="1409920" cy="625175"/>
          </a:xfrm>
          <a:prstGeom prst="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335013CA-47BA-4A48-829A-E4024751CCFF}"/>
              </a:ext>
            </a:extLst>
          </p:cNvPr>
          <p:cNvSpPr/>
          <p:nvPr/>
        </p:nvSpPr>
        <p:spPr>
          <a:xfrm>
            <a:off x="4267225" y="3483904"/>
            <a:ext cx="1357132" cy="1391934"/>
          </a:xfrm>
          <a:prstGeom prst="rect">
            <a:avLst/>
          </a:prstGeom>
          <a:solidFill>
            <a:srgbClr val="FF99FF">
              <a:alpha val="5372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6A92E3D7-2B73-4127-A343-0FBE7ECD4569}"/>
              </a:ext>
            </a:extLst>
          </p:cNvPr>
          <p:cNvSpPr/>
          <p:nvPr/>
        </p:nvSpPr>
        <p:spPr>
          <a:xfrm>
            <a:off x="9929446" y="1842868"/>
            <a:ext cx="1290643" cy="1364566"/>
          </a:xfrm>
          <a:prstGeom prst="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B60ACA2F-6996-473D-9E3B-BB14ED4EBCD1}"/>
              </a:ext>
            </a:extLst>
          </p:cNvPr>
          <p:cNvSpPr/>
          <p:nvPr/>
        </p:nvSpPr>
        <p:spPr>
          <a:xfrm>
            <a:off x="4290645" y="5149167"/>
            <a:ext cx="1290643" cy="694709"/>
          </a:xfrm>
          <a:prstGeom prst="rect">
            <a:avLst/>
          </a:prstGeom>
          <a:solidFill>
            <a:srgbClr val="CC0099">
              <a:alpha val="5372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9E528840-790C-4772-B310-607707D4D540}"/>
              </a:ext>
            </a:extLst>
          </p:cNvPr>
          <p:cNvSpPr/>
          <p:nvPr/>
        </p:nvSpPr>
        <p:spPr>
          <a:xfrm>
            <a:off x="5700566" y="1786756"/>
            <a:ext cx="1342231" cy="687546"/>
          </a:xfrm>
          <a:prstGeom prst="rect">
            <a:avLst/>
          </a:prstGeom>
          <a:solidFill>
            <a:srgbClr val="CC0099">
              <a:alpha val="5372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3B99E327-0BC2-4608-822E-21628E5C0B12}"/>
              </a:ext>
            </a:extLst>
          </p:cNvPr>
          <p:cNvSpPr/>
          <p:nvPr/>
        </p:nvSpPr>
        <p:spPr>
          <a:xfrm>
            <a:off x="7093213" y="4194114"/>
            <a:ext cx="1290643" cy="681724"/>
          </a:xfrm>
          <a:prstGeom prst="rect">
            <a:avLst/>
          </a:prstGeom>
          <a:solidFill>
            <a:srgbClr val="CC0099">
              <a:alpha val="5372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91C14E82-F221-4356-9C56-50F7662DF91A}"/>
              </a:ext>
            </a:extLst>
          </p:cNvPr>
          <p:cNvSpPr/>
          <p:nvPr/>
        </p:nvSpPr>
        <p:spPr>
          <a:xfrm>
            <a:off x="5718254" y="2543127"/>
            <a:ext cx="1290643" cy="562707"/>
          </a:xfrm>
          <a:prstGeom prst="rect">
            <a:avLst/>
          </a:prstGeom>
          <a:solidFill>
            <a:schemeClr val="accent2">
              <a:lumMod val="75000"/>
              <a:alpha val="5372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7529FA9-7A6D-4F00-89E2-62DD63914D2C}"/>
              </a:ext>
            </a:extLst>
          </p:cNvPr>
          <p:cNvSpPr/>
          <p:nvPr/>
        </p:nvSpPr>
        <p:spPr>
          <a:xfrm>
            <a:off x="7117701" y="3555758"/>
            <a:ext cx="1290643" cy="562707"/>
          </a:xfrm>
          <a:prstGeom prst="rect">
            <a:avLst/>
          </a:prstGeom>
          <a:solidFill>
            <a:schemeClr val="accent2">
              <a:lumMod val="75000"/>
              <a:alpha val="5372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4C72AD76-F7C3-43FE-AA76-F24638A073E2}"/>
              </a:ext>
            </a:extLst>
          </p:cNvPr>
          <p:cNvSpPr/>
          <p:nvPr/>
        </p:nvSpPr>
        <p:spPr>
          <a:xfrm>
            <a:off x="5700566" y="3497437"/>
            <a:ext cx="1342231" cy="680258"/>
          </a:xfrm>
          <a:prstGeom prst="rect">
            <a:avLst/>
          </a:prstGeom>
          <a:solidFill>
            <a:srgbClr val="FF66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A79816D0-5568-4955-9DD3-D8284AF9BF22}"/>
              </a:ext>
            </a:extLst>
          </p:cNvPr>
          <p:cNvSpPr/>
          <p:nvPr/>
        </p:nvSpPr>
        <p:spPr>
          <a:xfrm>
            <a:off x="9862959" y="4308938"/>
            <a:ext cx="1422741" cy="628195"/>
          </a:xfrm>
          <a:prstGeom prst="rect">
            <a:avLst/>
          </a:prstGeom>
          <a:solidFill>
            <a:srgbClr val="FF66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60ECD888-52FB-42BC-8F8F-397DBF3DE6F4}"/>
              </a:ext>
            </a:extLst>
          </p:cNvPr>
          <p:cNvSpPr/>
          <p:nvPr/>
        </p:nvSpPr>
        <p:spPr>
          <a:xfrm>
            <a:off x="5624356" y="4118464"/>
            <a:ext cx="1422741" cy="756371"/>
          </a:xfrm>
          <a:prstGeom prst="rect">
            <a:avLst/>
          </a:prstGeom>
          <a:solidFill>
            <a:schemeClr val="tx1">
              <a:lumMod val="75000"/>
              <a:lumOff val="2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C91A4447-5349-4D9A-B4F0-68CE25C58830}"/>
              </a:ext>
            </a:extLst>
          </p:cNvPr>
          <p:cNvSpPr/>
          <p:nvPr/>
        </p:nvSpPr>
        <p:spPr>
          <a:xfrm>
            <a:off x="9841456" y="3583204"/>
            <a:ext cx="1378634" cy="681724"/>
          </a:xfrm>
          <a:prstGeom prst="rect">
            <a:avLst/>
          </a:prstGeom>
          <a:solidFill>
            <a:schemeClr val="tx1">
              <a:lumMod val="75000"/>
              <a:lumOff val="2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51C8564-E8B4-44C0-AB63-B3AB6898B326}"/>
              </a:ext>
            </a:extLst>
          </p:cNvPr>
          <p:cNvSpPr/>
          <p:nvPr/>
        </p:nvSpPr>
        <p:spPr>
          <a:xfrm>
            <a:off x="5627737" y="5196682"/>
            <a:ext cx="1415060" cy="756371"/>
          </a:xfrm>
          <a:prstGeom prst="rect">
            <a:avLst/>
          </a:prstGeom>
          <a:solidFill>
            <a:srgbClr val="FFFF99">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8F054A17-9C67-4603-9F90-A8D4C91ED74D}"/>
              </a:ext>
            </a:extLst>
          </p:cNvPr>
          <p:cNvSpPr/>
          <p:nvPr/>
        </p:nvSpPr>
        <p:spPr>
          <a:xfrm>
            <a:off x="8506568" y="2531133"/>
            <a:ext cx="1422741" cy="646790"/>
          </a:xfrm>
          <a:prstGeom prst="rect">
            <a:avLst/>
          </a:prstGeom>
          <a:solidFill>
            <a:srgbClr val="FFFF99">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DDC40202-1960-49AD-A5C8-E9C073A62167}"/>
              </a:ext>
            </a:extLst>
          </p:cNvPr>
          <p:cNvSpPr/>
          <p:nvPr/>
        </p:nvSpPr>
        <p:spPr>
          <a:xfrm>
            <a:off x="7130788" y="1842868"/>
            <a:ext cx="1375780" cy="611387"/>
          </a:xfrm>
          <a:prstGeom prst="rect">
            <a:avLst/>
          </a:prstGeom>
          <a:solidFill>
            <a:srgbClr val="00FFCC">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FB916606-3904-4AF0-9F64-E2075AB8D250}"/>
              </a:ext>
            </a:extLst>
          </p:cNvPr>
          <p:cNvSpPr/>
          <p:nvPr/>
        </p:nvSpPr>
        <p:spPr>
          <a:xfrm>
            <a:off x="9785186" y="5312903"/>
            <a:ext cx="1410620" cy="669861"/>
          </a:xfrm>
          <a:prstGeom prst="rect">
            <a:avLst/>
          </a:prstGeom>
          <a:solidFill>
            <a:srgbClr val="00FFCC">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754706C9-4019-4CDD-AED9-9DB58B624521}"/>
              </a:ext>
            </a:extLst>
          </p:cNvPr>
          <p:cNvSpPr/>
          <p:nvPr/>
        </p:nvSpPr>
        <p:spPr>
          <a:xfrm>
            <a:off x="7115357" y="2462992"/>
            <a:ext cx="1422741" cy="681723"/>
          </a:xfrm>
          <a:prstGeom prst="rect">
            <a:avLst/>
          </a:prstGeom>
          <a:gradFill>
            <a:gsLst>
              <a:gs pos="0">
                <a:schemeClr val="accent2">
                  <a:lumMod val="60000"/>
                  <a:lumOff val="40000"/>
                  <a:alpha val="9000"/>
                </a:schemeClr>
              </a:gs>
              <a:gs pos="100000">
                <a:schemeClr val="accent1">
                  <a:lumMod val="45000"/>
                  <a:lumOff val="55000"/>
                </a:schemeClr>
              </a:gs>
              <a:gs pos="88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4A1B5FE4-2751-4AC6-B8B2-93AF243D321F}"/>
              </a:ext>
            </a:extLst>
          </p:cNvPr>
          <p:cNvSpPr/>
          <p:nvPr/>
        </p:nvSpPr>
        <p:spPr>
          <a:xfrm>
            <a:off x="8506568" y="1842868"/>
            <a:ext cx="1334887" cy="611387"/>
          </a:xfrm>
          <a:prstGeom prst="rect">
            <a:avLst/>
          </a:prstGeom>
          <a:gradFill>
            <a:gsLst>
              <a:gs pos="0">
                <a:schemeClr val="accent2">
                  <a:lumMod val="60000"/>
                  <a:lumOff val="40000"/>
                  <a:alpha val="9000"/>
                </a:schemeClr>
              </a:gs>
              <a:gs pos="91000">
                <a:schemeClr val="accent1">
                  <a:lumMod val="45000"/>
                  <a:lumOff val="55000"/>
                </a:schemeClr>
              </a:gs>
              <a:gs pos="96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F5F447C-E899-47EF-BF2A-07DED9469D7D}"/>
              </a:ext>
            </a:extLst>
          </p:cNvPr>
          <p:cNvSpPr/>
          <p:nvPr/>
        </p:nvSpPr>
        <p:spPr>
          <a:xfrm>
            <a:off x="7042798" y="5250180"/>
            <a:ext cx="1350304" cy="680257"/>
          </a:xfrm>
          <a:prstGeom prst="rect">
            <a:avLst/>
          </a:prstGeom>
          <a:solidFill>
            <a:schemeClr val="accent3">
              <a:lumMod val="75000"/>
              <a:alpha val="5254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AEBEA086-C04C-4AD9-818C-5423D0B1599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74337" y="5427865"/>
            <a:ext cx="1188858" cy="1215446"/>
          </a:xfrm>
          <a:prstGeom prst="rect">
            <a:avLst/>
          </a:prstGeom>
        </p:spPr>
      </p:pic>
      <p:pic>
        <p:nvPicPr>
          <p:cNvPr id="10" name="Image 9">
            <a:extLst>
              <a:ext uri="{FF2B5EF4-FFF2-40B4-BE49-F238E27FC236}">
                <a16:creationId xmlns:a16="http://schemas.microsoft.com/office/drawing/2014/main" id="{CB05E17E-04A5-4407-8E17-48549B83D7E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359400" y="5830249"/>
            <a:ext cx="813062" cy="813062"/>
          </a:xfrm>
          <a:prstGeom prst="rect">
            <a:avLst/>
          </a:prstGeom>
        </p:spPr>
      </p:pic>
    </p:spTree>
    <p:extLst>
      <p:ext uri="{BB962C8B-B14F-4D97-AF65-F5344CB8AC3E}">
        <p14:creationId xmlns:p14="http://schemas.microsoft.com/office/powerpoint/2010/main" val="271771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1" grpId="0"/>
      <p:bldP spid="12"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9F0B95C-28DC-4D55-ACE8-F9B4E6CB5125}"/>
              </a:ext>
            </a:extLst>
          </p:cNvPr>
          <p:cNvPicPr>
            <a:picLocks noChangeAspect="1"/>
          </p:cNvPicPr>
          <p:nvPr/>
        </p:nvPicPr>
        <p:blipFill>
          <a:blip r:embed="rId2"/>
          <a:stretch>
            <a:fillRect/>
          </a:stretch>
        </p:blipFill>
        <p:spPr>
          <a:xfrm>
            <a:off x="471054" y="1801091"/>
            <a:ext cx="6970566" cy="3983181"/>
          </a:xfrm>
          <a:prstGeom prst="rect">
            <a:avLst/>
          </a:prstGeom>
        </p:spPr>
      </p:pic>
      <p:sp>
        <p:nvSpPr>
          <p:cNvPr id="5" name="Rectangle 4">
            <a:extLst>
              <a:ext uri="{FF2B5EF4-FFF2-40B4-BE49-F238E27FC236}">
                <a16:creationId xmlns:a16="http://schemas.microsoft.com/office/drawing/2014/main" id="{864D8302-9D06-416C-B946-0AA7F44F23D5}"/>
              </a:ext>
            </a:extLst>
          </p:cNvPr>
          <p:cNvSpPr/>
          <p:nvPr/>
        </p:nvSpPr>
        <p:spPr>
          <a:xfrm>
            <a:off x="1208237" y="612063"/>
            <a:ext cx="6007094" cy="923330"/>
          </a:xfrm>
          <a:prstGeom prst="rect">
            <a:avLst/>
          </a:prstGeom>
          <a:noFill/>
        </p:spPr>
        <p:txBody>
          <a:bodyPr wrap="none" lIns="91440" tIns="45720" rIns="91440" bIns="45720">
            <a:spAutoFit/>
          </a:bodyPr>
          <a:lstStyle/>
          <a:p>
            <a:pPr algn="ctr"/>
            <a:r>
              <a:rPr lang="fr-F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Moments of the </a:t>
            </a:r>
            <a:r>
              <a:rPr lang="fr-FR" sz="5400" b="1" cap="none" spc="0" noProof="1">
                <a:ln w="13462">
                  <a:solidFill>
                    <a:schemeClr val="bg1"/>
                  </a:solidFill>
                  <a:prstDash val="solid"/>
                </a:ln>
                <a:solidFill>
                  <a:schemeClr val="tx1">
                    <a:lumMod val="85000"/>
                    <a:lumOff val="15000"/>
                  </a:schemeClr>
                </a:solidFill>
                <a:effectLst>
                  <a:outerShdw dist="38100" dir="2700000" algn="bl" rotWithShape="0">
                    <a:schemeClr val="accent5"/>
                  </a:outerShdw>
                </a:effectLst>
              </a:rPr>
              <a:t>day</a:t>
            </a:r>
          </a:p>
        </p:txBody>
      </p:sp>
      <p:cxnSp>
        <p:nvCxnSpPr>
          <p:cNvPr id="7" name="Connecteur droit avec flèche 6">
            <a:extLst>
              <a:ext uri="{FF2B5EF4-FFF2-40B4-BE49-F238E27FC236}">
                <a16:creationId xmlns:a16="http://schemas.microsoft.com/office/drawing/2014/main" id="{FCA1B430-78CE-48A8-8794-E12FFF84E495}"/>
              </a:ext>
            </a:extLst>
          </p:cNvPr>
          <p:cNvCxnSpPr/>
          <p:nvPr/>
        </p:nvCxnSpPr>
        <p:spPr>
          <a:xfrm flipH="1">
            <a:off x="7215331" y="1219200"/>
            <a:ext cx="1263651" cy="1094509"/>
          </a:xfrm>
          <a:prstGeom prst="straightConnector1">
            <a:avLst/>
          </a:prstGeom>
          <a:ln>
            <a:tailEnd type="triangle" w="lg" len="med"/>
          </a:ln>
        </p:spPr>
        <p:style>
          <a:lnRef idx="3">
            <a:schemeClr val="dk1"/>
          </a:lnRef>
          <a:fillRef idx="0">
            <a:schemeClr val="dk1"/>
          </a:fillRef>
          <a:effectRef idx="2">
            <a:schemeClr val="dk1"/>
          </a:effectRef>
          <a:fontRef idx="minor">
            <a:schemeClr val="tx1"/>
          </a:fontRef>
        </p:style>
      </p:cxnSp>
      <p:pic>
        <p:nvPicPr>
          <p:cNvPr id="1028" name="Picture 4" descr="Our ever shrinking primary school playgrounds: 35% of schools are ...">
            <a:extLst>
              <a:ext uri="{FF2B5EF4-FFF2-40B4-BE49-F238E27FC236}">
                <a16:creationId xmlns:a16="http://schemas.microsoft.com/office/drawing/2014/main" id="{27D911CF-BFB5-4F6A-AA07-6F399F94E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033" y="2892135"/>
            <a:ext cx="2998483" cy="180109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avec flèche 9">
            <a:extLst>
              <a:ext uri="{FF2B5EF4-FFF2-40B4-BE49-F238E27FC236}">
                <a16:creationId xmlns:a16="http://schemas.microsoft.com/office/drawing/2014/main" id="{B923EF5C-36E9-43F4-A304-5A8DE08E2283}"/>
              </a:ext>
            </a:extLst>
          </p:cNvPr>
          <p:cNvCxnSpPr>
            <a:cxnSpLocks/>
          </p:cNvCxnSpPr>
          <p:nvPr/>
        </p:nvCxnSpPr>
        <p:spPr>
          <a:xfrm flipH="1">
            <a:off x="7215331" y="3684615"/>
            <a:ext cx="1624703" cy="0"/>
          </a:xfrm>
          <a:prstGeom prst="straightConnector1">
            <a:avLst/>
          </a:prstGeom>
          <a:ln>
            <a:tailEnd type="triangle" w="lg" len="med"/>
          </a:ln>
        </p:spPr>
        <p:style>
          <a:lnRef idx="3">
            <a:schemeClr val="dk1"/>
          </a:lnRef>
          <a:fillRef idx="0">
            <a:schemeClr val="dk1"/>
          </a:fillRef>
          <a:effectRef idx="2">
            <a:schemeClr val="dk1"/>
          </a:effectRef>
          <a:fontRef idx="minor">
            <a:schemeClr val="tx1"/>
          </a:fontRef>
        </p:style>
      </p:cxnSp>
      <p:cxnSp>
        <p:nvCxnSpPr>
          <p:cNvPr id="13" name="Connecteur droit avec flèche 12">
            <a:extLst>
              <a:ext uri="{FF2B5EF4-FFF2-40B4-BE49-F238E27FC236}">
                <a16:creationId xmlns:a16="http://schemas.microsoft.com/office/drawing/2014/main" id="{1A998C8A-C762-4FF0-846E-D4847BB9CD8F}"/>
              </a:ext>
            </a:extLst>
          </p:cNvPr>
          <p:cNvCxnSpPr>
            <a:cxnSpLocks/>
          </p:cNvCxnSpPr>
          <p:nvPr/>
        </p:nvCxnSpPr>
        <p:spPr>
          <a:xfrm flipH="1" flipV="1">
            <a:off x="7130665" y="5044926"/>
            <a:ext cx="1584357" cy="554363"/>
          </a:xfrm>
          <a:prstGeom prst="straightConnector1">
            <a:avLst/>
          </a:prstGeom>
          <a:ln>
            <a:tailEnd type="triangle" w="lg" len="med"/>
          </a:ln>
        </p:spPr>
        <p:style>
          <a:lnRef idx="3">
            <a:schemeClr val="dk1"/>
          </a:lnRef>
          <a:fillRef idx="0">
            <a:schemeClr val="dk1"/>
          </a:fillRef>
          <a:effectRef idx="2">
            <a:schemeClr val="dk1"/>
          </a:effectRef>
          <a:fontRef idx="minor">
            <a:schemeClr val="tx1"/>
          </a:fontRef>
        </p:style>
      </p:cxnSp>
      <p:pic>
        <p:nvPicPr>
          <p:cNvPr id="1030" name="Picture 6" descr="Long queues and high prices sees children shun school canteen for ...">
            <a:extLst>
              <a:ext uri="{FF2B5EF4-FFF2-40B4-BE49-F238E27FC236}">
                <a16:creationId xmlns:a16="http://schemas.microsoft.com/office/drawing/2014/main" id="{9E007CE0-1AF5-4D46-82DC-C3923EBCE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461" y="4938563"/>
            <a:ext cx="29337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FA2651E3-FB60-486A-AB22-C4882B99F2E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15022" y="193198"/>
            <a:ext cx="2998484" cy="2248863"/>
          </a:xfrm>
          <a:prstGeom prst="rect">
            <a:avLst/>
          </a:prstGeom>
        </p:spPr>
      </p:pic>
    </p:spTree>
    <p:extLst>
      <p:ext uri="{BB962C8B-B14F-4D97-AF65-F5344CB8AC3E}">
        <p14:creationId xmlns:p14="http://schemas.microsoft.com/office/powerpoint/2010/main" val="287122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BCF0D8-3EFC-4CF2-9767-9A463D73BCE7}"/>
              </a:ext>
            </a:extLst>
          </p:cNvPr>
          <p:cNvSpPr/>
          <p:nvPr/>
        </p:nvSpPr>
        <p:spPr>
          <a:xfrm>
            <a:off x="824213" y="2967335"/>
            <a:ext cx="10543592" cy="923330"/>
          </a:xfrm>
          <a:prstGeom prst="rect">
            <a:avLst/>
          </a:prstGeom>
          <a:noFill/>
        </p:spPr>
        <p:txBody>
          <a:bodyPr wrap="none" lIns="91440" tIns="45720" rIns="91440" bIns="45720">
            <a:spAutoFit/>
          </a:bodyPr>
          <a:lstStyle/>
          <a:p>
            <a:pPr algn="ctr"/>
            <a:r>
              <a:rPr lang="fr-FR" sz="5400" b="1" cap="none" spc="0" noProof="1">
                <a:ln w="13462">
                  <a:solidFill>
                    <a:schemeClr val="bg1"/>
                  </a:solidFill>
                  <a:prstDash val="solid"/>
                </a:ln>
                <a:solidFill>
                  <a:schemeClr val="tx1">
                    <a:lumMod val="85000"/>
                    <a:lumOff val="15000"/>
                  </a:schemeClr>
                </a:solidFill>
                <a:effectLst>
                  <a:outerShdw dist="38100" dir="2700000" algn="bl" rotWithShape="0">
                    <a:schemeClr val="accent5"/>
                  </a:outerShdw>
                </a:effectLst>
              </a:rPr>
              <a:t>Let’s recap our school subjects now!</a:t>
            </a:r>
          </a:p>
        </p:txBody>
      </p:sp>
    </p:spTree>
    <p:extLst>
      <p:ext uri="{BB962C8B-B14F-4D97-AF65-F5344CB8AC3E}">
        <p14:creationId xmlns:p14="http://schemas.microsoft.com/office/powerpoint/2010/main" val="36956482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1062</Words>
  <Application>Microsoft Office PowerPoint</Application>
  <PresentationFormat>Grand écran</PresentationFormat>
  <Paragraphs>136</Paragraphs>
  <Slides>19</Slides>
  <Notes>4</Notes>
  <HiddenSlides>0</HiddenSlides>
  <MMClips>9</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19</vt:i4>
      </vt:variant>
    </vt:vector>
  </HeadingPairs>
  <TitlesOfParts>
    <vt:vector size="30" baseType="lpstr">
      <vt:lpstr>Aharoni</vt:lpstr>
      <vt:lpstr>Arial</vt:lpstr>
      <vt:lpstr>Arial Black</vt:lpstr>
      <vt:lpstr>Arial Rounded MT Bold</vt:lpstr>
      <vt:lpstr>Bodoni MT Black</vt:lpstr>
      <vt:lpstr>Calibri</vt:lpstr>
      <vt:lpstr>Calibri Light</vt:lpstr>
      <vt:lpstr>Ink Free</vt:lpstr>
      <vt:lpstr>Rockwell Extra Bold</vt:lpstr>
      <vt:lpstr>Wingdings</vt:lpstr>
      <vt:lpstr>Thème Office</vt:lpstr>
      <vt:lpstr>KEEP CALM AND SPEAK  ENGLISH </vt:lpstr>
      <vt:lpstr>Présentation PowerPoint</vt:lpstr>
      <vt:lpstr>Présentation PowerPoint</vt:lpstr>
      <vt:lpstr>Présentation PowerPoint</vt:lpstr>
      <vt:lpstr>The people in a  school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CALM AND SPEAK  ENGLISH</dc:title>
  <dc:creator>khaoula.romdhane@outlook.com</dc:creator>
  <cp:lastModifiedBy>i5-OPS</cp:lastModifiedBy>
  <cp:revision>3</cp:revision>
  <dcterms:created xsi:type="dcterms:W3CDTF">2020-04-04T11:02:31Z</dcterms:created>
  <dcterms:modified xsi:type="dcterms:W3CDTF">2020-04-04T13:22:50Z</dcterms:modified>
</cp:coreProperties>
</file>