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6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7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8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9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0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1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1900" r:id="rId2"/>
    <p:sldId id="2192" r:id="rId3"/>
    <p:sldId id="2193" r:id="rId4"/>
    <p:sldId id="2194" r:id="rId5"/>
    <p:sldId id="2195" r:id="rId6"/>
    <p:sldId id="2196" r:id="rId7"/>
    <p:sldId id="2197" r:id="rId8"/>
    <p:sldId id="2198" r:id="rId9"/>
    <p:sldId id="2199" r:id="rId10"/>
    <p:sldId id="2200" r:id="rId11"/>
    <p:sldId id="2201" r:id="rId12"/>
    <p:sldId id="2202" r:id="rId13"/>
    <p:sldId id="2203" r:id="rId14"/>
    <p:sldId id="2204" r:id="rId15"/>
    <p:sldId id="2205" r:id="rId16"/>
    <p:sldId id="2206" r:id="rId17"/>
    <p:sldId id="2207" r:id="rId18"/>
    <p:sldId id="2208" r:id="rId19"/>
    <p:sldId id="2209" r:id="rId20"/>
    <p:sldId id="2210" r:id="rId21"/>
    <p:sldId id="2211" r:id="rId22"/>
    <p:sldId id="2212" r:id="rId23"/>
    <p:sldId id="2213" r:id="rId24"/>
    <p:sldId id="2214" r:id="rId25"/>
    <p:sldId id="1967" r:id="rId26"/>
    <p:sldId id="2089" r:id="rId27"/>
    <p:sldId id="2109" r:id="rId28"/>
    <p:sldId id="2138" r:id="rId29"/>
    <p:sldId id="2110" r:id="rId30"/>
    <p:sldId id="2111" r:id="rId31"/>
    <p:sldId id="2128" r:id="rId32"/>
    <p:sldId id="2112" r:id="rId33"/>
    <p:sldId id="2114" r:id="rId34"/>
    <p:sldId id="1903" r:id="rId35"/>
    <p:sldId id="1943" r:id="rId36"/>
    <p:sldId id="2104" r:id="rId37"/>
    <p:sldId id="2085" r:id="rId38"/>
    <p:sldId id="2219" r:id="rId39"/>
    <p:sldId id="2215" r:id="rId4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7CA8EA"/>
    <a:srgbClr val="FF0D0D"/>
    <a:srgbClr val="808080"/>
    <a:srgbClr val="FF767B"/>
    <a:srgbClr val="FFCCFF"/>
    <a:srgbClr val="FF3300"/>
    <a:srgbClr val="A6C9E8"/>
    <a:srgbClr val="FFFFFF"/>
    <a:srgbClr val="2C4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/>
    <p:restoredTop sz="94627"/>
  </p:normalViewPr>
  <p:slideViewPr>
    <p:cSldViewPr snapToGrid="0" snapToObjects="1">
      <p:cViewPr>
        <p:scale>
          <a:sx n="77" d="100"/>
          <a:sy n="77" d="100"/>
        </p:scale>
        <p:origin x="-38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50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dirty="0"/>
            <a:t>65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120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250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F590F71D-BED9-421B-9B0F-86023FAEE53A}" type="presOf" srcId="{4A53FE38-F409-2348-A2FE-71117C0DEFC2}" destId="{6CABCFCC-3896-9041-A3FC-5C3EE93F3A08}" srcOrd="1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F60452C2-1D21-4235-94AF-697B615F58A2}" type="presOf" srcId="{3546D5F8-726C-714E-8F84-B8BCD2763FB1}" destId="{5EE934BE-BA26-B54A-B8BF-0575AD4D6402}" srcOrd="1" destOrd="0" presId="urn:microsoft.com/office/officeart/2005/8/layout/orgChart1"/>
    <dgm:cxn modelId="{94A5C7CD-07D4-44AF-BF6D-7562E16264EE}" type="presOf" srcId="{4A53FE38-F409-2348-A2FE-71117C0DEFC2}" destId="{D53EBBBD-A7EF-3B47-9F95-0F38C4EC920E}" srcOrd="0" destOrd="0" presId="urn:microsoft.com/office/officeart/2005/8/layout/orgChart1"/>
    <dgm:cxn modelId="{B023D042-0F1A-4590-806C-1DA3B1A45D62}" type="presOf" srcId="{9B0BEBCA-6601-8C4C-AF67-0860EAA00AC9}" destId="{12B61BB0-D372-A64F-A234-099BE5C4A149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2824E992-0A46-4220-A630-DC224C53D272}" type="presOf" srcId="{B3DC8C37-5EA5-CE4F-BE77-2180B03EE777}" destId="{31200B4D-B491-C649-BE3B-FC63A0B1B84B}" srcOrd="1" destOrd="0" presId="urn:microsoft.com/office/officeart/2005/8/layout/orgChart1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F3ACCADF-2E06-4682-9F3D-1B438888E2B4}" type="presOf" srcId="{49AF07A9-3704-B54C-9966-7D65ACC7FC82}" destId="{F7375495-1E01-D945-9A67-0034AFF2DF2D}" srcOrd="1" destOrd="0" presId="urn:microsoft.com/office/officeart/2005/8/layout/orgChart1"/>
    <dgm:cxn modelId="{5CBD50D2-D2C0-43ED-85AD-82DBA40E73E9}" type="presOf" srcId="{53C0CE14-DD03-084B-BFFC-B588574CC154}" destId="{3D939D3E-3FDE-A24A-934B-84693FD218E2}" srcOrd="0" destOrd="0" presId="urn:microsoft.com/office/officeart/2005/8/layout/orgChart1"/>
    <dgm:cxn modelId="{2677C5CE-7072-483F-97A1-61D59B6F444F}" type="presOf" srcId="{B3DC8C37-5EA5-CE4F-BE77-2180B03EE777}" destId="{3721D816-B344-0143-9CAD-FC288FA0CAD7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43D44C82-746B-4F00-9116-1B82C1351BA9}" type="presOf" srcId="{544C532D-3BA3-0344-AF74-F80544E3FDBD}" destId="{7005FCA2-3B39-6C43-A34B-716C04A296DD}" srcOrd="0" destOrd="0" presId="urn:microsoft.com/office/officeart/2005/8/layout/orgChart1"/>
    <dgm:cxn modelId="{F3BA5195-FF4C-4BAB-B4E0-3A1636F82D32}" type="presOf" srcId="{E522763F-61B8-B543-AA46-B4200D5410FA}" destId="{89746799-ABA1-B74B-93DE-E1968E4D57EF}" srcOrd="0" destOrd="0" presId="urn:microsoft.com/office/officeart/2005/8/layout/orgChart1"/>
    <dgm:cxn modelId="{9044B344-9844-4764-B14A-3992A104C128}" type="presOf" srcId="{3546D5F8-726C-714E-8F84-B8BCD2763FB1}" destId="{FE5DF1E7-FA22-7B41-AD2B-F1592BE50DCE}" srcOrd="0" destOrd="0" presId="urn:microsoft.com/office/officeart/2005/8/layout/orgChart1"/>
    <dgm:cxn modelId="{99E71C2F-FC98-48AE-A28A-0954E3CC276E}" type="presOf" srcId="{49AF07A9-3704-B54C-9966-7D65ACC7FC82}" destId="{AC0B563E-20AE-BF41-AFDB-AA24D9E3CBFD}" srcOrd="0" destOrd="0" presId="urn:microsoft.com/office/officeart/2005/8/layout/orgChart1"/>
    <dgm:cxn modelId="{D0B5A317-0B88-4C4A-A092-8400A4B794CD}" type="presParOf" srcId="{89746799-ABA1-B74B-93DE-E1968E4D57EF}" destId="{5EFBD914-58A7-904C-B082-2F6D97B00776}" srcOrd="0" destOrd="0" presId="urn:microsoft.com/office/officeart/2005/8/layout/orgChart1"/>
    <dgm:cxn modelId="{E02BF772-6FD4-4B91-B905-7060E685C88E}" type="presParOf" srcId="{5EFBD914-58A7-904C-B082-2F6D97B00776}" destId="{33280285-CFB4-F946-AC04-1A6C9CDAAD79}" srcOrd="0" destOrd="0" presId="urn:microsoft.com/office/officeart/2005/8/layout/orgChart1"/>
    <dgm:cxn modelId="{E489D7BF-B119-47BD-8599-3B082245D7B8}" type="presParOf" srcId="{33280285-CFB4-F946-AC04-1A6C9CDAAD79}" destId="{AC0B563E-20AE-BF41-AFDB-AA24D9E3CBFD}" srcOrd="0" destOrd="0" presId="urn:microsoft.com/office/officeart/2005/8/layout/orgChart1"/>
    <dgm:cxn modelId="{D673323C-1AFE-4B78-8100-90741E2896DC}" type="presParOf" srcId="{33280285-CFB4-F946-AC04-1A6C9CDAAD79}" destId="{F7375495-1E01-D945-9A67-0034AFF2DF2D}" srcOrd="1" destOrd="0" presId="urn:microsoft.com/office/officeart/2005/8/layout/orgChart1"/>
    <dgm:cxn modelId="{B08D08E6-211B-4369-B37E-65D652BD10DB}" type="presParOf" srcId="{5EFBD914-58A7-904C-B082-2F6D97B00776}" destId="{B91BDEC0-AD2D-554A-A00C-04AE807834FF}" srcOrd="1" destOrd="0" presId="urn:microsoft.com/office/officeart/2005/8/layout/orgChart1"/>
    <dgm:cxn modelId="{A480A99C-0050-4908-90D2-EA3A79D6E518}" type="presParOf" srcId="{B91BDEC0-AD2D-554A-A00C-04AE807834FF}" destId="{3D939D3E-3FDE-A24A-934B-84693FD218E2}" srcOrd="0" destOrd="0" presId="urn:microsoft.com/office/officeart/2005/8/layout/orgChart1"/>
    <dgm:cxn modelId="{1EB31DB7-4B8A-4CDD-AB4E-D261F6DA48EC}" type="presParOf" srcId="{B91BDEC0-AD2D-554A-A00C-04AE807834FF}" destId="{3D5E03C1-0CBB-654D-AE1A-CBC92EC503AF}" srcOrd="1" destOrd="0" presId="urn:microsoft.com/office/officeart/2005/8/layout/orgChart1"/>
    <dgm:cxn modelId="{CB99B176-E824-43D7-8D41-C48D9F527DD2}" type="presParOf" srcId="{3D5E03C1-0CBB-654D-AE1A-CBC92EC503AF}" destId="{878F7D68-439C-A44A-97BB-54FCB9E131D8}" srcOrd="0" destOrd="0" presId="urn:microsoft.com/office/officeart/2005/8/layout/orgChart1"/>
    <dgm:cxn modelId="{629A78A6-BE80-4B17-AE47-24527E0057DC}" type="presParOf" srcId="{878F7D68-439C-A44A-97BB-54FCB9E131D8}" destId="{D53EBBBD-A7EF-3B47-9F95-0F38C4EC920E}" srcOrd="0" destOrd="0" presId="urn:microsoft.com/office/officeart/2005/8/layout/orgChart1"/>
    <dgm:cxn modelId="{9B91AB72-8098-4F5B-B444-741301F8318E}" type="presParOf" srcId="{878F7D68-439C-A44A-97BB-54FCB9E131D8}" destId="{6CABCFCC-3896-9041-A3FC-5C3EE93F3A08}" srcOrd="1" destOrd="0" presId="urn:microsoft.com/office/officeart/2005/8/layout/orgChart1"/>
    <dgm:cxn modelId="{4B5EA0D2-434E-4DF5-814A-F549CE295C8A}" type="presParOf" srcId="{3D5E03C1-0CBB-654D-AE1A-CBC92EC503AF}" destId="{15954BD8-2A59-DB4A-B4A2-5EA607918635}" srcOrd="1" destOrd="0" presId="urn:microsoft.com/office/officeart/2005/8/layout/orgChart1"/>
    <dgm:cxn modelId="{68928081-F51F-4E6F-82F1-B8EA5179713D}" type="presParOf" srcId="{3D5E03C1-0CBB-654D-AE1A-CBC92EC503AF}" destId="{0AECB273-5892-F44F-8547-459471ECF98A}" srcOrd="2" destOrd="0" presId="urn:microsoft.com/office/officeart/2005/8/layout/orgChart1"/>
    <dgm:cxn modelId="{403B85B1-2BFC-4AC4-A0C6-CF8B4F17EB3B}" type="presParOf" srcId="{B91BDEC0-AD2D-554A-A00C-04AE807834FF}" destId="{12B61BB0-D372-A64F-A234-099BE5C4A149}" srcOrd="2" destOrd="0" presId="urn:microsoft.com/office/officeart/2005/8/layout/orgChart1"/>
    <dgm:cxn modelId="{4A76CF4C-DA6F-484D-87EE-D56DDB043803}" type="presParOf" srcId="{B91BDEC0-AD2D-554A-A00C-04AE807834FF}" destId="{F6467816-E092-B643-9A2D-E43F8628B39E}" srcOrd="3" destOrd="0" presId="urn:microsoft.com/office/officeart/2005/8/layout/orgChart1"/>
    <dgm:cxn modelId="{F07CA41A-828B-417B-87C4-3F8D7E1ED612}" type="presParOf" srcId="{F6467816-E092-B643-9A2D-E43F8628B39E}" destId="{0C987A8E-54D7-494F-A6F0-41C23D0594AB}" srcOrd="0" destOrd="0" presId="urn:microsoft.com/office/officeart/2005/8/layout/orgChart1"/>
    <dgm:cxn modelId="{31E3FE79-A24D-4468-8627-483F6F7C8062}" type="presParOf" srcId="{0C987A8E-54D7-494F-A6F0-41C23D0594AB}" destId="{3721D816-B344-0143-9CAD-FC288FA0CAD7}" srcOrd="0" destOrd="0" presId="urn:microsoft.com/office/officeart/2005/8/layout/orgChart1"/>
    <dgm:cxn modelId="{9895C8E7-CDB8-4CAE-98BB-235B27501769}" type="presParOf" srcId="{0C987A8E-54D7-494F-A6F0-41C23D0594AB}" destId="{31200B4D-B491-C649-BE3B-FC63A0B1B84B}" srcOrd="1" destOrd="0" presId="urn:microsoft.com/office/officeart/2005/8/layout/orgChart1"/>
    <dgm:cxn modelId="{822FF7BC-B160-4002-9F2E-8C559B0BE280}" type="presParOf" srcId="{F6467816-E092-B643-9A2D-E43F8628B39E}" destId="{B69C354F-7133-8440-B948-A2E18ADB346E}" srcOrd="1" destOrd="0" presId="urn:microsoft.com/office/officeart/2005/8/layout/orgChart1"/>
    <dgm:cxn modelId="{C22BBC2B-7077-4F6B-A741-0EA7DABF7B1F}" type="presParOf" srcId="{F6467816-E092-B643-9A2D-E43F8628B39E}" destId="{238CB57E-B35C-DF45-B75F-84B6354DB4E5}" srcOrd="2" destOrd="0" presId="urn:microsoft.com/office/officeart/2005/8/layout/orgChart1"/>
    <dgm:cxn modelId="{8F9527EB-6E5C-4B19-9DBA-472AF40BDEED}" type="presParOf" srcId="{B91BDEC0-AD2D-554A-A00C-04AE807834FF}" destId="{7005FCA2-3B39-6C43-A34B-716C04A296DD}" srcOrd="4" destOrd="0" presId="urn:microsoft.com/office/officeart/2005/8/layout/orgChart1"/>
    <dgm:cxn modelId="{703B6147-122D-4637-AAF6-EDC349170C5E}" type="presParOf" srcId="{B91BDEC0-AD2D-554A-A00C-04AE807834FF}" destId="{C777835F-C045-EC47-8FC4-F4F1308F0F44}" srcOrd="5" destOrd="0" presId="urn:microsoft.com/office/officeart/2005/8/layout/orgChart1"/>
    <dgm:cxn modelId="{8E05B3EB-B6E2-4B8E-8B27-E331E9E70B4F}" type="presParOf" srcId="{C777835F-C045-EC47-8FC4-F4F1308F0F44}" destId="{94A45ECF-0E54-8249-B9B0-FD74B1104C77}" srcOrd="0" destOrd="0" presId="urn:microsoft.com/office/officeart/2005/8/layout/orgChart1"/>
    <dgm:cxn modelId="{BC979506-B727-4F1D-B8B7-6957C3596163}" type="presParOf" srcId="{94A45ECF-0E54-8249-B9B0-FD74B1104C77}" destId="{FE5DF1E7-FA22-7B41-AD2B-F1592BE50DCE}" srcOrd="0" destOrd="0" presId="urn:microsoft.com/office/officeart/2005/8/layout/orgChart1"/>
    <dgm:cxn modelId="{2835185A-0873-42BD-AAB2-9B681D6FB9A9}" type="presParOf" srcId="{94A45ECF-0E54-8249-B9B0-FD74B1104C77}" destId="{5EE934BE-BA26-B54A-B8BF-0575AD4D6402}" srcOrd="1" destOrd="0" presId="urn:microsoft.com/office/officeart/2005/8/layout/orgChart1"/>
    <dgm:cxn modelId="{28EFB17B-F81A-401B-8E2F-ECA96320E149}" type="presParOf" srcId="{C777835F-C045-EC47-8FC4-F4F1308F0F44}" destId="{F8891EA2-DE41-A741-9B38-A188A4F36889}" srcOrd="1" destOrd="0" presId="urn:microsoft.com/office/officeart/2005/8/layout/orgChart1"/>
    <dgm:cxn modelId="{4F65F941-0F76-4D63-AC74-1B2905FD5C36}" type="presParOf" srcId="{C777835F-C045-EC47-8FC4-F4F1308F0F44}" destId="{B2017D52-3CAC-A549-BD87-236D1ABD69C6}" srcOrd="2" destOrd="0" presId="urn:microsoft.com/office/officeart/2005/8/layout/orgChart1"/>
    <dgm:cxn modelId="{F365FB22-C337-4C1B-BE20-EF39DA8216D1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25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250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7CD4BB26-3943-4C57-9F79-FE18B361C532}" type="presOf" srcId="{49AF07A9-3704-B54C-9966-7D65ACC7FC82}" destId="{AC0B563E-20AE-BF41-AFDB-AA24D9E3CBFD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453BC171-BCC2-422C-BC77-B1BAFE3FCE60}" type="presOf" srcId="{3546D5F8-726C-714E-8F84-B8BCD2763FB1}" destId="{FE5DF1E7-FA22-7B41-AD2B-F1592BE50DCE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FBEE05EC-0E41-43FF-93D4-5DFF743BFC77}" type="presOf" srcId="{E522763F-61B8-B543-AA46-B4200D5410FA}" destId="{89746799-ABA1-B74B-93DE-E1968E4D57EF}" srcOrd="0" destOrd="0" presId="urn:microsoft.com/office/officeart/2005/8/layout/orgChart1"/>
    <dgm:cxn modelId="{CA68B689-7952-40B5-B056-1EF2C15C68FC}" type="presOf" srcId="{9B0BEBCA-6601-8C4C-AF67-0860EAA00AC9}" destId="{12B61BB0-D372-A64F-A234-099BE5C4A149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AADCCC00-9055-4C5F-8214-36CFB68BE97B}" type="presOf" srcId="{4A53FE38-F409-2348-A2FE-71117C0DEFC2}" destId="{6CABCFCC-3896-9041-A3FC-5C3EE93F3A08}" srcOrd="1" destOrd="0" presId="urn:microsoft.com/office/officeart/2005/8/layout/orgChart1"/>
    <dgm:cxn modelId="{FE6216C4-CEDF-48C1-A4BE-6492B0160E54}" type="presOf" srcId="{53C0CE14-DD03-084B-BFFC-B588574CC154}" destId="{3D939D3E-3FDE-A24A-934B-84693FD218E2}" srcOrd="0" destOrd="0" presId="urn:microsoft.com/office/officeart/2005/8/layout/orgChart1"/>
    <dgm:cxn modelId="{9C345DC7-2750-4F27-894C-41A8C41213F4}" type="presOf" srcId="{B3DC8C37-5EA5-CE4F-BE77-2180B03EE777}" destId="{31200B4D-B491-C649-BE3B-FC63A0B1B84B}" srcOrd="1" destOrd="0" presId="urn:microsoft.com/office/officeart/2005/8/layout/orgChart1"/>
    <dgm:cxn modelId="{A8CFC0B4-03DE-4CC9-BD97-62A5BF371531}" type="presOf" srcId="{4A53FE38-F409-2348-A2FE-71117C0DEFC2}" destId="{D53EBBBD-A7EF-3B47-9F95-0F38C4EC920E}" srcOrd="0" destOrd="0" presId="urn:microsoft.com/office/officeart/2005/8/layout/orgChart1"/>
    <dgm:cxn modelId="{63893B64-7DBF-48D9-88ED-3E1E979FD089}" type="presOf" srcId="{544C532D-3BA3-0344-AF74-F80544E3FDBD}" destId="{7005FCA2-3B39-6C43-A34B-716C04A296DD}" srcOrd="0" destOrd="0" presId="urn:microsoft.com/office/officeart/2005/8/layout/orgChart1"/>
    <dgm:cxn modelId="{61FAA556-6493-4EB7-B7E6-398D59156243}" type="presOf" srcId="{3546D5F8-726C-714E-8F84-B8BCD2763FB1}" destId="{5EE934BE-BA26-B54A-B8BF-0575AD4D6402}" srcOrd="1" destOrd="0" presId="urn:microsoft.com/office/officeart/2005/8/layout/orgChart1"/>
    <dgm:cxn modelId="{9AFA4D44-EAC9-4684-9FB3-BEB0A41525C5}" type="presOf" srcId="{B3DC8C37-5EA5-CE4F-BE77-2180B03EE777}" destId="{3721D816-B344-0143-9CAD-FC288FA0CAD7}" srcOrd="0" destOrd="0" presId="urn:microsoft.com/office/officeart/2005/8/layout/orgChart1"/>
    <dgm:cxn modelId="{1F925F44-4A95-4FE7-B857-59499A01D5D3}" type="presOf" srcId="{49AF07A9-3704-B54C-9966-7D65ACC7FC82}" destId="{F7375495-1E01-D945-9A67-0034AFF2DF2D}" srcOrd="1" destOrd="0" presId="urn:microsoft.com/office/officeart/2005/8/layout/orgChart1"/>
    <dgm:cxn modelId="{2962DD15-0EC0-4A04-87B1-DFE2F25FA9B8}" type="presParOf" srcId="{89746799-ABA1-B74B-93DE-E1968E4D57EF}" destId="{5EFBD914-58A7-904C-B082-2F6D97B00776}" srcOrd="0" destOrd="0" presId="urn:microsoft.com/office/officeart/2005/8/layout/orgChart1"/>
    <dgm:cxn modelId="{0871296E-6482-494C-9BE2-8D00100AB8F1}" type="presParOf" srcId="{5EFBD914-58A7-904C-B082-2F6D97B00776}" destId="{33280285-CFB4-F946-AC04-1A6C9CDAAD79}" srcOrd="0" destOrd="0" presId="urn:microsoft.com/office/officeart/2005/8/layout/orgChart1"/>
    <dgm:cxn modelId="{8CFD1F00-B074-4A25-99E4-580159689690}" type="presParOf" srcId="{33280285-CFB4-F946-AC04-1A6C9CDAAD79}" destId="{AC0B563E-20AE-BF41-AFDB-AA24D9E3CBFD}" srcOrd="0" destOrd="0" presId="urn:microsoft.com/office/officeart/2005/8/layout/orgChart1"/>
    <dgm:cxn modelId="{45F5770D-F6CE-417A-AC0A-99B3F3743558}" type="presParOf" srcId="{33280285-CFB4-F946-AC04-1A6C9CDAAD79}" destId="{F7375495-1E01-D945-9A67-0034AFF2DF2D}" srcOrd="1" destOrd="0" presId="urn:microsoft.com/office/officeart/2005/8/layout/orgChart1"/>
    <dgm:cxn modelId="{39837458-C6DB-4B35-BBAE-123929E37F8C}" type="presParOf" srcId="{5EFBD914-58A7-904C-B082-2F6D97B00776}" destId="{B91BDEC0-AD2D-554A-A00C-04AE807834FF}" srcOrd="1" destOrd="0" presId="urn:microsoft.com/office/officeart/2005/8/layout/orgChart1"/>
    <dgm:cxn modelId="{901525BF-309B-4A75-BF05-AF8492DB456C}" type="presParOf" srcId="{B91BDEC0-AD2D-554A-A00C-04AE807834FF}" destId="{3D939D3E-3FDE-A24A-934B-84693FD218E2}" srcOrd="0" destOrd="0" presId="urn:microsoft.com/office/officeart/2005/8/layout/orgChart1"/>
    <dgm:cxn modelId="{424354AD-3D67-40C3-A870-3E70806B0FB9}" type="presParOf" srcId="{B91BDEC0-AD2D-554A-A00C-04AE807834FF}" destId="{3D5E03C1-0CBB-654D-AE1A-CBC92EC503AF}" srcOrd="1" destOrd="0" presId="urn:microsoft.com/office/officeart/2005/8/layout/orgChart1"/>
    <dgm:cxn modelId="{D97B80B3-FA5A-4963-96E6-68AB23D0E453}" type="presParOf" srcId="{3D5E03C1-0CBB-654D-AE1A-CBC92EC503AF}" destId="{878F7D68-439C-A44A-97BB-54FCB9E131D8}" srcOrd="0" destOrd="0" presId="urn:microsoft.com/office/officeart/2005/8/layout/orgChart1"/>
    <dgm:cxn modelId="{BB1DBA4C-25D8-42D1-9E29-CEBBAE027803}" type="presParOf" srcId="{878F7D68-439C-A44A-97BB-54FCB9E131D8}" destId="{D53EBBBD-A7EF-3B47-9F95-0F38C4EC920E}" srcOrd="0" destOrd="0" presId="urn:microsoft.com/office/officeart/2005/8/layout/orgChart1"/>
    <dgm:cxn modelId="{AE4E28CA-9AC4-4F85-81C2-71E784B6A48F}" type="presParOf" srcId="{878F7D68-439C-A44A-97BB-54FCB9E131D8}" destId="{6CABCFCC-3896-9041-A3FC-5C3EE93F3A08}" srcOrd="1" destOrd="0" presId="urn:microsoft.com/office/officeart/2005/8/layout/orgChart1"/>
    <dgm:cxn modelId="{679470DB-0809-4EF4-8146-EFD895445AA5}" type="presParOf" srcId="{3D5E03C1-0CBB-654D-AE1A-CBC92EC503AF}" destId="{15954BD8-2A59-DB4A-B4A2-5EA607918635}" srcOrd="1" destOrd="0" presId="urn:microsoft.com/office/officeart/2005/8/layout/orgChart1"/>
    <dgm:cxn modelId="{E5877018-5560-4C76-AF21-498A63E9BEB1}" type="presParOf" srcId="{3D5E03C1-0CBB-654D-AE1A-CBC92EC503AF}" destId="{0AECB273-5892-F44F-8547-459471ECF98A}" srcOrd="2" destOrd="0" presId="urn:microsoft.com/office/officeart/2005/8/layout/orgChart1"/>
    <dgm:cxn modelId="{CC7A121F-E16E-4144-A9EF-C8DB9D1BBB58}" type="presParOf" srcId="{B91BDEC0-AD2D-554A-A00C-04AE807834FF}" destId="{12B61BB0-D372-A64F-A234-099BE5C4A149}" srcOrd="2" destOrd="0" presId="urn:microsoft.com/office/officeart/2005/8/layout/orgChart1"/>
    <dgm:cxn modelId="{8F9D922F-16C7-4E68-B0C0-454D8FFEF3FA}" type="presParOf" srcId="{B91BDEC0-AD2D-554A-A00C-04AE807834FF}" destId="{F6467816-E092-B643-9A2D-E43F8628B39E}" srcOrd="3" destOrd="0" presId="urn:microsoft.com/office/officeart/2005/8/layout/orgChart1"/>
    <dgm:cxn modelId="{16D1900D-8223-4A19-B3A2-2BF47863A348}" type="presParOf" srcId="{F6467816-E092-B643-9A2D-E43F8628B39E}" destId="{0C987A8E-54D7-494F-A6F0-41C23D0594AB}" srcOrd="0" destOrd="0" presId="urn:microsoft.com/office/officeart/2005/8/layout/orgChart1"/>
    <dgm:cxn modelId="{3FA8B0FC-50BD-458A-92BD-2527BD608FAA}" type="presParOf" srcId="{0C987A8E-54D7-494F-A6F0-41C23D0594AB}" destId="{3721D816-B344-0143-9CAD-FC288FA0CAD7}" srcOrd="0" destOrd="0" presId="urn:microsoft.com/office/officeart/2005/8/layout/orgChart1"/>
    <dgm:cxn modelId="{9E546A10-7CBC-4508-8007-9D529C0418EC}" type="presParOf" srcId="{0C987A8E-54D7-494F-A6F0-41C23D0594AB}" destId="{31200B4D-B491-C649-BE3B-FC63A0B1B84B}" srcOrd="1" destOrd="0" presId="urn:microsoft.com/office/officeart/2005/8/layout/orgChart1"/>
    <dgm:cxn modelId="{08DD0C4D-BDE0-4458-8D68-6F7B9DC45803}" type="presParOf" srcId="{F6467816-E092-B643-9A2D-E43F8628B39E}" destId="{B69C354F-7133-8440-B948-A2E18ADB346E}" srcOrd="1" destOrd="0" presId="urn:microsoft.com/office/officeart/2005/8/layout/orgChart1"/>
    <dgm:cxn modelId="{271F2F13-620E-4327-8FB8-44E759D139B1}" type="presParOf" srcId="{F6467816-E092-B643-9A2D-E43F8628B39E}" destId="{238CB57E-B35C-DF45-B75F-84B6354DB4E5}" srcOrd="2" destOrd="0" presId="urn:microsoft.com/office/officeart/2005/8/layout/orgChart1"/>
    <dgm:cxn modelId="{31C0B231-5940-41E4-A1DA-5C6CCD64867A}" type="presParOf" srcId="{B91BDEC0-AD2D-554A-A00C-04AE807834FF}" destId="{7005FCA2-3B39-6C43-A34B-716C04A296DD}" srcOrd="4" destOrd="0" presId="urn:microsoft.com/office/officeart/2005/8/layout/orgChart1"/>
    <dgm:cxn modelId="{2CF43B13-A2F2-4488-9755-206FF8179178}" type="presParOf" srcId="{B91BDEC0-AD2D-554A-A00C-04AE807834FF}" destId="{C777835F-C045-EC47-8FC4-F4F1308F0F44}" srcOrd="5" destOrd="0" presId="urn:microsoft.com/office/officeart/2005/8/layout/orgChart1"/>
    <dgm:cxn modelId="{44514F9D-B7CA-4B00-BBD7-ECB70F17A9D6}" type="presParOf" srcId="{C777835F-C045-EC47-8FC4-F4F1308F0F44}" destId="{94A45ECF-0E54-8249-B9B0-FD74B1104C77}" srcOrd="0" destOrd="0" presId="urn:microsoft.com/office/officeart/2005/8/layout/orgChart1"/>
    <dgm:cxn modelId="{400C7400-FAAD-4CAB-AC49-3863F9549E0C}" type="presParOf" srcId="{94A45ECF-0E54-8249-B9B0-FD74B1104C77}" destId="{FE5DF1E7-FA22-7B41-AD2B-F1592BE50DCE}" srcOrd="0" destOrd="0" presId="urn:microsoft.com/office/officeart/2005/8/layout/orgChart1"/>
    <dgm:cxn modelId="{26B457B4-E467-4035-93BE-AF483EEEC063}" type="presParOf" srcId="{94A45ECF-0E54-8249-B9B0-FD74B1104C77}" destId="{5EE934BE-BA26-B54A-B8BF-0575AD4D6402}" srcOrd="1" destOrd="0" presId="urn:microsoft.com/office/officeart/2005/8/layout/orgChart1"/>
    <dgm:cxn modelId="{F56518C4-66DA-477D-9914-B54EB3705C61}" type="presParOf" srcId="{C777835F-C045-EC47-8FC4-F4F1308F0F44}" destId="{F8891EA2-DE41-A741-9B38-A188A4F36889}" srcOrd="1" destOrd="0" presId="urn:microsoft.com/office/officeart/2005/8/layout/orgChart1"/>
    <dgm:cxn modelId="{103AC6E1-2775-43FC-9EDE-063B84594C51}" type="presParOf" srcId="{C777835F-C045-EC47-8FC4-F4F1308F0F44}" destId="{B2017D52-3CAC-A549-BD87-236D1ABD69C6}" srcOrd="2" destOrd="0" presId="urn:microsoft.com/office/officeart/2005/8/layout/orgChart1"/>
    <dgm:cxn modelId="{78953F22-C89A-48F2-B0CC-E49AD37025A5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4 875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3B531A7-1F30-4578-9822-F0DDC169AC98}" type="presOf" srcId="{544C532D-3BA3-0344-AF74-F80544E3FDBD}" destId="{7005FCA2-3B39-6C43-A34B-716C04A296DD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D06B8428-471E-4D66-B860-749D2D58326D}" type="presOf" srcId="{9B0BEBCA-6601-8C4C-AF67-0860EAA00AC9}" destId="{12B61BB0-D372-A64F-A234-099BE5C4A149}" srcOrd="0" destOrd="0" presId="urn:microsoft.com/office/officeart/2005/8/layout/orgChart1"/>
    <dgm:cxn modelId="{1F08C206-02DC-4756-8B19-5881ADA56BD4}" type="presOf" srcId="{B3DC8C37-5EA5-CE4F-BE77-2180B03EE777}" destId="{31200B4D-B491-C649-BE3B-FC63A0B1B84B}" srcOrd="1" destOrd="0" presId="urn:microsoft.com/office/officeart/2005/8/layout/orgChart1"/>
    <dgm:cxn modelId="{CD6D0539-23DB-485F-92B1-DE6221790AD8}" type="presOf" srcId="{B3DC8C37-5EA5-CE4F-BE77-2180B03EE777}" destId="{3721D816-B344-0143-9CAD-FC288FA0CAD7}" srcOrd="0" destOrd="0" presId="urn:microsoft.com/office/officeart/2005/8/layout/orgChart1"/>
    <dgm:cxn modelId="{D921A7E0-0104-4184-BCC2-88E85B1B3A73}" type="presOf" srcId="{49AF07A9-3704-B54C-9966-7D65ACC7FC82}" destId="{F7375495-1E01-D945-9A67-0034AFF2DF2D}" srcOrd="1" destOrd="0" presId="urn:microsoft.com/office/officeart/2005/8/layout/orgChart1"/>
    <dgm:cxn modelId="{1D6F433B-F973-40A3-8814-E3401F7F0406}" type="presOf" srcId="{3546D5F8-726C-714E-8F84-B8BCD2763FB1}" destId="{5EE934BE-BA26-B54A-B8BF-0575AD4D6402}" srcOrd="1" destOrd="0" presId="urn:microsoft.com/office/officeart/2005/8/layout/orgChart1"/>
    <dgm:cxn modelId="{D22A6EEF-6D4B-449B-9C8E-F08569896F95}" type="presOf" srcId="{3546D5F8-726C-714E-8F84-B8BCD2763FB1}" destId="{FE5DF1E7-FA22-7B41-AD2B-F1592BE50DCE}" srcOrd="0" destOrd="0" presId="urn:microsoft.com/office/officeart/2005/8/layout/orgChart1"/>
    <dgm:cxn modelId="{32B8A70D-9A7A-4A01-83D9-622D588B11E6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BE2BFEF6-98DA-425C-B4E7-0577A5658284}" type="presOf" srcId="{E522763F-61B8-B543-AA46-B4200D5410FA}" destId="{89746799-ABA1-B74B-93DE-E1968E4D57EF}" srcOrd="0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6AAF13A4-4217-4833-8737-D298D64CC07F}" type="presParOf" srcId="{89746799-ABA1-B74B-93DE-E1968E4D57EF}" destId="{5EFBD914-58A7-904C-B082-2F6D97B00776}" srcOrd="0" destOrd="0" presId="urn:microsoft.com/office/officeart/2005/8/layout/orgChart1"/>
    <dgm:cxn modelId="{CDD7EF78-1651-4F5D-BA6B-5E4E35960275}" type="presParOf" srcId="{5EFBD914-58A7-904C-B082-2F6D97B00776}" destId="{33280285-CFB4-F946-AC04-1A6C9CDAAD79}" srcOrd="0" destOrd="0" presId="urn:microsoft.com/office/officeart/2005/8/layout/orgChart1"/>
    <dgm:cxn modelId="{D70CE92A-7DDE-4D0F-A3E3-FAEC7DFB1B3D}" type="presParOf" srcId="{33280285-CFB4-F946-AC04-1A6C9CDAAD79}" destId="{AC0B563E-20AE-BF41-AFDB-AA24D9E3CBFD}" srcOrd="0" destOrd="0" presId="urn:microsoft.com/office/officeart/2005/8/layout/orgChart1"/>
    <dgm:cxn modelId="{5A529502-C6AF-4DF2-B175-485608E929B8}" type="presParOf" srcId="{33280285-CFB4-F946-AC04-1A6C9CDAAD79}" destId="{F7375495-1E01-D945-9A67-0034AFF2DF2D}" srcOrd="1" destOrd="0" presId="urn:microsoft.com/office/officeart/2005/8/layout/orgChart1"/>
    <dgm:cxn modelId="{9B710FE2-F17A-4153-812F-4836FE0A2238}" type="presParOf" srcId="{5EFBD914-58A7-904C-B082-2F6D97B00776}" destId="{B91BDEC0-AD2D-554A-A00C-04AE807834FF}" srcOrd="1" destOrd="0" presId="urn:microsoft.com/office/officeart/2005/8/layout/orgChart1"/>
    <dgm:cxn modelId="{0605906D-61B6-46F6-9805-B73093B06838}" type="presParOf" srcId="{B91BDEC0-AD2D-554A-A00C-04AE807834FF}" destId="{12B61BB0-D372-A64F-A234-099BE5C4A149}" srcOrd="0" destOrd="0" presId="urn:microsoft.com/office/officeart/2005/8/layout/orgChart1"/>
    <dgm:cxn modelId="{3C0C6A83-50F8-40D2-A674-20A956642CC6}" type="presParOf" srcId="{B91BDEC0-AD2D-554A-A00C-04AE807834FF}" destId="{F6467816-E092-B643-9A2D-E43F8628B39E}" srcOrd="1" destOrd="0" presId="urn:microsoft.com/office/officeart/2005/8/layout/orgChart1"/>
    <dgm:cxn modelId="{70546FF4-B6DB-49F8-B834-E48935B7A0EB}" type="presParOf" srcId="{F6467816-E092-B643-9A2D-E43F8628B39E}" destId="{0C987A8E-54D7-494F-A6F0-41C23D0594AB}" srcOrd="0" destOrd="0" presId="urn:microsoft.com/office/officeart/2005/8/layout/orgChart1"/>
    <dgm:cxn modelId="{15137831-C271-45EC-8093-86B60DDD0B00}" type="presParOf" srcId="{0C987A8E-54D7-494F-A6F0-41C23D0594AB}" destId="{3721D816-B344-0143-9CAD-FC288FA0CAD7}" srcOrd="0" destOrd="0" presId="urn:microsoft.com/office/officeart/2005/8/layout/orgChart1"/>
    <dgm:cxn modelId="{A2B3E63C-F38D-4A7C-B9DA-EEBCAD3985EA}" type="presParOf" srcId="{0C987A8E-54D7-494F-A6F0-41C23D0594AB}" destId="{31200B4D-B491-C649-BE3B-FC63A0B1B84B}" srcOrd="1" destOrd="0" presId="urn:microsoft.com/office/officeart/2005/8/layout/orgChart1"/>
    <dgm:cxn modelId="{3977C357-0D0F-4088-8770-9D30CCFB5FA1}" type="presParOf" srcId="{F6467816-E092-B643-9A2D-E43F8628B39E}" destId="{B69C354F-7133-8440-B948-A2E18ADB346E}" srcOrd="1" destOrd="0" presId="urn:microsoft.com/office/officeart/2005/8/layout/orgChart1"/>
    <dgm:cxn modelId="{8EF6B476-A217-4345-BC71-B4E402F8F7A3}" type="presParOf" srcId="{F6467816-E092-B643-9A2D-E43F8628B39E}" destId="{238CB57E-B35C-DF45-B75F-84B6354DB4E5}" srcOrd="2" destOrd="0" presId="urn:microsoft.com/office/officeart/2005/8/layout/orgChart1"/>
    <dgm:cxn modelId="{4D3EB9B7-C1AE-47CD-9846-6F17B413D4E8}" type="presParOf" srcId="{B91BDEC0-AD2D-554A-A00C-04AE807834FF}" destId="{7005FCA2-3B39-6C43-A34B-716C04A296DD}" srcOrd="2" destOrd="0" presId="urn:microsoft.com/office/officeart/2005/8/layout/orgChart1"/>
    <dgm:cxn modelId="{20B5A910-F073-4DBC-9FD6-62A9CD42C285}" type="presParOf" srcId="{B91BDEC0-AD2D-554A-A00C-04AE807834FF}" destId="{C777835F-C045-EC47-8FC4-F4F1308F0F44}" srcOrd="3" destOrd="0" presId="urn:microsoft.com/office/officeart/2005/8/layout/orgChart1"/>
    <dgm:cxn modelId="{CE3D66C9-E6F5-4545-8ACF-7618BA4AA447}" type="presParOf" srcId="{C777835F-C045-EC47-8FC4-F4F1308F0F44}" destId="{94A45ECF-0E54-8249-B9B0-FD74B1104C77}" srcOrd="0" destOrd="0" presId="urn:microsoft.com/office/officeart/2005/8/layout/orgChart1"/>
    <dgm:cxn modelId="{67547E8F-37EB-402F-BFF9-264B17699C98}" type="presParOf" srcId="{94A45ECF-0E54-8249-B9B0-FD74B1104C77}" destId="{FE5DF1E7-FA22-7B41-AD2B-F1592BE50DCE}" srcOrd="0" destOrd="0" presId="urn:microsoft.com/office/officeart/2005/8/layout/orgChart1"/>
    <dgm:cxn modelId="{6C8CF92E-FC4C-4005-A9A0-F238A5261C00}" type="presParOf" srcId="{94A45ECF-0E54-8249-B9B0-FD74B1104C77}" destId="{5EE934BE-BA26-B54A-B8BF-0575AD4D6402}" srcOrd="1" destOrd="0" presId="urn:microsoft.com/office/officeart/2005/8/layout/orgChart1"/>
    <dgm:cxn modelId="{0568A9EF-8508-421B-9E5E-9C8780ABDCEA}" type="presParOf" srcId="{C777835F-C045-EC47-8FC4-F4F1308F0F44}" destId="{F8891EA2-DE41-A741-9B38-A188A4F36889}" srcOrd="1" destOrd="0" presId="urn:microsoft.com/office/officeart/2005/8/layout/orgChart1"/>
    <dgm:cxn modelId="{6D0462FB-6445-4BFC-82D6-633A1D5C029B}" type="presParOf" srcId="{C777835F-C045-EC47-8FC4-F4F1308F0F44}" destId="{B2017D52-3CAC-A549-BD87-236D1ABD69C6}" srcOrd="2" destOrd="0" presId="urn:microsoft.com/office/officeart/2005/8/layout/orgChart1"/>
    <dgm:cxn modelId="{0BDC059A-A186-4270-BCD3-561E15E716EA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4 875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>
        <a:solidFill>
          <a:schemeClr val="accent4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FE8D3343-7CFE-495A-98B5-F7D9678E9BE7}" type="presOf" srcId="{E522763F-61B8-B543-AA46-B4200D5410FA}" destId="{89746799-ABA1-B74B-93DE-E1968E4D57EF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33A5C466-4340-4B20-8E12-AC19BF8EEBC1}" type="presOf" srcId="{3546D5F8-726C-714E-8F84-B8BCD2763FB1}" destId="{FE5DF1E7-FA22-7B41-AD2B-F1592BE50DCE}" srcOrd="0" destOrd="0" presId="urn:microsoft.com/office/officeart/2005/8/layout/orgChart1"/>
    <dgm:cxn modelId="{66B16CA6-161B-4307-AC39-22FC48449ED3}" type="presOf" srcId="{544C532D-3BA3-0344-AF74-F80544E3FDBD}" destId="{7005FCA2-3B39-6C43-A34B-716C04A296DD}" srcOrd="0" destOrd="0" presId="urn:microsoft.com/office/officeart/2005/8/layout/orgChart1"/>
    <dgm:cxn modelId="{3B108501-FBFE-4055-B5CB-4CBCCDA27259}" type="presOf" srcId="{49AF07A9-3704-B54C-9966-7D65ACC7FC82}" destId="{F7375495-1E01-D945-9A67-0034AFF2DF2D}" srcOrd="1" destOrd="0" presId="urn:microsoft.com/office/officeart/2005/8/layout/orgChart1"/>
    <dgm:cxn modelId="{85E16985-8674-4BB9-BB03-16698071F612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4CB5E94D-5B25-4D7A-8ED2-1720849DC416}" type="presOf" srcId="{B3DC8C37-5EA5-CE4F-BE77-2180B03EE777}" destId="{31200B4D-B491-C649-BE3B-FC63A0B1B84B}" srcOrd="1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1BE83C00-712D-4BC7-A1CA-771E5FE14910}" type="presOf" srcId="{9B0BEBCA-6601-8C4C-AF67-0860EAA00AC9}" destId="{12B61BB0-D372-A64F-A234-099BE5C4A149}" srcOrd="0" destOrd="0" presId="urn:microsoft.com/office/officeart/2005/8/layout/orgChart1"/>
    <dgm:cxn modelId="{8E3AEB77-CDE0-4540-BB73-9D783A2E7D84}" type="presOf" srcId="{B3DC8C37-5EA5-CE4F-BE77-2180B03EE777}" destId="{3721D816-B344-0143-9CAD-FC288FA0CAD7}" srcOrd="0" destOrd="0" presId="urn:microsoft.com/office/officeart/2005/8/layout/orgChart1"/>
    <dgm:cxn modelId="{B8EB955F-DA5A-4AF2-A704-C97BB4CCB35A}" type="presOf" srcId="{3546D5F8-726C-714E-8F84-B8BCD2763FB1}" destId="{5EE934BE-BA26-B54A-B8BF-0575AD4D6402}" srcOrd="1" destOrd="0" presId="urn:microsoft.com/office/officeart/2005/8/layout/orgChart1"/>
    <dgm:cxn modelId="{5F229B47-1D4F-4C71-A0F9-DACC27F11807}" type="presParOf" srcId="{89746799-ABA1-B74B-93DE-E1968E4D57EF}" destId="{5EFBD914-58A7-904C-B082-2F6D97B00776}" srcOrd="0" destOrd="0" presId="urn:microsoft.com/office/officeart/2005/8/layout/orgChart1"/>
    <dgm:cxn modelId="{BF3E7C08-E90B-4B0A-A6B2-3A1A68D574BE}" type="presParOf" srcId="{5EFBD914-58A7-904C-B082-2F6D97B00776}" destId="{33280285-CFB4-F946-AC04-1A6C9CDAAD79}" srcOrd="0" destOrd="0" presId="urn:microsoft.com/office/officeart/2005/8/layout/orgChart1"/>
    <dgm:cxn modelId="{26C8F5B4-E2E3-4274-97CE-135829C8FF61}" type="presParOf" srcId="{33280285-CFB4-F946-AC04-1A6C9CDAAD79}" destId="{AC0B563E-20AE-BF41-AFDB-AA24D9E3CBFD}" srcOrd="0" destOrd="0" presId="urn:microsoft.com/office/officeart/2005/8/layout/orgChart1"/>
    <dgm:cxn modelId="{B25F9968-18A3-4E3E-84EA-6B986281F055}" type="presParOf" srcId="{33280285-CFB4-F946-AC04-1A6C9CDAAD79}" destId="{F7375495-1E01-D945-9A67-0034AFF2DF2D}" srcOrd="1" destOrd="0" presId="urn:microsoft.com/office/officeart/2005/8/layout/orgChart1"/>
    <dgm:cxn modelId="{5EA5B485-C0C4-4CB1-A912-AB6CF51C39DF}" type="presParOf" srcId="{5EFBD914-58A7-904C-B082-2F6D97B00776}" destId="{B91BDEC0-AD2D-554A-A00C-04AE807834FF}" srcOrd="1" destOrd="0" presId="urn:microsoft.com/office/officeart/2005/8/layout/orgChart1"/>
    <dgm:cxn modelId="{31E1A7F9-C2FE-4AE9-8786-B5E6EB2FF39C}" type="presParOf" srcId="{B91BDEC0-AD2D-554A-A00C-04AE807834FF}" destId="{12B61BB0-D372-A64F-A234-099BE5C4A149}" srcOrd="0" destOrd="0" presId="urn:microsoft.com/office/officeart/2005/8/layout/orgChart1"/>
    <dgm:cxn modelId="{BF41A382-6DAB-43D0-B0A8-C236EF934DD7}" type="presParOf" srcId="{B91BDEC0-AD2D-554A-A00C-04AE807834FF}" destId="{F6467816-E092-B643-9A2D-E43F8628B39E}" srcOrd="1" destOrd="0" presId="urn:microsoft.com/office/officeart/2005/8/layout/orgChart1"/>
    <dgm:cxn modelId="{2611BBD4-8ACA-4DF4-8E00-D4D6AF216918}" type="presParOf" srcId="{F6467816-E092-B643-9A2D-E43F8628B39E}" destId="{0C987A8E-54D7-494F-A6F0-41C23D0594AB}" srcOrd="0" destOrd="0" presId="urn:microsoft.com/office/officeart/2005/8/layout/orgChart1"/>
    <dgm:cxn modelId="{5E063510-C460-41A1-A495-D50516EFC1DC}" type="presParOf" srcId="{0C987A8E-54D7-494F-A6F0-41C23D0594AB}" destId="{3721D816-B344-0143-9CAD-FC288FA0CAD7}" srcOrd="0" destOrd="0" presId="urn:microsoft.com/office/officeart/2005/8/layout/orgChart1"/>
    <dgm:cxn modelId="{DC5859B3-BC10-4A17-B4F2-FB4856FDD3ED}" type="presParOf" srcId="{0C987A8E-54D7-494F-A6F0-41C23D0594AB}" destId="{31200B4D-B491-C649-BE3B-FC63A0B1B84B}" srcOrd="1" destOrd="0" presId="urn:microsoft.com/office/officeart/2005/8/layout/orgChart1"/>
    <dgm:cxn modelId="{6A3FA632-C853-428C-BBE2-58E8E72E48A1}" type="presParOf" srcId="{F6467816-E092-B643-9A2D-E43F8628B39E}" destId="{B69C354F-7133-8440-B948-A2E18ADB346E}" srcOrd="1" destOrd="0" presId="urn:microsoft.com/office/officeart/2005/8/layout/orgChart1"/>
    <dgm:cxn modelId="{4A0AA545-B389-4530-A061-4F72755E1EE9}" type="presParOf" srcId="{F6467816-E092-B643-9A2D-E43F8628B39E}" destId="{238CB57E-B35C-DF45-B75F-84B6354DB4E5}" srcOrd="2" destOrd="0" presId="urn:microsoft.com/office/officeart/2005/8/layout/orgChart1"/>
    <dgm:cxn modelId="{9859EF03-B3D9-427E-BDCA-8C5880695CAB}" type="presParOf" srcId="{B91BDEC0-AD2D-554A-A00C-04AE807834FF}" destId="{7005FCA2-3B39-6C43-A34B-716C04A296DD}" srcOrd="2" destOrd="0" presId="urn:microsoft.com/office/officeart/2005/8/layout/orgChart1"/>
    <dgm:cxn modelId="{DD458258-2329-4840-A8AC-D3E17820B8EE}" type="presParOf" srcId="{B91BDEC0-AD2D-554A-A00C-04AE807834FF}" destId="{C777835F-C045-EC47-8FC4-F4F1308F0F44}" srcOrd="3" destOrd="0" presId="urn:microsoft.com/office/officeart/2005/8/layout/orgChart1"/>
    <dgm:cxn modelId="{05139B9A-5FA0-403D-AC46-2AE8E2B4E6BD}" type="presParOf" srcId="{C777835F-C045-EC47-8FC4-F4F1308F0F44}" destId="{94A45ECF-0E54-8249-B9B0-FD74B1104C77}" srcOrd="0" destOrd="0" presId="urn:microsoft.com/office/officeart/2005/8/layout/orgChart1"/>
    <dgm:cxn modelId="{63D1E3DD-21EC-4450-AA03-17BB653AF315}" type="presParOf" srcId="{94A45ECF-0E54-8249-B9B0-FD74B1104C77}" destId="{FE5DF1E7-FA22-7B41-AD2B-F1592BE50DCE}" srcOrd="0" destOrd="0" presId="urn:microsoft.com/office/officeart/2005/8/layout/orgChart1"/>
    <dgm:cxn modelId="{66370E37-1E44-4DA8-A5F9-ADDCBCEFECE1}" type="presParOf" srcId="{94A45ECF-0E54-8249-B9B0-FD74B1104C77}" destId="{5EE934BE-BA26-B54A-B8BF-0575AD4D6402}" srcOrd="1" destOrd="0" presId="urn:microsoft.com/office/officeart/2005/8/layout/orgChart1"/>
    <dgm:cxn modelId="{5E38018D-58B1-4C9B-8057-035CA2416F2C}" type="presParOf" srcId="{C777835F-C045-EC47-8FC4-F4F1308F0F44}" destId="{F8891EA2-DE41-A741-9B38-A188A4F36889}" srcOrd="1" destOrd="0" presId="urn:microsoft.com/office/officeart/2005/8/layout/orgChart1"/>
    <dgm:cxn modelId="{09ED98FA-051A-4581-A135-23CA904175F0}" type="presParOf" srcId="{C777835F-C045-EC47-8FC4-F4F1308F0F44}" destId="{B2017D52-3CAC-A549-BD87-236D1ABD69C6}" srcOrd="2" destOrd="0" presId="urn:microsoft.com/office/officeart/2005/8/layout/orgChart1"/>
    <dgm:cxn modelId="{4596492F-EBAE-4AFE-B8BB-F25F9505E87B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935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EE72DA7D-65A4-454A-81D3-C7A0320F1061}" type="presOf" srcId="{49AF07A9-3704-B54C-9966-7D65ACC7FC82}" destId="{AC0B563E-20AE-BF41-AFDB-AA24D9E3CBFD}" srcOrd="0" destOrd="0" presId="urn:microsoft.com/office/officeart/2005/8/layout/orgChart1"/>
    <dgm:cxn modelId="{239C759B-40E9-4784-A6BA-1B3ACBD1955D}" type="presOf" srcId="{E522763F-61B8-B543-AA46-B4200D5410FA}" destId="{89746799-ABA1-B74B-93DE-E1968E4D57EF}" srcOrd="0" destOrd="0" presId="urn:microsoft.com/office/officeart/2005/8/layout/orgChart1"/>
    <dgm:cxn modelId="{7EB92633-3773-48CA-924D-7A109236BE4D}" type="presOf" srcId="{3546D5F8-726C-714E-8F84-B8BCD2763FB1}" destId="{FE5DF1E7-FA22-7B41-AD2B-F1592BE50DCE}" srcOrd="0" destOrd="0" presId="urn:microsoft.com/office/officeart/2005/8/layout/orgChart1"/>
    <dgm:cxn modelId="{C979F952-9375-4190-9DD4-C6ED883728FC}" type="presOf" srcId="{B3DC8C37-5EA5-CE4F-BE77-2180B03EE777}" destId="{3721D816-B344-0143-9CAD-FC288FA0CAD7}" srcOrd="0" destOrd="0" presId="urn:microsoft.com/office/officeart/2005/8/layout/orgChart1"/>
    <dgm:cxn modelId="{5EAD3963-F503-4CBC-9246-56F74A59F142}" type="presOf" srcId="{3546D5F8-726C-714E-8F84-B8BCD2763FB1}" destId="{5EE934BE-BA26-B54A-B8BF-0575AD4D6402}" srcOrd="1" destOrd="0" presId="urn:microsoft.com/office/officeart/2005/8/layout/orgChart1"/>
    <dgm:cxn modelId="{09253B0D-8674-4DE8-A9BC-5082CEC5F228}" type="presOf" srcId="{9B0BEBCA-6601-8C4C-AF67-0860EAA00AC9}" destId="{12B61BB0-D372-A64F-A234-099BE5C4A149}" srcOrd="0" destOrd="0" presId="urn:microsoft.com/office/officeart/2005/8/layout/orgChart1"/>
    <dgm:cxn modelId="{D45C89F3-A94F-433E-B40F-2287A0AF844A}" type="presOf" srcId="{49AF07A9-3704-B54C-9966-7D65ACC7FC82}" destId="{F7375495-1E01-D945-9A67-0034AFF2DF2D}" srcOrd="1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6F6A0F00-F36D-4F82-A7B5-27D2233EB293}" type="presOf" srcId="{544C532D-3BA3-0344-AF74-F80544E3FDBD}" destId="{7005FCA2-3B39-6C43-A34B-716C04A296DD}" srcOrd="0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2F94284E-F996-436D-A202-C6230CBA7867}" type="presOf" srcId="{B3DC8C37-5EA5-CE4F-BE77-2180B03EE777}" destId="{31200B4D-B491-C649-BE3B-FC63A0B1B84B}" srcOrd="1" destOrd="0" presId="urn:microsoft.com/office/officeart/2005/8/layout/orgChart1"/>
    <dgm:cxn modelId="{68BCAD41-0863-4A4E-B1B1-143BAFBFE7B1}" type="presParOf" srcId="{89746799-ABA1-B74B-93DE-E1968E4D57EF}" destId="{5EFBD914-58A7-904C-B082-2F6D97B00776}" srcOrd="0" destOrd="0" presId="urn:microsoft.com/office/officeart/2005/8/layout/orgChart1"/>
    <dgm:cxn modelId="{444A3375-DD33-4D22-9197-EB647C74D327}" type="presParOf" srcId="{5EFBD914-58A7-904C-B082-2F6D97B00776}" destId="{33280285-CFB4-F946-AC04-1A6C9CDAAD79}" srcOrd="0" destOrd="0" presId="urn:microsoft.com/office/officeart/2005/8/layout/orgChart1"/>
    <dgm:cxn modelId="{602C2413-B39E-434C-9264-891030359F43}" type="presParOf" srcId="{33280285-CFB4-F946-AC04-1A6C9CDAAD79}" destId="{AC0B563E-20AE-BF41-AFDB-AA24D9E3CBFD}" srcOrd="0" destOrd="0" presId="urn:microsoft.com/office/officeart/2005/8/layout/orgChart1"/>
    <dgm:cxn modelId="{D1DB71FA-5878-4290-A1AD-69E65BE41AF5}" type="presParOf" srcId="{33280285-CFB4-F946-AC04-1A6C9CDAAD79}" destId="{F7375495-1E01-D945-9A67-0034AFF2DF2D}" srcOrd="1" destOrd="0" presId="urn:microsoft.com/office/officeart/2005/8/layout/orgChart1"/>
    <dgm:cxn modelId="{BB27A98F-C4DB-49D2-AECE-473E8D9A2719}" type="presParOf" srcId="{5EFBD914-58A7-904C-B082-2F6D97B00776}" destId="{B91BDEC0-AD2D-554A-A00C-04AE807834FF}" srcOrd="1" destOrd="0" presId="urn:microsoft.com/office/officeart/2005/8/layout/orgChart1"/>
    <dgm:cxn modelId="{5CF1989E-5849-476A-B6A7-C980688F1C4F}" type="presParOf" srcId="{B91BDEC0-AD2D-554A-A00C-04AE807834FF}" destId="{12B61BB0-D372-A64F-A234-099BE5C4A149}" srcOrd="0" destOrd="0" presId="urn:microsoft.com/office/officeart/2005/8/layout/orgChart1"/>
    <dgm:cxn modelId="{B7A6876A-97D2-444C-BD25-85FE796FADCC}" type="presParOf" srcId="{B91BDEC0-AD2D-554A-A00C-04AE807834FF}" destId="{F6467816-E092-B643-9A2D-E43F8628B39E}" srcOrd="1" destOrd="0" presId="urn:microsoft.com/office/officeart/2005/8/layout/orgChart1"/>
    <dgm:cxn modelId="{39F8BC16-DABE-497A-8E46-19DED895F0BB}" type="presParOf" srcId="{F6467816-E092-B643-9A2D-E43F8628B39E}" destId="{0C987A8E-54D7-494F-A6F0-41C23D0594AB}" srcOrd="0" destOrd="0" presId="urn:microsoft.com/office/officeart/2005/8/layout/orgChart1"/>
    <dgm:cxn modelId="{99EF739C-2F58-49A9-898B-A90CD062503E}" type="presParOf" srcId="{0C987A8E-54D7-494F-A6F0-41C23D0594AB}" destId="{3721D816-B344-0143-9CAD-FC288FA0CAD7}" srcOrd="0" destOrd="0" presId="urn:microsoft.com/office/officeart/2005/8/layout/orgChart1"/>
    <dgm:cxn modelId="{A9087ACB-130E-40E8-AF7B-799D0E67E8A5}" type="presParOf" srcId="{0C987A8E-54D7-494F-A6F0-41C23D0594AB}" destId="{31200B4D-B491-C649-BE3B-FC63A0B1B84B}" srcOrd="1" destOrd="0" presId="urn:microsoft.com/office/officeart/2005/8/layout/orgChart1"/>
    <dgm:cxn modelId="{F96E907A-3861-4182-A5F2-A0BD5FF7C0BC}" type="presParOf" srcId="{F6467816-E092-B643-9A2D-E43F8628B39E}" destId="{B69C354F-7133-8440-B948-A2E18ADB346E}" srcOrd="1" destOrd="0" presId="urn:microsoft.com/office/officeart/2005/8/layout/orgChart1"/>
    <dgm:cxn modelId="{FC5E027C-0856-4F5A-A335-8CA926B9E97A}" type="presParOf" srcId="{F6467816-E092-B643-9A2D-E43F8628B39E}" destId="{238CB57E-B35C-DF45-B75F-84B6354DB4E5}" srcOrd="2" destOrd="0" presId="urn:microsoft.com/office/officeart/2005/8/layout/orgChart1"/>
    <dgm:cxn modelId="{53371974-6371-4473-8BE3-981803C4FF29}" type="presParOf" srcId="{B91BDEC0-AD2D-554A-A00C-04AE807834FF}" destId="{7005FCA2-3B39-6C43-A34B-716C04A296DD}" srcOrd="2" destOrd="0" presId="urn:microsoft.com/office/officeart/2005/8/layout/orgChart1"/>
    <dgm:cxn modelId="{F71AC8BF-E3A2-40F6-8407-5699B77B40B0}" type="presParOf" srcId="{B91BDEC0-AD2D-554A-A00C-04AE807834FF}" destId="{C777835F-C045-EC47-8FC4-F4F1308F0F44}" srcOrd="3" destOrd="0" presId="urn:microsoft.com/office/officeart/2005/8/layout/orgChart1"/>
    <dgm:cxn modelId="{0208B686-5CC8-4DC1-9641-7D5BE60DD686}" type="presParOf" srcId="{C777835F-C045-EC47-8FC4-F4F1308F0F44}" destId="{94A45ECF-0E54-8249-B9B0-FD74B1104C77}" srcOrd="0" destOrd="0" presId="urn:microsoft.com/office/officeart/2005/8/layout/orgChart1"/>
    <dgm:cxn modelId="{8644D90E-D52E-4AD6-B011-FC6525D624F9}" type="presParOf" srcId="{94A45ECF-0E54-8249-B9B0-FD74B1104C77}" destId="{FE5DF1E7-FA22-7B41-AD2B-F1592BE50DCE}" srcOrd="0" destOrd="0" presId="urn:microsoft.com/office/officeart/2005/8/layout/orgChart1"/>
    <dgm:cxn modelId="{93B0DAE7-CCB7-4F55-AA49-21D2674253F9}" type="presParOf" srcId="{94A45ECF-0E54-8249-B9B0-FD74B1104C77}" destId="{5EE934BE-BA26-B54A-B8BF-0575AD4D6402}" srcOrd="1" destOrd="0" presId="urn:microsoft.com/office/officeart/2005/8/layout/orgChart1"/>
    <dgm:cxn modelId="{55BA8915-715A-4BC8-9F29-02EADF3AD5B6}" type="presParOf" srcId="{C777835F-C045-EC47-8FC4-F4F1308F0F44}" destId="{F8891EA2-DE41-A741-9B38-A188A4F36889}" srcOrd="1" destOrd="0" presId="urn:microsoft.com/office/officeart/2005/8/layout/orgChart1"/>
    <dgm:cxn modelId="{20005E03-92B6-46F1-BDF8-D3C504389671}" type="presParOf" srcId="{C777835F-C045-EC47-8FC4-F4F1308F0F44}" destId="{B2017D52-3CAC-A549-BD87-236D1ABD69C6}" srcOrd="2" destOrd="0" presId="urn:microsoft.com/office/officeart/2005/8/layout/orgChart1"/>
    <dgm:cxn modelId="{9E24AE5C-78E1-4C01-A58F-BDF8FB3FF9C9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935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>
        <a:solidFill>
          <a:schemeClr val="accent4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>
        <a:solidFill>
          <a:schemeClr val="accent4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76C0E320-8565-432F-9AB7-C48AB46A6E44}" type="presOf" srcId="{B3DC8C37-5EA5-CE4F-BE77-2180B03EE777}" destId="{3721D816-B344-0143-9CAD-FC288FA0CAD7}" srcOrd="0" destOrd="0" presId="urn:microsoft.com/office/officeart/2005/8/layout/orgChart1"/>
    <dgm:cxn modelId="{3AB717DA-6EF1-4C80-B854-F7E0CD0B6E72}" type="presOf" srcId="{49AF07A9-3704-B54C-9966-7D65ACC7FC82}" destId="{F7375495-1E01-D945-9A67-0034AFF2DF2D}" srcOrd="1" destOrd="0" presId="urn:microsoft.com/office/officeart/2005/8/layout/orgChart1"/>
    <dgm:cxn modelId="{9CEB12BF-7264-4631-B431-429AD2EE7297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C60E674F-C8D0-47E2-9809-B5F2FC59725B}" type="presOf" srcId="{9B0BEBCA-6601-8C4C-AF67-0860EAA00AC9}" destId="{12B61BB0-D372-A64F-A234-099BE5C4A149}" srcOrd="0" destOrd="0" presId="urn:microsoft.com/office/officeart/2005/8/layout/orgChart1"/>
    <dgm:cxn modelId="{49FE645E-0CCC-4303-9B00-35BF82B7F336}" type="presOf" srcId="{544C532D-3BA3-0344-AF74-F80544E3FDBD}" destId="{7005FCA2-3B39-6C43-A34B-716C04A296DD}" srcOrd="0" destOrd="0" presId="urn:microsoft.com/office/officeart/2005/8/layout/orgChart1"/>
    <dgm:cxn modelId="{CAC67B15-2C39-474B-9E8A-0B3EEFD2D314}" type="presOf" srcId="{E522763F-61B8-B543-AA46-B4200D5410FA}" destId="{89746799-ABA1-B74B-93DE-E1968E4D57EF}" srcOrd="0" destOrd="0" presId="urn:microsoft.com/office/officeart/2005/8/layout/orgChart1"/>
    <dgm:cxn modelId="{9BB10D73-48E9-43C9-84A9-CD3B816D4C83}" type="presOf" srcId="{3546D5F8-726C-714E-8F84-B8BCD2763FB1}" destId="{FE5DF1E7-FA22-7B41-AD2B-F1592BE50DCE}" srcOrd="0" destOrd="0" presId="urn:microsoft.com/office/officeart/2005/8/layout/orgChart1"/>
    <dgm:cxn modelId="{37F98E66-E2B8-4F64-BB4D-C70148295768}" type="presOf" srcId="{3546D5F8-726C-714E-8F84-B8BCD2763FB1}" destId="{5EE934BE-BA26-B54A-B8BF-0575AD4D6402}" srcOrd="1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20BE5DE9-24FE-447E-A0C4-A09E3CB794D1}" type="presOf" srcId="{B3DC8C37-5EA5-CE4F-BE77-2180B03EE777}" destId="{31200B4D-B491-C649-BE3B-FC63A0B1B84B}" srcOrd="1" destOrd="0" presId="urn:microsoft.com/office/officeart/2005/8/layout/orgChart1"/>
    <dgm:cxn modelId="{D46F1D45-155B-40B8-9252-CBBEFFAC1394}" type="presParOf" srcId="{89746799-ABA1-B74B-93DE-E1968E4D57EF}" destId="{5EFBD914-58A7-904C-B082-2F6D97B00776}" srcOrd="0" destOrd="0" presId="urn:microsoft.com/office/officeart/2005/8/layout/orgChart1"/>
    <dgm:cxn modelId="{AE9FECA3-49C4-4CC3-A994-3E335076AAB9}" type="presParOf" srcId="{5EFBD914-58A7-904C-B082-2F6D97B00776}" destId="{33280285-CFB4-F946-AC04-1A6C9CDAAD79}" srcOrd="0" destOrd="0" presId="urn:microsoft.com/office/officeart/2005/8/layout/orgChart1"/>
    <dgm:cxn modelId="{86CDA049-DFCE-4A44-B42B-72B78B49D726}" type="presParOf" srcId="{33280285-CFB4-F946-AC04-1A6C9CDAAD79}" destId="{AC0B563E-20AE-BF41-AFDB-AA24D9E3CBFD}" srcOrd="0" destOrd="0" presId="urn:microsoft.com/office/officeart/2005/8/layout/orgChart1"/>
    <dgm:cxn modelId="{A9444B4F-F08B-421F-AF47-1729F560B8A6}" type="presParOf" srcId="{33280285-CFB4-F946-AC04-1A6C9CDAAD79}" destId="{F7375495-1E01-D945-9A67-0034AFF2DF2D}" srcOrd="1" destOrd="0" presId="urn:microsoft.com/office/officeart/2005/8/layout/orgChart1"/>
    <dgm:cxn modelId="{EE5BE2F0-5B19-43FD-8C9C-30888F1737FF}" type="presParOf" srcId="{5EFBD914-58A7-904C-B082-2F6D97B00776}" destId="{B91BDEC0-AD2D-554A-A00C-04AE807834FF}" srcOrd="1" destOrd="0" presId="urn:microsoft.com/office/officeart/2005/8/layout/orgChart1"/>
    <dgm:cxn modelId="{C572DD2A-D5CC-4F61-8A6D-99EAAAB32306}" type="presParOf" srcId="{B91BDEC0-AD2D-554A-A00C-04AE807834FF}" destId="{12B61BB0-D372-A64F-A234-099BE5C4A149}" srcOrd="0" destOrd="0" presId="urn:microsoft.com/office/officeart/2005/8/layout/orgChart1"/>
    <dgm:cxn modelId="{BEA17716-D9FD-4201-B378-2B7DBFAB6E98}" type="presParOf" srcId="{B91BDEC0-AD2D-554A-A00C-04AE807834FF}" destId="{F6467816-E092-B643-9A2D-E43F8628B39E}" srcOrd="1" destOrd="0" presId="urn:microsoft.com/office/officeart/2005/8/layout/orgChart1"/>
    <dgm:cxn modelId="{59B74CAC-1936-416F-8BD7-45B4286CA9D2}" type="presParOf" srcId="{F6467816-E092-B643-9A2D-E43F8628B39E}" destId="{0C987A8E-54D7-494F-A6F0-41C23D0594AB}" srcOrd="0" destOrd="0" presId="urn:microsoft.com/office/officeart/2005/8/layout/orgChart1"/>
    <dgm:cxn modelId="{312553FA-9972-4776-84F3-F809D86A3024}" type="presParOf" srcId="{0C987A8E-54D7-494F-A6F0-41C23D0594AB}" destId="{3721D816-B344-0143-9CAD-FC288FA0CAD7}" srcOrd="0" destOrd="0" presId="urn:microsoft.com/office/officeart/2005/8/layout/orgChart1"/>
    <dgm:cxn modelId="{2F2D6F7C-2D94-46C2-87D2-261F4F7FC651}" type="presParOf" srcId="{0C987A8E-54D7-494F-A6F0-41C23D0594AB}" destId="{31200B4D-B491-C649-BE3B-FC63A0B1B84B}" srcOrd="1" destOrd="0" presId="urn:microsoft.com/office/officeart/2005/8/layout/orgChart1"/>
    <dgm:cxn modelId="{60D577D9-B0A4-4D18-A7F8-DF192CAE81E3}" type="presParOf" srcId="{F6467816-E092-B643-9A2D-E43F8628B39E}" destId="{B69C354F-7133-8440-B948-A2E18ADB346E}" srcOrd="1" destOrd="0" presId="urn:microsoft.com/office/officeart/2005/8/layout/orgChart1"/>
    <dgm:cxn modelId="{2C496203-BBF8-45EE-BA24-E39B48CC8920}" type="presParOf" srcId="{F6467816-E092-B643-9A2D-E43F8628B39E}" destId="{238CB57E-B35C-DF45-B75F-84B6354DB4E5}" srcOrd="2" destOrd="0" presId="urn:microsoft.com/office/officeart/2005/8/layout/orgChart1"/>
    <dgm:cxn modelId="{5C51FBDE-28F4-4A5E-A0E2-8F4B2C3C6333}" type="presParOf" srcId="{B91BDEC0-AD2D-554A-A00C-04AE807834FF}" destId="{7005FCA2-3B39-6C43-A34B-716C04A296DD}" srcOrd="2" destOrd="0" presId="urn:microsoft.com/office/officeart/2005/8/layout/orgChart1"/>
    <dgm:cxn modelId="{47AC6515-76FB-4146-A8F0-7C7184AD0347}" type="presParOf" srcId="{B91BDEC0-AD2D-554A-A00C-04AE807834FF}" destId="{C777835F-C045-EC47-8FC4-F4F1308F0F44}" srcOrd="3" destOrd="0" presId="urn:microsoft.com/office/officeart/2005/8/layout/orgChart1"/>
    <dgm:cxn modelId="{ED24FB7F-0E87-4AD5-BAAD-40D238BF32C2}" type="presParOf" srcId="{C777835F-C045-EC47-8FC4-F4F1308F0F44}" destId="{94A45ECF-0E54-8249-B9B0-FD74B1104C77}" srcOrd="0" destOrd="0" presId="urn:microsoft.com/office/officeart/2005/8/layout/orgChart1"/>
    <dgm:cxn modelId="{3E014AC0-14D3-421A-9D9B-B2C6461552B6}" type="presParOf" srcId="{94A45ECF-0E54-8249-B9B0-FD74B1104C77}" destId="{FE5DF1E7-FA22-7B41-AD2B-F1592BE50DCE}" srcOrd="0" destOrd="0" presId="urn:microsoft.com/office/officeart/2005/8/layout/orgChart1"/>
    <dgm:cxn modelId="{D6446740-B565-48F1-A9B1-349F06BD044D}" type="presParOf" srcId="{94A45ECF-0E54-8249-B9B0-FD74B1104C77}" destId="{5EE934BE-BA26-B54A-B8BF-0575AD4D6402}" srcOrd="1" destOrd="0" presId="urn:microsoft.com/office/officeart/2005/8/layout/orgChart1"/>
    <dgm:cxn modelId="{A412BDAC-5C19-4E25-AB4B-79B7736A5DF0}" type="presParOf" srcId="{C777835F-C045-EC47-8FC4-F4F1308F0F44}" destId="{F8891EA2-DE41-A741-9B38-A188A4F36889}" srcOrd="1" destOrd="0" presId="urn:microsoft.com/office/officeart/2005/8/layout/orgChart1"/>
    <dgm:cxn modelId="{916D8DEC-1E21-4F90-B25B-BAAA4C51FC99}" type="presParOf" srcId="{C777835F-C045-EC47-8FC4-F4F1308F0F44}" destId="{B2017D52-3CAC-A549-BD87-236D1ABD69C6}" srcOrd="2" destOrd="0" presId="urn:microsoft.com/office/officeart/2005/8/layout/orgChart1"/>
    <dgm:cxn modelId="{6C4242EC-0829-415F-88E3-3699F07678F0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1 850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C2E96C53-56BC-483F-AFC5-93C0C3D577B7}" type="presOf" srcId="{49AF07A9-3704-B54C-9966-7D65ACC7FC82}" destId="{F7375495-1E01-D945-9A67-0034AFF2DF2D}" srcOrd="1" destOrd="0" presId="urn:microsoft.com/office/officeart/2005/8/layout/orgChart1"/>
    <dgm:cxn modelId="{D4EBD07A-FE5B-4D8F-8E98-946165AE7192}" type="presOf" srcId="{3546D5F8-726C-714E-8F84-B8BCD2763FB1}" destId="{FE5DF1E7-FA22-7B41-AD2B-F1592BE50DCE}" srcOrd="0" destOrd="0" presId="urn:microsoft.com/office/officeart/2005/8/layout/orgChart1"/>
    <dgm:cxn modelId="{790605A5-EAE1-4683-AF33-F51F459D742A}" type="presOf" srcId="{B3DC8C37-5EA5-CE4F-BE77-2180B03EE777}" destId="{3721D816-B344-0143-9CAD-FC288FA0CAD7}" srcOrd="0" destOrd="0" presId="urn:microsoft.com/office/officeart/2005/8/layout/orgChart1"/>
    <dgm:cxn modelId="{601CB4E5-DF30-455C-93C8-87FC3AC91AFC}" type="presOf" srcId="{B3DC8C37-5EA5-CE4F-BE77-2180B03EE777}" destId="{31200B4D-B491-C649-BE3B-FC63A0B1B84B}" srcOrd="1" destOrd="0" presId="urn:microsoft.com/office/officeart/2005/8/layout/orgChart1"/>
    <dgm:cxn modelId="{DE72E9E2-2753-434D-8F37-9A8274F583D8}" type="presOf" srcId="{9B0BEBCA-6601-8C4C-AF67-0860EAA00AC9}" destId="{12B61BB0-D372-A64F-A234-099BE5C4A149}" srcOrd="0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CCC3D7C6-D004-487A-B383-8DE67500F7C1}" type="presOf" srcId="{49AF07A9-3704-B54C-9966-7D65ACC7FC82}" destId="{AC0B563E-20AE-BF41-AFDB-AA24D9E3CBFD}" srcOrd="0" destOrd="0" presId="urn:microsoft.com/office/officeart/2005/8/layout/orgChart1"/>
    <dgm:cxn modelId="{65365643-76F1-4FE5-949A-F8C7DE03AEDE}" type="presOf" srcId="{E522763F-61B8-B543-AA46-B4200D5410FA}" destId="{89746799-ABA1-B74B-93DE-E1968E4D57EF}" srcOrd="0" destOrd="0" presId="urn:microsoft.com/office/officeart/2005/8/layout/orgChart1"/>
    <dgm:cxn modelId="{B9B7BD30-A222-4C00-AF19-AEE844FC0EE9}" type="presOf" srcId="{3546D5F8-726C-714E-8F84-B8BCD2763FB1}" destId="{5EE934BE-BA26-B54A-B8BF-0575AD4D6402}" srcOrd="1" destOrd="0" presId="urn:microsoft.com/office/officeart/2005/8/layout/orgChart1"/>
    <dgm:cxn modelId="{EF344D08-40E2-43D8-8F02-0C7A8794008A}" type="presOf" srcId="{544C532D-3BA3-0344-AF74-F80544E3FDBD}" destId="{7005FCA2-3B39-6C43-A34B-716C04A296DD}" srcOrd="0" destOrd="0" presId="urn:microsoft.com/office/officeart/2005/8/layout/orgChart1"/>
    <dgm:cxn modelId="{02B40AA4-644C-42E6-8B5B-776CF77F6D14}" type="presParOf" srcId="{89746799-ABA1-B74B-93DE-E1968E4D57EF}" destId="{5EFBD914-58A7-904C-B082-2F6D97B00776}" srcOrd="0" destOrd="0" presId="urn:microsoft.com/office/officeart/2005/8/layout/orgChart1"/>
    <dgm:cxn modelId="{8937E77B-577D-44BA-8E62-12DCEA56DD49}" type="presParOf" srcId="{5EFBD914-58A7-904C-B082-2F6D97B00776}" destId="{33280285-CFB4-F946-AC04-1A6C9CDAAD79}" srcOrd="0" destOrd="0" presId="urn:microsoft.com/office/officeart/2005/8/layout/orgChart1"/>
    <dgm:cxn modelId="{D684ACAE-8D08-41F7-B388-7175846C508F}" type="presParOf" srcId="{33280285-CFB4-F946-AC04-1A6C9CDAAD79}" destId="{AC0B563E-20AE-BF41-AFDB-AA24D9E3CBFD}" srcOrd="0" destOrd="0" presId="urn:microsoft.com/office/officeart/2005/8/layout/orgChart1"/>
    <dgm:cxn modelId="{937B3FC3-5815-4F08-B222-A14BA44DD0B2}" type="presParOf" srcId="{33280285-CFB4-F946-AC04-1A6C9CDAAD79}" destId="{F7375495-1E01-D945-9A67-0034AFF2DF2D}" srcOrd="1" destOrd="0" presId="urn:microsoft.com/office/officeart/2005/8/layout/orgChart1"/>
    <dgm:cxn modelId="{69628EA3-AF35-48E2-BD73-547AD9F63DA2}" type="presParOf" srcId="{5EFBD914-58A7-904C-B082-2F6D97B00776}" destId="{B91BDEC0-AD2D-554A-A00C-04AE807834FF}" srcOrd="1" destOrd="0" presId="urn:microsoft.com/office/officeart/2005/8/layout/orgChart1"/>
    <dgm:cxn modelId="{93E83D76-6ED9-4586-AAFA-EAE22489925E}" type="presParOf" srcId="{B91BDEC0-AD2D-554A-A00C-04AE807834FF}" destId="{12B61BB0-D372-A64F-A234-099BE5C4A149}" srcOrd="0" destOrd="0" presId="urn:microsoft.com/office/officeart/2005/8/layout/orgChart1"/>
    <dgm:cxn modelId="{4A34C6F4-5604-4EAB-A258-72051FBF1E3D}" type="presParOf" srcId="{B91BDEC0-AD2D-554A-A00C-04AE807834FF}" destId="{F6467816-E092-B643-9A2D-E43F8628B39E}" srcOrd="1" destOrd="0" presId="urn:microsoft.com/office/officeart/2005/8/layout/orgChart1"/>
    <dgm:cxn modelId="{94CC01C1-C8F5-44A7-A1A0-E21B636F1BC2}" type="presParOf" srcId="{F6467816-E092-B643-9A2D-E43F8628B39E}" destId="{0C987A8E-54D7-494F-A6F0-41C23D0594AB}" srcOrd="0" destOrd="0" presId="urn:microsoft.com/office/officeart/2005/8/layout/orgChart1"/>
    <dgm:cxn modelId="{4AFD3F7A-1FF0-4930-B2BB-0ECFA18DCAB7}" type="presParOf" srcId="{0C987A8E-54D7-494F-A6F0-41C23D0594AB}" destId="{3721D816-B344-0143-9CAD-FC288FA0CAD7}" srcOrd="0" destOrd="0" presId="urn:microsoft.com/office/officeart/2005/8/layout/orgChart1"/>
    <dgm:cxn modelId="{2F9A4E6E-CE73-49CE-A32B-AD9216A082A0}" type="presParOf" srcId="{0C987A8E-54D7-494F-A6F0-41C23D0594AB}" destId="{31200B4D-B491-C649-BE3B-FC63A0B1B84B}" srcOrd="1" destOrd="0" presId="urn:microsoft.com/office/officeart/2005/8/layout/orgChart1"/>
    <dgm:cxn modelId="{D6AEB56E-1AA2-46B4-8025-E4470FA18F15}" type="presParOf" srcId="{F6467816-E092-B643-9A2D-E43F8628B39E}" destId="{B69C354F-7133-8440-B948-A2E18ADB346E}" srcOrd="1" destOrd="0" presId="urn:microsoft.com/office/officeart/2005/8/layout/orgChart1"/>
    <dgm:cxn modelId="{4CF6250D-EF53-4B36-8DC3-BD7CC71E25B5}" type="presParOf" srcId="{F6467816-E092-B643-9A2D-E43F8628B39E}" destId="{238CB57E-B35C-DF45-B75F-84B6354DB4E5}" srcOrd="2" destOrd="0" presId="urn:microsoft.com/office/officeart/2005/8/layout/orgChart1"/>
    <dgm:cxn modelId="{3111476F-7A26-4E2B-AEE5-6548E3850BDD}" type="presParOf" srcId="{B91BDEC0-AD2D-554A-A00C-04AE807834FF}" destId="{7005FCA2-3B39-6C43-A34B-716C04A296DD}" srcOrd="2" destOrd="0" presId="urn:microsoft.com/office/officeart/2005/8/layout/orgChart1"/>
    <dgm:cxn modelId="{491C6D41-26EB-4CBA-A472-93015D2298F0}" type="presParOf" srcId="{B91BDEC0-AD2D-554A-A00C-04AE807834FF}" destId="{C777835F-C045-EC47-8FC4-F4F1308F0F44}" srcOrd="3" destOrd="0" presId="urn:microsoft.com/office/officeart/2005/8/layout/orgChart1"/>
    <dgm:cxn modelId="{D0DF9BFE-60AC-4106-BFF4-D0D242F48CCF}" type="presParOf" srcId="{C777835F-C045-EC47-8FC4-F4F1308F0F44}" destId="{94A45ECF-0E54-8249-B9B0-FD74B1104C77}" srcOrd="0" destOrd="0" presId="urn:microsoft.com/office/officeart/2005/8/layout/orgChart1"/>
    <dgm:cxn modelId="{2E3EE598-D03A-42B2-B1AB-822FEEC7F3E3}" type="presParOf" srcId="{94A45ECF-0E54-8249-B9B0-FD74B1104C77}" destId="{FE5DF1E7-FA22-7B41-AD2B-F1592BE50DCE}" srcOrd="0" destOrd="0" presId="urn:microsoft.com/office/officeart/2005/8/layout/orgChart1"/>
    <dgm:cxn modelId="{9D925575-17AD-4D5F-BAD4-75187C16FDEB}" type="presParOf" srcId="{94A45ECF-0E54-8249-B9B0-FD74B1104C77}" destId="{5EE934BE-BA26-B54A-B8BF-0575AD4D6402}" srcOrd="1" destOrd="0" presId="urn:microsoft.com/office/officeart/2005/8/layout/orgChart1"/>
    <dgm:cxn modelId="{E6F4AFEC-C63C-455A-AAD9-44EC0ABC12B9}" type="presParOf" srcId="{C777835F-C045-EC47-8FC4-F4F1308F0F44}" destId="{F8891EA2-DE41-A741-9B38-A188A4F36889}" srcOrd="1" destOrd="0" presId="urn:microsoft.com/office/officeart/2005/8/layout/orgChart1"/>
    <dgm:cxn modelId="{7385A933-87DB-4DBE-857D-5BAA1E418AA9}" type="presParOf" srcId="{C777835F-C045-EC47-8FC4-F4F1308F0F44}" destId="{B2017D52-3CAC-A549-BD87-236D1ABD69C6}" srcOrd="2" destOrd="0" presId="urn:microsoft.com/office/officeart/2005/8/layout/orgChart1"/>
    <dgm:cxn modelId="{0C68B682-C39F-4888-9A42-EBA43EC1CFED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1 850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BAC08CB7-297C-4EBA-A0CD-4E35204A0D0B}" type="presOf" srcId="{E522763F-61B8-B543-AA46-B4200D5410FA}" destId="{89746799-ABA1-B74B-93DE-E1968E4D57EF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B37A71B9-F4CD-4C80-B26B-39D02CE66948}" type="presOf" srcId="{544C532D-3BA3-0344-AF74-F80544E3FDBD}" destId="{7005FCA2-3B39-6C43-A34B-716C04A296DD}" srcOrd="0" destOrd="0" presId="urn:microsoft.com/office/officeart/2005/8/layout/orgChart1"/>
    <dgm:cxn modelId="{8BFB8DDF-4EE3-4A8C-9500-990C1ED5C7AA}" type="presOf" srcId="{9B0BEBCA-6601-8C4C-AF67-0860EAA00AC9}" destId="{12B61BB0-D372-A64F-A234-099BE5C4A149}" srcOrd="0" destOrd="0" presId="urn:microsoft.com/office/officeart/2005/8/layout/orgChart1"/>
    <dgm:cxn modelId="{B807FEF4-D514-456B-ABFF-77B986A92A14}" type="presOf" srcId="{B3DC8C37-5EA5-CE4F-BE77-2180B03EE777}" destId="{31200B4D-B491-C649-BE3B-FC63A0B1B84B}" srcOrd="1" destOrd="0" presId="urn:microsoft.com/office/officeart/2005/8/layout/orgChart1"/>
    <dgm:cxn modelId="{8B7CBF42-9764-4073-A5EB-67AF9572F659}" type="presOf" srcId="{49AF07A9-3704-B54C-9966-7D65ACC7FC82}" destId="{F7375495-1E01-D945-9A67-0034AFF2DF2D}" srcOrd="1" destOrd="0" presId="urn:microsoft.com/office/officeart/2005/8/layout/orgChart1"/>
    <dgm:cxn modelId="{C9694BEA-C517-4CD7-8812-9623A9050854}" type="presOf" srcId="{49AF07A9-3704-B54C-9966-7D65ACC7FC82}" destId="{AC0B563E-20AE-BF41-AFDB-AA24D9E3CBFD}" srcOrd="0" destOrd="0" presId="urn:microsoft.com/office/officeart/2005/8/layout/orgChart1"/>
    <dgm:cxn modelId="{D817120D-83A4-4F5E-9AA8-493A431BF5C4}" type="presOf" srcId="{3546D5F8-726C-714E-8F84-B8BCD2763FB1}" destId="{FE5DF1E7-FA22-7B41-AD2B-F1592BE50DCE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8421DAB6-AC18-4D22-9D85-BB83EB018ED8}" type="presOf" srcId="{B3DC8C37-5EA5-CE4F-BE77-2180B03EE777}" destId="{3721D816-B344-0143-9CAD-FC288FA0CAD7}" srcOrd="0" destOrd="0" presId="urn:microsoft.com/office/officeart/2005/8/layout/orgChart1"/>
    <dgm:cxn modelId="{0FE92595-F7A9-4B5A-A343-26595BF9F835}" type="presOf" srcId="{3546D5F8-726C-714E-8F84-B8BCD2763FB1}" destId="{5EE934BE-BA26-B54A-B8BF-0575AD4D6402}" srcOrd="1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97C5268B-7AB5-4823-83C0-DBAB2E95DB6C}" type="presParOf" srcId="{89746799-ABA1-B74B-93DE-E1968E4D57EF}" destId="{5EFBD914-58A7-904C-B082-2F6D97B00776}" srcOrd="0" destOrd="0" presId="urn:microsoft.com/office/officeart/2005/8/layout/orgChart1"/>
    <dgm:cxn modelId="{C27FA3C0-2E6C-44C8-ADE7-9AF06A6597A8}" type="presParOf" srcId="{5EFBD914-58A7-904C-B082-2F6D97B00776}" destId="{33280285-CFB4-F946-AC04-1A6C9CDAAD79}" srcOrd="0" destOrd="0" presId="urn:microsoft.com/office/officeart/2005/8/layout/orgChart1"/>
    <dgm:cxn modelId="{46252B90-ABCE-4B14-909B-ED4889FEDFEA}" type="presParOf" srcId="{33280285-CFB4-F946-AC04-1A6C9CDAAD79}" destId="{AC0B563E-20AE-BF41-AFDB-AA24D9E3CBFD}" srcOrd="0" destOrd="0" presId="urn:microsoft.com/office/officeart/2005/8/layout/orgChart1"/>
    <dgm:cxn modelId="{68093D32-B84A-4131-8D4D-A05CEC3E451C}" type="presParOf" srcId="{33280285-CFB4-F946-AC04-1A6C9CDAAD79}" destId="{F7375495-1E01-D945-9A67-0034AFF2DF2D}" srcOrd="1" destOrd="0" presId="urn:microsoft.com/office/officeart/2005/8/layout/orgChart1"/>
    <dgm:cxn modelId="{E091F913-F3D8-4215-8668-E53077DD4A6C}" type="presParOf" srcId="{5EFBD914-58A7-904C-B082-2F6D97B00776}" destId="{B91BDEC0-AD2D-554A-A00C-04AE807834FF}" srcOrd="1" destOrd="0" presId="urn:microsoft.com/office/officeart/2005/8/layout/orgChart1"/>
    <dgm:cxn modelId="{3F3594A3-BD79-49A3-A707-34DCC6D1B17A}" type="presParOf" srcId="{B91BDEC0-AD2D-554A-A00C-04AE807834FF}" destId="{12B61BB0-D372-A64F-A234-099BE5C4A149}" srcOrd="0" destOrd="0" presId="urn:microsoft.com/office/officeart/2005/8/layout/orgChart1"/>
    <dgm:cxn modelId="{9ADB409A-E13A-4DC1-B4D3-45DA639B8528}" type="presParOf" srcId="{B91BDEC0-AD2D-554A-A00C-04AE807834FF}" destId="{F6467816-E092-B643-9A2D-E43F8628B39E}" srcOrd="1" destOrd="0" presId="urn:microsoft.com/office/officeart/2005/8/layout/orgChart1"/>
    <dgm:cxn modelId="{FB6B6660-C32C-46F5-8991-7CB82352BBBF}" type="presParOf" srcId="{F6467816-E092-B643-9A2D-E43F8628B39E}" destId="{0C987A8E-54D7-494F-A6F0-41C23D0594AB}" srcOrd="0" destOrd="0" presId="urn:microsoft.com/office/officeart/2005/8/layout/orgChart1"/>
    <dgm:cxn modelId="{83D16492-DBB9-4531-B759-1502FF6AAED8}" type="presParOf" srcId="{0C987A8E-54D7-494F-A6F0-41C23D0594AB}" destId="{3721D816-B344-0143-9CAD-FC288FA0CAD7}" srcOrd="0" destOrd="0" presId="urn:microsoft.com/office/officeart/2005/8/layout/orgChart1"/>
    <dgm:cxn modelId="{1ADB32F5-6957-444F-84D0-2B17B6EA0CB2}" type="presParOf" srcId="{0C987A8E-54D7-494F-A6F0-41C23D0594AB}" destId="{31200B4D-B491-C649-BE3B-FC63A0B1B84B}" srcOrd="1" destOrd="0" presId="urn:microsoft.com/office/officeart/2005/8/layout/orgChart1"/>
    <dgm:cxn modelId="{AEB29D88-E35D-4003-8578-B58FF715F23D}" type="presParOf" srcId="{F6467816-E092-B643-9A2D-E43F8628B39E}" destId="{B69C354F-7133-8440-B948-A2E18ADB346E}" srcOrd="1" destOrd="0" presId="urn:microsoft.com/office/officeart/2005/8/layout/orgChart1"/>
    <dgm:cxn modelId="{AEB84D21-F86A-4361-BAE9-46C5124E5610}" type="presParOf" srcId="{F6467816-E092-B643-9A2D-E43F8628B39E}" destId="{238CB57E-B35C-DF45-B75F-84B6354DB4E5}" srcOrd="2" destOrd="0" presId="urn:microsoft.com/office/officeart/2005/8/layout/orgChart1"/>
    <dgm:cxn modelId="{55D72F89-F9DB-4C6F-AAD3-226E0B89770C}" type="presParOf" srcId="{B91BDEC0-AD2D-554A-A00C-04AE807834FF}" destId="{7005FCA2-3B39-6C43-A34B-716C04A296DD}" srcOrd="2" destOrd="0" presId="urn:microsoft.com/office/officeart/2005/8/layout/orgChart1"/>
    <dgm:cxn modelId="{1EEAE4DA-6FE1-4EC1-917B-8431297CBB0E}" type="presParOf" srcId="{B91BDEC0-AD2D-554A-A00C-04AE807834FF}" destId="{C777835F-C045-EC47-8FC4-F4F1308F0F44}" srcOrd="3" destOrd="0" presId="urn:microsoft.com/office/officeart/2005/8/layout/orgChart1"/>
    <dgm:cxn modelId="{3B04ACCB-5B55-401B-9743-DC8CBA42EE90}" type="presParOf" srcId="{C777835F-C045-EC47-8FC4-F4F1308F0F44}" destId="{94A45ECF-0E54-8249-B9B0-FD74B1104C77}" srcOrd="0" destOrd="0" presId="urn:microsoft.com/office/officeart/2005/8/layout/orgChart1"/>
    <dgm:cxn modelId="{98F6DC81-D37C-4275-8CF0-F5E3957A3F09}" type="presParOf" srcId="{94A45ECF-0E54-8249-B9B0-FD74B1104C77}" destId="{FE5DF1E7-FA22-7B41-AD2B-F1592BE50DCE}" srcOrd="0" destOrd="0" presId="urn:microsoft.com/office/officeart/2005/8/layout/orgChart1"/>
    <dgm:cxn modelId="{0A3D50AC-56D5-4A62-9522-CDF78B06A5DA}" type="presParOf" srcId="{94A45ECF-0E54-8249-B9B0-FD74B1104C77}" destId="{5EE934BE-BA26-B54A-B8BF-0575AD4D6402}" srcOrd="1" destOrd="0" presId="urn:microsoft.com/office/officeart/2005/8/layout/orgChart1"/>
    <dgm:cxn modelId="{18BB02D5-0DD8-4594-98CF-B212FDBDDC82}" type="presParOf" srcId="{C777835F-C045-EC47-8FC4-F4F1308F0F44}" destId="{F8891EA2-DE41-A741-9B38-A188A4F36889}" srcOrd="1" destOrd="0" presId="urn:microsoft.com/office/officeart/2005/8/layout/orgChart1"/>
    <dgm:cxn modelId="{46A6AADA-B10C-4E27-9083-674598B533F1}" type="presParOf" srcId="{C777835F-C045-EC47-8FC4-F4F1308F0F44}" destId="{B2017D52-3CAC-A549-BD87-236D1ABD69C6}" srcOrd="2" destOrd="0" presId="urn:microsoft.com/office/officeart/2005/8/layout/orgChart1"/>
    <dgm:cxn modelId="{38C4D444-BA04-4EB2-9C83-8996B3BE99DA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9 000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CEF75AC8-3F4F-4274-A81D-8E8DAEA410BA}" type="presOf" srcId="{544C532D-3BA3-0344-AF74-F80544E3FDBD}" destId="{7005FCA2-3B39-6C43-A34B-716C04A296DD}" srcOrd="0" destOrd="0" presId="urn:microsoft.com/office/officeart/2005/8/layout/orgChart1"/>
    <dgm:cxn modelId="{738E9B6E-8911-4370-90CA-7BE3F289A02B}" type="presOf" srcId="{9B0BEBCA-6601-8C4C-AF67-0860EAA00AC9}" destId="{12B61BB0-D372-A64F-A234-099BE5C4A149}" srcOrd="0" destOrd="0" presId="urn:microsoft.com/office/officeart/2005/8/layout/orgChart1"/>
    <dgm:cxn modelId="{E7306D4F-4C04-4F73-91C6-E17506C5D64F}" type="presOf" srcId="{3546D5F8-726C-714E-8F84-B8BCD2763FB1}" destId="{FE5DF1E7-FA22-7B41-AD2B-F1592BE50DCE}" srcOrd="0" destOrd="0" presId="urn:microsoft.com/office/officeart/2005/8/layout/orgChart1"/>
    <dgm:cxn modelId="{775A8EA4-8924-4BCE-A1BC-B86409D10C1B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57FFDBE0-0CE9-476F-AC48-02C1B638E728}" type="presOf" srcId="{B3DC8C37-5EA5-CE4F-BE77-2180B03EE777}" destId="{31200B4D-B491-C649-BE3B-FC63A0B1B84B}" srcOrd="1" destOrd="0" presId="urn:microsoft.com/office/officeart/2005/8/layout/orgChart1"/>
    <dgm:cxn modelId="{524225BE-5530-4199-844E-DF925C0D3B36}" type="presOf" srcId="{E522763F-61B8-B543-AA46-B4200D5410FA}" destId="{89746799-ABA1-B74B-93DE-E1968E4D57EF}" srcOrd="0" destOrd="0" presId="urn:microsoft.com/office/officeart/2005/8/layout/orgChart1"/>
    <dgm:cxn modelId="{0B9F8A8F-2B16-4B06-94F2-F84F026FA25F}" type="presOf" srcId="{49AF07A9-3704-B54C-9966-7D65ACC7FC82}" destId="{F7375495-1E01-D945-9A67-0034AFF2DF2D}" srcOrd="1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6C204531-C793-49EC-8CB8-39B96D959989}" type="presOf" srcId="{B3DC8C37-5EA5-CE4F-BE77-2180B03EE777}" destId="{3721D816-B344-0143-9CAD-FC288FA0CAD7}" srcOrd="0" destOrd="0" presId="urn:microsoft.com/office/officeart/2005/8/layout/orgChart1"/>
    <dgm:cxn modelId="{4EACA686-D234-4326-BFDE-2F7BA0E45B58}" type="presOf" srcId="{3546D5F8-726C-714E-8F84-B8BCD2763FB1}" destId="{5EE934BE-BA26-B54A-B8BF-0575AD4D6402}" srcOrd="1" destOrd="0" presId="urn:microsoft.com/office/officeart/2005/8/layout/orgChart1"/>
    <dgm:cxn modelId="{0CB38917-EFDD-404E-A6F2-5263E464D8E6}" type="presParOf" srcId="{89746799-ABA1-B74B-93DE-E1968E4D57EF}" destId="{5EFBD914-58A7-904C-B082-2F6D97B00776}" srcOrd="0" destOrd="0" presId="urn:microsoft.com/office/officeart/2005/8/layout/orgChart1"/>
    <dgm:cxn modelId="{6022B16A-6BD0-4009-BD26-3C6FC0F38B50}" type="presParOf" srcId="{5EFBD914-58A7-904C-B082-2F6D97B00776}" destId="{33280285-CFB4-F946-AC04-1A6C9CDAAD79}" srcOrd="0" destOrd="0" presId="urn:microsoft.com/office/officeart/2005/8/layout/orgChart1"/>
    <dgm:cxn modelId="{A05068B8-F418-4C3A-BB12-316AE60AF92C}" type="presParOf" srcId="{33280285-CFB4-F946-AC04-1A6C9CDAAD79}" destId="{AC0B563E-20AE-BF41-AFDB-AA24D9E3CBFD}" srcOrd="0" destOrd="0" presId="urn:microsoft.com/office/officeart/2005/8/layout/orgChart1"/>
    <dgm:cxn modelId="{40AD9DC1-4B65-4902-BFA9-5EFA82A727F7}" type="presParOf" srcId="{33280285-CFB4-F946-AC04-1A6C9CDAAD79}" destId="{F7375495-1E01-D945-9A67-0034AFF2DF2D}" srcOrd="1" destOrd="0" presId="urn:microsoft.com/office/officeart/2005/8/layout/orgChart1"/>
    <dgm:cxn modelId="{30120D05-CCA3-4572-9619-DE6587957C01}" type="presParOf" srcId="{5EFBD914-58A7-904C-B082-2F6D97B00776}" destId="{B91BDEC0-AD2D-554A-A00C-04AE807834FF}" srcOrd="1" destOrd="0" presId="urn:microsoft.com/office/officeart/2005/8/layout/orgChart1"/>
    <dgm:cxn modelId="{CCCCFBA1-3CDA-443F-A8EC-7B985CD9C7D5}" type="presParOf" srcId="{B91BDEC0-AD2D-554A-A00C-04AE807834FF}" destId="{12B61BB0-D372-A64F-A234-099BE5C4A149}" srcOrd="0" destOrd="0" presId="urn:microsoft.com/office/officeart/2005/8/layout/orgChart1"/>
    <dgm:cxn modelId="{B356FD68-03AA-46C3-BD4A-028254D5419D}" type="presParOf" srcId="{B91BDEC0-AD2D-554A-A00C-04AE807834FF}" destId="{F6467816-E092-B643-9A2D-E43F8628B39E}" srcOrd="1" destOrd="0" presId="urn:microsoft.com/office/officeart/2005/8/layout/orgChart1"/>
    <dgm:cxn modelId="{B533A0D9-1070-417A-9B6D-99263525F57E}" type="presParOf" srcId="{F6467816-E092-B643-9A2D-E43F8628B39E}" destId="{0C987A8E-54D7-494F-A6F0-41C23D0594AB}" srcOrd="0" destOrd="0" presId="urn:microsoft.com/office/officeart/2005/8/layout/orgChart1"/>
    <dgm:cxn modelId="{72E0ECDB-46DA-4AD1-A32C-747A33AC6633}" type="presParOf" srcId="{0C987A8E-54D7-494F-A6F0-41C23D0594AB}" destId="{3721D816-B344-0143-9CAD-FC288FA0CAD7}" srcOrd="0" destOrd="0" presId="urn:microsoft.com/office/officeart/2005/8/layout/orgChart1"/>
    <dgm:cxn modelId="{F2E2C640-607D-4BBC-99AA-F43989ABC421}" type="presParOf" srcId="{0C987A8E-54D7-494F-A6F0-41C23D0594AB}" destId="{31200B4D-B491-C649-BE3B-FC63A0B1B84B}" srcOrd="1" destOrd="0" presId="urn:microsoft.com/office/officeart/2005/8/layout/orgChart1"/>
    <dgm:cxn modelId="{D5BB1768-9CAE-497E-A558-B5A69B4F4CB5}" type="presParOf" srcId="{F6467816-E092-B643-9A2D-E43F8628B39E}" destId="{B69C354F-7133-8440-B948-A2E18ADB346E}" srcOrd="1" destOrd="0" presId="urn:microsoft.com/office/officeart/2005/8/layout/orgChart1"/>
    <dgm:cxn modelId="{33F3E3BF-E2B1-4A3C-AB8F-45580FCF8DF8}" type="presParOf" srcId="{F6467816-E092-B643-9A2D-E43F8628B39E}" destId="{238CB57E-B35C-DF45-B75F-84B6354DB4E5}" srcOrd="2" destOrd="0" presId="urn:microsoft.com/office/officeart/2005/8/layout/orgChart1"/>
    <dgm:cxn modelId="{7427E604-8578-4135-B8BF-815CE3E9BDE7}" type="presParOf" srcId="{B91BDEC0-AD2D-554A-A00C-04AE807834FF}" destId="{7005FCA2-3B39-6C43-A34B-716C04A296DD}" srcOrd="2" destOrd="0" presId="urn:microsoft.com/office/officeart/2005/8/layout/orgChart1"/>
    <dgm:cxn modelId="{43E887D3-4009-4DB4-AFD0-5C4C91D564CB}" type="presParOf" srcId="{B91BDEC0-AD2D-554A-A00C-04AE807834FF}" destId="{C777835F-C045-EC47-8FC4-F4F1308F0F44}" srcOrd="3" destOrd="0" presId="urn:microsoft.com/office/officeart/2005/8/layout/orgChart1"/>
    <dgm:cxn modelId="{35B7D94D-9F33-4E9B-A000-EBC6FC789912}" type="presParOf" srcId="{C777835F-C045-EC47-8FC4-F4F1308F0F44}" destId="{94A45ECF-0E54-8249-B9B0-FD74B1104C77}" srcOrd="0" destOrd="0" presId="urn:microsoft.com/office/officeart/2005/8/layout/orgChart1"/>
    <dgm:cxn modelId="{44D96A5D-643B-4E0E-9BA9-DCBEAAF55A5A}" type="presParOf" srcId="{94A45ECF-0E54-8249-B9B0-FD74B1104C77}" destId="{FE5DF1E7-FA22-7B41-AD2B-F1592BE50DCE}" srcOrd="0" destOrd="0" presId="urn:microsoft.com/office/officeart/2005/8/layout/orgChart1"/>
    <dgm:cxn modelId="{ACB8A616-836B-489D-BE29-4F189BC058AE}" type="presParOf" srcId="{94A45ECF-0E54-8249-B9B0-FD74B1104C77}" destId="{5EE934BE-BA26-B54A-B8BF-0575AD4D6402}" srcOrd="1" destOrd="0" presId="urn:microsoft.com/office/officeart/2005/8/layout/orgChart1"/>
    <dgm:cxn modelId="{24DCDFB9-7029-4B43-B1FA-DF4AA84E41A3}" type="presParOf" srcId="{C777835F-C045-EC47-8FC4-F4F1308F0F44}" destId="{F8891EA2-DE41-A741-9B38-A188A4F36889}" srcOrd="1" destOrd="0" presId="urn:microsoft.com/office/officeart/2005/8/layout/orgChart1"/>
    <dgm:cxn modelId="{53BBA932-4158-4C1D-9EDD-36CC4CAD84B2}" type="presParOf" srcId="{C777835F-C045-EC47-8FC4-F4F1308F0F44}" destId="{B2017D52-3CAC-A549-BD87-236D1ABD69C6}" srcOrd="2" destOrd="0" presId="urn:microsoft.com/office/officeart/2005/8/layout/orgChart1"/>
    <dgm:cxn modelId="{65972270-BE29-48F1-92F4-0F5E633410F6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9 000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CAB0B4A2-4B54-428A-8A5F-A9E0C4F9CB1C}" type="presOf" srcId="{B3DC8C37-5EA5-CE4F-BE77-2180B03EE777}" destId="{3721D816-B344-0143-9CAD-FC288FA0CAD7}" srcOrd="0" destOrd="0" presId="urn:microsoft.com/office/officeart/2005/8/layout/orgChart1"/>
    <dgm:cxn modelId="{C45B1360-7F58-47F3-9EF3-B90B1689A93D}" type="presOf" srcId="{544C532D-3BA3-0344-AF74-F80544E3FDBD}" destId="{7005FCA2-3B39-6C43-A34B-716C04A296DD}" srcOrd="0" destOrd="0" presId="urn:microsoft.com/office/officeart/2005/8/layout/orgChart1"/>
    <dgm:cxn modelId="{67E9A00D-9A8C-49F3-BC80-32D31ECB22D4}" type="presOf" srcId="{B3DC8C37-5EA5-CE4F-BE77-2180B03EE777}" destId="{31200B4D-B491-C649-BE3B-FC63A0B1B84B}" srcOrd="1" destOrd="0" presId="urn:microsoft.com/office/officeart/2005/8/layout/orgChart1"/>
    <dgm:cxn modelId="{310DC846-2A9A-4455-A5CA-E4A0EDD69C03}" type="presOf" srcId="{49AF07A9-3704-B54C-9966-7D65ACC7FC82}" destId="{F7375495-1E01-D945-9A67-0034AFF2DF2D}" srcOrd="1" destOrd="0" presId="urn:microsoft.com/office/officeart/2005/8/layout/orgChart1"/>
    <dgm:cxn modelId="{F944F6FE-218D-4D97-923E-F42892C3CA70}" type="presOf" srcId="{E522763F-61B8-B543-AA46-B4200D5410FA}" destId="{89746799-ABA1-B74B-93DE-E1968E4D57EF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9585F461-5FCB-4310-8286-CB8F947FA05F}" type="presOf" srcId="{3546D5F8-726C-714E-8F84-B8BCD2763FB1}" destId="{5EE934BE-BA26-B54A-B8BF-0575AD4D6402}" srcOrd="1" destOrd="0" presId="urn:microsoft.com/office/officeart/2005/8/layout/orgChart1"/>
    <dgm:cxn modelId="{72FCD286-01B1-4024-BAD6-11BDC844200C}" type="presOf" srcId="{49AF07A9-3704-B54C-9966-7D65ACC7FC82}" destId="{AC0B563E-20AE-BF41-AFDB-AA24D9E3CBFD}" srcOrd="0" destOrd="0" presId="urn:microsoft.com/office/officeart/2005/8/layout/orgChart1"/>
    <dgm:cxn modelId="{917B3977-EAE0-4BCE-97B9-B0C40E8831D8}" type="presOf" srcId="{3546D5F8-726C-714E-8F84-B8BCD2763FB1}" destId="{FE5DF1E7-FA22-7B41-AD2B-F1592BE50DCE}" srcOrd="0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87B1BC62-4813-43AF-A282-1F0DC756E6BD}" type="presOf" srcId="{9B0BEBCA-6601-8C4C-AF67-0860EAA00AC9}" destId="{12B61BB0-D372-A64F-A234-099BE5C4A149}" srcOrd="0" destOrd="0" presId="urn:microsoft.com/office/officeart/2005/8/layout/orgChart1"/>
    <dgm:cxn modelId="{EE80D259-8177-449D-A4DC-D88D0D442658}" type="presParOf" srcId="{89746799-ABA1-B74B-93DE-E1968E4D57EF}" destId="{5EFBD914-58A7-904C-B082-2F6D97B00776}" srcOrd="0" destOrd="0" presId="urn:microsoft.com/office/officeart/2005/8/layout/orgChart1"/>
    <dgm:cxn modelId="{11D2C8DD-DDB4-4D2C-84E1-B8241556BB03}" type="presParOf" srcId="{5EFBD914-58A7-904C-B082-2F6D97B00776}" destId="{33280285-CFB4-F946-AC04-1A6C9CDAAD79}" srcOrd="0" destOrd="0" presId="urn:microsoft.com/office/officeart/2005/8/layout/orgChart1"/>
    <dgm:cxn modelId="{742778A6-7C5A-4AB7-B9DD-B55C9AACA353}" type="presParOf" srcId="{33280285-CFB4-F946-AC04-1A6C9CDAAD79}" destId="{AC0B563E-20AE-BF41-AFDB-AA24D9E3CBFD}" srcOrd="0" destOrd="0" presId="urn:microsoft.com/office/officeart/2005/8/layout/orgChart1"/>
    <dgm:cxn modelId="{D5868146-594D-444B-8760-BD8685949F07}" type="presParOf" srcId="{33280285-CFB4-F946-AC04-1A6C9CDAAD79}" destId="{F7375495-1E01-D945-9A67-0034AFF2DF2D}" srcOrd="1" destOrd="0" presId="urn:microsoft.com/office/officeart/2005/8/layout/orgChart1"/>
    <dgm:cxn modelId="{ED7CF0E9-083E-4961-B4CA-B6B196816E70}" type="presParOf" srcId="{5EFBD914-58A7-904C-B082-2F6D97B00776}" destId="{B91BDEC0-AD2D-554A-A00C-04AE807834FF}" srcOrd="1" destOrd="0" presId="urn:microsoft.com/office/officeart/2005/8/layout/orgChart1"/>
    <dgm:cxn modelId="{78D57127-CAAF-4049-9A36-240C7D9F4CF8}" type="presParOf" srcId="{B91BDEC0-AD2D-554A-A00C-04AE807834FF}" destId="{12B61BB0-D372-A64F-A234-099BE5C4A149}" srcOrd="0" destOrd="0" presId="urn:microsoft.com/office/officeart/2005/8/layout/orgChart1"/>
    <dgm:cxn modelId="{3BA9EBDF-2F8E-4742-A149-3AD9C2A8A157}" type="presParOf" srcId="{B91BDEC0-AD2D-554A-A00C-04AE807834FF}" destId="{F6467816-E092-B643-9A2D-E43F8628B39E}" srcOrd="1" destOrd="0" presId="urn:microsoft.com/office/officeart/2005/8/layout/orgChart1"/>
    <dgm:cxn modelId="{3F229398-CFF3-47D6-9B1A-5FCBF01D4F45}" type="presParOf" srcId="{F6467816-E092-B643-9A2D-E43F8628B39E}" destId="{0C987A8E-54D7-494F-A6F0-41C23D0594AB}" srcOrd="0" destOrd="0" presId="urn:microsoft.com/office/officeart/2005/8/layout/orgChart1"/>
    <dgm:cxn modelId="{5CE53985-1ACC-40FD-A6A3-5592B8A43DF8}" type="presParOf" srcId="{0C987A8E-54D7-494F-A6F0-41C23D0594AB}" destId="{3721D816-B344-0143-9CAD-FC288FA0CAD7}" srcOrd="0" destOrd="0" presId="urn:microsoft.com/office/officeart/2005/8/layout/orgChart1"/>
    <dgm:cxn modelId="{60CC604D-E4C5-40D5-9EDB-D0D7709149CA}" type="presParOf" srcId="{0C987A8E-54D7-494F-A6F0-41C23D0594AB}" destId="{31200B4D-B491-C649-BE3B-FC63A0B1B84B}" srcOrd="1" destOrd="0" presId="urn:microsoft.com/office/officeart/2005/8/layout/orgChart1"/>
    <dgm:cxn modelId="{63729BAF-C05C-4AE7-A6D1-380544F74C35}" type="presParOf" srcId="{F6467816-E092-B643-9A2D-E43F8628B39E}" destId="{B69C354F-7133-8440-B948-A2E18ADB346E}" srcOrd="1" destOrd="0" presId="urn:microsoft.com/office/officeart/2005/8/layout/orgChart1"/>
    <dgm:cxn modelId="{42FE6FB0-7DCB-4FEF-8289-EA4755FA55A0}" type="presParOf" srcId="{F6467816-E092-B643-9A2D-E43F8628B39E}" destId="{238CB57E-B35C-DF45-B75F-84B6354DB4E5}" srcOrd="2" destOrd="0" presId="urn:microsoft.com/office/officeart/2005/8/layout/orgChart1"/>
    <dgm:cxn modelId="{C6C80D9C-01C4-437C-BE9B-8AFDBBBE7881}" type="presParOf" srcId="{B91BDEC0-AD2D-554A-A00C-04AE807834FF}" destId="{7005FCA2-3B39-6C43-A34B-716C04A296DD}" srcOrd="2" destOrd="0" presId="urn:microsoft.com/office/officeart/2005/8/layout/orgChart1"/>
    <dgm:cxn modelId="{1455D8A1-9FAE-4CCA-B298-EA41ED385EF1}" type="presParOf" srcId="{B91BDEC0-AD2D-554A-A00C-04AE807834FF}" destId="{C777835F-C045-EC47-8FC4-F4F1308F0F44}" srcOrd="3" destOrd="0" presId="urn:microsoft.com/office/officeart/2005/8/layout/orgChart1"/>
    <dgm:cxn modelId="{170BB0ED-BED7-45F0-B425-CCE8F63C78AC}" type="presParOf" srcId="{C777835F-C045-EC47-8FC4-F4F1308F0F44}" destId="{94A45ECF-0E54-8249-B9B0-FD74B1104C77}" srcOrd="0" destOrd="0" presId="urn:microsoft.com/office/officeart/2005/8/layout/orgChart1"/>
    <dgm:cxn modelId="{5C23F897-3269-41E7-89E8-404C4F914CD4}" type="presParOf" srcId="{94A45ECF-0E54-8249-B9B0-FD74B1104C77}" destId="{FE5DF1E7-FA22-7B41-AD2B-F1592BE50DCE}" srcOrd="0" destOrd="0" presId="urn:microsoft.com/office/officeart/2005/8/layout/orgChart1"/>
    <dgm:cxn modelId="{4BEF4578-EEA9-4B67-AC3F-D41C9C604BE7}" type="presParOf" srcId="{94A45ECF-0E54-8249-B9B0-FD74B1104C77}" destId="{5EE934BE-BA26-B54A-B8BF-0575AD4D6402}" srcOrd="1" destOrd="0" presId="urn:microsoft.com/office/officeart/2005/8/layout/orgChart1"/>
    <dgm:cxn modelId="{53821D50-4E53-4EBD-8DFA-01868C198C29}" type="presParOf" srcId="{C777835F-C045-EC47-8FC4-F4F1308F0F44}" destId="{F8891EA2-DE41-A741-9B38-A188A4F36889}" srcOrd="1" destOrd="0" presId="urn:microsoft.com/office/officeart/2005/8/layout/orgChart1"/>
    <dgm:cxn modelId="{53A0A3B2-C5C0-4C35-8C10-9755EA5A107E}" type="presParOf" srcId="{C777835F-C045-EC47-8FC4-F4F1308F0F44}" destId="{B2017D52-3CAC-A549-BD87-236D1ABD69C6}" srcOrd="2" destOrd="0" presId="urn:microsoft.com/office/officeart/2005/8/layout/orgChart1"/>
    <dgm:cxn modelId="{A675731E-BDF6-4CC4-9BE5-73001E83AC69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3 253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25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FC71F54E-3FF6-4393-97F3-3F98F4CB558E}" type="presOf" srcId="{B3DC8C37-5EA5-CE4F-BE77-2180B03EE777}" destId="{31200B4D-B491-C649-BE3B-FC63A0B1B84B}" srcOrd="1" destOrd="0" presId="urn:microsoft.com/office/officeart/2005/8/layout/orgChart1"/>
    <dgm:cxn modelId="{33794164-9F17-4541-8269-7C6DB8A397A0}" type="presOf" srcId="{9B0BEBCA-6601-8C4C-AF67-0860EAA00AC9}" destId="{12B61BB0-D372-A64F-A234-099BE5C4A149}" srcOrd="0" destOrd="0" presId="urn:microsoft.com/office/officeart/2005/8/layout/orgChart1"/>
    <dgm:cxn modelId="{CF900FAC-BB44-40A0-BEBD-6969E363D57E}" type="presOf" srcId="{3546D5F8-726C-714E-8F84-B8BCD2763FB1}" destId="{5EE934BE-BA26-B54A-B8BF-0575AD4D6402}" srcOrd="1" destOrd="0" presId="urn:microsoft.com/office/officeart/2005/8/layout/orgChart1"/>
    <dgm:cxn modelId="{C0D03E15-1FEE-493A-9D7D-395929107464}" type="presOf" srcId="{E522763F-61B8-B543-AA46-B4200D5410FA}" destId="{89746799-ABA1-B74B-93DE-E1968E4D57EF}" srcOrd="0" destOrd="0" presId="urn:microsoft.com/office/officeart/2005/8/layout/orgChart1"/>
    <dgm:cxn modelId="{266C1C1B-E9BB-4EAD-A1F6-295AD95CA51E}" type="presOf" srcId="{49AF07A9-3704-B54C-9966-7D65ACC7FC82}" destId="{F7375495-1E01-D945-9A67-0034AFF2DF2D}" srcOrd="1" destOrd="0" presId="urn:microsoft.com/office/officeart/2005/8/layout/orgChart1"/>
    <dgm:cxn modelId="{21F43A6A-94BC-41E8-A4EB-F1F682A91BEA}" type="presOf" srcId="{B3DC8C37-5EA5-CE4F-BE77-2180B03EE777}" destId="{3721D816-B344-0143-9CAD-FC288FA0CAD7}" srcOrd="0" destOrd="0" presId="urn:microsoft.com/office/officeart/2005/8/layout/orgChart1"/>
    <dgm:cxn modelId="{9DAD83EF-4385-4910-93CF-26084B7D1B43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1502E224-B48B-4B16-9930-EB2078A4F776}" type="presOf" srcId="{544C532D-3BA3-0344-AF74-F80544E3FDBD}" destId="{7005FCA2-3B39-6C43-A34B-716C04A296DD}" srcOrd="0" destOrd="0" presId="urn:microsoft.com/office/officeart/2005/8/layout/orgChart1"/>
    <dgm:cxn modelId="{CCCA81FC-94BB-4305-967E-FC49CBDDB6E5}" type="presOf" srcId="{3546D5F8-726C-714E-8F84-B8BCD2763FB1}" destId="{FE5DF1E7-FA22-7B41-AD2B-F1592BE50DCE}" srcOrd="0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2ACAAD89-F9A6-47BB-9C6F-0A400108504F}" type="presParOf" srcId="{89746799-ABA1-B74B-93DE-E1968E4D57EF}" destId="{5EFBD914-58A7-904C-B082-2F6D97B00776}" srcOrd="0" destOrd="0" presId="urn:microsoft.com/office/officeart/2005/8/layout/orgChart1"/>
    <dgm:cxn modelId="{A7E971BF-915E-4966-B5E8-C450AB8E8405}" type="presParOf" srcId="{5EFBD914-58A7-904C-B082-2F6D97B00776}" destId="{33280285-CFB4-F946-AC04-1A6C9CDAAD79}" srcOrd="0" destOrd="0" presId="urn:microsoft.com/office/officeart/2005/8/layout/orgChart1"/>
    <dgm:cxn modelId="{E3C170B8-18CC-4CDA-AF33-4B4A9DB36564}" type="presParOf" srcId="{33280285-CFB4-F946-AC04-1A6C9CDAAD79}" destId="{AC0B563E-20AE-BF41-AFDB-AA24D9E3CBFD}" srcOrd="0" destOrd="0" presId="urn:microsoft.com/office/officeart/2005/8/layout/orgChart1"/>
    <dgm:cxn modelId="{98CD20B8-5BAC-4D74-B9DD-DF4315CF9B09}" type="presParOf" srcId="{33280285-CFB4-F946-AC04-1A6C9CDAAD79}" destId="{F7375495-1E01-D945-9A67-0034AFF2DF2D}" srcOrd="1" destOrd="0" presId="urn:microsoft.com/office/officeart/2005/8/layout/orgChart1"/>
    <dgm:cxn modelId="{BD1C0824-51CD-4856-A220-343D39B3F9C9}" type="presParOf" srcId="{5EFBD914-58A7-904C-B082-2F6D97B00776}" destId="{B91BDEC0-AD2D-554A-A00C-04AE807834FF}" srcOrd="1" destOrd="0" presId="urn:microsoft.com/office/officeart/2005/8/layout/orgChart1"/>
    <dgm:cxn modelId="{449F4459-F52B-48F7-89E7-9513C3E918C8}" type="presParOf" srcId="{B91BDEC0-AD2D-554A-A00C-04AE807834FF}" destId="{12B61BB0-D372-A64F-A234-099BE5C4A149}" srcOrd="0" destOrd="0" presId="urn:microsoft.com/office/officeart/2005/8/layout/orgChart1"/>
    <dgm:cxn modelId="{0676BFA2-B477-4DE6-AC39-21359A223A9E}" type="presParOf" srcId="{B91BDEC0-AD2D-554A-A00C-04AE807834FF}" destId="{F6467816-E092-B643-9A2D-E43F8628B39E}" srcOrd="1" destOrd="0" presId="urn:microsoft.com/office/officeart/2005/8/layout/orgChart1"/>
    <dgm:cxn modelId="{9741E244-99F8-4103-BF23-2C8056D2B85A}" type="presParOf" srcId="{F6467816-E092-B643-9A2D-E43F8628B39E}" destId="{0C987A8E-54D7-494F-A6F0-41C23D0594AB}" srcOrd="0" destOrd="0" presId="urn:microsoft.com/office/officeart/2005/8/layout/orgChart1"/>
    <dgm:cxn modelId="{A2D5278D-6FC1-4F36-87F7-693F5B8CAE67}" type="presParOf" srcId="{0C987A8E-54D7-494F-A6F0-41C23D0594AB}" destId="{3721D816-B344-0143-9CAD-FC288FA0CAD7}" srcOrd="0" destOrd="0" presId="urn:microsoft.com/office/officeart/2005/8/layout/orgChart1"/>
    <dgm:cxn modelId="{7BA0E087-88C4-4212-9DAD-4A0C849B8C50}" type="presParOf" srcId="{0C987A8E-54D7-494F-A6F0-41C23D0594AB}" destId="{31200B4D-B491-C649-BE3B-FC63A0B1B84B}" srcOrd="1" destOrd="0" presId="urn:microsoft.com/office/officeart/2005/8/layout/orgChart1"/>
    <dgm:cxn modelId="{201D8F97-FBDA-4F0B-AA24-B5BDE474CF36}" type="presParOf" srcId="{F6467816-E092-B643-9A2D-E43F8628B39E}" destId="{B69C354F-7133-8440-B948-A2E18ADB346E}" srcOrd="1" destOrd="0" presId="urn:microsoft.com/office/officeart/2005/8/layout/orgChart1"/>
    <dgm:cxn modelId="{97C970AF-7286-4798-8960-C64A13864574}" type="presParOf" srcId="{F6467816-E092-B643-9A2D-E43F8628B39E}" destId="{238CB57E-B35C-DF45-B75F-84B6354DB4E5}" srcOrd="2" destOrd="0" presId="urn:microsoft.com/office/officeart/2005/8/layout/orgChart1"/>
    <dgm:cxn modelId="{B5E54847-5854-42DA-96DC-6545081B92E4}" type="presParOf" srcId="{B91BDEC0-AD2D-554A-A00C-04AE807834FF}" destId="{7005FCA2-3B39-6C43-A34B-716C04A296DD}" srcOrd="2" destOrd="0" presId="urn:microsoft.com/office/officeart/2005/8/layout/orgChart1"/>
    <dgm:cxn modelId="{A53BDBED-53E6-4150-B20C-E1A332E7923D}" type="presParOf" srcId="{B91BDEC0-AD2D-554A-A00C-04AE807834FF}" destId="{C777835F-C045-EC47-8FC4-F4F1308F0F44}" srcOrd="3" destOrd="0" presId="urn:microsoft.com/office/officeart/2005/8/layout/orgChart1"/>
    <dgm:cxn modelId="{E3767492-79A8-4DD7-9741-CB38A9362B81}" type="presParOf" srcId="{C777835F-C045-EC47-8FC4-F4F1308F0F44}" destId="{94A45ECF-0E54-8249-B9B0-FD74B1104C77}" srcOrd="0" destOrd="0" presId="urn:microsoft.com/office/officeart/2005/8/layout/orgChart1"/>
    <dgm:cxn modelId="{D0DF4C98-B969-471E-BDD0-0920EA8F0EA1}" type="presParOf" srcId="{94A45ECF-0E54-8249-B9B0-FD74B1104C77}" destId="{FE5DF1E7-FA22-7B41-AD2B-F1592BE50DCE}" srcOrd="0" destOrd="0" presId="urn:microsoft.com/office/officeart/2005/8/layout/orgChart1"/>
    <dgm:cxn modelId="{8244F6CC-2CE5-4807-B3E4-7F26101D0070}" type="presParOf" srcId="{94A45ECF-0E54-8249-B9B0-FD74B1104C77}" destId="{5EE934BE-BA26-B54A-B8BF-0575AD4D6402}" srcOrd="1" destOrd="0" presId="urn:microsoft.com/office/officeart/2005/8/layout/orgChart1"/>
    <dgm:cxn modelId="{59151AD2-0423-40EC-B0EC-18BC1F2B8F3A}" type="presParOf" srcId="{C777835F-C045-EC47-8FC4-F4F1308F0F44}" destId="{F8891EA2-DE41-A741-9B38-A188A4F36889}" srcOrd="1" destOrd="0" presId="urn:microsoft.com/office/officeart/2005/8/layout/orgChart1"/>
    <dgm:cxn modelId="{28292DC3-7C8C-4582-BD0C-BE25E82C80F9}" type="presParOf" srcId="{C777835F-C045-EC47-8FC4-F4F1308F0F44}" destId="{B2017D52-3CAC-A549-BD87-236D1ABD69C6}" srcOrd="2" destOrd="0" presId="urn:microsoft.com/office/officeart/2005/8/layout/orgChart1"/>
    <dgm:cxn modelId="{50F5294F-E91C-4CA6-9029-688AACA8ABA9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50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250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2DB38451-65A5-493A-BCE2-8EB17D6A17B4}" type="presOf" srcId="{B3DC8C37-5EA5-CE4F-BE77-2180B03EE777}" destId="{31200B4D-B491-C649-BE3B-FC63A0B1B84B}" srcOrd="1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5F6E7D38-F5C4-4DC2-8859-B383770B8B4A}" type="presOf" srcId="{E522763F-61B8-B543-AA46-B4200D5410FA}" destId="{89746799-ABA1-B74B-93DE-E1968E4D57EF}" srcOrd="0" destOrd="0" presId="urn:microsoft.com/office/officeart/2005/8/layout/orgChart1"/>
    <dgm:cxn modelId="{1CBF7D0E-B13E-4F6D-9ECC-179E25665A2A}" type="presOf" srcId="{B3DC8C37-5EA5-CE4F-BE77-2180B03EE777}" destId="{3721D816-B344-0143-9CAD-FC288FA0CAD7}" srcOrd="0" destOrd="0" presId="urn:microsoft.com/office/officeart/2005/8/layout/orgChart1"/>
    <dgm:cxn modelId="{3F43C3C9-8D57-4606-830A-ABE8FA3CBDDA}" type="presOf" srcId="{4A53FE38-F409-2348-A2FE-71117C0DEFC2}" destId="{D53EBBBD-A7EF-3B47-9F95-0F38C4EC920E}" srcOrd="0" destOrd="0" presId="urn:microsoft.com/office/officeart/2005/8/layout/orgChart1"/>
    <dgm:cxn modelId="{97CE2980-6E86-4CC9-A2C4-141F1A3D72E0}" type="presOf" srcId="{4A53FE38-F409-2348-A2FE-71117C0DEFC2}" destId="{6CABCFCC-3896-9041-A3FC-5C3EE93F3A08}" srcOrd="1" destOrd="0" presId="urn:microsoft.com/office/officeart/2005/8/layout/orgChart1"/>
    <dgm:cxn modelId="{86805966-1979-4A67-BE1B-179E3C225DF9}" type="presOf" srcId="{49AF07A9-3704-B54C-9966-7D65ACC7FC82}" destId="{F7375495-1E01-D945-9A67-0034AFF2DF2D}" srcOrd="1" destOrd="0" presId="urn:microsoft.com/office/officeart/2005/8/layout/orgChart1"/>
    <dgm:cxn modelId="{CDAC5C1C-80FE-4E97-B6BB-83675C6ECF93}" type="presOf" srcId="{53C0CE14-DD03-084B-BFFC-B588574CC154}" destId="{3D939D3E-3FDE-A24A-934B-84693FD218E2}" srcOrd="0" destOrd="0" presId="urn:microsoft.com/office/officeart/2005/8/layout/orgChart1"/>
    <dgm:cxn modelId="{AA042610-C570-42BD-97CB-43DDCD2A61B1}" type="presOf" srcId="{544C532D-3BA3-0344-AF74-F80544E3FDBD}" destId="{7005FCA2-3B39-6C43-A34B-716C04A296DD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53CB06B7-F49D-45C4-9A1A-474CABF72CDD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9AC1E1F5-98D3-45C0-9E97-448773866EB4}" type="presOf" srcId="{3546D5F8-726C-714E-8F84-B8BCD2763FB1}" destId="{FE5DF1E7-FA22-7B41-AD2B-F1592BE50DCE}" srcOrd="0" destOrd="0" presId="urn:microsoft.com/office/officeart/2005/8/layout/orgChart1"/>
    <dgm:cxn modelId="{8049BDBC-7787-4AEA-AA3C-EA2DB57BD493}" type="presOf" srcId="{3546D5F8-726C-714E-8F84-B8BCD2763FB1}" destId="{5EE934BE-BA26-B54A-B8BF-0575AD4D6402}" srcOrd="1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E166346F-E5C4-483C-9F73-9046CC824CE8}" type="presOf" srcId="{9B0BEBCA-6601-8C4C-AF67-0860EAA00AC9}" destId="{12B61BB0-D372-A64F-A234-099BE5C4A149}" srcOrd="0" destOrd="0" presId="urn:microsoft.com/office/officeart/2005/8/layout/orgChart1"/>
    <dgm:cxn modelId="{C7A9C269-08EF-4258-8264-CC5763417E8D}" type="presParOf" srcId="{89746799-ABA1-B74B-93DE-E1968E4D57EF}" destId="{5EFBD914-58A7-904C-B082-2F6D97B00776}" srcOrd="0" destOrd="0" presId="urn:microsoft.com/office/officeart/2005/8/layout/orgChart1"/>
    <dgm:cxn modelId="{853D44B5-4213-4709-BE95-D27A4DD5F705}" type="presParOf" srcId="{5EFBD914-58A7-904C-B082-2F6D97B00776}" destId="{33280285-CFB4-F946-AC04-1A6C9CDAAD79}" srcOrd="0" destOrd="0" presId="urn:microsoft.com/office/officeart/2005/8/layout/orgChart1"/>
    <dgm:cxn modelId="{130159E7-7C23-4F8A-B088-0C157BE6CB15}" type="presParOf" srcId="{33280285-CFB4-F946-AC04-1A6C9CDAAD79}" destId="{AC0B563E-20AE-BF41-AFDB-AA24D9E3CBFD}" srcOrd="0" destOrd="0" presId="urn:microsoft.com/office/officeart/2005/8/layout/orgChart1"/>
    <dgm:cxn modelId="{B1AA3882-16B8-40FE-A69D-B0C47FF9B337}" type="presParOf" srcId="{33280285-CFB4-F946-AC04-1A6C9CDAAD79}" destId="{F7375495-1E01-D945-9A67-0034AFF2DF2D}" srcOrd="1" destOrd="0" presId="urn:microsoft.com/office/officeart/2005/8/layout/orgChart1"/>
    <dgm:cxn modelId="{A87BEC0B-890A-4B41-8197-1847ED27AC1A}" type="presParOf" srcId="{5EFBD914-58A7-904C-B082-2F6D97B00776}" destId="{B91BDEC0-AD2D-554A-A00C-04AE807834FF}" srcOrd="1" destOrd="0" presId="urn:microsoft.com/office/officeart/2005/8/layout/orgChart1"/>
    <dgm:cxn modelId="{4E5C9183-7646-41CB-BD4E-16352C014CC1}" type="presParOf" srcId="{B91BDEC0-AD2D-554A-A00C-04AE807834FF}" destId="{3D939D3E-3FDE-A24A-934B-84693FD218E2}" srcOrd="0" destOrd="0" presId="urn:microsoft.com/office/officeart/2005/8/layout/orgChart1"/>
    <dgm:cxn modelId="{D5B055CB-C67B-454F-862F-3BE7897D2199}" type="presParOf" srcId="{B91BDEC0-AD2D-554A-A00C-04AE807834FF}" destId="{3D5E03C1-0CBB-654D-AE1A-CBC92EC503AF}" srcOrd="1" destOrd="0" presId="urn:microsoft.com/office/officeart/2005/8/layout/orgChart1"/>
    <dgm:cxn modelId="{23012859-574B-4F02-B5AC-71F1A6E03118}" type="presParOf" srcId="{3D5E03C1-0CBB-654D-AE1A-CBC92EC503AF}" destId="{878F7D68-439C-A44A-97BB-54FCB9E131D8}" srcOrd="0" destOrd="0" presId="urn:microsoft.com/office/officeart/2005/8/layout/orgChart1"/>
    <dgm:cxn modelId="{156362D9-3885-43D0-A587-3012B472DD75}" type="presParOf" srcId="{878F7D68-439C-A44A-97BB-54FCB9E131D8}" destId="{D53EBBBD-A7EF-3B47-9F95-0F38C4EC920E}" srcOrd="0" destOrd="0" presId="urn:microsoft.com/office/officeart/2005/8/layout/orgChart1"/>
    <dgm:cxn modelId="{1DA48B78-37A5-4EE9-B149-65D9052E3BB0}" type="presParOf" srcId="{878F7D68-439C-A44A-97BB-54FCB9E131D8}" destId="{6CABCFCC-3896-9041-A3FC-5C3EE93F3A08}" srcOrd="1" destOrd="0" presId="urn:microsoft.com/office/officeart/2005/8/layout/orgChart1"/>
    <dgm:cxn modelId="{74096DEF-D094-4A75-93FF-659D687AA786}" type="presParOf" srcId="{3D5E03C1-0CBB-654D-AE1A-CBC92EC503AF}" destId="{15954BD8-2A59-DB4A-B4A2-5EA607918635}" srcOrd="1" destOrd="0" presId="urn:microsoft.com/office/officeart/2005/8/layout/orgChart1"/>
    <dgm:cxn modelId="{F425A591-85C5-4B76-BE01-C72A873285F1}" type="presParOf" srcId="{3D5E03C1-0CBB-654D-AE1A-CBC92EC503AF}" destId="{0AECB273-5892-F44F-8547-459471ECF98A}" srcOrd="2" destOrd="0" presId="urn:microsoft.com/office/officeart/2005/8/layout/orgChart1"/>
    <dgm:cxn modelId="{3290BE9E-A560-4424-AFBF-1771D18D5FCB}" type="presParOf" srcId="{B91BDEC0-AD2D-554A-A00C-04AE807834FF}" destId="{12B61BB0-D372-A64F-A234-099BE5C4A149}" srcOrd="2" destOrd="0" presId="urn:microsoft.com/office/officeart/2005/8/layout/orgChart1"/>
    <dgm:cxn modelId="{C8CD98CD-2483-40B3-81F9-59974A117C0A}" type="presParOf" srcId="{B91BDEC0-AD2D-554A-A00C-04AE807834FF}" destId="{F6467816-E092-B643-9A2D-E43F8628B39E}" srcOrd="3" destOrd="0" presId="urn:microsoft.com/office/officeart/2005/8/layout/orgChart1"/>
    <dgm:cxn modelId="{C6A9CD3D-8031-4F97-99DB-821CBD98D08C}" type="presParOf" srcId="{F6467816-E092-B643-9A2D-E43F8628B39E}" destId="{0C987A8E-54D7-494F-A6F0-41C23D0594AB}" srcOrd="0" destOrd="0" presId="urn:microsoft.com/office/officeart/2005/8/layout/orgChart1"/>
    <dgm:cxn modelId="{260E5D1E-DECF-4774-9B64-1812B3E3B900}" type="presParOf" srcId="{0C987A8E-54D7-494F-A6F0-41C23D0594AB}" destId="{3721D816-B344-0143-9CAD-FC288FA0CAD7}" srcOrd="0" destOrd="0" presId="urn:microsoft.com/office/officeart/2005/8/layout/orgChart1"/>
    <dgm:cxn modelId="{A0D40156-1CFD-4F86-A9F6-29773F98F296}" type="presParOf" srcId="{0C987A8E-54D7-494F-A6F0-41C23D0594AB}" destId="{31200B4D-B491-C649-BE3B-FC63A0B1B84B}" srcOrd="1" destOrd="0" presId="urn:microsoft.com/office/officeart/2005/8/layout/orgChart1"/>
    <dgm:cxn modelId="{43A07EBD-BC5B-4545-B8C0-1C04974B9D5C}" type="presParOf" srcId="{F6467816-E092-B643-9A2D-E43F8628B39E}" destId="{B69C354F-7133-8440-B948-A2E18ADB346E}" srcOrd="1" destOrd="0" presId="urn:microsoft.com/office/officeart/2005/8/layout/orgChart1"/>
    <dgm:cxn modelId="{0D3A94B4-5EED-497D-98D1-E48AB2EE389E}" type="presParOf" srcId="{F6467816-E092-B643-9A2D-E43F8628B39E}" destId="{238CB57E-B35C-DF45-B75F-84B6354DB4E5}" srcOrd="2" destOrd="0" presId="urn:microsoft.com/office/officeart/2005/8/layout/orgChart1"/>
    <dgm:cxn modelId="{38E6312C-3D23-43F7-B99A-C6319C0932D5}" type="presParOf" srcId="{B91BDEC0-AD2D-554A-A00C-04AE807834FF}" destId="{7005FCA2-3B39-6C43-A34B-716C04A296DD}" srcOrd="4" destOrd="0" presId="urn:microsoft.com/office/officeart/2005/8/layout/orgChart1"/>
    <dgm:cxn modelId="{CF9A0DB6-68E5-42A7-9168-B505DF8A3DC9}" type="presParOf" srcId="{B91BDEC0-AD2D-554A-A00C-04AE807834FF}" destId="{C777835F-C045-EC47-8FC4-F4F1308F0F44}" srcOrd="5" destOrd="0" presId="urn:microsoft.com/office/officeart/2005/8/layout/orgChart1"/>
    <dgm:cxn modelId="{20E06B3D-6AEC-47D9-B508-C09D65CF649F}" type="presParOf" srcId="{C777835F-C045-EC47-8FC4-F4F1308F0F44}" destId="{94A45ECF-0E54-8249-B9B0-FD74B1104C77}" srcOrd="0" destOrd="0" presId="urn:microsoft.com/office/officeart/2005/8/layout/orgChart1"/>
    <dgm:cxn modelId="{37E1BB46-C680-4868-8D10-2039C9CEE923}" type="presParOf" srcId="{94A45ECF-0E54-8249-B9B0-FD74B1104C77}" destId="{FE5DF1E7-FA22-7B41-AD2B-F1592BE50DCE}" srcOrd="0" destOrd="0" presId="urn:microsoft.com/office/officeart/2005/8/layout/orgChart1"/>
    <dgm:cxn modelId="{5B82183A-A555-4BA2-935B-65549FE5C8C7}" type="presParOf" srcId="{94A45ECF-0E54-8249-B9B0-FD74B1104C77}" destId="{5EE934BE-BA26-B54A-B8BF-0575AD4D6402}" srcOrd="1" destOrd="0" presId="urn:microsoft.com/office/officeart/2005/8/layout/orgChart1"/>
    <dgm:cxn modelId="{17F5E47C-CCE5-446E-93D4-A65D9083B6D1}" type="presParOf" srcId="{C777835F-C045-EC47-8FC4-F4F1308F0F44}" destId="{F8891EA2-DE41-A741-9B38-A188A4F36889}" srcOrd="1" destOrd="0" presId="urn:microsoft.com/office/officeart/2005/8/layout/orgChart1"/>
    <dgm:cxn modelId="{1E15743B-F25F-48EC-89D3-5670201DD13F}" type="presParOf" srcId="{C777835F-C045-EC47-8FC4-F4F1308F0F44}" destId="{B2017D52-3CAC-A549-BD87-236D1ABD69C6}" srcOrd="2" destOrd="0" presId="urn:microsoft.com/office/officeart/2005/8/layout/orgChart1"/>
    <dgm:cxn modelId="{91B8F383-55F7-4FB9-BBE1-F477D06412F2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3 253 est multiple de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>
        <a:solidFill>
          <a:schemeClr val="accent4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>
        <a:solidFill>
          <a:schemeClr val="accent4">
            <a:lumMod val="40000"/>
            <a:lumOff val="6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 custScaleX="88417" custScaleY="884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12B61BB0-D372-A64F-A234-099BE5C4A149}" type="pres">
      <dgm:prSet presAssocID="{9B0BEBCA-6601-8C4C-AF67-0860EAA00AC9}" presName="Name37" presStyleLbl="parChTrans1D2" presStyleIdx="0" presStyleCnt="2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0" presStyleCnt="2" custScaleX="92500" custScaleY="89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0" presStyleCnt="2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1" presStyleCnt="2" custScaleX="92299" custScaleY="908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1" presStyleCnt="2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964FF27B-5680-440A-B823-428D73C7901E}" type="presOf" srcId="{49AF07A9-3704-B54C-9966-7D65ACC7FC82}" destId="{F7375495-1E01-D945-9A67-0034AFF2DF2D}" srcOrd="1" destOrd="0" presId="urn:microsoft.com/office/officeart/2005/8/layout/orgChart1"/>
    <dgm:cxn modelId="{234E446A-8C67-4F8C-AAE6-7E346A7BA0D3}" type="presOf" srcId="{9B0BEBCA-6601-8C4C-AF67-0860EAA00AC9}" destId="{12B61BB0-D372-A64F-A234-099BE5C4A149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7874EDF4-BE5A-47F7-B173-7A17AAAF4D71}" type="presOf" srcId="{E522763F-61B8-B543-AA46-B4200D5410FA}" destId="{89746799-ABA1-B74B-93DE-E1968E4D57EF}" srcOrd="0" destOrd="0" presId="urn:microsoft.com/office/officeart/2005/8/layout/orgChart1"/>
    <dgm:cxn modelId="{AFD2DEEB-F216-4936-9E4F-3063DF307E27}" type="presOf" srcId="{3546D5F8-726C-714E-8F84-B8BCD2763FB1}" destId="{5EE934BE-BA26-B54A-B8BF-0575AD4D6402}" srcOrd="1" destOrd="0" presId="urn:microsoft.com/office/officeart/2005/8/layout/orgChart1"/>
    <dgm:cxn modelId="{CF94C101-ACF8-4ADB-AB8A-4F837ECE2F74}" type="presOf" srcId="{3546D5F8-726C-714E-8F84-B8BCD2763FB1}" destId="{FE5DF1E7-FA22-7B41-AD2B-F1592BE50DCE}" srcOrd="0" destOrd="0" presId="urn:microsoft.com/office/officeart/2005/8/layout/orgChart1"/>
    <dgm:cxn modelId="{10CFBC22-E2DB-4BBC-9D5A-B2792221E5F1}" type="presOf" srcId="{544C532D-3BA3-0344-AF74-F80544E3FDBD}" destId="{7005FCA2-3B39-6C43-A34B-716C04A296DD}" srcOrd="0" destOrd="0" presId="urn:microsoft.com/office/officeart/2005/8/layout/orgChart1"/>
    <dgm:cxn modelId="{441E3FE3-160A-C640-9C64-326C54C272AF}" srcId="{49AF07A9-3704-B54C-9966-7D65ACC7FC82}" destId="{3546D5F8-726C-714E-8F84-B8BCD2763FB1}" srcOrd="1" destOrd="0" parTransId="{544C532D-3BA3-0344-AF74-F80544E3FDBD}" sibTransId="{C514728C-6C5D-E14B-AB75-3B3168C759EB}"/>
    <dgm:cxn modelId="{A5C681CE-5692-4F2B-A258-94016A4F5F28}" type="presOf" srcId="{B3DC8C37-5EA5-CE4F-BE77-2180B03EE777}" destId="{3721D816-B344-0143-9CAD-FC288FA0CAD7}" srcOrd="0" destOrd="0" presId="urn:microsoft.com/office/officeart/2005/8/layout/orgChart1"/>
    <dgm:cxn modelId="{1BEA4B93-B816-42AF-AD5A-7C9F80CD4CA3}" type="presOf" srcId="{49AF07A9-3704-B54C-9966-7D65ACC7FC82}" destId="{AC0B563E-20AE-BF41-AFDB-AA24D9E3CBFD}" srcOrd="0" destOrd="0" presId="urn:microsoft.com/office/officeart/2005/8/layout/orgChart1"/>
    <dgm:cxn modelId="{ACAA7005-E3A2-DB43-84F3-38DE3024699F}" srcId="{49AF07A9-3704-B54C-9966-7D65ACC7FC82}" destId="{B3DC8C37-5EA5-CE4F-BE77-2180B03EE777}" srcOrd="0" destOrd="0" parTransId="{9B0BEBCA-6601-8C4C-AF67-0860EAA00AC9}" sibTransId="{9C5F7393-6E63-3B41-9CA7-DE1ECB94515E}"/>
    <dgm:cxn modelId="{B1041DCC-05E9-42F1-8B62-7A2894BE5013}" type="presOf" srcId="{B3DC8C37-5EA5-CE4F-BE77-2180B03EE777}" destId="{31200B4D-B491-C649-BE3B-FC63A0B1B84B}" srcOrd="1" destOrd="0" presId="urn:microsoft.com/office/officeart/2005/8/layout/orgChart1"/>
    <dgm:cxn modelId="{5E7B2490-AEA6-4359-8510-06665B87318D}" type="presParOf" srcId="{89746799-ABA1-B74B-93DE-E1968E4D57EF}" destId="{5EFBD914-58A7-904C-B082-2F6D97B00776}" srcOrd="0" destOrd="0" presId="urn:microsoft.com/office/officeart/2005/8/layout/orgChart1"/>
    <dgm:cxn modelId="{FD31A049-39F4-4B34-8217-D534E7083C51}" type="presParOf" srcId="{5EFBD914-58A7-904C-B082-2F6D97B00776}" destId="{33280285-CFB4-F946-AC04-1A6C9CDAAD79}" srcOrd="0" destOrd="0" presId="urn:microsoft.com/office/officeart/2005/8/layout/orgChart1"/>
    <dgm:cxn modelId="{3824A44D-3ED3-4F7B-91CF-20E360D9685E}" type="presParOf" srcId="{33280285-CFB4-F946-AC04-1A6C9CDAAD79}" destId="{AC0B563E-20AE-BF41-AFDB-AA24D9E3CBFD}" srcOrd="0" destOrd="0" presId="urn:microsoft.com/office/officeart/2005/8/layout/orgChart1"/>
    <dgm:cxn modelId="{9BAD451E-BDE7-4111-8815-6FF08121DC10}" type="presParOf" srcId="{33280285-CFB4-F946-AC04-1A6C9CDAAD79}" destId="{F7375495-1E01-D945-9A67-0034AFF2DF2D}" srcOrd="1" destOrd="0" presId="urn:microsoft.com/office/officeart/2005/8/layout/orgChart1"/>
    <dgm:cxn modelId="{F1B5BE35-AA3A-4377-AD9E-1377965D8B02}" type="presParOf" srcId="{5EFBD914-58A7-904C-B082-2F6D97B00776}" destId="{B91BDEC0-AD2D-554A-A00C-04AE807834FF}" srcOrd="1" destOrd="0" presId="urn:microsoft.com/office/officeart/2005/8/layout/orgChart1"/>
    <dgm:cxn modelId="{CCDD442B-5D63-4C8F-A234-06CAA6CCE8FF}" type="presParOf" srcId="{B91BDEC0-AD2D-554A-A00C-04AE807834FF}" destId="{12B61BB0-D372-A64F-A234-099BE5C4A149}" srcOrd="0" destOrd="0" presId="urn:microsoft.com/office/officeart/2005/8/layout/orgChart1"/>
    <dgm:cxn modelId="{AF07DE59-61A3-40E5-92A4-38EF7843769E}" type="presParOf" srcId="{B91BDEC0-AD2D-554A-A00C-04AE807834FF}" destId="{F6467816-E092-B643-9A2D-E43F8628B39E}" srcOrd="1" destOrd="0" presId="urn:microsoft.com/office/officeart/2005/8/layout/orgChart1"/>
    <dgm:cxn modelId="{1A3F047C-DCC0-4EBD-8477-7A099D545392}" type="presParOf" srcId="{F6467816-E092-B643-9A2D-E43F8628B39E}" destId="{0C987A8E-54D7-494F-A6F0-41C23D0594AB}" srcOrd="0" destOrd="0" presId="urn:microsoft.com/office/officeart/2005/8/layout/orgChart1"/>
    <dgm:cxn modelId="{9238A054-604F-4071-8A9E-A2BC0A61E1A8}" type="presParOf" srcId="{0C987A8E-54D7-494F-A6F0-41C23D0594AB}" destId="{3721D816-B344-0143-9CAD-FC288FA0CAD7}" srcOrd="0" destOrd="0" presId="urn:microsoft.com/office/officeart/2005/8/layout/orgChart1"/>
    <dgm:cxn modelId="{DB3C327C-1AFD-4C5A-BF07-89E566412A48}" type="presParOf" srcId="{0C987A8E-54D7-494F-A6F0-41C23D0594AB}" destId="{31200B4D-B491-C649-BE3B-FC63A0B1B84B}" srcOrd="1" destOrd="0" presId="urn:microsoft.com/office/officeart/2005/8/layout/orgChart1"/>
    <dgm:cxn modelId="{10E7BDF3-6637-434D-8F78-20DDEC0F8DB1}" type="presParOf" srcId="{F6467816-E092-B643-9A2D-E43F8628B39E}" destId="{B69C354F-7133-8440-B948-A2E18ADB346E}" srcOrd="1" destOrd="0" presId="urn:microsoft.com/office/officeart/2005/8/layout/orgChart1"/>
    <dgm:cxn modelId="{2A0CD33C-657D-47D2-A0A3-231CBC49BC4F}" type="presParOf" srcId="{F6467816-E092-B643-9A2D-E43F8628B39E}" destId="{238CB57E-B35C-DF45-B75F-84B6354DB4E5}" srcOrd="2" destOrd="0" presId="urn:microsoft.com/office/officeart/2005/8/layout/orgChart1"/>
    <dgm:cxn modelId="{04578B1B-35EE-4AEC-B350-C3BFB7871DF1}" type="presParOf" srcId="{B91BDEC0-AD2D-554A-A00C-04AE807834FF}" destId="{7005FCA2-3B39-6C43-A34B-716C04A296DD}" srcOrd="2" destOrd="0" presId="urn:microsoft.com/office/officeart/2005/8/layout/orgChart1"/>
    <dgm:cxn modelId="{E5F32EE0-E7E2-4BB9-B72C-A92DC00602F1}" type="presParOf" srcId="{B91BDEC0-AD2D-554A-A00C-04AE807834FF}" destId="{C777835F-C045-EC47-8FC4-F4F1308F0F44}" srcOrd="3" destOrd="0" presId="urn:microsoft.com/office/officeart/2005/8/layout/orgChart1"/>
    <dgm:cxn modelId="{2391A85A-240C-4B9C-8F25-BDAA4DFA5EB8}" type="presParOf" srcId="{C777835F-C045-EC47-8FC4-F4F1308F0F44}" destId="{94A45ECF-0E54-8249-B9B0-FD74B1104C77}" srcOrd="0" destOrd="0" presId="urn:microsoft.com/office/officeart/2005/8/layout/orgChart1"/>
    <dgm:cxn modelId="{5BECD824-9170-4BD2-93EF-6C68B870A0FE}" type="presParOf" srcId="{94A45ECF-0E54-8249-B9B0-FD74B1104C77}" destId="{FE5DF1E7-FA22-7B41-AD2B-F1592BE50DCE}" srcOrd="0" destOrd="0" presId="urn:microsoft.com/office/officeart/2005/8/layout/orgChart1"/>
    <dgm:cxn modelId="{1F9178CE-0797-49D8-B7F0-C044BD30E0A1}" type="presParOf" srcId="{94A45ECF-0E54-8249-B9B0-FD74B1104C77}" destId="{5EE934BE-BA26-B54A-B8BF-0575AD4D6402}" srcOrd="1" destOrd="0" presId="urn:microsoft.com/office/officeart/2005/8/layout/orgChart1"/>
    <dgm:cxn modelId="{2BE7CE71-1723-4175-B63A-F474847E0EC3}" type="presParOf" srcId="{C777835F-C045-EC47-8FC4-F4F1308F0F44}" destId="{F8891EA2-DE41-A741-9B38-A188A4F36889}" srcOrd="1" destOrd="0" presId="urn:microsoft.com/office/officeart/2005/8/layout/orgChart1"/>
    <dgm:cxn modelId="{AEB317D8-6D10-4F12-BC5D-71EC6971D916}" type="presParOf" srcId="{C777835F-C045-EC47-8FC4-F4F1308F0F44}" destId="{B2017D52-3CAC-A549-BD87-236D1ABD69C6}" srcOrd="2" destOrd="0" presId="urn:microsoft.com/office/officeart/2005/8/layout/orgChart1"/>
    <dgm:cxn modelId="{10CF2E41-E551-43F2-ADBA-65412D1A501B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50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dirty="0"/>
            <a:t>300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475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420</a:t>
          </a:r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20B1F974-F689-4FC0-A096-E299B1451F8B}" type="presOf" srcId="{E522763F-61B8-B543-AA46-B4200D5410FA}" destId="{89746799-ABA1-B74B-93DE-E1968E4D57EF}" srcOrd="0" destOrd="0" presId="urn:microsoft.com/office/officeart/2005/8/layout/orgChart1"/>
    <dgm:cxn modelId="{97C008C3-EB6D-4DB9-9074-8A4A9ED4F396}" type="presOf" srcId="{B3DC8C37-5EA5-CE4F-BE77-2180B03EE777}" destId="{31200B4D-B491-C649-BE3B-FC63A0B1B84B}" srcOrd="1" destOrd="0" presId="urn:microsoft.com/office/officeart/2005/8/layout/orgChart1"/>
    <dgm:cxn modelId="{98A8185B-1536-47BD-97A1-00C7AA5A48FE}" type="presOf" srcId="{9B0BEBCA-6601-8C4C-AF67-0860EAA00AC9}" destId="{12B61BB0-D372-A64F-A234-099BE5C4A149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452CB412-48D3-4212-AF85-90E825F1821B}" type="presOf" srcId="{49AF07A9-3704-B54C-9966-7D65ACC7FC82}" destId="{F7375495-1E01-D945-9A67-0034AFF2DF2D}" srcOrd="1" destOrd="0" presId="urn:microsoft.com/office/officeart/2005/8/layout/orgChart1"/>
    <dgm:cxn modelId="{88BBD94C-58C9-45FF-B62D-0DFFA6448D1C}" type="presOf" srcId="{4A53FE38-F409-2348-A2FE-71117C0DEFC2}" destId="{D53EBBBD-A7EF-3B47-9F95-0F38C4EC920E}" srcOrd="0" destOrd="0" presId="urn:microsoft.com/office/officeart/2005/8/layout/orgChart1"/>
    <dgm:cxn modelId="{DD4CA159-9A09-4DFC-B743-8257146D943C}" type="presOf" srcId="{3546D5F8-726C-714E-8F84-B8BCD2763FB1}" destId="{5EE934BE-BA26-B54A-B8BF-0575AD4D6402}" srcOrd="1" destOrd="0" presId="urn:microsoft.com/office/officeart/2005/8/layout/orgChart1"/>
    <dgm:cxn modelId="{16B16EAE-64E6-4CAE-8B12-59F76CB77C12}" type="presOf" srcId="{3546D5F8-726C-714E-8F84-B8BCD2763FB1}" destId="{FE5DF1E7-FA22-7B41-AD2B-F1592BE50DCE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A2192CFE-374E-4D66-B875-645B588CE313}" type="presOf" srcId="{B3DC8C37-5EA5-CE4F-BE77-2180B03EE777}" destId="{3721D816-B344-0143-9CAD-FC288FA0CAD7}" srcOrd="0" destOrd="0" presId="urn:microsoft.com/office/officeart/2005/8/layout/orgChart1"/>
    <dgm:cxn modelId="{C15A30E3-2513-4EF1-A932-15043DF3E0D2}" type="presOf" srcId="{49AF07A9-3704-B54C-9966-7D65ACC7FC82}" destId="{AC0B563E-20AE-BF41-AFDB-AA24D9E3CBFD}" srcOrd="0" destOrd="0" presId="urn:microsoft.com/office/officeart/2005/8/layout/orgChart1"/>
    <dgm:cxn modelId="{B2642197-15DF-4C02-A167-1885BD6A7350}" type="presOf" srcId="{4A53FE38-F409-2348-A2FE-71117C0DEFC2}" destId="{6CABCFCC-3896-9041-A3FC-5C3EE93F3A08}" srcOrd="1" destOrd="0" presId="urn:microsoft.com/office/officeart/2005/8/layout/orgChart1"/>
    <dgm:cxn modelId="{E22EE5FC-281D-473F-BB47-62A4A3AD1828}" type="presOf" srcId="{53C0CE14-DD03-084B-BFFC-B588574CC154}" destId="{3D939D3E-3FDE-A24A-934B-84693FD218E2}" srcOrd="0" destOrd="0" presId="urn:microsoft.com/office/officeart/2005/8/layout/orgChart1"/>
    <dgm:cxn modelId="{ECF78552-0670-44CB-9D82-48196A4FCB09}" type="presOf" srcId="{544C532D-3BA3-0344-AF74-F80544E3FDBD}" destId="{7005FCA2-3B39-6C43-A34B-716C04A296DD}" srcOrd="0" destOrd="0" presId="urn:microsoft.com/office/officeart/2005/8/layout/orgChart1"/>
    <dgm:cxn modelId="{8CB4752B-C89D-4592-AA72-49129107E06D}" type="presParOf" srcId="{89746799-ABA1-B74B-93DE-E1968E4D57EF}" destId="{5EFBD914-58A7-904C-B082-2F6D97B00776}" srcOrd="0" destOrd="0" presId="urn:microsoft.com/office/officeart/2005/8/layout/orgChart1"/>
    <dgm:cxn modelId="{483DD227-44E3-451A-9E50-2F54E4F236D2}" type="presParOf" srcId="{5EFBD914-58A7-904C-B082-2F6D97B00776}" destId="{33280285-CFB4-F946-AC04-1A6C9CDAAD79}" srcOrd="0" destOrd="0" presId="urn:microsoft.com/office/officeart/2005/8/layout/orgChart1"/>
    <dgm:cxn modelId="{8045730B-45A7-436F-85EF-561FACC927F7}" type="presParOf" srcId="{33280285-CFB4-F946-AC04-1A6C9CDAAD79}" destId="{AC0B563E-20AE-BF41-AFDB-AA24D9E3CBFD}" srcOrd="0" destOrd="0" presId="urn:microsoft.com/office/officeart/2005/8/layout/orgChart1"/>
    <dgm:cxn modelId="{6033523E-D6BA-4A59-84FC-039C815029F8}" type="presParOf" srcId="{33280285-CFB4-F946-AC04-1A6C9CDAAD79}" destId="{F7375495-1E01-D945-9A67-0034AFF2DF2D}" srcOrd="1" destOrd="0" presId="urn:microsoft.com/office/officeart/2005/8/layout/orgChart1"/>
    <dgm:cxn modelId="{BE45358A-AAE9-4497-9D7A-42CFC61D3722}" type="presParOf" srcId="{5EFBD914-58A7-904C-B082-2F6D97B00776}" destId="{B91BDEC0-AD2D-554A-A00C-04AE807834FF}" srcOrd="1" destOrd="0" presId="urn:microsoft.com/office/officeart/2005/8/layout/orgChart1"/>
    <dgm:cxn modelId="{E880EEAF-7BE9-4ACE-B624-34BB2E824FD9}" type="presParOf" srcId="{B91BDEC0-AD2D-554A-A00C-04AE807834FF}" destId="{3D939D3E-3FDE-A24A-934B-84693FD218E2}" srcOrd="0" destOrd="0" presId="urn:microsoft.com/office/officeart/2005/8/layout/orgChart1"/>
    <dgm:cxn modelId="{3A242D15-4E9A-4B76-9A6F-7B44D410E68D}" type="presParOf" srcId="{B91BDEC0-AD2D-554A-A00C-04AE807834FF}" destId="{3D5E03C1-0CBB-654D-AE1A-CBC92EC503AF}" srcOrd="1" destOrd="0" presId="urn:microsoft.com/office/officeart/2005/8/layout/orgChart1"/>
    <dgm:cxn modelId="{FFE546B1-AD6C-4C6F-9410-527B5FB10304}" type="presParOf" srcId="{3D5E03C1-0CBB-654D-AE1A-CBC92EC503AF}" destId="{878F7D68-439C-A44A-97BB-54FCB9E131D8}" srcOrd="0" destOrd="0" presId="urn:microsoft.com/office/officeart/2005/8/layout/orgChart1"/>
    <dgm:cxn modelId="{E3A047C4-F437-43B6-A87F-3186FBA5A9BC}" type="presParOf" srcId="{878F7D68-439C-A44A-97BB-54FCB9E131D8}" destId="{D53EBBBD-A7EF-3B47-9F95-0F38C4EC920E}" srcOrd="0" destOrd="0" presId="urn:microsoft.com/office/officeart/2005/8/layout/orgChart1"/>
    <dgm:cxn modelId="{CA0B2ABB-C7AC-4629-8D5E-C56B8BD2042D}" type="presParOf" srcId="{878F7D68-439C-A44A-97BB-54FCB9E131D8}" destId="{6CABCFCC-3896-9041-A3FC-5C3EE93F3A08}" srcOrd="1" destOrd="0" presId="urn:microsoft.com/office/officeart/2005/8/layout/orgChart1"/>
    <dgm:cxn modelId="{2F2C4466-20A0-4027-A262-85F1CC560B22}" type="presParOf" srcId="{3D5E03C1-0CBB-654D-AE1A-CBC92EC503AF}" destId="{15954BD8-2A59-DB4A-B4A2-5EA607918635}" srcOrd="1" destOrd="0" presId="urn:microsoft.com/office/officeart/2005/8/layout/orgChart1"/>
    <dgm:cxn modelId="{615DF59A-A713-4FE7-906F-E6BD9D7E6B56}" type="presParOf" srcId="{3D5E03C1-0CBB-654D-AE1A-CBC92EC503AF}" destId="{0AECB273-5892-F44F-8547-459471ECF98A}" srcOrd="2" destOrd="0" presId="urn:microsoft.com/office/officeart/2005/8/layout/orgChart1"/>
    <dgm:cxn modelId="{EEDFCA6A-3782-4A05-B326-A1D96CE7D194}" type="presParOf" srcId="{B91BDEC0-AD2D-554A-A00C-04AE807834FF}" destId="{12B61BB0-D372-A64F-A234-099BE5C4A149}" srcOrd="2" destOrd="0" presId="urn:microsoft.com/office/officeart/2005/8/layout/orgChart1"/>
    <dgm:cxn modelId="{0E787000-3615-4150-8206-F785D22EEA85}" type="presParOf" srcId="{B91BDEC0-AD2D-554A-A00C-04AE807834FF}" destId="{F6467816-E092-B643-9A2D-E43F8628B39E}" srcOrd="3" destOrd="0" presId="urn:microsoft.com/office/officeart/2005/8/layout/orgChart1"/>
    <dgm:cxn modelId="{89AE7B68-2AA8-4987-A8A6-507ED748B0AE}" type="presParOf" srcId="{F6467816-E092-B643-9A2D-E43F8628B39E}" destId="{0C987A8E-54D7-494F-A6F0-41C23D0594AB}" srcOrd="0" destOrd="0" presId="urn:microsoft.com/office/officeart/2005/8/layout/orgChart1"/>
    <dgm:cxn modelId="{23BC0AFB-79FD-4733-AA16-0166222D8113}" type="presParOf" srcId="{0C987A8E-54D7-494F-A6F0-41C23D0594AB}" destId="{3721D816-B344-0143-9CAD-FC288FA0CAD7}" srcOrd="0" destOrd="0" presId="urn:microsoft.com/office/officeart/2005/8/layout/orgChart1"/>
    <dgm:cxn modelId="{7E6F35BD-BD55-46AC-B7E0-5723B77E8872}" type="presParOf" srcId="{0C987A8E-54D7-494F-A6F0-41C23D0594AB}" destId="{31200B4D-B491-C649-BE3B-FC63A0B1B84B}" srcOrd="1" destOrd="0" presId="urn:microsoft.com/office/officeart/2005/8/layout/orgChart1"/>
    <dgm:cxn modelId="{56011F9E-504B-42A2-8CBF-6113CC888BD5}" type="presParOf" srcId="{F6467816-E092-B643-9A2D-E43F8628B39E}" destId="{B69C354F-7133-8440-B948-A2E18ADB346E}" srcOrd="1" destOrd="0" presId="urn:microsoft.com/office/officeart/2005/8/layout/orgChart1"/>
    <dgm:cxn modelId="{BFD58D42-D7E4-4C02-96A4-266DABCBA6B0}" type="presParOf" srcId="{F6467816-E092-B643-9A2D-E43F8628B39E}" destId="{238CB57E-B35C-DF45-B75F-84B6354DB4E5}" srcOrd="2" destOrd="0" presId="urn:microsoft.com/office/officeart/2005/8/layout/orgChart1"/>
    <dgm:cxn modelId="{1BAC3834-DDEB-4539-8B09-48C7E30D5647}" type="presParOf" srcId="{B91BDEC0-AD2D-554A-A00C-04AE807834FF}" destId="{7005FCA2-3B39-6C43-A34B-716C04A296DD}" srcOrd="4" destOrd="0" presId="urn:microsoft.com/office/officeart/2005/8/layout/orgChart1"/>
    <dgm:cxn modelId="{59B54924-D1AC-45CE-9D6A-8FB47B2D563C}" type="presParOf" srcId="{B91BDEC0-AD2D-554A-A00C-04AE807834FF}" destId="{C777835F-C045-EC47-8FC4-F4F1308F0F44}" srcOrd="5" destOrd="0" presId="urn:microsoft.com/office/officeart/2005/8/layout/orgChart1"/>
    <dgm:cxn modelId="{DDB99B67-A697-4B5D-8F5B-A3D49E5CCBF3}" type="presParOf" srcId="{C777835F-C045-EC47-8FC4-F4F1308F0F44}" destId="{94A45ECF-0E54-8249-B9B0-FD74B1104C77}" srcOrd="0" destOrd="0" presId="urn:microsoft.com/office/officeart/2005/8/layout/orgChart1"/>
    <dgm:cxn modelId="{5C055005-737E-4580-95BD-D8909197AC73}" type="presParOf" srcId="{94A45ECF-0E54-8249-B9B0-FD74B1104C77}" destId="{FE5DF1E7-FA22-7B41-AD2B-F1592BE50DCE}" srcOrd="0" destOrd="0" presId="urn:microsoft.com/office/officeart/2005/8/layout/orgChart1"/>
    <dgm:cxn modelId="{00D3710A-A491-48F7-85C1-E98459F8DA46}" type="presParOf" srcId="{94A45ECF-0E54-8249-B9B0-FD74B1104C77}" destId="{5EE934BE-BA26-B54A-B8BF-0575AD4D6402}" srcOrd="1" destOrd="0" presId="urn:microsoft.com/office/officeart/2005/8/layout/orgChart1"/>
    <dgm:cxn modelId="{4EEE4B6B-1008-4761-85A0-54C3B6155E39}" type="presParOf" srcId="{C777835F-C045-EC47-8FC4-F4F1308F0F44}" destId="{F8891EA2-DE41-A741-9B38-A188A4F36889}" srcOrd="1" destOrd="0" presId="urn:microsoft.com/office/officeart/2005/8/layout/orgChart1"/>
    <dgm:cxn modelId="{1142BD04-96F9-44C8-95AB-7DEFAB431886}" type="presParOf" srcId="{C777835F-C045-EC47-8FC4-F4F1308F0F44}" destId="{B2017D52-3CAC-A549-BD87-236D1ABD69C6}" srcOrd="2" destOrd="0" presId="urn:microsoft.com/office/officeart/2005/8/layout/orgChart1"/>
    <dgm:cxn modelId="{0286ED2B-BB9F-48B7-B808-C1395C2BD6F4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50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300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37224C76-4D7B-423A-93F3-EEC20A69245D}" type="presOf" srcId="{4A53FE38-F409-2348-A2FE-71117C0DEFC2}" destId="{D53EBBBD-A7EF-3B47-9F95-0F38C4EC920E}" srcOrd="0" destOrd="0" presId="urn:microsoft.com/office/officeart/2005/8/layout/orgChart1"/>
    <dgm:cxn modelId="{5D9B2550-C7B8-44C9-810E-666C70D1FD84}" type="presOf" srcId="{9B0BEBCA-6601-8C4C-AF67-0860EAA00AC9}" destId="{12B61BB0-D372-A64F-A234-099BE5C4A149}" srcOrd="0" destOrd="0" presId="urn:microsoft.com/office/officeart/2005/8/layout/orgChart1"/>
    <dgm:cxn modelId="{01605CB1-3FC9-4796-8270-4B19790142A2}" type="presOf" srcId="{B3DC8C37-5EA5-CE4F-BE77-2180B03EE777}" destId="{3721D816-B344-0143-9CAD-FC288FA0CAD7}" srcOrd="0" destOrd="0" presId="urn:microsoft.com/office/officeart/2005/8/layout/orgChart1"/>
    <dgm:cxn modelId="{666B6009-FE43-44D1-8B1B-4496082AB984}" type="presOf" srcId="{49AF07A9-3704-B54C-9966-7D65ACC7FC82}" destId="{F7375495-1E01-D945-9A67-0034AFF2DF2D}" srcOrd="1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762160E5-3063-4F8B-A24C-0265BB20A32D}" type="presOf" srcId="{49AF07A9-3704-B54C-9966-7D65ACC7FC82}" destId="{AC0B563E-20AE-BF41-AFDB-AA24D9E3CBFD}" srcOrd="0" destOrd="0" presId="urn:microsoft.com/office/officeart/2005/8/layout/orgChart1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9ACE4A8F-3B27-4313-BE2C-B307DDD3D5C5}" type="presOf" srcId="{E522763F-61B8-B543-AA46-B4200D5410FA}" destId="{89746799-ABA1-B74B-93DE-E1968E4D57EF}" srcOrd="0" destOrd="0" presId="urn:microsoft.com/office/officeart/2005/8/layout/orgChart1"/>
    <dgm:cxn modelId="{A5B51B6E-3BB5-42DD-A00F-0820BEED6F27}" type="presOf" srcId="{B3DC8C37-5EA5-CE4F-BE77-2180B03EE777}" destId="{31200B4D-B491-C649-BE3B-FC63A0B1B84B}" srcOrd="1" destOrd="0" presId="urn:microsoft.com/office/officeart/2005/8/layout/orgChart1"/>
    <dgm:cxn modelId="{B249BDF1-A81E-45EA-81A5-44BC466D825E}" type="presOf" srcId="{4A53FE38-F409-2348-A2FE-71117C0DEFC2}" destId="{6CABCFCC-3896-9041-A3FC-5C3EE93F3A08}" srcOrd="1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07AC3378-ADA8-4ABD-988E-6EDD61453E6A}" type="presOf" srcId="{3546D5F8-726C-714E-8F84-B8BCD2763FB1}" destId="{5EE934BE-BA26-B54A-B8BF-0575AD4D6402}" srcOrd="1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4CB14AA2-3DC7-4874-841D-2907D2C77865}" type="presOf" srcId="{53C0CE14-DD03-084B-BFFC-B588574CC154}" destId="{3D939D3E-3FDE-A24A-934B-84693FD218E2}" srcOrd="0" destOrd="0" presId="urn:microsoft.com/office/officeart/2005/8/layout/orgChart1"/>
    <dgm:cxn modelId="{BF59B3F9-86D9-4C82-A846-2EA3A5A89BFE}" type="presOf" srcId="{544C532D-3BA3-0344-AF74-F80544E3FDBD}" destId="{7005FCA2-3B39-6C43-A34B-716C04A296DD}" srcOrd="0" destOrd="0" presId="urn:microsoft.com/office/officeart/2005/8/layout/orgChart1"/>
    <dgm:cxn modelId="{40134E6D-AD1A-4526-B210-E8DA15FC6DD6}" type="presOf" srcId="{3546D5F8-726C-714E-8F84-B8BCD2763FB1}" destId="{FE5DF1E7-FA22-7B41-AD2B-F1592BE50DCE}" srcOrd="0" destOrd="0" presId="urn:microsoft.com/office/officeart/2005/8/layout/orgChart1"/>
    <dgm:cxn modelId="{1AC28F24-E313-4131-A9ED-D284B53A22E4}" type="presParOf" srcId="{89746799-ABA1-B74B-93DE-E1968E4D57EF}" destId="{5EFBD914-58A7-904C-B082-2F6D97B00776}" srcOrd="0" destOrd="0" presId="urn:microsoft.com/office/officeart/2005/8/layout/orgChart1"/>
    <dgm:cxn modelId="{96F690B8-4DD2-4B45-8EC9-1CA2599FA21A}" type="presParOf" srcId="{5EFBD914-58A7-904C-B082-2F6D97B00776}" destId="{33280285-CFB4-F946-AC04-1A6C9CDAAD79}" srcOrd="0" destOrd="0" presId="urn:microsoft.com/office/officeart/2005/8/layout/orgChart1"/>
    <dgm:cxn modelId="{B4BC4F65-ABEE-4643-8ED2-11C051A2FC8A}" type="presParOf" srcId="{33280285-CFB4-F946-AC04-1A6C9CDAAD79}" destId="{AC0B563E-20AE-BF41-AFDB-AA24D9E3CBFD}" srcOrd="0" destOrd="0" presId="urn:microsoft.com/office/officeart/2005/8/layout/orgChart1"/>
    <dgm:cxn modelId="{A88FA2DC-A2E2-46AB-95B0-14F614ADF948}" type="presParOf" srcId="{33280285-CFB4-F946-AC04-1A6C9CDAAD79}" destId="{F7375495-1E01-D945-9A67-0034AFF2DF2D}" srcOrd="1" destOrd="0" presId="urn:microsoft.com/office/officeart/2005/8/layout/orgChart1"/>
    <dgm:cxn modelId="{8BC63568-0695-4C7E-BC6B-3C23CB9632AB}" type="presParOf" srcId="{5EFBD914-58A7-904C-B082-2F6D97B00776}" destId="{B91BDEC0-AD2D-554A-A00C-04AE807834FF}" srcOrd="1" destOrd="0" presId="urn:microsoft.com/office/officeart/2005/8/layout/orgChart1"/>
    <dgm:cxn modelId="{AEC9713B-6548-4337-BB91-65C5ED6D62DD}" type="presParOf" srcId="{B91BDEC0-AD2D-554A-A00C-04AE807834FF}" destId="{3D939D3E-3FDE-A24A-934B-84693FD218E2}" srcOrd="0" destOrd="0" presId="urn:microsoft.com/office/officeart/2005/8/layout/orgChart1"/>
    <dgm:cxn modelId="{B720FD0C-67A2-4C9E-A80F-72AA8C41BEAD}" type="presParOf" srcId="{B91BDEC0-AD2D-554A-A00C-04AE807834FF}" destId="{3D5E03C1-0CBB-654D-AE1A-CBC92EC503AF}" srcOrd="1" destOrd="0" presId="urn:microsoft.com/office/officeart/2005/8/layout/orgChart1"/>
    <dgm:cxn modelId="{77472698-7A53-4ADE-A7F3-06B34C3D6784}" type="presParOf" srcId="{3D5E03C1-0CBB-654D-AE1A-CBC92EC503AF}" destId="{878F7D68-439C-A44A-97BB-54FCB9E131D8}" srcOrd="0" destOrd="0" presId="urn:microsoft.com/office/officeart/2005/8/layout/orgChart1"/>
    <dgm:cxn modelId="{CE82D6A3-D4BD-4293-BF52-72F2DCB21C6F}" type="presParOf" srcId="{878F7D68-439C-A44A-97BB-54FCB9E131D8}" destId="{D53EBBBD-A7EF-3B47-9F95-0F38C4EC920E}" srcOrd="0" destOrd="0" presId="urn:microsoft.com/office/officeart/2005/8/layout/orgChart1"/>
    <dgm:cxn modelId="{E12AE505-FC82-4C84-8C50-7ABD4D279CB3}" type="presParOf" srcId="{878F7D68-439C-A44A-97BB-54FCB9E131D8}" destId="{6CABCFCC-3896-9041-A3FC-5C3EE93F3A08}" srcOrd="1" destOrd="0" presId="urn:microsoft.com/office/officeart/2005/8/layout/orgChart1"/>
    <dgm:cxn modelId="{1D0917A0-55C6-4D65-8D0A-A28EA1715D5F}" type="presParOf" srcId="{3D5E03C1-0CBB-654D-AE1A-CBC92EC503AF}" destId="{15954BD8-2A59-DB4A-B4A2-5EA607918635}" srcOrd="1" destOrd="0" presId="urn:microsoft.com/office/officeart/2005/8/layout/orgChart1"/>
    <dgm:cxn modelId="{33D77E92-A86B-4837-91C5-DCB7DAAB65ED}" type="presParOf" srcId="{3D5E03C1-0CBB-654D-AE1A-CBC92EC503AF}" destId="{0AECB273-5892-F44F-8547-459471ECF98A}" srcOrd="2" destOrd="0" presId="urn:microsoft.com/office/officeart/2005/8/layout/orgChart1"/>
    <dgm:cxn modelId="{3E7E935C-AF6E-4E1B-80D5-A32CA1D25D1E}" type="presParOf" srcId="{B91BDEC0-AD2D-554A-A00C-04AE807834FF}" destId="{12B61BB0-D372-A64F-A234-099BE5C4A149}" srcOrd="2" destOrd="0" presId="urn:microsoft.com/office/officeart/2005/8/layout/orgChart1"/>
    <dgm:cxn modelId="{4E6B58EC-42F1-4D8E-9DB3-53EA29D68F03}" type="presParOf" srcId="{B91BDEC0-AD2D-554A-A00C-04AE807834FF}" destId="{F6467816-E092-B643-9A2D-E43F8628B39E}" srcOrd="3" destOrd="0" presId="urn:microsoft.com/office/officeart/2005/8/layout/orgChart1"/>
    <dgm:cxn modelId="{2C74B2A2-0450-4F8E-A698-0F353B301E3A}" type="presParOf" srcId="{F6467816-E092-B643-9A2D-E43F8628B39E}" destId="{0C987A8E-54D7-494F-A6F0-41C23D0594AB}" srcOrd="0" destOrd="0" presId="urn:microsoft.com/office/officeart/2005/8/layout/orgChart1"/>
    <dgm:cxn modelId="{5BD81C94-8B67-4271-B80F-3C593FE3AE78}" type="presParOf" srcId="{0C987A8E-54D7-494F-A6F0-41C23D0594AB}" destId="{3721D816-B344-0143-9CAD-FC288FA0CAD7}" srcOrd="0" destOrd="0" presId="urn:microsoft.com/office/officeart/2005/8/layout/orgChart1"/>
    <dgm:cxn modelId="{6175331A-8E8F-4D24-B0E7-49F63D7FB81D}" type="presParOf" srcId="{0C987A8E-54D7-494F-A6F0-41C23D0594AB}" destId="{31200B4D-B491-C649-BE3B-FC63A0B1B84B}" srcOrd="1" destOrd="0" presId="urn:microsoft.com/office/officeart/2005/8/layout/orgChart1"/>
    <dgm:cxn modelId="{6204408F-B110-4395-BEB2-DD3914C79623}" type="presParOf" srcId="{F6467816-E092-B643-9A2D-E43F8628B39E}" destId="{B69C354F-7133-8440-B948-A2E18ADB346E}" srcOrd="1" destOrd="0" presId="urn:microsoft.com/office/officeart/2005/8/layout/orgChart1"/>
    <dgm:cxn modelId="{0607D34C-1DE9-47EB-B6EE-19D15639846E}" type="presParOf" srcId="{F6467816-E092-B643-9A2D-E43F8628B39E}" destId="{238CB57E-B35C-DF45-B75F-84B6354DB4E5}" srcOrd="2" destOrd="0" presId="urn:microsoft.com/office/officeart/2005/8/layout/orgChart1"/>
    <dgm:cxn modelId="{80F26F77-3075-44EB-8E48-57DFCEAB2879}" type="presParOf" srcId="{B91BDEC0-AD2D-554A-A00C-04AE807834FF}" destId="{7005FCA2-3B39-6C43-A34B-716C04A296DD}" srcOrd="4" destOrd="0" presId="urn:microsoft.com/office/officeart/2005/8/layout/orgChart1"/>
    <dgm:cxn modelId="{88C7BB96-C672-4101-BF2D-AED73E351A5F}" type="presParOf" srcId="{B91BDEC0-AD2D-554A-A00C-04AE807834FF}" destId="{C777835F-C045-EC47-8FC4-F4F1308F0F44}" srcOrd="5" destOrd="0" presId="urn:microsoft.com/office/officeart/2005/8/layout/orgChart1"/>
    <dgm:cxn modelId="{B1915A9C-81C7-4F2B-BED6-E9A081A3BADD}" type="presParOf" srcId="{C777835F-C045-EC47-8FC4-F4F1308F0F44}" destId="{94A45ECF-0E54-8249-B9B0-FD74B1104C77}" srcOrd="0" destOrd="0" presId="urn:microsoft.com/office/officeart/2005/8/layout/orgChart1"/>
    <dgm:cxn modelId="{BD179556-2D4D-4AB8-B76A-B0C0807FEED9}" type="presParOf" srcId="{94A45ECF-0E54-8249-B9B0-FD74B1104C77}" destId="{FE5DF1E7-FA22-7B41-AD2B-F1592BE50DCE}" srcOrd="0" destOrd="0" presId="urn:microsoft.com/office/officeart/2005/8/layout/orgChart1"/>
    <dgm:cxn modelId="{BC051568-98D6-4890-9D02-36D9E0BA8A01}" type="presParOf" srcId="{94A45ECF-0E54-8249-B9B0-FD74B1104C77}" destId="{5EE934BE-BA26-B54A-B8BF-0575AD4D6402}" srcOrd="1" destOrd="0" presId="urn:microsoft.com/office/officeart/2005/8/layout/orgChart1"/>
    <dgm:cxn modelId="{8C757198-9C86-4F36-83F8-C8443894EB8A}" type="presParOf" srcId="{C777835F-C045-EC47-8FC4-F4F1308F0F44}" destId="{F8891EA2-DE41-A741-9B38-A188A4F36889}" srcOrd="1" destOrd="0" presId="urn:microsoft.com/office/officeart/2005/8/layout/orgChart1"/>
    <dgm:cxn modelId="{2A21C312-F077-4E8E-8D3D-9138C22329D5}" type="presParOf" srcId="{C777835F-C045-EC47-8FC4-F4F1308F0F44}" destId="{B2017D52-3CAC-A549-BD87-236D1ABD69C6}" srcOrd="2" destOrd="0" presId="urn:microsoft.com/office/officeart/2005/8/layout/orgChart1"/>
    <dgm:cxn modelId="{E9853486-C4FE-4E76-A5A8-8FC93E965100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50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dirty="0"/>
            <a:t>175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2 005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1 600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9095709F-DCA7-4CA2-9F6C-F7834E0926C1}" type="presOf" srcId="{4A53FE38-F409-2348-A2FE-71117C0DEFC2}" destId="{6CABCFCC-3896-9041-A3FC-5C3EE93F3A08}" srcOrd="1" destOrd="0" presId="urn:microsoft.com/office/officeart/2005/8/layout/orgChart1"/>
    <dgm:cxn modelId="{4F0237DC-A24C-4EAF-81AF-087DE463563A}" type="presOf" srcId="{E522763F-61B8-B543-AA46-B4200D5410FA}" destId="{89746799-ABA1-B74B-93DE-E1968E4D57EF}" srcOrd="0" destOrd="0" presId="urn:microsoft.com/office/officeart/2005/8/layout/orgChart1"/>
    <dgm:cxn modelId="{1C6061AC-312B-46C0-AAFB-D55A31EAC1DE}" type="presOf" srcId="{B3DC8C37-5EA5-CE4F-BE77-2180B03EE777}" destId="{31200B4D-B491-C649-BE3B-FC63A0B1B84B}" srcOrd="1" destOrd="0" presId="urn:microsoft.com/office/officeart/2005/8/layout/orgChart1"/>
    <dgm:cxn modelId="{15BF6C69-7EEE-4E79-8157-BEC8AC98CE8A}" type="presOf" srcId="{49AF07A9-3704-B54C-9966-7D65ACC7FC82}" destId="{AC0B563E-20AE-BF41-AFDB-AA24D9E3CBFD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2627C97C-005F-4377-93D8-A43D624B989A}" type="presOf" srcId="{9B0BEBCA-6601-8C4C-AF67-0860EAA00AC9}" destId="{12B61BB0-D372-A64F-A234-099BE5C4A149}" srcOrd="0" destOrd="0" presId="urn:microsoft.com/office/officeart/2005/8/layout/orgChart1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F765FD05-56D6-42DC-854E-3A94E4A749BA}" type="presOf" srcId="{4A53FE38-F409-2348-A2FE-71117C0DEFC2}" destId="{D53EBBBD-A7EF-3B47-9F95-0F38C4EC920E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93BAAAFD-2F21-401E-962B-8D49B1F06EF1}" type="presOf" srcId="{53C0CE14-DD03-084B-BFFC-B588574CC154}" destId="{3D939D3E-3FDE-A24A-934B-84693FD218E2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7BB72857-6A60-4F3B-83EE-42C182ED5E39}" type="presOf" srcId="{3546D5F8-726C-714E-8F84-B8BCD2763FB1}" destId="{5EE934BE-BA26-B54A-B8BF-0575AD4D6402}" srcOrd="1" destOrd="0" presId="urn:microsoft.com/office/officeart/2005/8/layout/orgChart1"/>
    <dgm:cxn modelId="{96AE5637-AACB-4917-8127-0EFBB4249996}" type="presOf" srcId="{B3DC8C37-5EA5-CE4F-BE77-2180B03EE777}" destId="{3721D816-B344-0143-9CAD-FC288FA0CAD7}" srcOrd="0" destOrd="0" presId="urn:microsoft.com/office/officeart/2005/8/layout/orgChart1"/>
    <dgm:cxn modelId="{1DD373B6-D748-4C53-9992-E9B65A11291E}" type="presOf" srcId="{49AF07A9-3704-B54C-9966-7D65ACC7FC82}" destId="{F7375495-1E01-D945-9A67-0034AFF2DF2D}" srcOrd="1" destOrd="0" presId="urn:microsoft.com/office/officeart/2005/8/layout/orgChart1"/>
    <dgm:cxn modelId="{FA0BA6C3-20BA-45B5-BDF2-EF131F65F477}" type="presOf" srcId="{3546D5F8-726C-714E-8F84-B8BCD2763FB1}" destId="{FE5DF1E7-FA22-7B41-AD2B-F1592BE50DCE}" srcOrd="0" destOrd="0" presId="urn:microsoft.com/office/officeart/2005/8/layout/orgChart1"/>
    <dgm:cxn modelId="{FD6EE9B4-3CD9-4391-8D8F-9617737A13E2}" type="presOf" srcId="{544C532D-3BA3-0344-AF74-F80544E3FDBD}" destId="{7005FCA2-3B39-6C43-A34B-716C04A296DD}" srcOrd="0" destOrd="0" presId="urn:microsoft.com/office/officeart/2005/8/layout/orgChart1"/>
    <dgm:cxn modelId="{D499B266-EA7F-4281-B56B-9920F21DC309}" type="presParOf" srcId="{89746799-ABA1-B74B-93DE-E1968E4D57EF}" destId="{5EFBD914-58A7-904C-B082-2F6D97B00776}" srcOrd="0" destOrd="0" presId="urn:microsoft.com/office/officeart/2005/8/layout/orgChart1"/>
    <dgm:cxn modelId="{F6048113-6D82-4A50-8355-E58C3869A625}" type="presParOf" srcId="{5EFBD914-58A7-904C-B082-2F6D97B00776}" destId="{33280285-CFB4-F946-AC04-1A6C9CDAAD79}" srcOrd="0" destOrd="0" presId="urn:microsoft.com/office/officeart/2005/8/layout/orgChart1"/>
    <dgm:cxn modelId="{4BE8E65E-89A8-4545-AADC-3DEB40C5AADE}" type="presParOf" srcId="{33280285-CFB4-F946-AC04-1A6C9CDAAD79}" destId="{AC0B563E-20AE-BF41-AFDB-AA24D9E3CBFD}" srcOrd="0" destOrd="0" presId="urn:microsoft.com/office/officeart/2005/8/layout/orgChart1"/>
    <dgm:cxn modelId="{84713A57-96C9-4475-BBA7-DF23A57B5E4B}" type="presParOf" srcId="{33280285-CFB4-F946-AC04-1A6C9CDAAD79}" destId="{F7375495-1E01-D945-9A67-0034AFF2DF2D}" srcOrd="1" destOrd="0" presId="urn:microsoft.com/office/officeart/2005/8/layout/orgChart1"/>
    <dgm:cxn modelId="{7BD05DB3-14F7-4ACA-9B4D-1015CD1458AB}" type="presParOf" srcId="{5EFBD914-58A7-904C-B082-2F6D97B00776}" destId="{B91BDEC0-AD2D-554A-A00C-04AE807834FF}" srcOrd="1" destOrd="0" presId="urn:microsoft.com/office/officeart/2005/8/layout/orgChart1"/>
    <dgm:cxn modelId="{632FD003-94C9-4335-B36E-43F89C1FE4EC}" type="presParOf" srcId="{B91BDEC0-AD2D-554A-A00C-04AE807834FF}" destId="{3D939D3E-3FDE-A24A-934B-84693FD218E2}" srcOrd="0" destOrd="0" presId="urn:microsoft.com/office/officeart/2005/8/layout/orgChart1"/>
    <dgm:cxn modelId="{643CC663-59D8-400B-B923-84A9CEE1282D}" type="presParOf" srcId="{B91BDEC0-AD2D-554A-A00C-04AE807834FF}" destId="{3D5E03C1-0CBB-654D-AE1A-CBC92EC503AF}" srcOrd="1" destOrd="0" presId="urn:microsoft.com/office/officeart/2005/8/layout/orgChart1"/>
    <dgm:cxn modelId="{BBCC33B7-37EB-4613-986F-8FE68AD3534B}" type="presParOf" srcId="{3D5E03C1-0CBB-654D-AE1A-CBC92EC503AF}" destId="{878F7D68-439C-A44A-97BB-54FCB9E131D8}" srcOrd="0" destOrd="0" presId="urn:microsoft.com/office/officeart/2005/8/layout/orgChart1"/>
    <dgm:cxn modelId="{D8567DD0-8340-43B7-88AB-C6EB1BA7925A}" type="presParOf" srcId="{878F7D68-439C-A44A-97BB-54FCB9E131D8}" destId="{D53EBBBD-A7EF-3B47-9F95-0F38C4EC920E}" srcOrd="0" destOrd="0" presId="urn:microsoft.com/office/officeart/2005/8/layout/orgChart1"/>
    <dgm:cxn modelId="{FF61F045-B6A5-4DBF-AD3A-25A111B83586}" type="presParOf" srcId="{878F7D68-439C-A44A-97BB-54FCB9E131D8}" destId="{6CABCFCC-3896-9041-A3FC-5C3EE93F3A08}" srcOrd="1" destOrd="0" presId="urn:microsoft.com/office/officeart/2005/8/layout/orgChart1"/>
    <dgm:cxn modelId="{48EDD543-5339-48EF-9957-679EF18F1F5C}" type="presParOf" srcId="{3D5E03C1-0CBB-654D-AE1A-CBC92EC503AF}" destId="{15954BD8-2A59-DB4A-B4A2-5EA607918635}" srcOrd="1" destOrd="0" presId="urn:microsoft.com/office/officeart/2005/8/layout/orgChart1"/>
    <dgm:cxn modelId="{0748C46A-E2FD-473F-BE8B-EB56E80E13C1}" type="presParOf" srcId="{3D5E03C1-0CBB-654D-AE1A-CBC92EC503AF}" destId="{0AECB273-5892-F44F-8547-459471ECF98A}" srcOrd="2" destOrd="0" presId="urn:microsoft.com/office/officeart/2005/8/layout/orgChart1"/>
    <dgm:cxn modelId="{C9D803B4-9520-4FEA-99BC-383DC64EB858}" type="presParOf" srcId="{B91BDEC0-AD2D-554A-A00C-04AE807834FF}" destId="{12B61BB0-D372-A64F-A234-099BE5C4A149}" srcOrd="2" destOrd="0" presId="urn:microsoft.com/office/officeart/2005/8/layout/orgChart1"/>
    <dgm:cxn modelId="{AA8E0344-51A4-416A-85CD-B649E16A7F4B}" type="presParOf" srcId="{B91BDEC0-AD2D-554A-A00C-04AE807834FF}" destId="{F6467816-E092-B643-9A2D-E43F8628B39E}" srcOrd="3" destOrd="0" presId="urn:microsoft.com/office/officeart/2005/8/layout/orgChart1"/>
    <dgm:cxn modelId="{B2A2A7D7-A5E9-4028-B129-18ADFA7CC5E4}" type="presParOf" srcId="{F6467816-E092-B643-9A2D-E43F8628B39E}" destId="{0C987A8E-54D7-494F-A6F0-41C23D0594AB}" srcOrd="0" destOrd="0" presId="urn:microsoft.com/office/officeart/2005/8/layout/orgChart1"/>
    <dgm:cxn modelId="{D8B24378-EA8F-4FB4-8788-E1ABDD504768}" type="presParOf" srcId="{0C987A8E-54D7-494F-A6F0-41C23D0594AB}" destId="{3721D816-B344-0143-9CAD-FC288FA0CAD7}" srcOrd="0" destOrd="0" presId="urn:microsoft.com/office/officeart/2005/8/layout/orgChart1"/>
    <dgm:cxn modelId="{6A50275C-A4C1-47F4-A5BE-F5D0F4663C96}" type="presParOf" srcId="{0C987A8E-54D7-494F-A6F0-41C23D0594AB}" destId="{31200B4D-B491-C649-BE3B-FC63A0B1B84B}" srcOrd="1" destOrd="0" presId="urn:microsoft.com/office/officeart/2005/8/layout/orgChart1"/>
    <dgm:cxn modelId="{EC153AF1-3DFD-453E-8B7A-2DA0B21C09A9}" type="presParOf" srcId="{F6467816-E092-B643-9A2D-E43F8628B39E}" destId="{B69C354F-7133-8440-B948-A2E18ADB346E}" srcOrd="1" destOrd="0" presId="urn:microsoft.com/office/officeart/2005/8/layout/orgChart1"/>
    <dgm:cxn modelId="{B2C52C21-F858-4A88-A70F-8243485C10D0}" type="presParOf" srcId="{F6467816-E092-B643-9A2D-E43F8628B39E}" destId="{238CB57E-B35C-DF45-B75F-84B6354DB4E5}" srcOrd="2" destOrd="0" presId="urn:microsoft.com/office/officeart/2005/8/layout/orgChart1"/>
    <dgm:cxn modelId="{CDAAC5CA-27B4-473F-BEAE-4762016863A7}" type="presParOf" srcId="{B91BDEC0-AD2D-554A-A00C-04AE807834FF}" destId="{7005FCA2-3B39-6C43-A34B-716C04A296DD}" srcOrd="4" destOrd="0" presId="urn:microsoft.com/office/officeart/2005/8/layout/orgChart1"/>
    <dgm:cxn modelId="{FA1D9F01-C610-472A-95AF-E086B16D9E59}" type="presParOf" srcId="{B91BDEC0-AD2D-554A-A00C-04AE807834FF}" destId="{C777835F-C045-EC47-8FC4-F4F1308F0F44}" srcOrd="5" destOrd="0" presId="urn:microsoft.com/office/officeart/2005/8/layout/orgChart1"/>
    <dgm:cxn modelId="{D09A0059-A37C-4CE4-849F-11976F86C5E3}" type="presParOf" srcId="{C777835F-C045-EC47-8FC4-F4F1308F0F44}" destId="{94A45ECF-0E54-8249-B9B0-FD74B1104C77}" srcOrd="0" destOrd="0" presId="urn:microsoft.com/office/officeart/2005/8/layout/orgChart1"/>
    <dgm:cxn modelId="{B6D13163-10D4-4D77-B0BA-E50FB13DAF1A}" type="presParOf" srcId="{94A45ECF-0E54-8249-B9B0-FD74B1104C77}" destId="{FE5DF1E7-FA22-7B41-AD2B-F1592BE50DCE}" srcOrd="0" destOrd="0" presId="urn:microsoft.com/office/officeart/2005/8/layout/orgChart1"/>
    <dgm:cxn modelId="{C77A870D-137C-47A9-B9A6-466B32C02332}" type="presParOf" srcId="{94A45ECF-0E54-8249-B9B0-FD74B1104C77}" destId="{5EE934BE-BA26-B54A-B8BF-0575AD4D6402}" srcOrd="1" destOrd="0" presId="urn:microsoft.com/office/officeart/2005/8/layout/orgChart1"/>
    <dgm:cxn modelId="{5E56A09E-0B49-4A0A-81CF-B832A5AD2460}" type="presParOf" srcId="{C777835F-C045-EC47-8FC4-F4F1308F0F44}" destId="{F8891EA2-DE41-A741-9B38-A188A4F36889}" srcOrd="1" destOrd="0" presId="urn:microsoft.com/office/officeart/2005/8/layout/orgChart1"/>
    <dgm:cxn modelId="{145E4D00-6B82-4999-A3A5-DE5943A19A16}" type="presParOf" srcId="{C777835F-C045-EC47-8FC4-F4F1308F0F44}" destId="{B2017D52-3CAC-A549-BD87-236D1ABD69C6}" srcOrd="2" destOrd="0" presId="urn:microsoft.com/office/officeart/2005/8/layout/orgChart1"/>
    <dgm:cxn modelId="{F3D6A123-6B0D-4086-AE71-0D806687C2BF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50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1 600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627863D4-59D1-4C49-9ABB-26EE21AB7B91}" type="presOf" srcId="{E522763F-61B8-B543-AA46-B4200D5410FA}" destId="{89746799-ABA1-B74B-93DE-E1968E4D57EF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91E55103-180F-4A2B-BEAE-F26BD277FCFA}" type="presOf" srcId="{49AF07A9-3704-B54C-9966-7D65ACC7FC82}" destId="{AC0B563E-20AE-BF41-AFDB-AA24D9E3CBFD}" srcOrd="0" destOrd="0" presId="urn:microsoft.com/office/officeart/2005/8/layout/orgChart1"/>
    <dgm:cxn modelId="{2CC085BB-F2D3-4B67-A1E6-CF0385F3D1E0}" type="presOf" srcId="{B3DC8C37-5EA5-CE4F-BE77-2180B03EE777}" destId="{31200B4D-B491-C649-BE3B-FC63A0B1B84B}" srcOrd="1" destOrd="0" presId="urn:microsoft.com/office/officeart/2005/8/layout/orgChart1"/>
    <dgm:cxn modelId="{E58239E6-D81D-49E8-84F3-7B6152B92DCF}" type="presOf" srcId="{49AF07A9-3704-B54C-9966-7D65ACC7FC82}" destId="{F7375495-1E01-D945-9A67-0034AFF2DF2D}" srcOrd="1" destOrd="0" presId="urn:microsoft.com/office/officeart/2005/8/layout/orgChart1"/>
    <dgm:cxn modelId="{C7E422FE-0997-443A-B6B3-E10710240281}" type="presOf" srcId="{3546D5F8-726C-714E-8F84-B8BCD2763FB1}" destId="{FE5DF1E7-FA22-7B41-AD2B-F1592BE50DCE}" srcOrd="0" destOrd="0" presId="urn:microsoft.com/office/officeart/2005/8/layout/orgChart1"/>
    <dgm:cxn modelId="{F90DFB67-7377-4957-8422-56669D949AC1}" type="presOf" srcId="{B3DC8C37-5EA5-CE4F-BE77-2180B03EE777}" destId="{3721D816-B344-0143-9CAD-FC288FA0CAD7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CF4F462C-5E50-41AB-9685-275CF41C150E}" type="presOf" srcId="{53C0CE14-DD03-084B-BFFC-B588574CC154}" destId="{3D939D3E-3FDE-A24A-934B-84693FD218E2}" srcOrd="0" destOrd="0" presId="urn:microsoft.com/office/officeart/2005/8/layout/orgChart1"/>
    <dgm:cxn modelId="{6E23C41F-E943-4A2C-9351-AF93BE2AFE02}" type="presOf" srcId="{544C532D-3BA3-0344-AF74-F80544E3FDBD}" destId="{7005FCA2-3B39-6C43-A34B-716C04A296DD}" srcOrd="0" destOrd="0" presId="urn:microsoft.com/office/officeart/2005/8/layout/orgChart1"/>
    <dgm:cxn modelId="{A1C29E52-F958-4F70-AB3E-81BA5524D932}" type="presOf" srcId="{9B0BEBCA-6601-8C4C-AF67-0860EAA00AC9}" destId="{12B61BB0-D372-A64F-A234-099BE5C4A149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EA5583FA-667F-40C9-A4CB-EF3403D169D9}" type="presOf" srcId="{4A53FE38-F409-2348-A2FE-71117C0DEFC2}" destId="{D53EBBBD-A7EF-3B47-9F95-0F38C4EC920E}" srcOrd="0" destOrd="0" presId="urn:microsoft.com/office/officeart/2005/8/layout/orgChart1"/>
    <dgm:cxn modelId="{6CD5EEF0-B425-403C-9C80-62D8AF593C21}" type="presOf" srcId="{4A53FE38-F409-2348-A2FE-71117C0DEFC2}" destId="{6CABCFCC-3896-9041-A3FC-5C3EE93F3A08}" srcOrd="1" destOrd="0" presId="urn:microsoft.com/office/officeart/2005/8/layout/orgChart1"/>
    <dgm:cxn modelId="{2AFEE8E9-6C6B-400F-A2CC-B93FA140B02E}" type="presOf" srcId="{3546D5F8-726C-714E-8F84-B8BCD2763FB1}" destId="{5EE934BE-BA26-B54A-B8BF-0575AD4D6402}" srcOrd="1" destOrd="0" presId="urn:microsoft.com/office/officeart/2005/8/layout/orgChart1"/>
    <dgm:cxn modelId="{41EB88D9-D53B-4B2D-B19F-834886055429}" type="presParOf" srcId="{89746799-ABA1-B74B-93DE-E1968E4D57EF}" destId="{5EFBD914-58A7-904C-B082-2F6D97B00776}" srcOrd="0" destOrd="0" presId="urn:microsoft.com/office/officeart/2005/8/layout/orgChart1"/>
    <dgm:cxn modelId="{837DECC2-2315-4E56-9B57-984821B73B23}" type="presParOf" srcId="{5EFBD914-58A7-904C-B082-2F6D97B00776}" destId="{33280285-CFB4-F946-AC04-1A6C9CDAAD79}" srcOrd="0" destOrd="0" presId="urn:microsoft.com/office/officeart/2005/8/layout/orgChart1"/>
    <dgm:cxn modelId="{84239B1E-3111-46D1-9195-60477CA4BDF9}" type="presParOf" srcId="{33280285-CFB4-F946-AC04-1A6C9CDAAD79}" destId="{AC0B563E-20AE-BF41-AFDB-AA24D9E3CBFD}" srcOrd="0" destOrd="0" presId="urn:microsoft.com/office/officeart/2005/8/layout/orgChart1"/>
    <dgm:cxn modelId="{5CC38AFF-B89A-41C1-A7E0-B69B06437F71}" type="presParOf" srcId="{33280285-CFB4-F946-AC04-1A6C9CDAAD79}" destId="{F7375495-1E01-D945-9A67-0034AFF2DF2D}" srcOrd="1" destOrd="0" presId="urn:microsoft.com/office/officeart/2005/8/layout/orgChart1"/>
    <dgm:cxn modelId="{4769833B-BD9D-41DA-AF7A-44E311DEB9D6}" type="presParOf" srcId="{5EFBD914-58A7-904C-B082-2F6D97B00776}" destId="{B91BDEC0-AD2D-554A-A00C-04AE807834FF}" srcOrd="1" destOrd="0" presId="urn:microsoft.com/office/officeart/2005/8/layout/orgChart1"/>
    <dgm:cxn modelId="{28D25922-2BB4-4CE8-818F-B452C5E1D4E5}" type="presParOf" srcId="{B91BDEC0-AD2D-554A-A00C-04AE807834FF}" destId="{3D939D3E-3FDE-A24A-934B-84693FD218E2}" srcOrd="0" destOrd="0" presId="urn:microsoft.com/office/officeart/2005/8/layout/orgChart1"/>
    <dgm:cxn modelId="{12BA147E-84A3-45E0-BF4D-E534FC6347C0}" type="presParOf" srcId="{B91BDEC0-AD2D-554A-A00C-04AE807834FF}" destId="{3D5E03C1-0CBB-654D-AE1A-CBC92EC503AF}" srcOrd="1" destOrd="0" presId="urn:microsoft.com/office/officeart/2005/8/layout/orgChart1"/>
    <dgm:cxn modelId="{A05DA22B-8473-4685-B251-2483F21CC680}" type="presParOf" srcId="{3D5E03C1-0CBB-654D-AE1A-CBC92EC503AF}" destId="{878F7D68-439C-A44A-97BB-54FCB9E131D8}" srcOrd="0" destOrd="0" presId="urn:microsoft.com/office/officeart/2005/8/layout/orgChart1"/>
    <dgm:cxn modelId="{E0C35785-207F-4745-8C2C-1DAD8C4F511D}" type="presParOf" srcId="{878F7D68-439C-A44A-97BB-54FCB9E131D8}" destId="{D53EBBBD-A7EF-3B47-9F95-0F38C4EC920E}" srcOrd="0" destOrd="0" presId="urn:microsoft.com/office/officeart/2005/8/layout/orgChart1"/>
    <dgm:cxn modelId="{F6D781B0-97A6-471C-9391-EC07311B0A14}" type="presParOf" srcId="{878F7D68-439C-A44A-97BB-54FCB9E131D8}" destId="{6CABCFCC-3896-9041-A3FC-5C3EE93F3A08}" srcOrd="1" destOrd="0" presId="urn:microsoft.com/office/officeart/2005/8/layout/orgChart1"/>
    <dgm:cxn modelId="{0D08052C-EF42-4506-BA6F-5DC5765019BB}" type="presParOf" srcId="{3D5E03C1-0CBB-654D-AE1A-CBC92EC503AF}" destId="{15954BD8-2A59-DB4A-B4A2-5EA607918635}" srcOrd="1" destOrd="0" presId="urn:microsoft.com/office/officeart/2005/8/layout/orgChart1"/>
    <dgm:cxn modelId="{A2C75F39-B1F8-4DBC-A167-9E6A27136E91}" type="presParOf" srcId="{3D5E03C1-0CBB-654D-AE1A-CBC92EC503AF}" destId="{0AECB273-5892-F44F-8547-459471ECF98A}" srcOrd="2" destOrd="0" presId="urn:microsoft.com/office/officeart/2005/8/layout/orgChart1"/>
    <dgm:cxn modelId="{DBF46704-1606-4571-8FE0-B8E673E855DA}" type="presParOf" srcId="{B91BDEC0-AD2D-554A-A00C-04AE807834FF}" destId="{12B61BB0-D372-A64F-A234-099BE5C4A149}" srcOrd="2" destOrd="0" presId="urn:microsoft.com/office/officeart/2005/8/layout/orgChart1"/>
    <dgm:cxn modelId="{671ED870-409A-4987-895A-FF0CC38ACB40}" type="presParOf" srcId="{B91BDEC0-AD2D-554A-A00C-04AE807834FF}" destId="{F6467816-E092-B643-9A2D-E43F8628B39E}" srcOrd="3" destOrd="0" presId="urn:microsoft.com/office/officeart/2005/8/layout/orgChart1"/>
    <dgm:cxn modelId="{F7E344E8-B1F4-47FF-831C-03AAFDB3F54C}" type="presParOf" srcId="{F6467816-E092-B643-9A2D-E43F8628B39E}" destId="{0C987A8E-54D7-494F-A6F0-41C23D0594AB}" srcOrd="0" destOrd="0" presId="urn:microsoft.com/office/officeart/2005/8/layout/orgChart1"/>
    <dgm:cxn modelId="{D0E98176-849F-47D5-A8AA-AA02DB1EE506}" type="presParOf" srcId="{0C987A8E-54D7-494F-A6F0-41C23D0594AB}" destId="{3721D816-B344-0143-9CAD-FC288FA0CAD7}" srcOrd="0" destOrd="0" presId="urn:microsoft.com/office/officeart/2005/8/layout/orgChart1"/>
    <dgm:cxn modelId="{DF97A118-3560-43BE-91BE-6B569576F12F}" type="presParOf" srcId="{0C987A8E-54D7-494F-A6F0-41C23D0594AB}" destId="{31200B4D-B491-C649-BE3B-FC63A0B1B84B}" srcOrd="1" destOrd="0" presId="urn:microsoft.com/office/officeart/2005/8/layout/orgChart1"/>
    <dgm:cxn modelId="{EF9374FC-FBA9-46D8-917C-A299A1136D53}" type="presParOf" srcId="{F6467816-E092-B643-9A2D-E43F8628B39E}" destId="{B69C354F-7133-8440-B948-A2E18ADB346E}" srcOrd="1" destOrd="0" presId="urn:microsoft.com/office/officeart/2005/8/layout/orgChart1"/>
    <dgm:cxn modelId="{1E7616D8-4FC5-4DE3-83C0-144E21CE3727}" type="presParOf" srcId="{F6467816-E092-B643-9A2D-E43F8628B39E}" destId="{238CB57E-B35C-DF45-B75F-84B6354DB4E5}" srcOrd="2" destOrd="0" presId="urn:microsoft.com/office/officeart/2005/8/layout/orgChart1"/>
    <dgm:cxn modelId="{E01DD82F-3C57-498D-9E0B-32F721E3C1D9}" type="presParOf" srcId="{B91BDEC0-AD2D-554A-A00C-04AE807834FF}" destId="{7005FCA2-3B39-6C43-A34B-716C04A296DD}" srcOrd="4" destOrd="0" presId="urn:microsoft.com/office/officeart/2005/8/layout/orgChart1"/>
    <dgm:cxn modelId="{F6DB0004-0062-4BBC-8E29-59E14C6B66CB}" type="presParOf" srcId="{B91BDEC0-AD2D-554A-A00C-04AE807834FF}" destId="{C777835F-C045-EC47-8FC4-F4F1308F0F44}" srcOrd="5" destOrd="0" presId="urn:microsoft.com/office/officeart/2005/8/layout/orgChart1"/>
    <dgm:cxn modelId="{09B7EA87-92C4-41B1-882A-B095128621EF}" type="presParOf" srcId="{C777835F-C045-EC47-8FC4-F4F1308F0F44}" destId="{94A45ECF-0E54-8249-B9B0-FD74B1104C77}" srcOrd="0" destOrd="0" presId="urn:microsoft.com/office/officeart/2005/8/layout/orgChart1"/>
    <dgm:cxn modelId="{870FAC86-5325-4F71-87CD-B936C5A1210E}" type="presParOf" srcId="{94A45ECF-0E54-8249-B9B0-FD74B1104C77}" destId="{FE5DF1E7-FA22-7B41-AD2B-F1592BE50DCE}" srcOrd="0" destOrd="0" presId="urn:microsoft.com/office/officeart/2005/8/layout/orgChart1"/>
    <dgm:cxn modelId="{71FFF0D5-4393-47B4-B93C-13F787D95BF3}" type="presParOf" srcId="{94A45ECF-0E54-8249-B9B0-FD74B1104C77}" destId="{5EE934BE-BA26-B54A-B8BF-0575AD4D6402}" srcOrd="1" destOrd="0" presId="urn:microsoft.com/office/officeart/2005/8/layout/orgChart1"/>
    <dgm:cxn modelId="{5F052D72-2D10-4BC2-A016-FBC7C698F6F0}" type="presParOf" srcId="{C777835F-C045-EC47-8FC4-F4F1308F0F44}" destId="{F8891EA2-DE41-A741-9B38-A188A4F36889}" srcOrd="1" destOrd="0" presId="urn:microsoft.com/office/officeart/2005/8/layout/orgChart1"/>
    <dgm:cxn modelId="{D422072F-DA2E-44EE-A408-07BE39669B23}" type="presParOf" srcId="{C777835F-C045-EC47-8FC4-F4F1308F0F44}" destId="{B2017D52-3CAC-A549-BD87-236D1ABD69C6}" srcOrd="2" destOrd="0" presId="urn:microsoft.com/office/officeart/2005/8/layout/orgChart1"/>
    <dgm:cxn modelId="{45F3C2A0-5E9B-4935-B10C-34C50C84A3C0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25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dirty="0"/>
            <a:t>345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375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510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82916CA6-32D3-408C-995B-E2FF36CE727F}" type="presOf" srcId="{49AF07A9-3704-B54C-9966-7D65ACC7FC82}" destId="{F7375495-1E01-D945-9A67-0034AFF2DF2D}" srcOrd="1" destOrd="0" presId="urn:microsoft.com/office/officeart/2005/8/layout/orgChart1"/>
    <dgm:cxn modelId="{4127E7F7-B2E8-414E-959D-37DDB271ED34}" type="presOf" srcId="{4A53FE38-F409-2348-A2FE-71117C0DEFC2}" destId="{D53EBBBD-A7EF-3B47-9F95-0F38C4EC920E}" srcOrd="0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E4C90995-6FDE-4ACC-92ED-28FDE6CC8857}" type="presOf" srcId="{544C532D-3BA3-0344-AF74-F80544E3FDBD}" destId="{7005FCA2-3B39-6C43-A34B-716C04A296DD}" srcOrd="0" destOrd="0" presId="urn:microsoft.com/office/officeart/2005/8/layout/orgChart1"/>
    <dgm:cxn modelId="{E1971406-319C-4B9B-ACA7-FE1FC5F59BEC}" type="presOf" srcId="{9B0BEBCA-6601-8C4C-AF67-0860EAA00AC9}" destId="{12B61BB0-D372-A64F-A234-099BE5C4A149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3A063650-4165-4714-B3A2-A4C6C38887F9}" type="presOf" srcId="{3546D5F8-726C-714E-8F84-B8BCD2763FB1}" destId="{FE5DF1E7-FA22-7B41-AD2B-F1592BE50DCE}" srcOrd="0" destOrd="0" presId="urn:microsoft.com/office/officeart/2005/8/layout/orgChart1"/>
    <dgm:cxn modelId="{C42B9AEC-E83D-401F-8913-3531AE03AB2D}" type="presOf" srcId="{3546D5F8-726C-714E-8F84-B8BCD2763FB1}" destId="{5EE934BE-BA26-B54A-B8BF-0575AD4D6402}" srcOrd="1" destOrd="0" presId="urn:microsoft.com/office/officeart/2005/8/layout/orgChart1"/>
    <dgm:cxn modelId="{41F3B33A-DABF-49C3-A7F7-CCFBB9B90370}" type="presOf" srcId="{B3DC8C37-5EA5-CE4F-BE77-2180B03EE777}" destId="{3721D816-B344-0143-9CAD-FC288FA0CAD7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8E815463-DBED-4485-831D-6D857195CBB4}" type="presOf" srcId="{B3DC8C37-5EA5-CE4F-BE77-2180B03EE777}" destId="{31200B4D-B491-C649-BE3B-FC63A0B1B84B}" srcOrd="1" destOrd="0" presId="urn:microsoft.com/office/officeart/2005/8/layout/orgChart1"/>
    <dgm:cxn modelId="{CCDE40D3-B2FB-49A2-887A-BD332A32139B}" type="presOf" srcId="{E522763F-61B8-B543-AA46-B4200D5410FA}" destId="{89746799-ABA1-B74B-93DE-E1968E4D57EF}" srcOrd="0" destOrd="0" presId="urn:microsoft.com/office/officeart/2005/8/layout/orgChart1"/>
    <dgm:cxn modelId="{3D6ECCCC-C836-40B1-9509-818C365A43BB}" type="presOf" srcId="{53C0CE14-DD03-084B-BFFC-B588574CC154}" destId="{3D939D3E-3FDE-A24A-934B-84693FD218E2}" srcOrd="0" destOrd="0" presId="urn:microsoft.com/office/officeart/2005/8/layout/orgChart1"/>
    <dgm:cxn modelId="{01D20FDE-E000-4767-85F3-DE790A6C5192}" type="presOf" srcId="{49AF07A9-3704-B54C-9966-7D65ACC7FC82}" destId="{AC0B563E-20AE-BF41-AFDB-AA24D9E3CBFD}" srcOrd="0" destOrd="0" presId="urn:microsoft.com/office/officeart/2005/8/layout/orgChart1"/>
    <dgm:cxn modelId="{85C1389E-B6E8-4A3F-ABB6-D3F6C8413F92}" type="presOf" srcId="{4A53FE38-F409-2348-A2FE-71117C0DEFC2}" destId="{6CABCFCC-3896-9041-A3FC-5C3EE93F3A08}" srcOrd="1" destOrd="0" presId="urn:microsoft.com/office/officeart/2005/8/layout/orgChart1"/>
    <dgm:cxn modelId="{A26C4E7F-70F8-41D6-BCC9-FDB2A7FAB445}" type="presParOf" srcId="{89746799-ABA1-B74B-93DE-E1968E4D57EF}" destId="{5EFBD914-58A7-904C-B082-2F6D97B00776}" srcOrd="0" destOrd="0" presId="urn:microsoft.com/office/officeart/2005/8/layout/orgChart1"/>
    <dgm:cxn modelId="{CF2F49E3-927D-495D-B8C5-FFABC74CD774}" type="presParOf" srcId="{5EFBD914-58A7-904C-B082-2F6D97B00776}" destId="{33280285-CFB4-F946-AC04-1A6C9CDAAD79}" srcOrd="0" destOrd="0" presId="urn:microsoft.com/office/officeart/2005/8/layout/orgChart1"/>
    <dgm:cxn modelId="{1A00656F-7FB6-40D1-B781-5FBFDE5BA0EF}" type="presParOf" srcId="{33280285-CFB4-F946-AC04-1A6C9CDAAD79}" destId="{AC0B563E-20AE-BF41-AFDB-AA24D9E3CBFD}" srcOrd="0" destOrd="0" presId="urn:microsoft.com/office/officeart/2005/8/layout/orgChart1"/>
    <dgm:cxn modelId="{F5F93973-4BF4-4415-A33C-733A60CD3958}" type="presParOf" srcId="{33280285-CFB4-F946-AC04-1A6C9CDAAD79}" destId="{F7375495-1E01-D945-9A67-0034AFF2DF2D}" srcOrd="1" destOrd="0" presId="urn:microsoft.com/office/officeart/2005/8/layout/orgChart1"/>
    <dgm:cxn modelId="{2A2E8BC2-C376-4534-8ACA-A2E4C7866BA2}" type="presParOf" srcId="{5EFBD914-58A7-904C-B082-2F6D97B00776}" destId="{B91BDEC0-AD2D-554A-A00C-04AE807834FF}" srcOrd="1" destOrd="0" presId="urn:microsoft.com/office/officeart/2005/8/layout/orgChart1"/>
    <dgm:cxn modelId="{A9607B6C-5B41-4A40-B150-BC4DCDFCBBD8}" type="presParOf" srcId="{B91BDEC0-AD2D-554A-A00C-04AE807834FF}" destId="{3D939D3E-3FDE-A24A-934B-84693FD218E2}" srcOrd="0" destOrd="0" presId="urn:microsoft.com/office/officeart/2005/8/layout/orgChart1"/>
    <dgm:cxn modelId="{C7839E3F-179E-4BA7-8D2C-43EE7A6A5A7B}" type="presParOf" srcId="{B91BDEC0-AD2D-554A-A00C-04AE807834FF}" destId="{3D5E03C1-0CBB-654D-AE1A-CBC92EC503AF}" srcOrd="1" destOrd="0" presId="urn:microsoft.com/office/officeart/2005/8/layout/orgChart1"/>
    <dgm:cxn modelId="{0BCD29F0-1C23-4314-AD81-C95A43C5FBA2}" type="presParOf" srcId="{3D5E03C1-0CBB-654D-AE1A-CBC92EC503AF}" destId="{878F7D68-439C-A44A-97BB-54FCB9E131D8}" srcOrd="0" destOrd="0" presId="urn:microsoft.com/office/officeart/2005/8/layout/orgChart1"/>
    <dgm:cxn modelId="{8C4FB16C-97C3-4418-BF16-520F11787002}" type="presParOf" srcId="{878F7D68-439C-A44A-97BB-54FCB9E131D8}" destId="{D53EBBBD-A7EF-3B47-9F95-0F38C4EC920E}" srcOrd="0" destOrd="0" presId="urn:microsoft.com/office/officeart/2005/8/layout/orgChart1"/>
    <dgm:cxn modelId="{11AFA227-D8AE-4A2E-81E2-2B74722CA9D0}" type="presParOf" srcId="{878F7D68-439C-A44A-97BB-54FCB9E131D8}" destId="{6CABCFCC-3896-9041-A3FC-5C3EE93F3A08}" srcOrd="1" destOrd="0" presId="urn:microsoft.com/office/officeart/2005/8/layout/orgChart1"/>
    <dgm:cxn modelId="{7AE31A1E-EB21-420C-B8B8-B15AF89BB335}" type="presParOf" srcId="{3D5E03C1-0CBB-654D-AE1A-CBC92EC503AF}" destId="{15954BD8-2A59-DB4A-B4A2-5EA607918635}" srcOrd="1" destOrd="0" presId="urn:microsoft.com/office/officeart/2005/8/layout/orgChart1"/>
    <dgm:cxn modelId="{71D6D18C-FFFA-4B45-BF15-6895EF40B95E}" type="presParOf" srcId="{3D5E03C1-0CBB-654D-AE1A-CBC92EC503AF}" destId="{0AECB273-5892-F44F-8547-459471ECF98A}" srcOrd="2" destOrd="0" presId="urn:microsoft.com/office/officeart/2005/8/layout/orgChart1"/>
    <dgm:cxn modelId="{177328EB-A719-4853-B009-47B33E28060C}" type="presParOf" srcId="{B91BDEC0-AD2D-554A-A00C-04AE807834FF}" destId="{12B61BB0-D372-A64F-A234-099BE5C4A149}" srcOrd="2" destOrd="0" presId="urn:microsoft.com/office/officeart/2005/8/layout/orgChart1"/>
    <dgm:cxn modelId="{7452BD59-6E93-49F3-88D3-F8B34E35351F}" type="presParOf" srcId="{B91BDEC0-AD2D-554A-A00C-04AE807834FF}" destId="{F6467816-E092-B643-9A2D-E43F8628B39E}" srcOrd="3" destOrd="0" presId="urn:microsoft.com/office/officeart/2005/8/layout/orgChart1"/>
    <dgm:cxn modelId="{32AD240A-B253-486E-9176-9342A5E40224}" type="presParOf" srcId="{F6467816-E092-B643-9A2D-E43F8628B39E}" destId="{0C987A8E-54D7-494F-A6F0-41C23D0594AB}" srcOrd="0" destOrd="0" presId="urn:microsoft.com/office/officeart/2005/8/layout/orgChart1"/>
    <dgm:cxn modelId="{6A754352-D167-4DB3-962C-A603091E1561}" type="presParOf" srcId="{0C987A8E-54D7-494F-A6F0-41C23D0594AB}" destId="{3721D816-B344-0143-9CAD-FC288FA0CAD7}" srcOrd="0" destOrd="0" presId="urn:microsoft.com/office/officeart/2005/8/layout/orgChart1"/>
    <dgm:cxn modelId="{75C4CB35-70D1-4B31-9AED-8EC6E96F5933}" type="presParOf" srcId="{0C987A8E-54D7-494F-A6F0-41C23D0594AB}" destId="{31200B4D-B491-C649-BE3B-FC63A0B1B84B}" srcOrd="1" destOrd="0" presId="urn:microsoft.com/office/officeart/2005/8/layout/orgChart1"/>
    <dgm:cxn modelId="{B1F5D169-ED94-4680-A7DB-21D7681E6F99}" type="presParOf" srcId="{F6467816-E092-B643-9A2D-E43F8628B39E}" destId="{B69C354F-7133-8440-B948-A2E18ADB346E}" srcOrd="1" destOrd="0" presId="urn:microsoft.com/office/officeart/2005/8/layout/orgChart1"/>
    <dgm:cxn modelId="{46A55D1E-D39B-4A1D-9264-65456F5F14B2}" type="presParOf" srcId="{F6467816-E092-B643-9A2D-E43F8628B39E}" destId="{238CB57E-B35C-DF45-B75F-84B6354DB4E5}" srcOrd="2" destOrd="0" presId="urn:microsoft.com/office/officeart/2005/8/layout/orgChart1"/>
    <dgm:cxn modelId="{1EA6AE76-BFE4-4E2F-8493-90C6A71EC94A}" type="presParOf" srcId="{B91BDEC0-AD2D-554A-A00C-04AE807834FF}" destId="{7005FCA2-3B39-6C43-A34B-716C04A296DD}" srcOrd="4" destOrd="0" presId="urn:microsoft.com/office/officeart/2005/8/layout/orgChart1"/>
    <dgm:cxn modelId="{0A4337D9-5FE1-45BB-ACBF-4837AB2895E9}" type="presParOf" srcId="{B91BDEC0-AD2D-554A-A00C-04AE807834FF}" destId="{C777835F-C045-EC47-8FC4-F4F1308F0F44}" srcOrd="5" destOrd="0" presId="urn:microsoft.com/office/officeart/2005/8/layout/orgChart1"/>
    <dgm:cxn modelId="{8EAB6C95-D4C2-462B-B0AA-48B83A7A59F5}" type="presParOf" srcId="{C777835F-C045-EC47-8FC4-F4F1308F0F44}" destId="{94A45ECF-0E54-8249-B9B0-FD74B1104C77}" srcOrd="0" destOrd="0" presId="urn:microsoft.com/office/officeart/2005/8/layout/orgChart1"/>
    <dgm:cxn modelId="{D60F91E4-1BB0-4DE6-B922-3D240C1E1401}" type="presParOf" srcId="{94A45ECF-0E54-8249-B9B0-FD74B1104C77}" destId="{FE5DF1E7-FA22-7B41-AD2B-F1592BE50DCE}" srcOrd="0" destOrd="0" presId="urn:microsoft.com/office/officeart/2005/8/layout/orgChart1"/>
    <dgm:cxn modelId="{7566D9B7-D5EE-4466-ACE5-3E0E7B555E3E}" type="presParOf" srcId="{94A45ECF-0E54-8249-B9B0-FD74B1104C77}" destId="{5EE934BE-BA26-B54A-B8BF-0575AD4D6402}" srcOrd="1" destOrd="0" presId="urn:microsoft.com/office/officeart/2005/8/layout/orgChart1"/>
    <dgm:cxn modelId="{EE84FB2F-DBBF-4703-A6DD-FB8BCF160025}" type="presParOf" srcId="{C777835F-C045-EC47-8FC4-F4F1308F0F44}" destId="{F8891EA2-DE41-A741-9B38-A188A4F36889}" srcOrd="1" destOrd="0" presId="urn:microsoft.com/office/officeart/2005/8/layout/orgChart1"/>
    <dgm:cxn modelId="{FA4082D7-B055-451A-820C-FCF02441B496}" type="presParOf" srcId="{C777835F-C045-EC47-8FC4-F4F1308F0F44}" destId="{B2017D52-3CAC-A549-BD87-236D1ABD69C6}" srcOrd="2" destOrd="0" presId="urn:microsoft.com/office/officeart/2005/8/layout/orgChart1"/>
    <dgm:cxn modelId="{409F5920-FA52-4B86-B34D-997E68F796D0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25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375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>
        <a:noFill/>
        <a:ln>
          <a:solidFill>
            <a:srgbClr val="0070C0"/>
          </a:solidFill>
        </a:ln>
      </dgm:spPr>
      <dgm:t>
        <a:bodyPr/>
        <a:lstStyle/>
        <a:p>
          <a:endParaRPr lang="fr-FR" dirty="0"/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198236F1-19FF-424C-90C3-EEA04975A998}" type="presOf" srcId="{53C0CE14-DD03-084B-BFFC-B588574CC154}" destId="{3D939D3E-3FDE-A24A-934B-84693FD218E2}" srcOrd="0" destOrd="0" presId="urn:microsoft.com/office/officeart/2005/8/layout/orgChart1"/>
    <dgm:cxn modelId="{31D20050-55A9-4819-9118-E6AF1B066743}" type="presOf" srcId="{3546D5F8-726C-714E-8F84-B8BCD2763FB1}" destId="{5EE934BE-BA26-B54A-B8BF-0575AD4D6402}" srcOrd="1" destOrd="0" presId="urn:microsoft.com/office/officeart/2005/8/layout/orgChart1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CB3CFBC8-9062-41E1-9533-B66E1E46FCC8}" type="presOf" srcId="{B3DC8C37-5EA5-CE4F-BE77-2180B03EE777}" destId="{31200B4D-B491-C649-BE3B-FC63A0B1B84B}" srcOrd="1" destOrd="0" presId="urn:microsoft.com/office/officeart/2005/8/layout/orgChart1"/>
    <dgm:cxn modelId="{2BC63DCC-176C-4F38-A632-A52EB2E46E3A}" type="presOf" srcId="{49AF07A9-3704-B54C-9966-7D65ACC7FC82}" destId="{F7375495-1E01-D945-9A67-0034AFF2DF2D}" srcOrd="1" destOrd="0" presId="urn:microsoft.com/office/officeart/2005/8/layout/orgChart1"/>
    <dgm:cxn modelId="{1EA99904-2DB6-414D-A006-7C130EC93649}" type="presOf" srcId="{9B0BEBCA-6601-8C4C-AF67-0860EAA00AC9}" destId="{12B61BB0-D372-A64F-A234-099BE5C4A149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ADC7C1D1-B7BA-4B1A-82E8-4B70E7F39F4B}" type="presOf" srcId="{E522763F-61B8-B543-AA46-B4200D5410FA}" destId="{89746799-ABA1-B74B-93DE-E1968E4D57EF}" srcOrd="0" destOrd="0" presId="urn:microsoft.com/office/officeart/2005/8/layout/orgChart1"/>
    <dgm:cxn modelId="{FF04BAAE-45DA-4037-ADD4-1725FC2728B2}" type="presOf" srcId="{4A53FE38-F409-2348-A2FE-71117C0DEFC2}" destId="{6CABCFCC-3896-9041-A3FC-5C3EE93F3A08}" srcOrd="1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5CF90B14-3488-44A8-8CE8-6AA4DEBC0C69}" type="presOf" srcId="{4A53FE38-F409-2348-A2FE-71117C0DEFC2}" destId="{D53EBBBD-A7EF-3B47-9F95-0F38C4EC920E}" srcOrd="0" destOrd="0" presId="urn:microsoft.com/office/officeart/2005/8/layout/orgChart1"/>
    <dgm:cxn modelId="{53825D09-AEE8-4E71-8ED3-C990B4793E8B}" type="presOf" srcId="{49AF07A9-3704-B54C-9966-7D65ACC7FC82}" destId="{AC0B563E-20AE-BF41-AFDB-AA24D9E3CBFD}" srcOrd="0" destOrd="0" presId="urn:microsoft.com/office/officeart/2005/8/layout/orgChart1"/>
    <dgm:cxn modelId="{8BD60EC1-A2F7-4D55-B249-213868D52EDA}" type="presOf" srcId="{3546D5F8-726C-714E-8F84-B8BCD2763FB1}" destId="{FE5DF1E7-FA22-7B41-AD2B-F1592BE50DCE}" srcOrd="0" destOrd="0" presId="urn:microsoft.com/office/officeart/2005/8/layout/orgChart1"/>
    <dgm:cxn modelId="{C8DD22B1-BAF2-4F06-A7BB-8A71471B5594}" type="presOf" srcId="{B3DC8C37-5EA5-CE4F-BE77-2180B03EE777}" destId="{3721D816-B344-0143-9CAD-FC288FA0CAD7}" srcOrd="0" destOrd="0" presId="urn:microsoft.com/office/officeart/2005/8/layout/orgChart1"/>
    <dgm:cxn modelId="{10A5F9D4-0E8D-4542-B855-C40E9F348BEA}" type="presOf" srcId="{544C532D-3BA3-0344-AF74-F80544E3FDBD}" destId="{7005FCA2-3B39-6C43-A34B-716C04A296DD}" srcOrd="0" destOrd="0" presId="urn:microsoft.com/office/officeart/2005/8/layout/orgChart1"/>
    <dgm:cxn modelId="{FA27B013-1209-4EB9-81F3-094039AEC725}" type="presParOf" srcId="{89746799-ABA1-B74B-93DE-E1968E4D57EF}" destId="{5EFBD914-58A7-904C-B082-2F6D97B00776}" srcOrd="0" destOrd="0" presId="urn:microsoft.com/office/officeart/2005/8/layout/orgChart1"/>
    <dgm:cxn modelId="{7DCC7877-B2F7-4AE7-A2D5-A63420EAF727}" type="presParOf" srcId="{5EFBD914-58A7-904C-B082-2F6D97B00776}" destId="{33280285-CFB4-F946-AC04-1A6C9CDAAD79}" srcOrd="0" destOrd="0" presId="urn:microsoft.com/office/officeart/2005/8/layout/orgChart1"/>
    <dgm:cxn modelId="{628AA31D-26FE-4A2F-8AE7-A7E598EB85E6}" type="presParOf" srcId="{33280285-CFB4-F946-AC04-1A6C9CDAAD79}" destId="{AC0B563E-20AE-BF41-AFDB-AA24D9E3CBFD}" srcOrd="0" destOrd="0" presId="urn:microsoft.com/office/officeart/2005/8/layout/orgChart1"/>
    <dgm:cxn modelId="{441292EC-2ED6-423F-9912-2BD8253A26E8}" type="presParOf" srcId="{33280285-CFB4-F946-AC04-1A6C9CDAAD79}" destId="{F7375495-1E01-D945-9A67-0034AFF2DF2D}" srcOrd="1" destOrd="0" presId="urn:microsoft.com/office/officeart/2005/8/layout/orgChart1"/>
    <dgm:cxn modelId="{5170CE3D-3D49-46BF-8C60-61BCF11702B4}" type="presParOf" srcId="{5EFBD914-58A7-904C-B082-2F6D97B00776}" destId="{B91BDEC0-AD2D-554A-A00C-04AE807834FF}" srcOrd="1" destOrd="0" presId="urn:microsoft.com/office/officeart/2005/8/layout/orgChart1"/>
    <dgm:cxn modelId="{CE19CA27-02D5-400D-B802-5DA05F653D43}" type="presParOf" srcId="{B91BDEC0-AD2D-554A-A00C-04AE807834FF}" destId="{3D939D3E-3FDE-A24A-934B-84693FD218E2}" srcOrd="0" destOrd="0" presId="urn:microsoft.com/office/officeart/2005/8/layout/orgChart1"/>
    <dgm:cxn modelId="{F19EC4CB-C70D-4A2D-A076-E0EB14549966}" type="presParOf" srcId="{B91BDEC0-AD2D-554A-A00C-04AE807834FF}" destId="{3D5E03C1-0CBB-654D-AE1A-CBC92EC503AF}" srcOrd="1" destOrd="0" presId="urn:microsoft.com/office/officeart/2005/8/layout/orgChart1"/>
    <dgm:cxn modelId="{E79532BA-6938-43B6-A774-67E1FC71E95A}" type="presParOf" srcId="{3D5E03C1-0CBB-654D-AE1A-CBC92EC503AF}" destId="{878F7D68-439C-A44A-97BB-54FCB9E131D8}" srcOrd="0" destOrd="0" presId="urn:microsoft.com/office/officeart/2005/8/layout/orgChart1"/>
    <dgm:cxn modelId="{CF10BA38-3453-4373-A151-EA0EFF9113D5}" type="presParOf" srcId="{878F7D68-439C-A44A-97BB-54FCB9E131D8}" destId="{D53EBBBD-A7EF-3B47-9F95-0F38C4EC920E}" srcOrd="0" destOrd="0" presId="urn:microsoft.com/office/officeart/2005/8/layout/orgChart1"/>
    <dgm:cxn modelId="{DE0F64E2-E089-4F12-BDE6-51EF1F8411E6}" type="presParOf" srcId="{878F7D68-439C-A44A-97BB-54FCB9E131D8}" destId="{6CABCFCC-3896-9041-A3FC-5C3EE93F3A08}" srcOrd="1" destOrd="0" presId="urn:microsoft.com/office/officeart/2005/8/layout/orgChart1"/>
    <dgm:cxn modelId="{592DD3C9-0A0D-4983-A93D-96A7DDE5F230}" type="presParOf" srcId="{3D5E03C1-0CBB-654D-AE1A-CBC92EC503AF}" destId="{15954BD8-2A59-DB4A-B4A2-5EA607918635}" srcOrd="1" destOrd="0" presId="urn:microsoft.com/office/officeart/2005/8/layout/orgChart1"/>
    <dgm:cxn modelId="{198B982C-B488-4D63-9D59-5F016E9FBECE}" type="presParOf" srcId="{3D5E03C1-0CBB-654D-AE1A-CBC92EC503AF}" destId="{0AECB273-5892-F44F-8547-459471ECF98A}" srcOrd="2" destOrd="0" presId="urn:microsoft.com/office/officeart/2005/8/layout/orgChart1"/>
    <dgm:cxn modelId="{FC8A75D1-72C1-4050-99BE-F3C4B9FF46D4}" type="presParOf" srcId="{B91BDEC0-AD2D-554A-A00C-04AE807834FF}" destId="{12B61BB0-D372-A64F-A234-099BE5C4A149}" srcOrd="2" destOrd="0" presId="urn:microsoft.com/office/officeart/2005/8/layout/orgChart1"/>
    <dgm:cxn modelId="{3D70A494-FAAE-4969-B7E7-5BE35C625E8E}" type="presParOf" srcId="{B91BDEC0-AD2D-554A-A00C-04AE807834FF}" destId="{F6467816-E092-B643-9A2D-E43F8628B39E}" srcOrd="3" destOrd="0" presId="urn:microsoft.com/office/officeart/2005/8/layout/orgChart1"/>
    <dgm:cxn modelId="{932B9007-898B-407F-9412-A65FFAC29C2A}" type="presParOf" srcId="{F6467816-E092-B643-9A2D-E43F8628B39E}" destId="{0C987A8E-54D7-494F-A6F0-41C23D0594AB}" srcOrd="0" destOrd="0" presId="urn:microsoft.com/office/officeart/2005/8/layout/orgChart1"/>
    <dgm:cxn modelId="{82E424A7-DA0C-4BF9-B0AF-D05681249EDA}" type="presParOf" srcId="{0C987A8E-54D7-494F-A6F0-41C23D0594AB}" destId="{3721D816-B344-0143-9CAD-FC288FA0CAD7}" srcOrd="0" destOrd="0" presId="urn:microsoft.com/office/officeart/2005/8/layout/orgChart1"/>
    <dgm:cxn modelId="{55E01A0C-DA8D-409D-8FCE-946054283971}" type="presParOf" srcId="{0C987A8E-54D7-494F-A6F0-41C23D0594AB}" destId="{31200B4D-B491-C649-BE3B-FC63A0B1B84B}" srcOrd="1" destOrd="0" presId="urn:microsoft.com/office/officeart/2005/8/layout/orgChart1"/>
    <dgm:cxn modelId="{710C2DED-3E89-4EB7-9FE2-9565E8C85693}" type="presParOf" srcId="{F6467816-E092-B643-9A2D-E43F8628B39E}" destId="{B69C354F-7133-8440-B948-A2E18ADB346E}" srcOrd="1" destOrd="0" presId="urn:microsoft.com/office/officeart/2005/8/layout/orgChart1"/>
    <dgm:cxn modelId="{7BAFAB57-AEB7-4477-BAC6-1525146E3377}" type="presParOf" srcId="{F6467816-E092-B643-9A2D-E43F8628B39E}" destId="{238CB57E-B35C-DF45-B75F-84B6354DB4E5}" srcOrd="2" destOrd="0" presId="urn:microsoft.com/office/officeart/2005/8/layout/orgChart1"/>
    <dgm:cxn modelId="{B2ACE3ED-9F71-4B82-AF34-5FAF06AD1B60}" type="presParOf" srcId="{B91BDEC0-AD2D-554A-A00C-04AE807834FF}" destId="{7005FCA2-3B39-6C43-A34B-716C04A296DD}" srcOrd="4" destOrd="0" presId="urn:microsoft.com/office/officeart/2005/8/layout/orgChart1"/>
    <dgm:cxn modelId="{BF4EA3DE-85C0-426C-9E45-F0861439C56F}" type="presParOf" srcId="{B91BDEC0-AD2D-554A-A00C-04AE807834FF}" destId="{C777835F-C045-EC47-8FC4-F4F1308F0F44}" srcOrd="5" destOrd="0" presId="urn:microsoft.com/office/officeart/2005/8/layout/orgChart1"/>
    <dgm:cxn modelId="{9B390A3F-D4B1-496A-9FA0-10ACD7D58A09}" type="presParOf" srcId="{C777835F-C045-EC47-8FC4-F4F1308F0F44}" destId="{94A45ECF-0E54-8249-B9B0-FD74B1104C77}" srcOrd="0" destOrd="0" presId="urn:microsoft.com/office/officeart/2005/8/layout/orgChart1"/>
    <dgm:cxn modelId="{3E3B991B-7CFD-4131-AC48-9C29A2D10710}" type="presParOf" srcId="{94A45ECF-0E54-8249-B9B0-FD74B1104C77}" destId="{FE5DF1E7-FA22-7B41-AD2B-F1592BE50DCE}" srcOrd="0" destOrd="0" presId="urn:microsoft.com/office/officeart/2005/8/layout/orgChart1"/>
    <dgm:cxn modelId="{FE5EA37A-2B31-406B-AA0F-FCB37CF412DD}" type="presParOf" srcId="{94A45ECF-0E54-8249-B9B0-FD74B1104C77}" destId="{5EE934BE-BA26-B54A-B8BF-0575AD4D6402}" srcOrd="1" destOrd="0" presId="urn:microsoft.com/office/officeart/2005/8/layout/orgChart1"/>
    <dgm:cxn modelId="{935669F9-F2A1-4A1A-9E04-A1323B7360FD}" type="presParOf" srcId="{C777835F-C045-EC47-8FC4-F4F1308F0F44}" destId="{F8891EA2-DE41-A741-9B38-A188A4F36889}" srcOrd="1" destOrd="0" presId="urn:microsoft.com/office/officeart/2005/8/layout/orgChart1"/>
    <dgm:cxn modelId="{E84317DC-D15C-46D9-BBC7-6BF5FD10E97A}" type="presParOf" srcId="{C777835F-C045-EC47-8FC4-F4F1308F0F44}" destId="{B2017D52-3CAC-A549-BD87-236D1ABD69C6}" srcOrd="2" destOrd="0" presId="urn:microsoft.com/office/officeart/2005/8/layout/orgChart1"/>
    <dgm:cxn modelId="{78FB9D8F-5402-4CA3-8581-3E8FD9790E2F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522763F-61B8-B543-AA46-B4200D5410FA}" type="doc">
      <dgm:prSet loTypeId="urn:microsoft.com/office/officeart/2005/8/layout/orgChart1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49AF07A9-3704-B54C-9966-7D65ACC7FC82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Multiple de 25</a:t>
          </a:r>
        </a:p>
      </dgm:t>
    </dgm:pt>
    <dgm:pt modelId="{D9EBE0DA-AE92-B646-BACC-B3FD89C539A2}" type="parTrans" cxnId="{6567B9FC-FB03-2946-AF5F-904EC118A1A7}">
      <dgm:prSet/>
      <dgm:spPr/>
      <dgm:t>
        <a:bodyPr/>
        <a:lstStyle/>
        <a:p>
          <a:endParaRPr lang="fr-FR"/>
        </a:p>
      </dgm:t>
    </dgm:pt>
    <dgm:pt modelId="{77E3B886-A03D-F742-8A74-092FCA4C7084}" type="sibTrans" cxnId="{6567B9FC-FB03-2946-AF5F-904EC118A1A7}">
      <dgm:prSet/>
      <dgm:spPr/>
      <dgm:t>
        <a:bodyPr/>
        <a:lstStyle/>
        <a:p>
          <a:endParaRPr lang="fr-FR"/>
        </a:p>
      </dgm:t>
    </dgm:pt>
    <dgm:pt modelId="{4A53FE38-F409-2348-A2FE-71117C0DEFC2}">
      <dgm:prSet phldrT="[Texte]"/>
      <dgm:spPr/>
      <dgm:t>
        <a:bodyPr/>
        <a:lstStyle/>
        <a:p>
          <a:r>
            <a:rPr lang="fr-FR" dirty="0"/>
            <a:t>250</a:t>
          </a:r>
        </a:p>
      </dgm:t>
    </dgm:pt>
    <dgm:pt modelId="{53C0CE14-DD03-084B-BFFC-B588574CC154}" type="parTrans" cxnId="{0419C831-0CA8-694D-A7B4-F13177516CBA}">
      <dgm:prSet/>
      <dgm:spPr/>
      <dgm:t>
        <a:bodyPr/>
        <a:lstStyle/>
        <a:p>
          <a:endParaRPr lang="fr-FR"/>
        </a:p>
      </dgm:t>
    </dgm:pt>
    <dgm:pt modelId="{BA508FC6-C730-374A-8B43-8CFAF3A50521}" type="sibTrans" cxnId="{0419C831-0CA8-694D-A7B4-F13177516CBA}">
      <dgm:prSet/>
      <dgm:spPr/>
      <dgm:t>
        <a:bodyPr/>
        <a:lstStyle/>
        <a:p>
          <a:endParaRPr lang="fr-FR"/>
        </a:p>
      </dgm:t>
    </dgm:pt>
    <dgm:pt modelId="{B3DC8C37-5EA5-CE4F-BE77-2180B03EE777}">
      <dgm:prSet phldrT="[Texte]"/>
      <dgm:spPr/>
      <dgm:t>
        <a:bodyPr/>
        <a:lstStyle/>
        <a:p>
          <a:r>
            <a:rPr lang="fr-FR" dirty="0"/>
            <a:t>385</a:t>
          </a:r>
        </a:p>
      </dgm:t>
    </dgm:pt>
    <dgm:pt modelId="{9B0BEBCA-6601-8C4C-AF67-0860EAA00AC9}" type="parTrans" cxnId="{ACAA7005-E3A2-DB43-84F3-38DE3024699F}">
      <dgm:prSet/>
      <dgm:spPr/>
      <dgm:t>
        <a:bodyPr/>
        <a:lstStyle/>
        <a:p>
          <a:endParaRPr lang="fr-FR"/>
        </a:p>
      </dgm:t>
    </dgm:pt>
    <dgm:pt modelId="{9C5F7393-6E63-3B41-9CA7-DE1ECB94515E}" type="sibTrans" cxnId="{ACAA7005-E3A2-DB43-84F3-38DE3024699F}">
      <dgm:prSet/>
      <dgm:spPr/>
      <dgm:t>
        <a:bodyPr/>
        <a:lstStyle/>
        <a:p>
          <a:endParaRPr lang="fr-FR"/>
        </a:p>
      </dgm:t>
    </dgm:pt>
    <dgm:pt modelId="{3546D5F8-726C-714E-8F84-B8BCD2763FB1}">
      <dgm:prSet phldrT="[Texte]"/>
      <dgm:spPr/>
      <dgm:t>
        <a:bodyPr/>
        <a:lstStyle/>
        <a:p>
          <a:r>
            <a:rPr lang="fr-FR" dirty="0"/>
            <a:t>1 455</a:t>
          </a:r>
        </a:p>
      </dgm:t>
    </dgm:pt>
    <dgm:pt modelId="{544C532D-3BA3-0344-AF74-F80544E3FDBD}" type="parTrans" cxnId="{441E3FE3-160A-C640-9C64-326C54C272AF}">
      <dgm:prSet/>
      <dgm:spPr/>
      <dgm:t>
        <a:bodyPr/>
        <a:lstStyle/>
        <a:p>
          <a:endParaRPr lang="fr-FR"/>
        </a:p>
      </dgm:t>
    </dgm:pt>
    <dgm:pt modelId="{C514728C-6C5D-E14B-AB75-3B3168C759EB}" type="sibTrans" cxnId="{441E3FE3-160A-C640-9C64-326C54C272AF}">
      <dgm:prSet/>
      <dgm:spPr/>
      <dgm:t>
        <a:bodyPr/>
        <a:lstStyle/>
        <a:p>
          <a:endParaRPr lang="fr-FR"/>
        </a:p>
      </dgm:t>
    </dgm:pt>
    <dgm:pt modelId="{89746799-ABA1-B74B-93DE-E1968E4D57EF}" type="pres">
      <dgm:prSet presAssocID="{E522763F-61B8-B543-AA46-B4200D5410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FBD914-58A7-904C-B082-2F6D97B00776}" type="pres">
      <dgm:prSet presAssocID="{49AF07A9-3704-B54C-9966-7D65ACC7FC82}" presName="hierRoot1" presStyleCnt="0">
        <dgm:presLayoutVars>
          <dgm:hierBranch val="init"/>
        </dgm:presLayoutVars>
      </dgm:prSet>
      <dgm:spPr/>
    </dgm:pt>
    <dgm:pt modelId="{33280285-CFB4-F946-AC04-1A6C9CDAAD79}" type="pres">
      <dgm:prSet presAssocID="{49AF07A9-3704-B54C-9966-7D65ACC7FC82}" presName="rootComposite1" presStyleCnt="0"/>
      <dgm:spPr/>
    </dgm:pt>
    <dgm:pt modelId="{AC0B563E-20AE-BF41-AFDB-AA24D9E3CBFD}" type="pres">
      <dgm:prSet presAssocID="{49AF07A9-3704-B54C-9966-7D65ACC7FC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7375495-1E01-D945-9A67-0034AFF2DF2D}" type="pres">
      <dgm:prSet presAssocID="{49AF07A9-3704-B54C-9966-7D65ACC7FC8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91BDEC0-AD2D-554A-A00C-04AE807834FF}" type="pres">
      <dgm:prSet presAssocID="{49AF07A9-3704-B54C-9966-7D65ACC7FC82}" presName="hierChild2" presStyleCnt="0"/>
      <dgm:spPr/>
    </dgm:pt>
    <dgm:pt modelId="{3D939D3E-3FDE-A24A-934B-84693FD218E2}" type="pres">
      <dgm:prSet presAssocID="{53C0CE14-DD03-084B-BFFC-B588574CC154}" presName="Name37" presStyleLbl="parChTrans1D2" presStyleIdx="0" presStyleCnt="3"/>
      <dgm:spPr/>
      <dgm:t>
        <a:bodyPr/>
        <a:lstStyle/>
        <a:p>
          <a:endParaRPr lang="fr-FR"/>
        </a:p>
      </dgm:t>
    </dgm:pt>
    <dgm:pt modelId="{3D5E03C1-0CBB-654D-AE1A-CBC92EC503AF}" type="pres">
      <dgm:prSet presAssocID="{4A53FE38-F409-2348-A2FE-71117C0DEFC2}" presName="hierRoot2" presStyleCnt="0">
        <dgm:presLayoutVars>
          <dgm:hierBranch val="init"/>
        </dgm:presLayoutVars>
      </dgm:prSet>
      <dgm:spPr/>
    </dgm:pt>
    <dgm:pt modelId="{878F7D68-439C-A44A-97BB-54FCB9E131D8}" type="pres">
      <dgm:prSet presAssocID="{4A53FE38-F409-2348-A2FE-71117C0DEFC2}" presName="rootComposite" presStyleCnt="0"/>
      <dgm:spPr/>
    </dgm:pt>
    <dgm:pt modelId="{D53EBBBD-A7EF-3B47-9F95-0F38C4EC920E}" type="pres">
      <dgm:prSet presAssocID="{4A53FE38-F409-2348-A2FE-71117C0DEFC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ABCFCC-3896-9041-A3FC-5C3EE93F3A08}" type="pres">
      <dgm:prSet presAssocID="{4A53FE38-F409-2348-A2FE-71117C0DEFC2}" presName="rootConnector" presStyleLbl="node2" presStyleIdx="0" presStyleCnt="3"/>
      <dgm:spPr/>
      <dgm:t>
        <a:bodyPr/>
        <a:lstStyle/>
        <a:p>
          <a:endParaRPr lang="fr-FR"/>
        </a:p>
      </dgm:t>
    </dgm:pt>
    <dgm:pt modelId="{15954BD8-2A59-DB4A-B4A2-5EA607918635}" type="pres">
      <dgm:prSet presAssocID="{4A53FE38-F409-2348-A2FE-71117C0DEFC2}" presName="hierChild4" presStyleCnt="0"/>
      <dgm:spPr/>
    </dgm:pt>
    <dgm:pt modelId="{0AECB273-5892-F44F-8547-459471ECF98A}" type="pres">
      <dgm:prSet presAssocID="{4A53FE38-F409-2348-A2FE-71117C0DEFC2}" presName="hierChild5" presStyleCnt="0"/>
      <dgm:spPr/>
    </dgm:pt>
    <dgm:pt modelId="{12B61BB0-D372-A64F-A234-099BE5C4A149}" type="pres">
      <dgm:prSet presAssocID="{9B0BEBCA-6601-8C4C-AF67-0860EAA00AC9}" presName="Name37" presStyleLbl="parChTrans1D2" presStyleIdx="1" presStyleCnt="3"/>
      <dgm:spPr/>
      <dgm:t>
        <a:bodyPr/>
        <a:lstStyle/>
        <a:p>
          <a:endParaRPr lang="fr-FR"/>
        </a:p>
      </dgm:t>
    </dgm:pt>
    <dgm:pt modelId="{F6467816-E092-B643-9A2D-E43F8628B39E}" type="pres">
      <dgm:prSet presAssocID="{B3DC8C37-5EA5-CE4F-BE77-2180B03EE777}" presName="hierRoot2" presStyleCnt="0">
        <dgm:presLayoutVars>
          <dgm:hierBranch val="init"/>
        </dgm:presLayoutVars>
      </dgm:prSet>
      <dgm:spPr/>
    </dgm:pt>
    <dgm:pt modelId="{0C987A8E-54D7-494F-A6F0-41C23D0594AB}" type="pres">
      <dgm:prSet presAssocID="{B3DC8C37-5EA5-CE4F-BE77-2180B03EE777}" presName="rootComposite" presStyleCnt="0"/>
      <dgm:spPr/>
    </dgm:pt>
    <dgm:pt modelId="{3721D816-B344-0143-9CAD-FC288FA0CAD7}" type="pres">
      <dgm:prSet presAssocID="{B3DC8C37-5EA5-CE4F-BE77-2180B03EE77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200B4D-B491-C649-BE3B-FC63A0B1B84B}" type="pres">
      <dgm:prSet presAssocID="{B3DC8C37-5EA5-CE4F-BE77-2180B03EE777}" presName="rootConnector" presStyleLbl="node2" presStyleIdx="1" presStyleCnt="3"/>
      <dgm:spPr/>
      <dgm:t>
        <a:bodyPr/>
        <a:lstStyle/>
        <a:p>
          <a:endParaRPr lang="fr-FR"/>
        </a:p>
      </dgm:t>
    </dgm:pt>
    <dgm:pt modelId="{B69C354F-7133-8440-B948-A2E18ADB346E}" type="pres">
      <dgm:prSet presAssocID="{B3DC8C37-5EA5-CE4F-BE77-2180B03EE777}" presName="hierChild4" presStyleCnt="0"/>
      <dgm:spPr/>
    </dgm:pt>
    <dgm:pt modelId="{238CB57E-B35C-DF45-B75F-84B6354DB4E5}" type="pres">
      <dgm:prSet presAssocID="{B3DC8C37-5EA5-CE4F-BE77-2180B03EE777}" presName="hierChild5" presStyleCnt="0"/>
      <dgm:spPr/>
    </dgm:pt>
    <dgm:pt modelId="{7005FCA2-3B39-6C43-A34B-716C04A296DD}" type="pres">
      <dgm:prSet presAssocID="{544C532D-3BA3-0344-AF74-F80544E3FDB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C777835F-C045-EC47-8FC4-F4F1308F0F44}" type="pres">
      <dgm:prSet presAssocID="{3546D5F8-726C-714E-8F84-B8BCD2763FB1}" presName="hierRoot2" presStyleCnt="0">
        <dgm:presLayoutVars>
          <dgm:hierBranch val="init"/>
        </dgm:presLayoutVars>
      </dgm:prSet>
      <dgm:spPr/>
    </dgm:pt>
    <dgm:pt modelId="{94A45ECF-0E54-8249-B9B0-FD74B1104C77}" type="pres">
      <dgm:prSet presAssocID="{3546D5F8-726C-714E-8F84-B8BCD2763FB1}" presName="rootComposite" presStyleCnt="0"/>
      <dgm:spPr/>
    </dgm:pt>
    <dgm:pt modelId="{FE5DF1E7-FA22-7B41-AD2B-F1592BE50DCE}" type="pres">
      <dgm:prSet presAssocID="{3546D5F8-726C-714E-8F84-B8BCD2763F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E934BE-BA26-B54A-B8BF-0575AD4D6402}" type="pres">
      <dgm:prSet presAssocID="{3546D5F8-726C-714E-8F84-B8BCD2763FB1}" presName="rootConnector" presStyleLbl="node2" presStyleIdx="2" presStyleCnt="3"/>
      <dgm:spPr/>
      <dgm:t>
        <a:bodyPr/>
        <a:lstStyle/>
        <a:p>
          <a:endParaRPr lang="fr-FR"/>
        </a:p>
      </dgm:t>
    </dgm:pt>
    <dgm:pt modelId="{F8891EA2-DE41-A741-9B38-A188A4F36889}" type="pres">
      <dgm:prSet presAssocID="{3546D5F8-726C-714E-8F84-B8BCD2763FB1}" presName="hierChild4" presStyleCnt="0"/>
      <dgm:spPr/>
    </dgm:pt>
    <dgm:pt modelId="{B2017D52-3CAC-A549-BD87-236D1ABD69C6}" type="pres">
      <dgm:prSet presAssocID="{3546D5F8-726C-714E-8F84-B8BCD2763FB1}" presName="hierChild5" presStyleCnt="0"/>
      <dgm:spPr/>
    </dgm:pt>
    <dgm:pt modelId="{221C33D1-FB11-FD45-9006-946EE8AC07E8}" type="pres">
      <dgm:prSet presAssocID="{49AF07A9-3704-B54C-9966-7D65ACC7FC82}" presName="hierChild3" presStyleCnt="0"/>
      <dgm:spPr/>
    </dgm:pt>
  </dgm:ptLst>
  <dgm:cxnLst>
    <dgm:cxn modelId="{21E2022F-FB2A-4A86-9FA6-FD2880F4BCB2}" type="presOf" srcId="{B3DC8C37-5EA5-CE4F-BE77-2180B03EE777}" destId="{3721D816-B344-0143-9CAD-FC288FA0CAD7}" srcOrd="0" destOrd="0" presId="urn:microsoft.com/office/officeart/2005/8/layout/orgChart1"/>
    <dgm:cxn modelId="{ACAA7005-E3A2-DB43-84F3-38DE3024699F}" srcId="{49AF07A9-3704-B54C-9966-7D65ACC7FC82}" destId="{B3DC8C37-5EA5-CE4F-BE77-2180B03EE777}" srcOrd="1" destOrd="0" parTransId="{9B0BEBCA-6601-8C4C-AF67-0860EAA00AC9}" sibTransId="{9C5F7393-6E63-3B41-9CA7-DE1ECB94515E}"/>
    <dgm:cxn modelId="{125C12DB-90EE-452B-B2DC-1D05904E6A1F}" type="presOf" srcId="{4A53FE38-F409-2348-A2FE-71117C0DEFC2}" destId="{D53EBBBD-A7EF-3B47-9F95-0F38C4EC920E}" srcOrd="0" destOrd="0" presId="urn:microsoft.com/office/officeart/2005/8/layout/orgChart1"/>
    <dgm:cxn modelId="{441E3FE3-160A-C640-9C64-326C54C272AF}" srcId="{49AF07A9-3704-B54C-9966-7D65ACC7FC82}" destId="{3546D5F8-726C-714E-8F84-B8BCD2763FB1}" srcOrd="2" destOrd="0" parTransId="{544C532D-3BA3-0344-AF74-F80544E3FDBD}" sibTransId="{C514728C-6C5D-E14B-AB75-3B3168C759EB}"/>
    <dgm:cxn modelId="{0419C831-0CA8-694D-A7B4-F13177516CBA}" srcId="{49AF07A9-3704-B54C-9966-7D65ACC7FC82}" destId="{4A53FE38-F409-2348-A2FE-71117C0DEFC2}" srcOrd="0" destOrd="0" parTransId="{53C0CE14-DD03-084B-BFFC-B588574CC154}" sibTransId="{BA508FC6-C730-374A-8B43-8CFAF3A50521}"/>
    <dgm:cxn modelId="{1F3DAF6C-9DD9-4DA0-889B-EA4FC3BCC185}" type="presOf" srcId="{49AF07A9-3704-B54C-9966-7D65ACC7FC82}" destId="{F7375495-1E01-D945-9A67-0034AFF2DF2D}" srcOrd="1" destOrd="0" presId="urn:microsoft.com/office/officeart/2005/8/layout/orgChart1"/>
    <dgm:cxn modelId="{E5A5B205-47C4-4890-94C6-BDB9D12EF5F8}" type="presOf" srcId="{9B0BEBCA-6601-8C4C-AF67-0860EAA00AC9}" destId="{12B61BB0-D372-A64F-A234-099BE5C4A149}" srcOrd="0" destOrd="0" presId="urn:microsoft.com/office/officeart/2005/8/layout/orgChart1"/>
    <dgm:cxn modelId="{5A8BFF03-9484-49DB-865D-5B84D2832A15}" type="presOf" srcId="{49AF07A9-3704-B54C-9966-7D65ACC7FC82}" destId="{AC0B563E-20AE-BF41-AFDB-AA24D9E3CBFD}" srcOrd="0" destOrd="0" presId="urn:microsoft.com/office/officeart/2005/8/layout/orgChart1"/>
    <dgm:cxn modelId="{A0996058-D5D0-446C-B353-4A07E0B08350}" type="presOf" srcId="{3546D5F8-726C-714E-8F84-B8BCD2763FB1}" destId="{5EE934BE-BA26-B54A-B8BF-0575AD4D6402}" srcOrd="1" destOrd="0" presId="urn:microsoft.com/office/officeart/2005/8/layout/orgChart1"/>
    <dgm:cxn modelId="{5F84160A-BBEB-4BF3-AC64-7A712AF2745A}" type="presOf" srcId="{544C532D-3BA3-0344-AF74-F80544E3FDBD}" destId="{7005FCA2-3B39-6C43-A34B-716C04A296DD}" srcOrd="0" destOrd="0" presId="urn:microsoft.com/office/officeart/2005/8/layout/orgChart1"/>
    <dgm:cxn modelId="{6567B9FC-FB03-2946-AF5F-904EC118A1A7}" srcId="{E522763F-61B8-B543-AA46-B4200D5410FA}" destId="{49AF07A9-3704-B54C-9966-7D65ACC7FC82}" srcOrd="0" destOrd="0" parTransId="{D9EBE0DA-AE92-B646-BACC-B3FD89C539A2}" sibTransId="{77E3B886-A03D-F742-8A74-092FCA4C7084}"/>
    <dgm:cxn modelId="{FE52ACA9-7DB2-46E6-ADA1-D2EE0E34721B}" type="presOf" srcId="{4A53FE38-F409-2348-A2FE-71117C0DEFC2}" destId="{6CABCFCC-3896-9041-A3FC-5C3EE93F3A08}" srcOrd="1" destOrd="0" presId="urn:microsoft.com/office/officeart/2005/8/layout/orgChart1"/>
    <dgm:cxn modelId="{07D6AC6D-AC81-456A-9E05-4F1F28AB9A74}" type="presOf" srcId="{E522763F-61B8-B543-AA46-B4200D5410FA}" destId="{89746799-ABA1-B74B-93DE-E1968E4D57EF}" srcOrd="0" destOrd="0" presId="urn:microsoft.com/office/officeart/2005/8/layout/orgChart1"/>
    <dgm:cxn modelId="{89CCDBEE-2B64-408D-80DE-85B156F6B834}" type="presOf" srcId="{B3DC8C37-5EA5-CE4F-BE77-2180B03EE777}" destId="{31200B4D-B491-C649-BE3B-FC63A0B1B84B}" srcOrd="1" destOrd="0" presId="urn:microsoft.com/office/officeart/2005/8/layout/orgChart1"/>
    <dgm:cxn modelId="{A39C5B34-B8EC-4A7A-AB32-823223CBF370}" type="presOf" srcId="{3546D5F8-726C-714E-8F84-B8BCD2763FB1}" destId="{FE5DF1E7-FA22-7B41-AD2B-F1592BE50DCE}" srcOrd="0" destOrd="0" presId="urn:microsoft.com/office/officeart/2005/8/layout/orgChart1"/>
    <dgm:cxn modelId="{98279AAC-4BC6-45A8-BE91-0684984223FC}" type="presOf" srcId="{53C0CE14-DD03-084B-BFFC-B588574CC154}" destId="{3D939D3E-3FDE-A24A-934B-84693FD218E2}" srcOrd="0" destOrd="0" presId="urn:microsoft.com/office/officeart/2005/8/layout/orgChart1"/>
    <dgm:cxn modelId="{CB34AF19-ACCA-405D-9A45-E6504EA53F54}" type="presParOf" srcId="{89746799-ABA1-B74B-93DE-E1968E4D57EF}" destId="{5EFBD914-58A7-904C-B082-2F6D97B00776}" srcOrd="0" destOrd="0" presId="urn:microsoft.com/office/officeart/2005/8/layout/orgChart1"/>
    <dgm:cxn modelId="{005C2403-5FFF-4EDB-BF48-0FE445132801}" type="presParOf" srcId="{5EFBD914-58A7-904C-B082-2F6D97B00776}" destId="{33280285-CFB4-F946-AC04-1A6C9CDAAD79}" srcOrd="0" destOrd="0" presId="urn:microsoft.com/office/officeart/2005/8/layout/orgChart1"/>
    <dgm:cxn modelId="{6B5AD816-6EF9-45AD-8AB5-6307DC144E20}" type="presParOf" srcId="{33280285-CFB4-F946-AC04-1A6C9CDAAD79}" destId="{AC0B563E-20AE-BF41-AFDB-AA24D9E3CBFD}" srcOrd="0" destOrd="0" presId="urn:microsoft.com/office/officeart/2005/8/layout/orgChart1"/>
    <dgm:cxn modelId="{222A7AA9-20F8-4982-B6BD-FDCA567095E4}" type="presParOf" srcId="{33280285-CFB4-F946-AC04-1A6C9CDAAD79}" destId="{F7375495-1E01-D945-9A67-0034AFF2DF2D}" srcOrd="1" destOrd="0" presId="urn:microsoft.com/office/officeart/2005/8/layout/orgChart1"/>
    <dgm:cxn modelId="{0B3D09D1-025A-4B74-B2CA-908FC0458A35}" type="presParOf" srcId="{5EFBD914-58A7-904C-B082-2F6D97B00776}" destId="{B91BDEC0-AD2D-554A-A00C-04AE807834FF}" srcOrd="1" destOrd="0" presId="urn:microsoft.com/office/officeart/2005/8/layout/orgChart1"/>
    <dgm:cxn modelId="{A587C701-BF51-45D5-B082-11DD58799A7A}" type="presParOf" srcId="{B91BDEC0-AD2D-554A-A00C-04AE807834FF}" destId="{3D939D3E-3FDE-A24A-934B-84693FD218E2}" srcOrd="0" destOrd="0" presId="urn:microsoft.com/office/officeart/2005/8/layout/orgChart1"/>
    <dgm:cxn modelId="{3B3FB1D4-4DB0-44F9-A520-A85DA5734AB8}" type="presParOf" srcId="{B91BDEC0-AD2D-554A-A00C-04AE807834FF}" destId="{3D5E03C1-0CBB-654D-AE1A-CBC92EC503AF}" srcOrd="1" destOrd="0" presId="urn:microsoft.com/office/officeart/2005/8/layout/orgChart1"/>
    <dgm:cxn modelId="{057FC8E9-F314-4EAE-9925-060503415EC8}" type="presParOf" srcId="{3D5E03C1-0CBB-654D-AE1A-CBC92EC503AF}" destId="{878F7D68-439C-A44A-97BB-54FCB9E131D8}" srcOrd="0" destOrd="0" presId="urn:microsoft.com/office/officeart/2005/8/layout/orgChart1"/>
    <dgm:cxn modelId="{6D71770E-BEDC-45F1-9ACB-CB2F6C51136D}" type="presParOf" srcId="{878F7D68-439C-A44A-97BB-54FCB9E131D8}" destId="{D53EBBBD-A7EF-3B47-9F95-0F38C4EC920E}" srcOrd="0" destOrd="0" presId="urn:microsoft.com/office/officeart/2005/8/layout/orgChart1"/>
    <dgm:cxn modelId="{F46CE972-037E-41F2-94C9-0B066291FE83}" type="presParOf" srcId="{878F7D68-439C-A44A-97BB-54FCB9E131D8}" destId="{6CABCFCC-3896-9041-A3FC-5C3EE93F3A08}" srcOrd="1" destOrd="0" presId="urn:microsoft.com/office/officeart/2005/8/layout/orgChart1"/>
    <dgm:cxn modelId="{EBC4A572-64BE-4EC7-B8A0-675A8CA85657}" type="presParOf" srcId="{3D5E03C1-0CBB-654D-AE1A-CBC92EC503AF}" destId="{15954BD8-2A59-DB4A-B4A2-5EA607918635}" srcOrd="1" destOrd="0" presId="urn:microsoft.com/office/officeart/2005/8/layout/orgChart1"/>
    <dgm:cxn modelId="{79658920-A9AF-473B-9953-B797666A6C87}" type="presParOf" srcId="{3D5E03C1-0CBB-654D-AE1A-CBC92EC503AF}" destId="{0AECB273-5892-F44F-8547-459471ECF98A}" srcOrd="2" destOrd="0" presId="urn:microsoft.com/office/officeart/2005/8/layout/orgChart1"/>
    <dgm:cxn modelId="{3700792C-A390-4229-809C-24C3361F8D66}" type="presParOf" srcId="{B91BDEC0-AD2D-554A-A00C-04AE807834FF}" destId="{12B61BB0-D372-A64F-A234-099BE5C4A149}" srcOrd="2" destOrd="0" presId="urn:microsoft.com/office/officeart/2005/8/layout/orgChart1"/>
    <dgm:cxn modelId="{F55BB498-5480-44B9-A953-BC476B0F63BB}" type="presParOf" srcId="{B91BDEC0-AD2D-554A-A00C-04AE807834FF}" destId="{F6467816-E092-B643-9A2D-E43F8628B39E}" srcOrd="3" destOrd="0" presId="urn:microsoft.com/office/officeart/2005/8/layout/orgChart1"/>
    <dgm:cxn modelId="{AA5FC477-8465-4CEF-B62B-8BCC889C9FDE}" type="presParOf" srcId="{F6467816-E092-B643-9A2D-E43F8628B39E}" destId="{0C987A8E-54D7-494F-A6F0-41C23D0594AB}" srcOrd="0" destOrd="0" presId="urn:microsoft.com/office/officeart/2005/8/layout/orgChart1"/>
    <dgm:cxn modelId="{6C3AFFE4-12DE-42AA-BB31-B6A61B171218}" type="presParOf" srcId="{0C987A8E-54D7-494F-A6F0-41C23D0594AB}" destId="{3721D816-B344-0143-9CAD-FC288FA0CAD7}" srcOrd="0" destOrd="0" presId="urn:microsoft.com/office/officeart/2005/8/layout/orgChart1"/>
    <dgm:cxn modelId="{EB601AB3-9782-4DD9-BA4C-0ABA729EC6BD}" type="presParOf" srcId="{0C987A8E-54D7-494F-A6F0-41C23D0594AB}" destId="{31200B4D-B491-C649-BE3B-FC63A0B1B84B}" srcOrd="1" destOrd="0" presId="urn:microsoft.com/office/officeart/2005/8/layout/orgChart1"/>
    <dgm:cxn modelId="{945A7391-6F6D-482D-ACD6-B770187C63CE}" type="presParOf" srcId="{F6467816-E092-B643-9A2D-E43F8628B39E}" destId="{B69C354F-7133-8440-B948-A2E18ADB346E}" srcOrd="1" destOrd="0" presId="urn:microsoft.com/office/officeart/2005/8/layout/orgChart1"/>
    <dgm:cxn modelId="{E48705FA-1302-4745-8CD1-66C241512CC0}" type="presParOf" srcId="{F6467816-E092-B643-9A2D-E43F8628B39E}" destId="{238CB57E-B35C-DF45-B75F-84B6354DB4E5}" srcOrd="2" destOrd="0" presId="urn:microsoft.com/office/officeart/2005/8/layout/orgChart1"/>
    <dgm:cxn modelId="{BAC963F6-F996-450C-9120-AF112D3B83B5}" type="presParOf" srcId="{B91BDEC0-AD2D-554A-A00C-04AE807834FF}" destId="{7005FCA2-3B39-6C43-A34B-716C04A296DD}" srcOrd="4" destOrd="0" presId="urn:microsoft.com/office/officeart/2005/8/layout/orgChart1"/>
    <dgm:cxn modelId="{1954AD1E-E71D-4C56-8A9D-658BA5293EB9}" type="presParOf" srcId="{B91BDEC0-AD2D-554A-A00C-04AE807834FF}" destId="{C777835F-C045-EC47-8FC4-F4F1308F0F44}" srcOrd="5" destOrd="0" presId="urn:microsoft.com/office/officeart/2005/8/layout/orgChart1"/>
    <dgm:cxn modelId="{F3CFA033-075D-4C09-9CEE-E0D42226CFC4}" type="presParOf" srcId="{C777835F-C045-EC47-8FC4-F4F1308F0F44}" destId="{94A45ECF-0E54-8249-B9B0-FD74B1104C77}" srcOrd="0" destOrd="0" presId="urn:microsoft.com/office/officeart/2005/8/layout/orgChart1"/>
    <dgm:cxn modelId="{406018C1-CB08-4949-9DB6-9E0AEF0C8631}" type="presParOf" srcId="{94A45ECF-0E54-8249-B9B0-FD74B1104C77}" destId="{FE5DF1E7-FA22-7B41-AD2B-F1592BE50DCE}" srcOrd="0" destOrd="0" presId="urn:microsoft.com/office/officeart/2005/8/layout/orgChart1"/>
    <dgm:cxn modelId="{46F3AE4B-B2C4-44DE-9C72-B18B0F7A9894}" type="presParOf" srcId="{94A45ECF-0E54-8249-B9B0-FD74B1104C77}" destId="{5EE934BE-BA26-B54A-B8BF-0575AD4D6402}" srcOrd="1" destOrd="0" presId="urn:microsoft.com/office/officeart/2005/8/layout/orgChart1"/>
    <dgm:cxn modelId="{ED5D498A-F94D-4BEA-A682-1F99F83FB12F}" type="presParOf" srcId="{C777835F-C045-EC47-8FC4-F4F1308F0F44}" destId="{F8891EA2-DE41-A741-9B38-A188A4F36889}" srcOrd="1" destOrd="0" presId="urn:microsoft.com/office/officeart/2005/8/layout/orgChart1"/>
    <dgm:cxn modelId="{FB37073C-54B2-4EC8-8BE9-F8A97CAF0DFA}" type="presParOf" srcId="{C777835F-C045-EC47-8FC4-F4F1308F0F44}" destId="{B2017D52-3CAC-A549-BD87-236D1ABD69C6}" srcOrd="2" destOrd="0" presId="urn:microsoft.com/office/officeart/2005/8/layout/orgChart1"/>
    <dgm:cxn modelId="{EC0FBBE4-0A11-454D-8A22-F494428BB1A3}" type="presParOf" srcId="{5EFBD914-58A7-904C-B082-2F6D97B00776}" destId="{221C33D1-FB11-FD45-9006-946EE8AC07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50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65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120</a:t>
          </a:r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250</a:t>
          </a:r>
        </a:p>
      </dsp:txBody>
      <dsp:txXfrm>
        <a:off x="5751165" y="2958843"/>
        <a:ext cx="2376289" cy="11881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25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>
              <a:solidFill>
                <a:srgbClr val="FF0000"/>
              </a:solidFill>
            </a:rPr>
            <a:t>250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5751165" y="2958843"/>
        <a:ext cx="2376289" cy="11881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4 875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4 875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b="1" kern="1200" dirty="0">
              <a:solidFill>
                <a:srgbClr val="FF0000"/>
              </a:solidFill>
            </a:rPr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900" kern="1200" dirty="0"/>
        </a:p>
      </dsp:txBody>
      <dsp:txXfrm>
        <a:off x="3050435" y="2000560"/>
        <a:ext cx="2480305" cy="12204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935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935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900" kern="1200" dirty="0"/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900" kern="1200" dirty="0"/>
        </a:p>
      </dsp:txBody>
      <dsp:txXfrm>
        <a:off x="3050435" y="2000560"/>
        <a:ext cx="2480305" cy="122046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1 850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1 850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>
              <a:solidFill>
                <a:srgbClr val="FF0000"/>
              </a:solidFill>
            </a:rPr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>
              <a:solidFill>
                <a:srgbClr val="FF0000"/>
              </a:solidFill>
            </a:rPr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9 000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9 000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>
              <a:solidFill>
                <a:srgbClr val="FF0000"/>
              </a:solidFill>
            </a:rPr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>
              <a:solidFill>
                <a:srgbClr val="FF0000"/>
              </a:solidFill>
            </a:rPr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3 253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25</a:t>
          </a:r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50</a:t>
          </a:r>
        </a:p>
      </dsp:txBody>
      <dsp:txXfrm>
        <a:off x="3050435" y="2000560"/>
        <a:ext cx="2480305" cy="1220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50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>
              <a:solidFill>
                <a:srgbClr val="FF0000"/>
              </a:solidFill>
            </a:rPr>
            <a:t>250</a:t>
          </a:r>
        </a:p>
      </dsp:txBody>
      <dsp:txXfrm>
        <a:off x="5751165" y="2958843"/>
        <a:ext cx="2376289" cy="118814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2765573" y="1436237"/>
          <a:ext cx="1525015" cy="564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61"/>
              </a:lnTo>
              <a:lnTo>
                <a:pt x="1525015" y="282161"/>
              </a:lnTo>
              <a:lnTo>
                <a:pt x="1525015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1243258" y="1436237"/>
          <a:ext cx="1522314" cy="564322"/>
        </a:xfrm>
        <a:custGeom>
          <a:avLst/>
          <a:gdLst/>
          <a:ahLst/>
          <a:cxnLst/>
          <a:rect l="0" t="0" r="0" b="0"/>
          <a:pathLst>
            <a:path>
              <a:moveTo>
                <a:pt x="1522314" y="0"/>
              </a:moveTo>
              <a:lnTo>
                <a:pt x="1522314" y="282161"/>
              </a:lnTo>
              <a:lnTo>
                <a:pt x="0" y="282161"/>
              </a:lnTo>
              <a:lnTo>
                <a:pt x="0" y="564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1577579" y="248244"/>
          <a:ext cx="2375986" cy="118799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/>
            <a:t>3 253 est multiple de</a:t>
          </a:r>
        </a:p>
      </dsp:txBody>
      <dsp:txXfrm>
        <a:off x="1577579" y="248244"/>
        <a:ext cx="2375986" cy="1187993"/>
      </dsp:txXfrm>
    </dsp:sp>
    <dsp:sp modelId="{3721D816-B344-0143-9CAD-FC288FA0CAD7}">
      <dsp:nvSpPr>
        <dsp:cNvPr id="0" name=""/>
        <dsp:cNvSpPr/>
      </dsp:nvSpPr>
      <dsp:spPr>
        <a:xfrm>
          <a:off x="405" y="2000560"/>
          <a:ext cx="2485707" cy="119949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900" kern="1200" dirty="0"/>
        </a:p>
      </dsp:txBody>
      <dsp:txXfrm>
        <a:off x="405" y="2000560"/>
        <a:ext cx="2485707" cy="1199494"/>
      </dsp:txXfrm>
    </dsp:sp>
    <dsp:sp modelId="{FE5DF1E7-FA22-7B41-AD2B-F1592BE50DCE}">
      <dsp:nvSpPr>
        <dsp:cNvPr id="0" name=""/>
        <dsp:cNvSpPr/>
      </dsp:nvSpPr>
      <dsp:spPr>
        <a:xfrm>
          <a:off x="3050435" y="2000560"/>
          <a:ext cx="2480305" cy="122046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900" kern="1200" dirty="0"/>
        </a:p>
      </dsp:txBody>
      <dsp:txXfrm>
        <a:off x="3050435" y="2000560"/>
        <a:ext cx="2480305" cy="1220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50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300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420</a:t>
          </a:r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475</a:t>
          </a:r>
        </a:p>
      </dsp:txBody>
      <dsp:txXfrm>
        <a:off x="5751165" y="2958843"/>
        <a:ext cx="2376289" cy="11881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50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>
              <a:solidFill>
                <a:srgbClr val="FF0000"/>
              </a:solidFill>
            </a:rPr>
            <a:t>300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5751165" y="2958843"/>
        <a:ext cx="2376289" cy="1188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50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175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2 005</a:t>
          </a:r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1 600</a:t>
          </a:r>
        </a:p>
      </dsp:txBody>
      <dsp:txXfrm>
        <a:off x="5751165" y="2958843"/>
        <a:ext cx="2376289" cy="11881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50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>
              <a:solidFill>
                <a:srgbClr val="FF0000"/>
              </a:solidFill>
            </a:rPr>
            <a:t>1 600</a:t>
          </a:r>
        </a:p>
      </dsp:txBody>
      <dsp:txXfrm>
        <a:off x="5751165" y="2958843"/>
        <a:ext cx="2376289" cy="11881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25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345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375</a:t>
          </a:r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510</a:t>
          </a:r>
        </a:p>
      </dsp:txBody>
      <dsp:txXfrm>
        <a:off x="5751165" y="2958843"/>
        <a:ext cx="2376289" cy="11881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25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>
              <a:solidFill>
                <a:srgbClr val="FF0000"/>
              </a:solidFill>
            </a:rPr>
            <a:t>375</a:t>
          </a:r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noFill/>
        <a:ln>
          <a:solidFill>
            <a:srgbClr val="0070C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5751165" y="2958843"/>
        <a:ext cx="2376289" cy="11881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FCA2-3B39-6C43-A34B-716C04A296DD}">
      <dsp:nvSpPr>
        <dsp:cNvPr id="0" name=""/>
        <dsp:cNvSpPr/>
      </dsp:nvSpPr>
      <dsp:spPr>
        <a:xfrm>
          <a:off x="406400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61BB0-D372-A64F-A234-099BE5C4A149}">
      <dsp:nvSpPr>
        <dsp:cNvPr id="0" name=""/>
        <dsp:cNvSpPr/>
      </dsp:nvSpPr>
      <dsp:spPr>
        <a:xfrm>
          <a:off x="4018280" y="2459823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39D3E-3FDE-A24A-934B-84693FD218E2}">
      <dsp:nvSpPr>
        <dsp:cNvPr id="0" name=""/>
        <dsp:cNvSpPr/>
      </dsp:nvSpPr>
      <dsp:spPr>
        <a:xfrm>
          <a:off x="1188690" y="2459823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563E-20AE-BF41-AFDB-AA24D9E3CBFD}">
      <dsp:nvSpPr>
        <dsp:cNvPr id="0" name=""/>
        <dsp:cNvSpPr/>
      </dsp:nvSpPr>
      <dsp:spPr>
        <a:xfrm>
          <a:off x="2875855" y="1271678"/>
          <a:ext cx="2376289" cy="1188144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Multiple de 25</a:t>
          </a:r>
        </a:p>
      </dsp:txBody>
      <dsp:txXfrm>
        <a:off x="2875855" y="1271678"/>
        <a:ext cx="2376289" cy="1188144"/>
      </dsp:txXfrm>
    </dsp:sp>
    <dsp:sp modelId="{D53EBBBD-A7EF-3B47-9F95-0F38C4EC920E}">
      <dsp:nvSpPr>
        <dsp:cNvPr id="0" name=""/>
        <dsp:cNvSpPr/>
      </dsp:nvSpPr>
      <dsp:spPr>
        <a:xfrm>
          <a:off x="54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250</a:t>
          </a:r>
        </a:p>
      </dsp:txBody>
      <dsp:txXfrm>
        <a:off x="545" y="2958843"/>
        <a:ext cx="2376289" cy="1188144"/>
      </dsp:txXfrm>
    </dsp:sp>
    <dsp:sp modelId="{3721D816-B344-0143-9CAD-FC288FA0CAD7}">
      <dsp:nvSpPr>
        <dsp:cNvPr id="0" name=""/>
        <dsp:cNvSpPr/>
      </dsp:nvSpPr>
      <dsp:spPr>
        <a:xfrm>
          <a:off x="287585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385</a:t>
          </a:r>
        </a:p>
      </dsp:txBody>
      <dsp:txXfrm>
        <a:off x="2875855" y="2958843"/>
        <a:ext cx="2376289" cy="1188144"/>
      </dsp:txXfrm>
    </dsp:sp>
    <dsp:sp modelId="{FE5DF1E7-FA22-7B41-AD2B-F1592BE50DCE}">
      <dsp:nvSpPr>
        <dsp:cNvPr id="0" name=""/>
        <dsp:cNvSpPr/>
      </dsp:nvSpPr>
      <dsp:spPr>
        <a:xfrm>
          <a:off x="5751165" y="2958843"/>
          <a:ext cx="2376289" cy="11881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/>
            <a:t>1 455</a:t>
          </a:r>
        </a:p>
      </dsp:txBody>
      <dsp:txXfrm>
        <a:off x="5751165" y="2958843"/>
        <a:ext cx="2376289" cy="1188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515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4726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19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20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21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22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3553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18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836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218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159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4764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2793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11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0469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650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Lundi 29 </a:t>
            </a:r>
            <a:r>
              <a:rPr lang="fr-FR" sz="4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juin </a:t>
            </a: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Séance 1 CM2</a:t>
            </a:r>
            <a:endParaRPr lang="fr-FR" sz="4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560">
            <a:solidFill>
              <a:schemeClr val="accent2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0043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77220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508B2E9C-A143-4A4B-B598-89B72E315C8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30259989-ACE3-8242-A85C-DCD5CF0BFAB4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4A7FEF09-CE91-284A-A62F-092034BE0700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CF89B0C7-295D-D641-9126-9F8D73C22D09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682E3BEA-DAA7-D94B-8069-EEB419A77D0E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DA0DFFB6-DB35-A045-B4B8-A5C3FA2CA9DF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6BD57A9F-D861-6B47-BE2E-6904EB44D64C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245C5673-1ABA-B74F-901D-F384AAA8820C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CF21B130-B4AC-8342-BDE0-1D3B109AA024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94F393F0-2E2A-204B-9D51-1C698974E9DB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7135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8653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7A21C952-B689-E941-8AE7-2B7A11AEA263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9C0DE1AF-2187-E64B-8ACE-95465BED5164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891AC889-A604-5C45-A1B4-C2B55DAC301C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69F881A7-C617-0940-A231-2CD29FE32D80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84A5CF64-FE9C-A24A-9A9C-8FD74ADF4679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93A3DEEA-20B2-0D49-AD52-76F2A1604599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Ellipse 19">
            <a:extLst>
              <a:ext uri="{FF2B5EF4-FFF2-40B4-BE49-F238E27FC236}">
                <a16:creationId xmlns="" xmlns:a16="http://schemas.microsoft.com/office/drawing/2014/main" id="{B31D27B5-7270-E442-ABAB-6C63E6347829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Ellipse 20">
            <a:extLst>
              <a:ext uri="{FF2B5EF4-FFF2-40B4-BE49-F238E27FC236}">
                <a16:creationId xmlns="" xmlns:a16="http://schemas.microsoft.com/office/drawing/2014/main" id="{49BD19B2-91F0-524C-BE83-10FB2EA531F6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044567CD-A0A3-CA47-B1AA-F69C49811512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7C548916-FCB5-4D42-A159-09E3DFC01670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4664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16154145-5CC2-D747-AA8E-82CE9AA1E2A0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25314E8C-6DFE-214E-AF9C-B8C5D337D08B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B9884FEF-9566-0146-84AB-C287C15A2843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6BC1074A-D708-3544-8E07-03387B6A346F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59BD6275-712D-2347-B781-43007542856C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A98CA2A5-3120-D047-818D-380E6516E250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8DCA8DE0-B685-AD47-8C1C-192B42C1A22E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0C8D98BF-5654-C84A-9B18-BA66E1A78F7F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B56B5578-F730-574E-BC6E-3EE73B6DE896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19EA6EDF-6C90-7F4A-92B4-BA65FBF87128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5388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37909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8191D820-5580-F947-9BA2-790C9CD2A115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DB8CCCBB-B523-8641-8F15-44FB208EFD96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432C470C-3675-6D4C-9E7C-CB28F555EFFE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218E95A4-71ED-4040-B6B9-C0AD04F8BDF4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59631C49-8D6D-4F4F-95EF-294C16F61A9E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B4F7CF03-0ED5-F74B-890E-80A486F5BDD2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C7B88EF6-EA98-714A-AF29-1F96843F11E2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07ADC09C-68DD-E64C-AF9E-F038472D81FE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7487F1B7-C67A-1341-9B84-268297C9118C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A26B63D5-7DF1-6649-AC75-EDB5E0E2A356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744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931959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ED94E07B-DD2B-AA4D-892F-BA598A7E6632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52C7A841-900A-804D-8575-9FF581326813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2583CE15-69DE-1247-8AA9-6437D288F310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9363BC37-398F-E447-95AC-EC2E5697D712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4832480A-BF86-5441-A4E4-19FF72AFFF3B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C05FB1E8-45BE-EB4F-899C-241263683409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5051B2A8-13D7-5D4E-B920-F95BF5B9393D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3C2FD80F-FB0F-2F45-9160-05FDBE14A8D5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1AD70E73-DEF6-BF49-B370-A953CB0637D4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152914E0-8D50-C84F-A5F2-2F07E08AF1C8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1476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981036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Ellipse 2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llipse 2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4075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8278238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Ellipse 2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llipse 2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344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8045285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Ellipse 2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llipse 2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9362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2346562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Ellipse 2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Ellipse 2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Ellipse 2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llipse 2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6671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912587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Ellipse 3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07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91834" y="406638"/>
            <a:ext cx="9144000" cy="2387600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305" y="3602016"/>
            <a:ext cx="9573059" cy="1655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4400" dirty="0"/>
              <a:t>Les multiples de 25 et de 50</a:t>
            </a:r>
          </a:p>
        </p:txBody>
      </p:sp>
    </p:spTree>
    <p:extLst>
      <p:ext uri="{BB962C8B-B14F-4D97-AF65-F5344CB8AC3E}">
        <p14:creationId xmlns:p14="http://schemas.microsoft.com/office/powerpoint/2010/main" val="6078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0631709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Ellipse 3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2577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6583871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Ellipse 3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203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4513217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Ellipse 3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955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733906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Ellipse 3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9359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6781429"/>
              </p:ext>
            </p:extLst>
          </p:nvPr>
        </p:nvGraphicFramePr>
        <p:xfrm>
          <a:off x="3301259" y="1729944"/>
          <a:ext cx="5531146" cy="346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="" xmlns:a16="http://schemas.microsoft.com/office/drawing/2014/main" id="{FE9844D4-37AE-8C42-9964-4400713D8029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="" xmlns:a16="http://schemas.microsoft.com/office/drawing/2014/main" id="{C96FC703-5E01-EF44-B40D-582AA69D64B2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Ellipse 31">
            <a:extLst>
              <a:ext uri="{FF2B5EF4-FFF2-40B4-BE49-F238E27FC236}">
                <a16:creationId xmlns="" xmlns:a16="http://schemas.microsoft.com/office/drawing/2014/main" id="{5EC57607-D0B8-5D45-8F02-D1903B6B600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Ellipse 32">
            <a:extLst>
              <a:ext uri="{FF2B5EF4-FFF2-40B4-BE49-F238E27FC236}">
                <a16:creationId xmlns="" xmlns:a16="http://schemas.microsoft.com/office/drawing/2014/main" id="{E6A9B007-4C59-DE4F-8067-85EAA3CB1528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llipse 33">
            <a:extLst>
              <a:ext uri="{FF2B5EF4-FFF2-40B4-BE49-F238E27FC236}">
                <a16:creationId xmlns="" xmlns:a16="http://schemas.microsoft.com/office/drawing/2014/main" id="{5A1D19B5-CDF8-3844-B767-42EDCCACA6E2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Ellipse 34">
            <a:extLst>
              <a:ext uri="{FF2B5EF4-FFF2-40B4-BE49-F238E27FC236}">
                <a16:creationId xmlns="" xmlns:a16="http://schemas.microsoft.com/office/drawing/2014/main" id="{E2F9D236-0B0E-A747-BAAC-74BEEF71CB87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AC56C8AD-7A93-B748-8A74-D58FA0D405F3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A61758E4-0128-954C-8473-88F93157DD83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Ellipse 37">
            <a:extLst>
              <a:ext uri="{FF2B5EF4-FFF2-40B4-BE49-F238E27FC236}">
                <a16:creationId xmlns="" xmlns:a16="http://schemas.microsoft.com/office/drawing/2014/main" id="{420C83AC-B134-BE4A-A55E-652DFE8F722D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Ellipse 38">
            <a:extLst>
              <a:ext uri="{FF2B5EF4-FFF2-40B4-BE49-F238E27FC236}">
                <a16:creationId xmlns="" xmlns:a16="http://schemas.microsoft.com/office/drawing/2014/main" id="{024718C0-666E-3B44-896B-2DCB1C98659A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3980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65694" y="761258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Grandeurs et mesures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601994"/>
            <a:ext cx="11958918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Calculer le périmètre d’un polygone</a:t>
            </a:r>
          </a:p>
        </p:txBody>
      </p:sp>
    </p:spTree>
    <p:extLst>
      <p:ext uri="{BB962C8B-B14F-4D97-AF65-F5344CB8AC3E}">
        <p14:creationId xmlns:p14="http://schemas.microsoft.com/office/powerpoint/2010/main" val="27516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A23029BD-5644-4DBE-AC77-F778B8719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" name="Rectangle 46">
            <a:extLst>
              <a:ext uri="{FF2B5EF4-FFF2-40B4-BE49-F238E27FC236}">
                <a16:creationId xmlns="" xmlns:a16="http://schemas.microsoft.com/office/drawing/2014/main" id="{C278BBA8-7E5D-474F-8530-D98BF1B0F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70" y="438856"/>
            <a:ext cx="98946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Détermine le périmètre du triangle construit à main levée.</a:t>
            </a: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Rectangle 59">
            <a:extLst>
              <a:ext uri="{FF2B5EF4-FFF2-40B4-BE49-F238E27FC236}">
                <a16:creationId xmlns="" xmlns:a16="http://schemas.microsoft.com/office/drawing/2014/main" id="{981FC0E0-F022-498D-9939-1D5257C02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45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CustomShape 2">
            <a:extLst>
              <a:ext uri="{FF2B5EF4-FFF2-40B4-BE49-F238E27FC236}">
                <a16:creationId xmlns="" xmlns:a16="http://schemas.microsoft.com/office/drawing/2014/main" id="{5112D926-CFAF-4BBA-AF7E-7AA581B693A8}"/>
              </a:ext>
            </a:extLst>
          </p:cNvPr>
          <p:cNvSpPr/>
          <p:nvPr/>
        </p:nvSpPr>
        <p:spPr>
          <a:xfrm>
            <a:off x="9447233" y="3081737"/>
            <a:ext cx="2446601" cy="790817"/>
          </a:xfrm>
          <a:prstGeom prst="wedgeRoundRectCallout">
            <a:avLst>
              <a:gd name="adj1" fmla="val 7145"/>
              <a:gd name="adj2" fmla="val 10492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DejaVu Sans"/>
                <a:cs typeface="DejaVu Sans"/>
              </a:rPr>
              <a:t>RAPPEL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45BE68D8-1E6E-45C8-A71D-E0FBFA90D0D5}"/>
              </a:ext>
            </a:extLst>
          </p:cNvPr>
          <p:cNvSpPr txBox="1"/>
          <p:nvPr/>
        </p:nvSpPr>
        <p:spPr>
          <a:xfrm>
            <a:off x="6601892" y="4599935"/>
            <a:ext cx="5374955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Le périmètre d’une figure est la longueur de son contour.</a:t>
            </a:r>
          </a:p>
          <a:p>
            <a:r>
              <a:rPr lang="fr-FR" sz="2400" dirty="0"/>
              <a:t>Pour calculer le périmètre d’un polygone, on additionne les longueurs de ses côtés (exprimées dans la même unité).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="" xmlns:a16="http://schemas.microsoft.com/office/drawing/2014/main" id="{805F5476-327D-4958-A59D-EAB00D53E60D}"/>
              </a:ext>
            </a:extLst>
          </p:cNvPr>
          <p:cNvGrpSpPr>
            <a:grpSpLocks noChangeAspect="1"/>
          </p:cNvGrpSpPr>
          <p:nvPr/>
        </p:nvGrpSpPr>
        <p:grpSpPr>
          <a:xfrm>
            <a:off x="2273285" y="1771748"/>
            <a:ext cx="3822714" cy="3087949"/>
            <a:chOff x="152400" y="-108175"/>
            <a:chExt cx="2293619" cy="1606351"/>
          </a:xfrm>
        </p:grpSpPr>
        <p:sp>
          <p:nvSpPr>
            <p:cNvPr id="22" name="Forme libre 26">
              <a:extLst>
                <a:ext uri="{FF2B5EF4-FFF2-40B4-BE49-F238E27FC236}">
                  <a16:creationId xmlns="" xmlns:a16="http://schemas.microsoft.com/office/drawing/2014/main" id="{F247A6B4-7556-4586-84FC-0CDBF5C21708}"/>
                </a:ext>
              </a:extLst>
            </p:cNvPr>
            <p:cNvSpPr/>
            <p:nvPr/>
          </p:nvSpPr>
          <p:spPr>
            <a:xfrm>
              <a:off x="448733" y="313266"/>
              <a:ext cx="1456267" cy="855134"/>
            </a:xfrm>
            <a:custGeom>
              <a:avLst/>
              <a:gdLst>
                <a:gd name="connsiteX0" fmla="*/ 0 w 1456267"/>
                <a:gd name="connsiteY0" fmla="*/ 33867 h 855134"/>
                <a:gd name="connsiteX1" fmla="*/ 1456267 w 1456267"/>
                <a:gd name="connsiteY1" fmla="*/ 0 h 855134"/>
                <a:gd name="connsiteX2" fmla="*/ 465667 w 1456267"/>
                <a:gd name="connsiteY2" fmla="*/ 855134 h 855134"/>
                <a:gd name="connsiteX3" fmla="*/ 0 w 1456267"/>
                <a:gd name="connsiteY3" fmla="*/ 33867 h 855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6267" h="855134">
                  <a:moveTo>
                    <a:pt x="0" y="33867"/>
                  </a:moveTo>
                  <a:lnTo>
                    <a:pt x="1456267" y="0"/>
                  </a:lnTo>
                  <a:lnTo>
                    <a:pt x="465667" y="855134"/>
                  </a:lnTo>
                  <a:lnTo>
                    <a:pt x="0" y="3386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Zone de texte 27">
                  <a:extLst>
                    <a:ext uri="{FF2B5EF4-FFF2-40B4-BE49-F238E27FC236}">
                      <a16:creationId xmlns="" xmlns:a16="http://schemas.microsoft.com/office/drawing/2014/main" id="{EA47BDF5-8595-4B2B-9AAD-8B08E2EB5EDA}"/>
                    </a:ext>
                  </a:extLst>
                </p:cNvPr>
                <p:cNvSpPr txBox="1"/>
                <p:nvPr/>
              </p:nvSpPr>
              <p:spPr>
                <a:xfrm>
                  <a:off x="988134" y="-108175"/>
                  <a:ext cx="1049867" cy="347133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14:m>
                    <m:oMath xmlns:m="http://schemas.openxmlformats.org/officeDocument/2006/math">
                      <m:f>
                        <m:fPr>
                          <m:ctrlPr>
                            <a:rPr lang="fr-FR" sz="2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37</m:t>
                          </m:r>
                        </m:num>
                        <m:den>
                          <m:r>
                            <a:rPr lang="fr-FR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fr-FR" sz="1100" dirty="0"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000" dirty="0"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m</a:t>
                  </a:r>
                  <a:endParaRPr lang="fr-FR" sz="20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3" name="Zone de texte 27">
                  <a:extLst>
                    <a:ext uri="{FF2B5EF4-FFF2-40B4-BE49-F238E27FC236}">
                      <a16:creationId xmlns:a16="http://schemas.microsoft.com/office/drawing/2014/main" id="{EA47BDF5-8595-4B2B-9AAD-8B08E2EB5E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8134" y="-108175"/>
                  <a:ext cx="1049867" cy="347133"/>
                </a:xfrm>
                <a:prstGeom prst="rect">
                  <a:avLst/>
                </a:prstGeom>
                <a:blipFill>
                  <a:blip r:embed="rId2"/>
                  <a:stretch>
                    <a:fillRect b="-18349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Zone de texte 28">
              <a:extLst>
                <a:ext uri="{FF2B5EF4-FFF2-40B4-BE49-F238E27FC236}">
                  <a16:creationId xmlns="" xmlns:a16="http://schemas.microsoft.com/office/drawing/2014/main" id="{8DB18F07-4586-4207-8A47-DF98114E064F}"/>
                </a:ext>
              </a:extLst>
            </p:cNvPr>
            <p:cNvSpPr txBox="1"/>
            <p:nvPr/>
          </p:nvSpPr>
          <p:spPr>
            <a:xfrm>
              <a:off x="194733" y="152400"/>
              <a:ext cx="355600" cy="34671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400" dirty="0"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fr-F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Zone de texte 29">
              <a:extLst>
                <a:ext uri="{FF2B5EF4-FFF2-40B4-BE49-F238E27FC236}">
                  <a16:creationId xmlns="" xmlns:a16="http://schemas.microsoft.com/office/drawing/2014/main" id="{C0EC9755-165E-4D60-9629-173244A57A79}"/>
                </a:ext>
              </a:extLst>
            </p:cNvPr>
            <p:cNvSpPr txBox="1"/>
            <p:nvPr/>
          </p:nvSpPr>
          <p:spPr>
            <a:xfrm>
              <a:off x="152400" y="637531"/>
              <a:ext cx="1049867" cy="34713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fr-FR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50</a:t>
              </a:r>
              <a:r>
                <a:rPr lang="fr-FR" sz="11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0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cm</a:t>
              </a:r>
              <a:endPara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Zone de texte 30">
              <a:extLst>
                <a:ext uri="{FF2B5EF4-FFF2-40B4-BE49-F238E27FC236}">
                  <a16:creationId xmlns="" xmlns:a16="http://schemas.microsoft.com/office/drawing/2014/main" id="{3ACD6589-C6CA-4BA5-840B-947CD5692D6D}"/>
                </a:ext>
              </a:extLst>
            </p:cNvPr>
            <p:cNvSpPr txBox="1"/>
            <p:nvPr/>
          </p:nvSpPr>
          <p:spPr>
            <a:xfrm>
              <a:off x="1396152" y="651932"/>
              <a:ext cx="1049867" cy="34713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  6,3</a:t>
              </a:r>
              <a:r>
                <a:rPr lang="fr-FR" sz="20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endPara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 de texte 31">
              <a:extLst>
                <a:ext uri="{FF2B5EF4-FFF2-40B4-BE49-F238E27FC236}">
                  <a16:creationId xmlns="" xmlns:a16="http://schemas.microsoft.com/office/drawing/2014/main" id="{8EE90BC6-DA40-4A66-9C26-C3D27AD49CAE}"/>
                </a:ext>
              </a:extLst>
            </p:cNvPr>
            <p:cNvSpPr txBox="1"/>
            <p:nvPr/>
          </p:nvSpPr>
          <p:spPr>
            <a:xfrm>
              <a:off x="778933" y="1151466"/>
              <a:ext cx="355600" cy="34671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400" dirty="0"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endParaRPr lang="fr-F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Zone de texte 32">
              <a:extLst>
                <a:ext uri="{FF2B5EF4-FFF2-40B4-BE49-F238E27FC236}">
                  <a16:creationId xmlns="" xmlns:a16="http://schemas.microsoft.com/office/drawing/2014/main" id="{D72F3113-9230-49AB-B22A-9FC4116C7426}"/>
                </a:ext>
              </a:extLst>
            </p:cNvPr>
            <p:cNvSpPr txBox="1"/>
            <p:nvPr/>
          </p:nvSpPr>
          <p:spPr>
            <a:xfrm>
              <a:off x="1845733" y="110066"/>
              <a:ext cx="355600" cy="34671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400" dirty="0"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lang="fr-F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78884AE-125C-4B9B-B030-3774670905B4}"/>
              </a:ext>
            </a:extLst>
          </p:cNvPr>
          <p:cNvSpPr/>
          <p:nvPr/>
        </p:nvSpPr>
        <p:spPr>
          <a:xfrm>
            <a:off x="2402665" y="127430"/>
            <a:ext cx="538570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le périmètre d’un polygone</a:t>
            </a:r>
          </a:p>
        </p:txBody>
      </p:sp>
    </p:spTree>
    <p:extLst>
      <p:ext uri="{BB962C8B-B14F-4D97-AF65-F5344CB8AC3E}">
        <p14:creationId xmlns:p14="http://schemas.microsoft.com/office/powerpoint/2010/main" val="18754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E015B71-49AE-4EE0-8430-3FB77CD51869}"/>
              </a:ext>
            </a:extLst>
          </p:cNvPr>
          <p:cNvSpPr/>
          <p:nvPr/>
        </p:nvSpPr>
        <p:spPr>
          <a:xfrm>
            <a:off x="2260665" y="127430"/>
            <a:ext cx="7503144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et comparer des périmètres de polygones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="" xmlns:a16="http://schemas.microsoft.com/office/drawing/2014/main" id="{C0BB4BCC-689B-41A9-8D87-55EB48090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849577"/>
              </p:ext>
            </p:extLst>
          </p:nvPr>
        </p:nvGraphicFramePr>
        <p:xfrm>
          <a:off x="1398313" y="1921723"/>
          <a:ext cx="8640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="" xmlns:a16="http://schemas.microsoft.com/office/drawing/2014/main" val="1862780039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819244224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527880481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2343340611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2642656716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159980796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154255164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3673400011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294905423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2937863733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1722523487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3818555305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4242467952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1790183056"/>
                    </a:ext>
                  </a:extLst>
                </a:gridCol>
                <a:gridCol w="576000">
                  <a:extLst>
                    <a:ext uri="{9D8B030D-6E8A-4147-A177-3AD203B41FA5}">
                      <a16:colId xmlns="" xmlns:a16="http://schemas.microsoft.com/office/drawing/2014/main" val="989621143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8527612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974823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635879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069762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6607053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2308139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3E11F79-7EC5-487F-A4B5-D8D7CE98F1DF}"/>
              </a:ext>
            </a:extLst>
          </p:cNvPr>
          <p:cNvSpPr txBox="1"/>
          <p:nvPr/>
        </p:nvSpPr>
        <p:spPr>
          <a:xfrm>
            <a:off x="1990165" y="2446211"/>
            <a:ext cx="541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u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4DA9B42-975D-471B-8AA1-11A1773DC4F5}"/>
              </a:ext>
            </a:extLst>
          </p:cNvPr>
          <p:cNvSpPr txBox="1"/>
          <p:nvPr/>
        </p:nvSpPr>
        <p:spPr>
          <a:xfrm>
            <a:off x="3478489" y="3136612"/>
            <a:ext cx="596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126B5009-4E24-4439-990B-30E5913A0680}"/>
              </a:ext>
            </a:extLst>
          </p:cNvPr>
          <p:cNvSpPr txBox="1"/>
          <p:nvPr/>
        </p:nvSpPr>
        <p:spPr>
          <a:xfrm>
            <a:off x="7788370" y="3676969"/>
            <a:ext cx="488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B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20567EC5-0392-4C48-97F2-AF08C4B9068F}"/>
              </a:ext>
            </a:extLst>
          </p:cNvPr>
          <p:cNvSpPr txBox="1"/>
          <p:nvPr/>
        </p:nvSpPr>
        <p:spPr>
          <a:xfrm>
            <a:off x="627529" y="986127"/>
            <a:ext cx="10936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Indique la mesure du périmètre de chaque polygone, puis compare-les.</a:t>
            </a:r>
          </a:p>
        </p:txBody>
      </p:sp>
    </p:spTree>
    <p:extLst>
      <p:ext uri="{BB962C8B-B14F-4D97-AF65-F5344CB8AC3E}">
        <p14:creationId xmlns:p14="http://schemas.microsoft.com/office/powerpoint/2010/main" val="2912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830B82E-A3C3-4CF4-9D82-00C7FE2C9433}"/>
              </a:ext>
            </a:extLst>
          </p:cNvPr>
          <p:cNvSpPr/>
          <p:nvPr/>
        </p:nvSpPr>
        <p:spPr>
          <a:xfrm>
            <a:off x="432803" y="967621"/>
            <a:ext cx="10571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Calcule le périmètre de cette figure.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1A8DF49-28F3-49D0-8ED3-E46033872C62}"/>
              </a:ext>
            </a:extLst>
          </p:cNvPr>
          <p:cNvSpPr/>
          <p:nvPr/>
        </p:nvSpPr>
        <p:spPr>
          <a:xfrm>
            <a:off x="3025460" y="127430"/>
            <a:ext cx="538570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le périmètre d’un polygone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="" xmlns:a16="http://schemas.microsoft.com/office/drawing/2014/main" id="{599C8A1A-3B50-4F75-A62A-FE6926D42868}"/>
              </a:ext>
            </a:extLst>
          </p:cNvPr>
          <p:cNvGraphicFramePr>
            <a:graphicFrameLocks noGrp="1"/>
          </p:cNvGraphicFramePr>
          <p:nvPr/>
        </p:nvGraphicFramePr>
        <p:xfrm>
          <a:off x="1297709" y="2091266"/>
          <a:ext cx="702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="" xmlns:a16="http://schemas.microsoft.com/office/drawing/2014/main" val="2693614938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3663949775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2857975480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1697738771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2861406624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1075383740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1828953518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4227993723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2885365213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3517465331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4034122661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4074219566"/>
                    </a:ext>
                  </a:extLst>
                </a:gridCol>
                <a:gridCol w="540000">
                  <a:extLst>
                    <a:ext uri="{9D8B030D-6E8A-4147-A177-3AD203B41FA5}">
                      <a16:colId xmlns="" xmlns:a16="http://schemas.microsoft.com/office/drawing/2014/main" val="394579875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5196326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1531784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575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8023037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77084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6655310"/>
                  </a:ext>
                </a:extLst>
              </a:tr>
            </a:tbl>
          </a:graphicData>
        </a:graphic>
      </p:graphicFrame>
      <p:cxnSp>
        <p:nvCxnSpPr>
          <p:cNvPr id="16" name="Connecteur droit 15">
            <a:extLst>
              <a:ext uri="{FF2B5EF4-FFF2-40B4-BE49-F238E27FC236}">
                <a16:creationId xmlns="" xmlns:a16="http://schemas.microsoft.com/office/drawing/2014/main" id="{0121CA20-164A-4C1B-B989-95FA77AD4D18}"/>
              </a:ext>
            </a:extLst>
          </p:cNvPr>
          <p:cNvCxnSpPr>
            <a:cxnSpLocks/>
          </p:cNvCxnSpPr>
          <p:nvPr/>
        </p:nvCxnSpPr>
        <p:spPr>
          <a:xfrm>
            <a:off x="1856509" y="4253345"/>
            <a:ext cx="540327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C1D14ABE-78B3-4DBF-978F-567349A26DDF}"/>
              </a:ext>
            </a:extLst>
          </p:cNvPr>
          <p:cNvSpPr txBox="1"/>
          <p:nvPr/>
        </p:nvSpPr>
        <p:spPr>
          <a:xfrm>
            <a:off x="854182" y="3152095"/>
            <a:ext cx="144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1 cm 4 mm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7D08B22-57F2-4AF1-9E8B-D7A33A500C58}"/>
              </a:ext>
            </a:extLst>
          </p:cNvPr>
          <p:cNvSpPr txBox="1"/>
          <p:nvPr/>
        </p:nvSpPr>
        <p:spPr>
          <a:xfrm>
            <a:off x="1759527" y="4253345"/>
            <a:ext cx="734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1 cm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="" xmlns:a16="http://schemas.microsoft.com/office/drawing/2014/main" id="{5AD94461-2434-446B-9BD5-09ECCBF777B6}"/>
              </a:ext>
            </a:extLst>
          </p:cNvPr>
          <p:cNvCxnSpPr/>
          <p:nvPr/>
        </p:nvCxnSpPr>
        <p:spPr>
          <a:xfrm>
            <a:off x="7772400" y="2646218"/>
            <a:ext cx="0" cy="21197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6487D3A3-3114-428C-A6D1-AB2463D0B37C}"/>
              </a:ext>
            </a:extLst>
          </p:cNvPr>
          <p:cNvCxnSpPr/>
          <p:nvPr/>
        </p:nvCxnSpPr>
        <p:spPr>
          <a:xfrm flipH="1">
            <a:off x="3990109" y="4765964"/>
            <a:ext cx="3782291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="" xmlns:a16="http://schemas.microsoft.com/office/drawing/2014/main" id="{5FA5ED19-EF1A-407A-9BC4-C8D1E14C8A00}"/>
              </a:ext>
            </a:extLst>
          </p:cNvPr>
          <p:cNvCxnSpPr/>
          <p:nvPr/>
        </p:nvCxnSpPr>
        <p:spPr>
          <a:xfrm flipH="1">
            <a:off x="6096000" y="2646218"/>
            <a:ext cx="1676400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="" xmlns:a16="http://schemas.microsoft.com/office/drawing/2014/main" id="{D99C3035-29A2-4691-BEC8-8767EEAF0CD9}"/>
              </a:ext>
            </a:extLst>
          </p:cNvPr>
          <p:cNvCxnSpPr/>
          <p:nvPr/>
        </p:nvCxnSpPr>
        <p:spPr>
          <a:xfrm flipH="1">
            <a:off x="4031672" y="2651393"/>
            <a:ext cx="2105891" cy="21197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="" xmlns:a16="http://schemas.microsoft.com/office/drawing/2014/main" id="{0BFF8640-633C-4DEF-8C45-14F56738910F}"/>
              </a:ext>
            </a:extLst>
          </p:cNvPr>
          <p:cNvCxnSpPr>
            <a:cxnSpLocks/>
          </p:cNvCxnSpPr>
          <p:nvPr/>
        </p:nvCxnSpPr>
        <p:spPr>
          <a:xfrm flipV="1">
            <a:off x="1851526" y="3158836"/>
            <a:ext cx="524529" cy="54725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AA48397-9F84-4B0A-82CC-9DFE79ABCF74}"/>
              </a:ext>
            </a:extLst>
          </p:cNvPr>
          <p:cNvSpPr/>
          <p:nvPr/>
        </p:nvSpPr>
        <p:spPr>
          <a:xfrm>
            <a:off x="2402665" y="127430"/>
            <a:ext cx="7197868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des périmètres en utilisant une formule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6AF1F406-D8CB-48D0-B788-3CE942FDE003}"/>
              </a:ext>
            </a:extLst>
          </p:cNvPr>
          <p:cNvSpPr txBox="1"/>
          <p:nvPr/>
        </p:nvSpPr>
        <p:spPr>
          <a:xfrm>
            <a:off x="609600" y="1179443"/>
            <a:ext cx="10084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Calcule le périmètre d’un carré de 4,3 cm de côté.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2CEA3C3-7FB7-4F04-A6D4-6255A2ED61B0}"/>
              </a:ext>
            </a:extLst>
          </p:cNvPr>
          <p:cNvSpPr/>
          <p:nvPr/>
        </p:nvSpPr>
        <p:spPr>
          <a:xfrm>
            <a:off x="1628665" y="2398643"/>
            <a:ext cx="1548000" cy="1548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="" xmlns:a16="http://schemas.microsoft.com/office/drawing/2014/main" id="{2AD830BA-7601-43DA-A606-25082AFCCBF7}"/>
              </a:ext>
            </a:extLst>
          </p:cNvPr>
          <p:cNvCxnSpPr>
            <a:cxnSpLocks/>
          </p:cNvCxnSpPr>
          <p:nvPr/>
        </p:nvCxnSpPr>
        <p:spPr>
          <a:xfrm>
            <a:off x="1628665" y="4121426"/>
            <a:ext cx="15480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FCBA9886-2F6E-45E8-B0AF-06B7C75DC841}"/>
              </a:ext>
            </a:extLst>
          </p:cNvPr>
          <p:cNvSpPr txBox="1"/>
          <p:nvPr/>
        </p:nvSpPr>
        <p:spPr>
          <a:xfrm>
            <a:off x="1882588" y="4146204"/>
            <a:ext cx="1294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4,3 cm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D0FD12CA-5859-4967-9E9B-87DBEEC18DF1}"/>
              </a:ext>
            </a:extLst>
          </p:cNvPr>
          <p:cNvSpPr txBox="1"/>
          <p:nvPr/>
        </p:nvSpPr>
        <p:spPr>
          <a:xfrm>
            <a:off x="5652052" y="2398643"/>
            <a:ext cx="476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carré = côté x 4</a:t>
            </a:r>
          </a:p>
          <a:p>
            <a:r>
              <a:rPr lang="fr-FR" sz="2800" dirty="0">
                <a:solidFill>
                  <a:srgbClr val="0070C0"/>
                </a:solidFill>
              </a:rPr>
              <a:t>P = 4,3 x 4 </a:t>
            </a:r>
          </a:p>
          <a:p>
            <a:r>
              <a:rPr lang="fr-FR" sz="2800" dirty="0">
                <a:solidFill>
                  <a:srgbClr val="0070C0"/>
                </a:solidFill>
              </a:rPr>
              <a:t>P = 17,2 cm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3903CA0E-9662-4735-8C72-D916113386FE}"/>
              </a:ext>
            </a:extLst>
          </p:cNvPr>
          <p:cNvSpPr txBox="1"/>
          <p:nvPr/>
        </p:nvSpPr>
        <p:spPr>
          <a:xfrm>
            <a:off x="4589929" y="4121426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 périmètre de ce carré est de 17,2 cm .</a:t>
            </a:r>
          </a:p>
        </p:txBody>
      </p:sp>
    </p:spTree>
    <p:extLst>
      <p:ext uri="{BB962C8B-B14F-4D97-AF65-F5344CB8AC3E}">
        <p14:creationId xmlns:p14="http://schemas.microsoft.com/office/powerpoint/2010/main" val="146126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re 1">
            <a:extLst>
              <a:ext uri="{FF2B5EF4-FFF2-40B4-BE49-F238E27FC236}">
                <a16:creationId xmlns="" xmlns:a16="http://schemas.microsoft.com/office/drawing/2014/main" id="{A74D15EF-B988-4048-8CFB-293C1A91A858}"/>
              </a:ext>
            </a:extLst>
          </p:cNvPr>
          <p:cNvSpPr txBox="1">
            <a:spLocks/>
          </p:cNvSpPr>
          <p:nvPr/>
        </p:nvSpPr>
        <p:spPr>
          <a:xfrm>
            <a:off x="1833066" y="347679"/>
            <a:ext cx="8525866" cy="80289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dirty="0"/>
              <a:t>Les multiples de 25 et de 50</a:t>
            </a:r>
            <a:endParaRPr lang="fr-FR" sz="4000" b="1" dirty="0">
              <a:latin typeface="+mn-lt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="" xmlns:a16="http://schemas.microsoft.com/office/drawing/2014/main" id="{6E94DE5C-D7B3-3A4C-8077-0CE76FAD0CE9}"/>
              </a:ext>
            </a:extLst>
          </p:cNvPr>
          <p:cNvGrpSpPr/>
          <p:nvPr/>
        </p:nvGrpSpPr>
        <p:grpSpPr>
          <a:xfrm>
            <a:off x="7836868" y="1559388"/>
            <a:ext cx="1514674" cy="2090484"/>
            <a:chOff x="1471414" y="1033718"/>
            <a:chExt cx="1514674" cy="2090484"/>
          </a:xfrm>
        </p:grpSpPr>
        <p:grpSp>
          <p:nvGrpSpPr>
            <p:cNvPr id="6" name="Groupe 5">
              <a:extLst>
                <a:ext uri="{FF2B5EF4-FFF2-40B4-BE49-F238E27FC236}">
                  <a16:creationId xmlns="" xmlns:a16="http://schemas.microsoft.com/office/drawing/2014/main" id="{A3725E7B-BA77-334B-AE57-0C8F51E63758}"/>
                </a:ext>
              </a:extLst>
            </p:cNvPr>
            <p:cNvGrpSpPr/>
            <p:nvPr/>
          </p:nvGrpSpPr>
          <p:grpSpPr>
            <a:xfrm>
              <a:off x="1471414" y="1033718"/>
              <a:ext cx="1514674" cy="2090484"/>
              <a:chOff x="1128713" y="1103905"/>
              <a:chExt cx="1181320" cy="1628775"/>
            </a:xfrm>
          </p:grpSpPr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59603AA2-1751-2A4A-8265-47F4FFE75684}"/>
                  </a:ext>
                </a:extLst>
              </p:cNvPr>
              <p:cNvSpPr/>
              <p:nvPr/>
            </p:nvSpPr>
            <p:spPr>
              <a:xfrm>
                <a:off x="1128713" y="1103905"/>
                <a:ext cx="928687" cy="1628775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0C08EC03-122A-654E-9930-3CA47781F956}"/>
                  </a:ext>
                </a:extLst>
              </p:cNvPr>
              <p:cNvSpPr/>
              <p:nvPr/>
            </p:nvSpPr>
            <p:spPr>
              <a:xfrm>
                <a:off x="2057400" y="1103905"/>
                <a:ext cx="252633" cy="162877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7" name="Ellipse 6">
              <a:extLst>
                <a:ext uri="{FF2B5EF4-FFF2-40B4-BE49-F238E27FC236}">
                  <a16:creationId xmlns="" xmlns:a16="http://schemas.microsoft.com/office/drawing/2014/main" id="{F8EA49B1-3EAB-FC43-B676-020873EB2A5C}"/>
                </a:ext>
              </a:extLst>
            </p:cNvPr>
            <p:cNvSpPr/>
            <p:nvPr/>
          </p:nvSpPr>
          <p:spPr>
            <a:xfrm>
              <a:off x="2199348" y="1116272"/>
              <a:ext cx="729817" cy="71180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E63ADEB4-2377-EE44-A55F-584135972481}"/>
                </a:ext>
              </a:extLst>
            </p:cNvPr>
            <p:cNvSpPr/>
            <p:nvPr/>
          </p:nvSpPr>
          <p:spPr>
            <a:xfrm>
              <a:off x="2232465" y="1216336"/>
              <a:ext cx="7056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dirty="0"/>
                <a:t>x25</a:t>
              </a:r>
            </a:p>
          </p:txBody>
        </p:sp>
      </p:grp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DADDCE0B-3392-7443-99A8-D56525C03317}"/>
              </a:ext>
            </a:extLst>
          </p:cNvPr>
          <p:cNvSpPr txBox="1"/>
          <p:nvPr/>
        </p:nvSpPr>
        <p:spPr>
          <a:xfrm>
            <a:off x="6718666" y="4547630"/>
            <a:ext cx="4704733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Un nombre est </a:t>
            </a:r>
            <a:r>
              <a:rPr lang="fr-FR" sz="2800" b="1" dirty="0">
                <a:solidFill>
                  <a:srgbClr val="C00000"/>
                </a:solidFill>
              </a:rPr>
              <a:t>multiple de 25</a:t>
            </a:r>
            <a:r>
              <a:rPr lang="fr-FR" sz="2800" dirty="0"/>
              <a:t> s’il se termine</a:t>
            </a:r>
          </a:p>
          <a:p>
            <a:pPr algn="ctr"/>
            <a:r>
              <a:rPr lang="fr-FR" sz="2800" dirty="0"/>
              <a:t>par </a:t>
            </a:r>
            <a:r>
              <a:rPr lang="fr-FR" sz="2800" dirty="0">
                <a:solidFill>
                  <a:srgbClr val="C00000"/>
                </a:solidFill>
              </a:rPr>
              <a:t>00</a:t>
            </a:r>
            <a:r>
              <a:rPr lang="fr-FR" sz="2800" dirty="0">
                <a:solidFill>
                  <a:srgbClr val="002060"/>
                </a:solidFill>
              </a:rPr>
              <a:t>,</a:t>
            </a:r>
            <a:r>
              <a:rPr lang="fr-FR" sz="2800" dirty="0">
                <a:solidFill>
                  <a:srgbClr val="C00000"/>
                </a:solidFill>
              </a:rPr>
              <a:t> 25</a:t>
            </a:r>
            <a:r>
              <a:rPr lang="fr-FR" sz="2800" dirty="0">
                <a:solidFill>
                  <a:srgbClr val="002060"/>
                </a:solidFill>
              </a:rPr>
              <a:t>,</a:t>
            </a:r>
            <a:r>
              <a:rPr lang="fr-FR" sz="2800" dirty="0">
                <a:solidFill>
                  <a:srgbClr val="C00000"/>
                </a:solidFill>
              </a:rPr>
              <a:t> 50</a:t>
            </a:r>
            <a:r>
              <a:rPr lang="fr-FR" sz="2800" dirty="0"/>
              <a:t> ou </a:t>
            </a:r>
            <a:r>
              <a:rPr lang="fr-FR" sz="2800" dirty="0">
                <a:solidFill>
                  <a:srgbClr val="C00000"/>
                </a:solidFill>
              </a:rPr>
              <a:t>75</a:t>
            </a:r>
            <a:r>
              <a:rPr lang="fr-FR" sz="2800" dirty="0"/>
              <a:t>.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="" xmlns:a16="http://schemas.microsoft.com/office/drawing/2014/main" id="{8A968947-8EBF-AC4B-B2FF-E603723A7461}"/>
              </a:ext>
            </a:extLst>
          </p:cNvPr>
          <p:cNvGrpSpPr/>
          <p:nvPr/>
        </p:nvGrpSpPr>
        <p:grpSpPr>
          <a:xfrm>
            <a:off x="508795" y="1171637"/>
            <a:ext cx="2380843" cy="2373011"/>
            <a:chOff x="1450723" y="1229027"/>
            <a:chExt cx="2380843" cy="2373011"/>
          </a:xfrm>
        </p:grpSpPr>
        <p:pic>
          <p:nvPicPr>
            <p:cNvPr id="15" name="Image 14">
              <a:extLst>
                <a:ext uri="{FF2B5EF4-FFF2-40B4-BE49-F238E27FC236}">
                  <a16:creationId xmlns="" xmlns:a16="http://schemas.microsoft.com/office/drawing/2014/main" id="{AB558ECE-6BD9-D14D-8F25-9476F82EF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50723" y="1229027"/>
              <a:ext cx="2380843" cy="237301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0B56483E-5828-8C45-8820-19504F95D181}"/>
                </a:ext>
              </a:extLst>
            </p:cNvPr>
            <p:cNvSpPr/>
            <p:nvPr/>
          </p:nvSpPr>
          <p:spPr>
            <a:xfrm>
              <a:off x="2715784" y="2734761"/>
              <a:ext cx="60144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3200" b="1" dirty="0"/>
                <a:t>50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0B48D0CE-6F96-5846-AB9D-0E3416DE2A73}"/>
              </a:ext>
            </a:extLst>
          </p:cNvPr>
          <p:cNvSpPr txBox="1"/>
          <p:nvPr/>
        </p:nvSpPr>
        <p:spPr>
          <a:xfrm>
            <a:off x="2596906" y="3186864"/>
            <a:ext cx="26491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50 enveloppes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="" xmlns:a16="http://schemas.microsoft.com/office/drawing/2014/main" id="{85DDDDFC-4CDA-0A4A-82B3-62580C092E7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319335" y="2265226"/>
            <a:ext cx="1392147" cy="77667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BF61E1C8-F2D8-B842-B6BA-E659295B3A6D}"/>
              </a:ext>
            </a:extLst>
          </p:cNvPr>
          <p:cNvSpPr txBox="1"/>
          <p:nvPr/>
        </p:nvSpPr>
        <p:spPr>
          <a:xfrm>
            <a:off x="9595094" y="3126652"/>
            <a:ext cx="182830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25 cahiers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93661982-3EDA-D94F-B85C-B62EDE1F4A3D}"/>
              </a:ext>
            </a:extLst>
          </p:cNvPr>
          <p:cNvSpPr txBox="1"/>
          <p:nvPr/>
        </p:nvSpPr>
        <p:spPr>
          <a:xfrm>
            <a:off x="812663" y="4547630"/>
            <a:ext cx="4704733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Un nombre est </a:t>
            </a:r>
            <a:r>
              <a:rPr lang="fr-FR" sz="2800" b="1" dirty="0">
                <a:solidFill>
                  <a:srgbClr val="C00000"/>
                </a:solidFill>
              </a:rPr>
              <a:t>multiple de 50</a:t>
            </a:r>
            <a:r>
              <a:rPr lang="fr-FR" sz="2800" dirty="0"/>
              <a:t> s’il se termine</a:t>
            </a:r>
          </a:p>
          <a:p>
            <a:pPr algn="ctr"/>
            <a:r>
              <a:rPr lang="fr-FR" sz="2800" dirty="0"/>
              <a:t>par </a:t>
            </a:r>
            <a:r>
              <a:rPr lang="fr-FR" sz="2800" dirty="0">
                <a:solidFill>
                  <a:srgbClr val="C00000"/>
                </a:solidFill>
              </a:rPr>
              <a:t>00</a:t>
            </a:r>
            <a:r>
              <a:rPr lang="fr-FR" sz="2800" dirty="0"/>
              <a:t> ou </a:t>
            </a:r>
            <a:r>
              <a:rPr lang="fr-FR" sz="2800" dirty="0">
                <a:solidFill>
                  <a:srgbClr val="C00000"/>
                </a:solidFill>
              </a:rPr>
              <a:t>50</a:t>
            </a:r>
            <a:r>
              <a:rPr lang="fr-FR" sz="2800" dirty="0"/>
              <a:t>.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="" xmlns:a16="http://schemas.microsoft.com/office/drawing/2014/main" id="{9AAE4EAB-B6A5-954D-9A26-C3FC6ADCB8A3}"/>
              </a:ext>
            </a:extLst>
          </p:cNvPr>
          <p:cNvCxnSpPr>
            <a:cxnSpLocks/>
          </p:cNvCxnSpPr>
          <p:nvPr/>
        </p:nvCxnSpPr>
        <p:spPr>
          <a:xfrm>
            <a:off x="6095999" y="1301858"/>
            <a:ext cx="0" cy="5052447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41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AA48397-9F84-4B0A-82CC-9DFE79ABCF74}"/>
              </a:ext>
            </a:extLst>
          </p:cNvPr>
          <p:cNvSpPr/>
          <p:nvPr/>
        </p:nvSpPr>
        <p:spPr>
          <a:xfrm>
            <a:off x="2402665" y="127430"/>
            <a:ext cx="538570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Calculer le périmètre d’un polygone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6AF1F406-D8CB-48D0-B788-3CE942FDE003}"/>
              </a:ext>
            </a:extLst>
          </p:cNvPr>
          <p:cNvSpPr txBox="1"/>
          <p:nvPr/>
        </p:nvSpPr>
        <p:spPr>
          <a:xfrm>
            <a:off x="609600" y="1179443"/>
            <a:ext cx="8203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Calcule le périmètre du tableau </a:t>
            </a:r>
            <a:r>
              <a:rPr lang="fr-FR" sz="2800" i="1" dirty="0"/>
              <a:t>La Joconde </a:t>
            </a:r>
            <a:r>
              <a:rPr lang="fr-FR" sz="2800" dirty="0"/>
              <a:t>de Léonard de Vinci qui mesure 77 cm de long et 53 cm de large.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="" xmlns:a16="http://schemas.microsoft.com/office/drawing/2014/main" id="{4F5FB579-D377-4939-8811-98FB0197E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7475" y="0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698B2577-635A-4DBB-9EE9-79020A8021F2}"/>
              </a:ext>
            </a:extLst>
          </p:cNvPr>
          <p:cNvSpPr txBox="1"/>
          <p:nvPr/>
        </p:nvSpPr>
        <p:spPr>
          <a:xfrm>
            <a:off x="609600" y="254597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rectangle = (Longueur + largeur) x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0757B8DA-7C27-4CBB-B7D3-877040B88531}"/>
              </a:ext>
            </a:extLst>
          </p:cNvPr>
          <p:cNvSpPr txBox="1"/>
          <p:nvPr/>
        </p:nvSpPr>
        <p:spPr>
          <a:xfrm>
            <a:off x="609600" y="321589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tableau = (77 + 53) x 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9B79A68-C45D-4E77-83AC-59CF962036EC}"/>
              </a:ext>
            </a:extLst>
          </p:cNvPr>
          <p:cNvSpPr txBox="1"/>
          <p:nvPr/>
        </p:nvSpPr>
        <p:spPr>
          <a:xfrm>
            <a:off x="609599" y="389151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tableau = 130 x 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3810803-DC38-4132-8EC0-45EC63E8C828}"/>
              </a:ext>
            </a:extLst>
          </p:cNvPr>
          <p:cNvSpPr txBox="1"/>
          <p:nvPr/>
        </p:nvSpPr>
        <p:spPr>
          <a:xfrm>
            <a:off x="609598" y="4526417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tableau = 260 cm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358FAED5-ECA7-4A05-A2B4-5DF7C415A82E}"/>
              </a:ext>
            </a:extLst>
          </p:cNvPr>
          <p:cNvSpPr txBox="1"/>
          <p:nvPr/>
        </p:nvSpPr>
        <p:spPr>
          <a:xfrm>
            <a:off x="609597" y="516131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 périmètre du tableau est égal à 260 cm.</a:t>
            </a:r>
          </a:p>
        </p:txBody>
      </p:sp>
    </p:spTree>
    <p:extLst>
      <p:ext uri="{BB962C8B-B14F-4D97-AF65-F5344CB8AC3E}">
        <p14:creationId xmlns:p14="http://schemas.microsoft.com/office/powerpoint/2010/main" val="372555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>
            <a:extLst>
              <a:ext uri="{FF2B5EF4-FFF2-40B4-BE49-F238E27FC236}">
                <a16:creationId xmlns="" xmlns:a16="http://schemas.microsoft.com/office/drawing/2014/main" id="{18F468C2-97FE-46E4-8B08-91B00A10F10C}"/>
              </a:ext>
            </a:extLst>
          </p:cNvPr>
          <p:cNvSpPr/>
          <p:nvPr/>
        </p:nvSpPr>
        <p:spPr>
          <a:xfrm flipH="1">
            <a:off x="8860110" y="196234"/>
            <a:ext cx="2376700" cy="790817"/>
          </a:xfrm>
          <a:prstGeom prst="wedgeRoundRectCallout">
            <a:avLst>
              <a:gd name="adj1" fmla="val 47674"/>
              <a:gd name="adj2" fmla="val 92178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6BEC102D-4E0C-4110-86C2-B9A3900B53F7}"/>
              </a:ext>
            </a:extLst>
          </p:cNvPr>
          <p:cNvSpPr txBox="1"/>
          <p:nvPr/>
        </p:nvSpPr>
        <p:spPr>
          <a:xfrm>
            <a:off x="374073" y="374073"/>
            <a:ext cx="8132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Pour calculer le périmètre de polygones réguliers plus rapidement, je peux utiliser des formules.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95356201-91C7-4A24-9652-80761E8E5870}"/>
              </a:ext>
            </a:extLst>
          </p:cNvPr>
          <p:cNvSpPr txBox="1"/>
          <p:nvPr/>
        </p:nvSpPr>
        <p:spPr>
          <a:xfrm>
            <a:off x="548236" y="2132702"/>
            <a:ext cx="537495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Le périmètre d’un carré est égal à : </a:t>
            </a:r>
          </a:p>
          <a:p>
            <a:pPr algn="ctr"/>
            <a:r>
              <a:rPr lang="fr-FR" sz="2400" dirty="0"/>
              <a:t>Longueur du côté x 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C0BB3640-0C70-42FE-AADB-840B43355B9C}"/>
              </a:ext>
            </a:extLst>
          </p:cNvPr>
          <p:cNvSpPr txBox="1"/>
          <p:nvPr/>
        </p:nvSpPr>
        <p:spPr>
          <a:xfrm>
            <a:off x="6268809" y="2152879"/>
            <a:ext cx="5374955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Le périmètre d’un rectangle est égal à : </a:t>
            </a:r>
          </a:p>
          <a:p>
            <a:pPr algn="ctr"/>
            <a:r>
              <a:rPr lang="fr-FR" sz="2400" dirty="0"/>
              <a:t>(Longueur + largeur) x 2</a:t>
            </a:r>
          </a:p>
          <a:p>
            <a:pPr algn="ctr"/>
            <a:r>
              <a:rPr lang="fr-FR" sz="2400" dirty="0"/>
              <a:t>ou</a:t>
            </a:r>
          </a:p>
          <a:p>
            <a:pPr algn="ctr"/>
            <a:r>
              <a:rPr lang="fr-FR" sz="2400" dirty="0"/>
              <a:t>(Longueur x 2) + (largeur x 2)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24D30165-5AA2-4D4D-A2E1-D8AD46868FF7}"/>
              </a:ext>
            </a:extLst>
          </p:cNvPr>
          <p:cNvSpPr txBox="1"/>
          <p:nvPr/>
        </p:nvSpPr>
        <p:spPr>
          <a:xfrm>
            <a:off x="1326401" y="4285311"/>
            <a:ext cx="936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côté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5AB2BBD7-54EF-4C0B-9E6F-936AFE79583C}"/>
              </a:ext>
            </a:extLst>
          </p:cNvPr>
          <p:cNvSpPr txBox="1"/>
          <p:nvPr/>
        </p:nvSpPr>
        <p:spPr>
          <a:xfrm>
            <a:off x="6096000" y="4871123"/>
            <a:ext cx="1244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largeur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E146B28C-6A5D-426C-8165-83A5F937EEDA}"/>
              </a:ext>
            </a:extLst>
          </p:cNvPr>
          <p:cNvSpPr txBox="1"/>
          <p:nvPr/>
        </p:nvSpPr>
        <p:spPr>
          <a:xfrm>
            <a:off x="8259591" y="3920291"/>
            <a:ext cx="143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Longueur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CEFC226-C05C-49CE-8CE9-DB67D3604E53}"/>
              </a:ext>
            </a:extLst>
          </p:cNvPr>
          <p:cNvSpPr/>
          <p:nvPr/>
        </p:nvSpPr>
        <p:spPr>
          <a:xfrm>
            <a:off x="2121618" y="3796145"/>
            <a:ext cx="1440000" cy="144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2032808-41FE-430A-A045-0EEA6C2984F2}"/>
              </a:ext>
            </a:extLst>
          </p:cNvPr>
          <p:cNvSpPr/>
          <p:nvPr/>
        </p:nvSpPr>
        <p:spPr>
          <a:xfrm>
            <a:off x="7179591" y="4381956"/>
            <a:ext cx="3600000" cy="144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55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11" grpId="0"/>
      <p:bldP spid="14" grpId="0"/>
      <p:bldP spid="15" grpId="0"/>
      <p:bldP spid="16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10599C2-9F37-4EE7-A1AA-6879E16077F2}"/>
              </a:ext>
            </a:extLst>
          </p:cNvPr>
          <p:cNvSpPr/>
          <p:nvPr/>
        </p:nvSpPr>
        <p:spPr>
          <a:xfrm>
            <a:off x="2402665" y="127430"/>
            <a:ext cx="605101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Trouver des mesures grâce au périmètre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EA21948-9637-437B-828B-8D4BBDEED3F3}"/>
              </a:ext>
            </a:extLst>
          </p:cNvPr>
          <p:cNvSpPr txBox="1"/>
          <p:nvPr/>
        </p:nvSpPr>
        <p:spPr>
          <a:xfrm>
            <a:off x="503583" y="1457739"/>
            <a:ext cx="1012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Trouve le côté d’un carré </a:t>
            </a:r>
            <a:r>
              <a:rPr lang="fr-FR" sz="2800" dirty="0" smtClean="0"/>
              <a:t>ayant pour périmètre 24 </a:t>
            </a:r>
            <a:r>
              <a:rPr lang="fr-FR" sz="2800" dirty="0"/>
              <a:t>cm.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D19756C8-8D6A-44CF-ABD6-8FF46FF9800B}"/>
              </a:ext>
            </a:extLst>
          </p:cNvPr>
          <p:cNvSpPr txBox="1"/>
          <p:nvPr/>
        </p:nvSpPr>
        <p:spPr>
          <a:xfrm>
            <a:off x="1331064" y="239864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carré = côté x 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48B0334A-CBF5-46B4-9EA0-9F0733035BF7}"/>
              </a:ext>
            </a:extLst>
          </p:cNvPr>
          <p:cNvSpPr txBox="1"/>
          <p:nvPr/>
        </p:nvSpPr>
        <p:spPr>
          <a:xfrm>
            <a:off x="1331064" y="307426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24 cm = côté x 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38C8FA0A-E55F-412F-9811-7F3A15358AFD}"/>
              </a:ext>
            </a:extLst>
          </p:cNvPr>
          <p:cNvSpPr txBox="1"/>
          <p:nvPr/>
        </p:nvSpPr>
        <p:spPr>
          <a:xfrm>
            <a:off x="1331064" y="374988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côté = 24 : 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74AD82D7-7012-4FE8-A9C3-E46DECF44BE5}"/>
              </a:ext>
            </a:extLst>
          </p:cNvPr>
          <p:cNvSpPr txBox="1"/>
          <p:nvPr/>
        </p:nvSpPr>
        <p:spPr>
          <a:xfrm>
            <a:off x="1331064" y="4425503"/>
            <a:ext cx="476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côté = 6 cm</a:t>
            </a:r>
          </a:p>
        </p:txBody>
      </p:sp>
    </p:spTree>
    <p:extLst>
      <p:ext uri="{BB962C8B-B14F-4D97-AF65-F5344CB8AC3E}">
        <p14:creationId xmlns:p14="http://schemas.microsoft.com/office/powerpoint/2010/main" val="69347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10599C2-9F37-4EE7-A1AA-6879E16077F2}"/>
              </a:ext>
            </a:extLst>
          </p:cNvPr>
          <p:cNvSpPr/>
          <p:nvPr/>
        </p:nvSpPr>
        <p:spPr>
          <a:xfrm>
            <a:off x="2826735" y="127430"/>
            <a:ext cx="5943615" cy="60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2800" dirty="0">
                <a:solidFill>
                  <a:srgbClr val="7030A0"/>
                </a:solidFill>
              </a:rPr>
              <a:t>Trouver les mesures grâce au périmètre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EA21948-9637-437B-828B-8D4BBDEED3F3}"/>
              </a:ext>
            </a:extLst>
          </p:cNvPr>
          <p:cNvSpPr txBox="1"/>
          <p:nvPr/>
        </p:nvSpPr>
        <p:spPr>
          <a:xfrm>
            <a:off x="0" y="1457739"/>
            <a:ext cx="1238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Trouve la longueur d’un rectangle de 40 cm de largeur et d’un périmètre de 2,80 m.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46341DA1-D95B-4DE1-B5DA-4DE01F5A69CE}"/>
              </a:ext>
            </a:extLst>
          </p:cNvPr>
          <p:cNvSpPr txBox="1"/>
          <p:nvPr/>
        </p:nvSpPr>
        <p:spPr>
          <a:xfrm>
            <a:off x="609600" y="224010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Périmètre du rectangle = (Longueur + largeur) x 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E18DC01-97EF-48F1-80BB-7BFECE280457}"/>
              </a:ext>
            </a:extLst>
          </p:cNvPr>
          <p:cNvSpPr txBox="1"/>
          <p:nvPr/>
        </p:nvSpPr>
        <p:spPr>
          <a:xfrm>
            <a:off x="609598" y="3453128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280 cm = (Longueur + 40 cm) x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81D22285-2132-47F3-8F23-9F9DA4351E8C}"/>
              </a:ext>
            </a:extLst>
          </p:cNvPr>
          <p:cNvSpPr txBox="1"/>
          <p:nvPr/>
        </p:nvSpPr>
        <p:spPr>
          <a:xfrm>
            <a:off x="609599" y="4601884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280 – 80 = 200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1C40E317-17ED-4A06-B7F0-409E95F8D24C}"/>
              </a:ext>
            </a:extLst>
          </p:cNvPr>
          <p:cNvSpPr txBox="1"/>
          <p:nvPr/>
        </p:nvSpPr>
        <p:spPr>
          <a:xfrm>
            <a:off x="609600" y="5138651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200 : 2 = 100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396486E4-277D-4CD6-80FA-BA2AE2AA6891}"/>
              </a:ext>
            </a:extLst>
          </p:cNvPr>
          <p:cNvSpPr txBox="1"/>
          <p:nvPr/>
        </p:nvSpPr>
        <p:spPr>
          <a:xfrm>
            <a:off x="609600" y="5688966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La longueur du rectangle est de 100 cm, soit 1 m.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38E95D8B-43D1-421F-94C4-9D31FA1B62AE}"/>
              </a:ext>
            </a:extLst>
          </p:cNvPr>
          <p:cNvSpPr txBox="1"/>
          <p:nvPr/>
        </p:nvSpPr>
        <p:spPr>
          <a:xfrm>
            <a:off x="609600" y="4003921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40 x 2 = 80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225DAB22-7582-4022-AF4A-7EDE2EE17DCD}"/>
              </a:ext>
            </a:extLst>
          </p:cNvPr>
          <p:cNvSpPr txBox="1"/>
          <p:nvPr/>
        </p:nvSpPr>
        <p:spPr>
          <a:xfrm>
            <a:off x="609600" y="2817477"/>
            <a:ext cx="772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2,80 m = 280 cm</a:t>
            </a:r>
          </a:p>
        </p:txBody>
      </p:sp>
    </p:spTree>
    <p:extLst>
      <p:ext uri="{BB962C8B-B14F-4D97-AF65-F5344CB8AC3E}">
        <p14:creationId xmlns:p14="http://schemas.microsoft.com/office/powerpoint/2010/main" val="420646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415185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45D84A4-66C7-45FE-A2DA-360C95FA867D}"/>
              </a:ext>
            </a:extLst>
          </p:cNvPr>
          <p:cNvSpPr txBox="1"/>
          <p:nvPr/>
        </p:nvSpPr>
        <p:spPr>
          <a:xfrm>
            <a:off x="1757082" y="3429000"/>
            <a:ext cx="79606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/>
              <a:t>Calculer des périmètres</a:t>
            </a:r>
          </a:p>
        </p:txBody>
      </p:sp>
    </p:spTree>
    <p:extLst>
      <p:ext uri="{BB962C8B-B14F-4D97-AF65-F5344CB8AC3E}">
        <p14:creationId xmlns:p14="http://schemas.microsoft.com/office/powerpoint/2010/main" val="12185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D78AB9B-DA4B-4860-AE28-CC5A12A0F99C}"/>
              </a:ext>
            </a:extLst>
          </p:cNvPr>
          <p:cNvSpPr/>
          <p:nvPr/>
        </p:nvSpPr>
        <p:spPr>
          <a:xfrm>
            <a:off x="543707" y="851918"/>
            <a:ext cx="85066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Quatre amis ont effectué un parcours d’orientation dans la forêt. Voici les temps qu’ils ont mis pour le faire. </a:t>
            </a:r>
          </a:p>
          <a:p>
            <a:r>
              <a:rPr lang="fr-FR" sz="2400" dirty="0"/>
              <a:t>Peux-tu rétablir leur classement ?</a:t>
            </a:r>
          </a:p>
          <a:p>
            <a:pPr marL="715963"/>
            <a:r>
              <a:rPr lang="fr-FR" sz="2400" dirty="0"/>
              <a:t>Sophia : 115 min </a:t>
            </a:r>
          </a:p>
          <a:p>
            <a:pPr marL="715963"/>
            <a:r>
              <a:rPr lang="fr-FR" sz="2400" dirty="0"/>
              <a:t>Pierre : 1 h 45 min </a:t>
            </a:r>
          </a:p>
          <a:p>
            <a:pPr marL="715963"/>
            <a:r>
              <a:rPr lang="fr-FR" sz="2400" dirty="0"/>
              <a:t>Jérémy : 2 heures moins 10</a:t>
            </a:r>
          </a:p>
          <a:p>
            <a:pPr marL="715963"/>
            <a:r>
              <a:rPr lang="fr-FR" sz="2400" dirty="0"/>
              <a:t>Thomas : 107 min </a:t>
            </a:r>
          </a:p>
        </p:txBody>
      </p:sp>
      <p:pic>
        <p:nvPicPr>
          <p:cNvPr id="16386" name="Picture 2">
            <a:extLst>
              <a:ext uri="{FF2B5EF4-FFF2-40B4-BE49-F238E27FC236}">
                <a16:creationId xmlns="" xmlns:a16="http://schemas.microsoft.com/office/drawing/2014/main" id="{75DF912A-8218-4541-8218-0617210DA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188" y="0"/>
            <a:ext cx="3354094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549D918F-87FA-43A3-AF6E-58E490AC44E7}"/>
              </a:ext>
            </a:extLst>
          </p:cNvPr>
          <p:cNvSpPr txBox="1"/>
          <p:nvPr/>
        </p:nvSpPr>
        <p:spPr>
          <a:xfrm>
            <a:off x="0" y="263236"/>
            <a:ext cx="828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Correction du problème donné : Parcours d’orientation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78DA4C26-1A94-4C8F-A355-556DF00F9E64}"/>
              </a:ext>
            </a:extLst>
          </p:cNvPr>
          <p:cNvSpPr txBox="1"/>
          <p:nvPr/>
        </p:nvSpPr>
        <p:spPr>
          <a:xfrm>
            <a:off x="3599581" y="2354342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→ 60 + 45 = 105 min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20990B45-0592-4BD4-B416-9C1E9533194F}"/>
              </a:ext>
            </a:extLst>
          </p:cNvPr>
          <p:cNvSpPr txBox="1"/>
          <p:nvPr/>
        </p:nvSpPr>
        <p:spPr>
          <a:xfrm>
            <a:off x="4700584" y="271112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→ 120 - 10 = 110 min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A960A92D-12AA-49D7-8726-2040EAF80045}"/>
              </a:ext>
            </a:extLst>
          </p:cNvPr>
          <p:cNvSpPr txBox="1"/>
          <p:nvPr/>
        </p:nvSpPr>
        <p:spPr>
          <a:xfrm>
            <a:off x="297438" y="3733957"/>
            <a:ext cx="6602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 105 min &lt; 107 min &lt; 110 min &lt; 115 min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378B9D4E-3979-46B1-9EAB-B3A57BF4ED10}"/>
              </a:ext>
            </a:extLst>
          </p:cNvPr>
          <p:cNvSpPr txBox="1"/>
          <p:nvPr/>
        </p:nvSpPr>
        <p:spPr>
          <a:xfrm>
            <a:off x="543707" y="4224869"/>
            <a:ext cx="37619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Classement </a:t>
            </a:r>
          </a:p>
          <a:p>
            <a:pPr marL="1074738"/>
            <a:r>
              <a:rPr lang="fr-FR" sz="2400" dirty="0" smtClean="0">
                <a:solidFill>
                  <a:srgbClr val="0070C0"/>
                </a:solidFill>
              </a:rPr>
              <a:t>1</a:t>
            </a:r>
            <a:r>
              <a:rPr lang="fr-FR" sz="2400" baseline="30000" dirty="0" smtClean="0">
                <a:solidFill>
                  <a:srgbClr val="0070C0"/>
                </a:solidFill>
              </a:rPr>
              <a:t>er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: Pierre</a:t>
            </a:r>
          </a:p>
          <a:p>
            <a:pPr marL="1074738"/>
            <a:r>
              <a:rPr lang="fr-FR" sz="2400" dirty="0" smtClean="0">
                <a:solidFill>
                  <a:srgbClr val="0070C0"/>
                </a:solidFill>
              </a:rPr>
              <a:t>2</a:t>
            </a:r>
            <a:r>
              <a:rPr lang="fr-FR" sz="2400" baseline="30000" dirty="0" smtClean="0">
                <a:solidFill>
                  <a:srgbClr val="0070C0"/>
                </a:solidFill>
              </a:rPr>
              <a:t>ème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: Thomas</a:t>
            </a:r>
          </a:p>
          <a:p>
            <a:pPr marL="1074738"/>
            <a:r>
              <a:rPr lang="fr-FR" sz="2400" dirty="0" smtClean="0">
                <a:solidFill>
                  <a:srgbClr val="0070C0"/>
                </a:solidFill>
              </a:rPr>
              <a:t>3</a:t>
            </a:r>
            <a:r>
              <a:rPr lang="fr-FR" sz="2400" baseline="30000" dirty="0" smtClean="0">
                <a:solidFill>
                  <a:srgbClr val="0070C0"/>
                </a:solidFill>
              </a:rPr>
              <a:t>ème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: Jérémy</a:t>
            </a:r>
          </a:p>
          <a:p>
            <a:pPr marL="1074738"/>
            <a:r>
              <a:rPr lang="fr-FR" sz="2400" dirty="0" smtClean="0">
                <a:solidFill>
                  <a:srgbClr val="0070C0"/>
                </a:solidFill>
              </a:rPr>
              <a:t>4</a:t>
            </a:r>
            <a:r>
              <a:rPr lang="fr-FR" sz="2400" baseline="30000" dirty="0" smtClean="0">
                <a:solidFill>
                  <a:srgbClr val="0070C0"/>
                </a:solidFill>
              </a:rPr>
              <a:t>ème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: Sophia</a:t>
            </a:r>
          </a:p>
        </p:txBody>
      </p:sp>
    </p:spTree>
    <p:extLst>
      <p:ext uri="{BB962C8B-B14F-4D97-AF65-F5344CB8AC3E}">
        <p14:creationId xmlns:p14="http://schemas.microsoft.com/office/powerpoint/2010/main" val="6190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D21CD51-5853-4547-AE07-59898A2E2A82}"/>
              </a:ext>
            </a:extLst>
          </p:cNvPr>
          <p:cNvSpPr/>
          <p:nvPr/>
        </p:nvSpPr>
        <p:spPr>
          <a:xfrm>
            <a:off x="154845" y="738373"/>
            <a:ext cx="92662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Un agriculteur veut clôturer un champ rectangulaire de 230 mètres de largeur et 325 mètres de longueur.</a:t>
            </a:r>
          </a:p>
          <a:p>
            <a:r>
              <a:rPr lang="fr-FR" sz="2800" dirty="0"/>
              <a:t>Pour entrer dans ce champ, il doit laisser 3,50 mètres non clôturés pour y installer une barrière.</a:t>
            </a:r>
          </a:p>
          <a:p>
            <a:r>
              <a:rPr lang="fr-FR" sz="2800" dirty="0"/>
              <a:t>Quelle longueur de fil de fer utilisera l'agriculteur ?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6BDB24A2-1BD0-4BCA-8327-0DD73877AED0}"/>
              </a:ext>
            </a:extLst>
          </p:cNvPr>
          <p:cNvSpPr txBox="1"/>
          <p:nvPr/>
        </p:nvSpPr>
        <p:spPr>
          <a:xfrm>
            <a:off x="2474259" y="215153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Clôture </a:t>
            </a:r>
          </a:p>
        </p:txBody>
      </p:sp>
      <p:pic>
        <p:nvPicPr>
          <p:cNvPr id="17410" name="Picture 2">
            <a:extLst>
              <a:ext uri="{FF2B5EF4-FFF2-40B4-BE49-F238E27FC236}">
                <a16:creationId xmlns="" xmlns:a16="http://schemas.microsoft.com/office/drawing/2014/main" id="{A6C7CE04-B242-47DF-A18C-1A96E2AAD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0226" y="62260"/>
            <a:ext cx="20478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C728A4EC-1FC3-4CF1-9BF1-F6A4D0BBC4F8}"/>
              </a:ext>
            </a:extLst>
          </p:cNvPr>
          <p:cNvSpPr txBox="1"/>
          <p:nvPr/>
        </p:nvSpPr>
        <p:spPr>
          <a:xfrm>
            <a:off x="1070414" y="305672"/>
            <a:ext cx="5936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7030A0"/>
                </a:solidFill>
              </a:rPr>
              <a:t>Echauffement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FA009F5B-0F97-4939-A50E-52457FFAED49}"/>
              </a:ext>
            </a:extLst>
          </p:cNvPr>
          <p:cNvSpPr txBox="1"/>
          <p:nvPr/>
        </p:nvSpPr>
        <p:spPr>
          <a:xfrm>
            <a:off x="612153" y="921675"/>
            <a:ext cx="74197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Pour s’échauffer, Louna court autour du terrain de football et fait 4 tours.</a:t>
            </a:r>
          </a:p>
          <a:p>
            <a:r>
              <a:rPr lang="fr-FR" sz="2400" dirty="0"/>
              <a:t>Quelle distance aura-t-elle parcourue à la fin de l’échauffement ?</a:t>
            </a:r>
          </a:p>
        </p:txBody>
      </p:sp>
      <p:pic>
        <p:nvPicPr>
          <p:cNvPr id="5122" name="Picture 2" descr="Image de vecteur pour le terrain de football | Vecteurs publiques">
            <a:extLst>
              <a:ext uri="{FF2B5EF4-FFF2-40B4-BE49-F238E27FC236}">
                <a16:creationId xmlns="" xmlns:a16="http://schemas.microsoft.com/office/drawing/2014/main" id="{E3D57B76-B2B5-4EA1-B77F-62A1BB4BF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803" y="536505"/>
            <a:ext cx="312402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6B72B142-32FE-4955-8224-3ED58C899FCC}"/>
              </a:ext>
            </a:extLst>
          </p:cNvPr>
          <p:cNvSpPr txBox="1"/>
          <p:nvPr/>
        </p:nvSpPr>
        <p:spPr>
          <a:xfrm>
            <a:off x="7799676" y="1521839"/>
            <a:ext cx="84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80 m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E156D0F1-0273-4E6D-8C72-F59414FF5628}"/>
              </a:ext>
            </a:extLst>
          </p:cNvPr>
          <p:cNvSpPr txBox="1"/>
          <p:nvPr/>
        </p:nvSpPr>
        <p:spPr>
          <a:xfrm>
            <a:off x="9892748" y="2936796"/>
            <a:ext cx="1080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120 m</a:t>
            </a:r>
          </a:p>
        </p:txBody>
      </p:sp>
    </p:spTree>
    <p:extLst>
      <p:ext uri="{BB962C8B-B14F-4D97-AF65-F5344CB8AC3E}">
        <p14:creationId xmlns:p14="http://schemas.microsoft.com/office/powerpoint/2010/main" val="37432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2AD28A11-3A38-4A37-880C-E8E23038DA03}"/>
              </a:ext>
            </a:extLst>
          </p:cNvPr>
          <p:cNvSpPr txBox="1"/>
          <p:nvPr/>
        </p:nvSpPr>
        <p:spPr>
          <a:xfrm>
            <a:off x="1066800" y="290945"/>
            <a:ext cx="8343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7030A0"/>
                </a:solidFill>
              </a:rPr>
              <a:t>Cadre </a:t>
            </a:r>
            <a:r>
              <a:rPr lang="fr-FR" sz="2800" dirty="0">
                <a:solidFill>
                  <a:srgbClr val="7030A0"/>
                </a:solidFill>
              </a:rPr>
              <a:t>photos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49BB98F-D9C1-4F0A-8DF9-451B8E232568}"/>
              </a:ext>
            </a:extLst>
          </p:cNvPr>
          <p:cNvSpPr txBox="1"/>
          <p:nvPr/>
        </p:nvSpPr>
        <p:spPr>
          <a:xfrm>
            <a:off x="387927" y="955964"/>
            <a:ext cx="10737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L’encadrement d’un de mes tirages photos mesure 52 cm. </a:t>
            </a:r>
          </a:p>
          <a:p>
            <a:r>
              <a:rPr lang="fr-FR" sz="2800" dirty="0"/>
              <a:t>Quel est le format de mes photos : 11 x 15 ou 13 x 18 ?</a:t>
            </a:r>
          </a:p>
        </p:txBody>
      </p:sp>
      <p:pic>
        <p:nvPicPr>
          <p:cNvPr id="18434" name="Picture 2">
            <a:extLst>
              <a:ext uri="{FF2B5EF4-FFF2-40B4-BE49-F238E27FC236}">
                <a16:creationId xmlns="" xmlns:a16="http://schemas.microsoft.com/office/drawing/2014/main" id="{B08D8E95-3657-4EC4-9A67-3DA1AB672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0"/>
            <a:ext cx="17145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5E658D81-C779-4E2B-921B-366577E34430}"/>
              </a:ext>
            </a:extLst>
          </p:cNvPr>
          <p:cNvSpPr txBox="1"/>
          <p:nvPr/>
        </p:nvSpPr>
        <p:spPr>
          <a:xfrm>
            <a:off x="637309" y="2202873"/>
            <a:ext cx="604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(11 + 15) x 2 = 52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839901F3-A783-44CB-96B1-434F7A66951B}"/>
              </a:ext>
            </a:extLst>
          </p:cNvPr>
          <p:cNvSpPr txBox="1"/>
          <p:nvPr/>
        </p:nvSpPr>
        <p:spPr>
          <a:xfrm>
            <a:off x="637309" y="2849112"/>
            <a:ext cx="604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(13 + 18) x 2 = 62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25F547AA-7F9A-47F8-88D9-E8B51C851704}"/>
              </a:ext>
            </a:extLst>
          </p:cNvPr>
          <p:cNvSpPr txBox="1"/>
          <p:nvPr/>
        </p:nvSpPr>
        <p:spPr>
          <a:xfrm>
            <a:off x="637309" y="3551689"/>
            <a:ext cx="604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Le format de mes photos est 11 x 15.</a:t>
            </a:r>
          </a:p>
        </p:txBody>
      </p:sp>
    </p:spTree>
    <p:extLst>
      <p:ext uri="{BB962C8B-B14F-4D97-AF65-F5344CB8AC3E}">
        <p14:creationId xmlns:p14="http://schemas.microsoft.com/office/powerpoint/2010/main" val="276978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95B412FC-1C1B-49DD-849A-B0202B58B1BC}"/>
              </a:ext>
            </a:extLst>
          </p:cNvPr>
          <p:cNvSpPr txBox="1"/>
          <p:nvPr/>
        </p:nvSpPr>
        <p:spPr>
          <a:xfrm>
            <a:off x="318654" y="1214201"/>
            <a:ext cx="108342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Un rectangle de 24 cm de long sur 18 cm de large a le même périmètre qu’un carré. </a:t>
            </a:r>
          </a:p>
          <a:p>
            <a:pPr algn="ctr"/>
            <a:r>
              <a:rPr lang="fr-FR" sz="2800" dirty="0"/>
              <a:t>Quelle est la mesure du côté de ce carré?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7F52D1B8-73F7-40A5-9225-8FB1A826804F}"/>
              </a:ext>
            </a:extLst>
          </p:cNvPr>
          <p:cNvSpPr txBox="1"/>
          <p:nvPr/>
        </p:nvSpPr>
        <p:spPr>
          <a:xfrm>
            <a:off x="1883923" y="456189"/>
            <a:ext cx="7546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</a:rPr>
              <a:t> </a:t>
            </a:r>
            <a:r>
              <a:rPr lang="fr-FR" sz="2800" dirty="0" smtClean="0">
                <a:solidFill>
                  <a:srgbClr val="7030A0"/>
                </a:solidFill>
              </a:rPr>
              <a:t>Problème pour plus tard</a:t>
            </a:r>
            <a:endParaRPr lang="fr-F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5116279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2615860" y="1511551"/>
            <a:ext cx="7149168" cy="3923789"/>
            <a:chOff x="1557" y="1165770"/>
            <a:chExt cx="3031341" cy="1667253"/>
          </a:xfrm>
          <a:scene3d>
            <a:camera prst="orthographicFront"/>
            <a:lightRig rig="flat" dir="t"/>
          </a:scene3d>
        </p:grpSpPr>
        <p:sp>
          <p:nvSpPr>
            <p:cNvPr id="5" name="Chevron 4"/>
            <p:cNvSpPr/>
            <p:nvPr/>
          </p:nvSpPr>
          <p:spPr>
            <a:xfrm>
              <a:off x="1557" y="1165770"/>
              <a:ext cx="3031341" cy="1667253"/>
            </a:xfrm>
            <a:prstGeom prst="chevron">
              <a:avLst/>
            </a:prstGeom>
            <a:solidFill>
              <a:srgbClr val="C00000"/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1034378" y="1508329"/>
              <a:ext cx="1928371" cy="107925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9365" tIns="19682" rIns="0" bIns="19682" numCol="1" spcCol="1270" anchor="ctr" anchorCtr="0">
              <a:noAutofit/>
            </a:bodyPr>
            <a:lstStyle/>
            <a:p>
              <a:pPr lvl="0"/>
              <a:r>
                <a:rPr lang="fr-FR" sz="3600" dirty="0">
                  <a:solidFill>
                    <a:schemeClr val="bg1"/>
                  </a:solidFill>
                </a:rPr>
                <a:t>     Multiples de</a:t>
              </a:r>
            </a:p>
            <a:p>
              <a:pPr lvl="0"/>
              <a:r>
                <a:rPr lang="fr-FR" sz="7199" dirty="0">
                  <a:solidFill>
                    <a:schemeClr val="bg1"/>
                  </a:solidFill>
                </a:rPr>
                <a:t>  </a:t>
              </a:r>
              <a:r>
                <a:rPr lang="fr-FR" sz="5999" dirty="0">
                  <a:solidFill>
                    <a:schemeClr val="bg1"/>
                  </a:solidFill>
                </a:rPr>
                <a:t>25 </a:t>
              </a:r>
              <a:r>
                <a:rPr lang="fr-FR" sz="3600" dirty="0">
                  <a:solidFill>
                    <a:schemeClr val="bg1"/>
                  </a:solidFill>
                </a:rPr>
                <a:t>et</a:t>
              </a:r>
              <a:r>
                <a:rPr lang="fr-FR" sz="5999" dirty="0">
                  <a:solidFill>
                    <a:schemeClr val="bg1"/>
                  </a:solidFill>
                </a:rPr>
                <a:t> 50</a:t>
              </a:r>
            </a:p>
          </p:txBody>
        </p:sp>
      </p:grpSp>
      <p:sp>
        <p:nvSpPr>
          <p:cNvPr id="8" name="Ellipse 7"/>
          <p:cNvSpPr/>
          <p:nvPr/>
        </p:nvSpPr>
        <p:spPr>
          <a:xfrm>
            <a:off x="5835062" y="1716035"/>
            <a:ext cx="786765" cy="749202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8958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241851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82723604-47B5-5F4B-8FC2-E61214467583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22AC8CA9-970E-AB4D-89FA-FA1140DF92B0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F9F8DE3B-6DC7-6348-BD7B-22FAB5672015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693E892F-A7AF-F540-821F-91CD8169084C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0B146C26-C1E0-FA48-8BD1-FC4C40C991BF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5E0DB83A-DC0C-2541-902F-9BD26666A553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A795FA1D-AC0A-4F4B-AFC8-6E44551E8611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C8B2467F-D2F1-C149-B9E5-CA7649E9D50E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9F310F97-6981-CF48-87CD-614B3E584CE8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58DD30D6-FCCB-7749-81A8-8F8ADC1C0776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987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847309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2B2CAEC7-4141-B844-ADD2-980986A8A381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DEC72527-1BEE-A741-B5D0-218804280276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28D64C80-CCD6-564A-82F3-5C4FA86B9C6E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7AB34847-AE0F-BC49-91CB-6087C220C29D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10CC583D-3268-704E-866D-DF474E1FB171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3906A0C6-CF95-CC40-83DE-84AD0908FF50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17AB2EFF-00D6-E547-9D61-84447C0AF600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E91F62B2-0A67-FB45-A7F7-90EED447F3F5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E8E80421-DCB7-ED41-8D32-EE48B0849EBB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C34E53B8-6368-F84A-B6AC-7FE16DCA041D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563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4937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69668FE4-F4B5-584E-8875-1BA9CBEB65C0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7378E995-B999-984F-BA67-9E2E31318587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2F240FB4-42A3-4043-B116-2CA2C86A4840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7BE9ACAD-0E1A-ED48-9E90-BB66A09163DC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2A3EF65B-4E95-D341-A5F8-BD2C75300A53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A7F3A12F-A6BA-A54F-A795-B6167DC9971E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69D947A4-B923-144D-ADD3-9141550B32F6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FC7A845B-367C-5F43-8102-FFC76DA4B79D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ACE533CF-D411-1D4B-B750-68485B540D71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FA3E9D30-E4B6-5346-B538-747FE5FCF17C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30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306121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447B4D6F-BB66-A14D-AF39-F619C6A8F69F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86ED780F-63C4-2444-A011-1C75F6407EDA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4B5670BF-79CC-0642-8E0F-38F470496B9B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DA959A14-1502-C74E-8196-CB4C78A843AF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280FA1B9-650B-7F48-8BC0-4341E1658D6D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DD1676C4-4A55-5E46-9E42-9BA63E63F6AE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3C41C23C-FF3B-0442-8BFB-1C5EC38F0B0E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CD94C0C1-184C-614F-B7F6-4D50E35134FF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75464596-9E9F-6042-9AA2-D8BE5C1F743E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90A0A5F1-2A78-9640-BC4A-F9D27C97079C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2651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="" xmlns:a16="http://schemas.microsoft.com/office/drawing/2014/main" id="{76C5A54D-EB42-2947-B93E-C6D77141F9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27597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>
            <a:extLst>
              <a:ext uri="{FF2B5EF4-FFF2-40B4-BE49-F238E27FC236}">
                <a16:creationId xmlns="" xmlns:a16="http://schemas.microsoft.com/office/drawing/2014/main" id="{5FE2D5C4-FCC7-784E-94EA-31A0579785F0}"/>
              </a:ext>
            </a:extLst>
          </p:cNvPr>
          <p:cNvSpPr txBox="1">
            <a:spLocks/>
          </p:cNvSpPr>
          <p:nvPr/>
        </p:nvSpPr>
        <p:spPr>
          <a:xfrm>
            <a:off x="1118250" y="537404"/>
            <a:ext cx="4210295" cy="743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267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="" xmlns:a16="http://schemas.microsoft.com/office/drawing/2014/main" id="{3B046EF0-96FD-8841-91A9-C94752DF59CF}"/>
              </a:ext>
            </a:extLst>
          </p:cNvPr>
          <p:cNvSpPr>
            <a:spLocks noChangeAspect="1"/>
          </p:cNvSpPr>
          <p:nvPr/>
        </p:nvSpPr>
        <p:spPr>
          <a:xfrm>
            <a:off x="6097059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="" xmlns:a16="http://schemas.microsoft.com/office/drawing/2014/main" id="{7F29DC93-0B0E-F043-B2FA-081592A71F8C}"/>
              </a:ext>
            </a:extLst>
          </p:cNvPr>
          <p:cNvSpPr>
            <a:spLocks noChangeAspect="1"/>
          </p:cNvSpPr>
          <p:nvPr/>
        </p:nvSpPr>
        <p:spPr>
          <a:xfrm>
            <a:off x="6439838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="" xmlns:a16="http://schemas.microsoft.com/office/drawing/2014/main" id="{860E9452-BF23-2D4E-B13C-ECF366B92B68}"/>
              </a:ext>
            </a:extLst>
          </p:cNvPr>
          <p:cNvSpPr>
            <a:spLocks noChangeAspect="1"/>
          </p:cNvSpPr>
          <p:nvPr/>
        </p:nvSpPr>
        <p:spPr>
          <a:xfrm>
            <a:off x="6773683" y="812880"/>
            <a:ext cx="216000" cy="216000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="" xmlns:a16="http://schemas.microsoft.com/office/drawing/2014/main" id="{AB9DD91F-228E-A64E-961A-EBFFBDED99C4}"/>
              </a:ext>
            </a:extLst>
          </p:cNvPr>
          <p:cNvSpPr>
            <a:spLocks noChangeAspect="1"/>
          </p:cNvSpPr>
          <p:nvPr/>
        </p:nvSpPr>
        <p:spPr>
          <a:xfrm>
            <a:off x="711695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FE679D72-A172-5348-8E72-913D0C7F4DD7}"/>
              </a:ext>
            </a:extLst>
          </p:cNvPr>
          <p:cNvSpPr>
            <a:spLocks noChangeAspect="1"/>
          </p:cNvSpPr>
          <p:nvPr/>
        </p:nvSpPr>
        <p:spPr>
          <a:xfrm>
            <a:off x="746964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6FE265E2-C9B3-1D49-B439-7A8B22AF3508}"/>
              </a:ext>
            </a:extLst>
          </p:cNvPr>
          <p:cNvSpPr>
            <a:spLocks noChangeAspect="1"/>
          </p:cNvSpPr>
          <p:nvPr/>
        </p:nvSpPr>
        <p:spPr>
          <a:xfrm>
            <a:off x="7822344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7819565B-B83E-6742-9A86-C182F6FBC36F}"/>
              </a:ext>
            </a:extLst>
          </p:cNvPr>
          <p:cNvSpPr>
            <a:spLocks noChangeAspect="1"/>
          </p:cNvSpPr>
          <p:nvPr/>
        </p:nvSpPr>
        <p:spPr>
          <a:xfrm>
            <a:off x="8175039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86EBE531-749D-354A-99DF-9189B891751C}"/>
              </a:ext>
            </a:extLst>
          </p:cNvPr>
          <p:cNvSpPr>
            <a:spLocks noChangeAspect="1"/>
          </p:cNvSpPr>
          <p:nvPr/>
        </p:nvSpPr>
        <p:spPr>
          <a:xfrm>
            <a:off x="8510633" y="812880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F10239B5-51AA-F441-A917-2FF93F0F46BA}"/>
              </a:ext>
            </a:extLst>
          </p:cNvPr>
          <p:cNvSpPr>
            <a:spLocks noChangeAspect="1"/>
          </p:cNvSpPr>
          <p:nvPr/>
        </p:nvSpPr>
        <p:spPr>
          <a:xfrm>
            <a:off x="8848700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>
            <a:extLst>
              <a:ext uri="{FF2B5EF4-FFF2-40B4-BE49-F238E27FC236}">
                <a16:creationId xmlns="" xmlns:a16="http://schemas.microsoft.com/office/drawing/2014/main" id="{621BEA23-F855-8A43-9577-94E439026E49}"/>
              </a:ext>
            </a:extLst>
          </p:cNvPr>
          <p:cNvSpPr>
            <a:spLocks noChangeAspect="1"/>
          </p:cNvSpPr>
          <p:nvPr/>
        </p:nvSpPr>
        <p:spPr>
          <a:xfrm>
            <a:off x="9191479" y="809595"/>
            <a:ext cx="216000" cy="216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57991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16147</TotalTime>
  <Words>1065</Words>
  <Application>Microsoft Office PowerPoint</Application>
  <PresentationFormat>Personnalisé</PresentationFormat>
  <Paragraphs>230</Paragraphs>
  <Slides>39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Grandeurs et mesures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29 juin 2020</dc:subject>
  <dc:creator>Messica SOUALEM,PE et Xavier SORBE, IG</dc:creator>
  <cp:keywords>multiples de 25 et de 50, périmètre</cp:keywords>
  <cp:lastModifiedBy>Xavier SORBE</cp:lastModifiedBy>
  <cp:revision>720</cp:revision>
  <dcterms:created xsi:type="dcterms:W3CDTF">2020-05-08T16:03:50Z</dcterms:created>
  <dcterms:modified xsi:type="dcterms:W3CDTF">2020-06-18T08:57:57Z</dcterms:modified>
</cp:coreProperties>
</file>