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sldIdLst>
    <p:sldId id="2123" r:id="rId2"/>
    <p:sldId id="2124" r:id="rId3"/>
    <p:sldId id="2125" r:id="rId4"/>
    <p:sldId id="2126" r:id="rId5"/>
    <p:sldId id="2127" r:id="rId6"/>
    <p:sldId id="2128" r:id="rId7"/>
    <p:sldId id="2129" r:id="rId8"/>
    <p:sldId id="2130" r:id="rId9"/>
    <p:sldId id="2131" r:id="rId10"/>
    <p:sldId id="2132" r:id="rId11"/>
    <p:sldId id="2133" r:id="rId12"/>
    <p:sldId id="2134" r:id="rId13"/>
    <p:sldId id="2135" r:id="rId14"/>
    <p:sldId id="2140" r:id="rId15"/>
    <p:sldId id="2141" r:id="rId16"/>
    <p:sldId id="2142" r:id="rId17"/>
    <p:sldId id="2143" r:id="rId18"/>
    <p:sldId id="2144" r:id="rId19"/>
    <p:sldId id="2145" r:id="rId20"/>
    <p:sldId id="2146" r:id="rId21"/>
    <p:sldId id="2147" r:id="rId22"/>
    <p:sldId id="2148" r:id="rId23"/>
    <p:sldId id="2149" r:id="rId24"/>
    <p:sldId id="2150" r:id="rId25"/>
    <p:sldId id="2151" r:id="rId26"/>
    <p:sldId id="2152" r:id="rId27"/>
    <p:sldId id="2153" r:id="rId28"/>
    <p:sldId id="2154" r:id="rId29"/>
    <p:sldId id="2155" r:id="rId30"/>
    <p:sldId id="2156" r:id="rId31"/>
    <p:sldId id="2157" r:id="rId32"/>
    <p:sldId id="2158" r:id="rId3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FF"/>
    <a:srgbClr val="808080"/>
    <a:srgbClr val="FFCCCC"/>
    <a:srgbClr val="A6C9E8"/>
    <a:srgbClr val="7CA8EA"/>
    <a:srgbClr val="FF767B"/>
    <a:srgbClr val="2C4E8C"/>
    <a:srgbClr val="27467D"/>
    <a:srgbClr val="DAC2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87"/>
    <p:restoredTop sz="94627"/>
  </p:normalViewPr>
  <p:slideViewPr>
    <p:cSldViewPr snapToGrid="0" snapToObjects="1">
      <p:cViewPr varScale="1">
        <p:scale>
          <a:sx n="70" d="100"/>
          <a:sy n="70" d="100"/>
        </p:scale>
        <p:origin x="-67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png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image" Target="../media/image9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image" Target="../media/image5.png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image" Target="../media/image9.pn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pn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0.png"/><Relationship Id="rId1" Type="http://schemas.openxmlformats.org/officeDocument/2006/relationships/image" Target="../media/image5.png"/></Relationships>
</file>

<file path=ppt/diagrams/_rels/data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pn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image" Target="../media/image5.png"/></Relationships>
</file>

<file path=ppt/diagrams/_rels/data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png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image" Target="../media/image9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image" Target="../media/image5.pn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image" Target="../media/image9.pn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pn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0.png"/><Relationship Id="rId1" Type="http://schemas.openxmlformats.org/officeDocument/2006/relationships/image" Target="../media/image5.png"/></Relationships>
</file>

<file path=ppt/diagrams/_rels/drawing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pn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image" Target="../media/image5.png"/></Relationships>
</file>

<file path=ppt/diagrams/_rels/drawing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hList7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fr-FR" sz="2600" dirty="0"/>
            <a:t>100 h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 custT="1"/>
      <dgm:spPr>
        <a:solidFill>
          <a:srgbClr val="ED7C2F"/>
        </a:solidFill>
      </dgm:spPr>
      <dgm:t>
        <a:bodyPr/>
        <a:lstStyle/>
        <a:p>
          <a:r>
            <a:rPr lang="fr-FR" sz="2400" b="1" dirty="0"/>
            <a:t>100 s</a:t>
          </a:r>
          <a:endParaRPr lang="fr-FR" sz="2400" dirty="0"/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 custT="1"/>
      <dgm:spPr>
        <a:solidFill>
          <a:srgbClr val="F0904E"/>
        </a:solidFill>
      </dgm:spPr>
      <dgm:t>
        <a:bodyPr/>
        <a:lstStyle/>
        <a:p>
          <a:r>
            <a:rPr lang="fr-FR" sz="2400" dirty="0"/>
            <a:t>100 min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D865DF60-6A8A-1346-86CF-ADC5241F7441}">
      <dgm:prSet custT="1"/>
      <dgm:spPr>
        <a:solidFill>
          <a:srgbClr val="EA6B14"/>
        </a:solidFill>
      </dgm:spPr>
      <dgm:t>
        <a:bodyPr/>
        <a:lstStyle/>
        <a:p>
          <a:r>
            <a:rPr lang="fr-FR" sz="2400" b="1" dirty="0"/>
            <a:t>10 h</a:t>
          </a:r>
          <a:endParaRPr lang="fr-FR" sz="2400" dirty="0"/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F03929AC-A5BE-46C7-B2EB-DE5D02F17EA5}" type="pres">
      <dgm:prSet presAssocID="{39104730-2024-374C-98E0-3A4CE7ED988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207BE3D-3894-498E-A790-5578FA0B386A}" type="pres">
      <dgm:prSet presAssocID="{39104730-2024-374C-98E0-3A4CE7ED9881}" presName="fgShape" presStyleLbl="fgShp" presStyleIdx="0" presStyleCnt="1" custFlipVert="1" custFlipHor="0" custScaleX="1065" custScaleY="9361" custLinFactNeighborX="25499" custLinFactNeighborY="71345"/>
      <dgm:spPr/>
    </dgm:pt>
    <dgm:pt modelId="{D935CF21-0CB4-4008-AED2-D95256A45935}" type="pres">
      <dgm:prSet presAssocID="{39104730-2024-374C-98E0-3A4CE7ED9881}" presName="linComp" presStyleCnt="0"/>
      <dgm:spPr/>
    </dgm:pt>
    <dgm:pt modelId="{A34BD1AC-CFE2-4440-9E1E-DA26EBE91CB5}" type="pres">
      <dgm:prSet presAssocID="{5A256FE1-617A-F64B-AAA5-E71BA3D8E71B}" presName="compNode" presStyleCnt="0"/>
      <dgm:spPr/>
    </dgm:pt>
    <dgm:pt modelId="{AE200842-01D1-4791-B0D7-34368F694561}" type="pres">
      <dgm:prSet presAssocID="{5A256FE1-617A-F64B-AAA5-E71BA3D8E71B}" presName="bkgdShape" presStyleLbl="node1" presStyleIdx="0" presStyleCnt="4"/>
      <dgm:spPr/>
      <dgm:t>
        <a:bodyPr/>
        <a:lstStyle/>
        <a:p>
          <a:endParaRPr lang="fr-FR"/>
        </a:p>
      </dgm:t>
    </dgm:pt>
    <dgm:pt modelId="{B1388E4F-CD08-4780-8931-3197FAE92DBD}" type="pres">
      <dgm:prSet presAssocID="{5A256FE1-617A-F64B-AAA5-E71BA3D8E71B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C8682E2-34E2-42AA-9D4F-BBF51687BA9A}" type="pres">
      <dgm:prSet presAssocID="{5A256FE1-617A-F64B-AAA5-E71BA3D8E71B}" presName="invisiNode" presStyleLbl="node1" presStyleIdx="0" presStyleCnt="4"/>
      <dgm:spPr/>
    </dgm:pt>
    <dgm:pt modelId="{09EF8349-E60E-4CC1-A0E1-16B439606263}" type="pres">
      <dgm:prSet presAssocID="{5A256FE1-617A-F64B-AAA5-E71BA3D8E71B}" presName="imagNode" presStyleLbl="fgImgPlace1" presStyleIdx="0" presStyleCnt="4" custScaleX="53126" custScaleY="5312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BACE0BB1-2E3F-4D32-B5D9-AE5B5FE9A0FE}" type="pres">
      <dgm:prSet presAssocID="{1221B9A9-1B18-A546-BD93-54DBEC081E68}" presName="sibTrans" presStyleLbl="sibTrans2D1" presStyleIdx="0" presStyleCnt="0"/>
      <dgm:spPr/>
      <dgm:t>
        <a:bodyPr/>
        <a:lstStyle/>
        <a:p>
          <a:endParaRPr lang="fr-FR"/>
        </a:p>
      </dgm:t>
    </dgm:pt>
    <dgm:pt modelId="{6A503F88-FBD4-4B64-9C1F-F30EE81DA4E1}" type="pres">
      <dgm:prSet presAssocID="{D865DF60-6A8A-1346-86CF-ADC5241F7441}" presName="compNode" presStyleCnt="0"/>
      <dgm:spPr/>
    </dgm:pt>
    <dgm:pt modelId="{C8C61BB2-4569-43EB-90E1-B72BD35898F2}" type="pres">
      <dgm:prSet presAssocID="{D865DF60-6A8A-1346-86CF-ADC5241F7441}" presName="bkgdShape" presStyleLbl="node1" presStyleIdx="1" presStyleCnt="4"/>
      <dgm:spPr/>
      <dgm:t>
        <a:bodyPr/>
        <a:lstStyle/>
        <a:p>
          <a:endParaRPr lang="fr-FR"/>
        </a:p>
      </dgm:t>
    </dgm:pt>
    <dgm:pt modelId="{EC1C52DB-7699-44FF-92A0-C7150D3F47D7}" type="pres">
      <dgm:prSet presAssocID="{D865DF60-6A8A-1346-86CF-ADC5241F7441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4162FFD-F15A-4EC2-B5B8-4DC78DFA40DE}" type="pres">
      <dgm:prSet presAssocID="{D865DF60-6A8A-1346-86CF-ADC5241F7441}" presName="invisiNode" presStyleLbl="node1" presStyleIdx="1" presStyleCnt="4"/>
      <dgm:spPr/>
    </dgm:pt>
    <dgm:pt modelId="{0BE6514E-3E9F-47A5-98CB-7025BF25A36C}" type="pres">
      <dgm:prSet presAssocID="{D865DF60-6A8A-1346-86CF-ADC5241F7441}" presName="imagNode" presStyleLbl="fgImgPlace1" presStyleIdx="1" presStyleCnt="4" custScaleX="53126" custScaleY="5312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783BD1CD-F44D-423C-ABE0-ADAAA5FCDFF3}" type="pres">
      <dgm:prSet presAssocID="{752CCB7B-ADC2-E04D-8F22-DB13BC887169}" presName="sibTrans" presStyleLbl="sibTrans2D1" presStyleIdx="0" presStyleCnt="0"/>
      <dgm:spPr/>
      <dgm:t>
        <a:bodyPr/>
        <a:lstStyle/>
        <a:p>
          <a:endParaRPr lang="fr-FR"/>
        </a:p>
      </dgm:t>
    </dgm:pt>
    <dgm:pt modelId="{674A6086-A31D-40A8-9675-94E59F9037AF}" type="pres">
      <dgm:prSet presAssocID="{C98D5B68-7884-6648-A6A0-2E344EE2F2C1}" presName="compNode" presStyleCnt="0"/>
      <dgm:spPr/>
    </dgm:pt>
    <dgm:pt modelId="{1247E383-D628-4974-B182-08E11F678DD9}" type="pres">
      <dgm:prSet presAssocID="{C98D5B68-7884-6648-A6A0-2E344EE2F2C1}" presName="bkgdShape" presStyleLbl="node1" presStyleIdx="2" presStyleCnt="4"/>
      <dgm:spPr/>
      <dgm:t>
        <a:bodyPr/>
        <a:lstStyle/>
        <a:p>
          <a:endParaRPr lang="fr-FR"/>
        </a:p>
      </dgm:t>
    </dgm:pt>
    <dgm:pt modelId="{D6A6FF5C-63F6-49C4-9901-4D83661B9162}" type="pres">
      <dgm:prSet presAssocID="{C98D5B68-7884-6648-A6A0-2E344EE2F2C1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456DF2-2C05-4F11-81DD-A5590DB354A9}" type="pres">
      <dgm:prSet presAssocID="{C98D5B68-7884-6648-A6A0-2E344EE2F2C1}" presName="invisiNode" presStyleLbl="node1" presStyleIdx="2" presStyleCnt="4"/>
      <dgm:spPr/>
    </dgm:pt>
    <dgm:pt modelId="{24C4BD0D-895C-4568-A896-752062ED08D6}" type="pres">
      <dgm:prSet presAssocID="{C98D5B68-7884-6648-A6A0-2E344EE2F2C1}" presName="imagNode" presStyleLbl="fgImgPlace1" presStyleIdx="2" presStyleCnt="4" custScaleX="53126" custScaleY="53126"/>
      <dgm:spPr>
        <a:blipFill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C6E6C9F0-75F9-4335-9B76-DFCDB62A3824}" type="pres">
      <dgm:prSet presAssocID="{675274CD-34E5-B949-B313-38064B3EA771}" presName="sibTrans" presStyleLbl="sibTrans2D1" presStyleIdx="0" presStyleCnt="0"/>
      <dgm:spPr/>
      <dgm:t>
        <a:bodyPr/>
        <a:lstStyle/>
        <a:p>
          <a:endParaRPr lang="fr-FR"/>
        </a:p>
      </dgm:t>
    </dgm:pt>
    <dgm:pt modelId="{1E0C3176-2796-43B5-83FA-F7B4E1177ABB}" type="pres">
      <dgm:prSet presAssocID="{877D7047-60CD-754B-B94B-0D52DA8802EF}" presName="compNode" presStyleCnt="0"/>
      <dgm:spPr/>
    </dgm:pt>
    <dgm:pt modelId="{1E86C874-2E95-41EF-9BA0-8F16C4854FF2}" type="pres">
      <dgm:prSet presAssocID="{877D7047-60CD-754B-B94B-0D52DA8802EF}" presName="bkgdShape" presStyleLbl="node1" presStyleIdx="3" presStyleCnt="4"/>
      <dgm:spPr/>
      <dgm:t>
        <a:bodyPr/>
        <a:lstStyle/>
        <a:p>
          <a:endParaRPr lang="fr-FR"/>
        </a:p>
      </dgm:t>
    </dgm:pt>
    <dgm:pt modelId="{8D832C02-A6C2-4180-9837-9D1E908CC96D}" type="pres">
      <dgm:prSet presAssocID="{877D7047-60CD-754B-B94B-0D52DA8802EF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8F754F8-B783-4A12-B678-D99B516F5F9D}" type="pres">
      <dgm:prSet presAssocID="{877D7047-60CD-754B-B94B-0D52DA8802EF}" presName="invisiNode" presStyleLbl="node1" presStyleIdx="3" presStyleCnt="4"/>
      <dgm:spPr/>
    </dgm:pt>
    <dgm:pt modelId="{8E025E97-6B6D-45FC-8AFC-AC5D7B99FE2E}" type="pres">
      <dgm:prSet presAssocID="{877D7047-60CD-754B-B94B-0D52DA8802EF}" presName="imagNode" presStyleLbl="fgImgPlace1" presStyleIdx="3" presStyleCnt="4" custScaleX="53126" custScaleY="5312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</dgm:ptLst>
  <dgm:cxnLst>
    <dgm:cxn modelId="{0FBC86C1-11C9-47DB-A8B9-DD1CCE453F70}" type="presOf" srcId="{1221B9A9-1B18-A546-BD93-54DBEC081E68}" destId="{BACE0BB1-2E3F-4D32-B5D9-AE5B5FE9A0FE}" srcOrd="0" destOrd="0" presId="urn:microsoft.com/office/officeart/2005/8/layout/hList7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7B072D05-8A1C-42BA-9D81-F5F9261082DF}" type="presOf" srcId="{675274CD-34E5-B949-B313-38064B3EA771}" destId="{C6E6C9F0-75F9-4335-9B76-DFCDB62A3824}" srcOrd="0" destOrd="0" presId="urn:microsoft.com/office/officeart/2005/8/layout/hList7"/>
    <dgm:cxn modelId="{88725036-613E-4EB9-95FD-D531CD69C4CC}" type="presOf" srcId="{877D7047-60CD-754B-B94B-0D52DA8802EF}" destId="{1E86C874-2E95-41EF-9BA0-8F16C4854FF2}" srcOrd="0" destOrd="0" presId="urn:microsoft.com/office/officeart/2005/8/layout/hList7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9A305733-2925-4FD5-8F4F-1C975DD95823}" type="presOf" srcId="{D865DF60-6A8A-1346-86CF-ADC5241F7441}" destId="{C8C61BB2-4569-43EB-90E1-B72BD35898F2}" srcOrd="0" destOrd="0" presId="urn:microsoft.com/office/officeart/2005/8/layout/hList7"/>
    <dgm:cxn modelId="{A398E1F8-AE32-44A5-91CF-E8CEE0A80F19}" type="presOf" srcId="{D865DF60-6A8A-1346-86CF-ADC5241F7441}" destId="{EC1C52DB-7699-44FF-92A0-C7150D3F47D7}" srcOrd="1" destOrd="0" presId="urn:microsoft.com/office/officeart/2005/8/layout/hList7"/>
    <dgm:cxn modelId="{3F8936AA-CF44-4A6E-8727-0512A9104B71}" type="presOf" srcId="{39104730-2024-374C-98E0-3A4CE7ED9881}" destId="{F03929AC-A5BE-46C7-B2EB-DE5D02F17EA5}" srcOrd="0" destOrd="0" presId="urn:microsoft.com/office/officeart/2005/8/layout/hList7"/>
    <dgm:cxn modelId="{CCAE317A-F069-4656-BD9B-968CD376E2AD}" type="presOf" srcId="{5A256FE1-617A-F64B-AAA5-E71BA3D8E71B}" destId="{AE200842-01D1-4791-B0D7-34368F694561}" srcOrd="0" destOrd="0" presId="urn:microsoft.com/office/officeart/2005/8/layout/hList7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60E020A8-5223-49C2-A522-47940E5C04BC}" type="presOf" srcId="{5A256FE1-617A-F64B-AAA5-E71BA3D8E71B}" destId="{B1388E4F-CD08-4780-8931-3197FAE92DBD}" srcOrd="1" destOrd="0" presId="urn:microsoft.com/office/officeart/2005/8/layout/hList7"/>
    <dgm:cxn modelId="{DEA6D984-BB6F-4BB8-81D4-4980EF39B830}" type="presOf" srcId="{752CCB7B-ADC2-E04D-8F22-DB13BC887169}" destId="{783BD1CD-F44D-423C-ABE0-ADAAA5FCDFF3}" srcOrd="0" destOrd="0" presId="urn:microsoft.com/office/officeart/2005/8/layout/hList7"/>
    <dgm:cxn modelId="{956735FF-160D-444F-880E-D1628D1D89F8}" type="presOf" srcId="{877D7047-60CD-754B-B94B-0D52DA8802EF}" destId="{8D832C02-A6C2-4180-9837-9D1E908CC96D}" srcOrd="1" destOrd="0" presId="urn:microsoft.com/office/officeart/2005/8/layout/hList7"/>
    <dgm:cxn modelId="{D4DF71C7-D3BC-423C-BB2C-6F8D1EC890EF}" type="presOf" srcId="{C98D5B68-7884-6648-A6A0-2E344EE2F2C1}" destId="{D6A6FF5C-63F6-49C4-9901-4D83661B9162}" srcOrd="1" destOrd="0" presId="urn:microsoft.com/office/officeart/2005/8/layout/hList7"/>
    <dgm:cxn modelId="{79BDD04C-214B-4712-9F46-A24FD8F31E2C}" type="presOf" srcId="{C98D5B68-7884-6648-A6A0-2E344EE2F2C1}" destId="{1247E383-D628-4974-B182-08E11F678DD9}" srcOrd="0" destOrd="0" presId="urn:microsoft.com/office/officeart/2005/8/layout/hList7"/>
    <dgm:cxn modelId="{F2995B4C-014D-4FC0-9D4C-1B3A12CB9135}" type="presParOf" srcId="{F03929AC-A5BE-46C7-B2EB-DE5D02F17EA5}" destId="{8207BE3D-3894-498E-A790-5578FA0B386A}" srcOrd="0" destOrd="0" presId="urn:microsoft.com/office/officeart/2005/8/layout/hList7"/>
    <dgm:cxn modelId="{95B72263-2FAB-4699-9E2A-878512718626}" type="presParOf" srcId="{F03929AC-A5BE-46C7-B2EB-DE5D02F17EA5}" destId="{D935CF21-0CB4-4008-AED2-D95256A45935}" srcOrd="1" destOrd="0" presId="urn:microsoft.com/office/officeart/2005/8/layout/hList7"/>
    <dgm:cxn modelId="{0E1C33D6-B282-4D91-8FDC-87C70EFC4E88}" type="presParOf" srcId="{D935CF21-0CB4-4008-AED2-D95256A45935}" destId="{A34BD1AC-CFE2-4440-9E1E-DA26EBE91CB5}" srcOrd="0" destOrd="0" presId="urn:microsoft.com/office/officeart/2005/8/layout/hList7"/>
    <dgm:cxn modelId="{554680CA-24C9-49B9-BD0B-2D9DE3674C71}" type="presParOf" srcId="{A34BD1AC-CFE2-4440-9E1E-DA26EBE91CB5}" destId="{AE200842-01D1-4791-B0D7-34368F694561}" srcOrd="0" destOrd="0" presId="urn:microsoft.com/office/officeart/2005/8/layout/hList7"/>
    <dgm:cxn modelId="{A1EFAF1D-DF16-4142-AD16-B40CF06851CD}" type="presParOf" srcId="{A34BD1AC-CFE2-4440-9E1E-DA26EBE91CB5}" destId="{B1388E4F-CD08-4780-8931-3197FAE92DBD}" srcOrd="1" destOrd="0" presId="urn:microsoft.com/office/officeart/2005/8/layout/hList7"/>
    <dgm:cxn modelId="{10F815DE-4333-458F-818C-BA9D3FE32D1C}" type="presParOf" srcId="{A34BD1AC-CFE2-4440-9E1E-DA26EBE91CB5}" destId="{2C8682E2-34E2-42AA-9D4F-BBF51687BA9A}" srcOrd="2" destOrd="0" presId="urn:microsoft.com/office/officeart/2005/8/layout/hList7"/>
    <dgm:cxn modelId="{9092598C-2CA9-4F4E-8203-1F249ED7F3F4}" type="presParOf" srcId="{A34BD1AC-CFE2-4440-9E1E-DA26EBE91CB5}" destId="{09EF8349-E60E-4CC1-A0E1-16B439606263}" srcOrd="3" destOrd="0" presId="urn:microsoft.com/office/officeart/2005/8/layout/hList7"/>
    <dgm:cxn modelId="{5CC42864-B12C-4E0F-9248-DB4A0D42AD99}" type="presParOf" srcId="{D935CF21-0CB4-4008-AED2-D95256A45935}" destId="{BACE0BB1-2E3F-4D32-B5D9-AE5B5FE9A0FE}" srcOrd="1" destOrd="0" presId="urn:microsoft.com/office/officeart/2005/8/layout/hList7"/>
    <dgm:cxn modelId="{555ABFB2-5B24-4023-B415-07702931BC00}" type="presParOf" srcId="{D935CF21-0CB4-4008-AED2-D95256A45935}" destId="{6A503F88-FBD4-4B64-9C1F-F30EE81DA4E1}" srcOrd="2" destOrd="0" presId="urn:microsoft.com/office/officeart/2005/8/layout/hList7"/>
    <dgm:cxn modelId="{D1D30AED-B17C-4017-844D-5166BE0CEC61}" type="presParOf" srcId="{6A503F88-FBD4-4B64-9C1F-F30EE81DA4E1}" destId="{C8C61BB2-4569-43EB-90E1-B72BD35898F2}" srcOrd="0" destOrd="0" presId="urn:microsoft.com/office/officeart/2005/8/layout/hList7"/>
    <dgm:cxn modelId="{6B873424-E72D-4F55-8590-B813B3120C81}" type="presParOf" srcId="{6A503F88-FBD4-4B64-9C1F-F30EE81DA4E1}" destId="{EC1C52DB-7699-44FF-92A0-C7150D3F47D7}" srcOrd="1" destOrd="0" presId="urn:microsoft.com/office/officeart/2005/8/layout/hList7"/>
    <dgm:cxn modelId="{C843F343-D3DB-4616-A2F8-BFC68FD936A5}" type="presParOf" srcId="{6A503F88-FBD4-4B64-9C1F-F30EE81DA4E1}" destId="{74162FFD-F15A-4EC2-B5B8-4DC78DFA40DE}" srcOrd="2" destOrd="0" presId="urn:microsoft.com/office/officeart/2005/8/layout/hList7"/>
    <dgm:cxn modelId="{915EC076-1E6F-4017-A8B7-45234913F0D4}" type="presParOf" srcId="{6A503F88-FBD4-4B64-9C1F-F30EE81DA4E1}" destId="{0BE6514E-3E9F-47A5-98CB-7025BF25A36C}" srcOrd="3" destOrd="0" presId="urn:microsoft.com/office/officeart/2005/8/layout/hList7"/>
    <dgm:cxn modelId="{235A4DAA-8BE5-4C8D-B71B-207F02B3917D}" type="presParOf" srcId="{D935CF21-0CB4-4008-AED2-D95256A45935}" destId="{783BD1CD-F44D-423C-ABE0-ADAAA5FCDFF3}" srcOrd="3" destOrd="0" presId="urn:microsoft.com/office/officeart/2005/8/layout/hList7"/>
    <dgm:cxn modelId="{6F9B795F-1CA3-486B-92AB-FA4B087535E8}" type="presParOf" srcId="{D935CF21-0CB4-4008-AED2-D95256A45935}" destId="{674A6086-A31D-40A8-9675-94E59F9037AF}" srcOrd="4" destOrd="0" presId="urn:microsoft.com/office/officeart/2005/8/layout/hList7"/>
    <dgm:cxn modelId="{73372D39-6E1C-4AF2-9D75-0961C591864D}" type="presParOf" srcId="{674A6086-A31D-40A8-9675-94E59F9037AF}" destId="{1247E383-D628-4974-B182-08E11F678DD9}" srcOrd="0" destOrd="0" presId="urn:microsoft.com/office/officeart/2005/8/layout/hList7"/>
    <dgm:cxn modelId="{388C1525-377A-44C1-A094-8F448F262B48}" type="presParOf" srcId="{674A6086-A31D-40A8-9675-94E59F9037AF}" destId="{D6A6FF5C-63F6-49C4-9901-4D83661B9162}" srcOrd="1" destOrd="0" presId="urn:microsoft.com/office/officeart/2005/8/layout/hList7"/>
    <dgm:cxn modelId="{9571F14B-995D-4D53-96DF-71B3E51F489C}" type="presParOf" srcId="{674A6086-A31D-40A8-9675-94E59F9037AF}" destId="{9F456DF2-2C05-4F11-81DD-A5590DB354A9}" srcOrd="2" destOrd="0" presId="urn:microsoft.com/office/officeart/2005/8/layout/hList7"/>
    <dgm:cxn modelId="{CE935B98-BB62-4CB5-A987-9EDD075DFBDA}" type="presParOf" srcId="{674A6086-A31D-40A8-9675-94E59F9037AF}" destId="{24C4BD0D-895C-4568-A896-752062ED08D6}" srcOrd="3" destOrd="0" presId="urn:microsoft.com/office/officeart/2005/8/layout/hList7"/>
    <dgm:cxn modelId="{9CC3F07D-79C0-4739-A10D-39A3B2466B7A}" type="presParOf" srcId="{D935CF21-0CB4-4008-AED2-D95256A45935}" destId="{C6E6C9F0-75F9-4335-9B76-DFCDB62A3824}" srcOrd="5" destOrd="0" presId="urn:microsoft.com/office/officeart/2005/8/layout/hList7"/>
    <dgm:cxn modelId="{841DAA0B-A3CD-4978-A9AD-9F7F654F27C3}" type="presParOf" srcId="{D935CF21-0CB4-4008-AED2-D95256A45935}" destId="{1E0C3176-2796-43B5-83FA-F7B4E1177ABB}" srcOrd="6" destOrd="0" presId="urn:microsoft.com/office/officeart/2005/8/layout/hList7"/>
    <dgm:cxn modelId="{8C431393-E508-46E5-9565-F40BABDF63C8}" type="presParOf" srcId="{1E0C3176-2796-43B5-83FA-F7B4E1177ABB}" destId="{1E86C874-2E95-41EF-9BA0-8F16C4854FF2}" srcOrd="0" destOrd="0" presId="urn:microsoft.com/office/officeart/2005/8/layout/hList7"/>
    <dgm:cxn modelId="{CD58D8E1-ACEA-4E57-8B04-EA33C4524368}" type="presParOf" srcId="{1E0C3176-2796-43B5-83FA-F7B4E1177ABB}" destId="{8D832C02-A6C2-4180-9837-9D1E908CC96D}" srcOrd="1" destOrd="0" presId="urn:microsoft.com/office/officeart/2005/8/layout/hList7"/>
    <dgm:cxn modelId="{4AEECF85-76EC-4D99-A88C-720325558286}" type="presParOf" srcId="{1E0C3176-2796-43B5-83FA-F7B4E1177ABB}" destId="{98F754F8-B783-4A12-B678-D99B516F5F9D}" srcOrd="2" destOrd="0" presId="urn:microsoft.com/office/officeart/2005/8/layout/hList7"/>
    <dgm:cxn modelId="{C6417ADC-FA31-4575-8F81-373C2754D403}" type="presParOf" srcId="{1E0C3176-2796-43B5-83FA-F7B4E1177ABB}" destId="{8E025E97-6B6D-45FC-8AFC-AC5D7B99FE2E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hList7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 custT="1"/>
      <dgm:spPr>
        <a:solidFill>
          <a:srgbClr val="C00000"/>
        </a:solidFill>
      </dgm:spPr>
      <dgm:t>
        <a:bodyPr/>
        <a:lstStyle/>
        <a:p>
          <a:r>
            <a:rPr lang="fr-FR" sz="2600" dirty="0"/>
            <a:t>4 s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 custT="1"/>
      <dgm:spPr>
        <a:solidFill>
          <a:srgbClr val="FCE9DC"/>
        </a:solidFill>
      </dgm:spPr>
      <dgm:t>
        <a:bodyPr/>
        <a:lstStyle/>
        <a:p>
          <a:r>
            <a:rPr lang="fr-FR" sz="2400" dirty="0"/>
            <a:t>15 s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D865DF60-6A8A-1346-86CF-ADC5241F7441}">
      <dgm:prSet custT="1"/>
      <dgm:spPr>
        <a:solidFill>
          <a:srgbClr val="FCE9DC"/>
        </a:solidFill>
      </dgm:spPr>
      <dgm:t>
        <a:bodyPr/>
        <a:lstStyle/>
        <a:p>
          <a:r>
            <a:rPr lang="fr-FR" sz="2400" dirty="0"/>
            <a:t>3 min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F03929AC-A5BE-46C7-B2EB-DE5D02F17EA5}" type="pres">
      <dgm:prSet presAssocID="{39104730-2024-374C-98E0-3A4CE7ED988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207BE3D-3894-498E-A790-5578FA0B386A}" type="pres">
      <dgm:prSet presAssocID="{39104730-2024-374C-98E0-3A4CE7ED9881}" presName="fgShape" presStyleLbl="fgShp" presStyleIdx="0" presStyleCnt="1" custScaleX="476" custScaleY="7371" custLinFactNeighborX="45318" custLinFactNeighborY="12662"/>
      <dgm:spPr/>
    </dgm:pt>
    <dgm:pt modelId="{D935CF21-0CB4-4008-AED2-D95256A45935}" type="pres">
      <dgm:prSet presAssocID="{39104730-2024-374C-98E0-3A4CE7ED9881}" presName="linComp" presStyleCnt="0"/>
      <dgm:spPr/>
    </dgm:pt>
    <dgm:pt modelId="{A34BD1AC-CFE2-4440-9E1E-DA26EBE91CB5}" type="pres">
      <dgm:prSet presAssocID="{5A256FE1-617A-F64B-AAA5-E71BA3D8E71B}" presName="compNode" presStyleCnt="0"/>
      <dgm:spPr/>
    </dgm:pt>
    <dgm:pt modelId="{AE200842-01D1-4791-B0D7-34368F694561}" type="pres">
      <dgm:prSet presAssocID="{5A256FE1-617A-F64B-AAA5-E71BA3D8E71B}" presName="bkgdShape" presStyleLbl="node1" presStyleIdx="0" presStyleCnt="3"/>
      <dgm:spPr/>
      <dgm:t>
        <a:bodyPr/>
        <a:lstStyle/>
        <a:p>
          <a:endParaRPr lang="fr-FR"/>
        </a:p>
      </dgm:t>
    </dgm:pt>
    <dgm:pt modelId="{B1388E4F-CD08-4780-8931-3197FAE92DBD}" type="pres">
      <dgm:prSet presAssocID="{5A256FE1-617A-F64B-AAA5-E71BA3D8E71B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C8682E2-34E2-42AA-9D4F-BBF51687BA9A}" type="pres">
      <dgm:prSet presAssocID="{5A256FE1-617A-F64B-AAA5-E71BA3D8E71B}" presName="invisiNode" presStyleLbl="node1" presStyleIdx="0" presStyleCnt="3"/>
      <dgm:spPr/>
    </dgm:pt>
    <dgm:pt modelId="{09EF8349-E60E-4CC1-A0E1-16B439606263}" type="pres">
      <dgm:prSet presAssocID="{5A256FE1-617A-F64B-AAA5-E71BA3D8E71B}" presName="imagNode" presStyleLbl="fgImgPlace1" presStyleIdx="0" presStyleCnt="3" custScaleX="53126" custScaleY="5312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BACE0BB1-2E3F-4D32-B5D9-AE5B5FE9A0FE}" type="pres">
      <dgm:prSet presAssocID="{1221B9A9-1B18-A546-BD93-54DBEC081E68}" presName="sibTrans" presStyleLbl="sibTrans2D1" presStyleIdx="0" presStyleCnt="0"/>
      <dgm:spPr/>
      <dgm:t>
        <a:bodyPr/>
        <a:lstStyle/>
        <a:p>
          <a:endParaRPr lang="fr-FR"/>
        </a:p>
      </dgm:t>
    </dgm:pt>
    <dgm:pt modelId="{6A503F88-FBD4-4B64-9C1F-F30EE81DA4E1}" type="pres">
      <dgm:prSet presAssocID="{D865DF60-6A8A-1346-86CF-ADC5241F7441}" presName="compNode" presStyleCnt="0"/>
      <dgm:spPr/>
    </dgm:pt>
    <dgm:pt modelId="{C8C61BB2-4569-43EB-90E1-B72BD35898F2}" type="pres">
      <dgm:prSet presAssocID="{D865DF60-6A8A-1346-86CF-ADC5241F7441}" presName="bkgdShape" presStyleLbl="node1" presStyleIdx="1" presStyleCnt="3"/>
      <dgm:spPr/>
      <dgm:t>
        <a:bodyPr/>
        <a:lstStyle/>
        <a:p>
          <a:endParaRPr lang="fr-FR"/>
        </a:p>
      </dgm:t>
    </dgm:pt>
    <dgm:pt modelId="{EC1C52DB-7699-44FF-92A0-C7150D3F47D7}" type="pres">
      <dgm:prSet presAssocID="{D865DF60-6A8A-1346-86CF-ADC5241F7441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4162FFD-F15A-4EC2-B5B8-4DC78DFA40DE}" type="pres">
      <dgm:prSet presAssocID="{D865DF60-6A8A-1346-86CF-ADC5241F7441}" presName="invisiNode" presStyleLbl="node1" presStyleIdx="1" presStyleCnt="3"/>
      <dgm:spPr/>
    </dgm:pt>
    <dgm:pt modelId="{0BE6514E-3E9F-47A5-98CB-7025BF25A36C}" type="pres">
      <dgm:prSet presAssocID="{D865DF60-6A8A-1346-86CF-ADC5241F7441}" presName="imagNode" presStyleLbl="fgImgPlace1" presStyleIdx="1" presStyleCnt="3" custScaleX="53126" custScaleY="53126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783BD1CD-F44D-423C-ABE0-ADAAA5FCDFF3}" type="pres">
      <dgm:prSet presAssocID="{752CCB7B-ADC2-E04D-8F22-DB13BC887169}" presName="sibTrans" presStyleLbl="sibTrans2D1" presStyleIdx="0" presStyleCnt="0"/>
      <dgm:spPr/>
      <dgm:t>
        <a:bodyPr/>
        <a:lstStyle/>
        <a:p>
          <a:endParaRPr lang="fr-FR"/>
        </a:p>
      </dgm:t>
    </dgm:pt>
    <dgm:pt modelId="{674A6086-A31D-40A8-9675-94E59F9037AF}" type="pres">
      <dgm:prSet presAssocID="{C98D5B68-7884-6648-A6A0-2E344EE2F2C1}" presName="compNode" presStyleCnt="0"/>
      <dgm:spPr/>
    </dgm:pt>
    <dgm:pt modelId="{1247E383-D628-4974-B182-08E11F678DD9}" type="pres">
      <dgm:prSet presAssocID="{C98D5B68-7884-6648-A6A0-2E344EE2F2C1}" presName="bkgdShape" presStyleLbl="node1" presStyleIdx="2" presStyleCnt="3"/>
      <dgm:spPr/>
      <dgm:t>
        <a:bodyPr/>
        <a:lstStyle/>
        <a:p>
          <a:endParaRPr lang="fr-FR"/>
        </a:p>
      </dgm:t>
    </dgm:pt>
    <dgm:pt modelId="{D6A6FF5C-63F6-49C4-9901-4D83661B9162}" type="pres">
      <dgm:prSet presAssocID="{C98D5B68-7884-6648-A6A0-2E344EE2F2C1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456DF2-2C05-4F11-81DD-A5590DB354A9}" type="pres">
      <dgm:prSet presAssocID="{C98D5B68-7884-6648-A6A0-2E344EE2F2C1}" presName="invisiNode" presStyleLbl="node1" presStyleIdx="2" presStyleCnt="3"/>
      <dgm:spPr/>
    </dgm:pt>
    <dgm:pt modelId="{24C4BD0D-895C-4568-A896-752062ED08D6}" type="pres">
      <dgm:prSet presAssocID="{C98D5B68-7884-6648-A6A0-2E344EE2F2C1}" presName="imagNode" presStyleLbl="fgImgPlace1" presStyleIdx="2" presStyleCnt="3" custScaleX="53126" custScaleY="53126"/>
      <dgm:spPr>
        <a:blipFill>
          <a:blip xmlns:r="http://schemas.openxmlformats.org/officeDocument/2006/relationships"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</dgm:ptLst>
  <dgm:cxnLst>
    <dgm:cxn modelId="{3241B724-1A24-4B52-8705-F82EB3A0C7ED}" type="presOf" srcId="{752CCB7B-ADC2-E04D-8F22-DB13BC887169}" destId="{783BD1CD-F44D-423C-ABE0-ADAAA5FCDFF3}" srcOrd="0" destOrd="0" presId="urn:microsoft.com/office/officeart/2005/8/layout/hList7"/>
    <dgm:cxn modelId="{83003B33-1A4E-4779-81CC-19E05371A780}" type="presOf" srcId="{D865DF60-6A8A-1346-86CF-ADC5241F7441}" destId="{EC1C52DB-7699-44FF-92A0-C7150D3F47D7}" srcOrd="1" destOrd="0" presId="urn:microsoft.com/office/officeart/2005/8/layout/hList7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12B4722E-5FF9-4AB4-B55C-9D4A73B5C946}" type="presOf" srcId="{C98D5B68-7884-6648-A6A0-2E344EE2F2C1}" destId="{D6A6FF5C-63F6-49C4-9901-4D83661B9162}" srcOrd="1" destOrd="0" presId="urn:microsoft.com/office/officeart/2005/8/layout/hList7"/>
    <dgm:cxn modelId="{69C2380C-4C42-4038-BE6C-AACBF3FA0D98}" type="presOf" srcId="{1221B9A9-1B18-A546-BD93-54DBEC081E68}" destId="{BACE0BB1-2E3F-4D32-B5D9-AE5B5FE9A0FE}" srcOrd="0" destOrd="0" presId="urn:microsoft.com/office/officeart/2005/8/layout/hList7"/>
    <dgm:cxn modelId="{BA787BEF-9C0D-432E-9F1E-0503E3A6A961}" type="presOf" srcId="{5A256FE1-617A-F64B-AAA5-E71BA3D8E71B}" destId="{B1388E4F-CD08-4780-8931-3197FAE92DBD}" srcOrd="1" destOrd="0" presId="urn:microsoft.com/office/officeart/2005/8/layout/hList7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0416C18A-A274-41CB-A6BE-9D70DC2FBCCF}" type="presOf" srcId="{5A256FE1-617A-F64B-AAA5-E71BA3D8E71B}" destId="{AE200842-01D1-4791-B0D7-34368F694561}" srcOrd="0" destOrd="0" presId="urn:microsoft.com/office/officeart/2005/8/layout/hList7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9BE825F5-E9A6-4BEB-92C4-B19E6D9EC8B8}" type="presOf" srcId="{D865DF60-6A8A-1346-86CF-ADC5241F7441}" destId="{C8C61BB2-4569-43EB-90E1-B72BD35898F2}" srcOrd="0" destOrd="0" presId="urn:microsoft.com/office/officeart/2005/8/layout/hList7"/>
    <dgm:cxn modelId="{59E66B2F-3CA4-470C-AD5D-B0DC40E3C994}" type="presOf" srcId="{39104730-2024-374C-98E0-3A4CE7ED9881}" destId="{F03929AC-A5BE-46C7-B2EB-DE5D02F17EA5}" srcOrd="0" destOrd="0" presId="urn:microsoft.com/office/officeart/2005/8/layout/hList7"/>
    <dgm:cxn modelId="{D7BB86FA-2B3C-416F-A7E0-1AB7EE977D99}" type="presOf" srcId="{C98D5B68-7884-6648-A6A0-2E344EE2F2C1}" destId="{1247E383-D628-4974-B182-08E11F678DD9}" srcOrd="0" destOrd="0" presId="urn:microsoft.com/office/officeart/2005/8/layout/hList7"/>
    <dgm:cxn modelId="{662DB780-52D1-49B0-9E0A-BD1AE456C37C}" type="presParOf" srcId="{F03929AC-A5BE-46C7-B2EB-DE5D02F17EA5}" destId="{8207BE3D-3894-498E-A790-5578FA0B386A}" srcOrd="0" destOrd="0" presId="urn:microsoft.com/office/officeart/2005/8/layout/hList7"/>
    <dgm:cxn modelId="{D9D8F920-0D4D-4BF6-9995-50AA7DC6629D}" type="presParOf" srcId="{F03929AC-A5BE-46C7-B2EB-DE5D02F17EA5}" destId="{D935CF21-0CB4-4008-AED2-D95256A45935}" srcOrd="1" destOrd="0" presId="urn:microsoft.com/office/officeart/2005/8/layout/hList7"/>
    <dgm:cxn modelId="{0FAC693D-CCB7-4723-93D8-7CC109A1DF57}" type="presParOf" srcId="{D935CF21-0CB4-4008-AED2-D95256A45935}" destId="{A34BD1AC-CFE2-4440-9E1E-DA26EBE91CB5}" srcOrd="0" destOrd="0" presId="urn:microsoft.com/office/officeart/2005/8/layout/hList7"/>
    <dgm:cxn modelId="{85BA3A98-FFD4-43E7-82FC-9F2A4BE845B3}" type="presParOf" srcId="{A34BD1AC-CFE2-4440-9E1E-DA26EBE91CB5}" destId="{AE200842-01D1-4791-B0D7-34368F694561}" srcOrd="0" destOrd="0" presId="urn:microsoft.com/office/officeart/2005/8/layout/hList7"/>
    <dgm:cxn modelId="{C528874B-7671-40CC-A498-940FD5D4A7FC}" type="presParOf" srcId="{A34BD1AC-CFE2-4440-9E1E-DA26EBE91CB5}" destId="{B1388E4F-CD08-4780-8931-3197FAE92DBD}" srcOrd="1" destOrd="0" presId="urn:microsoft.com/office/officeart/2005/8/layout/hList7"/>
    <dgm:cxn modelId="{F7119128-E223-4345-9172-29945DD9DF1A}" type="presParOf" srcId="{A34BD1AC-CFE2-4440-9E1E-DA26EBE91CB5}" destId="{2C8682E2-34E2-42AA-9D4F-BBF51687BA9A}" srcOrd="2" destOrd="0" presId="urn:microsoft.com/office/officeart/2005/8/layout/hList7"/>
    <dgm:cxn modelId="{3EF5C8C0-E57D-4F1B-AC9D-3F8056B8DEF6}" type="presParOf" srcId="{A34BD1AC-CFE2-4440-9E1E-DA26EBE91CB5}" destId="{09EF8349-E60E-4CC1-A0E1-16B439606263}" srcOrd="3" destOrd="0" presId="urn:microsoft.com/office/officeart/2005/8/layout/hList7"/>
    <dgm:cxn modelId="{CEE36633-A67F-4AEB-AED0-EAD755AD024C}" type="presParOf" srcId="{D935CF21-0CB4-4008-AED2-D95256A45935}" destId="{BACE0BB1-2E3F-4D32-B5D9-AE5B5FE9A0FE}" srcOrd="1" destOrd="0" presId="urn:microsoft.com/office/officeart/2005/8/layout/hList7"/>
    <dgm:cxn modelId="{7A5DF54C-72D6-4190-B237-B6D62634CB65}" type="presParOf" srcId="{D935CF21-0CB4-4008-AED2-D95256A45935}" destId="{6A503F88-FBD4-4B64-9C1F-F30EE81DA4E1}" srcOrd="2" destOrd="0" presId="urn:microsoft.com/office/officeart/2005/8/layout/hList7"/>
    <dgm:cxn modelId="{4F01E39C-996E-44E3-AC67-72BA21852825}" type="presParOf" srcId="{6A503F88-FBD4-4B64-9C1F-F30EE81DA4E1}" destId="{C8C61BB2-4569-43EB-90E1-B72BD35898F2}" srcOrd="0" destOrd="0" presId="urn:microsoft.com/office/officeart/2005/8/layout/hList7"/>
    <dgm:cxn modelId="{29A76BC5-1F22-4BB3-A4FB-068EF7ED64C5}" type="presParOf" srcId="{6A503F88-FBD4-4B64-9C1F-F30EE81DA4E1}" destId="{EC1C52DB-7699-44FF-92A0-C7150D3F47D7}" srcOrd="1" destOrd="0" presId="urn:microsoft.com/office/officeart/2005/8/layout/hList7"/>
    <dgm:cxn modelId="{DD61B5FF-1052-46D0-A818-91C2638AF361}" type="presParOf" srcId="{6A503F88-FBD4-4B64-9C1F-F30EE81DA4E1}" destId="{74162FFD-F15A-4EC2-B5B8-4DC78DFA40DE}" srcOrd="2" destOrd="0" presId="urn:microsoft.com/office/officeart/2005/8/layout/hList7"/>
    <dgm:cxn modelId="{9FBF1701-9AE0-4305-8540-77CA0247105C}" type="presParOf" srcId="{6A503F88-FBD4-4B64-9C1F-F30EE81DA4E1}" destId="{0BE6514E-3E9F-47A5-98CB-7025BF25A36C}" srcOrd="3" destOrd="0" presId="urn:microsoft.com/office/officeart/2005/8/layout/hList7"/>
    <dgm:cxn modelId="{0F3A8888-5B7F-41BA-8EB5-2C309758D793}" type="presParOf" srcId="{D935CF21-0CB4-4008-AED2-D95256A45935}" destId="{783BD1CD-F44D-423C-ABE0-ADAAA5FCDFF3}" srcOrd="3" destOrd="0" presId="urn:microsoft.com/office/officeart/2005/8/layout/hList7"/>
    <dgm:cxn modelId="{8AFE0D6D-350A-407A-B179-3862D20F1112}" type="presParOf" srcId="{D935CF21-0CB4-4008-AED2-D95256A45935}" destId="{674A6086-A31D-40A8-9675-94E59F9037AF}" srcOrd="4" destOrd="0" presId="urn:microsoft.com/office/officeart/2005/8/layout/hList7"/>
    <dgm:cxn modelId="{AD170D10-6B9D-40BF-9F92-8CC97794FB3A}" type="presParOf" srcId="{674A6086-A31D-40A8-9675-94E59F9037AF}" destId="{1247E383-D628-4974-B182-08E11F678DD9}" srcOrd="0" destOrd="0" presId="urn:microsoft.com/office/officeart/2005/8/layout/hList7"/>
    <dgm:cxn modelId="{C70D578E-49CC-4103-916E-EFD086DD01EB}" type="presParOf" srcId="{674A6086-A31D-40A8-9675-94E59F9037AF}" destId="{D6A6FF5C-63F6-49C4-9901-4D83661B9162}" srcOrd="1" destOrd="0" presId="urn:microsoft.com/office/officeart/2005/8/layout/hList7"/>
    <dgm:cxn modelId="{2D7745E8-212B-497F-80FF-11C90E2A9441}" type="presParOf" srcId="{674A6086-A31D-40A8-9675-94E59F9037AF}" destId="{9F456DF2-2C05-4F11-81DD-A5590DB354A9}" srcOrd="2" destOrd="0" presId="urn:microsoft.com/office/officeart/2005/8/layout/hList7"/>
    <dgm:cxn modelId="{68E7D405-D7C0-4FE4-A7BD-EC290327195B}" type="presParOf" srcId="{674A6086-A31D-40A8-9675-94E59F9037AF}" destId="{24C4BD0D-895C-4568-A896-752062ED08D6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hList7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 custT="1"/>
      <dgm:spPr>
        <a:solidFill>
          <a:srgbClr val="FCE9DC"/>
        </a:solidFill>
      </dgm:spPr>
      <dgm:t>
        <a:bodyPr/>
        <a:lstStyle/>
        <a:p>
          <a:r>
            <a:rPr lang="fr-FR" sz="2600" dirty="0"/>
            <a:t>100 h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 custT="1"/>
      <dgm:spPr>
        <a:solidFill>
          <a:srgbClr val="FCE9DC"/>
        </a:solidFill>
      </dgm:spPr>
      <dgm:t>
        <a:bodyPr/>
        <a:lstStyle/>
        <a:p>
          <a:r>
            <a:rPr lang="fr-FR" sz="2400" b="1" dirty="0"/>
            <a:t>100 s</a:t>
          </a:r>
          <a:endParaRPr lang="fr-FR" sz="2400" dirty="0"/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 custT="1"/>
      <dgm:spPr>
        <a:solidFill>
          <a:srgbClr val="C00000"/>
        </a:solidFill>
      </dgm:spPr>
      <dgm:t>
        <a:bodyPr/>
        <a:lstStyle/>
        <a:p>
          <a:r>
            <a:rPr lang="fr-FR" sz="2400" dirty="0"/>
            <a:t>100 min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D865DF60-6A8A-1346-86CF-ADC5241F7441}">
      <dgm:prSet custT="1"/>
      <dgm:spPr>
        <a:solidFill>
          <a:srgbClr val="FCE9DC"/>
        </a:solidFill>
      </dgm:spPr>
      <dgm:t>
        <a:bodyPr/>
        <a:lstStyle/>
        <a:p>
          <a:r>
            <a:rPr lang="fr-FR" sz="2400" b="1" dirty="0"/>
            <a:t>10 h</a:t>
          </a:r>
          <a:endParaRPr lang="fr-FR" sz="2400" dirty="0"/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F03929AC-A5BE-46C7-B2EB-DE5D02F17EA5}" type="pres">
      <dgm:prSet presAssocID="{39104730-2024-374C-98E0-3A4CE7ED988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207BE3D-3894-498E-A790-5578FA0B386A}" type="pres">
      <dgm:prSet presAssocID="{39104730-2024-374C-98E0-3A4CE7ED9881}" presName="fgShape" presStyleLbl="fgShp" presStyleIdx="0" presStyleCnt="1" custFlipVert="1" custFlipHor="0" custScaleX="1065" custScaleY="9361" custLinFactNeighborX="25499" custLinFactNeighborY="71345"/>
      <dgm:spPr/>
    </dgm:pt>
    <dgm:pt modelId="{D935CF21-0CB4-4008-AED2-D95256A45935}" type="pres">
      <dgm:prSet presAssocID="{39104730-2024-374C-98E0-3A4CE7ED9881}" presName="linComp" presStyleCnt="0"/>
      <dgm:spPr/>
    </dgm:pt>
    <dgm:pt modelId="{A34BD1AC-CFE2-4440-9E1E-DA26EBE91CB5}" type="pres">
      <dgm:prSet presAssocID="{5A256FE1-617A-F64B-AAA5-E71BA3D8E71B}" presName="compNode" presStyleCnt="0"/>
      <dgm:spPr/>
    </dgm:pt>
    <dgm:pt modelId="{AE200842-01D1-4791-B0D7-34368F694561}" type="pres">
      <dgm:prSet presAssocID="{5A256FE1-617A-F64B-AAA5-E71BA3D8E71B}" presName="bkgdShape" presStyleLbl="node1" presStyleIdx="0" presStyleCnt="4"/>
      <dgm:spPr/>
      <dgm:t>
        <a:bodyPr/>
        <a:lstStyle/>
        <a:p>
          <a:endParaRPr lang="fr-FR"/>
        </a:p>
      </dgm:t>
    </dgm:pt>
    <dgm:pt modelId="{B1388E4F-CD08-4780-8931-3197FAE92DBD}" type="pres">
      <dgm:prSet presAssocID="{5A256FE1-617A-F64B-AAA5-E71BA3D8E71B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C8682E2-34E2-42AA-9D4F-BBF51687BA9A}" type="pres">
      <dgm:prSet presAssocID="{5A256FE1-617A-F64B-AAA5-E71BA3D8E71B}" presName="invisiNode" presStyleLbl="node1" presStyleIdx="0" presStyleCnt="4"/>
      <dgm:spPr/>
    </dgm:pt>
    <dgm:pt modelId="{09EF8349-E60E-4CC1-A0E1-16B439606263}" type="pres">
      <dgm:prSet presAssocID="{5A256FE1-617A-F64B-AAA5-E71BA3D8E71B}" presName="imagNode" presStyleLbl="fgImgPlace1" presStyleIdx="0" presStyleCnt="4" custScaleX="53126" custScaleY="5312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BACE0BB1-2E3F-4D32-B5D9-AE5B5FE9A0FE}" type="pres">
      <dgm:prSet presAssocID="{1221B9A9-1B18-A546-BD93-54DBEC081E68}" presName="sibTrans" presStyleLbl="sibTrans2D1" presStyleIdx="0" presStyleCnt="0"/>
      <dgm:spPr/>
      <dgm:t>
        <a:bodyPr/>
        <a:lstStyle/>
        <a:p>
          <a:endParaRPr lang="fr-FR"/>
        </a:p>
      </dgm:t>
    </dgm:pt>
    <dgm:pt modelId="{6A503F88-FBD4-4B64-9C1F-F30EE81DA4E1}" type="pres">
      <dgm:prSet presAssocID="{D865DF60-6A8A-1346-86CF-ADC5241F7441}" presName="compNode" presStyleCnt="0"/>
      <dgm:spPr/>
    </dgm:pt>
    <dgm:pt modelId="{C8C61BB2-4569-43EB-90E1-B72BD35898F2}" type="pres">
      <dgm:prSet presAssocID="{D865DF60-6A8A-1346-86CF-ADC5241F7441}" presName="bkgdShape" presStyleLbl="node1" presStyleIdx="1" presStyleCnt="4"/>
      <dgm:spPr/>
      <dgm:t>
        <a:bodyPr/>
        <a:lstStyle/>
        <a:p>
          <a:endParaRPr lang="fr-FR"/>
        </a:p>
      </dgm:t>
    </dgm:pt>
    <dgm:pt modelId="{EC1C52DB-7699-44FF-92A0-C7150D3F47D7}" type="pres">
      <dgm:prSet presAssocID="{D865DF60-6A8A-1346-86CF-ADC5241F7441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4162FFD-F15A-4EC2-B5B8-4DC78DFA40DE}" type="pres">
      <dgm:prSet presAssocID="{D865DF60-6A8A-1346-86CF-ADC5241F7441}" presName="invisiNode" presStyleLbl="node1" presStyleIdx="1" presStyleCnt="4"/>
      <dgm:spPr/>
    </dgm:pt>
    <dgm:pt modelId="{0BE6514E-3E9F-47A5-98CB-7025BF25A36C}" type="pres">
      <dgm:prSet presAssocID="{D865DF60-6A8A-1346-86CF-ADC5241F7441}" presName="imagNode" presStyleLbl="fgImgPlace1" presStyleIdx="1" presStyleCnt="4" custScaleX="53126" custScaleY="5312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783BD1CD-F44D-423C-ABE0-ADAAA5FCDFF3}" type="pres">
      <dgm:prSet presAssocID="{752CCB7B-ADC2-E04D-8F22-DB13BC887169}" presName="sibTrans" presStyleLbl="sibTrans2D1" presStyleIdx="0" presStyleCnt="0"/>
      <dgm:spPr/>
      <dgm:t>
        <a:bodyPr/>
        <a:lstStyle/>
        <a:p>
          <a:endParaRPr lang="fr-FR"/>
        </a:p>
      </dgm:t>
    </dgm:pt>
    <dgm:pt modelId="{674A6086-A31D-40A8-9675-94E59F9037AF}" type="pres">
      <dgm:prSet presAssocID="{C98D5B68-7884-6648-A6A0-2E344EE2F2C1}" presName="compNode" presStyleCnt="0"/>
      <dgm:spPr/>
    </dgm:pt>
    <dgm:pt modelId="{1247E383-D628-4974-B182-08E11F678DD9}" type="pres">
      <dgm:prSet presAssocID="{C98D5B68-7884-6648-A6A0-2E344EE2F2C1}" presName="bkgdShape" presStyleLbl="node1" presStyleIdx="2" presStyleCnt="4"/>
      <dgm:spPr/>
      <dgm:t>
        <a:bodyPr/>
        <a:lstStyle/>
        <a:p>
          <a:endParaRPr lang="fr-FR"/>
        </a:p>
      </dgm:t>
    </dgm:pt>
    <dgm:pt modelId="{D6A6FF5C-63F6-49C4-9901-4D83661B9162}" type="pres">
      <dgm:prSet presAssocID="{C98D5B68-7884-6648-A6A0-2E344EE2F2C1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456DF2-2C05-4F11-81DD-A5590DB354A9}" type="pres">
      <dgm:prSet presAssocID="{C98D5B68-7884-6648-A6A0-2E344EE2F2C1}" presName="invisiNode" presStyleLbl="node1" presStyleIdx="2" presStyleCnt="4"/>
      <dgm:spPr/>
    </dgm:pt>
    <dgm:pt modelId="{24C4BD0D-895C-4568-A896-752062ED08D6}" type="pres">
      <dgm:prSet presAssocID="{C98D5B68-7884-6648-A6A0-2E344EE2F2C1}" presName="imagNode" presStyleLbl="fgImgPlace1" presStyleIdx="2" presStyleCnt="4" custScaleX="53126" custScaleY="53126"/>
      <dgm:spPr>
        <a:blipFill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C6E6C9F0-75F9-4335-9B76-DFCDB62A3824}" type="pres">
      <dgm:prSet presAssocID="{675274CD-34E5-B949-B313-38064B3EA771}" presName="sibTrans" presStyleLbl="sibTrans2D1" presStyleIdx="0" presStyleCnt="0"/>
      <dgm:spPr/>
      <dgm:t>
        <a:bodyPr/>
        <a:lstStyle/>
        <a:p>
          <a:endParaRPr lang="fr-FR"/>
        </a:p>
      </dgm:t>
    </dgm:pt>
    <dgm:pt modelId="{1E0C3176-2796-43B5-83FA-F7B4E1177ABB}" type="pres">
      <dgm:prSet presAssocID="{877D7047-60CD-754B-B94B-0D52DA8802EF}" presName="compNode" presStyleCnt="0"/>
      <dgm:spPr/>
    </dgm:pt>
    <dgm:pt modelId="{1E86C874-2E95-41EF-9BA0-8F16C4854FF2}" type="pres">
      <dgm:prSet presAssocID="{877D7047-60CD-754B-B94B-0D52DA8802EF}" presName="bkgdShape" presStyleLbl="node1" presStyleIdx="3" presStyleCnt="4"/>
      <dgm:spPr/>
      <dgm:t>
        <a:bodyPr/>
        <a:lstStyle/>
        <a:p>
          <a:endParaRPr lang="fr-FR"/>
        </a:p>
      </dgm:t>
    </dgm:pt>
    <dgm:pt modelId="{8D832C02-A6C2-4180-9837-9D1E908CC96D}" type="pres">
      <dgm:prSet presAssocID="{877D7047-60CD-754B-B94B-0D52DA8802EF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8F754F8-B783-4A12-B678-D99B516F5F9D}" type="pres">
      <dgm:prSet presAssocID="{877D7047-60CD-754B-B94B-0D52DA8802EF}" presName="invisiNode" presStyleLbl="node1" presStyleIdx="3" presStyleCnt="4"/>
      <dgm:spPr/>
    </dgm:pt>
    <dgm:pt modelId="{8E025E97-6B6D-45FC-8AFC-AC5D7B99FE2E}" type="pres">
      <dgm:prSet presAssocID="{877D7047-60CD-754B-B94B-0D52DA8802EF}" presName="imagNode" presStyleLbl="fgImgPlace1" presStyleIdx="3" presStyleCnt="4" custScaleX="53126" custScaleY="53126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D5973837-3F78-4269-9913-BB0AECAC25C2}" type="presOf" srcId="{C98D5B68-7884-6648-A6A0-2E344EE2F2C1}" destId="{D6A6FF5C-63F6-49C4-9901-4D83661B9162}" srcOrd="1" destOrd="0" presId="urn:microsoft.com/office/officeart/2005/8/layout/hList7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612C5380-2470-45E3-B0E1-7606572358BC}" type="presOf" srcId="{877D7047-60CD-754B-B94B-0D52DA8802EF}" destId="{8D832C02-A6C2-4180-9837-9D1E908CC96D}" srcOrd="1" destOrd="0" presId="urn:microsoft.com/office/officeart/2005/8/layout/hList7"/>
    <dgm:cxn modelId="{73390CB5-0105-424C-89F4-EB5A8AB6624E}" type="presOf" srcId="{675274CD-34E5-B949-B313-38064B3EA771}" destId="{C6E6C9F0-75F9-4335-9B76-DFCDB62A3824}" srcOrd="0" destOrd="0" presId="urn:microsoft.com/office/officeart/2005/8/layout/hList7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63E028-8327-4D9B-B782-EE4FFCA182CC}" type="presOf" srcId="{752CCB7B-ADC2-E04D-8F22-DB13BC887169}" destId="{783BD1CD-F44D-423C-ABE0-ADAAA5FCDFF3}" srcOrd="0" destOrd="0" presId="urn:microsoft.com/office/officeart/2005/8/layout/hList7"/>
    <dgm:cxn modelId="{AE04DBF5-E088-46A8-B2AA-75DD676095AF}" type="presOf" srcId="{C98D5B68-7884-6648-A6A0-2E344EE2F2C1}" destId="{1247E383-D628-4974-B182-08E11F678DD9}" srcOrd="0" destOrd="0" presId="urn:microsoft.com/office/officeart/2005/8/layout/hList7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7C768B08-055C-44A8-81D8-6088A35E6FB8}" type="presOf" srcId="{D865DF60-6A8A-1346-86CF-ADC5241F7441}" destId="{C8C61BB2-4569-43EB-90E1-B72BD35898F2}" srcOrd="0" destOrd="0" presId="urn:microsoft.com/office/officeart/2005/8/layout/hList7"/>
    <dgm:cxn modelId="{87096E5E-D0B6-472C-8440-89821BC3729F}" type="presOf" srcId="{39104730-2024-374C-98E0-3A4CE7ED9881}" destId="{F03929AC-A5BE-46C7-B2EB-DE5D02F17EA5}" srcOrd="0" destOrd="0" presId="urn:microsoft.com/office/officeart/2005/8/layout/hList7"/>
    <dgm:cxn modelId="{C002DCFD-5661-4E37-BC78-024DFA72F1D5}" type="presOf" srcId="{5A256FE1-617A-F64B-AAA5-E71BA3D8E71B}" destId="{AE200842-01D1-4791-B0D7-34368F694561}" srcOrd="0" destOrd="0" presId="urn:microsoft.com/office/officeart/2005/8/layout/hList7"/>
    <dgm:cxn modelId="{7920FF50-D5ED-453C-ACDD-18314EBC0488}" type="presOf" srcId="{D865DF60-6A8A-1346-86CF-ADC5241F7441}" destId="{EC1C52DB-7699-44FF-92A0-C7150D3F47D7}" srcOrd="1" destOrd="0" presId="urn:microsoft.com/office/officeart/2005/8/layout/hList7"/>
    <dgm:cxn modelId="{D2F3A3EF-FC32-475F-85E6-126EEB6883B7}" type="presOf" srcId="{877D7047-60CD-754B-B94B-0D52DA8802EF}" destId="{1E86C874-2E95-41EF-9BA0-8F16C4854FF2}" srcOrd="0" destOrd="0" presId="urn:microsoft.com/office/officeart/2005/8/layout/hList7"/>
    <dgm:cxn modelId="{5B950F0D-2572-4D8F-85D2-A10C906FFAE3}" type="presOf" srcId="{5A256FE1-617A-F64B-AAA5-E71BA3D8E71B}" destId="{B1388E4F-CD08-4780-8931-3197FAE92DBD}" srcOrd="1" destOrd="0" presId="urn:microsoft.com/office/officeart/2005/8/layout/hList7"/>
    <dgm:cxn modelId="{8DEB3035-1F80-4AE0-87F5-DAE767387408}" type="presOf" srcId="{1221B9A9-1B18-A546-BD93-54DBEC081E68}" destId="{BACE0BB1-2E3F-4D32-B5D9-AE5B5FE9A0FE}" srcOrd="0" destOrd="0" presId="urn:microsoft.com/office/officeart/2005/8/layout/hList7"/>
    <dgm:cxn modelId="{B907F89F-3BED-4FAE-87C2-C13C4D6E1D69}" type="presParOf" srcId="{F03929AC-A5BE-46C7-B2EB-DE5D02F17EA5}" destId="{8207BE3D-3894-498E-A790-5578FA0B386A}" srcOrd="0" destOrd="0" presId="urn:microsoft.com/office/officeart/2005/8/layout/hList7"/>
    <dgm:cxn modelId="{BBC69483-E876-41CC-AC2C-7542DB61268C}" type="presParOf" srcId="{F03929AC-A5BE-46C7-B2EB-DE5D02F17EA5}" destId="{D935CF21-0CB4-4008-AED2-D95256A45935}" srcOrd="1" destOrd="0" presId="urn:microsoft.com/office/officeart/2005/8/layout/hList7"/>
    <dgm:cxn modelId="{328F05D3-9C5F-48B9-9E0B-B3B6F000915E}" type="presParOf" srcId="{D935CF21-0CB4-4008-AED2-D95256A45935}" destId="{A34BD1AC-CFE2-4440-9E1E-DA26EBE91CB5}" srcOrd="0" destOrd="0" presId="urn:microsoft.com/office/officeart/2005/8/layout/hList7"/>
    <dgm:cxn modelId="{A99CF705-C10A-48C3-B50E-925D66CE4D44}" type="presParOf" srcId="{A34BD1AC-CFE2-4440-9E1E-DA26EBE91CB5}" destId="{AE200842-01D1-4791-B0D7-34368F694561}" srcOrd="0" destOrd="0" presId="urn:microsoft.com/office/officeart/2005/8/layout/hList7"/>
    <dgm:cxn modelId="{6491ED11-83F0-4088-97B7-654C0E72110A}" type="presParOf" srcId="{A34BD1AC-CFE2-4440-9E1E-DA26EBE91CB5}" destId="{B1388E4F-CD08-4780-8931-3197FAE92DBD}" srcOrd="1" destOrd="0" presId="urn:microsoft.com/office/officeart/2005/8/layout/hList7"/>
    <dgm:cxn modelId="{011CF729-7E50-45F4-A4D6-95F153F82300}" type="presParOf" srcId="{A34BD1AC-CFE2-4440-9E1E-DA26EBE91CB5}" destId="{2C8682E2-34E2-42AA-9D4F-BBF51687BA9A}" srcOrd="2" destOrd="0" presId="urn:microsoft.com/office/officeart/2005/8/layout/hList7"/>
    <dgm:cxn modelId="{A62D226C-BF5A-4C47-A26D-17C199A74F0A}" type="presParOf" srcId="{A34BD1AC-CFE2-4440-9E1E-DA26EBE91CB5}" destId="{09EF8349-E60E-4CC1-A0E1-16B439606263}" srcOrd="3" destOrd="0" presId="urn:microsoft.com/office/officeart/2005/8/layout/hList7"/>
    <dgm:cxn modelId="{3F5AE43A-51CA-4B71-BFDA-7435B4A3FA77}" type="presParOf" srcId="{D935CF21-0CB4-4008-AED2-D95256A45935}" destId="{BACE0BB1-2E3F-4D32-B5D9-AE5B5FE9A0FE}" srcOrd="1" destOrd="0" presId="urn:microsoft.com/office/officeart/2005/8/layout/hList7"/>
    <dgm:cxn modelId="{09F7C387-5C98-4424-8466-C0291C74CD92}" type="presParOf" srcId="{D935CF21-0CB4-4008-AED2-D95256A45935}" destId="{6A503F88-FBD4-4B64-9C1F-F30EE81DA4E1}" srcOrd="2" destOrd="0" presId="urn:microsoft.com/office/officeart/2005/8/layout/hList7"/>
    <dgm:cxn modelId="{1341CAE8-5765-45D3-A3B9-327265D09DA4}" type="presParOf" srcId="{6A503F88-FBD4-4B64-9C1F-F30EE81DA4E1}" destId="{C8C61BB2-4569-43EB-90E1-B72BD35898F2}" srcOrd="0" destOrd="0" presId="urn:microsoft.com/office/officeart/2005/8/layout/hList7"/>
    <dgm:cxn modelId="{BF77B9B4-D9EC-4211-B605-6514CE7E6499}" type="presParOf" srcId="{6A503F88-FBD4-4B64-9C1F-F30EE81DA4E1}" destId="{EC1C52DB-7699-44FF-92A0-C7150D3F47D7}" srcOrd="1" destOrd="0" presId="urn:microsoft.com/office/officeart/2005/8/layout/hList7"/>
    <dgm:cxn modelId="{E0468F27-5645-415A-BE74-A8F569A99949}" type="presParOf" srcId="{6A503F88-FBD4-4B64-9C1F-F30EE81DA4E1}" destId="{74162FFD-F15A-4EC2-B5B8-4DC78DFA40DE}" srcOrd="2" destOrd="0" presId="urn:microsoft.com/office/officeart/2005/8/layout/hList7"/>
    <dgm:cxn modelId="{F00A2614-BA8B-42A1-ADB3-C6931CA114D1}" type="presParOf" srcId="{6A503F88-FBD4-4B64-9C1F-F30EE81DA4E1}" destId="{0BE6514E-3E9F-47A5-98CB-7025BF25A36C}" srcOrd="3" destOrd="0" presId="urn:microsoft.com/office/officeart/2005/8/layout/hList7"/>
    <dgm:cxn modelId="{980309CE-807B-4531-9B1D-3EFF78D2EF56}" type="presParOf" srcId="{D935CF21-0CB4-4008-AED2-D95256A45935}" destId="{783BD1CD-F44D-423C-ABE0-ADAAA5FCDFF3}" srcOrd="3" destOrd="0" presId="urn:microsoft.com/office/officeart/2005/8/layout/hList7"/>
    <dgm:cxn modelId="{D90A4CF5-3F37-4095-AEB2-501D72E0B60C}" type="presParOf" srcId="{D935CF21-0CB4-4008-AED2-D95256A45935}" destId="{674A6086-A31D-40A8-9675-94E59F9037AF}" srcOrd="4" destOrd="0" presId="urn:microsoft.com/office/officeart/2005/8/layout/hList7"/>
    <dgm:cxn modelId="{466C6A9F-977C-4FA9-A128-C1619117B614}" type="presParOf" srcId="{674A6086-A31D-40A8-9675-94E59F9037AF}" destId="{1247E383-D628-4974-B182-08E11F678DD9}" srcOrd="0" destOrd="0" presId="urn:microsoft.com/office/officeart/2005/8/layout/hList7"/>
    <dgm:cxn modelId="{A0B90810-3866-45FD-AF84-943430D1E7BB}" type="presParOf" srcId="{674A6086-A31D-40A8-9675-94E59F9037AF}" destId="{D6A6FF5C-63F6-49C4-9901-4D83661B9162}" srcOrd="1" destOrd="0" presId="urn:microsoft.com/office/officeart/2005/8/layout/hList7"/>
    <dgm:cxn modelId="{3D9379B6-9A47-4950-AE6F-B5BFBC3F8553}" type="presParOf" srcId="{674A6086-A31D-40A8-9675-94E59F9037AF}" destId="{9F456DF2-2C05-4F11-81DD-A5590DB354A9}" srcOrd="2" destOrd="0" presId="urn:microsoft.com/office/officeart/2005/8/layout/hList7"/>
    <dgm:cxn modelId="{7129FFA3-6883-43A6-9475-DAFABDB9FE99}" type="presParOf" srcId="{674A6086-A31D-40A8-9675-94E59F9037AF}" destId="{24C4BD0D-895C-4568-A896-752062ED08D6}" srcOrd="3" destOrd="0" presId="urn:microsoft.com/office/officeart/2005/8/layout/hList7"/>
    <dgm:cxn modelId="{24280019-D061-4A59-A4F2-52926E72B794}" type="presParOf" srcId="{D935CF21-0CB4-4008-AED2-D95256A45935}" destId="{C6E6C9F0-75F9-4335-9B76-DFCDB62A3824}" srcOrd="5" destOrd="0" presId="urn:microsoft.com/office/officeart/2005/8/layout/hList7"/>
    <dgm:cxn modelId="{E131AC5C-69F5-4331-8474-58175001A8BF}" type="presParOf" srcId="{D935CF21-0CB4-4008-AED2-D95256A45935}" destId="{1E0C3176-2796-43B5-83FA-F7B4E1177ABB}" srcOrd="6" destOrd="0" presId="urn:microsoft.com/office/officeart/2005/8/layout/hList7"/>
    <dgm:cxn modelId="{C795B0E4-6963-4D40-BC08-AFB12FE6A948}" type="presParOf" srcId="{1E0C3176-2796-43B5-83FA-F7B4E1177ABB}" destId="{1E86C874-2E95-41EF-9BA0-8F16C4854FF2}" srcOrd="0" destOrd="0" presId="urn:microsoft.com/office/officeart/2005/8/layout/hList7"/>
    <dgm:cxn modelId="{89AE80B5-A2E6-4F53-8AB8-5D9A6F426EA9}" type="presParOf" srcId="{1E0C3176-2796-43B5-83FA-F7B4E1177ABB}" destId="{8D832C02-A6C2-4180-9837-9D1E908CC96D}" srcOrd="1" destOrd="0" presId="urn:microsoft.com/office/officeart/2005/8/layout/hList7"/>
    <dgm:cxn modelId="{A59A3771-C514-4358-824F-D1A0E99F4C47}" type="presParOf" srcId="{1E0C3176-2796-43B5-83FA-F7B4E1177ABB}" destId="{98F754F8-B783-4A12-B678-D99B516F5F9D}" srcOrd="2" destOrd="0" presId="urn:microsoft.com/office/officeart/2005/8/layout/hList7"/>
    <dgm:cxn modelId="{963639FB-5367-475C-AEC2-77F026862564}" type="presParOf" srcId="{1E0C3176-2796-43B5-83FA-F7B4E1177ABB}" destId="{8E025E97-6B6D-45FC-8AFC-AC5D7B99FE2E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hList7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fr-FR" sz="2600" dirty="0"/>
            <a:t>3 h 26 min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 custT="1"/>
      <dgm:spPr>
        <a:solidFill>
          <a:srgbClr val="ED7C2F"/>
        </a:solidFill>
      </dgm:spPr>
      <dgm:t>
        <a:bodyPr/>
        <a:lstStyle/>
        <a:p>
          <a:r>
            <a:rPr lang="fr-FR" sz="2400" dirty="0"/>
            <a:t>50 min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 custT="1"/>
      <dgm:spPr>
        <a:solidFill>
          <a:srgbClr val="F0904E"/>
        </a:solidFill>
      </dgm:spPr>
      <dgm:t>
        <a:bodyPr/>
        <a:lstStyle/>
        <a:p>
          <a:r>
            <a:rPr lang="fr-FR" sz="2400" dirty="0"/>
            <a:t>3 jours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D865DF60-6A8A-1346-86CF-ADC5241F7441}">
      <dgm:prSet custT="1"/>
      <dgm:spPr>
        <a:solidFill>
          <a:srgbClr val="EA6B14"/>
        </a:solidFill>
      </dgm:spPr>
      <dgm:t>
        <a:bodyPr/>
        <a:lstStyle/>
        <a:p>
          <a:r>
            <a:rPr lang="fr-FR" sz="2400" dirty="0"/>
            <a:t>3 000 s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F03929AC-A5BE-46C7-B2EB-DE5D02F17EA5}" type="pres">
      <dgm:prSet presAssocID="{39104730-2024-374C-98E0-3A4CE7ED988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207BE3D-3894-498E-A790-5578FA0B386A}" type="pres">
      <dgm:prSet presAssocID="{39104730-2024-374C-98E0-3A4CE7ED9881}" presName="fgShape" presStyleLbl="fgShp" presStyleIdx="0" presStyleCnt="1" custFlipVert="1" custFlipHor="0" custScaleX="1065" custScaleY="9361" custLinFactNeighborX="25499" custLinFactNeighborY="71345"/>
      <dgm:spPr/>
    </dgm:pt>
    <dgm:pt modelId="{D935CF21-0CB4-4008-AED2-D95256A45935}" type="pres">
      <dgm:prSet presAssocID="{39104730-2024-374C-98E0-3A4CE7ED9881}" presName="linComp" presStyleCnt="0"/>
      <dgm:spPr/>
    </dgm:pt>
    <dgm:pt modelId="{A34BD1AC-CFE2-4440-9E1E-DA26EBE91CB5}" type="pres">
      <dgm:prSet presAssocID="{5A256FE1-617A-F64B-AAA5-E71BA3D8E71B}" presName="compNode" presStyleCnt="0"/>
      <dgm:spPr/>
    </dgm:pt>
    <dgm:pt modelId="{AE200842-01D1-4791-B0D7-34368F694561}" type="pres">
      <dgm:prSet presAssocID="{5A256FE1-617A-F64B-AAA5-E71BA3D8E71B}" presName="bkgdShape" presStyleLbl="node1" presStyleIdx="0" presStyleCnt="4"/>
      <dgm:spPr/>
      <dgm:t>
        <a:bodyPr/>
        <a:lstStyle/>
        <a:p>
          <a:endParaRPr lang="fr-FR"/>
        </a:p>
      </dgm:t>
    </dgm:pt>
    <dgm:pt modelId="{B1388E4F-CD08-4780-8931-3197FAE92DBD}" type="pres">
      <dgm:prSet presAssocID="{5A256FE1-617A-F64B-AAA5-E71BA3D8E71B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C8682E2-34E2-42AA-9D4F-BBF51687BA9A}" type="pres">
      <dgm:prSet presAssocID="{5A256FE1-617A-F64B-AAA5-E71BA3D8E71B}" presName="invisiNode" presStyleLbl="node1" presStyleIdx="0" presStyleCnt="4"/>
      <dgm:spPr/>
    </dgm:pt>
    <dgm:pt modelId="{09EF8349-E60E-4CC1-A0E1-16B439606263}" type="pres">
      <dgm:prSet presAssocID="{5A256FE1-617A-F64B-AAA5-E71BA3D8E71B}" presName="imagNode" presStyleLbl="fgImgPlace1" presStyleIdx="0" presStyleCnt="4" custScaleX="53126" custScaleY="5312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BACE0BB1-2E3F-4D32-B5D9-AE5B5FE9A0FE}" type="pres">
      <dgm:prSet presAssocID="{1221B9A9-1B18-A546-BD93-54DBEC081E68}" presName="sibTrans" presStyleLbl="sibTrans2D1" presStyleIdx="0" presStyleCnt="0"/>
      <dgm:spPr/>
      <dgm:t>
        <a:bodyPr/>
        <a:lstStyle/>
        <a:p>
          <a:endParaRPr lang="fr-FR"/>
        </a:p>
      </dgm:t>
    </dgm:pt>
    <dgm:pt modelId="{6A503F88-FBD4-4B64-9C1F-F30EE81DA4E1}" type="pres">
      <dgm:prSet presAssocID="{D865DF60-6A8A-1346-86CF-ADC5241F7441}" presName="compNode" presStyleCnt="0"/>
      <dgm:spPr/>
    </dgm:pt>
    <dgm:pt modelId="{C8C61BB2-4569-43EB-90E1-B72BD35898F2}" type="pres">
      <dgm:prSet presAssocID="{D865DF60-6A8A-1346-86CF-ADC5241F7441}" presName="bkgdShape" presStyleLbl="node1" presStyleIdx="1" presStyleCnt="4"/>
      <dgm:spPr/>
      <dgm:t>
        <a:bodyPr/>
        <a:lstStyle/>
        <a:p>
          <a:endParaRPr lang="fr-FR"/>
        </a:p>
      </dgm:t>
    </dgm:pt>
    <dgm:pt modelId="{EC1C52DB-7699-44FF-92A0-C7150D3F47D7}" type="pres">
      <dgm:prSet presAssocID="{D865DF60-6A8A-1346-86CF-ADC5241F7441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4162FFD-F15A-4EC2-B5B8-4DC78DFA40DE}" type="pres">
      <dgm:prSet presAssocID="{D865DF60-6A8A-1346-86CF-ADC5241F7441}" presName="invisiNode" presStyleLbl="node1" presStyleIdx="1" presStyleCnt="4"/>
      <dgm:spPr/>
    </dgm:pt>
    <dgm:pt modelId="{0BE6514E-3E9F-47A5-98CB-7025BF25A36C}" type="pres">
      <dgm:prSet presAssocID="{D865DF60-6A8A-1346-86CF-ADC5241F7441}" presName="imagNode" presStyleLbl="fgImgPlace1" presStyleIdx="1" presStyleCnt="4" custScaleX="53126" custScaleY="5312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783BD1CD-F44D-423C-ABE0-ADAAA5FCDFF3}" type="pres">
      <dgm:prSet presAssocID="{752CCB7B-ADC2-E04D-8F22-DB13BC887169}" presName="sibTrans" presStyleLbl="sibTrans2D1" presStyleIdx="0" presStyleCnt="0"/>
      <dgm:spPr/>
      <dgm:t>
        <a:bodyPr/>
        <a:lstStyle/>
        <a:p>
          <a:endParaRPr lang="fr-FR"/>
        </a:p>
      </dgm:t>
    </dgm:pt>
    <dgm:pt modelId="{674A6086-A31D-40A8-9675-94E59F9037AF}" type="pres">
      <dgm:prSet presAssocID="{C98D5B68-7884-6648-A6A0-2E344EE2F2C1}" presName="compNode" presStyleCnt="0"/>
      <dgm:spPr/>
    </dgm:pt>
    <dgm:pt modelId="{1247E383-D628-4974-B182-08E11F678DD9}" type="pres">
      <dgm:prSet presAssocID="{C98D5B68-7884-6648-A6A0-2E344EE2F2C1}" presName="bkgdShape" presStyleLbl="node1" presStyleIdx="2" presStyleCnt="4"/>
      <dgm:spPr/>
      <dgm:t>
        <a:bodyPr/>
        <a:lstStyle/>
        <a:p>
          <a:endParaRPr lang="fr-FR"/>
        </a:p>
      </dgm:t>
    </dgm:pt>
    <dgm:pt modelId="{D6A6FF5C-63F6-49C4-9901-4D83661B9162}" type="pres">
      <dgm:prSet presAssocID="{C98D5B68-7884-6648-A6A0-2E344EE2F2C1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456DF2-2C05-4F11-81DD-A5590DB354A9}" type="pres">
      <dgm:prSet presAssocID="{C98D5B68-7884-6648-A6A0-2E344EE2F2C1}" presName="invisiNode" presStyleLbl="node1" presStyleIdx="2" presStyleCnt="4"/>
      <dgm:spPr/>
    </dgm:pt>
    <dgm:pt modelId="{24C4BD0D-895C-4568-A896-752062ED08D6}" type="pres">
      <dgm:prSet presAssocID="{C98D5B68-7884-6648-A6A0-2E344EE2F2C1}" presName="imagNode" presStyleLbl="fgImgPlace1" presStyleIdx="2" presStyleCnt="4" custScaleX="53126" custScaleY="53126"/>
      <dgm:spPr>
        <a:blipFill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C6E6C9F0-75F9-4335-9B76-DFCDB62A3824}" type="pres">
      <dgm:prSet presAssocID="{675274CD-34E5-B949-B313-38064B3EA771}" presName="sibTrans" presStyleLbl="sibTrans2D1" presStyleIdx="0" presStyleCnt="0"/>
      <dgm:spPr/>
      <dgm:t>
        <a:bodyPr/>
        <a:lstStyle/>
        <a:p>
          <a:endParaRPr lang="fr-FR"/>
        </a:p>
      </dgm:t>
    </dgm:pt>
    <dgm:pt modelId="{1E0C3176-2796-43B5-83FA-F7B4E1177ABB}" type="pres">
      <dgm:prSet presAssocID="{877D7047-60CD-754B-B94B-0D52DA8802EF}" presName="compNode" presStyleCnt="0"/>
      <dgm:spPr/>
    </dgm:pt>
    <dgm:pt modelId="{1E86C874-2E95-41EF-9BA0-8F16C4854FF2}" type="pres">
      <dgm:prSet presAssocID="{877D7047-60CD-754B-B94B-0D52DA8802EF}" presName="bkgdShape" presStyleLbl="node1" presStyleIdx="3" presStyleCnt="4"/>
      <dgm:spPr/>
      <dgm:t>
        <a:bodyPr/>
        <a:lstStyle/>
        <a:p>
          <a:endParaRPr lang="fr-FR"/>
        </a:p>
      </dgm:t>
    </dgm:pt>
    <dgm:pt modelId="{8D832C02-A6C2-4180-9837-9D1E908CC96D}" type="pres">
      <dgm:prSet presAssocID="{877D7047-60CD-754B-B94B-0D52DA8802EF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8F754F8-B783-4A12-B678-D99B516F5F9D}" type="pres">
      <dgm:prSet presAssocID="{877D7047-60CD-754B-B94B-0D52DA8802EF}" presName="invisiNode" presStyleLbl="node1" presStyleIdx="3" presStyleCnt="4"/>
      <dgm:spPr/>
    </dgm:pt>
    <dgm:pt modelId="{8E025E97-6B6D-45FC-8AFC-AC5D7B99FE2E}" type="pres">
      <dgm:prSet presAssocID="{877D7047-60CD-754B-B94B-0D52DA8802EF}" presName="imagNode" presStyleLbl="fgImgPlace1" presStyleIdx="3" presStyleCnt="4" custScaleX="53126" custScaleY="5312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</dgm:ptLst>
  <dgm:cxnLst>
    <dgm:cxn modelId="{67A0DA68-199E-416D-8497-5974F37300E3}" type="presOf" srcId="{C98D5B68-7884-6648-A6A0-2E344EE2F2C1}" destId="{D6A6FF5C-63F6-49C4-9901-4D83661B9162}" srcOrd="1" destOrd="0" presId="urn:microsoft.com/office/officeart/2005/8/layout/hList7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73F66641-3AE9-4414-9D08-EDDBA6045E0C}" type="presOf" srcId="{752CCB7B-ADC2-E04D-8F22-DB13BC887169}" destId="{783BD1CD-F44D-423C-ABE0-ADAAA5FCDFF3}" srcOrd="0" destOrd="0" presId="urn:microsoft.com/office/officeart/2005/8/layout/hList7"/>
    <dgm:cxn modelId="{8BDCC6D1-95DC-4493-AC35-4E151FC805B9}" type="presOf" srcId="{D865DF60-6A8A-1346-86CF-ADC5241F7441}" destId="{EC1C52DB-7699-44FF-92A0-C7150D3F47D7}" srcOrd="1" destOrd="0" presId="urn:microsoft.com/office/officeart/2005/8/layout/hList7"/>
    <dgm:cxn modelId="{CA5AA70B-7D6E-443C-B48F-423DA36908F9}" type="presOf" srcId="{1221B9A9-1B18-A546-BD93-54DBEC081E68}" destId="{BACE0BB1-2E3F-4D32-B5D9-AE5B5FE9A0FE}" srcOrd="0" destOrd="0" presId="urn:microsoft.com/office/officeart/2005/8/layout/hList7"/>
    <dgm:cxn modelId="{203340C1-F753-49B4-B491-3F6E8817D0B1}" type="presOf" srcId="{877D7047-60CD-754B-B94B-0D52DA8802EF}" destId="{1E86C874-2E95-41EF-9BA0-8F16C4854FF2}" srcOrd="0" destOrd="0" presId="urn:microsoft.com/office/officeart/2005/8/layout/hList7"/>
    <dgm:cxn modelId="{D0DE2B95-FED1-4581-8387-A035B3E8BC4C}" type="presOf" srcId="{877D7047-60CD-754B-B94B-0D52DA8802EF}" destId="{8D832C02-A6C2-4180-9837-9D1E908CC96D}" srcOrd="1" destOrd="0" presId="urn:microsoft.com/office/officeart/2005/8/layout/hList7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41F4C9E3-64EB-48E2-8FFF-B660E4A4E78C}" type="presOf" srcId="{675274CD-34E5-B949-B313-38064B3EA771}" destId="{C6E6C9F0-75F9-4335-9B76-DFCDB62A3824}" srcOrd="0" destOrd="0" presId="urn:microsoft.com/office/officeart/2005/8/layout/hList7"/>
    <dgm:cxn modelId="{52A081A9-AC4D-42AC-A733-28C5A787707B}" type="presOf" srcId="{D865DF60-6A8A-1346-86CF-ADC5241F7441}" destId="{C8C61BB2-4569-43EB-90E1-B72BD35898F2}" srcOrd="0" destOrd="0" presId="urn:microsoft.com/office/officeart/2005/8/layout/hList7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3201C2D8-452F-4F26-A544-20E9011B5158}" type="presOf" srcId="{5A256FE1-617A-F64B-AAA5-E71BA3D8E71B}" destId="{B1388E4F-CD08-4780-8931-3197FAE92DBD}" srcOrd="1" destOrd="0" presId="urn:microsoft.com/office/officeart/2005/8/layout/hList7"/>
    <dgm:cxn modelId="{E804727F-D826-4D41-96BF-22368985D305}" type="presOf" srcId="{39104730-2024-374C-98E0-3A4CE7ED9881}" destId="{F03929AC-A5BE-46C7-B2EB-DE5D02F17EA5}" srcOrd="0" destOrd="0" presId="urn:microsoft.com/office/officeart/2005/8/layout/hList7"/>
    <dgm:cxn modelId="{0D26541D-AF02-4C55-BECF-6FA0922D5486}" type="presOf" srcId="{C98D5B68-7884-6648-A6A0-2E344EE2F2C1}" destId="{1247E383-D628-4974-B182-08E11F678DD9}" srcOrd="0" destOrd="0" presId="urn:microsoft.com/office/officeart/2005/8/layout/hList7"/>
    <dgm:cxn modelId="{F0851910-7A60-4FE1-BBDE-9491CC2DF0B3}" type="presOf" srcId="{5A256FE1-617A-F64B-AAA5-E71BA3D8E71B}" destId="{AE200842-01D1-4791-B0D7-34368F694561}" srcOrd="0" destOrd="0" presId="urn:microsoft.com/office/officeart/2005/8/layout/hList7"/>
    <dgm:cxn modelId="{AAA24CA3-9640-4964-98EC-7240B3273EE1}" type="presParOf" srcId="{F03929AC-A5BE-46C7-B2EB-DE5D02F17EA5}" destId="{8207BE3D-3894-498E-A790-5578FA0B386A}" srcOrd="0" destOrd="0" presId="urn:microsoft.com/office/officeart/2005/8/layout/hList7"/>
    <dgm:cxn modelId="{DC50FF40-80B3-4E23-8A48-563E39CD6A0D}" type="presParOf" srcId="{F03929AC-A5BE-46C7-B2EB-DE5D02F17EA5}" destId="{D935CF21-0CB4-4008-AED2-D95256A45935}" srcOrd="1" destOrd="0" presId="urn:microsoft.com/office/officeart/2005/8/layout/hList7"/>
    <dgm:cxn modelId="{4DB7114A-4E62-4455-BF0E-6FFE05446A7C}" type="presParOf" srcId="{D935CF21-0CB4-4008-AED2-D95256A45935}" destId="{A34BD1AC-CFE2-4440-9E1E-DA26EBE91CB5}" srcOrd="0" destOrd="0" presId="urn:microsoft.com/office/officeart/2005/8/layout/hList7"/>
    <dgm:cxn modelId="{81B48A5C-5601-4AEB-A419-01C24FB72B1C}" type="presParOf" srcId="{A34BD1AC-CFE2-4440-9E1E-DA26EBE91CB5}" destId="{AE200842-01D1-4791-B0D7-34368F694561}" srcOrd="0" destOrd="0" presId="urn:microsoft.com/office/officeart/2005/8/layout/hList7"/>
    <dgm:cxn modelId="{E00F2353-4C91-41F0-8686-666D4B2604E7}" type="presParOf" srcId="{A34BD1AC-CFE2-4440-9E1E-DA26EBE91CB5}" destId="{B1388E4F-CD08-4780-8931-3197FAE92DBD}" srcOrd="1" destOrd="0" presId="urn:microsoft.com/office/officeart/2005/8/layout/hList7"/>
    <dgm:cxn modelId="{59054AC6-2185-4756-9717-E14632C755E8}" type="presParOf" srcId="{A34BD1AC-CFE2-4440-9E1E-DA26EBE91CB5}" destId="{2C8682E2-34E2-42AA-9D4F-BBF51687BA9A}" srcOrd="2" destOrd="0" presId="urn:microsoft.com/office/officeart/2005/8/layout/hList7"/>
    <dgm:cxn modelId="{332C3CE3-44B0-4491-AD13-7BA9379C8961}" type="presParOf" srcId="{A34BD1AC-CFE2-4440-9E1E-DA26EBE91CB5}" destId="{09EF8349-E60E-4CC1-A0E1-16B439606263}" srcOrd="3" destOrd="0" presId="urn:microsoft.com/office/officeart/2005/8/layout/hList7"/>
    <dgm:cxn modelId="{E253E9B2-BD45-4488-9FDC-B530C9DDAEF1}" type="presParOf" srcId="{D935CF21-0CB4-4008-AED2-D95256A45935}" destId="{BACE0BB1-2E3F-4D32-B5D9-AE5B5FE9A0FE}" srcOrd="1" destOrd="0" presId="urn:microsoft.com/office/officeart/2005/8/layout/hList7"/>
    <dgm:cxn modelId="{6F695323-B39E-4DC4-BCB5-A5B03919AC4C}" type="presParOf" srcId="{D935CF21-0CB4-4008-AED2-D95256A45935}" destId="{6A503F88-FBD4-4B64-9C1F-F30EE81DA4E1}" srcOrd="2" destOrd="0" presId="urn:microsoft.com/office/officeart/2005/8/layout/hList7"/>
    <dgm:cxn modelId="{1E28D3D9-ECB1-4BDA-AEE3-849C8E3FA6E4}" type="presParOf" srcId="{6A503F88-FBD4-4B64-9C1F-F30EE81DA4E1}" destId="{C8C61BB2-4569-43EB-90E1-B72BD35898F2}" srcOrd="0" destOrd="0" presId="urn:microsoft.com/office/officeart/2005/8/layout/hList7"/>
    <dgm:cxn modelId="{9BCF65D3-07B6-467E-A301-687397C6F912}" type="presParOf" srcId="{6A503F88-FBD4-4B64-9C1F-F30EE81DA4E1}" destId="{EC1C52DB-7699-44FF-92A0-C7150D3F47D7}" srcOrd="1" destOrd="0" presId="urn:microsoft.com/office/officeart/2005/8/layout/hList7"/>
    <dgm:cxn modelId="{C7CDF101-B3DF-499B-8435-AAFABC4F3EAE}" type="presParOf" srcId="{6A503F88-FBD4-4B64-9C1F-F30EE81DA4E1}" destId="{74162FFD-F15A-4EC2-B5B8-4DC78DFA40DE}" srcOrd="2" destOrd="0" presId="urn:microsoft.com/office/officeart/2005/8/layout/hList7"/>
    <dgm:cxn modelId="{34A4B66A-D5FB-4F0E-8EA3-FAF36FD28C24}" type="presParOf" srcId="{6A503F88-FBD4-4B64-9C1F-F30EE81DA4E1}" destId="{0BE6514E-3E9F-47A5-98CB-7025BF25A36C}" srcOrd="3" destOrd="0" presId="urn:microsoft.com/office/officeart/2005/8/layout/hList7"/>
    <dgm:cxn modelId="{E6B29452-6ECF-42B6-BD69-01241CECF838}" type="presParOf" srcId="{D935CF21-0CB4-4008-AED2-D95256A45935}" destId="{783BD1CD-F44D-423C-ABE0-ADAAA5FCDFF3}" srcOrd="3" destOrd="0" presId="urn:microsoft.com/office/officeart/2005/8/layout/hList7"/>
    <dgm:cxn modelId="{87B120C3-C9BF-474D-B739-9816635EC1EF}" type="presParOf" srcId="{D935CF21-0CB4-4008-AED2-D95256A45935}" destId="{674A6086-A31D-40A8-9675-94E59F9037AF}" srcOrd="4" destOrd="0" presId="urn:microsoft.com/office/officeart/2005/8/layout/hList7"/>
    <dgm:cxn modelId="{BF1DAB66-E34C-41A3-A0D8-3117A77B3FEF}" type="presParOf" srcId="{674A6086-A31D-40A8-9675-94E59F9037AF}" destId="{1247E383-D628-4974-B182-08E11F678DD9}" srcOrd="0" destOrd="0" presId="urn:microsoft.com/office/officeart/2005/8/layout/hList7"/>
    <dgm:cxn modelId="{E4BEA317-134A-493E-8C81-3D85D23BE47B}" type="presParOf" srcId="{674A6086-A31D-40A8-9675-94E59F9037AF}" destId="{D6A6FF5C-63F6-49C4-9901-4D83661B9162}" srcOrd="1" destOrd="0" presId="urn:microsoft.com/office/officeart/2005/8/layout/hList7"/>
    <dgm:cxn modelId="{3910EFD4-E9B5-4BCC-8897-09F141037D6D}" type="presParOf" srcId="{674A6086-A31D-40A8-9675-94E59F9037AF}" destId="{9F456DF2-2C05-4F11-81DD-A5590DB354A9}" srcOrd="2" destOrd="0" presId="urn:microsoft.com/office/officeart/2005/8/layout/hList7"/>
    <dgm:cxn modelId="{7D7C7DD8-ACB3-4815-BF5C-E80F02010D0E}" type="presParOf" srcId="{674A6086-A31D-40A8-9675-94E59F9037AF}" destId="{24C4BD0D-895C-4568-A896-752062ED08D6}" srcOrd="3" destOrd="0" presId="urn:microsoft.com/office/officeart/2005/8/layout/hList7"/>
    <dgm:cxn modelId="{F257FE44-B18F-4838-B373-14363065DAEC}" type="presParOf" srcId="{D935CF21-0CB4-4008-AED2-D95256A45935}" destId="{C6E6C9F0-75F9-4335-9B76-DFCDB62A3824}" srcOrd="5" destOrd="0" presId="urn:microsoft.com/office/officeart/2005/8/layout/hList7"/>
    <dgm:cxn modelId="{B0D0D8D9-C886-4656-A99A-885CEBD55842}" type="presParOf" srcId="{D935CF21-0CB4-4008-AED2-D95256A45935}" destId="{1E0C3176-2796-43B5-83FA-F7B4E1177ABB}" srcOrd="6" destOrd="0" presId="urn:microsoft.com/office/officeart/2005/8/layout/hList7"/>
    <dgm:cxn modelId="{CA5D0C86-4C1E-4967-8551-4889590C12DB}" type="presParOf" srcId="{1E0C3176-2796-43B5-83FA-F7B4E1177ABB}" destId="{1E86C874-2E95-41EF-9BA0-8F16C4854FF2}" srcOrd="0" destOrd="0" presId="urn:microsoft.com/office/officeart/2005/8/layout/hList7"/>
    <dgm:cxn modelId="{F0C8D6D3-0427-402C-8695-CF0BD3FF6313}" type="presParOf" srcId="{1E0C3176-2796-43B5-83FA-F7B4E1177ABB}" destId="{8D832C02-A6C2-4180-9837-9D1E908CC96D}" srcOrd="1" destOrd="0" presId="urn:microsoft.com/office/officeart/2005/8/layout/hList7"/>
    <dgm:cxn modelId="{A93FD99D-9409-4B3A-AB7F-527F83032F90}" type="presParOf" srcId="{1E0C3176-2796-43B5-83FA-F7B4E1177ABB}" destId="{98F754F8-B783-4A12-B678-D99B516F5F9D}" srcOrd="2" destOrd="0" presId="urn:microsoft.com/office/officeart/2005/8/layout/hList7"/>
    <dgm:cxn modelId="{AC2D29A1-3047-465B-BBDF-A84EC5485EE0}" type="presParOf" srcId="{1E0C3176-2796-43B5-83FA-F7B4E1177ABB}" destId="{8E025E97-6B6D-45FC-8AFC-AC5D7B99FE2E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hList7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 custT="1"/>
      <dgm:spPr>
        <a:solidFill>
          <a:srgbClr val="C00000"/>
        </a:solidFill>
      </dgm:spPr>
      <dgm:t>
        <a:bodyPr/>
        <a:lstStyle/>
        <a:p>
          <a:r>
            <a:rPr lang="fr-FR" sz="2600" dirty="0"/>
            <a:t>3 h 26 min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 custT="1"/>
      <dgm:spPr>
        <a:solidFill>
          <a:srgbClr val="FCE9DC"/>
        </a:solidFill>
      </dgm:spPr>
      <dgm:t>
        <a:bodyPr/>
        <a:lstStyle/>
        <a:p>
          <a:r>
            <a:rPr lang="fr-FR" sz="2400" dirty="0"/>
            <a:t>50 min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 custT="1"/>
      <dgm:spPr>
        <a:solidFill>
          <a:srgbClr val="FCE9DC"/>
        </a:solidFill>
      </dgm:spPr>
      <dgm:t>
        <a:bodyPr/>
        <a:lstStyle/>
        <a:p>
          <a:r>
            <a:rPr lang="fr-FR" sz="2400" dirty="0"/>
            <a:t>3 jours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D865DF60-6A8A-1346-86CF-ADC5241F7441}">
      <dgm:prSet custT="1"/>
      <dgm:spPr>
        <a:solidFill>
          <a:srgbClr val="FCE9DC"/>
        </a:solidFill>
      </dgm:spPr>
      <dgm:t>
        <a:bodyPr/>
        <a:lstStyle/>
        <a:p>
          <a:r>
            <a:rPr lang="fr-FR" sz="2400" dirty="0"/>
            <a:t>3 000 s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F03929AC-A5BE-46C7-B2EB-DE5D02F17EA5}" type="pres">
      <dgm:prSet presAssocID="{39104730-2024-374C-98E0-3A4CE7ED988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207BE3D-3894-498E-A790-5578FA0B386A}" type="pres">
      <dgm:prSet presAssocID="{39104730-2024-374C-98E0-3A4CE7ED9881}" presName="fgShape" presStyleLbl="fgShp" presStyleIdx="0" presStyleCnt="1" custScaleX="476" custScaleY="7371" custLinFactNeighborX="45318" custLinFactNeighborY="12662"/>
      <dgm:spPr/>
    </dgm:pt>
    <dgm:pt modelId="{D935CF21-0CB4-4008-AED2-D95256A45935}" type="pres">
      <dgm:prSet presAssocID="{39104730-2024-374C-98E0-3A4CE7ED9881}" presName="linComp" presStyleCnt="0"/>
      <dgm:spPr/>
    </dgm:pt>
    <dgm:pt modelId="{A34BD1AC-CFE2-4440-9E1E-DA26EBE91CB5}" type="pres">
      <dgm:prSet presAssocID="{5A256FE1-617A-F64B-AAA5-E71BA3D8E71B}" presName="compNode" presStyleCnt="0"/>
      <dgm:spPr/>
    </dgm:pt>
    <dgm:pt modelId="{AE200842-01D1-4791-B0D7-34368F694561}" type="pres">
      <dgm:prSet presAssocID="{5A256FE1-617A-F64B-AAA5-E71BA3D8E71B}" presName="bkgdShape" presStyleLbl="node1" presStyleIdx="0" presStyleCnt="4"/>
      <dgm:spPr/>
      <dgm:t>
        <a:bodyPr/>
        <a:lstStyle/>
        <a:p>
          <a:endParaRPr lang="fr-FR"/>
        </a:p>
      </dgm:t>
    </dgm:pt>
    <dgm:pt modelId="{B1388E4F-CD08-4780-8931-3197FAE92DBD}" type="pres">
      <dgm:prSet presAssocID="{5A256FE1-617A-F64B-AAA5-E71BA3D8E71B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C8682E2-34E2-42AA-9D4F-BBF51687BA9A}" type="pres">
      <dgm:prSet presAssocID="{5A256FE1-617A-F64B-AAA5-E71BA3D8E71B}" presName="invisiNode" presStyleLbl="node1" presStyleIdx="0" presStyleCnt="4"/>
      <dgm:spPr/>
    </dgm:pt>
    <dgm:pt modelId="{09EF8349-E60E-4CC1-A0E1-16B439606263}" type="pres">
      <dgm:prSet presAssocID="{5A256FE1-617A-F64B-AAA5-E71BA3D8E71B}" presName="imagNode" presStyleLbl="fgImgPlace1" presStyleIdx="0" presStyleCnt="4" custScaleX="53126" custScaleY="5312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BACE0BB1-2E3F-4D32-B5D9-AE5B5FE9A0FE}" type="pres">
      <dgm:prSet presAssocID="{1221B9A9-1B18-A546-BD93-54DBEC081E68}" presName="sibTrans" presStyleLbl="sibTrans2D1" presStyleIdx="0" presStyleCnt="0"/>
      <dgm:spPr/>
      <dgm:t>
        <a:bodyPr/>
        <a:lstStyle/>
        <a:p>
          <a:endParaRPr lang="fr-FR"/>
        </a:p>
      </dgm:t>
    </dgm:pt>
    <dgm:pt modelId="{6A503F88-FBD4-4B64-9C1F-F30EE81DA4E1}" type="pres">
      <dgm:prSet presAssocID="{D865DF60-6A8A-1346-86CF-ADC5241F7441}" presName="compNode" presStyleCnt="0"/>
      <dgm:spPr/>
    </dgm:pt>
    <dgm:pt modelId="{C8C61BB2-4569-43EB-90E1-B72BD35898F2}" type="pres">
      <dgm:prSet presAssocID="{D865DF60-6A8A-1346-86CF-ADC5241F7441}" presName="bkgdShape" presStyleLbl="node1" presStyleIdx="1" presStyleCnt="4"/>
      <dgm:spPr/>
      <dgm:t>
        <a:bodyPr/>
        <a:lstStyle/>
        <a:p>
          <a:endParaRPr lang="fr-FR"/>
        </a:p>
      </dgm:t>
    </dgm:pt>
    <dgm:pt modelId="{EC1C52DB-7699-44FF-92A0-C7150D3F47D7}" type="pres">
      <dgm:prSet presAssocID="{D865DF60-6A8A-1346-86CF-ADC5241F7441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4162FFD-F15A-4EC2-B5B8-4DC78DFA40DE}" type="pres">
      <dgm:prSet presAssocID="{D865DF60-6A8A-1346-86CF-ADC5241F7441}" presName="invisiNode" presStyleLbl="node1" presStyleIdx="1" presStyleCnt="4"/>
      <dgm:spPr/>
    </dgm:pt>
    <dgm:pt modelId="{0BE6514E-3E9F-47A5-98CB-7025BF25A36C}" type="pres">
      <dgm:prSet presAssocID="{D865DF60-6A8A-1346-86CF-ADC5241F7441}" presName="imagNode" presStyleLbl="fgImgPlace1" presStyleIdx="1" presStyleCnt="4" custScaleX="53126" custScaleY="53126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783BD1CD-F44D-423C-ABE0-ADAAA5FCDFF3}" type="pres">
      <dgm:prSet presAssocID="{752CCB7B-ADC2-E04D-8F22-DB13BC887169}" presName="sibTrans" presStyleLbl="sibTrans2D1" presStyleIdx="0" presStyleCnt="0"/>
      <dgm:spPr/>
      <dgm:t>
        <a:bodyPr/>
        <a:lstStyle/>
        <a:p>
          <a:endParaRPr lang="fr-FR"/>
        </a:p>
      </dgm:t>
    </dgm:pt>
    <dgm:pt modelId="{674A6086-A31D-40A8-9675-94E59F9037AF}" type="pres">
      <dgm:prSet presAssocID="{C98D5B68-7884-6648-A6A0-2E344EE2F2C1}" presName="compNode" presStyleCnt="0"/>
      <dgm:spPr/>
    </dgm:pt>
    <dgm:pt modelId="{1247E383-D628-4974-B182-08E11F678DD9}" type="pres">
      <dgm:prSet presAssocID="{C98D5B68-7884-6648-A6A0-2E344EE2F2C1}" presName="bkgdShape" presStyleLbl="node1" presStyleIdx="2" presStyleCnt="4"/>
      <dgm:spPr/>
      <dgm:t>
        <a:bodyPr/>
        <a:lstStyle/>
        <a:p>
          <a:endParaRPr lang="fr-FR"/>
        </a:p>
      </dgm:t>
    </dgm:pt>
    <dgm:pt modelId="{D6A6FF5C-63F6-49C4-9901-4D83661B9162}" type="pres">
      <dgm:prSet presAssocID="{C98D5B68-7884-6648-A6A0-2E344EE2F2C1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456DF2-2C05-4F11-81DD-A5590DB354A9}" type="pres">
      <dgm:prSet presAssocID="{C98D5B68-7884-6648-A6A0-2E344EE2F2C1}" presName="invisiNode" presStyleLbl="node1" presStyleIdx="2" presStyleCnt="4"/>
      <dgm:spPr/>
    </dgm:pt>
    <dgm:pt modelId="{24C4BD0D-895C-4568-A896-752062ED08D6}" type="pres">
      <dgm:prSet presAssocID="{C98D5B68-7884-6648-A6A0-2E344EE2F2C1}" presName="imagNode" presStyleLbl="fgImgPlace1" presStyleIdx="2" presStyleCnt="4" custScaleX="53126" custScaleY="53126"/>
      <dgm:spPr>
        <a:blipFill>
          <a:blip xmlns:r="http://schemas.openxmlformats.org/officeDocument/2006/relationships"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C6E6C9F0-75F9-4335-9B76-DFCDB62A3824}" type="pres">
      <dgm:prSet presAssocID="{675274CD-34E5-B949-B313-38064B3EA771}" presName="sibTrans" presStyleLbl="sibTrans2D1" presStyleIdx="0" presStyleCnt="0"/>
      <dgm:spPr/>
      <dgm:t>
        <a:bodyPr/>
        <a:lstStyle/>
        <a:p>
          <a:endParaRPr lang="fr-FR"/>
        </a:p>
      </dgm:t>
    </dgm:pt>
    <dgm:pt modelId="{1E0C3176-2796-43B5-83FA-F7B4E1177ABB}" type="pres">
      <dgm:prSet presAssocID="{877D7047-60CD-754B-B94B-0D52DA8802EF}" presName="compNode" presStyleCnt="0"/>
      <dgm:spPr/>
    </dgm:pt>
    <dgm:pt modelId="{1E86C874-2E95-41EF-9BA0-8F16C4854FF2}" type="pres">
      <dgm:prSet presAssocID="{877D7047-60CD-754B-B94B-0D52DA8802EF}" presName="bkgdShape" presStyleLbl="node1" presStyleIdx="3" presStyleCnt="4"/>
      <dgm:spPr/>
      <dgm:t>
        <a:bodyPr/>
        <a:lstStyle/>
        <a:p>
          <a:endParaRPr lang="fr-FR"/>
        </a:p>
      </dgm:t>
    </dgm:pt>
    <dgm:pt modelId="{8D832C02-A6C2-4180-9837-9D1E908CC96D}" type="pres">
      <dgm:prSet presAssocID="{877D7047-60CD-754B-B94B-0D52DA8802EF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8F754F8-B783-4A12-B678-D99B516F5F9D}" type="pres">
      <dgm:prSet presAssocID="{877D7047-60CD-754B-B94B-0D52DA8802EF}" presName="invisiNode" presStyleLbl="node1" presStyleIdx="3" presStyleCnt="4"/>
      <dgm:spPr/>
    </dgm:pt>
    <dgm:pt modelId="{8E025E97-6B6D-45FC-8AFC-AC5D7B99FE2E}" type="pres">
      <dgm:prSet presAssocID="{877D7047-60CD-754B-B94B-0D52DA8802EF}" presName="imagNode" presStyleLbl="fgImgPlace1" presStyleIdx="3" presStyleCnt="4" custScaleX="53126" custScaleY="53126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E218F43A-7B18-4E1D-AF0A-ED9B471AE26D}" type="presOf" srcId="{C98D5B68-7884-6648-A6A0-2E344EE2F2C1}" destId="{1247E383-D628-4974-B182-08E11F678DD9}" srcOrd="0" destOrd="0" presId="urn:microsoft.com/office/officeart/2005/8/layout/hList7"/>
    <dgm:cxn modelId="{A1093EBB-D658-4DEE-9308-05BA5C0DF6D6}" type="presOf" srcId="{877D7047-60CD-754B-B94B-0D52DA8802EF}" destId="{1E86C874-2E95-41EF-9BA0-8F16C4854FF2}" srcOrd="0" destOrd="0" presId="urn:microsoft.com/office/officeart/2005/8/layout/hList7"/>
    <dgm:cxn modelId="{346A8BF6-ECD6-472C-9828-9F29102D0D52}" type="presOf" srcId="{D865DF60-6A8A-1346-86CF-ADC5241F7441}" destId="{C8C61BB2-4569-43EB-90E1-B72BD35898F2}" srcOrd="0" destOrd="0" presId="urn:microsoft.com/office/officeart/2005/8/layout/hList7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7139759D-A1A6-4DA9-AC9A-DEFB4ECA2F90}" type="presOf" srcId="{39104730-2024-374C-98E0-3A4CE7ED9881}" destId="{F03929AC-A5BE-46C7-B2EB-DE5D02F17EA5}" srcOrd="0" destOrd="0" presId="urn:microsoft.com/office/officeart/2005/8/layout/hList7"/>
    <dgm:cxn modelId="{CE5B2CE9-27EC-4FB6-9475-19C1B70C3080}" type="presOf" srcId="{877D7047-60CD-754B-B94B-0D52DA8802EF}" destId="{8D832C02-A6C2-4180-9837-9D1E908CC96D}" srcOrd="1" destOrd="0" presId="urn:microsoft.com/office/officeart/2005/8/layout/hList7"/>
    <dgm:cxn modelId="{3C56EBC7-1FCC-4736-BE6B-D2D7CD798ACB}" type="presOf" srcId="{675274CD-34E5-B949-B313-38064B3EA771}" destId="{C6E6C9F0-75F9-4335-9B76-DFCDB62A3824}" srcOrd="0" destOrd="0" presId="urn:microsoft.com/office/officeart/2005/8/layout/hList7"/>
    <dgm:cxn modelId="{79DD9743-FFB3-4FF5-BF8E-7D586842AE37}" type="presOf" srcId="{5A256FE1-617A-F64B-AAA5-E71BA3D8E71B}" destId="{B1388E4F-CD08-4780-8931-3197FAE92DBD}" srcOrd="1" destOrd="0" presId="urn:microsoft.com/office/officeart/2005/8/layout/hList7"/>
    <dgm:cxn modelId="{8EC7D592-659B-437A-8A65-3820BC3C5818}" type="presOf" srcId="{752CCB7B-ADC2-E04D-8F22-DB13BC887169}" destId="{783BD1CD-F44D-423C-ABE0-ADAAA5FCDFF3}" srcOrd="0" destOrd="0" presId="urn:microsoft.com/office/officeart/2005/8/layout/hList7"/>
    <dgm:cxn modelId="{EFEF340A-EB0A-4B18-BD8E-2123273B3EB7}" type="presOf" srcId="{C98D5B68-7884-6648-A6A0-2E344EE2F2C1}" destId="{D6A6FF5C-63F6-49C4-9901-4D83661B9162}" srcOrd="1" destOrd="0" presId="urn:microsoft.com/office/officeart/2005/8/layout/hList7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59C2C66B-A87F-44C9-8C76-C5DD54C05687}" type="presOf" srcId="{1221B9A9-1B18-A546-BD93-54DBEC081E68}" destId="{BACE0BB1-2E3F-4D32-B5D9-AE5B5FE9A0FE}" srcOrd="0" destOrd="0" presId="urn:microsoft.com/office/officeart/2005/8/layout/hList7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FB7A54B2-5716-4009-83D7-D544AC0B4284}" type="presOf" srcId="{5A256FE1-617A-F64B-AAA5-E71BA3D8E71B}" destId="{AE200842-01D1-4791-B0D7-34368F694561}" srcOrd="0" destOrd="0" presId="urn:microsoft.com/office/officeart/2005/8/layout/hList7"/>
    <dgm:cxn modelId="{F555B887-8FE3-490E-8002-84B361C0DBF7}" type="presOf" srcId="{D865DF60-6A8A-1346-86CF-ADC5241F7441}" destId="{EC1C52DB-7699-44FF-92A0-C7150D3F47D7}" srcOrd="1" destOrd="0" presId="urn:microsoft.com/office/officeart/2005/8/layout/hList7"/>
    <dgm:cxn modelId="{21D532FE-D004-4F35-8A73-3B8FF8B863EA}" type="presParOf" srcId="{F03929AC-A5BE-46C7-B2EB-DE5D02F17EA5}" destId="{8207BE3D-3894-498E-A790-5578FA0B386A}" srcOrd="0" destOrd="0" presId="urn:microsoft.com/office/officeart/2005/8/layout/hList7"/>
    <dgm:cxn modelId="{9500DBF0-B36A-40F2-B2E8-9CA4BA23FF56}" type="presParOf" srcId="{F03929AC-A5BE-46C7-B2EB-DE5D02F17EA5}" destId="{D935CF21-0CB4-4008-AED2-D95256A45935}" srcOrd="1" destOrd="0" presId="urn:microsoft.com/office/officeart/2005/8/layout/hList7"/>
    <dgm:cxn modelId="{1933BF4A-2BD1-4183-9AAE-56BE380B896D}" type="presParOf" srcId="{D935CF21-0CB4-4008-AED2-D95256A45935}" destId="{A34BD1AC-CFE2-4440-9E1E-DA26EBE91CB5}" srcOrd="0" destOrd="0" presId="urn:microsoft.com/office/officeart/2005/8/layout/hList7"/>
    <dgm:cxn modelId="{31031C62-D472-4665-AF8E-7C288C12C96B}" type="presParOf" srcId="{A34BD1AC-CFE2-4440-9E1E-DA26EBE91CB5}" destId="{AE200842-01D1-4791-B0D7-34368F694561}" srcOrd="0" destOrd="0" presId="urn:microsoft.com/office/officeart/2005/8/layout/hList7"/>
    <dgm:cxn modelId="{C967E695-A004-4E58-901B-1A2AC957EB7D}" type="presParOf" srcId="{A34BD1AC-CFE2-4440-9E1E-DA26EBE91CB5}" destId="{B1388E4F-CD08-4780-8931-3197FAE92DBD}" srcOrd="1" destOrd="0" presId="urn:microsoft.com/office/officeart/2005/8/layout/hList7"/>
    <dgm:cxn modelId="{7B30D879-4D5F-440E-A5A4-162AAF6A10F1}" type="presParOf" srcId="{A34BD1AC-CFE2-4440-9E1E-DA26EBE91CB5}" destId="{2C8682E2-34E2-42AA-9D4F-BBF51687BA9A}" srcOrd="2" destOrd="0" presId="urn:microsoft.com/office/officeart/2005/8/layout/hList7"/>
    <dgm:cxn modelId="{A8AE9272-78C9-44CA-828A-A9A607540BA8}" type="presParOf" srcId="{A34BD1AC-CFE2-4440-9E1E-DA26EBE91CB5}" destId="{09EF8349-E60E-4CC1-A0E1-16B439606263}" srcOrd="3" destOrd="0" presId="urn:microsoft.com/office/officeart/2005/8/layout/hList7"/>
    <dgm:cxn modelId="{B1F469ED-BA00-45C1-82AF-A26CC3AED01A}" type="presParOf" srcId="{D935CF21-0CB4-4008-AED2-D95256A45935}" destId="{BACE0BB1-2E3F-4D32-B5D9-AE5B5FE9A0FE}" srcOrd="1" destOrd="0" presId="urn:microsoft.com/office/officeart/2005/8/layout/hList7"/>
    <dgm:cxn modelId="{2517C62B-ED34-416E-B8C7-A8CE1F544338}" type="presParOf" srcId="{D935CF21-0CB4-4008-AED2-D95256A45935}" destId="{6A503F88-FBD4-4B64-9C1F-F30EE81DA4E1}" srcOrd="2" destOrd="0" presId="urn:microsoft.com/office/officeart/2005/8/layout/hList7"/>
    <dgm:cxn modelId="{08CE380F-26F2-4D6C-8705-DAAF0EC444C2}" type="presParOf" srcId="{6A503F88-FBD4-4B64-9C1F-F30EE81DA4E1}" destId="{C8C61BB2-4569-43EB-90E1-B72BD35898F2}" srcOrd="0" destOrd="0" presId="urn:microsoft.com/office/officeart/2005/8/layout/hList7"/>
    <dgm:cxn modelId="{27DFD3B9-A66E-41B8-AD36-739E67C5183A}" type="presParOf" srcId="{6A503F88-FBD4-4B64-9C1F-F30EE81DA4E1}" destId="{EC1C52DB-7699-44FF-92A0-C7150D3F47D7}" srcOrd="1" destOrd="0" presId="urn:microsoft.com/office/officeart/2005/8/layout/hList7"/>
    <dgm:cxn modelId="{E3664941-DCA2-4BA5-BBCE-BADE1B0E79AE}" type="presParOf" srcId="{6A503F88-FBD4-4B64-9C1F-F30EE81DA4E1}" destId="{74162FFD-F15A-4EC2-B5B8-4DC78DFA40DE}" srcOrd="2" destOrd="0" presId="urn:microsoft.com/office/officeart/2005/8/layout/hList7"/>
    <dgm:cxn modelId="{29FD39B4-FD98-4BEE-90A8-8AF0FEDC1784}" type="presParOf" srcId="{6A503F88-FBD4-4B64-9C1F-F30EE81DA4E1}" destId="{0BE6514E-3E9F-47A5-98CB-7025BF25A36C}" srcOrd="3" destOrd="0" presId="urn:microsoft.com/office/officeart/2005/8/layout/hList7"/>
    <dgm:cxn modelId="{6B2D870C-A9DB-4EC6-B134-E17AE1B1E978}" type="presParOf" srcId="{D935CF21-0CB4-4008-AED2-D95256A45935}" destId="{783BD1CD-F44D-423C-ABE0-ADAAA5FCDFF3}" srcOrd="3" destOrd="0" presId="urn:microsoft.com/office/officeart/2005/8/layout/hList7"/>
    <dgm:cxn modelId="{D77FF309-D3BC-4785-AC89-E0094977BFAD}" type="presParOf" srcId="{D935CF21-0CB4-4008-AED2-D95256A45935}" destId="{674A6086-A31D-40A8-9675-94E59F9037AF}" srcOrd="4" destOrd="0" presId="urn:microsoft.com/office/officeart/2005/8/layout/hList7"/>
    <dgm:cxn modelId="{9E12B50B-C14C-421C-9B38-0F314F8B2075}" type="presParOf" srcId="{674A6086-A31D-40A8-9675-94E59F9037AF}" destId="{1247E383-D628-4974-B182-08E11F678DD9}" srcOrd="0" destOrd="0" presId="urn:microsoft.com/office/officeart/2005/8/layout/hList7"/>
    <dgm:cxn modelId="{4B94C78C-AC2C-4B4E-AD16-5BCB5F738003}" type="presParOf" srcId="{674A6086-A31D-40A8-9675-94E59F9037AF}" destId="{D6A6FF5C-63F6-49C4-9901-4D83661B9162}" srcOrd="1" destOrd="0" presId="urn:microsoft.com/office/officeart/2005/8/layout/hList7"/>
    <dgm:cxn modelId="{DEE1E5A2-B283-4658-9796-CD874032FEF1}" type="presParOf" srcId="{674A6086-A31D-40A8-9675-94E59F9037AF}" destId="{9F456DF2-2C05-4F11-81DD-A5590DB354A9}" srcOrd="2" destOrd="0" presId="urn:microsoft.com/office/officeart/2005/8/layout/hList7"/>
    <dgm:cxn modelId="{1ACAC1FD-413A-4226-B6F5-5C965F2362F7}" type="presParOf" srcId="{674A6086-A31D-40A8-9675-94E59F9037AF}" destId="{24C4BD0D-895C-4568-A896-752062ED08D6}" srcOrd="3" destOrd="0" presId="urn:microsoft.com/office/officeart/2005/8/layout/hList7"/>
    <dgm:cxn modelId="{C680A6AC-D1CE-4490-B0EF-03518500BEA0}" type="presParOf" srcId="{D935CF21-0CB4-4008-AED2-D95256A45935}" destId="{C6E6C9F0-75F9-4335-9B76-DFCDB62A3824}" srcOrd="5" destOrd="0" presId="urn:microsoft.com/office/officeart/2005/8/layout/hList7"/>
    <dgm:cxn modelId="{3EA56F9A-F612-4B18-BEF6-2AB0FEC92044}" type="presParOf" srcId="{D935CF21-0CB4-4008-AED2-D95256A45935}" destId="{1E0C3176-2796-43B5-83FA-F7B4E1177ABB}" srcOrd="6" destOrd="0" presId="urn:microsoft.com/office/officeart/2005/8/layout/hList7"/>
    <dgm:cxn modelId="{18C18CA3-4C76-40A6-AF3C-9F0E3875121E}" type="presParOf" srcId="{1E0C3176-2796-43B5-83FA-F7B4E1177ABB}" destId="{1E86C874-2E95-41EF-9BA0-8F16C4854FF2}" srcOrd="0" destOrd="0" presId="urn:microsoft.com/office/officeart/2005/8/layout/hList7"/>
    <dgm:cxn modelId="{4AAC3496-A22D-498B-A6DA-1351ECF949E3}" type="presParOf" srcId="{1E0C3176-2796-43B5-83FA-F7B4E1177ABB}" destId="{8D832C02-A6C2-4180-9837-9D1E908CC96D}" srcOrd="1" destOrd="0" presId="urn:microsoft.com/office/officeart/2005/8/layout/hList7"/>
    <dgm:cxn modelId="{C664C0DB-D39B-4391-9D27-B24B4DE62636}" type="presParOf" srcId="{1E0C3176-2796-43B5-83FA-F7B4E1177ABB}" destId="{98F754F8-B783-4A12-B678-D99B516F5F9D}" srcOrd="2" destOrd="0" presId="urn:microsoft.com/office/officeart/2005/8/layout/hList7"/>
    <dgm:cxn modelId="{1A680B68-492B-4C3F-AAD9-8E3F87BAB606}" type="presParOf" srcId="{1E0C3176-2796-43B5-83FA-F7B4E1177ABB}" destId="{8E025E97-6B6D-45FC-8AFC-AC5D7B99FE2E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hList7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fr-FR" sz="2600" dirty="0"/>
            <a:t>10 s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 custT="1"/>
      <dgm:spPr>
        <a:solidFill>
          <a:srgbClr val="ED7C2F"/>
        </a:solidFill>
      </dgm:spPr>
      <dgm:t>
        <a:bodyPr/>
        <a:lstStyle/>
        <a:p>
          <a:r>
            <a:rPr lang="fr-FR" sz="2400" dirty="0"/>
            <a:t>60 s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 custT="1"/>
      <dgm:spPr>
        <a:solidFill>
          <a:srgbClr val="F0904E"/>
        </a:solidFill>
      </dgm:spPr>
      <dgm:t>
        <a:bodyPr/>
        <a:lstStyle/>
        <a:p>
          <a:r>
            <a:rPr lang="fr-FR" sz="2400" dirty="0"/>
            <a:t>3 600 s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D865DF60-6A8A-1346-86CF-ADC5241F7441}">
      <dgm:prSet custT="1"/>
      <dgm:spPr>
        <a:solidFill>
          <a:srgbClr val="EA6B14"/>
        </a:solidFill>
      </dgm:spPr>
      <dgm:t>
        <a:bodyPr/>
        <a:lstStyle/>
        <a:p>
          <a:r>
            <a:rPr lang="fr-FR" sz="2400" dirty="0"/>
            <a:t>180 s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F03929AC-A5BE-46C7-B2EB-DE5D02F17EA5}" type="pres">
      <dgm:prSet presAssocID="{39104730-2024-374C-98E0-3A4CE7ED988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207BE3D-3894-498E-A790-5578FA0B386A}" type="pres">
      <dgm:prSet presAssocID="{39104730-2024-374C-98E0-3A4CE7ED9881}" presName="fgShape" presStyleLbl="fgShp" presStyleIdx="0" presStyleCnt="1" custFlipVert="1" custFlipHor="0" custScaleX="1065" custScaleY="9361" custLinFactNeighborX="25499" custLinFactNeighborY="71345"/>
      <dgm:spPr/>
    </dgm:pt>
    <dgm:pt modelId="{D935CF21-0CB4-4008-AED2-D95256A45935}" type="pres">
      <dgm:prSet presAssocID="{39104730-2024-374C-98E0-3A4CE7ED9881}" presName="linComp" presStyleCnt="0"/>
      <dgm:spPr/>
    </dgm:pt>
    <dgm:pt modelId="{A34BD1AC-CFE2-4440-9E1E-DA26EBE91CB5}" type="pres">
      <dgm:prSet presAssocID="{5A256FE1-617A-F64B-AAA5-E71BA3D8E71B}" presName="compNode" presStyleCnt="0"/>
      <dgm:spPr/>
    </dgm:pt>
    <dgm:pt modelId="{AE200842-01D1-4791-B0D7-34368F694561}" type="pres">
      <dgm:prSet presAssocID="{5A256FE1-617A-F64B-AAA5-E71BA3D8E71B}" presName="bkgdShape" presStyleLbl="node1" presStyleIdx="0" presStyleCnt="4"/>
      <dgm:spPr/>
      <dgm:t>
        <a:bodyPr/>
        <a:lstStyle/>
        <a:p>
          <a:endParaRPr lang="fr-FR"/>
        </a:p>
      </dgm:t>
    </dgm:pt>
    <dgm:pt modelId="{B1388E4F-CD08-4780-8931-3197FAE92DBD}" type="pres">
      <dgm:prSet presAssocID="{5A256FE1-617A-F64B-AAA5-E71BA3D8E71B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C8682E2-34E2-42AA-9D4F-BBF51687BA9A}" type="pres">
      <dgm:prSet presAssocID="{5A256FE1-617A-F64B-AAA5-E71BA3D8E71B}" presName="invisiNode" presStyleLbl="node1" presStyleIdx="0" presStyleCnt="4"/>
      <dgm:spPr/>
    </dgm:pt>
    <dgm:pt modelId="{09EF8349-E60E-4CC1-A0E1-16B439606263}" type="pres">
      <dgm:prSet presAssocID="{5A256FE1-617A-F64B-AAA5-E71BA3D8E71B}" presName="imagNode" presStyleLbl="fgImgPlace1" presStyleIdx="0" presStyleCnt="4" custScaleX="53126" custScaleY="5312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BACE0BB1-2E3F-4D32-B5D9-AE5B5FE9A0FE}" type="pres">
      <dgm:prSet presAssocID="{1221B9A9-1B18-A546-BD93-54DBEC081E68}" presName="sibTrans" presStyleLbl="sibTrans2D1" presStyleIdx="0" presStyleCnt="0"/>
      <dgm:spPr/>
      <dgm:t>
        <a:bodyPr/>
        <a:lstStyle/>
        <a:p>
          <a:endParaRPr lang="fr-FR"/>
        </a:p>
      </dgm:t>
    </dgm:pt>
    <dgm:pt modelId="{6A503F88-FBD4-4B64-9C1F-F30EE81DA4E1}" type="pres">
      <dgm:prSet presAssocID="{D865DF60-6A8A-1346-86CF-ADC5241F7441}" presName="compNode" presStyleCnt="0"/>
      <dgm:spPr/>
    </dgm:pt>
    <dgm:pt modelId="{C8C61BB2-4569-43EB-90E1-B72BD35898F2}" type="pres">
      <dgm:prSet presAssocID="{D865DF60-6A8A-1346-86CF-ADC5241F7441}" presName="bkgdShape" presStyleLbl="node1" presStyleIdx="1" presStyleCnt="4"/>
      <dgm:spPr/>
      <dgm:t>
        <a:bodyPr/>
        <a:lstStyle/>
        <a:p>
          <a:endParaRPr lang="fr-FR"/>
        </a:p>
      </dgm:t>
    </dgm:pt>
    <dgm:pt modelId="{EC1C52DB-7699-44FF-92A0-C7150D3F47D7}" type="pres">
      <dgm:prSet presAssocID="{D865DF60-6A8A-1346-86CF-ADC5241F7441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4162FFD-F15A-4EC2-B5B8-4DC78DFA40DE}" type="pres">
      <dgm:prSet presAssocID="{D865DF60-6A8A-1346-86CF-ADC5241F7441}" presName="invisiNode" presStyleLbl="node1" presStyleIdx="1" presStyleCnt="4"/>
      <dgm:spPr/>
    </dgm:pt>
    <dgm:pt modelId="{0BE6514E-3E9F-47A5-98CB-7025BF25A36C}" type="pres">
      <dgm:prSet presAssocID="{D865DF60-6A8A-1346-86CF-ADC5241F7441}" presName="imagNode" presStyleLbl="fgImgPlace1" presStyleIdx="1" presStyleCnt="4" custScaleX="53126" custScaleY="5312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783BD1CD-F44D-423C-ABE0-ADAAA5FCDFF3}" type="pres">
      <dgm:prSet presAssocID="{752CCB7B-ADC2-E04D-8F22-DB13BC887169}" presName="sibTrans" presStyleLbl="sibTrans2D1" presStyleIdx="0" presStyleCnt="0"/>
      <dgm:spPr/>
      <dgm:t>
        <a:bodyPr/>
        <a:lstStyle/>
        <a:p>
          <a:endParaRPr lang="fr-FR"/>
        </a:p>
      </dgm:t>
    </dgm:pt>
    <dgm:pt modelId="{674A6086-A31D-40A8-9675-94E59F9037AF}" type="pres">
      <dgm:prSet presAssocID="{C98D5B68-7884-6648-A6A0-2E344EE2F2C1}" presName="compNode" presStyleCnt="0"/>
      <dgm:spPr/>
    </dgm:pt>
    <dgm:pt modelId="{1247E383-D628-4974-B182-08E11F678DD9}" type="pres">
      <dgm:prSet presAssocID="{C98D5B68-7884-6648-A6A0-2E344EE2F2C1}" presName="bkgdShape" presStyleLbl="node1" presStyleIdx="2" presStyleCnt="4"/>
      <dgm:spPr/>
      <dgm:t>
        <a:bodyPr/>
        <a:lstStyle/>
        <a:p>
          <a:endParaRPr lang="fr-FR"/>
        </a:p>
      </dgm:t>
    </dgm:pt>
    <dgm:pt modelId="{D6A6FF5C-63F6-49C4-9901-4D83661B9162}" type="pres">
      <dgm:prSet presAssocID="{C98D5B68-7884-6648-A6A0-2E344EE2F2C1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456DF2-2C05-4F11-81DD-A5590DB354A9}" type="pres">
      <dgm:prSet presAssocID="{C98D5B68-7884-6648-A6A0-2E344EE2F2C1}" presName="invisiNode" presStyleLbl="node1" presStyleIdx="2" presStyleCnt="4"/>
      <dgm:spPr/>
    </dgm:pt>
    <dgm:pt modelId="{24C4BD0D-895C-4568-A896-752062ED08D6}" type="pres">
      <dgm:prSet presAssocID="{C98D5B68-7884-6648-A6A0-2E344EE2F2C1}" presName="imagNode" presStyleLbl="fgImgPlace1" presStyleIdx="2" presStyleCnt="4" custScaleX="53126" custScaleY="53126"/>
      <dgm:spPr>
        <a:blipFill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C6E6C9F0-75F9-4335-9B76-DFCDB62A3824}" type="pres">
      <dgm:prSet presAssocID="{675274CD-34E5-B949-B313-38064B3EA771}" presName="sibTrans" presStyleLbl="sibTrans2D1" presStyleIdx="0" presStyleCnt="0"/>
      <dgm:spPr/>
      <dgm:t>
        <a:bodyPr/>
        <a:lstStyle/>
        <a:p>
          <a:endParaRPr lang="fr-FR"/>
        </a:p>
      </dgm:t>
    </dgm:pt>
    <dgm:pt modelId="{1E0C3176-2796-43B5-83FA-F7B4E1177ABB}" type="pres">
      <dgm:prSet presAssocID="{877D7047-60CD-754B-B94B-0D52DA8802EF}" presName="compNode" presStyleCnt="0"/>
      <dgm:spPr/>
    </dgm:pt>
    <dgm:pt modelId="{1E86C874-2E95-41EF-9BA0-8F16C4854FF2}" type="pres">
      <dgm:prSet presAssocID="{877D7047-60CD-754B-B94B-0D52DA8802EF}" presName="bkgdShape" presStyleLbl="node1" presStyleIdx="3" presStyleCnt="4"/>
      <dgm:spPr/>
      <dgm:t>
        <a:bodyPr/>
        <a:lstStyle/>
        <a:p>
          <a:endParaRPr lang="fr-FR"/>
        </a:p>
      </dgm:t>
    </dgm:pt>
    <dgm:pt modelId="{8D832C02-A6C2-4180-9837-9D1E908CC96D}" type="pres">
      <dgm:prSet presAssocID="{877D7047-60CD-754B-B94B-0D52DA8802EF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8F754F8-B783-4A12-B678-D99B516F5F9D}" type="pres">
      <dgm:prSet presAssocID="{877D7047-60CD-754B-B94B-0D52DA8802EF}" presName="invisiNode" presStyleLbl="node1" presStyleIdx="3" presStyleCnt="4"/>
      <dgm:spPr/>
    </dgm:pt>
    <dgm:pt modelId="{8E025E97-6B6D-45FC-8AFC-AC5D7B99FE2E}" type="pres">
      <dgm:prSet presAssocID="{877D7047-60CD-754B-B94B-0D52DA8802EF}" presName="imagNode" presStyleLbl="fgImgPlace1" presStyleIdx="3" presStyleCnt="4" custScaleX="53126" custScaleY="5312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</dgm:ptLst>
  <dgm:cxnLst>
    <dgm:cxn modelId="{BCCF6823-8508-4672-B7D7-7AE2F515625D}" type="presOf" srcId="{D865DF60-6A8A-1346-86CF-ADC5241F7441}" destId="{C8C61BB2-4569-43EB-90E1-B72BD35898F2}" srcOrd="0" destOrd="0" presId="urn:microsoft.com/office/officeart/2005/8/layout/hList7"/>
    <dgm:cxn modelId="{CBA08FD3-20A4-430E-B6DA-7717177BAE15}" type="presOf" srcId="{877D7047-60CD-754B-B94B-0D52DA8802EF}" destId="{8D832C02-A6C2-4180-9837-9D1E908CC96D}" srcOrd="1" destOrd="0" presId="urn:microsoft.com/office/officeart/2005/8/layout/hList7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3E3E79E7-9376-40D8-8BCA-74DD6C45749B}" type="presOf" srcId="{D865DF60-6A8A-1346-86CF-ADC5241F7441}" destId="{EC1C52DB-7699-44FF-92A0-C7150D3F47D7}" srcOrd="1" destOrd="0" presId="urn:microsoft.com/office/officeart/2005/8/layout/hList7"/>
    <dgm:cxn modelId="{BC8187DA-79E3-4C73-A322-582B595F6862}" type="presOf" srcId="{5A256FE1-617A-F64B-AAA5-E71BA3D8E71B}" destId="{AE200842-01D1-4791-B0D7-34368F694561}" srcOrd="0" destOrd="0" presId="urn:microsoft.com/office/officeart/2005/8/layout/hList7"/>
    <dgm:cxn modelId="{973CBC94-4D10-4936-AA4F-E9A2EBBBF07F}" type="presOf" srcId="{39104730-2024-374C-98E0-3A4CE7ED9881}" destId="{F03929AC-A5BE-46C7-B2EB-DE5D02F17EA5}" srcOrd="0" destOrd="0" presId="urn:microsoft.com/office/officeart/2005/8/layout/hList7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0689BA97-DA14-453E-A298-0C46FCE1A00F}" type="presOf" srcId="{5A256FE1-617A-F64B-AAA5-E71BA3D8E71B}" destId="{B1388E4F-CD08-4780-8931-3197FAE92DBD}" srcOrd="1" destOrd="0" presId="urn:microsoft.com/office/officeart/2005/8/layout/hList7"/>
    <dgm:cxn modelId="{821C0B06-B4BA-48EC-8444-AA0BBD7299E2}" type="presOf" srcId="{877D7047-60CD-754B-B94B-0D52DA8802EF}" destId="{1E86C874-2E95-41EF-9BA0-8F16C4854FF2}" srcOrd="0" destOrd="0" presId="urn:microsoft.com/office/officeart/2005/8/layout/hList7"/>
    <dgm:cxn modelId="{CB169CCD-EC0A-4F1E-8198-86FE68910B60}" type="presOf" srcId="{752CCB7B-ADC2-E04D-8F22-DB13BC887169}" destId="{783BD1CD-F44D-423C-ABE0-ADAAA5FCDFF3}" srcOrd="0" destOrd="0" presId="urn:microsoft.com/office/officeart/2005/8/layout/hList7"/>
    <dgm:cxn modelId="{9BD45283-70C5-4531-914D-B4F846403DBE}" type="presOf" srcId="{1221B9A9-1B18-A546-BD93-54DBEC081E68}" destId="{BACE0BB1-2E3F-4D32-B5D9-AE5B5FE9A0FE}" srcOrd="0" destOrd="0" presId="urn:microsoft.com/office/officeart/2005/8/layout/hList7"/>
    <dgm:cxn modelId="{EC3D1D43-31B5-4CF1-A304-CB70A294BBC0}" type="presOf" srcId="{675274CD-34E5-B949-B313-38064B3EA771}" destId="{C6E6C9F0-75F9-4335-9B76-DFCDB62A3824}" srcOrd="0" destOrd="0" presId="urn:microsoft.com/office/officeart/2005/8/layout/hList7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90BB5DBE-1744-4C51-A085-F04EEC568D9F}" type="presOf" srcId="{C98D5B68-7884-6648-A6A0-2E344EE2F2C1}" destId="{D6A6FF5C-63F6-49C4-9901-4D83661B9162}" srcOrd="1" destOrd="0" presId="urn:microsoft.com/office/officeart/2005/8/layout/hList7"/>
    <dgm:cxn modelId="{8AE48A5F-CC90-4C85-ACFE-2E830133C279}" type="presOf" srcId="{C98D5B68-7884-6648-A6A0-2E344EE2F2C1}" destId="{1247E383-D628-4974-B182-08E11F678DD9}" srcOrd="0" destOrd="0" presId="urn:microsoft.com/office/officeart/2005/8/layout/hList7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26FEC55B-B4A2-4688-B4C8-EFD53DA3CEFF}" type="presParOf" srcId="{F03929AC-A5BE-46C7-B2EB-DE5D02F17EA5}" destId="{8207BE3D-3894-498E-A790-5578FA0B386A}" srcOrd="0" destOrd="0" presId="urn:microsoft.com/office/officeart/2005/8/layout/hList7"/>
    <dgm:cxn modelId="{5C8BD677-DEA8-40C1-80B2-1B825AFAD7A9}" type="presParOf" srcId="{F03929AC-A5BE-46C7-B2EB-DE5D02F17EA5}" destId="{D935CF21-0CB4-4008-AED2-D95256A45935}" srcOrd="1" destOrd="0" presId="urn:microsoft.com/office/officeart/2005/8/layout/hList7"/>
    <dgm:cxn modelId="{C6025495-67F8-453F-87E0-5DA408638537}" type="presParOf" srcId="{D935CF21-0CB4-4008-AED2-D95256A45935}" destId="{A34BD1AC-CFE2-4440-9E1E-DA26EBE91CB5}" srcOrd="0" destOrd="0" presId="urn:microsoft.com/office/officeart/2005/8/layout/hList7"/>
    <dgm:cxn modelId="{4F352551-1640-473A-8A1A-BBCC56C05EAF}" type="presParOf" srcId="{A34BD1AC-CFE2-4440-9E1E-DA26EBE91CB5}" destId="{AE200842-01D1-4791-B0D7-34368F694561}" srcOrd="0" destOrd="0" presId="urn:microsoft.com/office/officeart/2005/8/layout/hList7"/>
    <dgm:cxn modelId="{0A75F771-2106-487E-9576-D3E33765A05C}" type="presParOf" srcId="{A34BD1AC-CFE2-4440-9E1E-DA26EBE91CB5}" destId="{B1388E4F-CD08-4780-8931-3197FAE92DBD}" srcOrd="1" destOrd="0" presId="urn:microsoft.com/office/officeart/2005/8/layout/hList7"/>
    <dgm:cxn modelId="{78437A5C-2127-4869-8979-9595CAEEF8E5}" type="presParOf" srcId="{A34BD1AC-CFE2-4440-9E1E-DA26EBE91CB5}" destId="{2C8682E2-34E2-42AA-9D4F-BBF51687BA9A}" srcOrd="2" destOrd="0" presId="urn:microsoft.com/office/officeart/2005/8/layout/hList7"/>
    <dgm:cxn modelId="{64F8C8EF-B861-467A-A13C-5B87F06D11B2}" type="presParOf" srcId="{A34BD1AC-CFE2-4440-9E1E-DA26EBE91CB5}" destId="{09EF8349-E60E-4CC1-A0E1-16B439606263}" srcOrd="3" destOrd="0" presId="urn:microsoft.com/office/officeart/2005/8/layout/hList7"/>
    <dgm:cxn modelId="{3EBA4E57-FDDB-43E1-A2E9-3EDD15C29370}" type="presParOf" srcId="{D935CF21-0CB4-4008-AED2-D95256A45935}" destId="{BACE0BB1-2E3F-4D32-B5D9-AE5B5FE9A0FE}" srcOrd="1" destOrd="0" presId="urn:microsoft.com/office/officeart/2005/8/layout/hList7"/>
    <dgm:cxn modelId="{3D87704D-92CC-480D-80AB-F522EB39C01E}" type="presParOf" srcId="{D935CF21-0CB4-4008-AED2-D95256A45935}" destId="{6A503F88-FBD4-4B64-9C1F-F30EE81DA4E1}" srcOrd="2" destOrd="0" presId="urn:microsoft.com/office/officeart/2005/8/layout/hList7"/>
    <dgm:cxn modelId="{525EDBEB-74A7-4A81-A2B4-769D1A984E66}" type="presParOf" srcId="{6A503F88-FBD4-4B64-9C1F-F30EE81DA4E1}" destId="{C8C61BB2-4569-43EB-90E1-B72BD35898F2}" srcOrd="0" destOrd="0" presId="urn:microsoft.com/office/officeart/2005/8/layout/hList7"/>
    <dgm:cxn modelId="{733AB441-562E-483B-A3CF-A1D42D5BC22A}" type="presParOf" srcId="{6A503F88-FBD4-4B64-9C1F-F30EE81DA4E1}" destId="{EC1C52DB-7699-44FF-92A0-C7150D3F47D7}" srcOrd="1" destOrd="0" presId="urn:microsoft.com/office/officeart/2005/8/layout/hList7"/>
    <dgm:cxn modelId="{2D1D4604-39C3-4B3C-9B22-F91271D7B273}" type="presParOf" srcId="{6A503F88-FBD4-4B64-9C1F-F30EE81DA4E1}" destId="{74162FFD-F15A-4EC2-B5B8-4DC78DFA40DE}" srcOrd="2" destOrd="0" presId="urn:microsoft.com/office/officeart/2005/8/layout/hList7"/>
    <dgm:cxn modelId="{BFE669BD-C35B-4FD4-8BF5-EFD76B3CD1EF}" type="presParOf" srcId="{6A503F88-FBD4-4B64-9C1F-F30EE81DA4E1}" destId="{0BE6514E-3E9F-47A5-98CB-7025BF25A36C}" srcOrd="3" destOrd="0" presId="urn:microsoft.com/office/officeart/2005/8/layout/hList7"/>
    <dgm:cxn modelId="{16A3C574-10A7-4C57-874A-D54372626691}" type="presParOf" srcId="{D935CF21-0CB4-4008-AED2-D95256A45935}" destId="{783BD1CD-F44D-423C-ABE0-ADAAA5FCDFF3}" srcOrd="3" destOrd="0" presId="urn:microsoft.com/office/officeart/2005/8/layout/hList7"/>
    <dgm:cxn modelId="{BFBCAC38-0AB3-415C-9E24-505CB227D74A}" type="presParOf" srcId="{D935CF21-0CB4-4008-AED2-D95256A45935}" destId="{674A6086-A31D-40A8-9675-94E59F9037AF}" srcOrd="4" destOrd="0" presId="urn:microsoft.com/office/officeart/2005/8/layout/hList7"/>
    <dgm:cxn modelId="{CD3547A2-EF31-4727-9217-21D994DCC474}" type="presParOf" srcId="{674A6086-A31D-40A8-9675-94E59F9037AF}" destId="{1247E383-D628-4974-B182-08E11F678DD9}" srcOrd="0" destOrd="0" presId="urn:microsoft.com/office/officeart/2005/8/layout/hList7"/>
    <dgm:cxn modelId="{8033AD55-368E-4F46-A8B9-B6C6157DBB35}" type="presParOf" srcId="{674A6086-A31D-40A8-9675-94E59F9037AF}" destId="{D6A6FF5C-63F6-49C4-9901-4D83661B9162}" srcOrd="1" destOrd="0" presId="urn:microsoft.com/office/officeart/2005/8/layout/hList7"/>
    <dgm:cxn modelId="{E319BF45-BC99-4B0B-B63A-B7284B93FB51}" type="presParOf" srcId="{674A6086-A31D-40A8-9675-94E59F9037AF}" destId="{9F456DF2-2C05-4F11-81DD-A5590DB354A9}" srcOrd="2" destOrd="0" presId="urn:microsoft.com/office/officeart/2005/8/layout/hList7"/>
    <dgm:cxn modelId="{AEB1346F-5CA1-4FE5-B525-E1F0CA0F4C95}" type="presParOf" srcId="{674A6086-A31D-40A8-9675-94E59F9037AF}" destId="{24C4BD0D-895C-4568-A896-752062ED08D6}" srcOrd="3" destOrd="0" presId="urn:microsoft.com/office/officeart/2005/8/layout/hList7"/>
    <dgm:cxn modelId="{5A3B12CA-720A-4888-834E-554DC83269B1}" type="presParOf" srcId="{D935CF21-0CB4-4008-AED2-D95256A45935}" destId="{C6E6C9F0-75F9-4335-9B76-DFCDB62A3824}" srcOrd="5" destOrd="0" presId="urn:microsoft.com/office/officeart/2005/8/layout/hList7"/>
    <dgm:cxn modelId="{21B682E7-E0DF-4B1E-9596-9CE601313C52}" type="presParOf" srcId="{D935CF21-0CB4-4008-AED2-D95256A45935}" destId="{1E0C3176-2796-43B5-83FA-F7B4E1177ABB}" srcOrd="6" destOrd="0" presId="urn:microsoft.com/office/officeart/2005/8/layout/hList7"/>
    <dgm:cxn modelId="{4D6BE116-0369-4FD5-B155-02371EE97F36}" type="presParOf" srcId="{1E0C3176-2796-43B5-83FA-F7B4E1177ABB}" destId="{1E86C874-2E95-41EF-9BA0-8F16C4854FF2}" srcOrd="0" destOrd="0" presId="urn:microsoft.com/office/officeart/2005/8/layout/hList7"/>
    <dgm:cxn modelId="{406BADC3-1521-4413-80F7-77ED6C4C2C95}" type="presParOf" srcId="{1E0C3176-2796-43B5-83FA-F7B4E1177ABB}" destId="{8D832C02-A6C2-4180-9837-9D1E908CC96D}" srcOrd="1" destOrd="0" presId="urn:microsoft.com/office/officeart/2005/8/layout/hList7"/>
    <dgm:cxn modelId="{1023FA87-1CC9-4AD0-B48A-2EEED3D30672}" type="presParOf" srcId="{1E0C3176-2796-43B5-83FA-F7B4E1177ABB}" destId="{98F754F8-B783-4A12-B678-D99B516F5F9D}" srcOrd="2" destOrd="0" presId="urn:microsoft.com/office/officeart/2005/8/layout/hList7"/>
    <dgm:cxn modelId="{DDBAB0A0-9231-42F5-A509-07DE8E86454D}" type="presParOf" srcId="{1E0C3176-2796-43B5-83FA-F7B4E1177ABB}" destId="{8E025E97-6B6D-45FC-8AFC-AC5D7B99FE2E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hList7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 custT="1"/>
      <dgm:spPr>
        <a:solidFill>
          <a:srgbClr val="FCE9DC"/>
        </a:solidFill>
      </dgm:spPr>
      <dgm:t>
        <a:bodyPr/>
        <a:lstStyle/>
        <a:p>
          <a:r>
            <a:rPr lang="fr-FR" sz="2600" dirty="0"/>
            <a:t>10 s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 custT="1"/>
      <dgm:spPr>
        <a:solidFill>
          <a:srgbClr val="FCE9DC"/>
        </a:solidFill>
      </dgm:spPr>
      <dgm:t>
        <a:bodyPr/>
        <a:lstStyle/>
        <a:p>
          <a:r>
            <a:rPr lang="fr-FR" sz="2400" dirty="0"/>
            <a:t>60 s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 custT="1"/>
      <dgm:spPr>
        <a:solidFill>
          <a:srgbClr val="FCE9DC"/>
        </a:solidFill>
      </dgm:spPr>
      <dgm:t>
        <a:bodyPr/>
        <a:lstStyle/>
        <a:p>
          <a:r>
            <a:rPr lang="fr-FR" sz="2400" dirty="0"/>
            <a:t>3 600 s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D865DF60-6A8A-1346-86CF-ADC5241F7441}">
      <dgm:prSet custT="1"/>
      <dgm:spPr>
        <a:solidFill>
          <a:srgbClr val="C00000"/>
        </a:solidFill>
      </dgm:spPr>
      <dgm:t>
        <a:bodyPr/>
        <a:lstStyle/>
        <a:p>
          <a:r>
            <a:rPr lang="fr-FR" sz="2400" dirty="0"/>
            <a:t>180 s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F03929AC-A5BE-46C7-B2EB-DE5D02F17EA5}" type="pres">
      <dgm:prSet presAssocID="{39104730-2024-374C-98E0-3A4CE7ED988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207BE3D-3894-498E-A790-5578FA0B386A}" type="pres">
      <dgm:prSet presAssocID="{39104730-2024-374C-98E0-3A4CE7ED9881}" presName="fgShape" presStyleLbl="fgShp" presStyleIdx="0" presStyleCnt="1" custFlipVert="1" custFlipHor="0" custScaleX="1065" custScaleY="9361" custLinFactNeighborX="25499" custLinFactNeighborY="71345"/>
      <dgm:spPr/>
    </dgm:pt>
    <dgm:pt modelId="{D935CF21-0CB4-4008-AED2-D95256A45935}" type="pres">
      <dgm:prSet presAssocID="{39104730-2024-374C-98E0-3A4CE7ED9881}" presName="linComp" presStyleCnt="0"/>
      <dgm:spPr/>
    </dgm:pt>
    <dgm:pt modelId="{A34BD1AC-CFE2-4440-9E1E-DA26EBE91CB5}" type="pres">
      <dgm:prSet presAssocID="{5A256FE1-617A-F64B-AAA5-E71BA3D8E71B}" presName="compNode" presStyleCnt="0"/>
      <dgm:spPr/>
    </dgm:pt>
    <dgm:pt modelId="{AE200842-01D1-4791-B0D7-34368F694561}" type="pres">
      <dgm:prSet presAssocID="{5A256FE1-617A-F64B-AAA5-E71BA3D8E71B}" presName="bkgdShape" presStyleLbl="node1" presStyleIdx="0" presStyleCnt="4"/>
      <dgm:spPr/>
      <dgm:t>
        <a:bodyPr/>
        <a:lstStyle/>
        <a:p>
          <a:endParaRPr lang="fr-FR"/>
        </a:p>
      </dgm:t>
    </dgm:pt>
    <dgm:pt modelId="{B1388E4F-CD08-4780-8931-3197FAE92DBD}" type="pres">
      <dgm:prSet presAssocID="{5A256FE1-617A-F64B-AAA5-E71BA3D8E71B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C8682E2-34E2-42AA-9D4F-BBF51687BA9A}" type="pres">
      <dgm:prSet presAssocID="{5A256FE1-617A-F64B-AAA5-E71BA3D8E71B}" presName="invisiNode" presStyleLbl="node1" presStyleIdx="0" presStyleCnt="4"/>
      <dgm:spPr/>
    </dgm:pt>
    <dgm:pt modelId="{09EF8349-E60E-4CC1-A0E1-16B439606263}" type="pres">
      <dgm:prSet presAssocID="{5A256FE1-617A-F64B-AAA5-E71BA3D8E71B}" presName="imagNode" presStyleLbl="fgImgPlace1" presStyleIdx="0" presStyleCnt="4" custScaleX="53126" custScaleY="5312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BACE0BB1-2E3F-4D32-B5D9-AE5B5FE9A0FE}" type="pres">
      <dgm:prSet presAssocID="{1221B9A9-1B18-A546-BD93-54DBEC081E68}" presName="sibTrans" presStyleLbl="sibTrans2D1" presStyleIdx="0" presStyleCnt="0"/>
      <dgm:spPr/>
      <dgm:t>
        <a:bodyPr/>
        <a:lstStyle/>
        <a:p>
          <a:endParaRPr lang="fr-FR"/>
        </a:p>
      </dgm:t>
    </dgm:pt>
    <dgm:pt modelId="{6A503F88-FBD4-4B64-9C1F-F30EE81DA4E1}" type="pres">
      <dgm:prSet presAssocID="{D865DF60-6A8A-1346-86CF-ADC5241F7441}" presName="compNode" presStyleCnt="0"/>
      <dgm:spPr/>
    </dgm:pt>
    <dgm:pt modelId="{C8C61BB2-4569-43EB-90E1-B72BD35898F2}" type="pres">
      <dgm:prSet presAssocID="{D865DF60-6A8A-1346-86CF-ADC5241F7441}" presName="bkgdShape" presStyleLbl="node1" presStyleIdx="1" presStyleCnt="4"/>
      <dgm:spPr/>
      <dgm:t>
        <a:bodyPr/>
        <a:lstStyle/>
        <a:p>
          <a:endParaRPr lang="fr-FR"/>
        </a:p>
      </dgm:t>
    </dgm:pt>
    <dgm:pt modelId="{EC1C52DB-7699-44FF-92A0-C7150D3F47D7}" type="pres">
      <dgm:prSet presAssocID="{D865DF60-6A8A-1346-86CF-ADC5241F7441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4162FFD-F15A-4EC2-B5B8-4DC78DFA40DE}" type="pres">
      <dgm:prSet presAssocID="{D865DF60-6A8A-1346-86CF-ADC5241F7441}" presName="invisiNode" presStyleLbl="node1" presStyleIdx="1" presStyleCnt="4"/>
      <dgm:spPr/>
    </dgm:pt>
    <dgm:pt modelId="{0BE6514E-3E9F-47A5-98CB-7025BF25A36C}" type="pres">
      <dgm:prSet presAssocID="{D865DF60-6A8A-1346-86CF-ADC5241F7441}" presName="imagNode" presStyleLbl="fgImgPlace1" presStyleIdx="1" presStyleCnt="4" custScaleX="53126" custScaleY="53126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783BD1CD-F44D-423C-ABE0-ADAAA5FCDFF3}" type="pres">
      <dgm:prSet presAssocID="{752CCB7B-ADC2-E04D-8F22-DB13BC887169}" presName="sibTrans" presStyleLbl="sibTrans2D1" presStyleIdx="0" presStyleCnt="0"/>
      <dgm:spPr/>
      <dgm:t>
        <a:bodyPr/>
        <a:lstStyle/>
        <a:p>
          <a:endParaRPr lang="fr-FR"/>
        </a:p>
      </dgm:t>
    </dgm:pt>
    <dgm:pt modelId="{674A6086-A31D-40A8-9675-94E59F9037AF}" type="pres">
      <dgm:prSet presAssocID="{C98D5B68-7884-6648-A6A0-2E344EE2F2C1}" presName="compNode" presStyleCnt="0"/>
      <dgm:spPr/>
    </dgm:pt>
    <dgm:pt modelId="{1247E383-D628-4974-B182-08E11F678DD9}" type="pres">
      <dgm:prSet presAssocID="{C98D5B68-7884-6648-A6A0-2E344EE2F2C1}" presName="bkgdShape" presStyleLbl="node1" presStyleIdx="2" presStyleCnt="4"/>
      <dgm:spPr/>
      <dgm:t>
        <a:bodyPr/>
        <a:lstStyle/>
        <a:p>
          <a:endParaRPr lang="fr-FR"/>
        </a:p>
      </dgm:t>
    </dgm:pt>
    <dgm:pt modelId="{D6A6FF5C-63F6-49C4-9901-4D83661B9162}" type="pres">
      <dgm:prSet presAssocID="{C98D5B68-7884-6648-A6A0-2E344EE2F2C1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456DF2-2C05-4F11-81DD-A5590DB354A9}" type="pres">
      <dgm:prSet presAssocID="{C98D5B68-7884-6648-A6A0-2E344EE2F2C1}" presName="invisiNode" presStyleLbl="node1" presStyleIdx="2" presStyleCnt="4"/>
      <dgm:spPr/>
    </dgm:pt>
    <dgm:pt modelId="{24C4BD0D-895C-4568-A896-752062ED08D6}" type="pres">
      <dgm:prSet presAssocID="{C98D5B68-7884-6648-A6A0-2E344EE2F2C1}" presName="imagNode" presStyleLbl="fgImgPlace1" presStyleIdx="2" presStyleCnt="4" custScaleX="53126" custScaleY="53126"/>
      <dgm:spPr>
        <a:blipFill>
          <a:blip xmlns:r="http://schemas.openxmlformats.org/officeDocument/2006/relationships"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C6E6C9F0-75F9-4335-9B76-DFCDB62A3824}" type="pres">
      <dgm:prSet presAssocID="{675274CD-34E5-B949-B313-38064B3EA771}" presName="sibTrans" presStyleLbl="sibTrans2D1" presStyleIdx="0" presStyleCnt="0"/>
      <dgm:spPr/>
      <dgm:t>
        <a:bodyPr/>
        <a:lstStyle/>
        <a:p>
          <a:endParaRPr lang="fr-FR"/>
        </a:p>
      </dgm:t>
    </dgm:pt>
    <dgm:pt modelId="{1E0C3176-2796-43B5-83FA-F7B4E1177ABB}" type="pres">
      <dgm:prSet presAssocID="{877D7047-60CD-754B-B94B-0D52DA8802EF}" presName="compNode" presStyleCnt="0"/>
      <dgm:spPr/>
    </dgm:pt>
    <dgm:pt modelId="{1E86C874-2E95-41EF-9BA0-8F16C4854FF2}" type="pres">
      <dgm:prSet presAssocID="{877D7047-60CD-754B-B94B-0D52DA8802EF}" presName="bkgdShape" presStyleLbl="node1" presStyleIdx="3" presStyleCnt="4"/>
      <dgm:spPr/>
      <dgm:t>
        <a:bodyPr/>
        <a:lstStyle/>
        <a:p>
          <a:endParaRPr lang="fr-FR"/>
        </a:p>
      </dgm:t>
    </dgm:pt>
    <dgm:pt modelId="{8D832C02-A6C2-4180-9837-9D1E908CC96D}" type="pres">
      <dgm:prSet presAssocID="{877D7047-60CD-754B-B94B-0D52DA8802EF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8F754F8-B783-4A12-B678-D99B516F5F9D}" type="pres">
      <dgm:prSet presAssocID="{877D7047-60CD-754B-B94B-0D52DA8802EF}" presName="invisiNode" presStyleLbl="node1" presStyleIdx="3" presStyleCnt="4"/>
      <dgm:spPr/>
    </dgm:pt>
    <dgm:pt modelId="{8E025E97-6B6D-45FC-8AFC-AC5D7B99FE2E}" type="pres">
      <dgm:prSet presAssocID="{877D7047-60CD-754B-B94B-0D52DA8802EF}" presName="imagNode" presStyleLbl="fgImgPlace1" presStyleIdx="3" presStyleCnt="4" custScaleX="53126" custScaleY="5312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</dgm:ptLst>
  <dgm:cxnLst>
    <dgm:cxn modelId="{4094CCFD-15A7-48E0-ADC8-9B4A805C55DB}" type="presOf" srcId="{675274CD-34E5-B949-B313-38064B3EA771}" destId="{C6E6C9F0-75F9-4335-9B76-DFCDB62A3824}" srcOrd="0" destOrd="0" presId="urn:microsoft.com/office/officeart/2005/8/layout/hList7"/>
    <dgm:cxn modelId="{F81A36C0-F361-43E7-A218-B0A3FEB5659D}" type="presOf" srcId="{D865DF60-6A8A-1346-86CF-ADC5241F7441}" destId="{EC1C52DB-7699-44FF-92A0-C7150D3F47D7}" srcOrd="1" destOrd="0" presId="urn:microsoft.com/office/officeart/2005/8/layout/hList7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333B2273-F169-4ABF-8F7C-F04EF305F562}" type="presOf" srcId="{5A256FE1-617A-F64B-AAA5-E71BA3D8E71B}" destId="{AE200842-01D1-4791-B0D7-34368F694561}" srcOrd="0" destOrd="0" presId="urn:microsoft.com/office/officeart/2005/8/layout/hList7"/>
    <dgm:cxn modelId="{F8D4D620-36DE-4047-B117-918ECF707DE5}" type="presOf" srcId="{D865DF60-6A8A-1346-86CF-ADC5241F7441}" destId="{C8C61BB2-4569-43EB-90E1-B72BD35898F2}" srcOrd="0" destOrd="0" presId="urn:microsoft.com/office/officeart/2005/8/layout/hList7"/>
    <dgm:cxn modelId="{FD17094B-722E-4C83-966A-C2A93AAA0E38}" type="presOf" srcId="{1221B9A9-1B18-A546-BD93-54DBEC081E68}" destId="{BACE0BB1-2E3F-4D32-B5D9-AE5B5FE9A0FE}" srcOrd="0" destOrd="0" presId="urn:microsoft.com/office/officeart/2005/8/layout/hList7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09300BEE-6AAD-4D65-B2EA-B2A7021FCDC7}" type="presOf" srcId="{752CCB7B-ADC2-E04D-8F22-DB13BC887169}" destId="{783BD1CD-F44D-423C-ABE0-ADAAA5FCDFF3}" srcOrd="0" destOrd="0" presId="urn:microsoft.com/office/officeart/2005/8/layout/hList7"/>
    <dgm:cxn modelId="{899FA62A-1124-44EB-B4B0-5BAE70904840}" type="presOf" srcId="{877D7047-60CD-754B-B94B-0D52DA8802EF}" destId="{1E86C874-2E95-41EF-9BA0-8F16C4854FF2}" srcOrd="0" destOrd="0" presId="urn:microsoft.com/office/officeart/2005/8/layout/hList7"/>
    <dgm:cxn modelId="{A0356C15-DFAE-447F-8B5D-9FDEFF8DCD84}" type="presOf" srcId="{39104730-2024-374C-98E0-3A4CE7ED9881}" destId="{F03929AC-A5BE-46C7-B2EB-DE5D02F17EA5}" srcOrd="0" destOrd="0" presId="urn:microsoft.com/office/officeart/2005/8/layout/hList7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606ECD8B-7A70-4ADC-9A44-DCB68602E961}" type="presOf" srcId="{C98D5B68-7884-6648-A6A0-2E344EE2F2C1}" destId="{1247E383-D628-4974-B182-08E11F678DD9}" srcOrd="0" destOrd="0" presId="urn:microsoft.com/office/officeart/2005/8/layout/hList7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241F91E3-DE7F-49A7-ADBC-76FB3296B2CF}" type="presOf" srcId="{C98D5B68-7884-6648-A6A0-2E344EE2F2C1}" destId="{D6A6FF5C-63F6-49C4-9901-4D83661B9162}" srcOrd="1" destOrd="0" presId="urn:microsoft.com/office/officeart/2005/8/layout/hList7"/>
    <dgm:cxn modelId="{BB7A3870-B8BC-494C-988E-8880C60C0C94}" type="presOf" srcId="{877D7047-60CD-754B-B94B-0D52DA8802EF}" destId="{8D832C02-A6C2-4180-9837-9D1E908CC96D}" srcOrd="1" destOrd="0" presId="urn:microsoft.com/office/officeart/2005/8/layout/hList7"/>
    <dgm:cxn modelId="{4FF71B8F-E064-4FF3-A162-DA471E030655}" type="presOf" srcId="{5A256FE1-617A-F64B-AAA5-E71BA3D8E71B}" destId="{B1388E4F-CD08-4780-8931-3197FAE92DBD}" srcOrd="1" destOrd="0" presId="urn:microsoft.com/office/officeart/2005/8/layout/hList7"/>
    <dgm:cxn modelId="{C3F21788-C136-4A12-B87E-C1E92E1990CC}" type="presParOf" srcId="{F03929AC-A5BE-46C7-B2EB-DE5D02F17EA5}" destId="{8207BE3D-3894-498E-A790-5578FA0B386A}" srcOrd="0" destOrd="0" presId="urn:microsoft.com/office/officeart/2005/8/layout/hList7"/>
    <dgm:cxn modelId="{F59DA469-BD4C-4DCF-BACA-15D50148A2DA}" type="presParOf" srcId="{F03929AC-A5BE-46C7-B2EB-DE5D02F17EA5}" destId="{D935CF21-0CB4-4008-AED2-D95256A45935}" srcOrd="1" destOrd="0" presId="urn:microsoft.com/office/officeart/2005/8/layout/hList7"/>
    <dgm:cxn modelId="{A733785E-E862-4C2A-B6C0-2FA22C4CAA59}" type="presParOf" srcId="{D935CF21-0CB4-4008-AED2-D95256A45935}" destId="{A34BD1AC-CFE2-4440-9E1E-DA26EBE91CB5}" srcOrd="0" destOrd="0" presId="urn:microsoft.com/office/officeart/2005/8/layout/hList7"/>
    <dgm:cxn modelId="{6779B21D-0E8F-4BB2-B181-1EE9F4D2321B}" type="presParOf" srcId="{A34BD1AC-CFE2-4440-9E1E-DA26EBE91CB5}" destId="{AE200842-01D1-4791-B0D7-34368F694561}" srcOrd="0" destOrd="0" presId="urn:microsoft.com/office/officeart/2005/8/layout/hList7"/>
    <dgm:cxn modelId="{0D3E0790-1B11-4784-B331-5D7AC699ECCF}" type="presParOf" srcId="{A34BD1AC-CFE2-4440-9E1E-DA26EBE91CB5}" destId="{B1388E4F-CD08-4780-8931-3197FAE92DBD}" srcOrd="1" destOrd="0" presId="urn:microsoft.com/office/officeart/2005/8/layout/hList7"/>
    <dgm:cxn modelId="{D32E3917-5827-4E9F-A20F-AE89B1A8C5B3}" type="presParOf" srcId="{A34BD1AC-CFE2-4440-9E1E-DA26EBE91CB5}" destId="{2C8682E2-34E2-42AA-9D4F-BBF51687BA9A}" srcOrd="2" destOrd="0" presId="urn:microsoft.com/office/officeart/2005/8/layout/hList7"/>
    <dgm:cxn modelId="{831FD4A1-0B2A-48F7-BC0B-10DFD72D3AB7}" type="presParOf" srcId="{A34BD1AC-CFE2-4440-9E1E-DA26EBE91CB5}" destId="{09EF8349-E60E-4CC1-A0E1-16B439606263}" srcOrd="3" destOrd="0" presId="urn:microsoft.com/office/officeart/2005/8/layout/hList7"/>
    <dgm:cxn modelId="{CFBC1C3A-CBA6-460B-9956-B483EE5D5587}" type="presParOf" srcId="{D935CF21-0CB4-4008-AED2-D95256A45935}" destId="{BACE0BB1-2E3F-4D32-B5D9-AE5B5FE9A0FE}" srcOrd="1" destOrd="0" presId="urn:microsoft.com/office/officeart/2005/8/layout/hList7"/>
    <dgm:cxn modelId="{BF4620AE-7269-4A6C-B99C-5166F310CD6E}" type="presParOf" srcId="{D935CF21-0CB4-4008-AED2-D95256A45935}" destId="{6A503F88-FBD4-4B64-9C1F-F30EE81DA4E1}" srcOrd="2" destOrd="0" presId="urn:microsoft.com/office/officeart/2005/8/layout/hList7"/>
    <dgm:cxn modelId="{5D0CCC40-0D57-46E7-87E3-EB678961393C}" type="presParOf" srcId="{6A503F88-FBD4-4B64-9C1F-F30EE81DA4E1}" destId="{C8C61BB2-4569-43EB-90E1-B72BD35898F2}" srcOrd="0" destOrd="0" presId="urn:microsoft.com/office/officeart/2005/8/layout/hList7"/>
    <dgm:cxn modelId="{996770EB-D314-4C76-8509-7272D2015656}" type="presParOf" srcId="{6A503F88-FBD4-4B64-9C1F-F30EE81DA4E1}" destId="{EC1C52DB-7699-44FF-92A0-C7150D3F47D7}" srcOrd="1" destOrd="0" presId="urn:microsoft.com/office/officeart/2005/8/layout/hList7"/>
    <dgm:cxn modelId="{1D43AA10-857E-4669-8BDC-0414D777A436}" type="presParOf" srcId="{6A503F88-FBD4-4B64-9C1F-F30EE81DA4E1}" destId="{74162FFD-F15A-4EC2-B5B8-4DC78DFA40DE}" srcOrd="2" destOrd="0" presId="urn:microsoft.com/office/officeart/2005/8/layout/hList7"/>
    <dgm:cxn modelId="{28D1D822-A0CC-4A79-8632-7ED23242E366}" type="presParOf" srcId="{6A503F88-FBD4-4B64-9C1F-F30EE81DA4E1}" destId="{0BE6514E-3E9F-47A5-98CB-7025BF25A36C}" srcOrd="3" destOrd="0" presId="urn:microsoft.com/office/officeart/2005/8/layout/hList7"/>
    <dgm:cxn modelId="{4A48E0EB-0A01-48C7-A58D-3C847177714E}" type="presParOf" srcId="{D935CF21-0CB4-4008-AED2-D95256A45935}" destId="{783BD1CD-F44D-423C-ABE0-ADAAA5FCDFF3}" srcOrd="3" destOrd="0" presId="urn:microsoft.com/office/officeart/2005/8/layout/hList7"/>
    <dgm:cxn modelId="{BD7E8CE2-89A5-43C4-A995-11CE61FB56A6}" type="presParOf" srcId="{D935CF21-0CB4-4008-AED2-D95256A45935}" destId="{674A6086-A31D-40A8-9675-94E59F9037AF}" srcOrd="4" destOrd="0" presId="urn:microsoft.com/office/officeart/2005/8/layout/hList7"/>
    <dgm:cxn modelId="{F9D6CAEC-4D76-4B13-8D63-4662D9ADBEAD}" type="presParOf" srcId="{674A6086-A31D-40A8-9675-94E59F9037AF}" destId="{1247E383-D628-4974-B182-08E11F678DD9}" srcOrd="0" destOrd="0" presId="urn:microsoft.com/office/officeart/2005/8/layout/hList7"/>
    <dgm:cxn modelId="{31A12DC0-E84F-4A88-BB69-BC6F323F8879}" type="presParOf" srcId="{674A6086-A31D-40A8-9675-94E59F9037AF}" destId="{D6A6FF5C-63F6-49C4-9901-4D83661B9162}" srcOrd="1" destOrd="0" presId="urn:microsoft.com/office/officeart/2005/8/layout/hList7"/>
    <dgm:cxn modelId="{B0112CAF-2595-4683-A463-F55BF56E3930}" type="presParOf" srcId="{674A6086-A31D-40A8-9675-94E59F9037AF}" destId="{9F456DF2-2C05-4F11-81DD-A5590DB354A9}" srcOrd="2" destOrd="0" presId="urn:microsoft.com/office/officeart/2005/8/layout/hList7"/>
    <dgm:cxn modelId="{6EBF277F-78F7-410F-9CAB-1319172B8E76}" type="presParOf" srcId="{674A6086-A31D-40A8-9675-94E59F9037AF}" destId="{24C4BD0D-895C-4568-A896-752062ED08D6}" srcOrd="3" destOrd="0" presId="urn:microsoft.com/office/officeart/2005/8/layout/hList7"/>
    <dgm:cxn modelId="{B4FDB4AF-2A47-42FF-A9B6-41B71E2E57CA}" type="presParOf" srcId="{D935CF21-0CB4-4008-AED2-D95256A45935}" destId="{C6E6C9F0-75F9-4335-9B76-DFCDB62A3824}" srcOrd="5" destOrd="0" presId="urn:microsoft.com/office/officeart/2005/8/layout/hList7"/>
    <dgm:cxn modelId="{C9E4E3D7-CF96-4AC0-8BE8-21828581393E}" type="presParOf" srcId="{D935CF21-0CB4-4008-AED2-D95256A45935}" destId="{1E0C3176-2796-43B5-83FA-F7B4E1177ABB}" srcOrd="6" destOrd="0" presId="urn:microsoft.com/office/officeart/2005/8/layout/hList7"/>
    <dgm:cxn modelId="{33E6BE66-8235-43C1-89C6-4594A0452D07}" type="presParOf" srcId="{1E0C3176-2796-43B5-83FA-F7B4E1177ABB}" destId="{1E86C874-2E95-41EF-9BA0-8F16C4854FF2}" srcOrd="0" destOrd="0" presId="urn:microsoft.com/office/officeart/2005/8/layout/hList7"/>
    <dgm:cxn modelId="{B03A925E-EE02-4656-86E4-045794F92AEA}" type="presParOf" srcId="{1E0C3176-2796-43B5-83FA-F7B4E1177ABB}" destId="{8D832C02-A6C2-4180-9837-9D1E908CC96D}" srcOrd="1" destOrd="0" presId="urn:microsoft.com/office/officeart/2005/8/layout/hList7"/>
    <dgm:cxn modelId="{BE456AE1-1291-4C72-BAB7-7884C7BF5A34}" type="presParOf" srcId="{1E0C3176-2796-43B5-83FA-F7B4E1177ABB}" destId="{98F754F8-B783-4A12-B678-D99B516F5F9D}" srcOrd="2" destOrd="0" presId="urn:microsoft.com/office/officeart/2005/8/layout/hList7"/>
    <dgm:cxn modelId="{421623BE-3449-43EB-B06D-3CE57A973E6E}" type="presParOf" srcId="{1E0C3176-2796-43B5-83FA-F7B4E1177ABB}" destId="{8E025E97-6B6D-45FC-8AFC-AC5D7B99FE2E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hList7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fr-FR" sz="2600" dirty="0"/>
            <a:t>50 s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 custT="1"/>
      <dgm:spPr>
        <a:solidFill>
          <a:srgbClr val="ED7C2F"/>
        </a:solidFill>
      </dgm:spPr>
      <dgm:t>
        <a:bodyPr/>
        <a:lstStyle/>
        <a:p>
          <a:r>
            <a:rPr lang="fr-FR" sz="2400" dirty="0"/>
            <a:t>7 min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D865DF60-6A8A-1346-86CF-ADC5241F7441}">
      <dgm:prSet custT="1"/>
      <dgm:spPr>
        <a:solidFill>
          <a:srgbClr val="EA6B14"/>
        </a:solidFill>
      </dgm:spPr>
      <dgm:t>
        <a:bodyPr/>
        <a:lstStyle/>
        <a:p>
          <a:r>
            <a:rPr lang="fr-FR" sz="2400" dirty="0"/>
            <a:t>1  heure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F03929AC-A5BE-46C7-B2EB-DE5D02F17EA5}" type="pres">
      <dgm:prSet presAssocID="{39104730-2024-374C-98E0-3A4CE7ED988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207BE3D-3894-498E-A790-5578FA0B386A}" type="pres">
      <dgm:prSet presAssocID="{39104730-2024-374C-98E0-3A4CE7ED9881}" presName="fgShape" presStyleLbl="fgShp" presStyleIdx="0" presStyleCnt="1" custFlipVert="1" custFlipHor="0" custScaleX="1065" custScaleY="9361" custLinFactNeighborX="25499" custLinFactNeighborY="71345"/>
      <dgm:spPr/>
    </dgm:pt>
    <dgm:pt modelId="{D935CF21-0CB4-4008-AED2-D95256A45935}" type="pres">
      <dgm:prSet presAssocID="{39104730-2024-374C-98E0-3A4CE7ED9881}" presName="linComp" presStyleCnt="0"/>
      <dgm:spPr/>
    </dgm:pt>
    <dgm:pt modelId="{A34BD1AC-CFE2-4440-9E1E-DA26EBE91CB5}" type="pres">
      <dgm:prSet presAssocID="{5A256FE1-617A-F64B-AAA5-E71BA3D8E71B}" presName="compNode" presStyleCnt="0"/>
      <dgm:spPr/>
    </dgm:pt>
    <dgm:pt modelId="{AE200842-01D1-4791-B0D7-34368F694561}" type="pres">
      <dgm:prSet presAssocID="{5A256FE1-617A-F64B-AAA5-E71BA3D8E71B}" presName="bkgdShape" presStyleLbl="node1" presStyleIdx="0" presStyleCnt="3"/>
      <dgm:spPr/>
      <dgm:t>
        <a:bodyPr/>
        <a:lstStyle/>
        <a:p>
          <a:endParaRPr lang="fr-FR"/>
        </a:p>
      </dgm:t>
    </dgm:pt>
    <dgm:pt modelId="{B1388E4F-CD08-4780-8931-3197FAE92DBD}" type="pres">
      <dgm:prSet presAssocID="{5A256FE1-617A-F64B-AAA5-E71BA3D8E71B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C8682E2-34E2-42AA-9D4F-BBF51687BA9A}" type="pres">
      <dgm:prSet presAssocID="{5A256FE1-617A-F64B-AAA5-E71BA3D8E71B}" presName="invisiNode" presStyleLbl="node1" presStyleIdx="0" presStyleCnt="3"/>
      <dgm:spPr/>
    </dgm:pt>
    <dgm:pt modelId="{09EF8349-E60E-4CC1-A0E1-16B439606263}" type="pres">
      <dgm:prSet presAssocID="{5A256FE1-617A-F64B-AAA5-E71BA3D8E71B}" presName="imagNode" presStyleLbl="fgImgPlace1" presStyleIdx="0" presStyleCnt="3" custScaleX="53126" custScaleY="5312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BACE0BB1-2E3F-4D32-B5D9-AE5B5FE9A0FE}" type="pres">
      <dgm:prSet presAssocID="{1221B9A9-1B18-A546-BD93-54DBEC081E68}" presName="sibTrans" presStyleLbl="sibTrans2D1" presStyleIdx="0" presStyleCnt="0"/>
      <dgm:spPr/>
      <dgm:t>
        <a:bodyPr/>
        <a:lstStyle/>
        <a:p>
          <a:endParaRPr lang="fr-FR"/>
        </a:p>
      </dgm:t>
    </dgm:pt>
    <dgm:pt modelId="{6A503F88-FBD4-4B64-9C1F-F30EE81DA4E1}" type="pres">
      <dgm:prSet presAssocID="{D865DF60-6A8A-1346-86CF-ADC5241F7441}" presName="compNode" presStyleCnt="0"/>
      <dgm:spPr/>
    </dgm:pt>
    <dgm:pt modelId="{C8C61BB2-4569-43EB-90E1-B72BD35898F2}" type="pres">
      <dgm:prSet presAssocID="{D865DF60-6A8A-1346-86CF-ADC5241F7441}" presName="bkgdShape" presStyleLbl="node1" presStyleIdx="1" presStyleCnt="3"/>
      <dgm:spPr/>
      <dgm:t>
        <a:bodyPr/>
        <a:lstStyle/>
        <a:p>
          <a:endParaRPr lang="fr-FR"/>
        </a:p>
      </dgm:t>
    </dgm:pt>
    <dgm:pt modelId="{EC1C52DB-7699-44FF-92A0-C7150D3F47D7}" type="pres">
      <dgm:prSet presAssocID="{D865DF60-6A8A-1346-86CF-ADC5241F7441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4162FFD-F15A-4EC2-B5B8-4DC78DFA40DE}" type="pres">
      <dgm:prSet presAssocID="{D865DF60-6A8A-1346-86CF-ADC5241F7441}" presName="invisiNode" presStyleLbl="node1" presStyleIdx="1" presStyleCnt="3"/>
      <dgm:spPr/>
    </dgm:pt>
    <dgm:pt modelId="{0BE6514E-3E9F-47A5-98CB-7025BF25A36C}" type="pres">
      <dgm:prSet presAssocID="{D865DF60-6A8A-1346-86CF-ADC5241F7441}" presName="imagNode" presStyleLbl="fgImgPlace1" presStyleIdx="1" presStyleCnt="3" custScaleX="53126" custScaleY="5312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783BD1CD-F44D-423C-ABE0-ADAAA5FCDFF3}" type="pres">
      <dgm:prSet presAssocID="{752CCB7B-ADC2-E04D-8F22-DB13BC887169}" presName="sibTrans" presStyleLbl="sibTrans2D1" presStyleIdx="0" presStyleCnt="0"/>
      <dgm:spPr/>
      <dgm:t>
        <a:bodyPr/>
        <a:lstStyle/>
        <a:p>
          <a:endParaRPr lang="fr-FR"/>
        </a:p>
      </dgm:t>
    </dgm:pt>
    <dgm:pt modelId="{674A6086-A31D-40A8-9675-94E59F9037AF}" type="pres">
      <dgm:prSet presAssocID="{C98D5B68-7884-6648-A6A0-2E344EE2F2C1}" presName="compNode" presStyleCnt="0"/>
      <dgm:spPr/>
    </dgm:pt>
    <dgm:pt modelId="{1247E383-D628-4974-B182-08E11F678DD9}" type="pres">
      <dgm:prSet presAssocID="{C98D5B68-7884-6648-A6A0-2E344EE2F2C1}" presName="bkgdShape" presStyleLbl="node1" presStyleIdx="2" presStyleCnt="3"/>
      <dgm:spPr/>
      <dgm:t>
        <a:bodyPr/>
        <a:lstStyle/>
        <a:p>
          <a:endParaRPr lang="fr-FR"/>
        </a:p>
      </dgm:t>
    </dgm:pt>
    <dgm:pt modelId="{D6A6FF5C-63F6-49C4-9901-4D83661B9162}" type="pres">
      <dgm:prSet presAssocID="{C98D5B68-7884-6648-A6A0-2E344EE2F2C1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456DF2-2C05-4F11-81DD-A5590DB354A9}" type="pres">
      <dgm:prSet presAssocID="{C98D5B68-7884-6648-A6A0-2E344EE2F2C1}" presName="invisiNode" presStyleLbl="node1" presStyleIdx="2" presStyleCnt="3"/>
      <dgm:spPr/>
    </dgm:pt>
    <dgm:pt modelId="{24C4BD0D-895C-4568-A896-752062ED08D6}" type="pres">
      <dgm:prSet presAssocID="{C98D5B68-7884-6648-A6A0-2E344EE2F2C1}" presName="imagNode" presStyleLbl="fgImgPlace1" presStyleIdx="2" presStyleCnt="3" custScaleX="53126" custScaleY="53126"/>
      <dgm:spPr>
        <a:blipFill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</dgm:ptLst>
  <dgm:cxnLst>
    <dgm:cxn modelId="{3B224BB2-DAE5-4B61-85AC-5258CB98040C}" type="presOf" srcId="{D865DF60-6A8A-1346-86CF-ADC5241F7441}" destId="{EC1C52DB-7699-44FF-92A0-C7150D3F47D7}" srcOrd="1" destOrd="0" presId="urn:microsoft.com/office/officeart/2005/8/layout/hList7"/>
    <dgm:cxn modelId="{EB568804-BA93-4CCB-95A8-F12D4DCE736E}" type="presOf" srcId="{C98D5B68-7884-6648-A6A0-2E344EE2F2C1}" destId="{D6A6FF5C-63F6-49C4-9901-4D83661B9162}" srcOrd="1" destOrd="0" presId="urn:microsoft.com/office/officeart/2005/8/layout/hList7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EA989274-3BE5-4B8B-910F-F2DFE18B5A69}" type="presOf" srcId="{5A256FE1-617A-F64B-AAA5-E71BA3D8E71B}" destId="{B1388E4F-CD08-4780-8931-3197FAE92DBD}" srcOrd="1" destOrd="0" presId="urn:microsoft.com/office/officeart/2005/8/layout/hList7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CCD506FA-C222-45F2-B8B4-A2927F591C1F}" type="presOf" srcId="{39104730-2024-374C-98E0-3A4CE7ED9881}" destId="{F03929AC-A5BE-46C7-B2EB-DE5D02F17EA5}" srcOrd="0" destOrd="0" presId="urn:microsoft.com/office/officeart/2005/8/layout/hList7"/>
    <dgm:cxn modelId="{FDC75731-996A-43BE-9E18-0FD528A65BD7}" type="presOf" srcId="{C98D5B68-7884-6648-A6A0-2E344EE2F2C1}" destId="{1247E383-D628-4974-B182-08E11F678DD9}" srcOrd="0" destOrd="0" presId="urn:microsoft.com/office/officeart/2005/8/layout/hList7"/>
    <dgm:cxn modelId="{9E5930D3-2C04-4CAB-8C20-92CC2F1F0395}" type="presOf" srcId="{1221B9A9-1B18-A546-BD93-54DBEC081E68}" destId="{BACE0BB1-2E3F-4D32-B5D9-AE5B5FE9A0FE}" srcOrd="0" destOrd="0" presId="urn:microsoft.com/office/officeart/2005/8/layout/hList7"/>
    <dgm:cxn modelId="{D6F173E6-63FE-49D5-987B-C784717C91CD}" type="presOf" srcId="{752CCB7B-ADC2-E04D-8F22-DB13BC887169}" destId="{783BD1CD-F44D-423C-ABE0-ADAAA5FCDFF3}" srcOrd="0" destOrd="0" presId="urn:microsoft.com/office/officeart/2005/8/layout/hList7"/>
    <dgm:cxn modelId="{815427AC-75BD-4BB4-A0CC-25C748AFF76A}" type="presOf" srcId="{D865DF60-6A8A-1346-86CF-ADC5241F7441}" destId="{C8C61BB2-4569-43EB-90E1-B72BD35898F2}" srcOrd="0" destOrd="0" presId="urn:microsoft.com/office/officeart/2005/8/layout/hList7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00F24FEE-D461-4C0B-8E1B-EA00220A0EEE}" type="presOf" srcId="{5A256FE1-617A-F64B-AAA5-E71BA3D8E71B}" destId="{AE200842-01D1-4791-B0D7-34368F694561}" srcOrd="0" destOrd="0" presId="urn:microsoft.com/office/officeart/2005/8/layout/hList7"/>
    <dgm:cxn modelId="{3FE8ACEF-DB54-482E-A350-68C38283D567}" type="presParOf" srcId="{F03929AC-A5BE-46C7-B2EB-DE5D02F17EA5}" destId="{8207BE3D-3894-498E-A790-5578FA0B386A}" srcOrd="0" destOrd="0" presId="urn:microsoft.com/office/officeart/2005/8/layout/hList7"/>
    <dgm:cxn modelId="{47F357AD-AF50-4134-914E-03418012376A}" type="presParOf" srcId="{F03929AC-A5BE-46C7-B2EB-DE5D02F17EA5}" destId="{D935CF21-0CB4-4008-AED2-D95256A45935}" srcOrd="1" destOrd="0" presId="urn:microsoft.com/office/officeart/2005/8/layout/hList7"/>
    <dgm:cxn modelId="{ECDB0D01-D44F-4DE4-8CB1-6EECDF77A5D2}" type="presParOf" srcId="{D935CF21-0CB4-4008-AED2-D95256A45935}" destId="{A34BD1AC-CFE2-4440-9E1E-DA26EBE91CB5}" srcOrd="0" destOrd="0" presId="urn:microsoft.com/office/officeart/2005/8/layout/hList7"/>
    <dgm:cxn modelId="{8B4E687B-508F-4633-B015-66A0E2DC1498}" type="presParOf" srcId="{A34BD1AC-CFE2-4440-9E1E-DA26EBE91CB5}" destId="{AE200842-01D1-4791-B0D7-34368F694561}" srcOrd="0" destOrd="0" presId="urn:microsoft.com/office/officeart/2005/8/layout/hList7"/>
    <dgm:cxn modelId="{2757B186-A47B-4070-BF0B-3F9134A28974}" type="presParOf" srcId="{A34BD1AC-CFE2-4440-9E1E-DA26EBE91CB5}" destId="{B1388E4F-CD08-4780-8931-3197FAE92DBD}" srcOrd="1" destOrd="0" presId="urn:microsoft.com/office/officeart/2005/8/layout/hList7"/>
    <dgm:cxn modelId="{999753B0-930B-4BF7-BF5E-57DFCAE26F0F}" type="presParOf" srcId="{A34BD1AC-CFE2-4440-9E1E-DA26EBE91CB5}" destId="{2C8682E2-34E2-42AA-9D4F-BBF51687BA9A}" srcOrd="2" destOrd="0" presId="urn:microsoft.com/office/officeart/2005/8/layout/hList7"/>
    <dgm:cxn modelId="{63E18530-26A1-409D-B115-E66C982FF120}" type="presParOf" srcId="{A34BD1AC-CFE2-4440-9E1E-DA26EBE91CB5}" destId="{09EF8349-E60E-4CC1-A0E1-16B439606263}" srcOrd="3" destOrd="0" presId="urn:microsoft.com/office/officeart/2005/8/layout/hList7"/>
    <dgm:cxn modelId="{8F5C84A1-4CF8-426D-9F57-ED573ED3E1F5}" type="presParOf" srcId="{D935CF21-0CB4-4008-AED2-D95256A45935}" destId="{BACE0BB1-2E3F-4D32-B5D9-AE5B5FE9A0FE}" srcOrd="1" destOrd="0" presId="urn:microsoft.com/office/officeart/2005/8/layout/hList7"/>
    <dgm:cxn modelId="{706952CC-0DC6-4E67-8446-906E5BB8F390}" type="presParOf" srcId="{D935CF21-0CB4-4008-AED2-D95256A45935}" destId="{6A503F88-FBD4-4B64-9C1F-F30EE81DA4E1}" srcOrd="2" destOrd="0" presId="urn:microsoft.com/office/officeart/2005/8/layout/hList7"/>
    <dgm:cxn modelId="{D18DDD5D-86D2-4B21-B7AA-8C8A93F129B3}" type="presParOf" srcId="{6A503F88-FBD4-4B64-9C1F-F30EE81DA4E1}" destId="{C8C61BB2-4569-43EB-90E1-B72BD35898F2}" srcOrd="0" destOrd="0" presId="urn:microsoft.com/office/officeart/2005/8/layout/hList7"/>
    <dgm:cxn modelId="{06F577B0-70E9-4EEB-AA20-2E2E33A2B110}" type="presParOf" srcId="{6A503F88-FBD4-4B64-9C1F-F30EE81DA4E1}" destId="{EC1C52DB-7699-44FF-92A0-C7150D3F47D7}" srcOrd="1" destOrd="0" presId="urn:microsoft.com/office/officeart/2005/8/layout/hList7"/>
    <dgm:cxn modelId="{5F13FBF9-F4A0-452D-BA85-50E368EE5834}" type="presParOf" srcId="{6A503F88-FBD4-4B64-9C1F-F30EE81DA4E1}" destId="{74162FFD-F15A-4EC2-B5B8-4DC78DFA40DE}" srcOrd="2" destOrd="0" presId="urn:microsoft.com/office/officeart/2005/8/layout/hList7"/>
    <dgm:cxn modelId="{CFAED1AA-3E9F-445A-9DCF-A78355D52BE9}" type="presParOf" srcId="{6A503F88-FBD4-4B64-9C1F-F30EE81DA4E1}" destId="{0BE6514E-3E9F-47A5-98CB-7025BF25A36C}" srcOrd="3" destOrd="0" presId="urn:microsoft.com/office/officeart/2005/8/layout/hList7"/>
    <dgm:cxn modelId="{ECE8B051-D6E3-4374-AE90-6310ED958F4C}" type="presParOf" srcId="{D935CF21-0CB4-4008-AED2-D95256A45935}" destId="{783BD1CD-F44D-423C-ABE0-ADAAA5FCDFF3}" srcOrd="3" destOrd="0" presId="urn:microsoft.com/office/officeart/2005/8/layout/hList7"/>
    <dgm:cxn modelId="{DC355C35-B126-43AD-82E0-2E89451CEEDC}" type="presParOf" srcId="{D935CF21-0CB4-4008-AED2-D95256A45935}" destId="{674A6086-A31D-40A8-9675-94E59F9037AF}" srcOrd="4" destOrd="0" presId="urn:microsoft.com/office/officeart/2005/8/layout/hList7"/>
    <dgm:cxn modelId="{8AE84DFB-34A6-454A-ADC0-42B3F09F7B2D}" type="presParOf" srcId="{674A6086-A31D-40A8-9675-94E59F9037AF}" destId="{1247E383-D628-4974-B182-08E11F678DD9}" srcOrd="0" destOrd="0" presId="urn:microsoft.com/office/officeart/2005/8/layout/hList7"/>
    <dgm:cxn modelId="{7FF6DDE3-4213-4AC2-A53B-07D3FE0EC07A}" type="presParOf" srcId="{674A6086-A31D-40A8-9675-94E59F9037AF}" destId="{D6A6FF5C-63F6-49C4-9901-4D83661B9162}" srcOrd="1" destOrd="0" presId="urn:microsoft.com/office/officeart/2005/8/layout/hList7"/>
    <dgm:cxn modelId="{05B2308A-986A-4D68-8526-2515C923DD4E}" type="presParOf" srcId="{674A6086-A31D-40A8-9675-94E59F9037AF}" destId="{9F456DF2-2C05-4F11-81DD-A5590DB354A9}" srcOrd="2" destOrd="0" presId="urn:microsoft.com/office/officeart/2005/8/layout/hList7"/>
    <dgm:cxn modelId="{B6E6BFE5-40A8-4026-A0BF-D30CF50EA9FF}" type="presParOf" srcId="{674A6086-A31D-40A8-9675-94E59F9037AF}" destId="{24C4BD0D-895C-4568-A896-752062ED08D6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hList7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C98D5B68-7884-6648-A6A0-2E344EE2F2C1}">
      <dgm:prSet phldrT="[Texte]" custT="1"/>
      <dgm:spPr>
        <a:solidFill>
          <a:srgbClr val="FCE9DC"/>
        </a:solidFill>
      </dgm:spPr>
      <dgm:t>
        <a:bodyPr/>
        <a:lstStyle/>
        <a:p>
          <a:r>
            <a:rPr lang="fr-FR" sz="2400" b="1" dirty="0"/>
            <a:t>1 heure</a:t>
          </a:r>
          <a:endParaRPr lang="fr-FR" sz="2400" dirty="0"/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 custT="1"/>
      <dgm:spPr>
        <a:solidFill>
          <a:srgbClr val="C00000"/>
        </a:solidFill>
      </dgm:spPr>
      <dgm:t>
        <a:bodyPr/>
        <a:lstStyle/>
        <a:p>
          <a:r>
            <a:rPr lang="fr-FR" sz="2400" dirty="0"/>
            <a:t>7 min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D865DF60-6A8A-1346-86CF-ADC5241F7441}">
      <dgm:prSet custT="1"/>
      <dgm:spPr>
        <a:solidFill>
          <a:srgbClr val="FCE9DC"/>
        </a:solidFill>
      </dgm:spPr>
      <dgm:t>
        <a:bodyPr/>
        <a:lstStyle/>
        <a:p>
          <a:r>
            <a:rPr lang="fr-FR" sz="2400" dirty="0"/>
            <a:t>50 s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F03929AC-A5BE-46C7-B2EB-DE5D02F17EA5}" type="pres">
      <dgm:prSet presAssocID="{39104730-2024-374C-98E0-3A4CE7ED988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207BE3D-3894-498E-A790-5578FA0B386A}" type="pres">
      <dgm:prSet presAssocID="{39104730-2024-374C-98E0-3A4CE7ED9881}" presName="fgShape" presStyleLbl="fgShp" presStyleIdx="0" presStyleCnt="1" custFlipVert="1" custFlipHor="0" custScaleX="1065" custScaleY="9361" custLinFactNeighborX="25499" custLinFactNeighborY="71345"/>
      <dgm:spPr/>
    </dgm:pt>
    <dgm:pt modelId="{D935CF21-0CB4-4008-AED2-D95256A45935}" type="pres">
      <dgm:prSet presAssocID="{39104730-2024-374C-98E0-3A4CE7ED9881}" presName="linComp" presStyleCnt="0"/>
      <dgm:spPr/>
    </dgm:pt>
    <dgm:pt modelId="{6A503F88-FBD4-4B64-9C1F-F30EE81DA4E1}" type="pres">
      <dgm:prSet presAssocID="{D865DF60-6A8A-1346-86CF-ADC5241F7441}" presName="compNode" presStyleCnt="0"/>
      <dgm:spPr/>
    </dgm:pt>
    <dgm:pt modelId="{C8C61BB2-4569-43EB-90E1-B72BD35898F2}" type="pres">
      <dgm:prSet presAssocID="{D865DF60-6A8A-1346-86CF-ADC5241F7441}" presName="bkgdShape" presStyleLbl="node1" presStyleIdx="0" presStyleCnt="3"/>
      <dgm:spPr/>
      <dgm:t>
        <a:bodyPr/>
        <a:lstStyle/>
        <a:p>
          <a:endParaRPr lang="fr-FR"/>
        </a:p>
      </dgm:t>
    </dgm:pt>
    <dgm:pt modelId="{EC1C52DB-7699-44FF-92A0-C7150D3F47D7}" type="pres">
      <dgm:prSet presAssocID="{D865DF60-6A8A-1346-86CF-ADC5241F7441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4162FFD-F15A-4EC2-B5B8-4DC78DFA40DE}" type="pres">
      <dgm:prSet presAssocID="{D865DF60-6A8A-1346-86CF-ADC5241F7441}" presName="invisiNode" presStyleLbl="node1" presStyleIdx="0" presStyleCnt="3"/>
      <dgm:spPr/>
    </dgm:pt>
    <dgm:pt modelId="{0BE6514E-3E9F-47A5-98CB-7025BF25A36C}" type="pres">
      <dgm:prSet presAssocID="{D865DF60-6A8A-1346-86CF-ADC5241F7441}" presName="imagNode" presStyleLbl="fgImgPlace1" presStyleIdx="0" presStyleCnt="3" custScaleX="53126" custScaleY="5312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783BD1CD-F44D-423C-ABE0-ADAAA5FCDFF3}" type="pres">
      <dgm:prSet presAssocID="{752CCB7B-ADC2-E04D-8F22-DB13BC887169}" presName="sibTrans" presStyleLbl="sibTrans2D1" presStyleIdx="0" presStyleCnt="0"/>
      <dgm:spPr/>
      <dgm:t>
        <a:bodyPr/>
        <a:lstStyle/>
        <a:p>
          <a:endParaRPr lang="fr-FR"/>
        </a:p>
      </dgm:t>
    </dgm:pt>
    <dgm:pt modelId="{674A6086-A31D-40A8-9675-94E59F9037AF}" type="pres">
      <dgm:prSet presAssocID="{C98D5B68-7884-6648-A6A0-2E344EE2F2C1}" presName="compNode" presStyleCnt="0"/>
      <dgm:spPr/>
    </dgm:pt>
    <dgm:pt modelId="{1247E383-D628-4974-B182-08E11F678DD9}" type="pres">
      <dgm:prSet presAssocID="{C98D5B68-7884-6648-A6A0-2E344EE2F2C1}" presName="bkgdShape" presStyleLbl="node1" presStyleIdx="1" presStyleCnt="3"/>
      <dgm:spPr/>
      <dgm:t>
        <a:bodyPr/>
        <a:lstStyle/>
        <a:p>
          <a:endParaRPr lang="fr-FR"/>
        </a:p>
      </dgm:t>
    </dgm:pt>
    <dgm:pt modelId="{D6A6FF5C-63F6-49C4-9901-4D83661B9162}" type="pres">
      <dgm:prSet presAssocID="{C98D5B68-7884-6648-A6A0-2E344EE2F2C1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456DF2-2C05-4F11-81DD-A5590DB354A9}" type="pres">
      <dgm:prSet presAssocID="{C98D5B68-7884-6648-A6A0-2E344EE2F2C1}" presName="invisiNode" presStyleLbl="node1" presStyleIdx="1" presStyleCnt="3"/>
      <dgm:spPr/>
    </dgm:pt>
    <dgm:pt modelId="{24C4BD0D-895C-4568-A896-752062ED08D6}" type="pres">
      <dgm:prSet presAssocID="{C98D5B68-7884-6648-A6A0-2E344EE2F2C1}" presName="imagNode" presStyleLbl="fgImgPlace1" presStyleIdx="1" presStyleCnt="3" custScaleX="53126" custScaleY="53126"/>
      <dgm:spPr>
        <a:blipFill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C6E6C9F0-75F9-4335-9B76-DFCDB62A3824}" type="pres">
      <dgm:prSet presAssocID="{675274CD-34E5-B949-B313-38064B3EA771}" presName="sibTrans" presStyleLbl="sibTrans2D1" presStyleIdx="0" presStyleCnt="0"/>
      <dgm:spPr/>
      <dgm:t>
        <a:bodyPr/>
        <a:lstStyle/>
        <a:p>
          <a:endParaRPr lang="fr-FR"/>
        </a:p>
      </dgm:t>
    </dgm:pt>
    <dgm:pt modelId="{1E0C3176-2796-43B5-83FA-F7B4E1177ABB}" type="pres">
      <dgm:prSet presAssocID="{877D7047-60CD-754B-B94B-0D52DA8802EF}" presName="compNode" presStyleCnt="0"/>
      <dgm:spPr/>
    </dgm:pt>
    <dgm:pt modelId="{1E86C874-2E95-41EF-9BA0-8F16C4854FF2}" type="pres">
      <dgm:prSet presAssocID="{877D7047-60CD-754B-B94B-0D52DA8802EF}" presName="bkgdShape" presStyleLbl="node1" presStyleIdx="2" presStyleCnt="3"/>
      <dgm:spPr/>
      <dgm:t>
        <a:bodyPr/>
        <a:lstStyle/>
        <a:p>
          <a:endParaRPr lang="fr-FR"/>
        </a:p>
      </dgm:t>
    </dgm:pt>
    <dgm:pt modelId="{8D832C02-A6C2-4180-9837-9D1E908CC96D}" type="pres">
      <dgm:prSet presAssocID="{877D7047-60CD-754B-B94B-0D52DA8802EF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8F754F8-B783-4A12-B678-D99B516F5F9D}" type="pres">
      <dgm:prSet presAssocID="{877D7047-60CD-754B-B94B-0D52DA8802EF}" presName="invisiNode" presStyleLbl="node1" presStyleIdx="2" presStyleCnt="3"/>
      <dgm:spPr/>
    </dgm:pt>
    <dgm:pt modelId="{8E025E97-6B6D-45FC-8AFC-AC5D7B99FE2E}" type="pres">
      <dgm:prSet presAssocID="{877D7047-60CD-754B-B94B-0D52DA8802EF}" presName="imagNode" presStyleLbl="fgImgPlace1" presStyleIdx="2" presStyleCnt="3" custScaleX="53126" custScaleY="53126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23369014-EEE4-4E0B-BF22-298C820E580F}" type="presOf" srcId="{C98D5B68-7884-6648-A6A0-2E344EE2F2C1}" destId="{1247E383-D628-4974-B182-08E11F678DD9}" srcOrd="0" destOrd="0" presId="urn:microsoft.com/office/officeart/2005/8/layout/hList7"/>
    <dgm:cxn modelId="{6E4E9F2E-D306-E440-8065-DAD3485E0D1C}" srcId="{39104730-2024-374C-98E0-3A4CE7ED9881}" destId="{C98D5B68-7884-6648-A6A0-2E344EE2F2C1}" srcOrd="1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0" destOrd="0" parTransId="{806608CC-D2DF-374E-A47A-AC1E4E471D34}" sibTransId="{752CCB7B-ADC2-E04D-8F22-DB13BC887169}"/>
    <dgm:cxn modelId="{D89FB216-1DDC-4837-B085-5E296768C028}" type="presOf" srcId="{675274CD-34E5-B949-B313-38064B3EA771}" destId="{C6E6C9F0-75F9-4335-9B76-DFCDB62A3824}" srcOrd="0" destOrd="0" presId="urn:microsoft.com/office/officeart/2005/8/layout/hList7"/>
    <dgm:cxn modelId="{9995A5A0-15B1-4BAC-A9E7-F1754CB3C71F}" type="presOf" srcId="{877D7047-60CD-754B-B94B-0D52DA8802EF}" destId="{1E86C874-2E95-41EF-9BA0-8F16C4854FF2}" srcOrd="0" destOrd="0" presId="urn:microsoft.com/office/officeart/2005/8/layout/hList7"/>
    <dgm:cxn modelId="{58A5510D-94B7-4073-AF6F-8CBD34BF31C0}" type="presOf" srcId="{D865DF60-6A8A-1346-86CF-ADC5241F7441}" destId="{EC1C52DB-7699-44FF-92A0-C7150D3F47D7}" srcOrd="1" destOrd="0" presId="urn:microsoft.com/office/officeart/2005/8/layout/hList7"/>
    <dgm:cxn modelId="{D7A088A3-0CE7-4A87-A916-4CC35A34EFC9}" type="presOf" srcId="{752CCB7B-ADC2-E04D-8F22-DB13BC887169}" destId="{783BD1CD-F44D-423C-ABE0-ADAAA5FCDFF3}" srcOrd="0" destOrd="0" presId="urn:microsoft.com/office/officeart/2005/8/layout/hList7"/>
    <dgm:cxn modelId="{37D63705-EF47-43A9-91F9-D70450A56489}" type="presOf" srcId="{39104730-2024-374C-98E0-3A4CE7ED9881}" destId="{F03929AC-A5BE-46C7-B2EB-DE5D02F17EA5}" srcOrd="0" destOrd="0" presId="urn:microsoft.com/office/officeart/2005/8/layout/hList7"/>
    <dgm:cxn modelId="{F29E88BF-B2B7-8C4D-8CAE-014202FBF28B}" srcId="{39104730-2024-374C-98E0-3A4CE7ED9881}" destId="{877D7047-60CD-754B-B94B-0D52DA8802EF}" srcOrd="2" destOrd="0" parTransId="{F776D0C3-C0C0-7847-978B-D8398B928E33}" sibTransId="{D8C37D6F-0C89-C44B-B88F-7FDB054464A6}"/>
    <dgm:cxn modelId="{AA8959EF-7278-4008-BB83-A23C0CF6FBF6}" type="presOf" srcId="{C98D5B68-7884-6648-A6A0-2E344EE2F2C1}" destId="{D6A6FF5C-63F6-49C4-9901-4D83661B9162}" srcOrd="1" destOrd="0" presId="urn:microsoft.com/office/officeart/2005/8/layout/hList7"/>
    <dgm:cxn modelId="{9711BCB9-C1AC-4080-A09E-E1D35B3BE90B}" type="presOf" srcId="{877D7047-60CD-754B-B94B-0D52DA8802EF}" destId="{8D832C02-A6C2-4180-9837-9D1E908CC96D}" srcOrd="1" destOrd="0" presId="urn:microsoft.com/office/officeart/2005/8/layout/hList7"/>
    <dgm:cxn modelId="{1825A5F1-A7CE-46BC-95F4-A4F802997399}" type="presOf" srcId="{D865DF60-6A8A-1346-86CF-ADC5241F7441}" destId="{C8C61BB2-4569-43EB-90E1-B72BD35898F2}" srcOrd="0" destOrd="0" presId="urn:microsoft.com/office/officeart/2005/8/layout/hList7"/>
    <dgm:cxn modelId="{8146E183-BAAB-43E7-B61B-89623D52FB0E}" type="presParOf" srcId="{F03929AC-A5BE-46C7-B2EB-DE5D02F17EA5}" destId="{8207BE3D-3894-498E-A790-5578FA0B386A}" srcOrd="0" destOrd="0" presId="urn:microsoft.com/office/officeart/2005/8/layout/hList7"/>
    <dgm:cxn modelId="{E1672D3B-E97C-410A-810D-4B8FE2EDE6C9}" type="presParOf" srcId="{F03929AC-A5BE-46C7-B2EB-DE5D02F17EA5}" destId="{D935CF21-0CB4-4008-AED2-D95256A45935}" srcOrd="1" destOrd="0" presId="urn:microsoft.com/office/officeart/2005/8/layout/hList7"/>
    <dgm:cxn modelId="{8D15505F-A48A-4AC6-A84D-0E2272332CF6}" type="presParOf" srcId="{D935CF21-0CB4-4008-AED2-D95256A45935}" destId="{6A503F88-FBD4-4B64-9C1F-F30EE81DA4E1}" srcOrd="0" destOrd="0" presId="urn:microsoft.com/office/officeart/2005/8/layout/hList7"/>
    <dgm:cxn modelId="{F2B53E46-D1CA-4A78-A7D9-FA5231C6D56E}" type="presParOf" srcId="{6A503F88-FBD4-4B64-9C1F-F30EE81DA4E1}" destId="{C8C61BB2-4569-43EB-90E1-B72BD35898F2}" srcOrd="0" destOrd="0" presId="urn:microsoft.com/office/officeart/2005/8/layout/hList7"/>
    <dgm:cxn modelId="{9FBCE05A-A52D-425D-8A33-D823DAD87AB1}" type="presParOf" srcId="{6A503F88-FBD4-4B64-9C1F-F30EE81DA4E1}" destId="{EC1C52DB-7699-44FF-92A0-C7150D3F47D7}" srcOrd="1" destOrd="0" presId="urn:microsoft.com/office/officeart/2005/8/layout/hList7"/>
    <dgm:cxn modelId="{F792A0B5-3AE8-4AC6-98CC-0035B5004014}" type="presParOf" srcId="{6A503F88-FBD4-4B64-9C1F-F30EE81DA4E1}" destId="{74162FFD-F15A-4EC2-B5B8-4DC78DFA40DE}" srcOrd="2" destOrd="0" presId="urn:microsoft.com/office/officeart/2005/8/layout/hList7"/>
    <dgm:cxn modelId="{E5BB6505-9C41-41DB-8270-EFB8C54292EC}" type="presParOf" srcId="{6A503F88-FBD4-4B64-9C1F-F30EE81DA4E1}" destId="{0BE6514E-3E9F-47A5-98CB-7025BF25A36C}" srcOrd="3" destOrd="0" presId="urn:microsoft.com/office/officeart/2005/8/layout/hList7"/>
    <dgm:cxn modelId="{74E2A7B8-0CE1-4CA1-B7D3-9B90EC32C99E}" type="presParOf" srcId="{D935CF21-0CB4-4008-AED2-D95256A45935}" destId="{783BD1CD-F44D-423C-ABE0-ADAAA5FCDFF3}" srcOrd="1" destOrd="0" presId="urn:microsoft.com/office/officeart/2005/8/layout/hList7"/>
    <dgm:cxn modelId="{6561989E-3B1E-4B20-B554-0A5BE2C0ED81}" type="presParOf" srcId="{D935CF21-0CB4-4008-AED2-D95256A45935}" destId="{674A6086-A31D-40A8-9675-94E59F9037AF}" srcOrd="2" destOrd="0" presId="urn:microsoft.com/office/officeart/2005/8/layout/hList7"/>
    <dgm:cxn modelId="{9ECE8C7E-838C-407B-B9F7-E4EADF779E9D}" type="presParOf" srcId="{674A6086-A31D-40A8-9675-94E59F9037AF}" destId="{1247E383-D628-4974-B182-08E11F678DD9}" srcOrd="0" destOrd="0" presId="urn:microsoft.com/office/officeart/2005/8/layout/hList7"/>
    <dgm:cxn modelId="{3C18F4FC-AE77-425A-9138-45CFCC331AE8}" type="presParOf" srcId="{674A6086-A31D-40A8-9675-94E59F9037AF}" destId="{D6A6FF5C-63F6-49C4-9901-4D83661B9162}" srcOrd="1" destOrd="0" presId="urn:microsoft.com/office/officeart/2005/8/layout/hList7"/>
    <dgm:cxn modelId="{951E2E69-2B10-467D-BA55-0F53A5E664B3}" type="presParOf" srcId="{674A6086-A31D-40A8-9675-94E59F9037AF}" destId="{9F456DF2-2C05-4F11-81DD-A5590DB354A9}" srcOrd="2" destOrd="0" presId="urn:microsoft.com/office/officeart/2005/8/layout/hList7"/>
    <dgm:cxn modelId="{7D3FC300-2016-4F8B-AF32-90093FB82283}" type="presParOf" srcId="{674A6086-A31D-40A8-9675-94E59F9037AF}" destId="{24C4BD0D-895C-4568-A896-752062ED08D6}" srcOrd="3" destOrd="0" presId="urn:microsoft.com/office/officeart/2005/8/layout/hList7"/>
    <dgm:cxn modelId="{34B71DCD-598E-4C59-A7DF-AE97009C9CFD}" type="presParOf" srcId="{D935CF21-0CB4-4008-AED2-D95256A45935}" destId="{C6E6C9F0-75F9-4335-9B76-DFCDB62A3824}" srcOrd="3" destOrd="0" presId="urn:microsoft.com/office/officeart/2005/8/layout/hList7"/>
    <dgm:cxn modelId="{A545330F-1C1A-4AEE-9449-0FF778D73DFD}" type="presParOf" srcId="{D935CF21-0CB4-4008-AED2-D95256A45935}" destId="{1E0C3176-2796-43B5-83FA-F7B4E1177ABB}" srcOrd="4" destOrd="0" presId="urn:microsoft.com/office/officeart/2005/8/layout/hList7"/>
    <dgm:cxn modelId="{53DC8F08-7B15-47E5-8CCF-278193DC3402}" type="presParOf" srcId="{1E0C3176-2796-43B5-83FA-F7B4E1177ABB}" destId="{1E86C874-2E95-41EF-9BA0-8F16C4854FF2}" srcOrd="0" destOrd="0" presId="urn:microsoft.com/office/officeart/2005/8/layout/hList7"/>
    <dgm:cxn modelId="{F52CBFF2-606D-46E8-BBBF-6EDA81849E7F}" type="presParOf" srcId="{1E0C3176-2796-43B5-83FA-F7B4E1177ABB}" destId="{8D832C02-A6C2-4180-9837-9D1E908CC96D}" srcOrd="1" destOrd="0" presId="urn:microsoft.com/office/officeart/2005/8/layout/hList7"/>
    <dgm:cxn modelId="{CA04A0CF-0DCA-44EB-AE58-7678C88DF9E8}" type="presParOf" srcId="{1E0C3176-2796-43B5-83FA-F7B4E1177ABB}" destId="{98F754F8-B783-4A12-B678-D99B516F5F9D}" srcOrd="2" destOrd="0" presId="urn:microsoft.com/office/officeart/2005/8/layout/hList7"/>
    <dgm:cxn modelId="{12B5D216-08F9-43E0-A355-9F39EB1D0A2F}" type="presParOf" srcId="{1E0C3176-2796-43B5-83FA-F7B4E1177ABB}" destId="{8E025E97-6B6D-45FC-8AFC-AC5D7B99FE2E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hList7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fr-FR" sz="2600" dirty="0"/>
            <a:t>4 s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 custT="1"/>
      <dgm:spPr>
        <a:solidFill>
          <a:srgbClr val="ED7C2F"/>
        </a:solidFill>
      </dgm:spPr>
      <dgm:t>
        <a:bodyPr/>
        <a:lstStyle/>
        <a:p>
          <a:r>
            <a:rPr lang="fr-FR" sz="2400" dirty="0"/>
            <a:t>15 s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D865DF60-6A8A-1346-86CF-ADC5241F7441}">
      <dgm:prSet custT="1"/>
      <dgm:spPr>
        <a:solidFill>
          <a:srgbClr val="EA6B14"/>
        </a:solidFill>
      </dgm:spPr>
      <dgm:t>
        <a:bodyPr/>
        <a:lstStyle/>
        <a:p>
          <a:r>
            <a:rPr lang="fr-FR" sz="2400" dirty="0"/>
            <a:t>3  min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F03929AC-A5BE-46C7-B2EB-DE5D02F17EA5}" type="pres">
      <dgm:prSet presAssocID="{39104730-2024-374C-98E0-3A4CE7ED988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207BE3D-3894-498E-A790-5578FA0B386A}" type="pres">
      <dgm:prSet presAssocID="{39104730-2024-374C-98E0-3A4CE7ED9881}" presName="fgShape" presStyleLbl="fgShp" presStyleIdx="0" presStyleCnt="1" custFlipVert="1" custFlipHor="0" custScaleX="1065" custScaleY="9361" custLinFactNeighborX="25499" custLinFactNeighborY="71345"/>
      <dgm:spPr/>
    </dgm:pt>
    <dgm:pt modelId="{D935CF21-0CB4-4008-AED2-D95256A45935}" type="pres">
      <dgm:prSet presAssocID="{39104730-2024-374C-98E0-3A4CE7ED9881}" presName="linComp" presStyleCnt="0"/>
      <dgm:spPr/>
    </dgm:pt>
    <dgm:pt modelId="{A34BD1AC-CFE2-4440-9E1E-DA26EBE91CB5}" type="pres">
      <dgm:prSet presAssocID="{5A256FE1-617A-F64B-AAA5-E71BA3D8E71B}" presName="compNode" presStyleCnt="0"/>
      <dgm:spPr/>
    </dgm:pt>
    <dgm:pt modelId="{AE200842-01D1-4791-B0D7-34368F694561}" type="pres">
      <dgm:prSet presAssocID="{5A256FE1-617A-F64B-AAA5-E71BA3D8E71B}" presName="bkgdShape" presStyleLbl="node1" presStyleIdx="0" presStyleCnt="3"/>
      <dgm:spPr/>
      <dgm:t>
        <a:bodyPr/>
        <a:lstStyle/>
        <a:p>
          <a:endParaRPr lang="fr-FR"/>
        </a:p>
      </dgm:t>
    </dgm:pt>
    <dgm:pt modelId="{B1388E4F-CD08-4780-8931-3197FAE92DBD}" type="pres">
      <dgm:prSet presAssocID="{5A256FE1-617A-F64B-AAA5-E71BA3D8E71B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C8682E2-34E2-42AA-9D4F-BBF51687BA9A}" type="pres">
      <dgm:prSet presAssocID="{5A256FE1-617A-F64B-AAA5-E71BA3D8E71B}" presName="invisiNode" presStyleLbl="node1" presStyleIdx="0" presStyleCnt="3"/>
      <dgm:spPr/>
    </dgm:pt>
    <dgm:pt modelId="{09EF8349-E60E-4CC1-A0E1-16B439606263}" type="pres">
      <dgm:prSet presAssocID="{5A256FE1-617A-F64B-AAA5-E71BA3D8E71B}" presName="imagNode" presStyleLbl="fgImgPlace1" presStyleIdx="0" presStyleCnt="3" custScaleX="53126" custScaleY="5312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BACE0BB1-2E3F-4D32-B5D9-AE5B5FE9A0FE}" type="pres">
      <dgm:prSet presAssocID="{1221B9A9-1B18-A546-BD93-54DBEC081E68}" presName="sibTrans" presStyleLbl="sibTrans2D1" presStyleIdx="0" presStyleCnt="0"/>
      <dgm:spPr/>
      <dgm:t>
        <a:bodyPr/>
        <a:lstStyle/>
        <a:p>
          <a:endParaRPr lang="fr-FR"/>
        </a:p>
      </dgm:t>
    </dgm:pt>
    <dgm:pt modelId="{6A503F88-FBD4-4B64-9C1F-F30EE81DA4E1}" type="pres">
      <dgm:prSet presAssocID="{D865DF60-6A8A-1346-86CF-ADC5241F7441}" presName="compNode" presStyleCnt="0"/>
      <dgm:spPr/>
    </dgm:pt>
    <dgm:pt modelId="{C8C61BB2-4569-43EB-90E1-B72BD35898F2}" type="pres">
      <dgm:prSet presAssocID="{D865DF60-6A8A-1346-86CF-ADC5241F7441}" presName="bkgdShape" presStyleLbl="node1" presStyleIdx="1" presStyleCnt="3"/>
      <dgm:spPr/>
      <dgm:t>
        <a:bodyPr/>
        <a:lstStyle/>
        <a:p>
          <a:endParaRPr lang="fr-FR"/>
        </a:p>
      </dgm:t>
    </dgm:pt>
    <dgm:pt modelId="{EC1C52DB-7699-44FF-92A0-C7150D3F47D7}" type="pres">
      <dgm:prSet presAssocID="{D865DF60-6A8A-1346-86CF-ADC5241F7441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4162FFD-F15A-4EC2-B5B8-4DC78DFA40DE}" type="pres">
      <dgm:prSet presAssocID="{D865DF60-6A8A-1346-86CF-ADC5241F7441}" presName="invisiNode" presStyleLbl="node1" presStyleIdx="1" presStyleCnt="3"/>
      <dgm:spPr/>
    </dgm:pt>
    <dgm:pt modelId="{0BE6514E-3E9F-47A5-98CB-7025BF25A36C}" type="pres">
      <dgm:prSet presAssocID="{D865DF60-6A8A-1346-86CF-ADC5241F7441}" presName="imagNode" presStyleLbl="fgImgPlace1" presStyleIdx="1" presStyleCnt="3" custScaleX="53126" custScaleY="5312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783BD1CD-F44D-423C-ABE0-ADAAA5FCDFF3}" type="pres">
      <dgm:prSet presAssocID="{752CCB7B-ADC2-E04D-8F22-DB13BC887169}" presName="sibTrans" presStyleLbl="sibTrans2D1" presStyleIdx="0" presStyleCnt="0"/>
      <dgm:spPr/>
      <dgm:t>
        <a:bodyPr/>
        <a:lstStyle/>
        <a:p>
          <a:endParaRPr lang="fr-FR"/>
        </a:p>
      </dgm:t>
    </dgm:pt>
    <dgm:pt modelId="{674A6086-A31D-40A8-9675-94E59F9037AF}" type="pres">
      <dgm:prSet presAssocID="{C98D5B68-7884-6648-A6A0-2E344EE2F2C1}" presName="compNode" presStyleCnt="0"/>
      <dgm:spPr/>
    </dgm:pt>
    <dgm:pt modelId="{1247E383-D628-4974-B182-08E11F678DD9}" type="pres">
      <dgm:prSet presAssocID="{C98D5B68-7884-6648-A6A0-2E344EE2F2C1}" presName="bkgdShape" presStyleLbl="node1" presStyleIdx="2" presStyleCnt="3"/>
      <dgm:spPr/>
      <dgm:t>
        <a:bodyPr/>
        <a:lstStyle/>
        <a:p>
          <a:endParaRPr lang="fr-FR"/>
        </a:p>
      </dgm:t>
    </dgm:pt>
    <dgm:pt modelId="{D6A6FF5C-63F6-49C4-9901-4D83661B9162}" type="pres">
      <dgm:prSet presAssocID="{C98D5B68-7884-6648-A6A0-2E344EE2F2C1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456DF2-2C05-4F11-81DD-A5590DB354A9}" type="pres">
      <dgm:prSet presAssocID="{C98D5B68-7884-6648-A6A0-2E344EE2F2C1}" presName="invisiNode" presStyleLbl="node1" presStyleIdx="2" presStyleCnt="3"/>
      <dgm:spPr/>
    </dgm:pt>
    <dgm:pt modelId="{24C4BD0D-895C-4568-A896-752062ED08D6}" type="pres">
      <dgm:prSet presAssocID="{C98D5B68-7884-6648-A6A0-2E344EE2F2C1}" presName="imagNode" presStyleLbl="fgImgPlace1" presStyleIdx="2" presStyleCnt="3" custScaleX="53126" custScaleY="53126"/>
      <dgm:spPr>
        <a:blipFill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</dgm:ptLst>
  <dgm:cxnLst>
    <dgm:cxn modelId="{5CD0D623-78C7-4A06-9937-B0658E0A107C}" type="presOf" srcId="{D865DF60-6A8A-1346-86CF-ADC5241F7441}" destId="{EC1C52DB-7699-44FF-92A0-C7150D3F47D7}" srcOrd="1" destOrd="0" presId="urn:microsoft.com/office/officeart/2005/8/layout/hList7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7A927474-8E75-4E3D-A25C-1982A70878A4}" type="presOf" srcId="{C98D5B68-7884-6648-A6A0-2E344EE2F2C1}" destId="{D6A6FF5C-63F6-49C4-9901-4D83661B9162}" srcOrd="1" destOrd="0" presId="urn:microsoft.com/office/officeart/2005/8/layout/hList7"/>
    <dgm:cxn modelId="{974D086D-80EC-4208-A5CA-48A8290C2816}" type="presOf" srcId="{5A256FE1-617A-F64B-AAA5-E71BA3D8E71B}" destId="{B1388E4F-CD08-4780-8931-3197FAE92DBD}" srcOrd="1" destOrd="0" presId="urn:microsoft.com/office/officeart/2005/8/layout/hList7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53EECB69-2B9F-4A26-893A-624CC370E5A3}" type="presOf" srcId="{39104730-2024-374C-98E0-3A4CE7ED9881}" destId="{F03929AC-A5BE-46C7-B2EB-DE5D02F17EA5}" srcOrd="0" destOrd="0" presId="urn:microsoft.com/office/officeart/2005/8/layout/hList7"/>
    <dgm:cxn modelId="{0DC670D3-8C82-4EF9-8CCD-3914C27DBADB}" type="presOf" srcId="{752CCB7B-ADC2-E04D-8F22-DB13BC887169}" destId="{783BD1CD-F44D-423C-ABE0-ADAAA5FCDFF3}" srcOrd="0" destOrd="0" presId="urn:microsoft.com/office/officeart/2005/8/layout/hList7"/>
    <dgm:cxn modelId="{57416AFC-CC0D-4319-9CC8-6B3A98B1CD67}" type="presOf" srcId="{C98D5B68-7884-6648-A6A0-2E344EE2F2C1}" destId="{1247E383-D628-4974-B182-08E11F678DD9}" srcOrd="0" destOrd="0" presId="urn:microsoft.com/office/officeart/2005/8/layout/hList7"/>
    <dgm:cxn modelId="{56933545-1C0D-4EF4-8057-089D93C3470A}" type="presOf" srcId="{1221B9A9-1B18-A546-BD93-54DBEC081E68}" destId="{BACE0BB1-2E3F-4D32-B5D9-AE5B5FE9A0FE}" srcOrd="0" destOrd="0" presId="urn:microsoft.com/office/officeart/2005/8/layout/hList7"/>
    <dgm:cxn modelId="{DD13682B-200F-4DAC-9AA7-F84A5DA714AB}" type="presOf" srcId="{D865DF60-6A8A-1346-86CF-ADC5241F7441}" destId="{C8C61BB2-4569-43EB-90E1-B72BD35898F2}" srcOrd="0" destOrd="0" presId="urn:microsoft.com/office/officeart/2005/8/layout/hList7"/>
    <dgm:cxn modelId="{C70A04DC-F396-46D5-A43D-79E721776E2F}" type="presOf" srcId="{5A256FE1-617A-F64B-AAA5-E71BA3D8E71B}" destId="{AE200842-01D1-4791-B0D7-34368F694561}" srcOrd="0" destOrd="0" presId="urn:microsoft.com/office/officeart/2005/8/layout/hList7"/>
    <dgm:cxn modelId="{A52748AB-2248-4293-8E9E-F43F5D1F8B8D}" type="presParOf" srcId="{F03929AC-A5BE-46C7-B2EB-DE5D02F17EA5}" destId="{8207BE3D-3894-498E-A790-5578FA0B386A}" srcOrd="0" destOrd="0" presId="urn:microsoft.com/office/officeart/2005/8/layout/hList7"/>
    <dgm:cxn modelId="{48EB63D2-448C-4FC1-948D-4B0C14BEAB31}" type="presParOf" srcId="{F03929AC-A5BE-46C7-B2EB-DE5D02F17EA5}" destId="{D935CF21-0CB4-4008-AED2-D95256A45935}" srcOrd="1" destOrd="0" presId="urn:microsoft.com/office/officeart/2005/8/layout/hList7"/>
    <dgm:cxn modelId="{5BF52ED0-107B-4AB4-B644-AA2D09B53A2B}" type="presParOf" srcId="{D935CF21-0CB4-4008-AED2-D95256A45935}" destId="{A34BD1AC-CFE2-4440-9E1E-DA26EBE91CB5}" srcOrd="0" destOrd="0" presId="urn:microsoft.com/office/officeart/2005/8/layout/hList7"/>
    <dgm:cxn modelId="{968F17BA-9BF8-4349-847F-540FF33884CD}" type="presParOf" srcId="{A34BD1AC-CFE2-4440-9E1E-DA26EBE91CB5}" destId="{AE200842-01D1-4791-B0D7-34368F694561}" srcOrd="0" destOrd="0" presId="urn:microsoft.com/office/officeart/2005/8/layout/hList7"/>
    <dgm:cxn modelId="{334F86B0-434A-478B-B46E-5D99CE42685F}" type="presParOf" srcId="{A34BD1AC-CFE2-4440-9E1E-DA26EBE91CB5}" destId="{B1388E4F-CD08-4780-8931-3197FAE92DBD}" srcOrd="1" destOrd="0" presId="urn:microsoft.com/office/officeart/2005/8/layout/hList7"/>
    <dgm:cxn modelId="{1797B4AE-7F50-4E50-A2B3-D2C15F4B683A}" type="presParOf" srcId="{A34BD1AC-CFE2-4440-9E1E-DA26EBE91CB5}" destId="{2C8682E2-34E2-42AA-9D4F-BBF51687BA9A}" srcOrd="2" destOrd="0" presId="urn:microsoft.com/office/officeart/2005/8/layout/hList7"/>
    <dgm:cxn modelId="{E38BA0DD-2BAF-4C73-B20A-4239E60F7996}" type="presParOf" srcId="{A34BD1AC-CFE2-4440-9E1E-DA26EBE91CB5}" destId="{09EF8349-E60E-4CC1-A0E1-16B439606263}" srcOrd="3" destOrd="0" presId="urn:microsoft.com/office/officeart/2005/8/layout/hList7"/>
    <dgm:cxn modelId="{169B19AC-B251-4AA6-9661-3A75B11F0F95}" type="presParOf" srcId="{D935CF21-0CB4-4008-AED2-D95256A45935}" destId="{BACE0BB1-2E3F-4D32-B5D9-AE5B5FE9A0FE}" srcOrd="1" destOrd="0" presId="urn:microsoft.com/office/officeart/2005/8/layout/hList7"/>
    <dgm:cxn modelId="{BF07145B-4FC6-40F8-BBD1-BF727DF71C42}" type="presParOf" srcId="{D935CF21-0CB4-4008-AED2-D95256A45935}" destId="{6A503F88-FBD4-4B64-9C1F-F30EE81DA4E1}" srcOrd="2" destOrd="0" presId="urn:microsoft.com/office/officeart/2005/8/layout/hList7"/>
    <dgm:cxn modelId="{389E52A6-2B30-4C87-A012-4884572754EB}" type="presParOf" srcId="{6A503F88-FBD4-4B64-9C1F-F30EE81DA4E1}" destId="{C8C61BB2-4569-43EB-90E1-B72BD35898F2}" srcOrd="0" destOrd="0" presId="urn:microsoft.com/office/officeart/2005/8/layout/hList7"/>
    <dgm:cxn modelId="{9B22AAE2-9CA1-48D3-B26D-850934BA434F}" type="presParOf" srcId="{6A503F88-FBD4-4B64-9C1F-F30EE81DA4E1}" destId="{EC1C52DB-7699-44FF-92A0-C7150D3F47D7}" srcOrd="1" destOrd="0" presId="urn:microsoft.com/office/officeart/2005/8/layout/hList7"/>
    <dgm:cxn modelId="{E08285D9-1E4C-47FA-BA5C-87B603E117B4}" type="presParOf" srcId="{6A503F88-FBD4-4B64-9C1F-F30EE81DA4E1}" destId="{74162FFD-F15A-4EC2-B5B8-4DC78DFA40DE}" srcOrd="2" destOrd="0" presId="urn:microsoft.com/office/officeart/2005/8/layout/hList7"/>
    <dgm:cxn modelId="{2D8C1B0A-9B1D-4EE2-8E40-CFD033FF8DDC}" type="presParOf" srcId="{6A503F88-FBD4-4B64-9C1F-F30EE81DA4E1}" destId="{0BE6514E-3E9F-47A5-98CB-7025BF25A36C}" srcOrd="3" destOrd="0" presId="urn:microsoft.com/office/officeart/2005/8/layout/hList7"/>
    <dgm:cxn modelId="{4F355EFD-95A9-4E9E-AF30-65BAE1581560}" type="presParOf" srcId="{D935CF21-0CB4-4008-AED2-D95256A45935}" destId="{783BD1CD-F44D-423C-ABE0-ADAAA5FCDFF3}" srcOrd="3" destOrd="0" presId="urn:microsoft.com/office/officeart/2005/8/layout/hList7"/>
    <dgm:cxn modelId="{E623FF27-B37E-4680-B0CD-A2C8AA52F190}" type="presParOf" srcId="{D935CF21-0CB4-4008-AED2-D95256A45935}" destId="{674A6086-A31D-40A8-9675-94E59F9037AF}" srcOrd="4" destOrd="0" presId="urn:microsoft.com/office/officeart/2005/8/layout/hList7"/>
    <dgm:cxn modelId="{722D60F6-027C-4B3E-899E-5ADE92F85E0C}" type="presParOf" srcId="{674A6086-A31D-40A8-9675-94E59F9037AF}" destId="{1247E383-D628-4974-B182-08E11F678DD9}" srcOrd="0" destOrd="0" presId="urn:microsoft.com/office/officeart/2005/8/layout/hList7"/>
    <dgm:cxn modelId="{50822CCF-7C67-4832-BA35-EDFFB891E555}" type="presParOf" srcId="{674A6086-A31D-40A8-9675-94E59F9037AF}" destId="{D6A6FF5C-63F6-49C4-9901-4D83661B9162}" srcOrd="1" destOrd="0" presId="urn:microsoft.com/office/officeart/2005/8/layout/hList7"/>
    <dgm:cxn modelId="{3EFF07FE-3E0D-4354-B20D-593A2F337D93}" type="presParOf" srcId="{674A6086-A31D-40A8-9675-94E59F9037AF}" destId="{9F456DF2-2C05-4F11-81DD-A5590DB354A9}" srcOrd="2" destOrd="0" presId="urn:microsoft.com/office/officeart/2005/8/layout/hList7"/>
    <dgm:cxn modelId="{4E2A66FF-B010-465D-835C-B954FA784D45}" type="presParOf" srcId="{674A6086-A31D-40A8-9675-94E59F9037AF}" destId="{24C4BD0D-895C-4568-A896-752062ED08D6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200842-01D1-4791-B0D7-34368F694561}">
      <dsp:nvSpPr>
        <dsp:cNvPr id="0" name=""/>
        <dsp:cNvSpPr/>
      </dsp:nvSpPr>
      <dsp:spPr>
        <a:xfrm>
          <a:off x="1918" y="0"/>
          <a:ext cx="2010398" cy="3255913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/>
            <a:t>100 h</a:t>
          </a:r>
        </a:p>
      </dsp:txBody>
      <dsp:txXfrm>
        <a:off x="1918" y="1302365"/>
        <a:ext cx="2010398" cy="1302365"/>
      </dsp:txXfrm>
    </dsp:sp>
    <dsp:sp modelId="{09EF8349-E60E-4CC1-A0E1-16B439606263}">
      <dsp:nvSpPr>
        <dsp:cNvPr id="0" name=""/>
        <dsp:cNvSpPr/>
      </dsp:nvSpPr>
      <dsp:spPr>
        <a:xfrm>
          <a:off x="719116" y="449463"/>
          <a:ext cx="576002" cy="57600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C61BB2-4569-43EB-90E1-B72BD35898F2}">
      <dsp:nvSpPr>
        <dsp:cNvPr id="0" name=""/>
        <dsp:cNvSpPr/>
      </dsp:nvSpPr>
      <dsp:spPr>
        <a:xfrm>
          <a:off x="2072628" y="0"/>
          <a:ext cx="2010398" cy="3255913"/>
        </a:xfrm>
        <a:prstGeom prst="roundRect">
          <a:avLst>
            <a:gd name="adj" fmla="val 10000"/>
          </a:avLst>
        </a:prstGeom>
        <a:solidFill>
          <a:srgbClr val="EA6B1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/>
            <a:t>10 h</a:t>
          </a:r>
          <a:endParaRPr lang="fr-FR" sz="2400" kern="1200" dirty="0"/>
        </a:p>
      </dsp:txBody>
      <dsp:txXfrm>
        <a:off x="2072628" y="1302365"/>
        <a:ext cx="2010398" cy="1302365"/>
      </dsp:txXfrm>
    </dsp:sp>
    <dsp:sp modelId="{0BE6514E-3E9F-47A5-98CB-7025BF25A36C}">
      <dsp:nvSpPr>
        <dsp:cNvPr id="0" name=""/>
        <dsp:cNvSpPr/>
      </dsp:nvSpPr>
      <dsp:spPr>
        <a:xfrm>
          <a:off x="2789827" y="449463"/>
          <a:ext cx="576002" cy="57600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47E383-D628-4974-B182-08E11F678DD9}">
      <dsp:nvSpPr>
        <dsp:cNvPr id="0" name=""/>
        <dsp:cNvSpPr/>
      </dsp:nvSpPr>
      <dsp:spPr>
        <a:xfrm>
          <a:off x="4143339" y="0"/>
          <a:ext cx="2010398" cy="3255913"/>
        </a:xfrm>
        <a:prstGeom prst="roundRect">
          <a:avLst>
            <a:gd name="adj" fmla="val 10000"/>
          </a:avLst>
        </a:prstGeom>
        <a:solidFill>
          <a:srgbClr val="ED7C2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/>
            <a:t>100 s</a:t>
          </a:r>
          <a:endParaRPr lang="fr-FR" sz="2400" kern="1200" dirty="0"/>
        </a:p>
      </dsp:txBody>
      <dsp:txXfrm>
        <a:off x="4143339" y="1302365"/>
        <a:ext cx="2010398" cy="1302365"/>
      </dsp:txXfrm>
    </dsp:sp>
    <dsp:sp modelId="{24C4BD0D-895C-4568-A896-752062ED08D6}">
      <dsp:nvSpPr>
        <dsp:cNvPr id="0" name=""/>
        <dsp:cNvSpPr/>
      </dsp:nvSpPr>
      <dsp:spPr>
        <a:xfrm>
          <a:off x="4860537" y="449463"/>
          <a:ext cx="576002" cy="576002"/>
        </a:xfrm>
        <a:prstGeom prst="ellipse">
          <a:avLst/>
        </a:prstGeom>
        <a:blipFill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86C874-2E95-41EF-9BA0-8F16C4854FF2}">
      <dsp:nvSpPr>
        <dsp:cNvPr id="0" name=""/>
        <dsp:cNvSpPr/>
      </dsp:nvSpPr>
      <dsp:spPr>
        <a:xfrm>
          <a:off x="6214050" y="0"/>
          <a:ext cx="2010398" cy="3255913"/>
        </a:xfrm>
        <a:prstGeom prst="roundRect">
          <a:avLst>
            <a:gd name="adj" fmla="val 10000"/>
          </a:avLst>
        </a:prstGeom>
        <a:solidFill>
          <a:srgbClr val="F0904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100 min</a:t>
          </a:r>
        </a:p>
      </dsp:txBody>
      <dsp:txXfrm>
        <a:off x="6214050" y="1302365"/>
        <a:ext cx="2010398" cy="1302365"/>
      </dsp:txXfrm>
    </dsp:sp>
    <dsp:sp modelId="{8E025E97-6B6D-45FC-8AFC-AC5D7B99FE2E}">
      <dsp:nvSpPr>
        <dsp:cNvPr id="0" name=""/>
        <dsp:cNvSpPr/>
      </dsp:nvSpPr>
      <dsp:spPr>
        <a:xfrm>
          <a:off x="6931248" y="449463"/>
          <a:ext cx="576002" cy="57600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07BE3D-3894-498E-A790-5578FA0B386A}">
      <dsp:nvSpPr>
        <dsp:cNvPr id="0" name=""/>
        <dsp:cNvSpPr/>
      </dsp:nvSpPr>
      <dsp:spPr>
        <a:xfrm flipV="1">
          <a:off x="6002712" y="3174504"/>
          <a:ext cx="80601" cy="45717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200842-01D1-4791-B0D7-34368F694561}">
      <dsp:nvSpPr>
        <dsp:cNvPr id="0" name=""/>
        <dsp:cNvSpPr/>
      </dsp:nvSpPr>
      <dsp:spPr>
        <a:xfrm>
          <a:off x="1727" y="0"/>
          <a:ext cx="2687226" cy="3255913"/>
        </a:xfrm>
        <a:prstGeom prst="roundRect">
          <a:avLst>
            <a:gd name="adj" fmla="val 100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/>
            <a:t>4 s</a:t>
          </a:r>
        </a:p>
      </dsp:txBody>
      <dsp:txXfrm>
        <a:off x="1727" y="1302365"/>
        <a:ext cx="2687226" cy="1302365"/>
      </dsp:txXfrm>
    </dsp:sp>
    <dsp:sp modelId="{09EF8349-E60E-4CC1-A0E1-16B439606263}">
      <dsp:nvSpPr>
        <dsp:cNvPr id="0" name=""/>
        <dsp:cNvSpPr/>
      </dsp:nvSpPr>
      <dsp:spPr>
        <a:xfrm>
          <a:off x="1057339" y="449463"/>
          <a:ext cx="576002" cy="57600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C61BB2-4569-43EB-90E1-B72BD35898F2}">
      <dsp:nvSpPr>
        <dsp:cNvPr id="0" name=""/>
        <dsp:cNvSpPr/>
      </dsp:nvSpPr>
      <dsp:spPr>
        <a:xfrm>
          <a:off x="2769570" y="0"/>
          <a:ext cx="2687226" cy="3255913"/>
        </a:xfrm>
        <a:prstGeom prst="roundRect">
          <a:avLst>
            <a:gd name="adj" fmla="val 10000"/>
          </a:avLst>
        </a:prstGeom>
        <a:solidFill>
          <a:srgbClr val="FCE9D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3 min</a:t>
          </a:r>
        </a:p>
      </dsp:txBody>
      <dsp:txXfrm>
        <a:off x="2769570" y="1302365"/>
        <a:ext cx="2687226" cy="1302365"/>
      </dsp:txXfrm>
    </dsp:sp>
    <dsp:sp modelId="{0BE6514E-3E9F-47A5-98CB-7025BF25A36C}">
      <dsp:nvSpPr>
        <dsp:cNvPr id="0" name=""/>
        <dsp:cNvSpPr/>
      </dsp:nvSpPr>
      <dsp:spPr>
        <a:xfrm>
          <a:off x="3825182" y="449463"/>
          <a:ext cx="576002" cy="576002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47E383-D628-4974-B182-08E11F678DD9}">
      <dsp:nvSpPr>
        <dsp:cNvPr id="0" name=""/>
        <dsp:cNvSpPr/>
      </dsp:nvSpPr>
      <dsp:spPr>
        <a:xfrm>
          <a:off x="5537413" y="0"/>
          <a:ext cx="2687226" cy="3255913"/>
        </a:xfrm>
        <a:prstGeom prst="roundRect">
          <a:avLst>
            <a:gd name="adj" fmla="val 10000"/>
          </a:avLst>
        </a:prstGeom>
        <a:solidFill>
          <a:srgbClr val="FCE9D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15 s</a:t>
          </a:r>
        </a:p>
      </dsp:txBody>
      <dsp:txXfrm>
        <a:off x="5537413" y="1302365"/>
        <a:ext cx="2687226" cy="1302365"/>
      </dsp:txXfrm>
    </dsp:sp>
    <dsp:sp modelId="{24C4BD0D-895C-4568-A896-752062ED08D6}">
      <dsp:nvSpPr>
        <dsp:cNvPr id="0" name=""/>
        <dsp:cNvSpPr/>
      </dsp:nvSpPr>
      <dsp:spPr>
        <a:xfrm>
          <a:off x="6593025" y="449463"/>
          <a:ext cx="576002" cy="576002"/>
        </a:xfrm>
        <a:prstGeom prst="ellipse">
          <a:avLst/>
        </a:prstGeom>
        <a:blipFill>
          <a:blip xmlns:r="http://schemas.openxmlformats.org/officeDocument/2006/relationships"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07BE3D-3894-498E-A790-5578FA0B386A}">
      <dsp:nvSpPr>
        <dsp:cNvPr id="0" name=""/>
        <dsp:cNvSpPr/>
      </dsp:nvSpPr>
      <dsp:spPr>
        <a:xfrm>
          <a:off x="7524954" y="2892763"/>
          <a:ext cx="36024" cy="35999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200842-01D1-4791-B0D7-34368F694561}">
      <dsp:nvSpPr>
        <dsp:cNvPr id="0" name=""/>
        <dsp:cNvSpPr/>
      </dsp:nvSpPr>
      <dsp:spPr>
        <a:xfrm>
          <a:off x="1918" y="0"/>
          <a:ext cx="2010398" cy="3255913"/>
        </a:xfrm>
        <a:prstGeom prst="roundRect">
          <a:avLst>
            <a:gd name="adj" fmla="val 10000"/>
          </a:avLst>
        </a:prstGeom>
        <a:solidFill>
          <a:srgbClr val="FCE9D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/>
            <a:t>100 h</a:t>
          </a:r>
        </a:p>
      </dsp:txBody>
      <dsp:txXfrm>
        <a:off x="1918" y="1302365"/>
        <a:ext cx="2010398" cy="1302365"/>
      </dsp:txXfrm>
    </dsp:sp>
    <dsp:sp modelId="{09EF8349-E60E-4CC1-A0E1-16B439606263}">
      <dsp:nvSpPr>
        <dsp:cNvPr id="0" name=""/>
        <dsp:cNvSpPr/>
      </dsp:nvSpPr>
      <dsp:spPr>
        <a:xfrm>
          <a:off x="719116" y="449463"/>
          <a:ext cx="576002" cy="57600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C61BB2-4569-43EB-90E1-B72BD35898F2}">
      <dsp:nvSpPr>
        <dsp:cNvPr id="0" name=""/>
        <dsp:cNvSpPr/>
      </dsp:nvSpPr>
      <dsp:spPr>
        <a:xfrm>
          <a:off x="2072628" y="0"/>
          <a:ext cx="2010398" cy="3255913"/>
        </a:xfrm>
        <a:prstGeom prst="roundRect">
          <a:avLst>
            <a:gd name="adj" fmla="val 10000"/>
          </a:avLst>
        </a:prstGeom>
        <a:solidFill>
          <a:srgbClr val="FCE9D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/>
            <a:t>10 h</a:t>
          </a:r>
          <a:endParaRPr lang="fr-FR" sz="2400" kern="1200" dirty="0"/>
        </a:p>
      </dsp:txBody>
      <dsp:txXfrm>
        <a:off x="2072628" y="1302365"/>
        <a:ext cx="2010398" cy="1302365"/>
      </dsp:txXfrm>
    </dsp:sp>
    <dsp:sp modelId="{0BE6514E-3E9F-47A5-98CB-7025BF25A36C}">
      <dsp:nvSpPr>
        <dsp:cNvPr id="0" name=""/>
        <dsp:cNvSpPr/>
      </dsp:nvSpPr>
      <dsp:spPr>
        <a:xfrm>
          <a:off x="2789827" y="449463"/>
          <a:ext cx="576002" cy="57600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47E383-D628-4974-B182-08E11F678DD9}">
      <dsp:nvSpPr>
        <dsp:cNvPr id="0" name=""/>
        <dsp:cNvSpPr/>
      </dsp:nvSpPr>
      <dsp:spPr>
        <a:xfrm>
          <a:off x="4143339" y="0"/>
          <a:ext cx="2010398" cy="3255913"/>
        </a:xfrm>
        <a:prstGeom prst="roundRect">
          <a:avLst>
            <a:gd name="adj" fmla="val 10000"/>
          </a:avLst>
        </a:prstGeom>
        <a:solidFill>
          <a:srgbClr val="FCE9D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/>
            <a:t>100 s</a:t>
          </a:r>
          <a:endParaRPr lang="fr-FR" sz="2400" kern="1200" dirty="0"/>
        </a:p>
      </dsp:txBody>
      <dsp:txXfrm>
        <a:off x="4143339" y="1302365"/>
        <a:ext cx="2010398" cy="1302365"/>
      </dsp:txXfrm>
    </dsp:sp>
    <dsp:sp modelId="{24C4BD0D-895C-4568-A896-752062ED08D6}">
      <dsp:nvSpPr>
        <dsp:cNvPr id="0" name=""/>
        <dsp:cNvSpPr/>
      </dsp:nvSpPr>
      <dsp:spPr>
        <a:xfrm>
          <a:off x="4860537" y="449463"/>
          <a:ext cx="576002" cy="576002"/>
        </a:xfrm>
        <a:prstGeom prst="ellipse">
          <a:avLst/>
        </a:prstGeom>
        <a:blipFill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86C874-2E95-41EF-9BA0-8F16C4854FF2}">
      <dsp:nvSpPr>
        <dsp:cNvPr id="0" name=""/>
        <dsp:cNvSpPr/>
      </dsp:nvSpPr>
      <dsp:spPr>
        <a:xfrm>
          <a:off x="6214050" y="0"/>
          <a:ext cx="2010398" cy="3255913"/>
        </a:xfrm>
        <a:prstGeom prst="roundRect">
          <a:avLst>
            <a:gd name="adj" fmla="val 100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100 min</a:t>
          </a:r>
        </a:p>
      </dsp:txBody>
      <dsp:txXfrm>
        <a:off x="6214050" y="1302365"/>
        <a:ext cx="2010398" cy="1302365"/>
      </dsp:txXfrm>
    </dsp:sp>
    <dsp:sp modelId="{8E025E97-6B6D-45FC-8AFC-AC5D7B99FE2E}">
      <dsp:nvSpPr>
        <dsp:cNvPr id="0" name=""/>
        <dsp:cNvSpPr/>
      </dsp:nvSpPr>
      <dsp:spPr>
        <a:xfrm>
          <a:off x="6931248" y="449463"/>
          <a:ext cx="576002" cy="576002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07BE3D-3894-498E-A790-5578FA0B386A}">
      <dsp:nvSpPr>
        <dsp:cNvPr id="0" name=""/>
        <dsp:cNvSpPr/>
      </dsp:nvSpPr>
      <dsp:spPr>
        <a:xfrm flipV="1">
          <a:off x="6002712" y="3174504"/>
          <a:ext cx="80601" cy="45717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200842-01D1-4791-B0D7-34368F694561}">
      <dsp:nvSpPr>
        <dsp:cNvPr id="0" name=""/>
        <dsp:cNvSpPr/>
      </dsp:nvSpPr>
      <dsp:spPr>
        <a:xfrm>
          <a:off x="1918" y="0"/>
          <a:ext cx="2010398" cy="3255913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/>
            <a:t>3 h 26 min</a:t>
          </a:r>
        </a:p>
      </dsp:txBody>
      <dsp:txXfrm>
        <a:off x="1918" y="1302365"/>
        <a:ext cx="2010398" cy="1302365"/>
      </dsp:txXfrm>
    </dsp:sp>
    <dsp:sp modelId="{09EF8349-E60E-4CC1-A0E1-16B439606263}">
      <dsp:nvSpPr>
        <dsp:cNvPr id="0" name=""/>
        <dsp:cNvSpPr/>
      </dsp:nvSpPr>
      <dsp:spPr>
        <a:xfrm>
          <a:off x="719116" y="449463"/>
          <a:ext cx="576002" cy="57600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C61BB2-4569-43EB-90E1-B72BD35898F2}">
      <dsp:nvSpPr>
        <dsp:cNvPr id="0" name=""/>
        <dsp:cNvSpPr/>
      </dsp:nvSpPr>
      <dsp:spPr>
        <a:xfrm>
          <a:off x="2072628" y="0"/>
          <a:ext cx="2010398" cy="3255913"/>
        </a:xfrm>
        <a:prstGeom prst="roundRect">
          <a:avLst>
            <a:gd name="adj" fmla="val 10000"/>
          </a:avLst>
        </a:prstGeom>
        <a:solidFill>
          <a:srgbClr val="EA6B1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3 000 s</a:t>
          </a:r>
        </a:p>
      </dsp:txBody>
      <dsp:txXfrm>
        <a:off x="2072628" y="1302365"/>
        <a:ext cx="2010398" cy="1302365"/>
      </dsp:txXfrm>
    </dsp:sp>
    <dsp:sp modelId="{0BE6514E-3E9F-47A5-98CB-7025BF25A36C}">
      <dsp:nvSpPr>
        <dsp:cNvPr id="0" name=""/>
        <dsp:cNvSpPr/>
      </dsp:nvSpPr>
      <dsp:spPr>
        <a:xfrm>
          <a:off x="2789827" y="449463"/>
          <a:ext cx="576002" cy="57600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47E383-D628-4974-B182-08E11F678DD9}">
      <dsp:nvSpPr>
        <dsp:cNvPr id="0" name=""/>
        <dsp:cNvSpPr/>
      </dsp:nvSpPr>
      <dsp:spPr>
        <a:xfrm>
          <a:off x="4143339" y="0"/>
          <a:ext cx="2010398" cy="3255913"/>
        </a:xfrm>
        <a:prstGeom prst="roundRect">
          <a:avLst>
            <a:gd name="adj" fmla="val 10000"/>
          </a:avLst>
        </a:prstGeom>
        <a:solidFill>
          <a:srgbClr val="ED7C2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50 min</a:t>
          </a:r>
        </a:p>
      </dsp:txBody>
      <dsp:txXfrm>
        <a:off x="4143339" y="1302365"/>
        <a:ext cx="2010398" cy="1302365"/>
      </dsp:txXfrm>
    </dsp:sp>
    <dsp:sp modelId="{24C4BD0D-895C-4568-A896-752062ED08D6}">
      <dsp:nvSpPr>
        <dsp:cNvPr id="0" name=""/>
        <dsp:cNvSpPr/>
      </dsp:nvSpPr>
      <dsp:spPr>
        <a:xfrm>
          <a:off x="4860537" y="449463"/>
          <a:ext cx="576002" cy="576002"/>
        </a:xfrm>
        <a:prstGeom prst="ellipse">
          <a:avLst/>
        </a:prstGeom>
        <a:blipFill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86C874-2E95-41EF-9BA0-8F16C4854FF2}">
      <dsp:nvSpPr>
        <dsp:cNvPr id="0" name=""/>
        <dsp:cNvSpPr/>
      </dsp:nvSpPr>
      <dsp:spPr>
        <a:xfrm>
          <a:off x="6214050" y="0"/>
          <a:ext cx="2010398" cy="3255913"/>
        </a:xfrm>
        <a:prstGeom prst="roundRect">
          <a:avLst>
            <a:gd name="adj" fmla="val 10000"/>
          </a:avLst>
        </a:prstGeom>
        <a:solidFill>
          <a:srgbClr val="F0904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3 jours</a:t>
          </a:r>
        </a:p>
      </dsp:txBody>
      <dsp:txXfrm>
        <a:off x="6214050" y="1302365"/>
        <a:ext cx="2010398" cy="1302365"/>
      </dsp:txXfrm>
    </dsp:sp>
    <dsp:sp modelId="{8E025E97-6B6D-45FC-8AFC-AC5D7B99FE2E}">
      <dsp:nvSpPr>
        <dsp:cNvPr id="0" name=""/>
        <dsp:cNvSpPr/>
      </dsp:nvSpPr>
      <dsp:spPr>
        <a:xfrm>
          <a:off x="6931248" y="449463"/>
          <a:ext cx="576002" cy="57600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07BE3D-3894-498E-A790-5578FA0B386A}">
      <dsp:nvSpPr>
        <dsp:cNvPr id="0" name=""/>
        <dsp:cNvSpPr/>
      </dsp:nvSpPr>
      <dsp:spPr>
        <a:xfrm flipV="1">
          <a:off x="6002712" y="3174504"/>
          <a:ext cx="80601" cy="45717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200842-01D1-4791-B0D7-34368F694561}">
      <dsp:nvSpPr>
        <dsp:cNvPr id="0" name=""/>
        <dsp:cNvSpPr/>
      </dsp:nvSpPr>
      <dsp:spPr>
        <a:xfrm>
          <a:off x="1918" y="0"/>
          <a:ext cx="2010398" cy="3255913"/>
        </a:xfrm>
        <a:prstGeom prst="roundRect">
          <a:avLst>
            <a:gd name="adj" fmla="val 100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/>
            <a:t>3 h 26 min</a:t>
          </a:r>
        </a:p>
      </dsp:txBody>
      <dsp:txXfrm>
        <a:off x="1918" y="1302365"/>
        <a:ext cx="2010398" cy="1302365"/>
      </dsp:txXfrm>
    </dsp:sp>
    <dsp:sp modelId="{09EF8349-E60E-4CC1-A0E1-16B439606263}">
      <dsp:nvSpPr>
        <dsp:cNvPr id="0" name=""/>
        <dsp:cNvSpPr/>
      </dsp:nvSpPr>
      <dsp:spPr>
        <a:xfrm>
          <a:off x="719116" y="449463"/>
          <a:ext cx="576002" cy="57600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C61BB2-4569-43EB-90E1-B72BD35898F2}">
      <dsp:nvSpPr>
        <dsp:cNvPr id="0" name=""/>
        <dsp:cNvSpPr/>
      </dsp:nvSpPr>
      <dsp:spPr>
        <a:xfrm>
          <a:off x="2072628" y="0"/>
          <a:ext cx="2010398" cy="3255913"/>
        </a:xfrm>
        <a:prstGeom prst="roundRect">
          <a:avLst>
            <a:gd name="adj" fmla="val 10000"/>
          </a:avLst>
        </a:prstGeom>
        <a:solidFill>
          <a:srgbClr val="FCE9D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3 000 s</a:t>
          </a:r>
        </a:p>
      </dsp:txBody>
      <dsp:txXfrm>
        <a:off x="2072628" y="1302365"/>
        <a:ext cx="2010398" cy="1302365"/>
      </dsp:txXfrm>
    </dsp:sp>
    <dsp:sp modelId="{0BE6514E-3E9F-47A5-98CB-7025BF25A36C}">
      <dsp:nvSpPr>
        <dsp:cNvPr id="0" name=""/>
        <dsp:cNvSpPr/>
      </dsp:nvSpPr>
      <dsp:spPr>
        <a:xfrm>
          <a:off x="2789827" y="449463"/>
          <a:ext cx="576002" cy="576002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47E383-D628-4974-B182-08E11F678DD9}">
      <dsp:nvSpPr>
        <dsp:cNvPr id="0" name=""/>
        <dsp:cNvSpPr/>
      </dsp:nvSpPr>
      <dsp:spPr>
        <a:xfrm>
          <a:off x="4143339" y="0"/>
          <a:ext cx="2010398" cy="3255913"/>
        </a:xfrm>
        <a:prstGeom prst="roundRect">
          <a:avLst>
            <a:gd name="adj" fmla="val 10000"/>
          </a:avLst>
        </a:prstGeom>
        <a:solidFill>
          <a:srgbClr val="FCE9D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50 min</a:t>
          </a:r>
        </a:p>
      </dsp:txBody>
      <dsp:txXfrm>
        <a:off x="4143339" y="1302365"/>
        <a:ext cx="2010398" cy="1302365"/>
      </dsp:txXfrm>
    </dsp:sp>
    <dsp:sp modelId="{24C4BD0D-895C-4568-A896-752062ED08D6}">
      <dsp:nvSpPr>
        <dsp:cNvPr id="0" name=""/>
        <dsp:cNvSpPr/>
      </dsp:nvSpPr>
      <dsp:spPr>
        <a:xfrm>
          <a:off x="4860537" y="449463"/>
          <a:ext cx="576002" cy="576002"/>
        </a:xfrm>
        <a:prstGeom prst="ellipse">
          <a:avLst/>
        </a:prstGeom>
        <a:blipFill>
          <a:blip xmlns:r="http://schemas.openxmlformats.org/officeDocument/2006/relationships"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86C874-2E95-41EF-9BA0-8F16C4854FF2}">
      <dsp:nvSpPr>
        <dsp:cNvPr id="0" name=""/>
        <dsp:cNvSpPr/>
      </dsp:nvSpPr>
      <dsp:spPr>
        <a:xfrm>
          <a:off x="6214050" y="0"/>
          <a:ext cx="2010398" cy="3255913"/>
        </a:xfrm>
        <a:prstGeom prst="roundRect">
          <a:avLst>
            <a:gd name="adj" fmla="val 10000"/>
          </a:avLst>
        </a:prstGeom>
        <a:solidFill>
          <a:srgbClr val="FCE9D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3 jours</a:t>
          </a:r>
        </a:p>
      </dsp:txBody>
      <dsp:txXfrm>
        <a:off x="6214050" y="1302365"/>
        <a:ext cx="2010398" cy="1302365"/>
      </dsp:txXfrm>
    </dsp:sp>
    <dsp:sp modelId="{8E025E97-6B6D-45FC-8AFC-AC5D7B99FE2E}">
      <dsp:nvSpPr>
        <dsp:cNvPr id="0" name=""/>
        <dsp:cNvSpPr/>
      </dsp:nvSpPr>
      <dsp:spPr>
        <a:xfrm>
          <a:off x="6931248" y="449463"/>
          <a:ext cx="576002" cy="576002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07BE3D-3894-498E-A790-5578FA0B386A}">
      <dsp:nvSpPr>
        <dsp:cNvPr id="0" name=""/>
        <dsp:cNvSpPr/>
      </dsp:nvSpPr>
      <dsp:spPr>
        <a:xfrm>
          <a:off x="7524954" y="2892763"/>
          <a:ext cx="36024" cy="35999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200842-01D1-4791-B0D7-34368F694561}">
      <dsp:nvSpPr>
        <dsp:cNvPr id="0" name=""/>
        <dsp:cNvSpPr/>
      </dsp:nvSpPr>
      <dsp:spPr>
        <a:xfrm>
          <a:off x="1918" y="0"/>
          <a:ext cx="2010398" cy="3255913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/>
            <a:t>10 s</a:t>
          </a:r>
        </a:p>
      </dsp:txBody>
      <dsp:txXfrm>
        <a:off x="1918" y="1302365"/>
        <a:ext cx="2010398" cy="1302365"/>
      </dsp:txXfrm>
    </dsp:sp>
    <dsp:sp modelId="{09EF8349-E60E-4CC1-A0E1-16B439606263}">
      <dsp:nvSpPr>
        <dsp:cNvPr id="0" name=""/>
        <dsp:cNvSpPr/>
      </dsp:nvSpPr>
      <dsp:spPr>
        <a:xfrm>
          <a:off x="719116" y="449463"/>
          <a:ext cx="576002" cy="57600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C61BB2-4569-43EB-90E1-B72BD35898F2}">
      <dsp:nvSpPr>
        <dsp:cNvPr id="0" name=""/>
        <dsp:cNvSpPr/>
      </dsp:nvSpPr>
      <dsp:spPr>
        <a:xfrm>
          <a:off x="2072628" y="0"/>
          <a:ext cx="2010398" cy="3255913"/>
        </a:xfrm>
        <a:prstGeom prst="roundRect">
          <a:avLst>
            <a:gd name="adj" fmla="val 10000"/>
          </a:avLst>
        </a:prstGeom>
        <a:solidFill>
          <a:srgbClr val="EA6B1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180 s</a:t>
          </a:r>
        </a:p>
      </dsp:txBody>
      <dsp:txXfrm>
        <a:off x="2072628" y="1302365"/>
        <a:ext cx="2010398" cy="1302365"/>
      </dsp:txXfrm>
    </dsp:sp>
    <dsp:sp modelId="{0BE6514E-3E9F-47A5-98CB-7025BF25A36C}">
      <dsp:nvSpPr>
        <dsp:cNvPr id="0" name=""/>
        <dsp:cNvSpPr/>
      </dsp:nvSpPr>
      <dsp:spPr>
        <a:xfrm>
          <a:off x="2789827" y="449463"/>
          <a:ext cx="576002" cy="57600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47E383-D628-4974-B182-08E11F678DD9}">
      <dsp:nvSpPr>
        <dsp:cNvPr id="0" name=""/>
        <dsp:cNvSpPr/>
      </dsp:nvSpPr>
      <dsp:spPr>
        <a:xfrm>
          <a:off x="4143339" y="0"/>
          <a:ext cx="2010398" cy="3255913"/>
        </a:xfrm>
        <a:prstGeom prst="roundRect">
          <a:avLst>
            <a:gd name="adj" fmla="val 10000"/>
          </a:avLst>
        </a:prstGeom>
        <a:solidFill>
          <a:srgbClr val="ED7C2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60 s</a:t>
          </a:r>
        </a:p>
      </dsp:txBody>
      <dsp:txXfrm>
        <a:off x="4143339" y="1302365"/>
        <a:ext cx="2010398" cy="1302365"/>
      </dsp:txXfrm>
    </dsp:sp>
    <dsp:sp modelId="{24C4BD0D-895C-4568-A896-752062ED08D6}">
      <dsp:nvSpPr>
        <dsp:cNvPr id="0" name=""/>
        <dsp:cNvSpPr/>
      </dsp:nvSpPr>
      <dsp:spPr>
        <a:xfrm>
          <a:off x="4860537" y="449463"/>
          <a:ext cx="576002" cy="576002"/>
        </a:xfrm>
        <a:prstGeom prst="ellipse">
          <a:avLst/>
        </a:prstGeom>
        <a:blipFill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86C874-2E95-41EF-9BA0-8F16C4854FF2}">
      <dsp:nvSpPr>
        <dsp:cNvPr id="0" name=""/>
        <dsp:cNvSpPr/>
      </dsp:nvSpPr>
      <dsp:spPr>
        <a:xfrm>
          <a:off x="6214050" y="0"/>
          <a:ext cx="2010398" cy="3255913"/>
        </a:xfrm>
        <a:prstGeom prst="roundRect">
          <a:avLst>
            <a:gd name="adj" fmla="val 10000"/>
          </a:avLst>
        </a:prstGeom>
        <a:solidFill>
          <a:srgbClr val="F0904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3 600 s</a:t>
          </a:r>
        </a:p>
      </dsp:txBody>
      <dsp:txXfrm>
        <a:off x="6214050" y="1302365"/>
        <a:ext cx="2010398" cy="1302365"/>
      </dsp:txXfrm>
    </dsp:sp>
    <dsp:sp modelId="{8E025E97-6B6D-45FC-8AFC-AC5D7B99FE2E}">
      <dsp:nvSpPr>
        <dsp:cNvPr id="0" name=""/>
        <dsp:cNvSpPr/>
      </dsp:nvSpPr>
      <dsp:spPr>
        <a:xfrm>
          <a:off x="6931248" y="449463"/>
          <a:ext cx="576002" cy="57600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07BE3D-3894-498E-A790-5578FA0B386A}">
      <dsp:nvSpPr>
        <dsp:cNvPr id="0" name=""/>
        <dsp:cNvSpPr/>
      </dsp:nvSpPr>
      <dsp:spPr>
        <a:xfrm flipV="1">
          <a:off x="6002712" y="3174504"/>
          <a:ext cx="80601" cy="45717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200842-01D1-4791-B0D7-34368F694561}">
      <dsp:nvSpPr>
        <dsp:cNvPr id="0" name=""/>
        <dsp:cNvSpPr/>
      </dsp:nvSpPr>
      <dsp:spPr>
        <a:xfrm>
          <a:off x="1918" y="0"/>
          <a:ext cx="2010398" cy="3255913"/>
        </a:xfrm>
        <a:prstGeom prst="roundRect">
          <a:avLst>
            <a:gd name="adj" fmla="val 10000"/>
          </a:avLst>
        </a:prstGeom>
        <a:solidFill>
          <a:srgbClr val="FCE9D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/>
            <a:t>10 s</a:t>
          </a:r>
        </a:p>
      </dsp:txBody>
      <dsp:txXfrm>
        <a:off x="1918" y="1302365"/>
        <a:ext cx="2010398" cy="1302365"/>
      </dsp:txXfrm>
    </dsp:sp>
    <dsp:sp modelId="{09EF8349-E60E-4CC1-A0E1-16B439606263}">
      <dsp:nvSpPr>
        <dsp:cNvPr id="0" name=""/>
        <dsp:cNvSpPr/>
      </dsp:nvSpPr>
      <dsp:spPr>
        <a:xfrm>
          <a:off x="719116" y="449463"/>
          <a:ext cx="576002" cy="57600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C61BB2-4569-43EB-90E1-B72BD35898F2}">
      <dsp:nvSpPr>
        <dsp:cNvPr id="0" name=""/>
        <dsp:cNvSpPr/>
      </dsp:nvSpPr>
      <dsp:spPr>
        <a:xfrm>
          <a:off x="2072628" y="0"/>
          <a:ext cx="2010398" cy="3255913"/>
        </a:xfrm>
        <a:prstGeom prst="roundRect">
          <a:avLst>
            <a:gd name="adj" fmla="val 100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180 s</a:t>
          </a:r>
        </a:p>
      </dsp:txBody>
      <dsp:txXfrm>
        <a:off x="2072628" y="1302365"/>
        <a:ext cx="2010398" cy="1302365"/>
      </dsp:txXfrm>
    </dsp:sp>
    <dsp:sp modelId="{0BE6514E-3E9F-47A5-98CB-7025BF25A36C}">
      <dsp:nvSpPr>
        <dsp:cNvPr id="0" name=""/>
        <dsp:cNvSpPr/>
      </dsp:nvSpPr>
      <dsp:spPr>
        <a:xfrm>
          <a:off x="2789827" y="449463"/>
          <a:ext cx="576002" cy="576002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47E383-D628-4974-B182-08E11F678DD9}">
      <dsp:nvSpPr>
        <dsp:cNvPr id="0" name=""/>
        <dsp:cNvSpPr/>
      </dsp:nvSpPr>
      <dsp:spPr>
        <a:xfrm>
          <a:off x="4143339" y="0"/>
          <a:ext cx="2010398" cy="3255913"/>
        </a:xfrm>
        <a:prstGeom prst="roundRect">
          <a:avLst>
            <a:gd name="adj" fmla="val 10000"/>
          </a:avLst>
        </a:prstGeom>
        <a:solidFill>
          <a:srgbClr val="FCE9D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60 s</a:t>
          </a:r>
        </a:p>
      </dsp:txBody>
      <dsp:txXfrm>
        <a:off x="4143339" y="1302365"/>
        <a:ext cx="2010398" cy="1302365"/>
      </dsp:txXfrm>
    </dsp:sp>
    <dsp:sp modelId="{24C4BD0D-895C-4568-A896-752062ED08D6}">
      <dsp:nvSpPr>
        <dsp:cNvPr id="0" name=""/>
        <dsp:cNvSpPr/>
      </dsp:nvSpPr>
      <dsp:spPr>
        <a:xfrm>
          <a:off x="4860537" y="449463"/>
          <a:ext cx="576002" cy="576002"/>
        </a:xfrm>
        <a:prstGeom prst="ellipse">
          <a:avLst/>
        </a:prstGeom>
        <a:blipFill>
          <a:blip xmlns:r="http://schemas.openxmlformats.org/officeDocument/2006/relationships"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86C874-2E95-41EF-9BA0-8F16C4854FF2}">
      <dsp:nvSpPr>
        <dsp:cNvPr id="0" name=""/>
        <dsp:cNvSpPr/>
      </dsp:nvSpPr>
      <dsp:spPr>
        <a:xfrm>
          <a:off x="6214050" y="0"/>
          <a:ext cx="2010398" cy="3255913"/>
        </a:xfrm>
        <a:prstGeom prst="roundRect">
          <a:avLst>
            <a:gd name="adj" fmla="val 10000"/>
          </a:avLst>
        </a:prstGeom>
        <a:solidFill>
          <a:srgbClr val="FCE9D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3 600 s</a:t>
          </a:r>
        </a:p>
      </dsp:txBody>
      <dsp:txXfrm>
        <a:off x="6214050" y="1302365"/>
        <a:ext cx="2010398" cy="1302365"/>
      </dsp:txXfrm>
    </dsp:sp>
    <dsp:sp modelId="{8E025E97-6B6D-45FC-8AFC-AC5D7B99FE2E}">
      <dsp:nvSpPr>
        <dsp:cNvPr id="0" name=""/>
        <dsp:cNvSpPr/>
      </dsp:nvSpPr>
      <dsp:spPr>
        <a:xfrm>
          <a:off x="6931248" y="449463"/>
          <a:ext cx="576002" cy="57600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07BE3D-3894-498E-A790-5578FA0B386A}">
      <dsp:nvSpPr>
        <dsp:cNvPr id="0" name=""/>
        <dsp:cNvSpPr/>
      </dsp:nvSpPr>
      <dsp:spPr>
        <a:xfrm flipV="1">
          <a:off x="6002712" y="3174504"/>
          <a:ext cx="80601" cy="45717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200842-01D1-4791-B0D7-34368F694561}">
      <dsp:nvSpPr>
        <dsp:cNvPr id="0" name=""/>
        <dsp:cNvSpPr/>
      </dsp:nvSpPr>
      <dsp:spPr>
        <a:xfrm>
          <a:off x="1727" y="0"/>
          <a:ext cx="2687226" cy="3255913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/>
            <a:t>50 s</a:t>
          </a:r>
        </a:p>
      </dsp:txBody>
      <dsp:txXfrm>
        <a:off x="1727" y="1302365"/>
        <a:ext cx="2687226" cy="1302365"/>
      </dsp:txXfrm>
    </dsp:sp>
    <dsp:sp modelId="{09EF8349-E60E-4CC1-A0E1-16B439606263}">
      <dsp:nvSpPr>
        <dsp:cNvPr id="0" name=""/>
        <dsp:cNvSpPr/>
      </dsp:nvSpPr>
      <dsp:spPr>
        <a:xfrm>
          <a:off x="1057339" y="449463"/>
          <a:ext cx="576002" cy="57600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C61BB2-4569-43EB-90E1-B72BD35898F2}">
      <dsp:nvSpPr>
        <dsp:cNvPr id="0" name=""/>
        <dsp:cNvSpPr/>
      </dsp:nvSpPr>
      <dsp:spPr>
        <a:xfrm>
          <a:off x="2769570" y="0"/>
          <a:ext cx="2687226" cy="3255913"/>
        </a:xfrm>
        <a:prstGeom prst="roundRect">
          <a:avLst>
            <a:gd name="adj" fmla="val 10000"/>
          </a:avLst>
        </a:prstGeom>
        <a:solidFill>
          <a:srgbClr val="EA6B1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1  heure</a:t>
          </a:r>
        </a:p>
      </dsp:txBody>
      <dsp:txXfrm>
        <a:off x="2769570" y="1302365"/>
        <a:ext cx="2687226" cy="1302365"/>
      </dsp:txXfrm>
    </dsp:sp>
    <dsp:sp modelId="{0BE6514E-3E9F-47A5-98CB-7025BF25A36C}">
      <dsp:nvSpPr>
        <dsp:cNvPr id="0" name=""/>
        <dsp:cNvSpPr/>
      </dsp:nvSpPr>
      <dsp:spPr>
        <a:xfrm>
          <a:off x="3825182" y="449463"/>
          <a:ext cx="576002" cy="57600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47E383-D628-4974-B182-08E11F678DD9}">
      <dsp:nvSpPr>
        <dsp:cNvPr id="0" name=""/>
        <dsp:cNvSpPr/>
      </dsp:nvSpPr>
      <dsp:spPr>
        <a:xfrm>
          <a:off x="5537413" y="0"/>
          <a:ext cx="2687226" cy="3255913"/>
        </a:xfrm>
        <a:prstGeom prst="roundRect">
          <a:avLst>
            <a:gd name="adj" fmla="val 10000"/>
          </a:avLst>
        </a:prstGeom>
        <a:solidFill>
          <a:srgbClr val="ED7C2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7 min</a:t>
          </a:r>
        </a:p>
      </dsp:txBody>
      <dsp:txXfrm>
        <a:off x="5537413" y="1302365"/>
        <a:ext cx="2687226" cy="1302365"/>
      </dsp:txXfrm>
    </dsp:sp>
    <dsp:sp modelId="{24C4BD0D-895C-4568-A896-752062ED08D6}">
      <dsp:nvSpPr>
        <dsp:cNvPr id="0" name=""/>
        <dsp:cNvSpPr/>
      </dsp:nvSpPr>
      <dsp:spPr>
        <a:xfrm>
          <a:off x="6593025" y="449463"/>
          <a:ext cx="576002" cy="576002"/>
        </a:xfrm>
        <a:prstGeom prst="ellipse">
          <a:avLst/>
        </a:prstGeom>
        <a:blipFill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07BE3D-3894-498E-A790-5578FA0B386A}">
      <dsp:nvSpPr>
        <dsp:cNvPr id="0" name=""/>
        <dsp:cNvSpPr/>
      </dsp:nvSpPr>
      <dsp:spPr>
        <a:xfrm flipV="1">
          <a:off x="6002712" y="3174504"/>
          <a:ext cx="80601" cy="45717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C61BB2-4569-43EB-90E1-B72BD35898F2}">
      <dsp:nvSpPr>
        <dsp:cNvPr id="0" name=""/>
        <dsp:cNvSpPr/>
      </dsp:nvSpPr>
      <dsp:spPr>
        <a:xfrm>
          <a:off x="1727" y="0"/>
          <a:ext cx="2687226" cy="3255913"/>
        </a:xfrm>
        <a:prstGeom prst="roundRect">
          <a:avLst>
            <a:gd name="adj" fmla="val 10000"/>
          </a:avLst>
        </a:prstGeom>
        <a:solidFill>
          <a:srgbClr val="FCE9D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50 s</a:t>
          </a:r>
        </a:p>
      </dsp:txBody>
      <dsp:txXfrm>
        <a:off x="1727" y="1302365"/>
        <a:ext cx="2687226" cy="1302365"/>
      </dsp:txXfrm>
    </dsp:sp>
    <dsp:sp modelId="{0BE6514E-3E9F-47A5-98CB-7025BF25A36C}">
      <dsp:nvSpPr>
        <dsp:cNvPr id="0" name=""/>
        <dsp:cNvSpPr/>
      </dsp:nvSpPr>
      <dsp:spPr>
        <a:xfrm>
          <a:off x="1057339" y="449463"/>
          <a:ext cx="576002" cy="57600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47E383-D628-4974-B182-08E11F678DD9}">
      <dsp:nvSpPr>
        <dsp:cNvPr id="0" name=""/>
        <dsp:cNvSpPr/>
      </dsp:nvSpPr>
      <dsp:spPr>
        <a:xfrm>
          <a:off x="2769570" y="0"/>
          <a:ext cx="2687226" cy="3255913"/>
        </a:xfrm>
        <a:prstGeom prst="roundRect">
          <a:avLst>
            <a:gd name="adj" fmla="val 10000"/>
          </a:avLst>
        </a:prstGeom>
        <a:solidFill>
          <a:srgbClr val="FCE9D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/>
            <a:t>1 heure</a:t>
          </a:r>
          <a:endParaRPr lang="fr-FR" sz="2400" kern="1200" dirty="0"/>
        </a:p>
      </dsp:txBody>
      <dsp:txXfrm>
        <a:off x="2769570" y="1302365"/>
        <a:ext cx="2687226" cy="1302365"/>
      </dsp:txXfrm>
    </dsp:sp>
    <dsp:sp modelId="{24C4BD0D-895C-4568-A896-752062ED08D6}">
      <dsp:nvSpPr>
        <dsp:cNvPr id="0" name=""/>
        <dsp:cNvSpPr/>
      </dsp:nvSpPr>
      <dsp:spPr>
        <a:xfrm>
          <a:off x="3825182" y="449463"/>
          <a:ext cx="576002" cy="576002"/>
        </a:xfrm>
        <a:prstGeom prst="ellipse">
          <a:avLst/>
        </a:prstGeom>
        <a:blipFill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86C874-2E95-41EF-9BA0-8F16C4854FF2}">
      <dsp:nvSpPr>
        <dsp:cNvPr id="0" name=""/>
        <dsp:cNvSpPr/>
      </dsp:nvSpPr>
      <dsp:spPr>
        <a:xfrm>
          <a:off x="5537413" y="0"/>
          <a:ext cx="2687226" cy="3255913"/>
        </a:xfrm>
        <a:prstGeom prst="roundRect">
          <a:avLst>
            <a:gd name="adj" fmla="val 100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7 min</a:t>
          </a:r>
        </a:p>
      </dsp:txBody>
      <dsp:txXfrm>
        <a:off x="5537413" y="1302365"/>
        <a:ext cx="2687226" cy="1302365"/>
      </dsp:txXfrm>
    </dsp:sp>
    <dsp:sp modelId="{8E025E97-6B6D-45FC-8AFC-AC5D7B99FE2E}">
      <dsp:nvSpPr>
        <dsp:cNvPr id="0" name=""/>
        <dsp:cNvSpPr/>
      </dsp:nvSpPr>
      <dsp:spPr>
        <a:xfrm>
          <a:off x="6593025" y="449463"/>
          <a:ext cx="576002" cy="576002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07BE3D-3894-498E-A790-5578FA0B386A}">
      <dsp:nvSpPr>
        <dsp:cNvPr id="0" name=""/>
        <dsp:cNvSpPr/>
      </dsp:nvSpPr>
      <dsp:spPr>
        <a:xfrm flipV="1">
          <a:off x="6002712" y="3174504"/>
          <a:ext cx="80601" cy="45717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200842-01D1-4791-B0D7-34368F694561}">
      <dsp:nvSpPr>
        <dsp:cNvPr id="0" name=""/>
        <dsp:cNvSpPr/>
      </dsp:nvSpPr>
      <dsp:spPr>
        <a:xfrm>
          <a:off x="1727" y="0"/>
          <a:ext cx="2687226" cy="3255913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/>
            <a:t>4 s</a:t>
          </a:r>
        </a:p>
      </dsp:txBody>
      <dsp:txXfrm>
        <a:off x="1727" y="1302365"/>
        <a:ext cx="2687226" cy="1302365"/>
      </dsp:txXfrm>
    </dsp:sp>
    <dsp:sp modelId="{09EF8349-E60E-4CC1-A0E1-16B439606263}">
      <dsp:nvSpPr>
        <dsp:cNvPr id="0" name=""/>
        <dsp:cNvSpPr/>
      </dsp:nvSpPr>
      <dsp:spPr>
        <a:xfrm>
          <a:off x="1057339" y="449463"/>
          <a:ext cx="576002" cy="57600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C61BB2-4569-43EB-90E1-B72BD35898F2}">
      <dsp:nvSpPr>
        <dsp:cNvPr id="0" name=""/>
        <dsp:cNvSpPr/>
      </dsp:nvSpPr>
      <dsp:spPr>
        <a:xfrm>
          <a:off x="2769570" y="0"/>
          <a:ext cx="2687226" cy="3255913"/>
        </a:xfrm>
        <a:prstGeom prst="roundRect">
          <a:avLst>
            <a:gd name="adj" fmla="val 10000"/>
          </a:avLst>
        </a:prstGeom>
        <a:solidFill>
          <a:srgbClr val="EA6B1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3  min</a:t>
          </a:r>
        </a:p>
      </dsp:txBody>
      <dsp:txXfrm>
        <a:off x="2769570" y="1302365"/>
        <a:ext cx="2687226" cy="1302365"/>
      </dsp:txXfrm>
    </dsp:sp>
    <dsp:sp modelId="{0BE6514E-3E9F-47A5-98CB-7025BF25A36C}">
      <dsp:nvSpPr>
        <dsp:cNvPr id="0" name=""/>
        <dsp:cNvSpPr/>
      </dsp:nvSpPr>
      <dsp:spPr>
        <a:xfrm>
          <a:off x="3825182" y="449463"/>
          <a:ext cx="576002" cy="57600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47E383-D628-4974-B182-08E11F678DD9}">
      <dsp:nvSpPr>
        <dsp:cNvPr id="0" name=""/>
        <dsp:cNvSpPr/>
      </dsp:nvSpPr>
      <dsp:spPr>
        <a:xfrm>
          <a:off x="5537413" y="0"/>
          <a:ext cx="2687226" cy="3255913"/>
        </a:xfrm>
        <a:prstGeom prst="roundRect">
          <a:avLst>
            <a:gd name="adj" fmla="val 10000"/>
          </a:avLst>
        </a:prstGeom>
        <a:solidFill>
          <a:srgbClr val="ED7C2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15 s</a:t>
          </a:r>
        </a:p>
      </dsp:txBody>
      <dsp:txXfrm>
        <a:off x="5537413" y="1302365"/>
        <a:ext cx="2687226" cy="1302365"/>
      </dsp:txXfrm>
    </dsp:sp>
    <dsp:sp modelId="{24C4BD0D-895C-4568-A896-752062ED08D6}">
      <dsp:nvSpPr>
        <dsp:cNvPr id="0" name=""/>
        <dsp:cNvSpPr/>
      </dsp:nvSpPr>
      <dsp:spPr>
        <a:xfrm>
          <a:off x="6593025" y="449463"/>
          <a:ext cx="576002" cy="576002"/>
        </a:xfrm>
        <a:prstGeom prst="ellipse">
          <a:avLst/>
        </a:prstGeom>
        <a:blipFill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07BE3D-3894-498E-A790-5578FA0B386A}">
      <dsp:nvSpPr>
        <dsp:cNvPr id="0" name=""/>
        <dsp:cNvSpPr/>
      </dsp:nvSpPr>
      <dsp:spPr>
        <a:xfrm flipV="1">
          <a:off x="6002712" y="3174504"/>
          <a:ext cx="80601" cy="45717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35E0D-C1A7-E44B-8449-24CEDFDBDC38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E6BC0-E079-514B-9CF8-A69BDCFDAD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2545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3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8057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4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2894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5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5625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F9976A-F086-42B8-AB2A-4EF983069F67}" type="slidenum">
              <a:rPr kumimoji="0" lang="fr-FR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800" b="0" i="0" u="none" strike="noStrike" kern="1200" cap="none" spc="-1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4479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F9976A-F086-42B8-AB2A-4EF983069F67}" type="slidenum">
              <a:rPr kumimoji="0" lang="fr-FR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800" b="0" i="0" u="none" strike="noStrike" kern="1200" cap="none" spc="-1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4075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8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61391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9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33256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10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4775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F9976A-F086-42B8-AB2A-4EF983069F67}" type="slidenum">
              <a:rPr kumimoji="0" lang="fr-FR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sz="1800" b="0" i="0" u="none" strike="noStrike" kern="1200" cap="none" spc="-1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8581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E886828-974D-CC44-9701-9B0B967251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597910AF-A1D6-464F-8903-AE84B836C2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30EF0A7-3EF0-9F43-AA96-0FACE3CF9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2153B84-23ED-3947-BFB1-CE7873B86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72F03A1-21DD-B54F-B293-5F304AED0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217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B2DDD2B-9340-8346-A42C-80B3A3D44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E1730D49-3E94-9346-BE0B-DC5B2F4DB7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85D2CB2-C75E-684D-9D4B-1ED7F644A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FAF009A-6411-314F-93A3-838EC6594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41D3C80-43B6-374A-BB98-0DCFE7134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279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484AFBA3-15D8-3A43-BA9A-58172CE225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5EEC34B7-FFC1-EF49-AF53-3B2664C0A1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A3954BD-3F39-A241-96AE-51FF386D2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1470936-71C8-D443-B3BF-A2BBBA391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19B9EE2-DBB7-4841-9821-6A34C2F8B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1583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837973" y="365040"/>
            <a:ext cx="1051495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733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837973" y="1825560"/>
            <a:ext cx="1051495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8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A4ED06E-8608-9C42-A769-F293E802C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7218B6D-D59D-1F43-B822-7703FA094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9D5BA73-291A-F04A-B83A-318208161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18ED678-351F-C140-88FA-90BACA80E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E2923DA-81EE-CE4B-89D4-CD6538396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0638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1674C73-3A73-8B47-8C25-D05D8D0E2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47EC18DB-8360-F942-BC1D-5748C469E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1B65A99-2C25-C94E-AE5D-849A70FE5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3B25D75-A2B3-BA49-B5DE-389A2D85D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6EE6DFE-283A-E641-8928-661ECFA10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32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15C0DB1-F4B5-D947-BD8E-73313EF20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1734F6B-B095-1D49-8A82-8263D3A408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ED1496B5-BEBA-8147-8251-DD1634A2D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1A10D572-47F1-3D48-AB29-B9379E6F6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0BCA4C3E-E216-0C41-BB8D-6946944F4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C5CAF5CA-F86F-D64F-838F-9487F0680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5373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36C5343-FA70-A94B-8E92-D377FCD23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2F9E439B-D43B-0F4E-9F1F-70BC0CF02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86187C67-C4C1-9640-8668-A1E1FEE01B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23F083E0-34AA-8048-B40C-1EC268ABFA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02EB4043-61E9-F940-B16A-953AA663FE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9CA33FB5-4D0B-794E-ADA7-748CB36CA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90199A0B-9FAC-964F-A9DA-D80AD8305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B395D3F5-06A4-3941-96F9-1621A2F83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750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8A7DDEA-656B-044A-82E7-168D326CA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766B2B12-8846-1C42-BBFB-C7356EFF7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B88F1411-6900-E24E-AF44-9BFDD8426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7C2BD963-C93C-7749-9689-D257AFE86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3610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890F82E5-9F45-9D4B-8270-7A0FA4C8F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3C3AC3F6-0741-C341-B9F4-3E4ABC767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AA60558F-666C-9D4F-812D-56707F22A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044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9C8DE9C-D568-0E4B-8AC6-2E37783FC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DD9F506-5D7A-F348-893F-FA405140F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27981735-C2FE-1940-897B-4CD92ACCE2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D674A5B2-C0AF-8441-8C1C-0786CE6FB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EA709442-37B9-B840-B04A-B6DDDA942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E8F6ED76-60DC-8342-A129-2AD262946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028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96B8512-1E28-7646-8829-EB1F9A704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FC2611EB-7042-8640-A9CF-1A9F2CD8FA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2E20FEA3-F1BF-394D-8584-2B39448CD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763D867F-86A6-4644-8C64-B16A54CBB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FDAB8423-0B71-B64A-84C6-DE23F3AC0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BE0AE5F9-5A20-064E-AD3B-FB2BD5FCF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257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9739A79B-4E36-A245-B118-3630B6E58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60AF001C-3812-9D4B-B82C-2D1685337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37DA02A-9B9D-704A-81AE-E5EA9F594E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95143-FFF9-7B42-B7AA-4B53DE0A4B38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7F3EB28-FF77-F147-A8C2-8D5FE981B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B197D5B-1872-5F4B-B082-29ECACF3D3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06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6.png"/><Relationship Id="rId4" Type="http://schemas.openxmlformats.org/officeDocument/2006/relationships/image" Target="../media/image75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0.png"/><Relationship Id="rId5" Type="http://schemas.openxmlformats.org/officeDocument/2006/relationships/image" Target="../media/image79.png"/><Relationship Id="rId4" Type="http://schemas.openxmlformats.org/officeDocument/2006/relationships/image" Target="../media/image7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1.png"/><Relationship Id="rId4" Type="http://schemas.openxmlformats.org/officeDocument/2006/relationships/image" Target="../media/image8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CustomShape 1"/>
          <p:cNvSpPr/>
          <p:nvPr/>
        </p:nvSpPr>
        <p:spPr>
          <a:xfrm>
            <a:off x="838658" y="365439"/>
            <a:ext cx="10513222" cy="13246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75" tIns="44989" rIns="89975" bIns="44989" anchor="ctr"/>
          <a:lstStyle/>
          <a:p>
            <a:pPr>
              <a:lnSpc>
                <a:spcPct val="90000"/>
              </a:lnSpc>
            </a:pPr>
            <a:r>
              <a:rPr lang="fr-FR" sz="4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Vendredi 19 juin séance 3 CM2</a:t>
            </a:r>
            <a:endParaRPr lang="fr-FR" sz="48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7" name="CustomShape 2"/>
          <p:cNvSpPr/>
          <p:nvPr/>
        </p:nvSpPr>
        <p:spPr>
          <a:xfrm>
            <a:off x="701531" y="1524128"/>
            <a:ext cx="10711170" cy="495151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560">
            <a:solidFill>
              <a:schemeClr val="accent2">
                <a:lumMod val="75000"/>
              </a:scheme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932519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2857525" y="5018193"/>
            <a:ext cx="9430772" cy="72836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5" tIns="45706" rIns="91415" bIns="45706" rtlCol="0" anchor="ctr"/>
          <a:lstStyle/>
          <a:p>
            <a:r>
              <a:rPr lang="fr-FR" sz="4000" dirty="0">
                <a:solidFill>
                  <a:srgbClr val="0070C0"/>
                </a:solidFill>
              </a:rPr>
              <a:t>   		</a:t>
            </a:r>
          </a:p>
        </p:txBody>
      </p:sp>
      <p:sp>
        <p:nvSpPr>
          <p:cNvPr id="7" name="Rectangle 6"/>
          <p:cNvSpPr/>
          <p:nvPr/>
        </p:nvSpPr>
        <p:spPr>
          <a:xfrm>
            <a:off x="12857525" y="5018193"/>
            <a:ext cx="9430592" cy="72836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5" tIns="45706" rIns="91415" bIns="45706" rtlCol="0" anchor="ctr"/>
          <a:lstStyle/>
          <a:p>
            <a:r>
              <a:rPr lang="fr-FR" sz="4000" dirty="0">
                <a:solidFill>
                  <a:srgbClr val="0070C0"/>
                </a:solidFill>
              </a:rPr>
              <a:t>   		           1    2    0    0 </a:t>
            </a:r>
          </a:p>
        </p:txBody>
      </p:sp>
      <p:sp>
        <p:nvSpPr>
          <p:cNvPr id="60" name="CustomShape 1">
            <a:extLst>
              <a:ext uri="{FF2B5EF4-FFF2-40B4-BE49-F238E27FC236}">
                <a16:creationId xmlns:a16="http://schemas.microsoft.com/office/drawing/2014/main" xmlns="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5" name="Groupe 4"/>
          <p:cNvGrpSpPr/>
          <p:nvPr/>
        </p:nvGrpSpPr>
        <p:grpSpPr>
          <a:xfrm>
            <a:off x="13727656" y="4589745"/>
            <a:ext cx="6335054" cy="1300167"/>
            <a:chOff x="2856434" y="3429000"/>
            <a:chExt cx="6336704" cy="1300336"/>
          </a:xfrm>
        </p:grpSpPr>
        <p:sp>
          <p:nvSpPr>
            <p:cNvPr id="2" name="Rectangle 1"/>
            <p:cNvSpPr/>
            <p:nvPr/>
          </p:nvSpPr>
          <p:spPr>
            <a:xfrm>
              <a:off x="3504506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401050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75297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03289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31281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59273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176165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87265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856434" y="3789040"/>
              <a:ext cx="72008" cy="94029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56434" y="4589512"/>
              <a:ext cx="6336704" cy="13982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121130" y="3789040"/>
              <a:ext cx="72008" cy="94029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au 2"/>
              <p:cNvGraphicFramePr>
                <a:graphicFrameLocks noGrp="1"/>
              </p:cNvGraphicFramePr>
              <p:nvPr/>
            </p:nvGraphicFramePr>
            <p:xfrm>
              <a:off x="13727653" y="4123110"/>
              <a:ext cx="6350940" cy="98359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05660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xmlns="" val="20002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xmlns="" val="20003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xmlns="" val="20004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xmlns="" val="20005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xmlns="" val="20006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xmlns="" val="20007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xmlns="" val="20008"/>
                        </a:ext>
                      </a:extLst>
                    </a:gridCol>
                  </a:tblGrid>
                  <a:tr h="548569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500" dirty="0">
                              <a:solidFill>
                                <a:schemeClr val="tx1"/>
                              </a:solidFill>
                            </a:rPr>
                            <a:t>Classe des</a:t>
                          </a:r>
                          <a:r>
                            <a:rPr lang="fr-FR" sz="1500" baseline="0" dirty="0">
                              <a:solidFill>
                                <a:schemeClr val="tx1"/>
                              </a:solidFill>
                            </a:rPr>
                            <a:t> milliers</a:t>
                          </a:r>
                          <a:endParaRPr lang="fr-FR" sz="15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16" marR="91416" marT="45714" marB="4571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500" dirty="0">
                              <a:solidFill>
                                <a:schemeClr val="tx1"/>
                              </a:solidFill>
                            </a:rPr>
                            <a:t>Classe des unités simples</a:t>
                          </a:r>
                        </a:p>
                      </a:txBody>
                      <a:tcPr marL="91416" marR="91416" marT="45714" marB="4571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500" dirty="0">
                              <a:solidFill>
                                <a:schemeClr val="tx1"/>
                              </a:solidFill>
                            </a:rPr>
                            <a:t>Partie décimale</a:t>
                          </a:r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  <a:tr h="43491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C</a:t>
                          </a:r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D</a:t>
                          </a:r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U</a:t>
                          </a:r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C</a:t>
                          </a:r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D</a:t>
                          </a:r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U</a:t>
                          </a:r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200" b="1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2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200" b="1" i="1" smtClean="0"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200" b="1" dirty="0"/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200" b="1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2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200" b="1" i="1" smtClean="0">
                                        <a:latin typeface="Cambria Math" panose="02040503050406030204" pitchFamily="18" charset="0"/>
                                      </a:rPr>
                                      <m:t>𝟏𝟎𝟎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200" b="1" dirty="0"/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200" b="1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2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200" b="1" i="1" smtClean="0">
                                        <a:latin typeface="Cambria Math" panose="02040503050406030204" pitchFamily="18" charset="0"/>
                                      </a:rPr>
                                      <m:t>𝟏𝟎𝟎𝟎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200" b="1" dirty="0"/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au 2"/>
              <p:cNvGraphicFramePr>
                <a:graphicFrameLocks noGrp="1"/>
              </p:cNvGraphicFramePr>
              <p:nvPr/>
            </p:nvGraphicFramePr>
            <p:xfrm>
              <a:off x="13727653" y="4123110"/>
              <a:ext cx="6350940" cy="98359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0566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val="20007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val="20008"/>
                        </a:ext>
                      </a:extLst>
                    </a:gridCol>
                  </a:tblGrid>
                  <a:tr h="548628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500" dirty="0">
                              <a:solidFill>
                                <a:schemeClr val="tx1"/>
                              </a:solidFill>
                            </a:rPr>
                            <a:t>Classe des</a:t>
                          </a:r>
                          <a:r>
                            <a:rPr lang="fr-FR" sz="1500" baseline="0" dirty="0">
                              <a:solidFill>
                                <a:schemeClr val="tx1"/>
                              </a:solidFill>
                            </a:rPr>
                            <a:t> milliers</a:t>
                          </a:r>
                          <a:endParaRPr lang="fr-FR" sz="15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16" marR="91416" marT="45714" marB="4571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500" dirty="0">
                              <a:solidFill>
                                <a:schemeClr val="tx1"/>
                              </a:solidFill>
                            </a:rPr>
                            <a:t>Classe des unités simples</a:t>
                          </a:r>
                        </a:p>
                      </a:txBody>
                      <a:tcPr marL="91416" marR="91416" marT="45714" marB="4571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500" dirty="0">
                              <a:solidFill>
                                <a:schemeClr val="tx1"/>
                              </a:solidFill>
                            </a:rPr>
                            <a:t>Partie décimale</a:t>
                          </a:r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3496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C</a:t>
                          </a:r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D</a:t>
                          </a:r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U</a:t>
                          </a:r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C</a:t>
                          </a:r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D</a:t>
                          </a:r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U</a:t>
                          </a:r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00000" t="-127778" r="-201724" b="-1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00000" t="-127778" r="-101724" b="-1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00000" t="-127778" r="-1724" b="-1111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2365EC6F-F2D1-914F-BCFD-BD7D23A45FEA}"/>
              </a:ext>
            </a:extLst>
          </p:cNvPr>
          <p:cNvSpPr/>
          <p:nvPr/>
        </p:nvSpPr>
        <p:spPr>
          <a:xfrm>
            <a:off x="7526757" y="5214759"/>
            <a:ext cx="325688" cy="7693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solidFill>
                  <a:srgbClr val="C00000"/>
                </a:solidFill>
              </a:rPr>
              <a:t>,</a:t>
            </a:r>
          </a:p>
        </p:txBody>
      </p:sp>
      <p:sp>
        <p:nvSpPr>
          <p:cNvPr id="24" name="Espace réservé du contenu 4">
            <a:extLst>
              <a:ext uri="{FF2B5EF4-FFF2-40B4-BE49-F238E27FC236}">
                <a16:creationId xmlns:a16="http://schemas.microsoft.com/office/drawing/2014/main" xmlns="" id="{89428BED-C0C6-475A-B909-AC47BF064EB4}"/>
              </a:ext>
            </a:extLst>
          </p:cNvPr>
          <p:cNvSpPr txBox="1">
            <a:spLocks/>
          </p:cNvSpPr>
          <p:nvPr/>
        </p:nvSpPr>
        <p:spPr>
          <a:xfrm>
            <a:off x="660045" y="488306"/>
            <a:ext cx="7479907" cy="27094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Quel est le centième de 12 centaines ?   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xmlns="" id="{5A2F6444-AABE-44BB-BDD0-456E670F751C}"/>
              </a:ext>
            </a:extLst>
          </p:cNvPr>
          <p:cNvSpPr txBox="1"/>
          <p:nvPr/>
        </p:nvSpPr>
        <p:spPr>
          <a:xfrm>
            <a:off x="3523903" y="2166053"/>
            <a:ext cx="13577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000" b="1" dirty="0">
                <a:solidFill>
                  <a:srgbClr val="C00000"/>
                </a:solidFill>
                <a:latin typeface="Calibri" panose="020F0502020204030204"/>
              </a:rPr>
              <a:t>12</a:t>
            </a: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7" name="Picture 2">
            <a:extLst>
              <a:ext uri="{FF2B5EF4-FFF2-40B4-BE49-F238E27FC236}">
                <a16:creationId xmlns:a16="http://schemas.microsoft.com/office/drawing/2014/main" xmlns="" id="{7155D140-CBEC-4CD9-9A82-446BF56886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3304" y="83975"/>
            <a:ext cx="3786187" cy="192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375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3.7037E-6 L -0.84453 -0.0013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27" y="-69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86 0.00556 L -0.89872 0.0013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99" y="-20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86 0.00556 L -0.89872 0.0013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99" y="-208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2.96296E-6 L -0.84518 -0.0002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66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9871 0.00139 L -0.83961 0.00023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5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42" presetClass="path" presetSubtype="0" accel="44000" decel="5600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83987 0.00023 L -0.78714 -0.00162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0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7" grpId="0" animBg="1"/>
      <p:bldP spid="7" grpId="1" animBg="1"/>
      <p:bldP spid="7" grpId="2" animBg="1"/>
      <p:bldP spid="22" grpId="0"/>
      <p:bldP spid="24" grpId="0" animBg="1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:a16="http://schemas.microsoft.com/office/drawing/2014/main" xmlns="" id="{E93F1DE0-E2F3-9347-A360-A34F1FD48100}"/>
              </a:ext>
            </a:extLst>
          </p:cNvPr>
          <p:cNvSpPr/>
          <p:nvPr/>
        </p:nvSpPr>
        <p:spPr>
          <a:xfrm>
            <a:off x="4930611" y="731444"/>
            <a:ext cx="4647069" cy="14140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:a16="http://schemas.microsoft.com/office/drawing/2014/main" xmlns="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5683623" y="488306"/>
            <a:ext cx="3419433" cy="15228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62" name="Espace réservé du contenu 4">
            <a:extLst>
              <a:ext uri="{FF2B5EF4-FFF2-40B4-BE49-F238E27FC236}">
                <a16:creationId xmlns:a16="http://schemas.microsoft.com/office/drawing/2014/main" xmlns="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660045" y="488306"/>
            <a:ext cx="6816520" cy="27094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Quel est le millième de 5 dizaines ?  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2EED9787-9686-403F-9492-92C49C0D79E9}"/>
              </a:ext>
            </a:extLst>
          </p:cNvPr>
          <p:cNvSpPr txBox="1"/>
          <p:nvPr/>
        </p:nvSpPr>
        <p:spPr>
          <a:xfrm>
            <a:off x="3378021" y="2011200"/>
            <a:ext cx="13577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000" b="1" noProof="0" dirty="0">
                <a:solidFill>
                  <a:srgbClr val="C00000"/>
                </a:solidFill>
                <a:latin typeface="Calibri" panose="020F0502020204030204"/>
              </a:rPr>
              <a:t>0,05</a:t>
            </a: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C3A8A58E-9738-49A9-A3D0-93CAD82F2CD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61197" y="11735"/>
            <a:ext cx="3130803" cy="1728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A7CBE61-4FE2-4BC2-8074-21047518A51A}"/>
              </a:ext>
            </a:extLst>
          </p:cNvPr>
          <p:cNvSpPr/>
          <p:nvPr/>
        </p:nvSpPr>
        <p:spPr>
          <a:xfrm>
            <a:off x="12859200" y="5018400"/>
            <a:ext cx="9432000" cy="7284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2" rIns="91427" bIns="45712" rtlCol="0" anchor="ctr"/>
          <a:lstStyle/>
          <a:p>
            <a:r>
              <a:rPr lang="fr-FR" sz="4000" dirty="0">
                <a:solidFill>
                  <a:srgbClr val="0070C0"/>
                </a:solidFill>
              </a:rPr>
              <a:t>   		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9E259E4-EE5A-4370-9761-7892BF56C39C}"/>
              </a:ext>
            </a:extLst>
          </p:cNvPr>
          <p:cNvSpPr/>
          <p:nvPr/>
        </p:nvSpPr>
        <p:spPr>
          <a:xfrm>
            <a:off x="12192000" y="5018400"/>
            <a:ext cx="9431820" cy="7284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2" rIns="91427" bIns="45712" rtlCol="0" anchor="ctr"/>
          <a:lstStyle/>
          <a:p>
            <a:r>
              <a:rPr lang="fr-FR" sz="4000" dirty="0">
                <a:solidFill>
                  <a:srgbClr val="0070C0"/>
                </a:solidFill>
              </a:rPr>
              <a:t>   		                             5    0</a:t>
            </a: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xmlns="" id="{42193F7B-13F5-4DFB-A63B-FF40F6BB6A2A}"/>
              </a:ext>
            </a:extLst>
          </p:cNvPr>
          <p:cNvGrpSpPr/>
          <p:nvPr/>
        </p:nvGrpSpPr>
        <p:grpSpPr>
          <a:xfrm>
            <a:off x="13729444" y="4589896"/>
            <a:ext cx="6335879" cy="1300336"/>
            <a:chOff x="2856434" y="3429000"/>
            <a:chExt cx="6336704" cy="1300336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470FD326-632A-4FC3-BE9F-2DBD04F4D232}"/>
                </a:ext>
              </a:extLst>
            </p:cNvPr>
            <p:cNvSpPr/>
            <p:nvPr/>
          </p:nvSpPr>
          <p:spPr>
            <a:xfrm>
              <a:off x="3504506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C028EFB4-E070-4525-9190-9152A3AD3F43}"/>
                </a:ext>
              </a:extLst>
            </p:cNvPr>
            <p:cNvSpPr/>
            <p:nvPr/>
          </p:nvSpPr>
          <p:spPr>
            <a:xfrm>
              <a:off x="8401050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3D33C003-CFBF-4B2B-A2CB-1F999D1862CD}"/>
                </a:ext>
              </a:extLst>
            </p:cNvPr>
            <p:cNvSpPr/>
            <p:nvPr/>
          </p:nvSpPr>
          <p:spPr>
            <a:xfrm>
              <a:off x="775297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58B27ADE-820B-41C8-AEF9-C45C5F84D5AD}"/>
                </a:ext>
              </a:extLst>
            </p:cNvPr>
            <p:cNvSpPr/>
            <p:nvPr/>
          </p:nvSpPr>
          <p:spPr>
            <a:xfrm>
              <a:off x="703289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7DE5D5D4-4790-47D5-9932-EF2818EABDBB}"/>
                </a:ext>
              </a:extLst>
            </p:cNvPr>
            <p:cNvSpPr/>
            <p:nvPr/>
          </p:nvSpPr>
          <p:spPr>
            <a:xfrm>
              <a:off x="631281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231DC39A-4CC4-40B1-8109-2FCFEFFA78EB}"/>
                </a:ext>
              </a:extLst>
            </p:cNvPr>
            <p:cNvSpPr/>
            <p:nvPr/>
          </p:nvSpPr>
          <p:spPr>
            <a:xfrm>
              <a:off x="559273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52B234AA-3AAB-4EE8-9C94-5F5E26AAC7DA}"/>
                </a:ext>
              </a:extLst>
            </p:cNvPr>
            <p:cNvSpPr/>
            <p:nvPr/>
          </p:nvSpPr>
          <p:spPr>
            <a:xfrm>
              <a:off x="4176165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24AE74E1-3F34-4F66-847C-DDA38798B032}"/>
                </a:ext>
              </a:extLst>
            </p:cNvPr>
            <p:cNvSpPr/>
            <p:nvPr/>
          </p:nvSpPr>
          <p:spPr>
            <a:xfrm>
              <a:off x="487265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1318E114-6038-449A-9CFB-EE8F82F36F42}"/>
                </a:ext>
              </a:extLst>
            </p:cNvPr>
            <p:cNvSpPr/>
            <p:nvPr/>
          </p:nvSpPr>
          <p:spPr>
            <a:xfrm>
              <a:off x="2856434" y="3789040"/>
              <a:ext cx="72008" cy="94029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7BE5B76B-7874-4674-931B-5442A02800BF}"/>
                </a:ext>
              </a:extLst>
            </p:cNvPr>
            <p:cNvSpPr/>
            <p:nvPr/>
          </p:nvSpPr>
          <p:spPr>
            <a:xfrm>
              <a:off x="2856434" y="4589512"/>
              <a:ext cx="6336704" cy="13982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8334E901-6229-447D-85D4-0C78C8A4E75D}"/>
                </a:ext>
              </a:extLst>
            </p:cNvPr>
            <p:cNvSpPr/>
            <p:nvPr/>
          </p:nvSpPr>
          <p:spPr>
            <a:xfrm>
              <a:off x="9121130" y="3789040"/>
              <a:ext cx="72008" cy="94029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1" name="Tableau 20">
                <a:extLst>
                  <a:ext uri="{FF2B5EF4-FFF2-40B4-BE49-F238E27FC236}">
                    <a16:creationId xmlns:a16="http://schemas.microsoft.com/office/drawing/2014/main" xmlns="" id="{EF297B07-5698-4978-ABB8-29DB894F81B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3729441" y="4123200"/>
              <a:ext cx="6351768" cy="98361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05752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705752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  <a:gridCol w="705752">
                      <a:extLst>
                        <a:ext uri="{9D8B030D-6E8A-4147-A177-3AD203B41FA5}">
                          <a16:colId xmlns:a16="http://schemas.microsoft.com/office/drawing/2014/main" xmlns="" val="20002"/>
                        </a:ext>
                      </a:extLst>
                    </a:gridCol>
                    <a:gridCol w="705752">
                      <a:extLst>
                        <a:ext uri="{9D8B030D-6E8A-4147-A177-3AD203B41FA5}">
                          <a16:colId xmlns:a16="http://schemas.microsoft.com/office/drawing/2014/main" xmlns="" val="20003"/>
                        </a:ext>
                      </a:extLst>
                    </a:gridCol>
                    <a:gridCol w="705752">
                      <a:extLst>
                        <a:ext uri="{9D8B030D-6E8A-4147-A177-3AD203B41FA5}">
                          <a16:colId xmlns:a16="http://schemas.microsoft.com/office/drawing/2014/main" xmlns="" val="20004"/>
                        </a:ext>
                      </a:extLst>
                    </a:gridCol>
                    <a:gridCol w="705752">
                      <a:extLst>
                        <a:ext uri="{9D8B030D-6E8A-4147-A177-3AD203B41FA5}">
                          <a16:colId xmlns:a16="http://schemas.microsoft.com/office/drawing/2014/main" xmlns="" val="20005"/>
                        </a:ext>
                      </a:extLst>
                    </a:gridCol>
                    <a:gridCol w="705752">
                      <a:extLst>
                        <a:ext uri="{9D8B030D-6E8A-4147-A177-3AD203B41FA5}">
                          <a16:colId xmlns:a16="http://schemas.microsoft.com/office/drawing/2014/main" xmlns="" val="20006"/>
                        </a:ext>
                      </a:extLst>
                    </a:gridCol>
                    <a:gridCol w="705752">
                      <a:extLst>
                        <a:ext uri="{9D8B030D-6E8A-4147-A177-3AD203B41FA5}">
                          <a16:colId xmlns:a16="http://schemas.microsoft.com/office/drawing/2014/main" xmlns="" val="20007"/>
                        </a:ext>
                      </a:extLst>
                    </a:gridCol>
                    <a:gridCol w="705752">
                      <a:extLst>
                        <a:ext uri="{9D8B030D-6E8A-4147-A177-3AD203B41FA5}">
                          <a16:colId xmlns:a16="http://schemas.microsoft.com/office/drawing/2014/main" xmlns="" val="20008"/>
                        </a:ext>
                      </a:extLst>
                    </a:gridCol>
                  </a:tblGrid>
                  <a:tr h="54864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500" dirty="0">
                              <a:solidFill>
                                <a:schemeClr val="tx1"/>
                              </a:solidFill>
                            </a:rPr>
                            <a:t>Classe des</a:t>
                          </a:r>
                          <a:r>
                            <a:rPr lang="fr-FR" sz="1500" baseline="0" dirty="0">
                              <a:solidFill>
                                <a:schemeClr val="tx1"/>
                              </a:solidFill>
                            </a:rPr>
                            <a:t> milliers</a:t>
                          </a:r>
                          <a:endParaRPr lang="fr-FR" sz="15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28" marR="9142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500" dirty="0">
                              <a:solidFill>
                                <a:schemeClr val="tx1"/>
                              </a:solidFill>
                            </a:rPr>
                            <a:t>Classe des unités simples</a:t>
                          </a:r>
                        </a:p>
                      </a:txBody>
                      <a:tcPr marL="91428" marR="9142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500" dirty="0">
                              <a:solidFill>
                                <a:schemeClr val="tx1"/>
                              </a:solidFill>
                            </a:rPr>
                            <a:t>Partie décimale</a:t>
                          </a:r>
                        </a:p>
                      </a:txBody>
                      <a:tcPr marL="91428" marR="91428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  <a:tr h="4022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C</a:t>
                          </a:r>
                        </a:p>
                      </a:txBody>
                      <a:tcPr marL="91428" marR="91428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D</a:t>
                          </a:r>
                        </a:p>
                      </a:txBody>
                      <a:tcPr marL="91428" marR="91428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U</a:t>
                          </a:r>
                        </a:p>
                      </a:txBody>
                      <a:tcPr marL="91428" marR="91428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C</a:t>
                          </a:r>
                        </a:p>
                      </a:txBody>
                      <a:tcPr marL="91428" marR="91428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D</a:t>
                          </a:r>
                        </a:p>
                      </a:txBody>
                      <a:tcPr marL="91428" marR="91428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U</a:t>
                          </a:r>
                        </a:p>
                      </a:txBody>
                      <a:tcPr marL="91428" marR="91428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200" b="1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2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200" b="1" i="1" smtClean="0"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200" b="1" dirty="0"/>
                        </a:p>
                      </a:txBody>
                      <a:tcPr marL="91428" marR="91428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200" b="1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2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200" b="1" i="1" smtClean="0">
                                        <a:latin typeface="Cambria Math" panose="02040503050406030204" pitchFamily="18" charset="0"/>
                                      </a:rPr>
                                      <m:t>𝟏𝟎𝟎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200" b="1" dirty="0"/>
                        </a:p>
                      </a:txBody>
                      <a:tcPr marL="91428" marR="91428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200" b="1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2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200" b="1" i="1" smtClean="0">
                                        <a:latin typeface="Cambria Math" panose="02040503050406030204" pitchFamily="18" charset="0"/>
                                      </a:rPr>
                                      <m:t>𝟏𝟎𝟎𝟎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200" b="1" dirty="0"/>
                        </a:p>
                      </a:txBody>
                      <a:tcPr marL="91428" marR="91428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1" name="Tableau 20">
                <a:extLst>
                  <a:ext uri="{FF2B5EF4-FFF2-40B4-BE49-F238E27FC236}">
                    <a16:creationId xmlns:a16="http://schemas.microsoft.com/office/drawing/2014/main" id="{EF297B07-5698-4978-ABB8-29DB894F81B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3729441" y="4123200"/>
              <a:ext cx="6351768" cy="98361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0575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0575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0575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05752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05752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705752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705752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705752">
                      <a:extLst>
                        <a:ext uri="{9D8B030D-6E8A-4147-A177-3AD203B41FA5}">
                          <a16:colId xmlns:a16="http://schemas.microsoft.com/office/drawing/2014/main" val="20007"/>
                        </a:ext>
                      </a:extLst>
                    </a:gridCol>
                    <a:gridCol w="705752">
                      <a:extLst>
                        <a:ext uri="{9D8B030D-6E8A-4147-A177-3AD203B41FA5}">
                          <a16:colId xmlns:a16="http://schemas.microsoft.com/office/drawing/2014/main" val="20008"/>
                        </a:ext>
                      </a:extLst>
                    </a:gridCol>
                  </a:tblGrid>
                  <a:tr h="54864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500" dirty="0">
                              <a:solidFill>
                                <a:schemeClr val="tx1"/>
                              </a:solidFill>
                            </a:rPr>
                            <a:t>Classe des</a:t>
                          </a:r>
                          <a:r>
                            <a:rPr lang="fr-FR" sz="1500" baseline="0" dirty="0">
                              <a:solidFill>
                                <a:schemeClr val="tx1"/>
                              </a:solidFill>
                            </a:rPr>
                            <a:t> milliers</a:t>
                          </a:r>
                          <a:endParaRPr lang="fr-FR" sz="15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28" marR="9142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500" dirty="0">
                              <a:solidFill>
                                <a:schemeClr val="tx1"/>
                              </a:solidFill>
                            </a:rPr>
                            <a:t>Classe des unités simples</a:t>
                          </a:r>
                        </a:p>
                      </a:txBody>
                      <a:tcPr marL="91428" marR="9142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500" dirty="0">
                              <a:solidFill>
                                <a:schemeClr val="tx1"/>
                              </a:solidFill>
                            </a:rPr>
                            <a:t>Partie décimale</a:t>
                          </a:r>
                        </a:p>
                      </a:txBody>
                      <a:tcPr marL="91428" marR="91428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3497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C</a:t>
                          </a:r>
                        </a:p>
                      </a:txBody>
                      <a:tcPr marL="91428" marR="91428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D</a:t>
                          </a:r>
                        </a:p>
                      </a:txBody>
                      <a:tcPr marL="91428" marR="91428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U</a:t>
                          </a:r>
                        </a:p>
                      </a:txBody>
                      <a:tcPr marL="91428" marR="91428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C</a:t>
                          </a:r>
                        </a:p>
                      </a:txBody>
                      <a:tcPr marL="91428" marR="91428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D</a:t>
                          </a:r>
                        </a:p>
                      </a:txBody>
                      <a:tcPr marL="91428" marR="91428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U</a:t>
                          </a:r>
                        </a:p>
                      </a:txBody>
                      <a:tcPr marL="91428" marR="91428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91428" marR="91428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600000" t="-127778" r="-201724" b="-1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91428" marR="91428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700000" t="-127778" r="-101724" b="-1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91428" marR="91428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800000" t="-127778" r="-1724" b="-1111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4A7549DA-6346-4F18-AA66-7C71B8F5583E}"/>
              </a:ext>
            </a:extLst>
          </p:cNvPr>
          <p:cNvSpPr/>
          <p:nvPr/>
        </p:nvSpPr>
        <p:spPr>
          <a:xfrm>
            <a:off x="7526757" y="5214759"/>
            <a:ext cx="325688" cy="7693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solidFill>
                  <a:srgbClr val="C00000"/>
                </a:solidFill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4255716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3.7037E-6 L -0.84453 -0.0013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27" y="-69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86 0.00556 L -0.89872 0.0013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99" y="-20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87 0.00556 L -0.8987 0.0013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92" y="-208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2.96296E-6 L -0.84518 -0.0002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66" y="-2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987 0.00139 L -0.83958 0.00023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6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42" presetClass="path" presetSubtype="0" accel="44000" decel="5600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83984 0.00023 L -0.78711 -0.00162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0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42" presetClass="path" presetSubtype="0" accel="36000" decel="28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8757 -0.00162 L -0.72167 -0.00162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9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5" grpId="0"/>
      <p:bldP spid="7" grpId="0" animBg="1"/>
      <p:bldP spid="7" grpId="1" animBg="1"/>
      <p:bldP spid="8" grpId="0" animBg="1"/>
      <p:bldP spid="8" grpId="1" animBg="1"/>
      <p:bldP spid="8" grpId="2" animBg="1"/>
      <p:bldP spid="8" grpId="3" animBg="1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598" y="1122965"/>
            <a:ext cx="9446141" cy="2386978"/>
          </a:xfrm>
        </p:spPr>
        <p:txBody>
          <a:bodyPr>
            <a:normAutofit/>
          </a:bodyPr>
          <a:lstStyle/>
          <a:p>
            <a:r>
              <a:rPr lang="fr-FR" sz="7998" dirty="0">
                <a:solidFill>
                  <a:srgbClr val="7030A0"/>
                </a:solidFill>
                <a:latin typeface="Comic Sans MS" panose="030F0702030302020204" pitchFamily="66" charset="0"/>
              </a:rPr>
              <a:t>Nombres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77934" y="3601994"/>
            <a:ext cx="9571813" cy="165533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fr-FR" sz="3600" dirty="0"/>
              <a:t>Nombres décimaux et mesures de longueurs</a:t>
            </a:r>
          </a:p>
        </p:txBody>
      </p:sp>
    </p:spTree>
    <p:extLst>
      <p:ext uri="{BB962C8B-B14F-4D97-AF65-F5344CB8AC3E}">
        <p14:creationId xmlns:p14="http://schemas.microsoft.com/office/powerpoint/2010/main" val="589442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50F3AD2-6EEC-4851-AAB7-801FA0B7C635}"/>
              </a:ext>
            </a:extLst>
          </p:cNvPr>
          <p:cNvSpPr/>
          <p:nvPr/>
        </p:nvSpPr>
        <p:spPr>
          <a:xfrm>
            <a:off x="0" y="101391"/>
            <a:ext cx="117258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solidFill>
                  <a:srgbClr val="7030A0"/>
                </a:solidFill>
              </a:rPr>
              <a:t>Faire le lien entre les unités de numération et les unités de mesure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5ADDAE53-5265-4FBE-8538-186DD0BBE050}"/>
              </a:ext>
            </a:extLst>
          </p:cNvPr>
          <p:cNvSpPr/>
          <p:nvPr/>
        </p:nvSpPr>
        <p:spPr>
          <a:xfrm>
            <a:off x="390371" y="1397675"/>
            <a:ext cx="109450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u="sng" dirty="0"/>
              <a:t>Compare ces différentes écritures et trouve l’intrus </a:t>
            </a:r>
            <a:r>
              <a:rPr lang="fr-FR" sz="3200" dirty="0"/>
              <a:t>:</a:t>
            </a:r>
          </a:p>
          <a:p>
            <a:endParaRPr lang="fr-FR" sz="3200" dirty="0"/>
          </a:p>
          <a:p>
            <a:r>
              <a:rPr lang="fr-FR" sz="3200" dirty="0"/>
              <a:t> 205 cm - 20,5 dm - 2 m 50 mm - 250 cm - 2 050 mm - 2,05 m</a:t>
            </a:r>
          </a:p>
        </p:txBody>
      </p:sp>
    </p:spTree>
    <p:extLst>
      <p:ext uri="{BB962C8B-B14F-4D97-AF65-F5344CB8AC3E}">
        <p14:creationId xmlns:p14="http://schemas.microsoft.com/office/powerpoint/2010/main" val="2269631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8641C585-17C7-4C0F-9606-94D1769E1F9B}"/>
              </a:ext>
            </a:extLst>
          </p:cNvPr>
          <p:cNvSpPr txBox="1"/>
          <p:nvPr/>
        </p:nvSpPr>
        <p:spPr>
          <a:xfrm>
            <a:off x="430306" y="1452282"/>
            <a:ext cx="107217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/>
              <a:t>Complète</a:t>
            </a:r>
            <a:r>
              <a:rPr lang="fr-FR" sz="3200" dirty="0"/>
              <a:t>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28DAA3B2-CBC4-44AD-8187-3B81A10D810B}"/>
              </a:ext>
            </a:extLst>
          </p:cNvPr>
          <p:cNvSpPr txBox="1"/>
          <p:nvPr/>
        </p:nvSpPr>
        <p:spPr>
          <a:xfrm>
            <a:off x="3990109" y="54057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AB4695B-16F0-4C94-A05A-E12E2D1D4A75}"/>
              </a:ext>
            </a:extLst>
          </p:cNvPr>
          <p:cNvSpPr/>
          <p:nvPr/>
        </p:nvSpPr>
        <p:spPr>
          <a:xfrm>
            <a:off x="251012" y="208560"/>
            <a:ext cx="117258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>
                <a:solidFill>
                  <a:srgbClr val="7030A0"/>
                </a:solidFill>
              </a:rPr>
              <a:t>Faire le lien entre les unités de numération et les unités de mesure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F0C0C2B5-9072-419F-976D-958EAAE9F40F}"/>
              </a:ext>
            </a:extLst>
          </p:cNvPr>
          <p:cNvSpPr txBox="1"/>
          <p:nvPr/>
        </p:nvSpPr>
        <p:spPr>
          <a:xfrm>
            <a:off x="202660" y="2151727"/>
            <a:ext cx="4625788" cy="1754326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endParaRPr lang="fr-FR" sz="3600" dirty="0"/>
          </a:p>
          <a:p>
            <a:pPr algn="ctr"/>
            <a:r>
              <a:rPr lang="fr-FR" sz="3600" dirty="0"/>
              <a:t>2 km 8 m =              km</a:t>
            </a:r>
          </a:p>
          <a:p>
            <a:pPr algn="ctr"/>
            <a:endParaRPr lang="fr-FR" sz="3600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0B68D7BA-451C-43C6-8F75-777CA7D39519}"/>
              </a:ext>
            </a:extLst>
          </p:cNvPr>
          <p:cNvSpPr txBox="1"/>
          <p:nvPr/>
        </p:nvSpPr>
        <p:spPr>
          <a:xfrm>
            <a:off x="2530062" y="2697232"/>
            <a:ext cx="12746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C00000"/>
                </a:solidFill>
              </a:rPr>
              <a:t>…   </a:t>
            </a:r>
          </a:p>
        </p:txBody>
      </p:sp>
    </p:spTree>
    <p:extLst>
      <p:ext uri="{BB962C8B-B14F-4D97-AF65-F5344CB8AC3E}">
        <p14:creationId xmlns:p14="http://schemas.microsoft.com/office/powerpoint/2010/main" val="2808475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8641C585-17C7-4C0F-9606-94D1769E1F9B}"/>
              </a:ext>
            </a:extLst>
          </p:cNvPr>
          <p:cNvSpPr txBox="1"/>
          <p:nvPr/>
        </p:nvSpPr>
        <p:spPr>
          <a:xfrm>
            <a:off x="430306" y="1452282"/>
            <a:ext cx="107217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/>
              <a:t>Complète</a:t>
            </a:r>
            <a:r>
              <a:rPr lang="fr-FR" sz="3200" dirty="0"/>
              <a:t>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98C05B1B-C27F-4252-AE9B-4B2CC087AC5E}"/>
              </a:ext>
            </a:extLst>
          </p:cNvPr>
          <p:cNvSpPr txBox="1"/>
          <p:nvPr/>
        </p:nvSpPr>
        <p:spPr>
          <a:xfrm>
            <a:off x="202660" y="2151727"/>
            <a:ext cx="4625788" cy="1754326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endParaRPr lang="fr-FR" sz="3600" dirty="0"/>
          </a:p>
          <a:p>
            <a:pPr algn="ctr"/>
            <a:r>
              <a:rPr lang="fr-FR" sz="3600" dirty="0"/>
              <a:t>2 km 8 m =              km</a:t>
            </a:r>
          </a:p>
          <a:p>
            <a:pPr algn="ctr"/>
            <a:endParaRPr lang="fr-FR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xmlns="" id="{6BDA7FCA-DBEE-450F-8349-CD95726436F8}"/>
                  </a:ext>
                </a:extLst>
              </p:cNvPr>
              <p:cNvSpPr txBox="1"/>
              <p:nvPr/>
            </p:nvSpPr>
            <p:spPr>
              <a:xfrm>
                <a:off x="6096000" y="4294933"/>
                <a:ext cx="5541818" cy="7918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dirty="0">
                    <a:solidFill>
                      <a:srgbClr val="0070C0"/>
                    </a:solidFill>
                  </a:rPr>
                  <a:t>2 km 8 m = 2 km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2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2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fr-FR" sz="32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</m:oMath>
                </a14:m>
                <a:r>
                  <a:rPr lang="fr-FR" sz="3200" dirty="0">
                    <a:solidFill>
                      <a:srgbClr val="0070C0"/>
                    </a:solidFill>
                  </a:rPr>
                  <a:t>  km </a:t>
                </a:r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6BDA7FCA-DBEE-450F-8349-CD95726436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294933"/>
                <a:ext cx="5541818" cy="791820"/>
              </a:xfrm>
              <a:prstGeom prst="rect">
                <a:avLst/>
              </a:prstGeom>
              <a:blipFill>
                <a:blip r:embed="rId2"/>
                <a:stretch>
                  <a:fillRect l="-2750" b="-1317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AAECFBB5-1592-4AE8-AD9A-697061F9ABBF}"/>
              </a:ext>
            </a:extLst>
          </p:cNvPr>
          <p:cNvSpPr txBox="1"/>
          <p:nvPr/>
        </p:nvSpPr>
        <p:spPr>
          <a:xfrm>
            <a:off x="6096000" y="5158364"/>
            <a:ext cx="5541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2 km 8 m = 2,008 km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28DAA3B2-CBC4-44AD-8187-3B81A10D810B}"/>
              </a:ext>
            </a:extLst>
          </p:cNvPr>
          <p:cNvSpPr txBox="1"/>
          <p:nvPr/>
        </p:nvSpPr>
        <p:spPr>
          <a:xfrm>
            <a:off x="3990109" y="54057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0B68D7BA-451C-43C6-8F75-777CA7D39519}"/>
              </a:ext>
            </a:extLst>
          </p:cNvPr>
          <p:cNvSpPr txBox="1"/>
          <p:nvPr/>
        </p:nvSpPr>
        <p:spPr>
          <a:xfrm>
            <a:off x="2639443" y="2705724"/>
            <a:ext cx="12746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C00000"/>
                </a:solidFill>
              </a:rPr>
              <a:t>2,008  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6079CCF-980E-4193-873D-C50975CC0510}"/>
              </a:ext>
            </a:extLst>
          </p:cNvPr>
          <p:cNvSpPr/>
          <p:nvPr/>
        </p:nvSpPr>
        <p:spPr>
          <a:xfrm>
            <a:off x="251012" y="208560"/>
            <a:ext cx="117258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>
                <a:solidFill>
                  <a:srgbClr val="7030A0"/>
                </a:solidFill>
              </a:rPr>
              <a:t>Faire le lien entre les unités de numération et les unités de mesure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B42AC61F-7014-4C20-A741-5DDF76028C4B}"/>
              </a:ext>
            </a:extLst>
          </p:cNvPr>
          <p:cNvSpPr/>
          <p:nvPr/>
        </p:nvSpPr>
        <p:spPr>
          <a:xfrm>
            <a:off x="5258322" y="2408517"/>
            <a:ext cx="6917335" cy="72427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  <p:txBody>
          <a:bodyPr lIns="91426" tIns="45712" rIns="91426" bIns="45712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	   </a:t>
            </a:r>
            <a:r>
              <a:rPr kumimoji="0" lang="fr-FR" sz="4000" b="0" i="0" u="none" strike="noStrike" kern="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</a:t>
            </a:r>
            <a:r>
              <a:rPr lang="fr-FR" sz="4000" kern="0" dirty="0">
                <a:latin typeface="Calibri"/>
              </a:rPr>
              <a:t> 2             8</a:t>
            </a:r>
            <a:endParaRPr kumimoji="0" lang="fr-FR" sz="4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31" name="Tableau 30">
            <a:extLst>
              <a:ext uri="{FF2B5EF4-FFF2-40B4-BE49-F238E27FC236}">
                <a16:creationId xmlns:a16="http://schemas.microsoft.com/office/drawing/2014/main" xmlns="" id="{1EFA9792-AA64-45CD-8993-58AE78AD0B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346294"/>
              </p:ext>
            </p:extLst>
          </p:nvPr>
        </p:nvGraphicFramePr>
        <p:xfrm>
          <a:off x="6739693" y="1235135"/>
          <a:ext cx="5192568" cy="1219200"/>
        </p:xfrm>
        <a:graphic>
          <a:graphicData uri="http://schemas.openxmlformats.org/drawingml/2006/table">
            <a:tbl>
              <a:tblPr firstRow="1" bandRow="1"/>
              <a:tblGrid>
                <a:gridCol w="5769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7695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7695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7695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7695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7695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7695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76952">
                  <a:extLst>
                    <a:ext uri="{9D8B030D-6E8A-4147-A177-3AD203B41FA5}">
                      <a16:colId xmlns:a16="http://schemas.microsoft.com/office/drawing/2014/main" xmlns="" val="2715557917"/>
                    </a:ext>
                  </a:extLst>
                </a:gridCol>
                <a:gridCol w="57695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538480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</a:t>
                      </a:r>
                      <a:r>
                        <a:rPr lang="fr-FR" sz="1500" baseline="0" dirty="0">
                          <a:solidFill>
                            <a:schemeClr val="tx1"/>
                          </a:solidFill>
                        </a:rPr>
                        <a:t> des milliers</a:t>
                      </a:r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 des unités simples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  <a:p>
                      <a:pPr algn="ctr"/>
                      <a:r>
                        <a:rPr lang="fr-FR" sz="1900" b="1" dirty="0"/>
                        <a:t>km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  <a:p>
                      <a:pPr algn="ctr"/>
                      <a:r>
                        <a:rPr lang="fr-FR" sz="1900" b="1" dirty="0"/>
                        <a:t>hm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>
                          <a:solidFill>
                            <a:schemeClr val="tx1"/>
                          </a:solidFill>
                        </a:rPr>
                        <a:t>U</a:t>
                      </a:r>
                    </a:p>
                    <a:p>
                      <a:pPr algn="ctr"/>
                      <a:r>
                        <a:rPr lang="fr-FR" sz="1900" b="1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pSp>
        <p:nvGrpSpPr>
          <p:cNvPr id="32" name="Groupe 31">
            <a:extLst>
              <a:ext uri="{FF2B5EF4-FFF2-40B4-BE49-F238E27FC236}">
                <a16:creationId xmlns:a16="http://schemas.microsoft.com/office/drawing/2014/main" xmlns="" id="{B56154F9-D411-4B38-96DA-4F50C5ABEEA1}"/>
              </a:ext>
            </a:extLst>
          </p:cNvPr>
          <p:cNvGrpSpPr/>
          <p:nvPr/>
        </p:nvGrpSpPr>
        <p:grpSpPr>
          <a:xfrm>
            <a:off x="10311594" y="1132808"/>
            <a:ext cx="845915" cy="1064893"/>
            <a:chOff x="18830619" y="3897039"/>
            <a:chExt cx="845915" cy="1064893"/>
          </a:xfrm>
        </p:grpSpPr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xmlns="" id="{156BE8CC-05EF-483B-9EAF-CABD322880E5}"/>
                </a:ext>
              </a:extLst>
            </p:cNvPr>
            <p:cNvSpPr txBox="1"/>
            <p:nvPr/>
          </p:nvSpPr>
          <p:spPr>
            <a:xfrm rot="16200000">
              <a:off x="18503495" y="4266837"/>
              <a:ext cx="9620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dixièmes</a:t>
              </a: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xmlns="" id="{83C0FC19-0A0F-48A5-9D1A-60778E9C59B4}"/>
                </a:ext>
              </a:extLst>
            </p:cNvPr>
            <p:cNvSpPr txBox="1"/>
            <p:nvPr/>
          </p:nvSpPr>
          <p:spPr>
            <a:xfrm rot="16200000">
              <a:off x="18990199" y="4275597"/>
              <a:ext cx="106489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centièmes</a:t>
              </a: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8ADFE1FD-9391-4455-9729-520CDF7D3608}"/>
              </a:ext>
            </a:extLst>
          </p:cNvPr>
          <p:cNvSpPr/>
          <p:nvPr/>
        </p:nvSpPr>
        <p:spPr>
          <a:xfrm>
            <a:off x="10238409" y="2053096"/>
            <a:ext cx="514886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dm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1FBEF4E2-229E-492A-9B79-7C6F5FBE7366}"/>
              </a:ext>
            </a:extLst>
          </p:cNvPr>
          <p:cNvSpPr/>
          <p:nvPr/>
        </p:nvSpPr>
        <p:spPr>
          <a:xfrm>
            <a:off x="10771313" y="2046184"/>
            <a:ext cx="486031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cm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2431DFFD-D53B-48C9-BCF2-8E6280843FA9}"/>
              </a:ext>
            </a:extLst>
          </p:cNvPr>
          <p:cNvSpPr/>
          <p:nvPr/>
        </p:nvSpPr>
        <p:spPr>
          <a:xfrm>
            <a:off x="11331086" y="2050286"/>
            <a:ext cx="582212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mm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xmlns="" id="{D9976EE6-EF5E-43A4-8C97-69EBBE1EE695}"/>
              </a:ext>
            </a:extLst>
          </p:cNvPr>
          <p:cNvSpPr txBox="1"/>
          <p:nvPr/>
        </p:nvSpPr>
        <p:spPr>
          <a:xfrm rot="16200000">
            <a:off x="11064365" y="1511365"/>
            <a:ext cx="10648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kern="0" dirty="0">
                <a:solidFill>
                  <a:prstClr val="black"/>
                </a:solidFill>
              </a:rPr>
              <a:t>mill</a:t>
            </a:r>
            <a:r>
              <a:rPr kumimoji="0" lang="fr-FR" sz="1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ièmes</a:t>
            </a:r>
            <a:endParaRPr kumimoji="0" lang="fr-FR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39" name="Groupe 38">
            <a:extLst>
              <a:ext uri="{FF2B5EF4-FFF2-40B4-BE49-F238E27FC236}">
                <a16:creationId xmlns:a16="http://schemas.microsoft.com/office/drawing/2014/main" xmlns="" id="{0F37F2D9-BAC7-4A06-8E97-8BFD3AACC5BE}"/>
              </a:ext>
            </a:extLst>
          </p:cNvPr>
          <p:cNvGrpSpPr/>
          <p:nvPr/>
        </p:nvGrpSpPr>
        <p:grpSpPr>
          <a:xfrm>
            <a:off x="6717752" y="2427174"/>
            <a:ext cx="5236450" cy="838210"/>
            <a:chOff x="3776218" y="3990054"/>
            <a:chExt cx="5236450" cy="838210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xmlns="" id="{27561667-0B15-47BF-A57D-FD315D83FB14}"/>
                </a:ext>
              </a:extLst>
            </p:cNvPr>
            <p:cNvSpPr/>
            <p:nvPr/>
          </p:nvSpPr>
          <p:spPr>
            <a:xfrm>
              <a:off x="6625627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xmlns="" id="{80F47D35-7D32-4EB3-8472-CCA797306F1C}"/>
                </a:ext>
              </a:extLst>
            </p:cNvPr>
            <p:cNvSpPr/>
            <p:nvPr/>
          </p:nvSpPr>
          <p:spPr>
            <a:xfrm>
              <a:off x="6093498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xmlns="" id="{CF3FFDCA-015D-4A20-B486-E888E0164269}"/>
                </a:ext>
              </a:extLst>
            </p:cNvPr>
            <p:cNvSpPr/>
            <p:nvPr/>
          </p:nvSpPr>
          <p:spPr>
            <a:xfrm>
              <a:off x="5502244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xmlns="" id="{722D8B55-CA2A-4D63-BF41-6BCBA66F9ACB}"/>
                </a:ext>
              </a:extLst>
            </p:cNvPr>
            <p:cNvSpPr/>
            <p:nvPr/>
          </p:nvSpPr>
          <p:spPr>
            <a:xfrm>
              <a:off x="4910991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xmlns="" id="{A3B6FDAB-0134-4B01-BE0E-1A5041EA9A70}"/>
                </a:ext>
              </a:extLst>
            </p:cNvPr>
            <p:cNvSpPr/>
            <p:nvPr/>
          </p:nvSpPr>
          <p:spPr>
            <a:xfrm>
              <a:off x="4319737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xmlns="" id="{D65C7675-65C2-4EB9-A0A5-40DEED2E7F2C}"/>
                </a:ext>
              </a:extLst>
            </p:cNvPr>
            <p:cNvSpPr/>
            <p:nvPr/>
          </p:nvSpPr>
          <p:spPr>
            <a:xfrm>
              <a:off x="3776218" y="4012407"/>
              <a:ext cx="4571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xmlns="" id="{9E7D4146-4C06-46F6-8B69-67F1EDC34AB7}"/>
                </a:ext>
              </a:extLst>
            </p:cNvPr>
            <p:cNvSpPr/>
            <p:nvPr/>
          </p:nvSpPr>
          <p:spPr>
            <a:xfrm>
              <a:off x="3776218" y="4688440"/>
              <a:ext cx="5236450" cy="135227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xmlns="" id="{C2FA73B4-B17F-445B-94AB-9D1A2B34D111}"/>
                </a:ext>
              </a:extLst>
            </p:cNvPr>
            <p:cNvSpPr/>
            <p:nvPr/>
          </p:nvSpPr>
          <p:spPr>
            <a:xfrm>
              <a:off x="8966949" y="3990054"/>
              <a:ext cx="4571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xmlns="" id="{2D4EBD2C-3075-4371-88DB-72E9480C1E56}"/>
                </a:ext>
              </a:extLst>
            </p:cNvPr>
            <p:cNvSpPr/>
            <p:nvPr/>
          </p:nvSpPr>
          <p:spPr>
            <a:xfrm>
              <a:off x="7179187" y="4020796"/>
              <a:ext cx="8868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xmlns="" id="{83505F5C-55D4-4FAE-B127-BCDEBA2AC7F5}"/>
                </a:ext>
              </a:extLst>
            </p:cNvPr>
            <p:cNvSpPr/>
            <p:nvPr/>
          </p:nvSpPr>
          <p:spPr>
            <a:xfrm>
              <a:off x="7804813" y="4020796"/>
              <a:ext cx="118251" cy="73755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xmlns="" id="{133E432C-50F8-41B9-BDC3-08E9355A0ED1}"/>
                </a:ext>
              </a:extLst>
            </p:cNvPr>
            <p:cNvSpPr/>
            <p:nvPr/>
          </p:nvSpPr>
          <p:spPr>
            <a:xfrm>
              <a:off x="7267876" y="4020796"/>
              <a:ext cx="45719" cy="771524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4F64A591-35A9-4D68-97B1-0BD00CDEEB71}"/>
                </a:ext>
              </a:extLst>
            </p:cNvPr>
            <p:cNvSpPr/>
            <p:nvPr/>
          </p:nvSpPr>
          <p:spPr>
            <a:xfrm>
              <a:off x="8356943" y="4008738"/>
              <a:ext cx="118251" cy="73755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20D793EB-CD48-4728-8036-C5D19CB1E0DD}"/>
              </a:ext>
            </a:extLst>
          </p:cNvPr>
          <p:cNvSpPr/>
          <p:nvPr/>
        </p:nvSpPr>
        <p:spPr>
          <a:xfrm>
            <a:off x="9018422" y="2050285"/>
            <a:ext cx="635110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dam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DF8B99E7-D367-4EF6-AD4C-6D26F817FD38}"/>
              </a:ext>
            </a:extLst>
          </p:cNvPr>
          <p:cNvSpPr txBox="1"/>
          <p:nvPr/>
        </p:nvSpPr>
        <p:spPr>
          <a:xfrm>
            <a:off x="8695765" y="2705724"/>
            <a:ext cx="24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xmlns="" id="{6E8A539C-F81A-4F44-BCCB-2FD2D9DE6D22}"/>
              </a:ext>
            </a:extLst>
          </p:cNvPr>
          <p:cNvSpPr txBox="1"/>
          <p:nvPr/>
        </p:nvSpPr>
        <p:spPr>
          <a:xfrm>
            <a:off x="11498560" y="38455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0938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30" grpId="0" animBg="1"/>
      <p:bldP spid="35" grpId="0"/>
      <p:bldP spid="36" grpId="0"/>
      <p:bldP spid="37" grpId="0"/>
      <p:bldP spid="38" grpId="0"/>
      <p:bldP spid="5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AC1D43C4-3587-4579-85A2-D8B0FD876704}"/>
              </a:ext>
            </a:extLst>
          </p:cNvPr>
          <p:cNvSpPr/>
          <p:nvPr/>
        </p:nvSpPr>
        <p:spPr>
          <a:xfrm>
            <a:off x="6347012" y="5118211"/>
            <a:ext cx="5513940" cy="72427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  <p:txBody>
          <a:bodyPr lIns="91426" tIns="45712" rIns="91426" bIns="45712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  <a:r>
              <a:rPr kumimoji="0" lang="fr-FR" sz="4000" b="0" i="0" u="none" strike="noStrike" kern="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</a:t>
            </a:r>
            <a:r>
              <a:rPr lang="fr-FR" sz="4000" kern="0" dirty="0">
                <a:solidFill>
                  <a:srgbClr val="0070C0"/>
                </a:solidFill>
                <a:latin typeface="Calibri"/>
              </a:rPr>
              <a:t>4</a:t>
            </a:r>
            <a:endParaRPr kumimoji="0" lang="fr-FR" sz="4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B1406B5D-8712-4A19-8343-64BA590325F0}"/>
              </a:ext>
            </a:extLst>
          </p:cNvPr>
          <p:cNvSpPr/>
          <p:nvPr/>
        </p:nvSpPr>
        <p:spPr>
          <a:xfrm>
            <a:off x="6347012" y="4360069"/>
            <a:ext cx="5513940" cy="72427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  <p:txBody>
          <a:bodyPr lIns="91426" tIns="45712" rIns="91426" bIns="45712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</a:t>
            </a:r>
            <a:r>
              <a:rPr lang="fr-FR" sz="4000" kern="0" dirty="0">
                <a:solidFill>
                  <a:srgbClr val="0070C0"/>
                </a:solidFill>
                <a:latin typeface="Calibri"/>
              </a:rPr>
              <a:t>         </a:t>
            </a:r>
            <a:r>
              <a:rPr kumimoji="0" lang="fr-FR" sz="4000" b="0" i="0" u="none" strike="noStrike" kern="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1   5   0  0</a:t>
            </a:r>
            <a:endParaRPr kumimoji="0" lang="fr-FR" sz="4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08D50037-BAED-4155-B78D-A7413CCA8DB0}"/>
              </a:ext>
            </a:extLst>
          </p:cNvPr>
          <p:cNvSpPr txBox="1"/>
          <p:nvPr/>
        </p:nvSpPr>
        <p:spPr>
          <a:xfrm>
            <a:off x="113385" y="916274"/>
            <a:ext cx="98503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Le triathlon pour les jeunes 10-13 ans comprend trois épreuves : natation (200 m), course à pied (1 500 m) et course cycliste (4 km).</a:t>
            </a:r>
          </a:p>
          <a:p>
            <a:r>
              <a:rPr lang="fr-FR" sz="2800" dirty="0"/>
              <a:t>Quelle est en km, la longueur totale de cette épreuve?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D5118918-856B-46D9-B00C-A1579E30F6A7}"/>
              </a:ext>
            </a:extLst>
          </p:cNvPr>
          <p:cNvSpPr txBox="1"/>
          <p:nvPr/>
        </p:nvSpPr>
        <p:spPr>
          <a:xfrm>
            <a:off x="2654368" y="235527"/>
            <a:ext cx="7245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7030A0"/>
                </a:solidFill>
              </a:rPr>
              <a:t>Convertir et calculer des longueurs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xmlns="" id="{597193F3-4F85-4C9E-B94A-B87BFEEFD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999" y="117662"/>
            <a:ext cx="1867614" cy="1867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AE674CB-7F10-4482-B3F6-6D28C7BB988C}"/>
              </a:ext>
            </a:extLst>
          </p:cNvPr>
          <p:cNvSpPr/>
          <p:nvPr/>
        </p:nvSpPr>
        <p:spPr>
          <a:xfrm>
            <a:off x="6347012" y="3640883"/>
            <a:ext cx="5513940" cy="72427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  <p:txBody>
          <a:bodyPr lIns="91426" tIns="45712" rIns="91426" bIns="45712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	</a:t>
            </a:r>
            <a:r>
              <a:rPr kumimoji="0" lang="fr-FR" sz="4000" b="0" i="0" u="none" strike="noStrike" kern="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</a:t>
            </a:r>
            <a:r>
              <a:rPr lang="fr-FR" sz="4000" kern="0" dirty="0">
                <a:solidFill>
                  <a:srgbClr val="0070C0"/>
                </a:solidFill>
                <a:latin typeface="Calibri"/>
              </a:rPr>
              <a:t>  </a:t>
            </a:r>
            <a:r>
              <a:rPr kumimoji="0" lang="fr-FR" sz="4000" b="0" i="0" u="none" strike="noStrike" kern="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</a:t>
            </a:r>
            <a:r>
              <a:rPr lang="fr-FR" sz="4000" kern="0" dirty="0">
                <a:solidFill>
                  <a:srgbClr val="0070C0"/>
                </a:solidFill>
                <a:latin typeface="Calibri"/>
              </a:rPr>
              <a:t>2</a:t>
            </a:r>
            <a:r>
              <a:rPr kumimoji="0" lang="fr-FR" sz="4000" b="0" i="0" u="none" strike="noStrike" kern="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0  0</a:t>
            </a:r>
            <a:endParaRPr kumimoji="0" lang="fr-FR" sz="4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xmlns="" id="{320D3DE9-5DFD-4826-8E75-C8732DB284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008867"/>
              </p:ext>
            </p:extLst>
          </p:nvPr>
        </p:nvGraphicFramePr>
        <p:xfrm>
          <a:off x="6448267" y="2448545"/>
          <a:ext cx="5192568" cy="1219200"/>
        </p:xfrm>
        <a:graphic>
          <a:graphicData uri="http://schemas.openxmlformats.org/drawingml/2006/table">
            <a:tbl>
              <a:tblPr firstRow="1" bandRow="1"/>
              <a:tblGrid>
                <a:gridCol w="5769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7695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7695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7695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7695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7695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7695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76952">
                  <a:extLst>
                    <a:ext uri="{9D8B030D-6E8A-4147-A177-3AD203B41FA5}">
                      <a16:colId xmlns:a16="http://schemas.microsoft.com/office/drawing/2014/main" xmlns="" val="2715557917"/>
                    </a:ext>
                  </a:extLst>
                </a:gridCol>
                <a:gridCol w="57695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538480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</a:t>
                      </a:r>
                      <a:r>
                        <a:rPr lang="fr-FR" sz="1500" baseline="0" dirty="0">
                          <a:solidFill>
                            <a:schemeClr val="tx1"/>
                          </a:solidFill>
                        </a:rPr>
                        <a:t> des milliers</a:t>
                      </a:r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 des unités simples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  <a:p>
                      <a:pPr algn="ctr"/>
                      <a:r>
                        <a:rPr lang="fr-FR" sz="1900" b="1" dirty="0"/>
                        <a:t>km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  <a:p>
                      <a:pPr algn="ctr"/>
                      <a:r>
                        <a:rPr lang="fr-FR" sz="1900" b="1" dirty="0"/>
                        <a:t>hm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900" b="1" dirty="0">
                          <a:solidFill>
                            <a:schemeClr val="tx1"/>
                          </a:solidFill>
                        </a:rPr>
                        <a:t>U</a:t>
                      </a:r>
                    </a:p>
                    <a:p>
                      <a:pPr algn="ctr"/>
                      <a:r>
                        <a:rPr lang="fr-FR" sz="1900" b="1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pSp>
        <p:nvGrpSpPr>
          <p:cNvPr id="9" name="Groupe 8">
            <a:extLst>
              <a:ext uri="{FF2B5EF4-FFF2-40B4-BE49-F238E27FC236}">
                <a16:creationId xmlns:a16="http://schemas.microsoft.com/office/drawing/2014/main" xmlns="" id="{8CBBF187-918B-413A-90AC-8121A610F174}"/>
              </a:ext>
            </a:extLst>
          </p:cNvPr>
          <p:cNvGrpSpPr/>
          <p:nvPr/>
        </p:nvGrpSpPr>
        <p:grpSpPr>
          <a:xfrm>
            <a:off x="10020168" y="2346218"/>
            <a:ext cx="845915" cy="1064893"/>
            <a:chOff x="18830619" y="3897039"/>
            <a:chExt cx="845915" cy="1064893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xmlns="" id="{49A71B0F-B1AB-4264-B94C-35BC0B978EA3}"/>
                </a:ext>
              </a:extLst>
            </p:cNvPr>
            <p:cNvSpPr txBox="1"/>
            <p:nvPr/>
          </p:nvSpPr>
          <p:spPr>
            <a:xfrm rot="16200000">
              <a:off x="18503495" y="4266837"/>
              <a:ext cx="9620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dixièmes</a:t>
              </a: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xmlns="" id="{56549B55-F596-43DA-800C-B5382898ED56}"/>
                </a:ext>
              </a:extLst>
            </p:cNvPr>
            <p:cNvSpPr txBox="1"/>
            <p:nvPr/>
          </p:nvSpPr>
          <p:spPr>
            <a:xfrm rot="16200000">
              <a:off x="18990199" y="4275597"/>
              <a:ext cx="106489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centièmes</a:t>
              </a: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2F3E21D-8246-45CD-973A-F1FD6C95C87B}"/>
              </a:ext>
            </a:extLst>
          </p:cNvPr>
          <p:cNvSpPr/>
          <p:nvPr/>
        </p:nvSpPr>
        <p:spPr>
          <a:xfrm>
            <a:off x="9946983" y="3266506"/>
            <a:ext cx="514886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dm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6AB6E0ED-ED92-4FE6-9A12-C50C7C4BF0AF}"/>
              </a:ext>
            </a:extLst>
          </p:cNvPr>
          <p:cNvSpPr/>
          <p:nvPr/>
        </p:nvSpPr>
        <p:spPr>
          <a:xfrm>
            <a:off x="10479887" y="3259594"/>
            <a:ext cx="486031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cm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5602E4F1-061B-43E5-A56A-5367E4801D15}"/>
              </a:ext>
            </a:extLst>
          </p:cNvPr>
          <p:cNvSpPr/>
          <p:nvPr/>
        </p:nvSpPr>
        <p:spPr>
          <a:xfrm>
            <a:off x="11039660" y="3263696"/>
            <a:ext cx="582212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mm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D8E1A2C4-F9F7-474E-AE77-1A2EDE6D9F6E}"/>
              </a:ext>
            </a:extLst>
          </p:cNvPr>
          <p:cNvSpPr txBox="1"/>
          <p:nvPr/>
        </p:nvSpPr>
        <p:spPr>
          <a:xfrm rot="16200000">
            <a:off x="10772939" y="2724775"/>
            <a:ext cx="10648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kern="0" dirty="0">
                <a:solidFill>
                  <a:prstClr val="black"/>
                </a:solidFill>
              </a:rPr>
              <a:t>mill</a:t>
            </a:r>
            <a:r>
              <a:rPr kumimoji="0" lang="fr-FR" sz="1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ièmes</a:t>
            </a:r>
            <a:endParaRPr kumimoji="0" lang="fr-FR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xmlns="" id="{A635C7EA-FFCC-479D-9DFA-61FDBB5157F3}"/>
              </a:ext>
            </a:extLst>
          </p:cNvPr>
          <p:cNvGrpSpPr/>
          <p:nvPr/>
        </p:nvGrpSpPr>
        <p:grpSpPr>
          <a:xfrm>
            <a:off x="6426326" y="3651527"/>
            <a:ext cx="5236450" cy="838210"/>
            <a:chOff x="3776218" y="3990054"/>
            <a:chExt cx="5236450" cy="83821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B1B7A583-A28B-467F-B97D-1C411649E082}"/>
                </a:ext>
              </a:extLst>
            </p:cNvPr>
            <p:cNvSpPr/>
            <p:nvPr/>
          </p:nvSpPr>
          <p:spPr>
            <a:xfrm>
              <a:off x="6625627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75D1BF7D-5AA7-41C5-B18F-880CB02061DE}"/>
                </a:ext>
              </a:extLst>
            </p:cNvPr>
            <p:cNvSpPr/>
            <p:nvPr/>
          </p:nvSpPr>
          <p:spPr>
            <a:xfrm>
              <a:off x="6093498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7D50B387-0AE8-4A99-8743-1766A5345DEC}"/>
                </a:ext>
              </a:extLst>
            </p:cNvPr>
            <p:cNvSpPr/>
            <p:nvPr/>
          </p:nvSpPr>
          <p:spPr>
            <a:xfrm>
              <a:off x="5502244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D8A09D4C-6486-4390-8304-DC67F8ADA3C1}"/>
                </a:ext>
              </a:extLst>
            </p:cNvPr>
            <p:cNvSpPr/>
            <p:nvPr/>
          </p:nvSpPr>
          <p:spPr>
            <a:xfrm>
              <a:off x="4910991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xmlns="" id="{6CD4E88E-D6C8-4CBF-A344-468B20674870}"/>
                </a:ext>
              </a:extLst>
            </p:cNvPr>
            <p:cNvSpPr/>
            <p:nvPr/>
          </p:nvSpPr>
          <p:spPr>
            <a:xfrm>
              <a:off x="4319737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xmlns="" id="{5027DA81-7989-46A8-9812-EC504DFC2004}"/>
                </a:ext>
              </a:extLst>
            </p:cNvPr>
            <p:cNvSpPr/>
            <p:nvPr/>
          </p:nvSpPr>
          <p:spPr>
            <a:xfrm>
              <a:off x="3776218" y="4012407"/>
              <a:ext cx="4571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xmlns="" id="{9B5A3679-7247-46E1-AEFD-7DAB1D31F46E}"/>
                </a:ext>
              </a:extLst>
            </p:cNvPr>
            <p:cNvSpPr/>
            <p:nvPr/>
          </p:nvSpPr>
          <p:spPr>
            <a:xfrm>
              <a:off x="3776218" y="4688440"/>
              <a:ext cx="5236450" cy="135227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BD106CD7-C823-4F13-866B-E4E65F630082}"/>
                </a:ext>
              </a:extLst>
            </p:cNvPr>
            <p:cNvSpPr/>
            <p:nvPr/>
          </p:nvSpPr>
          <p:spPr>
            <a:xfrm>
              <a:off x="8966949" y="3990054"/>
              <a:ext cx="4571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97889A9F-2996-45BB-B1F6-607C34247D0D}"/>
                </a:ext>
              </a:extLst>
            </p:cNvPr>
            <p:cNvSpPr/>
            <p:nvPr/>
          </p:nvSpPr>
          <p:spPr>
            <a:xfrm>
              <a:off x="7179187" y="4020796"/>
              <a:ext cx="8868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xmlns="" id="{095A87BB-BDA6-4190-B609-65A906DC9724}"/>
                </a:ext>
              </a:extLst>
            </p:cNvPr>
            <p:cNvSpPr/>
            <p:nvPr/>
          </p:nvSpPr>
          <p:spPr>
            <a:xfrm>
              <a:off x="7804813" y="4020796"/>
              <a:ext cx="118251" cy="73755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xmlns="" id="{DE458A0C-0069-4431-AE01-863FA9F7EDF5}"/>
                </a:ext>
              </a:extLst>
            </p:cNvPr>
            <p:cNvSpPr/>
            <p:nvPr/>
          </p:nvSpPr>
          <p:spPr>
            <a:xfrm>
              <a:off x="7267876" y="4020796"/>
              <a:ext cx="45719" cy="771524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xmlns="" id="{A59E80FD-7B40-4735-B6E8-090DDE5B75E3}"/>
                </a:ext>
              </a:extLst>
            </p:cNvPr>
            <p:cNvSpPr/>
            <p:nvPr/>
          </p:nvSpPr>
          <p:spPr>
            <a:xfrm>
              <a:off x="8356943" y="4008738"/>
              <a:ext cx="118251" cy="73755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310A4022-22FE-459F-9D11-7228559A00E6}"/>
              </a:ext>
            </a:extLst>
          </p:cNvPr>
          <p:cNvSpPr/>
          <p:nvPr/>
        </p:nvSpPr>
        <p:spPr>
          <a:xfrm>
            <a:off x="8726996" y="3263695"/>
            <a:ext cx="635110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900" b="1" dirty="0"/>
              <a:t>dam</a:t>
            </a:r>
          </a:p>
        </p:txBody>
      </p:sp>
      <p:grpSp>
        <p:nvGrpSpPr>
          <p:cNvPr id="30" name="Groupe 29">
            <a:extLst>
              <a:ext uri="{FF2B5EF4-FFF2-40B4-BE49-F238E27FC236}">
                <a16:creationId xmlns:a16="http://schemas.microsoft.com/office/drawing/2014/main" xmlns="" id="{1B28B583-6C30-4D1B-A745-EEC04769B142}"/>
              </a:ext>
            </a:extLst>
          </p:cNvPr>
          <p:cNvGrpSpPr/>
          <p:nvPr/>
        </p:nvGrpSpPr>
        <p:grpSpPr>
          <a:xfrm>
            <a:off x="6414437" y="4370142"/>
            <a:ext cx="5236450" cy="838210"/>
            <a:chOff x="3776218" y="3990054"/>
            <a:chExt cx="5236450" cy="838210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xmlns="" id="{6840791B-6934-4E77-9AE3-C0ADC411F109}"/>
                </a:ext>
              </a:extLst>
            </p:cNvPr>
            <p:cNvSpPr/>
            <p:nvPr/>
          </p:nvSpPr>
          <p:spPr>
            <a:xfrm>
              <a:off x="6625627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xmlns="" id="{055C43B6-90F8-40CE-8203-FF1961EB7567}"/>
                </a:ext>
              </a:extLst>
            </p:cNvPr>
            <p:cNvSpPr/>
            <p:nvPr/>
          </p:nvSpPr>
          <p:spPr>
            <a:xfrm>
              <a:off x="6093498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1C213AA9-EA2E-419C-AADF-BCCEA2D76F27}"/>
                </a:ext>
              </a:extLst>
            </p:cNvPr>
            <p:cNvSpPr/>
            <p:nvPr/>
          </p:nvSpPr>
          <p:spPr>
            <a:xfrm>
              <a:off x="5502244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xmlns="" id="{B08DD83F-0B02-4BE0-9A38-8353B9C2D898}"/>
                </a:ext>
              </a:extLst>
            </p:cNvPr>
            <p:cNvSpPr/>
            <p:nvPr/>
          </p:nvSpPr>
          <p:spPr>
            <a:xfrm>
              <a:off x="4910991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xmlns="" id="{FCF086CB-B1F2-4AE1-8CA5-1DB0E220A22D}"/>
                </a:ext>
              </a:extLst>
            </p:cNvPr>
            <p:cNvSpPr/>
            <p:nvPr/>
          </p:nvSpPr>
          <p:spPr>
            <a:xfrm>
              <a:off x="4319737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29A39F48-A444-48F6-B03A-4DAE7FE73200}"/>
                </a:ext>
              </a:extLst>
            </p:cNvPr>
            <p:cNvSpPr/>
            <p:nvPr/>
          </p:nvSpPr>
          <p:spPr>
            <a:xfrm>
              <a:off x="3776218" y="4012407"/>
              <a:ext cx="4571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FAB3993D-9F76-4136-AB7A-D8866E8A04AC}"/>
                </a:ext>
              </a:extLst>
            </p:cNvPr>
            <p:cNvSpPr/>
            <p:nvPr/>
          </p:nvSpPr>
          <p:spPr>
            <a:xfrm>
              <a:off x="3776218" y="4688440"/>
              <a:ext cx="5236450" cy="135227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015CDC2C-B2CE-474D-9F9E-822864C95F63}"/>
                </a:ext>
              </a:extLst>
            </p:cNvPr>
            <p:cNvSpPr/>
            <p:nvPr/>
          </p:nvSpPr>
          <p:spPr>
            <a:xfrm>
              <a:off x="8966949" y="3990054"/>
              <a:ext cx="4571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xmlns="" id="{CDED1400-6759-4738-A003-4874504C6826}"/>
                </a:ext>
              </a:extLst>
            </p:cNvPr>
            <p:cNvSpPr/>
            <p:nvPr/>
          </p:nvSpPr>
          <p:spPr>
            <a:xfrm>
              <a:off x="7179187" y="4020796"/>
              <a:ext cx="8868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xmlns="" id="{A611C836-8177-409E-9EA1-290E952D88F8}"/>
                </a:ext>
              </a:extLst>
            </p:cNvPr>
            <p:cNvSpPr/>
            <p:nvPr/>
          </p:nvSpPr>
          <p:spPr>
            <a:xfrm>
              <a:off x="7804813" y="4020796"/>
              <a:ext cx="118251" cy="73755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xmlns="" id="{57CB1679-039C-4F44-AF46-11E8B68CEFE0}"/>
                </a:ext>
              </a:extLst>
            </p:cNvPr>
            <p:cNvSpPr/>
            <p:nvPr/>
          </p:nvSpPr>
          <p:spPr>
            <a:xfrm>
              <a:off x="7267876" y="4020796"/>
              <a:ext cx="45719" cy="771524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xmlns="" id="{358381DD-2FB3-48E1-A29B-CDFAAB2345A6}"/>
                </a:ext>
              </a:extLst>
            </p:cNvPr>
            <p:cNvSpPr/>
            <p:nvPr/>
          </p:nvSpPr>
          <p:spPr>
            <a:xfrm>
              <a:off x="8356943" y="4008738"/>
              <a:ext cx="118251" cy="73755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3" name="Groupe 42">
            <a:extLst>
              <a:ext uri="{FF2B5EF4-FFF2-40B4-BE49-F238E27FC236}">
                <a16:creationId xmlns:a16="http://schemas.microsoft.com/office/drawing/2014/main" xmlns="" id="{42DB047C-D4F6-491B-9165-73662E6B8FF1}"/>
              </a:ext>
            </a:extLst>
          </p:cNvPr>
          <p:cNvGrpSpPr/>
          <p:nvPr/>
        </p:nvGrpSpPr>
        <p:grpSpPr>
          <a:xfrm>
            <a:off x="6426326" y="5132022"/>
            <a:ext cx="5236450" cy="838210"/>
            <a:chOff x="3776218" y="3990054"/>
            <a:chExt cx="5236450" cy="838210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xmlns="" id="{074688A5-2CDA-4154-A44D-E9C2E1131180}"/>
                </a:ext>
              </a:extLst>
            </p:cNvPr>
            <p:cNvSpPr/>
            <p:nvPr/>
          </p:nvSpPr>
          <p:spPr>
            <a:xfrm>
              <a:off x="6625627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xmlns="" id="{A2E24327-3613-4CD7-86ED-73B59843B931}"/>
                </a:ext>
              </a:extLst>
            </p:cNvPr>
            <p:cNvSpPr/>
            <p:nvPr/>
          </p:nvSpPr>
          <p:spPr>
            <a:xfrm>
              <a:off x="6093498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xmlns="" id="{3920DD51-D183-4796-A90E-5DED0D860E91}"/>
                </a:ext>
              </a:extLst>
            </p:cNvPr>
            <p:cNvSpPr/>
            <p:nvPr/>
          </p:nvSpPr>
          <p:spPr>
            <a:xfrm>
              <a:off x="5502244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xmlns="" id="{B3C346C8-5C75-47DD-8979-C4179128ADA7}"/>
                </a:ext>
              </a:extLst>
            </p:cNvPr>
            <p:cNvSpPr/>
            <p:nvPr/>
          </p:nvSpPr>
          <p:spPr>
            <a:xfrm>
              <a:off x="4910991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xmlns="" id="{47A42421-FE1E-4DBE-B274-F254BEF7FBA8}"/>
                </a:ext>
              </a:extLst>
            </p:cNvPr>
            <p:cNvSpPr/>
            <p:nvPr/>
          </p:nvSpPr>
          <p:spPr>
            <a:xfrm>
              <a:off x="4319737" y="4020796"/>
              <a:ext cx="118251" cy="80327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xmlns="" id="{68BC1EC9-0273-44AC-8ABA-F84161BE016F}"/>
                </a:ext>
              </a:extLst>
            </p:cNvPr>
            <p:cNvSpPr/>
            <p:nvPr/>
          </p:nvSpPr>
          <p:spPr>
            <a:xfrm>
              <a:off x="3776218" y="4012407"/>
              <a:ext cx="4571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xmlns="" id="{22844366-5B83-41D6-8247-6D892022F458}"/>
                </a:ext>
              </a:extLst>
            </p:cNvPr>
            <p:cNvSpPr/>
            <p:nvPr/>
          </p:nvSpPr>
          <p:spPr>
            <a:xfrm>
              <a:off x="3776218" y="4688440"/>
              <a:ext cx="5236450" cy="135227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122BB3B1-22BC-4773-9611-7EAD7F451EB8}"/>
                </a:ext>
              </a:extLst>
            </p:cNvPr>
            <p:cNvSpPr/>
            <p:nvPr/>
          </p:nvSpPr>
          <p:spPr>
            <a:xfrm>
              <a:off x="8966949" y="3990054"/>
              <a:ext cx="4571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xmlns="" id="{BA9A66DB-A126-460C-A80A-55B03C06714E}"/>
                </a:ext>
              </a:extLst>
            </p:cNvPr>
            <p:cNvSpPr/>
            <p:nvPr/>
          </p:nvSpPr>
          <p:spPr>
            <a:xfrm>
              <a:off x="7179187" y="4020796"/>
              <a:ext cx="88689" cy="80746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xmlns="" id="{7C501CEF-37FC-413D-8088-B50B0968CD90}"/>
                </a:ext>
              </a:extLst>
            </p:cNvPr>
            <p:cNvSpPr/>
            <p:nvPr/>
          </p:nvSpPr>
          <p:spPr>
            <a:xfrm>
              <a:off x="7804813" y="4020796"/>
              <a:ext cx="118251" cy="73755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xmlns="" id="{3312CA86-0AD0-4B24-884B-C46EEEF54829}"/>
                </a:ext>
              </a:extLst>
            </p:cNvPr>
            <p:cNvSpPr/>
            <p:nvPr/>
          </p:nvSpPr>
          <p:spPr>
            <a:xfrm>
              <a:off x="7267876" y="4020796"/>
              <a:ext cx="45719" cy="771524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xmlns="" id="{7319F473-4E96-4D39-95D8-5C58867D580E}"/>
                </a:ext>
              </a:extLst>
            </p:cNvPr>
            <p:cNvSpPr/>
            <p:nvPr/>
          </p:nvSpPr>
          <p:spPr>
            <a:xfrm>
              <a:off x="8356943" y="4008738"/>
              <a:ext cx="118251" cy="73755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>
                <a:extLst>
                  <a:ext uri="{FF2B5EF4-FFF2-40B4-BE49-F238E27FC236}">
                    <a16:creationId xmlns:a16="http://schemas.microsoft.com/office/drawing/2014/main" xmlns="" id="{94C3EC01-0ABE-4137-A533-472C4F66B8E3}"/>
                  </a:ext>
                </a:extLst>
              </p:cNvPr>
              <p:cNvSpPr txBox="1"/>
              <p:nvPr/>
            </p:nvSpPr>
            <p:spPr>
              <a:xfrm>
                <a:off x="113387" y="2660073"/>
                <a:ext cx="4957377" cy="7042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>
                    <a:solidFill>
                      <a:srgbClr val="0070C0"/>
                    </a:solidFill>
                  </a:rPr>
                  <a:t>200 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200</m:t>
                        </m:r>
                      </m:num>
                      <m:den>
                        <m:r>
                          <a:rPr lang="fr-FR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1 000</m:t>
                        </m:r>
                      </m:den>
                    </m:f>
                  </m:oMath>
                </a14:m>
                <a:r>
                  <a:rPr lang="fr-FR" sz="2800" dirty="0">
                    <a:solidFill>
                      <a:srgbClr val="0070C0"/>
                    </a:solidFill>
                  </a:rPr>
                  <a:t> km = 0,2 km</a:t>
                </a:r>
              </a:p>
            </p:txBody>
          </p:sp>
        </mc:Choice>
        <mc:Fallback xmlns="">
          <p:sp>
            <p:nvSpPr>
              <p:cNvPr id="2" name="ZoneTexte 1">
                <a:extLst>
                  <a:ext uri="{FF2B5EF4-FFF2-40B4-BE49-F238E27FC236}">
                    <a16:creationId xmlns:a16="http://schemas.microsoft.com/office/drawing/2014/main" id="{94C3EC01-0ABE-4137-A533-472C4F66B8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387" y="2660073"/>
                <a:ext cx="4957377" cy="704295"/>
              </a:xfrm>
              <a:prstGeom prst="rect">
                <a:avLst/>
              </a:prstGeom>
              <a:blipFill>
                <a:blip r:embed="rId3"/>
                <a:stretch>
                  <a:fillRect l="-2583" b="-1120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ZoneTexte 57">
                <a:extLst>
                  <a:ext uri="{FF2B5EF4-FFF2-40B4-BE49-F238E27FC236}">
                    <a16:creationId xmlns:a16="http://schemas.microsoft.com/office/drawing/2014/main" xmlns="" id="{E4CC897F-52EC-4759-8FA2-0A40877785A4}"/>
                  </a:ext>
                </a:extLst>
              </p:cNvPr>
              <p:cNvSpPr txBox="1"/>
              <p:nvPr/>
            </p:nvSpPr>
            <p:spPr>
              <a:xfrm>
                <a:off x="106848" y="3271028"/>
                <a:ext cx="4302185" cy="1141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>
                    <a:solidFill>
                      <a:srgbClr val="0070C0"/>
                    </a:solidFill>
                  </a:rPr>
                  <a:t>1 500 m = 1 km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500</m:t>
                        </m:r>
                      </m:num>
                      <m:den>
                        <m:r>
                          <a:rPr lang="fr-FR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</m:oMath>
                </a14:m>
                <a:r>
                  <a:rPr lang="fr-FR" sz="2800" dirty="0">
                    <a:solidFill>
                      <a:srgbClr val="0070C0"/>
                    </a:solidFill>
                  </a:rPr>
                  <a:t> km</a:t>
                </a:r>
              </a:p>
              <a:p>
                <a:r>
                  <a:rPr lang="fr-FR" sz="2800" dirty="0">
                    <a:solidFill>
                      <a:srgbClr val="0070C0"/>
                    </a:solidFill>
                  </a:rPr>
                  <a:t>1 500 m = 1,500 km</a:t>
                </a:r>
              </a:p>
            </p:txBody>
          </p:sp>
        </mc:Choice>
        <mc:Fallback xmlns="">
          <p:sp>
            <p:nvSpPr>
              <p:cNvPr id="58" name="ZoneTexte 57">
                <a:extLst>
                  <a:ext uri="{FF2B5EF4-FFF2-40B4-BE49-F238E27FC236}">
                    <a16:creationId xmlns:a16="http://schemas.microsoft.com/office/drawing/2014/main" id="{E4CC897F-52EC-4759-8FA2-0A40877785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48" y="3271028"/>
                <a:ext cx="4302185" cy="1141338"/>
              </a:xfrm>
              <a:prstGeom prst="rect">
                <a:avLst/>
              </a:prstGeom>
              <a:blipFill>
                <a:blip r:embed="rId4"/>
                <a:stretch>
                  <a:fillRect l="-2979" b="-1443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288E2D68-4CF5-415B-8980-0B9DA78DE11B}"/>
              </a:ext>
            </a:extLst>
          </p:cNvPr>
          <p:cNvSpPr txBox="1"/>
          <p:nvPr/>
        </p:nvSpPr>
        <p:spPr>
          <a:xfrm>
            <a:off x="126543" y="4430969"/>
            <a:ext cx="4203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0,2 + 1,5 + 4 = 5,7 km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xmlns="" id="{8B60F751-F62B-4CDD-8A5E-B6EE7987270A}"/>
              </a:ext>
            </a:extLst>
          </p:cNvPr>
          <p:cNvSpPr txBox="1"/>
          <p:nvPr/>
        </p:nvSpPr>
        <p:spPr>
          <a:xfrm>
            <a:off x="113385" y="5097160"/>
            <a:ext cx="54121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La longueur totale de cette épreuve est de 5,7 km.</a:t>
            </a:r>
          </a:p>
        </p:txBody>
      </p:sp>
    </p:spTree>
    <p:extLst>
      <p:ext uri="{BB962C8B-B14F-4D97-AF65-F5344CB8AC3E}">
        <p14:creationId xmlns:p14="http://schemas.microsoft.com/office/powerpoint/2010/main" val="2580505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6" grpId="0" animBg="1"/>
      <p:bldP spid="7" grpId="0" animBg="1"/>
      <p:bldP spid="12" grpId="0"/>
      <p:bldP spid="13" grpId="0"/>
      <p:bldP spid="14" grpId="0"/>
      <p:bldP spid="15" grpId="0"/>
      <p:bldP spid="29" grpId="0"/>
      <p:bldP spid="2" grpId="0"/>
      <p:bldP spid="6" grpId="0"/>
      <p:bldP spid="5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33559" y="565431"/>
            <a:ext cx="9142810" cy="2387289"/>
          </a:xfrm>
        </p:spPr>
        <p:txBody>
          <a:bodyPr>
            <a:normAutofit/>
          </a:bodyPr>
          <a:lstStyle/>
          <a:p>
            <a:r>
              <a:rPr lang="fr-FR" sz="7999" dirty="0">
                <a:solidFill>
                  <a:srgbClr val="7030A0"/>
                </a:solidFill>
                <a:latin typeface="Comic Sans MS" panose="030F0702030302020204" pitchFamily="66" charset="0"/>
              </a:rPr>
              <a:t>Problèmes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8794F5C1-ED7C-46BB-BE38-759EF271B2D3}"/>
              </a:ext>
            </a:extLst>
          </p:cNvPr>
          <p:cNvSpPr txBox="1"/>
          <p:nvPr/>
        </p:nvSpPr>
        <p:spPr>
          <a:xfrm>
            <a:off x="3725650" y="3429000"/>
            <a:ext cx="474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/>
              <a:t>Calculer des durées</a:t>
            </a:r>
          </a:p>
        </p:txBody>
      </p:sp>
    </p:spTree>
    <p:extLst>
      <p:ext uri="{BB962C8B-B14F-4D97-AF65-F5344CB8AC3E}">
        <p14:creationId xmlns:p14="http://schemas.microsoft.com/office/powerpoint/2010/main" val="38527333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7747D202-9A55-488D-9C32-9465A4047891}"/>
              </a:ext>
            </a:extLst>
          </p:cNvPr>
          <p:cNvSpPr txBox="1"/>
          <p:nvPr/>
        </p:nvSpPr>
        <p:spPr>
          <a:xfrm>
            <a:off x="2964873" y="920168"/>
            <a:ext cx="45834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7030A0"/>
                </a:solidFill>
              </a:rPr>
              <a:t>En avance ou en retard 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9FFDC2DC-CC12-4E82-A7EE-BB325FED54DD}"/>
              </a:ext>
            </a:extLst>
          </p:cNvPr>
          <p:cNvSpPr txBox="1"/>
          <p:nvPr/>
        </p:nvSpPr>
        <p:spPr>
          <a:xfrm>
            <a:off x="498763" y="1674774"/>
            <a:ext cx="1068185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La radio annonce qu’il est 8 h 02 min.</a:t>
            </a:r>
          </a:p>
          <a:p>
            <a:r>
              <a:rPr lang="fr-FR" sz="2800" dirty="0"/>
              <a:t>Le réveil de Jade indique 7 h 53 min.</a:t>
            </a:r>
          </a:p>
          <a:p>
            <a:r>
              <a:rPr lang="fr-FR" sz="2800" dirty="0"/>
              <a:t>Retarde-t-il ou avance-t-il?</a:t>
            </a:r>
          </a:p>
          <a:p>
            <a:r>
              <a:rPr lang="fr-FR" sz="2800" dirty="0"/>
              <a:t>De combien?</a:t>
            </a:r>
          </a:p>
        </p:txBody>
      </p:sp>
      <p:pic>
        <p:nvPicPr>
          <p:cNvPr id="23554" name="Picture 2" descr="Radio Rétro Vintage - Image gratuite sur Pixabay">
            <a:extLst>
              <a:ext uri="{FF2B5EF4-FFF2-40B4-BE49-F238E27FC236}">
                <a16:creationId xmlns:a16="http://schemas.microsoft.com/office/drawing/2014/main" xmlns="" id="{7E72BF02-C58E-45FB-9B43-F099C6166B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8582" y="-435644"/>
            <a:ext cx="3348000" cy="33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xmlns="" id="{A914B61C-CB00-49C6-8AEA-CCD899093D92}"/>
              </a:ext>
            </a:extLst>
          </p:cNvPr>
          <p:cNvSpPr txBox="1">
            <a:spLocks/>
          </p:cNvSpPr>
          <p:nvPr/>
        </p:nvSpPr>
        <p:spPr>
          <a:xfrm>
            <a:off x="-6246" y="0"/>
            <a:ext cx="7854846" cy="997902"/>
          </a:xfrm>
          <a:prstGeom prst="rect">
            <a:avLst/>
          </a:prstGeom>
        </p:spPr>
        <p:txBody>
          <a:bodyPr vert="horz" lIns="91416" tIns="45708" rIns="91416" bIns="45708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dirty="0">
                <a:solidFill>
                  <a:srgbClr val="7030A0"/>
                </a:solidFill>
                <a:latin typeface="+mn-lt"/>
              </a:rPr>
              <a:t>Correction du problème donné</a:t>
            </a:r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xmlns="" id="{28BFBE75-DC5C-4037-8E5D-A766D9EA4FA0}"/>
              </a:ext>
            </a:extLst>
          </p:cNvPr>
          <p:cNvCxnSpPr/>
          <p:nvPr/>
        </p:nvCxnSpPr>
        <p:spPr>
          <a:xfrm>
            <a:off x="498763" y="4516582"/>
            <a:ext cx="10584873" cy="0"/>
          </a:xfrm>
          <a:prstGeom prst="straightConnector1">
            <a:avLst/>
          </a:prstGeom>
          <a:ln w="4445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39818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6A95C0F-6B7A-4DE4-A194-E394D3A4FBFA}"/>
              </a:ext>
            </a:extLst>
          </p:cNvPr>
          <p:cNvSpPr/>
          <p:nvPr/>
        </p:nvSpPr>
        <p:spPr>
          <a:xfrm>
            <a:off x="405173" y="1505090"/>
            <a:ext cx="75105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dirty="0"/>
              <a:t>La durée d’un film au cinéma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peut être de …</a:t>
            </a:r>
          </a:p>
        </p:txBody>
      </p:sp>
      <p:graphicFrame>
        <p:nvGraphicFramePr>
          <p:cNvPr id="5" name="Espace réservé du contenu 10">
            <a:extLst>
              <a:ext uri="{FF2B5EF4-FFF2-40B4-BE49-F238E27FC236}">
                <a16:creationId xmlns:a16="http://schemas.microsoft.com/office/drawing/2014/main" xmlns="" id="{7DE3BDB1-7B5D-9D47-A07D-76EE1F050E07}"/>
              </a:ext>
            </a:extLst>
          </p:cNvPr>
          <p:cNvGraphicFramePr>
            <a:graphicFrameLocks/>
          </p:cNvGraphicFramePr>
          <p:nvPr/>
        </p:nvGraphicFramePr>
        <p:xfrm>
          <a:off x="1272841" y="2878200"/>
          <a:ext cx="8226367" cy="3255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EC07506-2923-466B-AC9F-4173BB788E24}"/>
              </a:ext>
            </a:extLst>
          </p:cNvPr>
          <p:cNvSpPr/>
          <p:nvPr/>
        </p:nvSpPr>
        <p:spPr>
          <a:xfrm>
            <a:off x="405174" y="219373"/>
            <a:ext cx="65998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1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Quiz ordre de grandeur</a:t>
            </a:r>
          </a:p>
        </p:txBody>
      </p:sp>
    </p:spTree>
    <p:extLst>
      <p:ext uri="{BB962C8B-B14F-4D97-AF65-F5344CB8AC3E}">
        <p14:creationId xmlns:p14="http://schemas.microsoft.com/office/powerpoint/2010/main" val="3424086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5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868384"/>
            <a:ext cx="9144000" cy="2387600"/>
          </a:xfrm>
        </p:spPr>
        <p:txBody>
          <a:bodyPr>
            <a:normAutofit/>
          </a:bodyPr>
          <a:lstStyle/>
          <a:p>
            <a:r>
              <a:rPr lang="fr-FR" sz="7999" dirty="0">
                <a:solidFill>
                  <a:srgbClr val="7030A0"/>
                </a:solidFill>
                <a:latin typeface="Comic Sans MS" panose="030F0702030302020204" pitchFamily="66" charset="0"/>
              </a:rPr>
              <a:t>Calcul mental</a:t>
            </a: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xmlns="" id="{FF24618E-8D09-49AC-926F-636814416B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7938" y="3602038"/>
            <a:ext cx="9572625" cy="165576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r-FR" sz="3600" dirty="0"/>
              <a:t>Manipuler des fractions</a:t>
            </a:r>
          </a:p>
        </p:txBody>
      </p:sp>
    </p:spTree>
    <p:extLst>
      <p:ext uri="{BB962C8B-B14F-4D97-AF65-F5344CB8AC3E}">
        <p14:creationId xmlns:p14="http://schemas.microsoft.com/office/powerpoint/2010/main" val="16070914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10">
            <a:extLst>
              <a:ext uri="{FF2B5EF4-FFF2-40B4-BE49-F238E27FC236}">
                <a16:creationId xmlns:a16="http://schemas.microsoft.com/office/drawing/2014/main" xmlns="" id="{7DE3BDB1-7B5D-9D47-A07D-76EE1F050E07}"/>
              </a:ext>
            </a:extLst>
          </p:cNvPr>
          <p:cNvGraphicFramePr>
            <a:graphicFrameLocks/>
          </p:cNvGraphicFramePr>
          <p:nvPr/>
        </p:nvGraphicFramePr>
        <p:xfrm>
          <a:off x="1272841" y="2878200"/>
          <a:ext cx="8226367" cy="3255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EC07506-2923-466B-AC9F-4173BB788E24}"/>
              </a:ext>
            </a:extLst>
          </p:cNvPr>
          <p:cNvSpPr/>
          <p:nvPr/>
        </p:nvSpPr>
        <p:spPr>
          <a:xfrm>
            <a:off x="405174" y="219373"/>
            <a:ext cx="65998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1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Quiz ordre de grandeur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13354CC-08D5-467E-B274-A927643159F1}"/>
              </a:ext>
            </a:extLst>
          </p:cNvPr>
          <p:cNvSpPr/>
          <p:nvPr/>
        </p:nvSpPr>
        <p:spPr>
          <a:xfrm>
            <a:off x="405173" y="1505090"/>
            <a:ext cx="75105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dirty="0"/>
              <a:t>La durée d’un film au cinéma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peut être de …</a:t>
            </a:r>
          </a:p>
        </p:txBody>
      </p:sp>
    </p:spTree>
    <p:extLst>
      <p:ext uri="{BB962C8B-B14F-4D97-AF65-F5344CB8AC3E}">
        <p14:creationId xmlns:p14="http://schemas.microsoft.com/office/powerpoint/2010/main" val="39138797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6A95C0F-6B7A-4DE4-A194-E394D3A4FBFA}"/>
              </a:ext>
            </a:extLst>
          </p:cNvPr>
          <p:cNvSpPr/>
          <p:nvPr/>
        </p:nvSpPr>
        <p:spPr>
          <a:xfrm>
            <a:off x="405173" y="1505090"/>
            <a:ext cx="68281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dirty="0"/>
              <a:t>Le trajet Paris-Marseille en TGV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fr-FR" sz="3200" dirty="0">
                <a:solidFill>
                  <a:prstClr val="black"/>
                </a:solidFill>
                <a:latin typeface="Calibri"/>
              </a:rPr>
              <a:t>dure …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Espace réservé du contenu 10">
            <a:extLst>
              <a:ext uri="{FF2B5EF4-FFF2-40B4-BE49-F238E27FC236}">
                <a16:creationId xmlns:a16="http://schemas.microsoft.com/office/drawing/2014/main" xmlns="" id="{7DE3BDB1-7B5D-9D47-A07D-76EE1F050E07}"/>
              </a:ext>
            </a:extLst>
          </p:cNvPr>
          <p:cNvGraphicFramePr>
            <a:graphicFrameLocks/>
          </p:cNvGraphicFramePr>
          <p:nvPr/>
        </p:nvGraphicFramePr>
        <p:xfrm>
          <a:off x="1272841" y="2878200"/>
          <a:ext cx="8226367" cy="3255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50DEBEA-2C70-4F29-BF69-95D5E61348D0}"/>
              </a:ext>
            </a:extLst>
          </p:cNvPr>
          <p:cNvSpPr/>
          <p:nvPr/>
        </p:nvSpPr>
        <p:spPr>
          <a:xfrm>
            <a:off x="405174" y="219373"/>
            <a:ext cx="65998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1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Quiz ordre de grandeur</a:t>
            </a:r>
          </a:p>
        </p:txBody>
      </p:sp>
    </p:spTree>
    <p:extLst>
      <p:ext uri="{BB962C8B-B14F-4D97-AF65-F5344CB8AC3E}">
        <p14:creationId xmlns:p14="http://schemas.microsoft.com/office/powerpoint/2010/main" val="127531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10">
            <a:extLst>
              <a:ext uri="{FF2B5EF4-FFF2-40B4-BE49-F238E27FC236}">
                <a16:creationId xmlns:a16="http://schemas.microsoft.com/office/drawing/2014/main" xmlns="" id="{7DE3BDB1-7B5D-9D47-A07D-76EE1F050E07}"/>
              </a:ext>
            </a:extLst>
          </p:cNvPr>
          <p:cNvGraphicFramePr>
            <a:graphicFrameLocks/>
          </p:cNvGraphicFramePr>
          <p:nvPr/>
        </p:nvGraphicFramePr>
        <p:xfrm>
          <a:off x="1272841" y="2878200"/>
          <a:ext cx="8226367" cy="3255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EA1B949-960D-4F09-9A73-D7120334D345}"/>
              </a:ext>
            </a:extLst>
          </p:cNvPr>
          <p:cNvSpPr/>
          <p:nvPr/>
        </p:nvSpPr>
        <p:spPr>
          <a:xfrm>
            <a:off x="405173" y="1505090"/>
            <a:ext cx="68281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dirty="0"/>
              <a:t>Le trajet Paris-Marseille en TGV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fr-FR" sz="3200" dirty="0">
                <a:solidFill>
                  <a:prstClr val="black"/>
                </a:solidFill>
                <a:latin typeface="Calibri"/>
              </a:rPr>
              <a:t>dure …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F101B1E-9F56-4482-ADB0-C6B28FE1F64D}"/>
              </a:ext>
            </a:extLst>
          </p:cNvPr>
          <p:cNvSpPr/>
          <p:nvPr/>
        </p:nvSpPr>
        <p:spPr>
          <a:xfrm>
            <a:off x="405174" y="219373"/>
            <a:ext cx="65998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1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Quiz ordre de grandeur</a:t>
            </a:r>
          </a:p>
        </p:txBody>
      </p:sp>
    </p:spTree>
    <p:extLst>
      <p:ext uri="{BB962C8B-B14F-4D97-AF65-F5344CB8AC3E}">
        <p14:creationId xmlns:p14="http://schemas.microsoft.com/office/powerpoint/2010/main" val="19144835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6A95C0F-6B7A-4DE4-A194-E394D3A4FBFA}"/>
              </a:ext>
            </a:extLst>
          </p:cNvPr>
          <p:cNvSpPr/>
          <p:nvPr/>
        </p:nvSpPr>
        <p:spPr>
          <a:xfrm>
            <a:off x="405172" y="1505090"/>
            <a:ext cx="98056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dirty="0"/>
              <a:t>Le temps recommandé pour le brossage de dents est de …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Espace réservé du contenu 10">
            <a:extLst>
              <a:ext uri="{FF2B5EF4-FFF2-40B4-BE49-F238E27FC236}">
                <a16:creationId xmlns:a16="http://schemas.microsoft.com/office/drawing/2014/main" xmlns="" id="{7DE3BDB1-7B5D-9D47-A07D-76EE1F050E07}"/>
              </a:ext>
            </a:extLst>
          </p:cNvPr>
          <p:cNvGraphicFramePr>
            <a:graphicFrameLocks/>
          </p:cNvGraphicFramePr>
          <p:nvPr/>
        </p:nvGraphicFramePr>
        <p:xfrm>
          <a:off x="1272841" y="2878200"/>
          <a:ext cx="8226367" cy="3255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AutoShape 2" descr="Terre Stylisé De La - Image gratuite sur Pixaba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21E4BD8-440C-4B11-9810-52075561EEDE}"/>
              </a:ext>
            </a:extLst>
          </p:cNvPr>
          <p:cNvSpPr/>
          <p:nvPr/>
        </p:nvSpPr>
        <p:spPr>
          <a:xfrm>
            <a:off x="405174" y="219373"/>
            <a:ext cx="65998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1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Quiz ordre de grandeur</a:t>
            </a:r>
          </a:p>
        </p:txBody>
      </p:sp>
    </p:spTree>
    <p:extLst>
      <p:ext uri="{BB962C8B-B14F-4D97-AF65-F5344CB8AC3E}">
        <p14:creationId xmlns:p14="http://schemas.microsoft.com/office/powerpoint/2010/main" val="2328376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10">
            <a:extLst>
              <a:ext uri="{FF2B5EF4-FFF2-40B4-BE49-F238E27FC236}">
                <a16:creationId xmlns:a16="http://schemas.microsoft.com/office/drawing/2014/main" xmlns="" id="{7DE3BDB1-7B5D-9D47-A07D-76EE1F050E07}"/>
              </a:ext>
            </a:extLst>
          </p:cNvPr>
          <p:cNvGraphicFramePr>
            <a:graphicFrameLocks/>
          </p:cNvGraphicFramePr>
          <p:nvPr/>
        </p:nvGraphicFramePr>
        <p:xfrm>
          <a:off x="1272841" y="2878200"/>
          <a:ext cx="8226367" cy="3255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AutoShape 2" descr="Terre Stylisé De La - Image gratuite sur Pixaba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86A588A-6A94-406A-AF38-908623BD806A}"/>
              </a:ext>
            </a:extLst>
          </p:cNvPr>
          <p:cNvSpPr/>
          <p:nvPr/>
        </p:nvSpPr>
        <p:spPr>
          <a:xfrm>
            <a:off x="405174" y="219373"/>
            <a:ext cx="65998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1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Quiz ordre de grandeur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8BE5A49-EADE-407D-AD6E-21A0BA66EC91}"/>
              </a:ext>
            </a:extLst>
          </p:cNvPr>
          <p:cNvSpPr/>
          <p:nvPr/>
        </p:nvSpPr>
        <p:spPr>
          <a:xfrm>
            <a:off x="405172" y="1505090"/>
            <a:ext cx="98056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dirty="0"/>
              <a:t>Le temps recommandé pour le brossage de dents est de …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97722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6A95C0F-6B7A-4DE4-A194-E394D3A4FBFA}"/>
              </a:ext>
            </a:extLst>
          </p:cNvPr>
          <p:cNvSpPr/>
          <p:nvPr/>
        </p:nvSpPr>
        <p:spPr>
          <a:xfrm>
            <a:off x="405173" y="1505090"/>
            <a:ext cx="68281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dirty="0">
                <a:solidFill>
                  <a:prstClr val="black"/>
                </a:solidFill>
              </a:rPr>
              <a:t>La cuisson des pâtes dure…</a:t>
            </a:r>
          </a:p>
        </p:txBody>
      </p:sp>
      <p:graphicFrame>
        <p:nvGraphicFramePr>
          <p:cNvPr id="5" name="Espace réservé du contenu 10">
            <a:extLst>
              <a:ext uri="{FF2B5EF4-FFF2-40B4-BE49-F238E27FC236}">
                <a16:creationId xmlns:a16="http://schemas.microsoft.com/office/drawing/2014/main" xmlns="" id="{7DE3BDB1-7B5D-9D47-A07D-76EE1F050E07}"/>
              </a:ext>
            </a:extLst>
          </p:cNvPr>
          <p:cNvGraphicFramePr>
            <a:graphicFrameLocks/>
          </p:cNvGraphicFramePr>
          <p:nvPr/>
        </p:nvGraphicFramePr>
        <p:xfrm>
          <a:off x="1272841" y="2878200"/>
          <a:ext cx="8226367" cy="3255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AutoShape 2" descr="File:Baguette de pain, WikiCheese Lausanne.jpg - Wikimedia Comm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3AF2D4D-8200-4342-9856-50968E25D386}"/>
              </a:ext>
            </a:extLst>
          </p:cNvPr>
          <p:cNvSpPr/>
          <p:nvPr/>
        </p:nvSpPr>
        <p:spPr>
          <a:xfrm>
            <a:off x="405174" y="219373"/>
            <a:ext cx="65998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1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Quiz ordre de grandeur</a:t>
            </a:r>
          </a:p>
        </p:txBody>
      </p:sp>
    </p:spTree>
    <p:extLst>
      <p:ext uri="{BB962C8B-B14F-4D97-AF65-F5344CB8AC3E}">
        <p14:creationId xmlns:p14="http://schemas.microsoft.com/office/powerpoint/2010/main" val="3284242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10">
            <a:extLst>
              <a:ext uri="{FF2B5EF4-FFF2-40B4-BE49-F238E27FC236}">
                <a16:creationId xmlns:a16="http://schemas.microsoft.com/office/drawing/2014/main" xmlns="" id="{7DE3BDB1-7B5D-9D47-A07D-76EE1F050E07}"/>
              </a:ext>
            </a:extLst>
          </p:cNvPr>
          <p:cNvGraphicFramePr>
            <a:graphicFrameLocks/>
          </p:cNvGraphicFramePr>
          <p:nvPr/>
        </p:nvGraphicFramePr>
        <p:xfrm>
          <a:off x="1272841" y="2878200"/>
          <a:ext cx="8226367" cy="3255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FF30023-6CE6-434D-87EF-DBF9031432D3}"/>
              </a:ext>
            </a:extLst>
          </p:cNvPr>
          <p:cNvSpPr/>
          <p:nvPr/>
        </p:nvSpPr>
        <p:spPr>
          <a:xfrm>
            <a:off x="405174" y="219373"/>
            <a:ext cx="65998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1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Quiz ordre de grandeur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6761F19-B885-44C4-9EC4-F802DACC4034}"/>
              </a:ext>
            </a:extLst>
          </p:cNvPr>
          <p:cNvSpPr/>
          <p:nvPr/>
        </p:nvSpPr>
        <p:spPr>
          <a:xfrm>
            <a:off x="405173" y="1505090"/>
            <a:ext cx="68281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dirty="0">
                <a:solidFill>
                  <a:prstClr val="black"/>
                </a:solidFill>
              </a:rPr>
              <a:t>La cuisson des pâtes dure…</a:t>
            </a:r>
          </a:p>
        </p:txBody>
      </p:sp>
    </p:spTree>
    <p:extLst>
      <p:ext uri="{BB962C8B-B14F-4D97-AF65-F5344CB8AC3E}">
        <p14:creationId xmlns:p14="http://schemas.microsoft.com/office/powerpoint/2010/main" val="10113884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6A95C0F-6B7A-4DE4-A194-E394D3A4FBFA}"/>
              </a:ext>
            </a:extLst>
          </p:cNvPr>
          <p:cNvSpPr/>
          <p:nvPr/>
        </p:nvSpPr>
        <p:spPr>
          <a:xfrm>
            <a:off x="405173" y="1505090"/>
            <a:ext cx="68281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dirty="0">
                <a:solidFill>
                  <a:prstClr val="black"/>
                </a:solidFill>
              </a:rPr>
              <a:t>Une inspiration dure…</a:t>
            </a:r>
          </a:p>
        </p:txBody>
      </p:sp>
      <p:graphicFrame>
        <p:nvGraphicFramePr>
          <p:cNvPr id="5" name="Espace réservé du contenu 10">
            <a:extLst>
              <a:ext uri="{FF2B5EF4-FFF2-40B4-BE49-F238E27FC236}">
                <a16:creationId xmlns:a16="http://schemas.microsoft.com/office/drawing/2014/main" xmlns="" id="{7DE3BDB1-7B5D-9D47-A07D-76EE1F050E07}"/>
              </a:ext>
            </a:extLst>
          </p:cNvPr>
          <p:cNvGraphicFramePr>
            <a:graphicFrameLocks/>
          </p:cNvGraphicFramePr>
          <p:nvPr/>
        </p:nvGraphicFramePr>
        <p:xfrm>
          <a:off x="1272841" y="2878200"/>
          <a:ext cx="8226367" cy="3255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AutoShape 2" descr="File:Baguette de pain, WikiCheese Lausanne.jpg - Wikimedia Comm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3AF2D4D-8200-4342-9856-50968E25D386}"/>
              </a:ext>
            </a:extLst>
          </p:cNvPr>
          <p:cNvSpPr/>
          <p:nvPr/>
        </p:nvSpPr>
        <p:spPr>
          <a:xfrm>
            <a:off x="405174" y="219373"/>
            <a:ext cx="65998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1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Quiz ordre de grandeur</a:t>
            </a:r>
          </a:p>
        </p:txBody>
      </p:sp>
    </p:spTree>
    <p:extLst>
      <p:ext uri="{BB962C8B-B14F-4D97-AF65-F5344CB8AC3E}">
        <p14:creationId xmlns:p14="http://schemas.microsoft.com/office/powerpoint/2010/main" val="241937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10">
            <a:extLst>
              <a:ext uri="{FF2B5EF4-FFF2-40B4-BE49-F238E27FC236}">
                <a16:creationId xmlns:a16="http://schemas.microsoft.com/office/drawing/2014/main" xmlns="" id="{7DE3BDB1-7B5D-9D47-A07D-76EE1F050E07}"/>
              </a:ext>
            </a:extLst>
          </p:cNvPr>
          <p:cNvGraphicFramePr>
            <a:graphicFrameLocks/>
          </p:cNvGraphicFramePr>
          <p:nvPr/>
        </p:nvGraphicFramePr>
        <p:xfrm>
          <a:off x="1272841" y="2878200"/>
          <a:ext cx="8226367" cy="3255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F101B1E-9F56-4482-ADB0-C6B28FE1F64D}"/>
              </a:ext>
            </a:extLst>
          </p:cNvPr>
          <p:cNvSpPr/>
          <p:nvPr/>
        </p:nvSpPr>
        <p:spPr>
          <a:xfrm>
            <a:off x="405174" y="219373"/>
            <a:ext cx="65998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1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Quiz ordre de grandeur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11B386F-8696-4410-968E-9D6F3A9BE79F}"/>
              </a:ext>
            </a:extLst>
          </p:cNvPr>
          <p:cNvSpPr/>
          <p:nvPr/>
        </p:nvSpPr>
        <p:spPr>
          <a:xfrm>
            <a:off x="405173" y="1505090"/>
            <a:ext cx="68281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dirty="0">
                <a:solidFill>
                  <a:prstClr val="black"/>
                </a:solidFill>
              </a:rPr>
              <a:t>Une inspiration dure…</a:t>
            </a:r>
          </a:p>
        </p:txBody>
      </p:sp>
    </p:spTree>
    <p:extLst>
      <p:ext uri="{BB962C8B-B14F-4D97-AF65-F5344CB8AC3E}">
        <p14:creationId xmlns:p14="http://schemas.microsoft.com/office/powerpoint/2010/main" val="27036148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C90A55F7-ED1A-4075-A799-A3B1E12666F9}"/>
              </a:ext>
            </a:extLst>
          </p:cNvPr>
          <p:cNvSpPr txBox="1"/>
          <p:nvPr/>
        </p:nvSpPr>
        <p:spPr>
          <a:xfrm>
            <a:off x="2660073" y="318655"/>
            <a:ext cx="36298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7030A0"/>
                </a:solidFill>
              </a:rPr>
              <a:t>Les marées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xmlns="" id="{4E4A40E9-5C68-4CC0-90F6-BB4F81A879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015442"/>
              </p:ext>
            </p:extLst>
          </p:nvPr>
        </p:nvGraphicFramePr>
        <p:xfrm>
          <a:off x="771237" y="1945640"/>
          <a:ext cx="812800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xmlns="" val="209652136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xmlns="" val="284586083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xmlns="" val="2939422710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xmlns="" val="351922790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xmlns="" val="74759193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xmlns="" val="1396737074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matin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soir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30520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rgbClr val="FFC000"/>
                          </a:solidFill>
                        </a:rPr>
                        <a:t>Coefficient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rgbClr val="FFC000"/>
                          </a:solidFill>
                        </a:rPr>
                        <a:t>Basse 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rgbClr val="FFC000"/>
                          </a:solidFill>
                        </a:rPr>
                        <a:t>Pleine 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rgbClr val="FFC000"/>
                          </a:solidFill>
                        </a:rPr>
                        <a:t>Coefficient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rgbClr val="FFC000"/>
                          </a:solidFill>
                        </a:rPr>
                        <a:t>Basse 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rgbClr val="FFC000"/>
                          </a:solidFill>
                        </a:rPr>
                        <a:t>Pleine 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99412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accent1"/>
                          </a:solidFill>
                        </a:rPr>
                        <a:t>67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accent1"/>
                          </a:solidFill>
                        </a:rPr>
                        <a:t>5 h 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accent1"/>
                          </a:solidFill>
                        </a:rPr>
                        <a:t>10 h 47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accent1"/>
                          </a:solidFill>
                        </a:rPr>
                        <a:t>65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accent1"/>
                          </a:solidFill>
                        </a:rPr>
                        <a:t>17 h 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accent1"/>
                          </a:solidFill>
                        </a:rPr>
                        <a:t>23 h 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4098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rgbClr val="FFC000"/>
                          </a:solidFill>
                        </a:rPr>
                        <a:t>Hauteur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3,02 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11,35 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rgbClr val="FFC000"/>
                          </a:solidFill>
                        </a:rPr>
                        <a:t>Hauteur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3,44 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11,47 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78505761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FE9B6FFB-AED2-427D-B95D-1F3AFCD1207E}"/>
              </a:ext>
            </a:extLst>
          </p:cNvPr>
          <p:cNvSpPr txBox="1"/>
          <p:nvPr/>
        </p:nvSpPr>
        <p:spPr>
          <a:xfrm>
            <a:off x="96982" y="3620731"/>
            <a:ext cx="9033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Pendant combien de temps, la mer monte-t-elle le matin?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xmlns="" id="{6815E2DB-4074-4B27-81EB-7C8FBB431D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500" y="41775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BA7453FA-15FA-426E-B282-40030A469B26}"/>
              </a:ext>
            </a:extLst>
          </p:cNvPr>
          <p:cNvSpPr txBox="1"/>
          <p:nvPr/>
        </p:nvSpPr>
        <p:spPr>
          <a:xfrm>
            <a:off x="96982" y="903361"/>
            <a:ext cx="10224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Pour le week-end, les parents de Tom veulent aller au Mont-Saint-Michel.</a:t>
            </a:r>
          </a:p>
          <a:p>
            <a:r>
              <a:rPr lang="fr-FR" sz="2400" dirty="0"/>
              <a:t>Ils consultent le tableau des marées.</a:t>
            </a: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xmlns="" id="{3FA88A47-A828-41AF-B041-6D02EDFDA8C6}"/>
              </a:ext>
            </a:extLst>
          </p:cNvPr>
          <p:cNvCxnSpPr/>
          <p:nvPr/>
        </p:nvCxnSpPr>
        <p:spPr>
          <a:xfrm>
            <a:off x="484909" y="4977165"/>
            <a:ext cx="10584873" cy="0"/>
          </a:xfrm>
          <a:prstGeom prst="straightConnector1">
            <a:avLst/>
          </a:prstGeom>
          <a:ln w="4445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538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:a16="http://schemas.microsoft.com/office/drawing/2014/main" xmlns="" id="{E93F1DE0-E2F3-9347-A360-A34F1FD48100}"/>
              </a:ext>
            </a:extLst>
          </p:cNvPr>
          <p:cNvSpPr/>
          <p:nvPr/>
        </p:nvSpPr>
        <p:spPr>
          <a:xfrm>
            <a:off x="4930611" y="731444"/>
            <a:ext cx="4647069" cy="14140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:a16="http://schemas.microsoft.com/office/drawing/2014/main" xmlns="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5758584" y="488306"/>
            <a:ext cx="3419433" cy="15228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:a16="http://schemas.microsoft.com/office/drawing/2014/main" xmlns="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700738" y="429200"/>
            <a:ext cx="4647070" cy="27094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600" dirty="0"/>
              <a:t>  </a:t>
            </a:r>
          </a:p>
          <a:p>
            <a:pPr marL="0" indent="0">
              <a:buNone/>
            </a:pPr>
            <a:r>
              <a:rPr lang="fr-FR" sz="3600" dirty="0"/>
              <a:t>Calcule  24 x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xmlns="" id="{41394ED9-DB50-4423-B659-166498348E55}"/>
                  </a:ext>
                </a:extLst>
              </p:cNvPr>
              <p:cNvSpPr/>
              <p:nvPr/>
            </p:nvSpPr>
            <p:spPr>
              <a:xfrm>
                <a:off x="2821231" y="731444"/>
                <a:ext cx="1173236" cy="11294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600" i="1" kern="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3600" b="0" i="1" ker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sz="3600" b="0" i="1" kern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fr-FR" sz="36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1394ED9-DB50-4423-B659-166498348E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231" y="731444"/>
                <a:ext cx="1173236" cy="11294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2EED9787-9686-403F-9492-92C49C0D79E9}"/>
              </a:ext>
            </a:extLst>
          </p:cNvPr>
          <p:cNvSpPr txBox="1"/>
          <p:nvPr/>
        </p:nvSpPr>
        <p:spPr>
          <a:xfrm>
            <a:off x="2345401" y="2239116"/>
            <a:ext cx="13577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rgbClr val="C00000"/>
                </a:solidFill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>
                <a:extLst>
                  <a:ext uri="{FF2B5EF4-FFF2-40B4-BE49-F238E27FC236}">
                    <a16:creationId xmlns:a16="http://schemas.microsoft.com/office/drawing/2014/main" xmlns="" id="{B460F761-2B0E-4348-A3AF-69B1901DBB7F}"/>
                  </a:ext>
                </a:extLst>
              </p:cNvPr>
              <p:cNvSpPr txBox="1"/>
              <p:nvPr/>
            </p:nvSpPr>
            <p:spPr>
              <a:xfrm>
                <a:off x="6293224" y="731444"/>
                <a:ext cx="5056094" cy="1067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400" dirty="0">
                    <a:solidFill>
                      <a:srgbClr val="0070C0"/>
                    </a:solidFill>
                  </a:rPr>
                  <a:t>24 x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1 </m:t>
                        </m:r>
                      </m:num>
                      <m:den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4400" dirty="0">
                    <a:solidFill>
                      <a:srgbClr val="0070C0"/>
                    </a:solidFill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fr-FR" sz="4400" dirty="0"/>
              </a:p>
            </p:txBody>
          </p:sp>
        </mc:Choice>
        <mc:Fallback xmlns="">
          <p:sp>
            <p:nvSpPr>
              <p:cNvPr id="2" name="ZoneTexte 1">
                <a:extLst>
                  <a:ext uri="{FF2B5EF4-FFF2-40B4-BE49-F238E27FC236}">
                    <a16:creationId xmlns:a16="http://schemas.microsoft.com/office/drawing/2014/main" id="{B460F761-2B0E-4348-A3AF-69B1901DBB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3224" y="731444"/>
                <a:ext cx="5056094" cy="1067152"/>
              </a:xfrm>
              <a:prstGeom prst="rect">
                <a:avLst/>
              </a:prstGeom>
              <a:blipFill>
                <a:blip r:embed="rId4"/>
                <a:stretch>
                  <a:fillRect l="-4819" b="-137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xmlns="" id="{1119562D-FBD6-4133-9675-622A98C4EC2A}"/>
                  </a:ext>
                </a:extLst>
              </p:cNvPr>
              <p:cNvSpPr txBox="1"/>
              <p:nvPr/>
            </p:nvSpPr>
            <p:spPr>
              <a:xfrm>
                <a:off x="7468300" y="2560691"/>
                <a:ext cx="4413296" cy="1067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4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24 </m:t>
                        </m:r>
                      </m:num>
                      <m:den>
                        <m:r>
                          <a:rPr lang="fr-FR" sz="44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4400" dirty="0">
                    <a:solidFill>
                      <a:srgbClr val="0070C0"/>
                    </a:solidFill>
                  </a:rPr>
                  <a:t>  =  6</a:t>
                </a:r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1119562D-FBD6-4133-9675-622A98C4EC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8300" y="2560691"/>
                <a:ext cx="4413296" cy="1067152"/>
              </a:xfrm>
              <a:prstGeom prst="rect">
                <a:avLst/>
              </a:prstGeom>
              <a:blipFill>
                <a:blip r:embed="rId5"/>
                <a:stretch>
                  <a:fillRect b="-137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1915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A89467D-5187-4AC7-BF59-93D87E2B25B8}"/>
              </a:ext>
            </a:extLst>
          </p:cNvPr>
          <p:cNvSpPr/>
          <p:nvPr/>
        </p:nvSpPr>
        <p:spPr>
          <a:xfrm>
            <a:off x="360217" y="1193953"/>
            <a:ext cx="839585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/>
              <a:t>Le cours de tennis dure 45 minutes. </a:t>
            </a:r>
          </a:p>
          <a:p>
            <a:r>
              <a:rPr lang="fr-FR" sz="2400" dirty="0"/>
              <a:t>Il a commencé à 10 h 25 avec un quart d'heure de retard.</a:t>
            </a:r>
          </a:p>
          <a:p>
            <a:endParaRPr lang="fr-FR" sz="2400" dirty="0"/>
          </a:p>
          <a:p>
            <a:r>
              <a:rPr lang="fr-FR" sz="2400" dirty="0"/>
              <a:t>À quelle heure le cours de tennis s'est-il terminé ? </a:t>
            </a:r>
          </a:p>
          <a:p>
            <a:endParaRPr lang="fr-FR" sz="2400" dirty="0"/>
          </a:p>
          <a:p>
            <a:r>
              <a:rPr lang="fr-FR" sz="2400" dirty="0"/>
              <a:t>À quelle heure aurait-il dû débuter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5F8CC1CC-56F9-4799-84CB-1B9B84399049}"/>
              </a:ext>
            </a:extLst>
          </p:cNvPr>
          <p:cNvSpPr txBox="1"/>
          <p:nvPr/>
        </p:nvSpPr>
        <p:spPr>
          <a:xfrm>
            <a:off x="803564" y="484909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7030A0"/>
                </a:solidFill>
              </a:rPr>
              <a:t>Le cours de tennis</a:t>
            </a:r>
          </a:p>
        </p:txBody>
      </p:sp>
      <p:pic>
        <p:nvPicPr>
          <p:cNvPr id="14338" name="Picture 2">
            <a:extLst>
              <a:ext uri="{FF2B5EF4-FFF2-40B4-BE49-F238E27FC236}">
                <a16:creationId xmlns:a16="http://schemas.microsoft.com/office/drawing/2014/main" xmlns="" id="{9325C3B7-B6BE-4E08-8925-F3B598A147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/>
        </p:blipFill>
        <p:spPr bwMode="auto">
          <a:xfrm>
            <a:off x="8758515" y="80264"/>
            <a:ext cx="3337078" cy="19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xmlns="" id="{D53BBA0E-1078-4AA7-ACDA-DD026E720C74}"/>
              </a:ext>
            </a:extLst>
          </p:cNvPr>
          <p:cNvCxnSpPr/>
          <p:nvPr/>
        </p:nvCxnSpPr>
        <p:spPr>
          <a:xfrm>
            <a:off x="484909" y="4599709"/>
            <a:ext cx="10584873" cy="0"/>
          </a:xfrm>
          <a:prstGeom prst="straightConnector1">
            <a:avLst/>
          </a:prstGeom>
          <a:ln w="4445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960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50D5C4-5BFD-4DCD-B62E-3DDD43FE1ADD}"/>
              </a:ext>
            </a:extLst>
          </p:cNvPr>
          <p:cNvSpPr/>
          <p:nvPr/>
        </p:nvSpPr>
        <p:spPr>
          <a:xfrm>
            <a:off x="2190826" y="1124726"/>
            <a:ext cx="931025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Un réveil, bien mal en point, indique 7 h 78… </a:t>
            </a:r>
          </a:p>
          <a:p>
            <a:endParaRPr lang="fr-FR" sz="2800" dirty="0"/>
          </a:p>
          <a:p>
            <a:pPr marL="342900" indent="-342900">
              <a:buAutoNum type="alphaLcPeriod"/>
            </a:pPr>
            <a:r>
              <a:rPr lang="fr-FR" sz="2800" dirty="0"/>
              <a:t>Qu’est-ce qui ne va pas dans cette écriture ? </a:t>
            </a:r>
          </a:p>
          <a:p>
            <a:pPr marL="342900" indent="-342900">
              <a:buAutoNum type="alphaLcPeriod"/>
            </a:pPr>
            <a:r>
              <a:rPr lang="fr-FR" sz="2800" dirty="0"/>
              <a:t>Exprime 78 min en heures et minutes.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CA4F4F8C-82F8-4079-98BD-4E542151AD03}"/>
              </a:ext>
            </a:extLst>
          </p:cNvPr>
          <p:cNvSpPr txBox="1"/>
          <p:nvPr/>
        </p:nvSpPr>
        <p:spPr>
          <a:xfrm>
            <a:off x="3144982" y="318655"/>
            <a:ext cx="5583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7030A0"/>
                </a:solidFill>
              </a:rPr>
              <a:t>Le réveil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A89AA7FE-4950-4488-A369-FAC34D6A74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20" y="49851"/>
            <a:ext cx="1866900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02094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D78AB9B-DA4B-4860-AE28-CC5A12A0F99C}"/>
              </a:ext>
            </a:extLst>
          </p:cNvPr>
          <p:cNvSpPr/>
          <p:nvPr/>
        </p:nvSpPr>
        <p:spPr>
          <a:xfrm>
            <a:off x="-1" y="851918"/>
            <a:ext cx="850669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/>
              <a:t>Quatre amis ont effectué un parcours d’orientation dans la forêt. Voici les temps qu’ils ont mis pour le faire. </a:t>
            </a:r>
          </a:p>
          <a:p>
            <a:r>
              <a:rPr lang="fr-FR" sz="2400" dirty="0"/>
              <a:t>Peux-tu rétablir leur classement ?</a:t>
            </a:r>
          </a:p>
          <a:p>
            <a:r>
              <a:rPr lang="fr-FR" sz="2400" dirty="0"/>
              <a:t>Sophia : 115 min </a:t>
            </a:r>
          </a:p>
          <a:p>
            <a:r>
              <a:rPr lang="fr-FR" sz="2400" dirty="0"/>
              <a:t>Pierre : 1 h 45 min </a:t>
            </a:r>
          </a:p>
          <a:p>
            <a:r>
              <a:rPr lang="fr-FR" sz="2400" dirty="0"/>
              <a:t>Jérémy : 2 heures moins 10</a:t>
            </a:r>
          </a:p>
          <a:p>
            <a:r>
              <a:rPr lang="fr-FR" sz="2400" dirty="0"/>
              <a:t>Thomas : 107 min </a:t>
            </a:r>
          </a:p>
        </p:txBody>
      </p:sp>
      <p:pic>
        <p:nvPicPr>
          <p:cNvPr id="16386" name="Picture 2">
            <a:extLst>
              <a:ext uri="{FF2B5EF4-FFF2-40B4-BE49-F238E27FC236}">
                <a16:creationId xmlns:a16="http://schemas.microsoft.com/office/drawing/2014/main" xmlns="" id="{75DF912A-8218-4541-8218-0617210DA0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2188" y="0"/>
            <a:ext cx="3354094" cy="22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549D918F-87FA-43A3-AF6E-58E490AC44E7}"/>
              </a:ext>
            </a:extLst>
          </p:cNvPr>
          <p:cNvSpPr txBox="1"/>
          <p:nvPr/>
        </p:nvSpPr>
        <p:spPr>
          <a:xfrm>
            <a:off x="1496291" y="263236"/>
            <a:ext cx="6054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7030A0"/>
                </a:solidFill>
              </a:rPr>
              <a:t>Parcours d’orientation</a:t>
            </a:r>
          </a:p>
        </p:txBody>
      </p:sp>
    </p:spTree>
    <p:extLst>
      <p:ext uri="{BB962C8B-B14F-4D97-AF65-F5344CB8AC3E}">
        <p14:creationId xmlns:p14="http://schemas.microsoft.com/office/powerpoint/2010/main" val="2173118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:a16="http://schemas.microsoft.com/office/drawing/2014/main" xmlns="" id="{E93F1DE0-E2F3-9347-A360-A34F1FD48100}"/>
              </a:ext>
            </a:extLst>
          </p:cNvPr>
          <p:cNvSpPr/>
          <p:nvPr/>
        </p:nvSpPr>
        <p:spPr>
          <a:xfrm>
            <a:off x="4930611" y="731444"/>
            <a:ext cx="4647069" cy="14140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:a16="http://schemas.microsoft.com/office/drawing/2014/main" xmlns="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5683623" y="488306"/>
            <a:ext cx="3419433" cy="15228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:a16="http://schemas.microsoft.com/office/drawing/2014/main" xmlns="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700738" y="429200"/>
            <a:ext cx="4647070" cy="27094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600" dirty="0"/>
              <a:t>  </a:t>
            </a:r>
          </a:p>
          <a:p>
            <a:pPr marL="0" indent="0">
              <a:buNone/>
            </a:pPr>
            <a:r>
              <a:rPr lang="fr-FR" sz="3600" dirty="0"/>
              <a:t>Calcule  18 x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xmlns="" id="{41394ED9-DB50-4423-B659-166498348E55}"/>
                  </a:ext>
                </a:extLst>
              </p:cNvPr>
              <p:cNvSpPr/>
              <p:nvPr/>
            </p:nvSpPr>
            <p:spPr>
              <a:xfrm>
                <a:off x="2839160" y="769420"/>
                <a:ext cx="1173236" cy="11294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600" i="1" kern="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3600" b="0" i="1" ker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sz="3600" b="0" i="1" kern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r-FR" sz="36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1394ED9-DB50-4423-B659-166498348E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9160" y="769420"/>
                <a:ext cx="1173236" cy="11294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2EED9787-9686-403F-9492-92C49C0D79E9}"/>
              </a:ext>
            </a:extLst>
          </p:cNvPr>
          <p:cNvSpPr txBox="1"/>
          <p:nvPr/>
        </p:nvSpPr>
        <p:spPr>
          <a:xfrm>
            <a:off x="2345401" y="2239116"/>
            <a:ext cx="13577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rgbClr val="C00000"/>
                </a:solidFill>
              </a:rPr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xmlns="" id="{75E962EA-A20D-4D06-B992-52A46AEEB7B7}"/>
                  </a:ext>
                </a:extLst>
              </p:cNvPr>
              <p:cNvSpPr txBox="1"/>
              <p:nvPr/>
            </p:nvSpPr>
            <p:spPr>
              <a:xfrm>
                <a:off x="6293224" y="731444"/>
                <a:ext cx="5056094" cy="1067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400" dirty="0">
                    <a:solidFill>
                      <a:srgbClr val="0070C0"/>
                    </a:solidFill>
                  </a:rPr>
                  <a:t>18 x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1 </m:t>
                        </m:r>
                      </m:num>
                      <m:den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4400" dirty="0">
                    <a:solidFill>
                      <a:srgbClr val="0070C0"/>
                    </a:solidFill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18</m:t>
                        </m:r>
                      </m:num>
                      <m:den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fr-FR" sz="4400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75E962EA-A20D-4D06-B992-52A46AEEB7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3224" y="731444"/>
                <a:ext cx="5056094" cy="1067152"/>
              </a:xfrm>
              <a:prstGeom prst="rect">
                <a:avLst/>
              </a:prstGeom>
              <a:blipFill>
                <a:blip r:embed="rId4"/>
                <a:stretch>
                  <a:fillRect l="-4819" b="-137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xmlns="" id="{B4D6DAA4-0477-4685-BB4A-551967DA878C}"/>
                  </a:ext>
                </a:extLst>
              </p:cNvPr>
              <p:cNvSpPr txBox="1"/>
              <p:nvPr/>
            </p:nvSpPr>
            <p:spPr>
              <a:xfrm>
                <a:off x="7468300" y="2560691"/>
                <a:ext cx="4413296" cy="10484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4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18 </m:t>
                        </m:r>
                      </m:num>
                      <m:den>
                        <m:r>
                          <a:rPr lang="fr-FR" sz="44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4400" dirty="0">
                    <a:solidFill>
                      <a:srgbClr val="0070C0"/>
                    </a:solidFill>
                  </a:rPr>
                  <a:t>  =  9</a:t>
                </a:r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4D6DAA4-0477-4685-BB4A-551967DA87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8300" y="2560691"/>
                <a:ext cx="4413296" cy="1048429"/>
              </a:xfrm>
              <a:prstGeom prst="rect">
                <a:avLst/>
              </a:prstGeom>
              <a:blipFill>
                <a:blip r:embed="rId5"/>
                <a:stretch>
                  <a:fillRect b="-1395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ustomShape 2">
            <a:extLst>
              <a:ext uri="{FF2B5EF4-FFF2-40B4-BE49-F238E27FC236}">
                <a16:creationId xmlns:a16="http://schemas.microsoft.com/office/drawing/2014/main" xmlns="" id="{A374CE21-71A9-4611-9824-5DCBD1DE3D1E}"/>
              </a:ext>
            </a:extLst>
          </p:cNvPr>
          <p:cNvSpPr/>
          <p:nvPr/>
        </p:nvSpPr>
        <p:spPr>
          <a:xfrm>
            <a:off x="9154509" y="3977793"/>
            <a:ext cx="2446601" cy="790817"/>
          </a:xfrm>
          <a:prstGeom prst="wedgeRoundRectCallout">
            <a:avLst>
              <a:gd name="adj1" fmla="val 3481"/>
              <a:gd name="adj2" fmla="val 89053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  <a:effectLst/>
        </p:spPr>
        <p:txBody>
          <a:bodyPr wrap="none" lIns="89988" tIns="44994" rIns="89988" bIns="44994" anchor="ctr">
            <a:noAutofit/>
          </a:bodyPr>
          <a:lstStyle/>
          <a:p>
            <a:pPr algn="ctr" defTabSz="914309">
              <a:defRPr/>
            </a:pPr>
            <a:r>
              <a:rPr lang="fr-FR" sz="2400" b="1" kern="0" spc="-1" dirty="0">
                <a:solidFill>
                  <a:srgbClr val="000000"/>
                </a:solidFill>
                <a:latin typeface="Comic Sans MS"/>
                <a:ea typeface="Calibri"/>
                <a:cs typeface="DejaVu Sans"/>
              </a:rPr>
              <a:t>À RETENIR</a:t>
            </a:r>
            <a:endParaRPr lang="fr-FR" sz="2400" kern="0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xmlns="" id="{D32EAB3F-0A19-4B4D-840F-D8B1A26658C7}"/>
                  </a:ext>
                </a:extLst>
              </p:cNvPr>
              <p:cNvSpPr txBox="1"/>
              <p:nvPr/>
            </p:nvSpPr>
            <p:spPr>
              <a:xfrm>
                <a:off x="6297872" y="5374666"/>
                <a:ext cx="5374955" cy="983218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/>
                  <a:t>Multiplier un nombre par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1 </m:t>
                        </m:r>
                      </m:num>
                      <m:den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2400" dirty="0"/>
                  <a:t> revient à prendre la moitié.</a:t>
                </a:r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D32EAB3F-0A19-4B4D-840F-D8B1A26658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7872" y="5374666"/>
                <a:ext cx="5374955" cy="983218"/>
              </a:xfrm>
              <a:prstGeom prst="rect">
                <a:avLst/>
              </a:prstGeom>
              <a:blipFill>
                <a:blip r:embed="rId6"/>
                <a:stretch>
                  <a:fillRect l="-1466" b="-11446"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897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:a16="http://schemas.microsoft.com/office/drawing/2014/main" xmlns="" id="{E93F1DE0-E2F3-9347-A360-A34F1FD48100}"/>
              </a:ext>
            </a:extLst>
          </p:cNvPr>
          <p:cNvSpPr/>
          <p:nvPr/>
        </p:nvSpPr>
        <p:spPr>
          <a:xfrm>
            <a:off x="4930611" y="731444"/>
            <a:ext cx="4647069" cy="14140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:a16="http://schemas.microsoft.com/office/drawing/2014/main" xmlns="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5683623" y="488306"/>
            <a:ext cx="3419433" cy="15228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:a16="http://schemas.microsoft.com/office/drawing/2014/main" xmlns="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469869" y="429200"/>
            <a:ext cx="4647070" cy="27094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600" dirty="0"/>
              <a:t>  </a:t>
            </a:r>
          </a:p>
          <a:p>
            <a:pPr marL="0" indent="0">
              <a:buNone/>
            </a:pPr>
            <a:r>
              <a:rPr lang="fr-FR" sz="3600" dirty="0"/>
              <a:t>Calcule  30 x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xmlns="" id="{41394ED9-DB50-4423-B659-166498348E55}"/>
                  </a:ext>
                </a:extLst>
              </p:cNvPr>
              <p:cNvSpPr/>
              <p:nvPr/>
            </p:nvSpPr>
            <p:spPr>
              <a:xfrm>
                <a:off x="2624007" y="731444"/>
                <a:ext cx="1173236" cy="11294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600" i="1" kern="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3600" b="0" i="1" ker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sz="3600" b="0" i="1" kern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fr-FR" sz="36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1394ED9-DB50-4423-B659-166498348E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4007" y="731444"/>
                <a:ext cx="1173236" cy="11294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2EED9787-9686-403F-9492-92C49C0D79E9}"/>
              </a:ext>
            </a:extLst>
          </p:cNvPr>
          <p:cNvSpPr txBox="1"/>
          <p:nvPr/>
        </p:nvSpPr>
        <p:spPr>
          <a:xfrm>
            <a:off x="2345401" y="2239116"/>
            <a:ext cx="13577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rgbClr val="C00000"/>
                </a:solidFill>
              </a:rPr>
              <a:t>30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xmlns="" id="{69B19E98-A373-450F-8C86-2E62D14A0F41}"/>
                  </a:ext>
                </a:extLst>
              </p:cNvPr>
              <p:cNvSpPr txBox="1"/>
              <p:nvPr/>
            </p:nvSpPr>
            <p:spPr>
              <a:xfrm>
                <a:off x="6293224" y="731444"/>
                <a:ext cx="5056094" cy="11097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400" dirty="0">
                    <a:solidFill>
                      <a:srgbClr val="0070C0"/>
                    </a:solidFill>
                  </a:rPr>
                  <a:t>30 x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1 </m:t>
                        </m:r>
                      </m:num>
                      <m:den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4400" dirty="0">
                    <a:solidFill>
                      <a:srgbClr val="0070C0"/>
                    </a:solidFill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fr-FR" sz="4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fr-FR" sz="4400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69B19E98-A373-450F-8C86-2E62D14A0F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3224" y="731444"/>
                <a:ext cx="5056094" cy="1109791"/>
              </a:xfrm>
              <a:prstGeom prst="rect">
                <a:avLst/>
              </a:prstGeom>
              <a:blipFill>
                <a:blip r:embed="rId4"/>
                <a:stretch>
                  <a:fillRect l="-4819" b="-934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xmlns="" id="{7C235132-2E9F-4C5C-9935-91B87A952DD8}"/>
                  </a:ext>
                </a:extLst>
              </p:cNvPr>
              <p:cNvSpPr txBox="1"/>
              <p:nvPr/>
            </p:nvSpPr>
            <p:spPr>
              <a:xfrm>
                <a:off x="7468300" y="2560691"/>
                <a:ext cx="4413296" cy="1049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4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30 </m:t>
                        </m:r>
                      </m:num>
                      <m:den>
                        <m:r>
                          <a:rPr lang="fr-FR" sz="44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4400" dirty="0">
                    <a:solidFill>
                      <a:srgbClr val="0070C0"/>
                    </a:solidFill>
                  </a:rPr>
                  <a:t>  =  10</a:t>
                </a:r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7C235132-2E9F-4C5C-9935-91B87A952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8300" y="2560691"/>
                <a:ext cx="4413296" cy="1049839"/>
              </a:xfrm>
              <a:prstGeom prst="rect">
                <a:avLst/>
              </a:prstGeom>
              <a:blipFill>
                <a:blip r:embed="rId5"/>
                <a:stretch>
                  <a:fillRect b="-1395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336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:a16="http://schemas.microsoft.com/office/drawing/2014/main" xmlns="" id="{E93F1DE0-E2F3-9347-A360-A34F1FD48100}"/>
              </a:ext>
            </a:extLst>
          </p:cNvPr>
          <p:cNvSpPr/>
          <p:nvPr/>
        </p:nvSpPr>
        <p:spPr>
          <a:xfrm>
            <a:off x="4930611" y="731444"/>
            <a:ext cx="4647069" cy="14140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:a16="http://schemas.microsoft.com/office/drawing/2014/main" xmlns="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5683623" y="488306"/>
            <a:ext cx="3419433" cy="15228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62" name="Espace réservé du contenu 4">
            <a:extLst>
              <a:ext uri="{FF2B5EF4-FFF2-40B4-BE49-F238E27FC236}">
                <a16:creationId xmlns:a16="http://schemas.microsoft.com/office/drawing/2014/main" xmlns="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660046" y="488306"/>
            <a:ext cx="6601365" cy="27094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Quel est le quart de 48 centaines ?  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2EED9787-9686-403F-9492-92C49C0D79E9}"/>
              </a:ext>
            </a:extLst>
          </p:cNvPr>
          <p:cNvSpPr txBox="1"/>
          <p:nvPr/>
        </p:nvSpPr>
        <p:spPr>
          <a:xfrm>
            <a:off x="3188083" y="2237928"/>
            <a:ext cx="13577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000" b="1" dirty="0">
                <a:solidFill>
                  <a:srgbClr val="C00000"/>
                </a:solidFill>
                <a:latin typeface="Calibri" panose="020F0502020204030204"/>
              </a:rPr>
              <a:t>1 200</a:t>
            </a: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ustomShape 2">
            <a:extLst>
              <a:ext uri="{FF2B5EF4-FFF2-40B4-BE49-F238E27FC236}">
                <a16:creationId xmlns:a16="http://schemas.microsoft.com/office/drawing/2014/main" xmlns="" id="{998EC37B-DC70-4D2F-9FEA-872FC4B580A4}"/>
              </a:ext>
            </a:extLst>
          </p:cNvPr>
          <p:cNvSpPr/>
          <p:nvPr/>
        </p:nvSpPr>
        <p:spPr>
          <a:xfrm>
            <a:off x="9154509" y="3977793"/>
            <a:ext cx="2446601" cy="790817"/>
          </a:xfrm>
          <a:prstGeom prst="wedgeRoundRectCallout">
            <a:avLst>
              <a:gd name="adj1" fmla="val 3481"/>
              <a:gd name="adj2" fmla="val 89053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  <a:effectLst/>
        </p:spPr>
        <p:txBody>
          <a:bodyPr wrap="none" lIns="89988" tIns="44994" rIns="89988" bIns="44994" anchor="ctr">
            <a:noAutofit/>
          </a:bodyPr>
          <a:lstStyle/>
          <a:p>
            <a:pPr algn="ctr" defTabSz="914309">
              <a:defRPr/>
            </a:pPr>
            <a:r>
              <a:rPr lang="fr-FR" sz="2400" b="1" kern="0" spc="-1" dirty="0">
                <a:solidFill>
                  <a:srgbClr val="000000"/>
                </a:solidFill>
                <a:latin typeface="Comic Sans MS"/>
                <a:ea typeface="Calibri"/>
                <a:cs typeface="DejaVu Sans"/>
              </a:rPr>
              <a:t>À RETENIR</a:t>
            </a:r>
            <a:endParaRPr lang="fr-FR" sz="2400" kern="0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D5C042C7-1AD3-41F7-930C-93C5788C83DA}"/>
              </a:ext>
            </a:extLst>
          </p:cNvPr>
          <p:cNvSpPr txBox="1"/>
          <p:nvPr/>
        </p:nvSpPr>
        <p:spPr>
          <a:xfrm>
            <a:off x="6297872" y="5374666"/>
            <a:ext cx="5374955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/>
              <a:t>Pour calculer le quart d’un nombre, tu peux prendre la moitié de la moitié de ce nombre.</a:t>
            </a:r>
          </a:p>
        </p:txBody>
      </p:sp>
    </p:spTree>
    <p:extLst>
      <p:ext uri="{BB962C8B-B14F-4D97-AF65-F5344CB8AC3E}">
        <p14:creationId xmlns:p14="http://schemas.microsoft.com/office/powerpoint/2010/main" val="3077698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:a16="http://schemas.microsoft.com/office/drawing/2014/main" xmlns="" id="{E93F1DE0-E2F3-9347-A360-A34F1FD48100}"/>
              </a:ext>
            </a:extLst>
          </p:cNvPr>
          <p:cNvSpPr/>
          <p:nvPr/>
        </p:nvSpPr>
        <p:spPr>
          <a:xfrm>
            <a:off x="4930611" y="731444"/>
            <a:ext cx="4647069" cy="14140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:a16="http://schemas.microsoft.com/office/drawing/2014/main" xmlns="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5683623" y="488306"/>
            <a:ext cx="3419433" cy="15228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62" name="Espace réservé du contenu 4">
            <a:extLst>
              <a:ext uri="{FF2B5EF4-FFF2-40B4-BE49-F238E27FC236}">
                <a16:creationId xmlns:a16="http://schemas.microsoft.com/office/drawing/2014/main" xmlns="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660047" y="488306"/>
            <a:ext cx="6135200" cy="27094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Quel est le double de 313,124 ?  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2EED9787-9686-403F-9492-92C49C0D79E9}"/>
              </a:ext>
            </a:extLst>
          </p:cNvPr>
          <p:cNvSpPr txBox="1"/>
          <p:nvPr/>
        </p:nvSpPr>
        <p:spPr>
          <a:xfrm>
            <a:off x="2914303" y="2145507"/>
            <a:ext cx="20163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000" b="1" noProof="0" dirty="0">
                <a:solidFill>
                  <a:srgbClr val="C00000"/>
                </a:solidFill>
                <a:latin typeface="Calibri" panose="020F0502020204030204"/>
              </a:rPr>
              <a:t>626,248</a:t>
            </a: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230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:a16="http://schemas.microsoft.com/office/drawing/2014/main" xmlns="" id="{E93F1DE0-E2F3-9347-A360-A34F1FD48100}"/>
              </a:ext>
            </a:extLst>
          </p:cNvPr>
          <p:cNvSpPr/>
          <p:nvPr/>
        </p:nvSpPr>
        <p:spPr>
          <a:xfrm>
            <a:off x="4930611" y="731444"/>
            <a:ext cx="4647069" cy="14140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:a16="http://schemas.microsoft.com/office/drawing/2014/main" xmlns="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5683623" y="488306"/>
            <a:ext cx="3419433" cy="15228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:a16="http://schemas.microsoft.com/office/drawing/2014/main" xmlns="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660046" y="547656"/>
            <a:ext cx="8125366" cy="27094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600" dirty="0"/>
              <a:t>  </a:t>
            </a:r>
          </a:p>
          <a:p>
            <a:pPr marL="0" indent="0">
              <a:buNone/>
            </a:pPr>
            <a:r>
              <a:rPr lang="fr-FR" sz="3600" dirty="0"/>
              <a:t>Quel est le double de la moitié de 8,246 ?  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2EED9787-9686-403F-9492-92C49C0D79E9}"/>
              </a:ext>
            </a:extLst>
          </p:cNvPr>
          <p:cNvSpPr txBox="1"/>
          <p:nvPr/>
        </p:nvSpPr>
        <p:spPr>
          <a:xfrm>
            <a:off x="3891456" y="2243318"/>
            <a:ext cx="13577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rgbClr val="C00000"/>
                </a:solidFill>
              </a:rPr>
              <a:t>8,246</a:t>
            </a:r>
          </a:p>
        </p:txBody>
      </p:sp>
    </p:spTree>
    <p:extLst>
      <p:ext uri="{BB962C8B-B14F-4D97-AF65-F5344CB8AC3E}">
        <p14:creationId xmlns:p14="http://schemas.microsoft.com/office/powerpoint/2010/main" val="119261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2891553" y="5022498"/>
            <a:ext cx="9330717" cy="72836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5" tIns="45706" rIns="91415" bIns="45706" rtlCol="0" anchor="ctr"/>
          <a:lstStyle/>
          <a:p>
            <a:r>
              <a:rPr lang="fr-FR" sz="4000" dirty="0">
                <a:solidFill>
                  <a:srgbClr val="0070C0"/>
                </a:solidFill>
              </a:rPr>
              <a:t>   		</a:t>
            </a:r>
          </a:p>
        </p:txBody>
      </p:sp>
      <p:sp>
        <p:nvSpPr>
          <p:cNvPr id="7" name="Rectangle 6"/>
          <p:cNvSpPr/>
          <p:nvPr/>
        </p:nvSpPr>
        <p:spPr>
          <a:xfrm>
            <a:off x="12653203" y="5022498"/>
            <a:ext cx="9807416" cy="72836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5" tIns="45706" rIns="91415" bIns="45706" rtlCol="0" anchor="ctr"/>
          <a:lstStyle/>
          <a:p>
            <a:r>
              <a:rPr lang="fr-FR" sz="4000" dirty="0">
                <a:solidFill>
                  <a:srgbClr val="0070C0"/>
                </a:solidFill>
              </a:rPr>
              <a:t>   		                   6    0    0   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13727656" y="4589745"/>
            <a:ext cx="6335054" cy="1300167"/>
            <a:chOff x="2856434" y="3429000"/>
            <a:chExt cx="6336704" cy="1300336"/>
          </a:xfrm>
        </p:grpSpPr>
        <p:sp>
          <p:nvSpPr>
            <p:cNvPr id="2" name="Rectangle 1"/>
            <p:cNvSpPr/>
            <p:nvPr/>
          </p:nvSpPr>
          <p:spPr>
            <a:xfrm>
              <a:off x="3504506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401050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75297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03289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31281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59273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176165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872658" y="3429000"/>
              <a:ext cx="144016" cy="12961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856434" y="3789040"/>
              <a:ext cx="72008" cy="94029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56434" y="4589512"/>
              <a:ext cx="6336704" cy="13982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121130" y="3789040"/>
              <a:ext cx="72008" cy="94029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rgbClr val="00B0F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au 2"/>
              <p:cNvGraphicFramePr>
                <a:graphicFrameLocks noGrp="1"/>
              </p:cNvGraphicFramePr>
              <p:nvPr/>
            </p:nvGraphicFramePr>
            <p:xfrm>
              <a:off x="13727653" y="4123110"/>
              <a:ext cx="6350940" cy="98359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05660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xmlns="" val="20002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xmlns="" val="20003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xmlns="" val="20004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xmlns="" val="20005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xmlns="" val="20006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xmlns="" val="20007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xmlns="" val="20008"/>
                        </a:ext>
                      </a:extLst>
                    </a:gridCol>
                  </a:tblGrid>
                  <a:tr h="548569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500" dirty="0">
                              <a:solidFill>
                                <a:schemeClr val="tx1"/>
                              </a:solidFill>
                            </a:rPr>
                            <a:t>Classe des</a:t>
                          </a:r>
                          <a:r>
                            <a:rPr lang="fr-FR" sz="1500" baseline="0" dirty="0">
                              <a:solidFill>
                                <a:schemeClr val="tx1"/>
                              </a:solidFill>
                            </a:rPr>
                            <a:t> milliers</a:t>
                          </a:r>
                          <a:endParaRPr lang="fr-FR" sz="15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16" marR="91416" marT="45714" marB="4571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500" dirty="0">
                              <a:solidFill>
                                <a:schemeClr val="tx1"/>
                              </a:solidFill>
                            </a:rPr>
                            <a:t>Classe des unités simples</a:t>
                          </a:r>
                        </a:p>
                      </a:txBody>
                      <a:tcPr marL="91416" marR="91416" marT="45714" marB="4571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500" dirty="0">
                              <a:solidFill>
                                <a:schemeClr val="tx1"/>
                              </a:solidFill>
                            </a:rPr>
                            <a:t>Partie décimale</a:t>
                          </a:r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  <a:tr h="43491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C</a:t>
                          </a:r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D</a:t>
                          </a:r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U</a:t>
                          </a:r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C</a:t>
                          </a:r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D</a:t>
                          </a:r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U</a:t>
                          </a:r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200" b="1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2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200" b="1" i="1" smtClean="0"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200" b="1" dirty="0"/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200" b="1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2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200" b="1" i="1" smtClean="0">
                                        <a:latin typeface="Cambria Math" panose="02040503050406030204" pitchFamily="18" charset="0"/>
                                      </a:rPr>
                                      <m:t>𝟏𝟎𝟎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200" b="1" dirty="0"/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200" b="1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2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200" b="1" i="1" smtClean="0">
                                        <a:latin typeface="Cambria Math" panose="02040503050406030204" pitchFamily="18" charset="0"/>
                                      </a:rPr>
                                      <m:t>𝟏𝟎𝟎𝟎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200" b="1" dirty="0"/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au 2"/>
              <p:cNvGraphicFramePr>
                <a:graphicFrameLocks noGrp="1"/>
              </p:cNvGraphicFramePr>
              <p:nvPr/>
            </p:nvGraphicFramePr>
            <p:xfrm>
              <a:off x="13727653" y="4123110"/>
              <a:ext cx="6350940" cy="98359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0566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val="20007"/>
                        </a:ext>
                      </a:extLst>
                    </a:gridCol>
                    <a:gridCol w="705660">
                      <a:extLst>
                        <a:ext uri="{9D8B030D-6E8A-4147-A177-3AD203B41FA5}">
                          <a16:colId xmlns:a16="http://schemas.microsoft.com/office/drawing/2014/main" val="20008"/>
                        </a:ext>
                      </a:extLst>
                    </a:gridCol>
                  </a:tblGrid>
                  <a:tr h="548628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500" dirty="0">
                              <a:solidFill>
                                <a:schemeClr val="tx1"/>
                              </a:solidFill>
                            </a:rPr>
                            <a:t>Classe des</a:t>
                          </a:r>
                          <a:r>
                            <a:rPr lang="fr-FR" sz="1500" baseline="0" dirty="0">
                              <a:solidFill>
                                <a:schemeClr val="tx1"/>
                              </a:solidFill>
                            </a:rPr>
                            <a:t> milliers</a:t>
                          </a:r>
                          <a:endParaRPr lang="fr-FR" sz="15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16" marR="91416" marT="45714" marB="4571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500" dirty="0">
                              <a:solidFill>
                                <a:schemeClr val="tx1"/>
                              </a:solidFill>
                            </a:rPr>
                            <a:t>Classe des unités simples</a:t>
                          </a:r>
                        </a:p>
                      </a:txBody>
                      <a:tcPr marL="91416" marR="91416" marT="45714" marB="4571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500" dirty="0">
                              <a:solidFill>
                                <a:schemeClr val="tx1"/>
                              </a:solidFill>
                            </a:rPr>
                            <a:t>Partie décimale</a:t>
                          </a:r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3496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C</a:t>
                          </a:r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D</a:t>
                          </a:r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U</a:t>
                          </a:r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C</a:t>
                          </a:r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D</a:t>
                          </a:r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900" b="1" dirty="0"/>
                            <a:t>U</a:t>
                          </a:r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00000" t="-127778" r="-201724" b="-1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00000" t="-127778" r="-101724" b="-1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91416" marR="91416" marT="45714" marB="4571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00000" t="-127778" r="-1724" b="-1111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0" name="CustomShape 1">
            <a:extLst>
              <a:ext uri="{FF2B5EF4-FFF2-40B4-BE49-F238E27FC236}">
                <a16:creationId xmlns:a16="http://schemas.microsoft.com/office/drawing/2014/main" xmlns="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2365EC6F-F2D1-914F-BCFD-BD7D23A45FEA}"/>
              </a:ext>
            </a:extLst>
          </p:cNvPr>
          <p:cNvSpPr/>
          <p:nvPr/>
        </p:nvSpPr>
        <p:spPr>
          <a:xfrm>
            <a:off x="7526757" y="5214759"/>
            <a:ext cx="325688" cy="7693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solidFill>
                  <a:srgbClr val="C00000"/>
                </a:solidFill>
              </a:rPr>
              <a:t>,</a:t>
            </a:r>
          </a:p>
        </p:txBody>
      </p:sp>
      <p:sp>
        <p:nvSpPr>
          <p:cNvPr id="23" name="Espace réservé du contenu 4">
            <a:extLst>
              <a:ext uri="{FF2B5EF4-FFF2-40B4-BE49-F238E27FC236}">
                <a16:creationId xmlns:a16="http://schemas.microsoft.com/office/drawing/2014/main" xmlns="" id="{D217F04C-0536-4148-9FB4-6B4992126678}"/>
              </a:ext>
            </a:extLst>
          </p:cNvPr>
          <p:cNvSpPr txBox="1">
            <a:spLocks/>
          </p:cNvSpPr>
          <p:nvPr/>
        </p:nvSpPr>
        <p:spPr>
          <a:xfrm>
            <a:off x="660046" y="488306"/>
            <a:ext cx="7085460" cy="27094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Quel est le dixième de 60 dizaines ?   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xmlns="" id="{2DCB61C5-687B-403D-B8AA-01F1E5290BF5}"/>
              </a:ext>
            </a:extLst>
          </p:cNvPr>
          <p:cNvSpPr txBox="1"/>
          <p:nvPr/>
        </p:nvSpPr>
        <p:spPr>
          <a:xfrm>
            <a:off x="3308750" y="2166053"/>
            <a:ext cx="13577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000" b="1" noProof="0" dirty="0">
                <a:solidFill>
                  <a:srgbClr val="C00000"/>
                </a:solidFill>
                <a:latin typeface="Calibri" panose="020F0502020204030204"/>
              </a:rPr>
              <a:t>60</a:t>
            </a: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5" name="Picture 2">
            <a:extLst>
              <a:ext uri="{FF2B5EF4-FFF2-40B4-BE49-F238E27FC236}">
                <a16:creationId xmlns:a16="http://schemas.microsoft.com/office/drawing/2014/main" xmlns="" id="{D5DD9A37-741E-434C-8774-8D103BDE56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9228" y="269094"/>
            <a:ext cx="3786187" cy="192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335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45 3.33333E-6 L -0.862 0.0006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77" y="2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73 3.33333E-6 L -0.90026 -0.0011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83" y="-69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3.7037E-6 L -0.84453 -0.0013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27" y="-69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2.96296E-6 L -0.84518 -0.0002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66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0507 3.33333E-6 L -0.84596 -0.00116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6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7" grpId="0" animBg="1"/>
      <p:bldP spid="7" grpId="1" animBg="1"/>
      <p:bldP spid="22" grpId="0"/>
      <p:bldP spid="23" grpId="0" animBg="1"/>
      <p:bldP spid="2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8795</TotalTime>
  <Words>1051</Words>
  <Application>Microsoft Office PowerPoint</Application>
  <PresentationFormat>Personnalisé</PresentationFormat>
  <Paragraphs>279</Paragraphs>
  <Slides>32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33" baseType="lpstr">
      <vt:lpstr>Thème Office</vt:lpstr>
      <vt:lpstr>Présentation PowerPoint</vt:lpstr>
      <vt:lpstr>Calcul mental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Nombres</vt:lpstr>
      <vt:lpstr>Présentation PowerPoint</vt:lpstr>
      <vt:lpstr>Présentation PowerPoint</vt:lpstr>
      <vt:lpstr>Présentation PowerPoint</vt:lpstr>
      <vt:lpstr>Présentation PowerPoint</vt:lpstr>
      <vt:lpstr>Problèmes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maison Lumni (France 4)</dc:title>
  <dc:subject>CM2 Mathématiques, émission du 15 juin 2020</dc:subject>
  <dc:creator>Messica SOUALEM,PE et Xavier SORBE, IG</dc:creator>
  <cp:keywords>multiplication par une fraction, numération et unités de longueur, problèmes de durées</cp:keywords>
  <cp:lastModifiedBy>Xavier SORBE</cp:lastModifiedBy>
  <cp:revision>508</cp:revision>
  <dcterms:created xsi:type="dcterms:W3CDTF">2020-05-08T16:03:50Z</dcterms:created>
  <dcterms:modified xsi:type="dcterms:W3CDTF">2020-06-05T12:52:51Z</dcterms:modified>
</cp:coreProperties>
</file>