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078" r:id="rId2"/>
    <p:sldId id="2079" r:id="rId3"/>
    <p:sldId id="2080" r:id="rId4"/>
    <p:sldId id="2081" r:id="rId5"/>
    <p:sldId id="2082" r:id="rId6"/>
    <p:sldId id="2083" r:id="rId7"/>
    <p:sldId id="2084" r:id="rId8"/>
    <p:sldId id="2085" r:id="rId9"/>
    <p:sldId id="2086" r:id="rId10"/>
    <p:sldId id="2087" r:id="rId11"/>
    <p:sldId id="2088" r:id="rId12"/>
    <p:sldId id="2089" r:id="rId13"/>
    <p:sldId id="2090" r:id="rId14"/>
    <p:sldId id="2091" r:id="rId15"/>
    <p:sldId id="2092" r:id="rId16"/>
    <p:sldId id="2093" r:id="rId17"/>
    <p:sldId id="2094" r:id="rId18"/>
    <p:sldId id="2095" r:id="rId19"/>
    <p:sldId id="2096" r:id="rId20"/>
    <p:sldId id="2097" r:id="rId21"/>
    <p:sldId id="2098" r:id="rId22"/>
    <p:sldId id="2099" r:id="rId23"/>
    <p:sldId id="2100" r:id="rId24"/>
    <p:sldId id="2101" r:id="rId25"/>
    <p:sldId id="2103" r:id="rId26"/>
    <p:sldId id="2102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CCC"/>
    <a:srgbClr val="FFFFFF"/>
    <a:srgbClr val="808080"/>
    <a:srgbClr val="A6C9E8"/>
    <a:srgbClr val="7CA8EA"/>
    <a:srgbClr val="FF767B"/>
    <a:srgbClr val="2C4E8C"/>
    <a:srgbClr val="27467D"/>
    <a:srgbClr val="DAC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87"/>
    <p:restoredTop sz="94627"/>
  </p:normalViewPr>
  <p:slideViewPr>
    <p:cSldViewPr snapToGrid="0" snapToObjects="1">
      <p:cViewPr varScale="1">
        <p:scale>
          <a:sx n="70" d="100"/>
          <a:sy n="70" d="100"/>
        </p:scale>
        <p:origin x="-6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cm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mm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km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960FF61-5B27-4473-BB4B-42232E36AFDB}" type="presOf" srcId="{5A256FE1-617A-F64B-AAA5-E71BA3D8E71B}" destId="{5131D196-118F-ED4B-8F8C-9F861CEE6268}" srcOrd="0" destOrd="0" presId="urn:microsoft.com/office/officeart/2005/8/layout/vList5"/>
    <dgm:cxn modelId="{8755D78C-E00E-4AAD-8C72-2ACAB3154C92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52B0D47B-0648-406E-AA9E-40E82C1FB8AD}" type="presOf" srcId="{877D7047-60CD-754B-B94B-0D52DA8802EF}" destId="{E895D6B0-A2C0-8846-B022-1C147093D231}" srcOrd="0" destOrd="0" presId="urn:microsoft.com/office/officeart/2005/8/layout/vList5"/>
    <dgm:cxn modelId="{60B2347E-B3D5-4DB9-8CB5-6906814E8DE6}" type="presOf" srcId="{2C8EC395-066D-984E-8F48-1D03BBA365D6}" destId="{FBE9ED35-B856-174C-8737-A32D2C924CA6}" srcOrd="0" destOrd="0" presId="urn:microsoft.com/office/officeart/2005/8/layout/vList5"/>
    <dgm:cxn modelId="{699A8675-8B2C-4744-97F5-C948BC808BE8}" type="presOf" srcId="{C98D5B68-7884-6648-A6A0-2E344EE2F2C1}" destId="{70B8D9E0-4A6D-2F44-B595-4E51FB1CC510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FFDD4D86-C436-467D-BC00-AF7E25862A82}" type="presOf" srcId="{39104730-2024-374C-98E0-3A4CE7ED9881}" destId="{82B71E07-46A9-1F4C-9980-576B2FA3ADD8}" srcOrd="0" destOrd="0" presId="urn:microsoft.com/office/officeart/2005/8/layout/vList5"/>
    <dgm:cxn modelId="{6F6F2CB0-09FD-4075-82DC-64CAC0FCB52E}" type="presOf" srcId="{D865DF60-6A8A-1346-86CF-ADC5241F7441}" destId="{C3381103-080C-D746-8B27-46B2DEE4028C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E7A5525F-74F3-4402-B0A1-0B64E4E9C2C1}" type="presOf" srcId="{DD6BBC1B-D149-744A-A30E-EFE273F02222}" destId="{B2E2EFB5-3D81-DA40-B0AB-7277103CCFA5}" srcOrd="0" destOrd="0" presId="urn:microsoft.com/office/officeart/2005/8/layout/vList5"/>
    <dgm:cxn modelId="{9A75566E-6F21-462B-BD6F-67734E0FE546}" type="presOf" srcId="{8943F2E6-3B0D-E448-9217-B317A1C852F5}" destId="{1017B7CB-13B4-9B4A-A898-E550BB19290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63CB14D6-B78B-48F7-81EF-4895487FDA97}" type="presParOf" srcId="{82B71E07-46A9-1F4C-9980-576B2FA3ADD8}" destId="{A3A8D8DA-067B-EC42-9EAF-7E4FD8AA6489}" srcOrd="0" destOrd="0" presId="urn:microsoft.com/office/officeart/2005/8/layout/vList5"/>
    <dgm:cxn modelId="{45914F57-8106-4A84-A141-A539D061C521}" type="presParOf" srcId="{A3A8D8DA-067B-EC42-9EAF-7E4FD8AA6489}" destId="{5131D196-118F-ED4B-8F8C-9F861CEE6268}" srcOrd="0" destOrd="0" presId="urn:microsoft.com/office/officeart/2005/8/layout/vList5"/>
    <dgm:cxn modelId="{053F8B23-7289-491C-BCC3-469D76F24C88}" type="presParOf" srcId="{A3A8D8DA-067B-EC42-9EAF-7E4FD8AA6489}" destId="{B2E2EFB5-3D81-DA40-B0AB-7277103CCFA5}" srcOrd="1" destOrd="0" presId="urn:microsoft.com/office/officeart/2005/8/layout/vList5"/>
    <dgm:cxn modelId="{723DD657-01E9-4703-BEC4-82662E43C907}" type="presParOf" srcId="{82B71E07-46A9-1F4C-9980-576B2FA3ADD8}" destId="{86757E5C-20F4-E745-A720-B10E686939A4}" srcOrd="1" destOrd="0" presId="urn:microsoft.com/office/officeart/2005/8/layout/vList5"/>
    <dgm:cxn modelId="{F16E8135-68A0-4598-8826-D5A993934183}" type="presParOf" srcId="{82B71E07-46A9-1F4C-9980-576B2FA3ADD8}" destId="{0760AE06-7B56-494A-A0E8-36B594643D8E}" srcOrd="2" destOrd="0" presId="urn:microsoft.com/office/officeart/2005/8/layout/vList5"/>
    <dgm:cxn modelId="{285532CE-EA54-43FD-9AA8-F32195E70A2A}" type="presParOf" srcId="{0760AE06-7B56-494A-A0E8-36B594643D8E}" destId="{C3381103-080C-D746-8B27-46B2DEE4028C}" srcOrd="0" destOrd="0" presId="urn:microsoft.com/office/officeart/2005/8/layout/vList5"/>
    <dgm:cxn modelId="{CED15089-64F2-4A21-A15C-75EF879C5B5C}" type="presParOf" srcId="{0760AE06-7B56-494A-A0E8-36B594643D8E}" destId="{FBE9ED35-B856-174C-8737-A32D2C924CA6}" srcOrd="1" destOrd="0" presId="urn:microsoft.com/office/officeart/2005/8/layout/vList5"/>
    <dgm:cxn modelId="{E294A4CF-C7E6-404C-94E6-4AD4774898A2}" type="presParOf" srcId="{82B71E07-46A9-1F4C-9980-576B2FA3ADD8}" destId="{42D27948-8160-FF47-9116-9786F5E669CE}" srcOrd="3" destOrd="0" presId="urn:microsoft.com/office/officeart/2005/8/layout/vList5"/>
    <dgm:cxn modelId="{D922C997-5D3A-473C-8A10-C129B6202814}" type="presParOf" srcId="{82B71E07-46A9-1F4C-9980-576B2FA3ADD8}" destId="{39BBA486-03BD-2144-ABBF-AE369E5400B7}" srcOrd="4" destOrd="0" presId="urn:microsoft.com/office/officeart/2005/8/layout/vList5"/>
    <dgm:cxn modelId="{4105B798-13EB-4DD4-BC68-A63F0B2033C7}" type="presParOf" srcId="{39BBA486-03BD-2144-ABBF-AE369E5400B7}" destId="{70B8D9E0-4A6D-2F44-B595-4E51FB1CC510}" srcOrd="0" destOrd="0" presId="urn:microsoft.com/office/officeart/2005/8/layout/vList5"/>
    <dgm:cxn modelId="{C413638F-A402-4213-A0D7-05995BDA2A2B}" type="presParOf" srcId="{39BBA486-03BD-2144-ABBF-AE369E5400B7}" destId="{09F84ED2-5430-D348-8351-1C588DA968EF}" srcOrd="1" destOrd="0" presId="urn:microsoft.com/office/officeart/2005/8/layout/vList5"/>
    <dgm:cxn modelId="{FC4B7B3C-3989-4C52-BBC0-52E940F28708}" type="presParOf" srcId="{82B71E07-46A9-1F4C-9980-576B2FA3ADD8}" destId="{26A10C18-A8F4-6A4C-BDEE-6F7DE3CE4615}" srcOrd="5" destOrd="0" presId="urn:microsoft.com/office/officeart/2005/8/layout/vList5"/>
    <dgm:cxn modelId="{64ACEC7D-2A2E-4BF6-AFAE-279F3CFD9408}" type="presParOf" srcId="{82B71E07-46A9-1F4C-9980-576B2FA3ADD8}" destId="{4ECD3363-8FE6-2E4D-AEB8-DD61ACBB9653}" srcOrd="6" destOrd="0" presId="urn:microsoft.com/office/officeart/2005/8/layout/vList5"/>
    <dgm:cxn modelId="{9A987F0F-07A5-4031-822F-FAED3E354967}" type="presParOf" srcId="{4ECD3363-8FE6-2E4D-AEB8-DD61ACBB9653}" destId="{E895D6B0-A2C0-8846-B022-1C147093D231}" srcOrd="0" destOrd="0" presId="urn:microsoft.com/office/officeart/2005/8/layout/vList5"/>
    <dgm:cxn modelId="{408C220C-05AC-47DF-B731-125DB1B1DEE4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cm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mm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km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0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6E3ECCB-C1FA-4381-B0E9-724BF65D329F}" type="presOf" srcId="{5A256FE1-617A-F64B-AAA5-E71BA3D8E71B}" destId="{5131D196-118F-ED4B-8F8C-9F861CEE6268}" srcOrd="0" destOrd="0" presId="urn:microsoft.com/office/officeart/2005/8/layout/vList5"/>
    <dgm:cxn modelId="{25746CD5-0D08-4ED6-9868-6D6D754CDC24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5DBA0BC-A01A-453C-9A59-1D5D7A77D02F}" type="presOf" srcId="{877D7047-60CD-754B-B94B-0D52DA8802EF}" destId="{E895D6B0-A2C0-8846-B022-1C147093D231}" srcOrd="0" destOrd="0" presId="urn:microsoft.com/office/officeart/2005/8/layout/vList5"/>
    <dgm:cxn modelId="{7375BD4A-05D0-4CF2-8D57-C67CCF7565CD}" type="presOf" srcId="{8943F2E6-3B0D-E448-9217-B317A1C852F5}" destId="{1017B7CB-13B4-9B4A-A898-E550BB19290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F599A664-C597-4B8D-912D-D28DD99E0F85}" type="presOf" srcId="{39104730-2024-374C-98E0-3A4CE7ED9881}" destId="{82B71E07-46A9-1F4C-9980-576B2FA3ADD8}" srcOrd="0" destOrd="0" presId="urn:microsoft.com/office/officeart/2005/8/layout/vList5"/>
    <dgm:cxn modelId="{77217F89-3A8F-4770-BCE2-3E9ABE92A0DA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62E1CCEF-D6D0-4BE0-BF7F-CD525E1047CB}" type="presOf" srcId="{2C8EC395-066D-984E-8F48-1D03BBA365D6}" destId="{FBE9ED35-B856-174C-8737-A32D2C924CA6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0540D569-73CD-4B2B-B4D0-B809941D8D8A}" type="presOf" srcId="{C98D5B68-7884-6648-A6A0-2E344EE2F2C1}" destId="{70B8D9E0-4A6D-2F44-B595-4E51FB1CC510}" srcOrd="0" destOrd="0" presId="urn:microsoft.com/office/officeart/2005/8/layout/vList5"/>
    <dgm:cxn modelId="{9ED50A7B-72CA-46E1-9CC1-6940BADA4FA8}" type="presOf" srcId="{DD6BBC1B-D149-744A-A30E-EFE273F02222}" destId="{B2E2EFB5-3D81-DA40-B0AB-7277103CCFA5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A597962-7C54-46EE-8771-46325F06252C}" type="presParOf" srcId="{82B71E07-46A9-1F4C-9980-576B2FA3ADD8}" destId="{A3A8D8DA-067B-EC42-9EAF-7E4FD8AA6489}" srcOrd="0" destOrd="0" presId="urn:microsoft.com/office/officeart/2005/8/layout/vList5"/>
    <dgm:cxn modelId="{EE288E52-227E-4EA4-85A1-20C9E3A78B4A}" type="presParOf" srcId="{A3A8D8DA-067B-EC42-9EAF-7E4FD8AA6489}" destId="{5131D196-118F-ED4B-8F8C-9F861CEE6268}" srcOrd="0" destOrd="0" presId="urn:microsoft.com/office/officeart/2005/8/layout/vList5"/>
    <dgm:cxn modelId="{E3F7C82D-778D-4296-BD4D-6603EF9698DA}" type="presParOf" srcId="{A3A8D8DA-067B-EC42-9EAF-7E4FD8AA6489}" destId="{B2E2EFB5-3D81-DA40-B0AB-7277103CCFA5}" srcOrd="1" destOrd="0" presId="urn:microsoft.com/office/officeart/2005/8/layout/vList5"/>
    <dgm:cxn modelId="{C210DAA0-79AE-48F8-AB4E-8023A5152F5E}" type="presParOf" srcId="{82B71E07-46A9-1F4C-9980-576B2FA3ADD8}" destId="{86757E5C-20F4-E745-A720-B10E686939A4}" srcOrd="1" destOrd="0" presId="urn:microsoft.com/office/officeart/2005/8/layout/vList5"/>
    <dgm:cxn modelId="{3D5D384E-577D-4ACD-9964-64ACE1A5B474}" type="presParOf" srcId="{82B71E07-46A9-1F4C-9980-576B2FA3ADD8}" destId="{0760AE06-7B56-494A-A0E8-36B594643D8E}" srcOrd="2" destOrd="0" presId="urn:microsoft.com/office/officeart/2005/8/layout/vList5"/>
    <dgm:cxn modelId="{60B96145-BAFF-4868-8AE6-757C5F69A0AB}" type="presParOf" srcId="{0760AE06-7B56-494A-A0E8-36B594643D8E}" destId="{C3381103-080C-D746-8B27-46B2DEE4028C}" srcOrd="0" destOrd="0" presId="urn:microsoft.com/office/officeart/2005/8/layout/vList5"/>
    <dgm:cxn modelId="{7652DB8B-779E-410C-A86E-3ADC5527C83D}" type="presParOf" srcId="{0760AE06-7B56-494A-A0E8-36B594643D8E}" destId="{FBE9ED35-B856-174C-8737-A32D2C924CA6}" srcOrd="1" destOrd="0" presId="urn:microsoft.com/office/officeart/2005/8/layout/vList5"/>
    <dgm:cxn modelId="{58042B4E-0325-419E-B989-547AA7177D7A}" type="presParOf" srcId="{82B71E07-46A9-1F4C-9980-576B2FA3ADD8}" destId="{42D27948-8160-FF47-9116-9786F5E669CE}" srcOrd="3" destOrd="0" presId="urn:microsoft.com/office/officeart/2005/8/layout/vList5"/>
    <dgm:cxn modelId="{56CD57EF-C0F6-4ACE-B02D-A32638193177}" type="presParOf" srcId="{82B71E07-46A9-1F4C-9980-576B2FA3ADD8}" destId="{39BBA486-03BD-2144-ABBF-AE369E5400B7}" srcOrd="4" destOrd="0" presId="urn:microsoft.com/office/officeart/2005/8/layout/vList5"/>
    <dgm:cxn modelId="{D55B79AE-82D9-4572-87AF-F83383E445FD}" type="presParOf" srcId="{39BBA486-03BD-2144-ABBF-AE369E5400B7}" destId="{70B8D9E0-4A6D-2F44-B595-4E51FB1CC510}" srcOrd="0" destOrd="0" presId="urn:microsoft.com/office/officeart/2005/8/layout/vList5"/>
    <dgm:cxn modelId="{323F1C02-7C10-4DCE-9126-7B8235804392}" type="presParOf" srcId="{39BBA486-03BD-2144-ABBF-AE369E5400B7}" destId="{09F84ED2-5430-D348-8351-1C588DA968EF}" srcOrd="1" destOrd="0" presId="urn:microsoft.com/office/officeart/2005/8/layout/vList5"/>
    <dgm:cxn modelId="{08A0B678-27FB-4E6E-B23C-51B6E48A6C37}" type="presParOf" srcId="{82B71E07-46A9-1F4C-9980-576B2FA3ADD8}" destId="{26A10C18-A8F4-6A4C-BDEE-6F7DE3CE4615}" srcOrd="5" destOrd="0" presId="urn:microsoft.com/office/officeart/2005/8/layout/vList5"/>
    <dgm:cxn modelId="{E7E6B82C-B970-4797-B49C-56BAFD75F1FA}" type="presParOf" srcId="{82B71E07-46A9-1F4C-9980-576B2FA3ADD8}" destId="{4ECD3363-8FE6-2E4D-AEB8-DD61ACBB9653}" srcOrd="6" destOrd="0" presId="urn:microsoft.com/office/officeart/2005/8/layout/vList5"/>
    <dgm:cxn modelId="{CC8074CC-4105-4940-810F-2542D49E3917}" type="presParOf" srcId="{4ECD3363-8FE6-2E4D-AEB8-DD61ACBB9653}" destId="{E895D6B0-A2C0-8846-B022-1C147093D231}" srcOrd="0" destOrd="0" presId="urn:microsoft.com/office/officeart/2005/8/layout/vList5"/>
    <dgm:cxn modelId="{6C74829F-EB58-4252-B95E-AB1878F6EDCB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cm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mm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km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926A98C-3B01-4E31-AE1B-EB1ED8E70494}" type="presOf" srcId="{8943F2E6-3B0D-E448-9217-B317A1C852F5}" destId="{1017B7CB-13B4-9B4A-A898-E550BB19290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A3378D38-1CAE-40D0-9D20-C282D0FACBFD}" type="presOf" srcId="{DD6BBC1B-D149-744A-A30E-EFE273F02222}" destId="{B2E2EFB5-3D81-DA40-B0AB-7277103CCFA5}" srcOrd="0" destOrd="0" presId="urn:microsoft.com/office/officeart/2005/8/layout/vList5"/>
    <dgm:cxn modelId="{D08C48B9-4CAA-4E57-A732-ECEAAD9BF648}" type="presOf" srcId="{39104730-2024-374C-98E0-3A4CE7ED9881}" destId="{82B71E07-46A9-1F4C-9980-576B2FA3ADD8}" srcOrd="0" destOrd="0" presId="urn:microsoft.com/office/officeart/2005/8/layout/vList5"/>
    <dgm:cxn modelId="{41D57841-D1BD-4949-B1C2-7F38D028B8EC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80E7810-7701-42F3-9D6B-014CCCF6EFA3}" type="presOf" srcId="{D865DF60-6A8A-1346-86CF-ADC5241F7441}" destId="{C3381103-080C-D746-8B27-46B2DEE4028C}" srcOrd="0" destOrd="0" presId="urn:microsoft.com/office/officeart/2005/8/layout/vList5"/>
    <dgm:cxn modelId="{2C5ED293-04B5-433E-95DC-A18A423149D7}" type="presOf" srcId="{31427C3A-E33A-4C40-B6A8-DF440F9FA9C2}" destId="{09F84ED2-5430-D348-8351-1C588DA968EF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87797E3-2862-47AB-BF22-F920B5E32FC7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116E311-819C-4B9D-8F31-551994F58632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C267E33-6766-43F3-BABD-1D27CF74347C}" type="presOf" srcId="{877D7047-60CD-754B-B94B-0D52DA8802EF}" destId="{E895D6B0-A2C0-8846-B022-1C147093D231}" srcOrd="0" destOrd="0" presId="urn:microsoft.com/office/officeart/2005/8/layout/vList5"/>
    <dgm:cxn modelId="{76EDDD86-EA4C-4A40-AE31-936B6B0B9592}" type="presParOf" srcId="{82B71E07-46A9-1F4C-9980-576B2FA3ADD8}" destId="{A3A8D8DA-067B-EC42-9EAF-7E4FD8AA6489}" srcOrd="0" destOrd="0" presId="urn:microsoft.com/office/officeart/2005/8/layout/vList5"/>
    <dgm:cxn modelId="{7FA0B807-139E-49A6-82FA-FBEA482E5F0F}" type="presParOf" srcId="{A3A8D8DA-067B-EC42-9EAF-7E4FD8AA6489}" destId="{5131D196-118F-ED4B-8F8C-9F861CEE6268}" srcOrd="0" destOrd="0" presId="urn:microsoft.com/office/officeart/2005/8/layout/vList5"/>
    <dgm:cxn modelId="{52B1356E-04BE-4C48-B0DD-90E673DAB5C8}" type="presParOf" srcId="{A3A8D8DA-067B-EC42-9EAF-7E4FD8AA6489}" destId="{B2E2EFB5-3D81-DA40-B0AB-7277103CCFA5}" srcOrd="1" destOrd="0" presId="urn:microsoft.com/office/officeart/2005/8/layout/vList5"/>
    <dgm:cxn modelId="{31F4341B-47D4-4207-86BC-329E109A0574}" type="presParOf" srcId="{82B71E07-46A9-1F4C-9980-576B2FA3ADD8}" destId="{86757E5C-20F4-E745-A720-B10E686939A4}" srcOrd="1" destOrd="0" presId="urn:microsoft.com/office/officeart/2005/8/layout/vList5"/>
    <dgm:cxn modelId="{6369C2F7-E7AD-4DDE-9653-650AC72DDFF9}" type="presParOf" srcId="{82B71E07-46A9-1F4C-9980-576B2FA3ADD8}" destId="{0760AE06-7B56-494A-A0E8-36B594643D8E}" srcOrd="2" destOrd="0" presId="urn:microsoft.com/office/officeart/2005/8/layout/vList5"/>
    <dgm:cxn modelId="{772812D9-8F05-4AED-AF16-4AE00404F2C2}" type="presParOf" srcId="{0760AE06-7B56-494A-A0E8-36B594643D8E}" destId="{C3381103-080C-D746-8B27-46B2DEE4028C}" srcOrd="0" destOrd="0" presId="urn:microsoft.com/office/officeart/2005/8/layout/vList5"/>
    <dgm:cxn modelId="{30C7B637-00AB-491B-9526-22595F3CCD99}" type="presParOf" srcId="{0760AE06-7B56-494A-A0E8-36B594643D8E}" destId="{FBE9ED35-B856-174C-8737-A32D2C924CA6}" srcOrd="1" destOrd="0" presId="urn:microsoft.com/office/officeart/2005/8/layout/vList5"/>
    <dgm:cxn modelId="{A6625D7F-FB17-47C8-A46A-577BBEB27AFC}" type="presParOf" srcId="{82B71E07-46A9-1F4C-9980-576B2FA3ADD8}" destId="{42D27948-8160-FF47-9116-9786F5E669CE}" srcOrd="3" destOrd="0" presId="urn:microsoft.com/office/officeart/2005/8/layout/vList5"/>
    <dgm:cxn modelId="{A774E1DB-4A24-4E79-A74E-397CDE7B222E}" type="presParOf" srcId="{82B71E07-46A9-1F4C-9980-576B2FA3ADD8}" destId="{39BBA486-03BD-2144-ABBF-AE369E5400B7}" srcOrd="4" destOrd="0" presId="urn:microsoft.com/office/officeart/2005/8/layout/vList5"/>
    <dgm:cxn modelId="{F759C9B8-C144-40A5-92F7-6944554B8099}" type="presParOf" srcId="{39BBA486-03BD-2144-ABBF-AE369E5400B7}" destId="{70B8D9E0-4A6D-2F44-B595-4E51FB1CC510}" srcOrd="0" destOrd="0" presId="urn:microsoft.com/office/officeart/2005/8/layout/vList5"/>
    <dgm:cxn modelId="{BCECFDAF-FFB3-4EC8-A552-6124E702D14F}" type="presParOf" srcId="{39BBA486-03BD-2144-ABBF-AE369E5400B7}" destId="{09F84ED2-5430-D348-8351-1C588DA968EF}" srcOrd="1" destOrd="0" presId="urn:microsoft.com/office/officeart/2005/8/layout/vList5"/>
    <dgm:cxn modelId="{92011610-DA72-4895-8368-0F450ECB9533}" type="presParOf" srcId="{82B71E07-46A9-1F4C-9980-576B2FA3ADD8}" destId="{26A10C18-A8F4-6A4C-BDEE-6F7DE3CE4615}" srcOrd="5" destOrd="0" presId="urn:microsoft.com/office/officeart/2005/8/layout/vList5"/>
    <dgm:cxn modelId="{F8FF5CB9-94CA-40CA-9D5B-DDD38DBBEBB6}" type="presParOf" srcId="{82B71E07-46A9-1F4C-9980-576B2FA3ADD8}" destId="{4ECD3363-8FE6-2E4D-AEB8-DD61ACBB9653}" srcOrd="6" destOrd="0" presId="urn:microsoft.com/office/officeart/2005/8/layout/vList5"/>
    <dgm:cxn modelId="{4551127B-4346-4393-9901-D56087409ADD}" type="presParOf" srcId="{4ECD3363-8FE6-2E4D-AEB8-DD61ACBB9653}" destId="{E895D6B0-A2C0-8846-B022-1C147093D231}" srcOrd="0" destOrd="0" presId="urn:microsoft.com/office/officeart/2005/8/layout/vList5"/>
    <dgm:cxn modelId="{CA815AAA-DDF0-46D1-8F27-36D137333DD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cm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mm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km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E0186F1-A5E2-48DE-A295-6B58B6D2C4D0}" type="presOf" srcId="{8943F2E6-3B0D-E448-9217-B317A1C852F5}" destId="{1017B7CB-13B4-9B4A-A898-E550BB192901}" srcOrd="0" destOrd="0" presId="urn:microsoft.com/office/officeart/2005/8/layout/vList5"/>
    <dgm:cxn modelId="{E37D365E-3F03-4593-8EB6-DBA91611CCD2}" type="presOf" srcId="{877D7047-60CD-754B-B94B-0D52DA8802EF}" destId="{E895D6B0-A2C0-8846-B022-1C147093D23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9463E2F-4EBE-45A7-A642-DBB3B7B84FC5}" type="presOf" srcId="{5A256FE1-617A-F64B-AAA5-E71BA3D8E71B}" destId="{5131D196-118F-ED4B-8F8C-9F861CEE6268}" srcOrd="0" destOrd="0" presId="urn:microsoft.com/office/officeart/2005/8/layout/vList5"/>
    <dgm:cxn modelId="{B5D696D4-AD2B-4241-87B4-D96B123B1EDE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89EB5762-AB01-4DE4-8E74-B87C28F685CF}" type="presOf" srcId="{DD6BBC1B-D149-744A-A30E-EFE273F02222}" destId="{B2E2EFB5-3D81-DA40-B0AB-7277103CCFA5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5F03A778-662C-4520-A97A-A78CFA01EAEE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0040ADFD-87DF-44D4-8DCD-71FE2264EF31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B58F9FF4-BE00-402A-8B7A-2CC8D251F14D}" type="presOf" srcId="{2C8EC395-066D-984E-8F48-1D03BBA365D6}" destId="{FBE9ED35-B856-174C-8737-A32D2C924CA6}" srcOrd="0" destOrd="0" presId="urn:microsoft.com/office/officeart/2005/8/layout/vList5"/>
    <dgm:cxn modelId="{268A211D-3004-4399-AE6F-D3394D87FD2A}" type="presOf" srcId="{39104730-2024-374C-98E0-3A4CE7ED9881}" destId="{82B71E07-46A9-1F4C-9980-576B2FA3ADD8}" srcOrd="0" destOrd="0" presId="urn:microsoft.com/office/officeart/2005/8/layout/vList5"/>
    <dgm:cxn modelId="{579495AE-A9BF-48E5-8DF3-FFCBD37B599F}" type="presParOf" srcId="{82B71E07-46A9-1F4C-9980-576B2FA3ADD8}" destId="{A3A8D8DA-067B-EC42-9EAF-7E4FD8AA6489}" srcOrd="0" destOrd="0" presId="urn:microsoft.com/office/officeart/2005/8/layout/vList5"/>
    <dgm:cxn modelId="{7F2EE4A5-5A87-4746-B1A6-E1EC8AB49708}" type="presParOf" srcId="{A3A8D8DA-067B-EC42-9EAF-7E4FD8AA6489}" destId="{5131D196-118F-ED4B-8F8C-9F861CEE6268}" srcOrd="0" destOrd="0" presId="urn:microsoft.com/office/officeart/2005/8/layout/vList5"/>
    <dgm:cxn modelId="{4081D340-187A-4F77-BC6D-F18761768AAB}" type="presParOf" srcId="{A3A8D8DA-067B-EC42-9EAF-7E4FD8AA6489}" destId="{B2E2EFB5-3D81-DA40-B0AB-7277103CCFA5}" srcOrd="1" destOrd="0" presId="urn:microsoft.com/office/officeart/2005/8/layout/vList5"/>
    <dgm:cxn modelId="{A1C66731-DFBF-4037-AE3C-56833440C92B}" type="presParOf" srcId="{82B71E07-46A9-1F4C-9980-576B2FA3ADD8}" destId="{86757E5C-20F4-E745-A720-B10E686939A4}" srcOrd="1" destOrd="0" presId="urn:microsoft.com/office/officeart/2005/8/layout/vList5"/>
    <dgm:cxn modelId="{238AFAA2-E3FB-4545-B4FC-03B703C8F7BA}" type="presParOf" srcId="{82B71E07-46A9-1F4C-9980-576B2FA3ADD8}" destId="{0760AE06-7B56-494A-A0E8-36B594643D8E}" srcOrd="2" destOrd="0" presId="urn:microsoft.com/office/officeart/2005/8/layout/vList5"/>
    <dgm:cxn modelId="{9DD8D87F-A970-43DF-9AF7-3C11141B197F}" type="presParOf" srcId="{0760AE06-7B56-494A-A0E8-36B594643D8E}" destId="{C3381103-080C-D746-8B27-46B2DEE4028C}" srcOrd="0" destOrd="0" presId="urn:microsoft.com/office/officeart/2005/8/layout/vList5"/>
    <dgm:cxn modelId="{9ACD971E-409C-409C-98FA-862C9AF191BA}" type="presParOf" srcId="{0760AE06-7B56-494A-A0E8-36B594643D8E}" destId="{FBE9ED35-B856-174C-8737-A32D2C924CA6}" srcOrd="1" destOrd="0" presId="urn:microsoft.com/office/officeart/2005/8/layout/vList5"/>
    <dgm:cxn modelId="{898F8647-29ED-4232-A74A-32EE062777E5}" type="presParOf" srcId="{82B71E07-46A9-1F4C-9980-576B2FA3ADD8}" destId="{42D27948-8160-FF47-9116-9786F5E669CE}" srcOrd="3" destOrd="0" presId="urn:microsoft.com/office/officeart/2005/8/layout/vList5"/>
    <dgm:cxn modelId="{09F4602A-B2A4-43AB-84E0-3C4031D0FD46}" type="presParOf" srcId="{82B71E07-46A9-1F4C-9980-576B2FA3ADD8}" destId="{39BBA486-03BD-2144-ABBF-AE369E5400B7}" srcOrd="4" destOrd="0" presId="urn:microsoft.com/office/officeart/2005/8/layout/vList5"/>
    <dgm:cxn modelId="{60CB9A88-D9EC-42B2-8F7C-FC3305A3994A}" type="presParOf" srcId="{39BBA486-03BD-2144-ABBF-AE369E5400B7}" destId="{70B8D9E0-4A6D-2F44-B595-4E51FB1CC510}" srcOrd="0" destOrd="0" presId="urn:microsoft.com/office/officeart/2005/8/layout/vList5"/>
    <dgm:cxn modelId="{DFC68843-4C38-432D-BD1A-9F10A40C634F}" type="presParOf" srcId="{39BBA486-03BD-2144-ABBF-AE369E5400B7}" destId="{09F84ED2-5430-D348-8351-1C588DA968EF}" srcOrd="1" destOrd="0" presId="urn:microsoft.com/office/officeart/2005/8/layout/vList5"/>
    <dgm:cxn modelId="{DBF33B91-087B-4633-9CA7-208A0EEC2AC2}" type="presParOf" srcId="{82B71E07-46A9-1F4C-9980-576B2FA3ADD8}" destId="{26A10C18-A8F4-6A4C-BDEE-6F7DE3CE4615}" srcOrd="5" destOrd="0" presId="urn:microsoft.com/office/officeart/2005/8/layout/vList5"/>
    <dgm:cxn modelId="{39F66D9F-482C-4909-939F-8F288A72C23E}" type="presParOf" srcId="{82B71E07-46A9-1F4C-9980-576B2FA3ADD8}" destId="{4ECD3363-8FE6-2E4D-AEB8-DD61ACBB9653}" srcOrd="6" destOrd="0" presId="urn:microsoft.com/office/officeart/2005/8/layout/vList5"/>
    <dgm:cxn modelId="{03C1134D-6E8A-452C-A3C4-4FC274B515E4}" type="presParOf" srcId="{4ECD3363-8FE6-2E4D-AEB8-DD61ACBB9653}" destId="{E895D6B0-A2C0-8846-B022-1C147093D231}" srcOrd="0" destOrd="0" presId="urn:microsoft.com/office/officeart/2005/8/layout/vList5"/>
    <dgm:cxn modelId="{A812A307-62B2-480C-8D0A-03271903582B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hm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dm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km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F57BE90-2D91-4B97-A0A6-33441005257D}" type="presOf" srcId="{2C8EC395-066D-984E-8F48-1D03BBA365D6}" destId="{FBE9ED35-B856-174C-8737-A32D2C924CA6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6051DD9-857F-4213-A018-77F7B0673EFC}" type="presOf" srcId="{D865DF60-6A8A-1346-86CF-ADC5241F7441}" destId="{C3381103-080C-D746-8B27-46B2DEE4028C}" srcOrd="0" destOrd="0" presId="urn:microsoft.com/office/officeart/2005/8/layout/vList5"/>
    <dgm:cxn modelId="{6B33A8DE-5C65-4170-BD67-B3C3D6653BD4}" type="presOf" srcId="{39104730-2024-374C-98E0-3A4CE7ED9881}" destId="{82B71E07-46A9-1F4C-9980-576B2FA3ADD8}" srcOrd="0" destOrd="0" presId="urn:microsoft.com/office/officeart/2005/8/layout/vList5"/>
    <dgm:cxn modelId="{0707E9F7-371C-439B-8741-D83BFF9C6247}" type="presOf" srcId="{C98D5B68-7884-6648-A6A0-2E344EE2F2C1}" destId="{70B8D9E0-4A6D-2F44-B595-4E51FB1CC510}" srcOrd="0" destOrd="0" presId="urn:microsoft.com/office/officeart/2005/8/layout/vList5"/>
    <dgm:cxn modelId="{EBC8FA57-3ABE-486A-B250-9B05148DE1E2}" type="presOf" srcId="{8943F2E6-3B0D-E448-9217-B317A1C852F5}" destId="{1017B7CB-13B4-9B4A-A898-E550BB192901}" srcOrd="0" destOrd="0" presId="urn:microsoft.com/office/officeart/2005/8/layout/vList5"/>
    <dgm:cxn modelId="{FD17A600-56D0-436F-A765-9A91F3CE88EA}" type="presOf" srcId="{DD6BBC1B-D149-744A-A30E-EFE273F02222}" destId="{B2E2EFB5-3D81-DA40-B0AB-7277103CCFA5}" srcOrd="0" destOrd="0" presId="urn:microsoft.com/office/officeart/2005/8/layout/vList5"/>
    <dgm:cxn modelId="{880AE134-F85A-48EF-A427-5843C42E9886}" type="presOf" srcId="{5A256FE1-617A-F64B-AAA5-E71BA3D8E71B}" destId="{5131D196-118F-ED4B-8F8C-9F861CEE6268}" srcOrd="0" destOrd="0" presId="urn:microsoft.com/office/officeart/2005/8/layout/vList5"/>
    <dgm:cxn modelId="{90027513-7814-4C64-84E7-E387A6E07B64}" type="presOf" srcId="{31427C3A-E33A-4C40-B6A8-DF440F9FA9C2}" destId="{09F84ED2-5430-D348-8351-1C588DA968EF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E93422C5-CDEA-460C-B175-E6E59EA529B5}" type="presOf" srcId="{877D7047-60CD-754B-B94B-0D52DA8802EF}" destId="{E895D6B0-A2C0-8846-B022-1C147093D23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B971C7D1-56C5-489F-A210-CBAEA75C7BC3}" type="presParOf" srcId="{82B71E07-46A9-1F4C-9980-576B2FA3ADD8}" destId="{A3A8D8DA-067B-EC42-9EAF-7E4FD8AA6489}" srcOrd="0" destOrd="0" presId="urn:microsoft.com/office/officeart/2005/8/layout/vList5"/>
    <dgm:cxn modelId="{B3807880-0DF8-4435-B2FF-EDE2A4F9C6D5}" type="presParOf" srcId="{A3A8D8DA-067B-EC42-9EAF-7E4FD8AA6489}" destId="{5131D196-118F-ED4B-8F8C-9F861CEE6268}" srcOrd="0" destOrd="0" presId="urn:microsoft.com/office/officeart/2005/8/layout/vList5"/>
    <dgm:cxn modelId="{9FC5BE25-4D10-4039-A11A-7C4B18888E47}" type="presParOf" srcId="{A3A8D8DA-067B-EC42-9EAF-7E4FD8AA6489}" destId="{B2E2EFB5-3D81-DA40-B0AB-7277103CCFA5}" srcOrd="1" destOrd="0" presId="urn:microsoft.com/office/officeart/2005/8/layout/vList5"/>
    <dgm:cxn modelId="{3DBCF69A-9A22-4374-973F-5D3E43121322}" type="presParOf" srcId="{82B71E07-46A9-1F4C-9980-576B2FA3ADD8}" destId="{86757E5C-20F4-E745-A720-B10E686939A4}" srcOrd="1" destOrd="0" presId="urn:microsoft.com/office/officeart/2005/8/layout/vList5"/>
    <dgm:cxn modelId="{D52224A7-29D4-4D37-B8BB-099381C3BAB6}" type="presParOf" srcId="{82B71E07-46A9-1F4C-9980-576B2FA3ADD8}" destId="{0760AE06-7B56-494A-A0E8-36B594643D8E}" srcOrd="2" destOrd="0" presId="urn:microsoft.com/office/officeart/2005/8/layout/vList5"/>
    <dgm:cxn modelId="{80AA2FD5-EF95-4B69-BDE3-0E39BACF8DF1}" type="presParOf" srcId="{0760AE06-7B56-494A-A0E8-36B594643D8E}" destId="{C3381103-080C-D746-8B27-46B2DEE4028C}" srcOrd="0" destOrd="0" presId="urn:microsoft.com/office/officeart/2005/8/layout/vList5"/>
    <dgm:cxn modelId="{DC9D118C-BA86-4F9E-BF94-A4DA39262631}" type="presParOf" srcId="{0760AE06-7B56-494A-A0E8-36B594643D8E}" destId="{FBE9ED35-B856-174C-8737-A32D2C924CA6}" srcOrd="1" destOrd="0" presId="urn:microsoft.com/office/officeart/2005/8/layout/vList5"/>
    <dgm:cxn modelId="{419A57A8-FF29-438F-AA6E-E52DEDA344A5}" type="presParOf" srcId="{82B71E07-46A9-1F4C-9980-576B2FA3ADD8}" destId="{42D27948-8160-FF47-9116-9786F5E669CE}" srcOrd="3" destOrd="0" presId="urn:microsoft.com/office/officeart/2005/8/layout/vList5"/>
    <dgm:cxn modelId="{AD521256-4617-4122-8C6C-093775A9DDB2}" type="presParOf" srcId="{82B71E07-46A9-1F4C-9980-576B2FA3ADD8}" destId="{39BBA486-03BD-2144-ABBF-AE369E5400B7}" srcOrd="4" destOrd="0" presId="urn:microsoft.com/office/officeart/2005/8/layout/vList5"/>
    <dgm:cxn modelId="{86B420C1-B22C-4B31-AEF2-881D35F2ACE0}" type="presParOf" srcId="{39BBA486-03BD-2144-ABBF-AE369E5400B7}" destId="{70B8D9E0-4A6D-2F44-B595-4E51FB1CC510}" srcOrd="0" destOrd="0" presId="urn:microsoft.com/office/officeart/2005/8/layout/vList5"/>
    <dgm:cxn modelId="{15AA7E64-743F-426B-85FA-E2D83A35B92E}" type="presParOf" srcId="{39BBA486-03BD-2144-ABBF-AE369E5400B7}" destId="{09F84ED2-5430-D348-8351-1C588DA968EF}" srcOrd="1" destOrd="0" presId="urn:microsoft.com/office/officeart/2005/8/layout/vList5"/>
    <dgm:cxn modelId="{31ADE987-E844-45E4-9DBE-2DFF094610ED}" type="presParOf" srcId="{82B71E07-46A9-1F4C-9980-576B2FA3ADD8}" destId="{26A10C18-A8F4-6A4C-BDEE-6F7DE3CE4615}" srcOrd="5" destOrd="0" presId="urn:microsoft.com/office/officeart/2005/8/layout/vList5"/>
    <dgm:cxn modelId="{EAE143DA-B2E0-4FC6-95C3-41FF3AA2E591}" type="presParOf" srcId="{82B71E07-46A9-1F4C-9980-576B2FA3ADD8}" destId="{4ECD3363-8FE6-2E4D-AEB8-DD61ACBB9653}" srcOrd="6" destOrd="0" presId="urn:microsoft.com/office/officeart/2005/8/layout/vList5"/>
    <dgm:cxn modelId="{1E8CFD74-4D65-4C3B-B3CD-2EEE224E82FB}" type="presParOf" srcId="{4ECD3363-8FE6-2E4D-AEB8-DD61ACBB9653}" destId="{E895D6B0-A2C0-8846-B022-1C147093D231}" srcOrd="0" destOrd="0" presId="urn:microsoft.com/office/officeart/2005/8/layout/vList5"/>
    <dgm:cxn modelId="{3F3880F6-2ED0-43AA-BA8D-821AC7A68E2C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hm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dm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km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64390C2-EA23-461B-B1C0-2C7D63BA8418}" type="presOf" srcId="{C98D5B68-7884-6648-A6A0-2E344EE2F2C1}" destId="{70B8D9E0-4A6D-2F44-B595-4E51FB1CC510}" srcOrd="0" destOrd="0" presId="urn:microsoft.com/office/officeart/2005/8/layout/vList5"/>
    <dgm:cxn modelId="{CE62F822-3999-41A7-ABC8-715B0AC2F2E8}" type="presOf" srcId="{5A256FE1-617A-F64B-AAA5-E71BA3D8E71B}" destId="{5131D196-118F-ED4B-8F8C-9F861CEE6268}" srcOrd="0" destOrd="0" presId="urn:microsoft.com/office/officeart/2005/8/layout/vList5"/>
    <dgm:cxn modelId="{2EC46607-0051-4399-B7CD-89D638F3DE6A}" type="presOf" srcId="{8943F2E6-3B0D-E448-9217-B317A1C852F5}" destId="{1017B7CB-13B4-9B4A-A898-E550BB19290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93BC425A-5A73-4109-BD71-C29EADD661D4}" type="presOf" srcId="{2C8EC395-066D-984E-8F48-1D03BBA365D6}" destId="{FBE9ED35-B856-174C-8737-A32D2C924CA6}" srcOrd="0" destOrd="0" presId="urn:microsoft.com/office/officeart/2005/8/layout/vList5"/>
    <dgm:cxn modelId="{CB36CEF4-6C4E-4084-B79B-288924731DD5}" type="presOf" srcId="{877D7047-60CD-754B-B94B-0D52DA8802EF}" destId="{E895D6B0-A2C0-8846-B022-1C147093D23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024AC35-BBBC-460A-95DA-22E1AD66A8C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5D30FE3C-D10D-4838-9FF5-F66371324E37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55E5B49E-8951-4B63-83C2-AB263202A70B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BA94E3E5-FDF1-4F95-AB95-F14C0A6972FA}" type="presOf" srcId="{DD6BBC1B-D149-744A-A30E-EFE273F02222}" destId="{B2E2EFB5-3D81-DA40-B0AB-7277103CCFA5}" srcOrd="0" destOrd="0" presId="urn:microsoft.com/office/officeart/2005/8/layout/vList5"/>
    <dgm:cxn modelId="{BA99A84B-B3E2-4E5E-BB19-C899F370AB7E}" type="presParOf" srcId="{82B71E07-46A9-1F4C-9980-576B2FA3ADD8}" destId="{A3A8D8DA-067B-EC42-9EAF-7E4FD8AA6489}" srcOrd="0" destOrd="0" presId="urn:microsoft.com/office/officeart/2005/8/layout/vList5"/>
    <dgm:cxn modelId="{4FE9B617-31C7-44BA-8050-76F22CE1E946}" type="presParOf" srcId="{A3A8D8DA-067B-EC42-9EAF-7E4FD8AA6489}" destId="{5131D196-118F-ED4B-8F8C-9F861CEE6268}" srcOrd="0" destOrd="0" presId="urn:microsoft.com/office/officeart/2005/8/layout/vList5"/>
    <dgm:cxn modelId="{161AB80A-3646-4E6C-8B45-D85FA87192B3}" type="presParOf" srcId="{A3A8D8DA-067B-EC42-9EAF-7E4FD8AA6489}" destId="{B2E2EFB5-3D81-DA40-B0AB-7277103CCFA5}" srcOrd="1" destOrd="0" presId="urn:microsoft.com/office/officeart/2005/8/layout/vList5"/>
    <dgm:cxn modelId="{FF3D034B-3468-4DBD-8F7F-1F65B170A6DE}" type="presParOf" srcId="{82B71E07-46A9-1F4C-9980-576B2FA3ADD8}" destId="{86757E5C-20F4-E745-A720-B10E686939A4}" srcOrd="1" destOrd="0" presId="urn:microsoft.com/office/officeart/2005/8/layout/vList5"/>
    <dgm:cxn modelId="{3D9AA2A8-DC49-4B82-BE30-C45716F7433F}" type="presParOf" srcId="{82B71E07-46A9-1F4C-9980-576B2FA3ADD8}" destId="{0760AE06-7B56-494A-A0E8-36B594643D8E}" srcOrd="2" destOrd="0" presId="urn:microsoft.com/office/officeart/2005/8/layout/vList5"/>
    <dgm:cxn modelId="{2B9B4B22-6DBF-4D06-85B1-D24F577F72C5}" type="presParOf" srcId="{0760AE06-7B56-494A-A0E8-36B594643D8E}" destId="{C3381103-080C-D746-8B27-46B2DEE4028C}" srcOrd="0" destOrd="0" presId="urn:microsoft.com/office/officeart/2005/8/layout/vList5"/>
    <dgm:cxn modelId="{21688021-3BC6-4430-9F0F-810E2D2622D5}" type="presParOf" srcId="{0760AE06-7B56-494A-A0E8-36B594643D8E}" destId="{FBE9ED35-B856-174C-8737-A32D2C924CA6}" srcOrd="1" destOrd="0" presId="urn:microsoft.com/office/officeart/2005/8/layout/vList5"/>
    <dgm:cxn modelId="{C91A4100-76D2-4467-8ED7-DE5A59A57587}" type="presParOf" srcId="{82B71E07-46A9-1F4C-9980-576B2FA3ADD8}" destId="{42D27948-8160-FF47-9116-9786F5E669CE}" srcOrd="3" destOrd="0" presId="urn:microsoft.com/office/officeart/2005/8/layout/vList5"/>
    <dgm:cxn modelId="{05A3D7C6-31B0-4535-B42F-796024B45150}" type="presParOf" srcId="{82B71E07-46A9-1F4C-9980-576B2FA3ADD8}" destId="{39BBA486-03BD-2144-ABBF-AE369E5400B7}" srcOrd="4" destOrd="0" presId="urn:microsoft.com/office/officeart/2005/8/layout/vList5"/>
    <dgm:cxn modelId="{952B8914-0931-4690-BCF9-C099CD015A6C}" type="presParOf" srcId="{39BBA486-03BD-2144-ABBF-AE369E5400B7}" destId="{70B8D9E0-4A6D-2F44-B595-4E51FB1CC510}" srcOrd="0" destOrd="0" presId="urn:microsoft.com/office/officeart/2005/8/layout/vList5"/>
    <dgm:cxn modelId="{0B9C852F-3F8E-4217-B0A0-1EB2B9E2F63B}" type="presParOf" srcId="{39BBA486-03BD-2144-ABBF-AE369E5400B7}" destId="{09F84ED2-5430-D348-8351-1C588DA968EF}" srcOrd="1" destOrd="0" presId="urn:microsoft.com/office/officeart/2005/8/layout/vList5"/>
    <dgm:cxn modelId="{5A96E634-6E46-4DED-A62B-77AFD22304FF}" type="presParOf" srcId="{82B71E07-46A9-1F4C-9980-576B2FA3ADD8}" destId="{26A10C18-A8F4-6A4C-BDEE-6F7DE3CE4615}" srcOrd="5" destOrd="0" presId="urn:microsoft.com/office/officeart/2005/8/layout/vList5"/>
    <dgm:cxn modelId="{F4734AE0-5BE4-4707-A272-9E59ABDCF506}" type="presParOf" srcId="{82B71E07-46A9-1F4C-9980-576B2FA3ADD8}" destId="{4ECD3363-8FE6-2E4D-AEB8-DD61ACBB9653}" srcOrd="6" destOrd="0" presId="urn:microsoft.com/office/officeart/2005/8/layout/vList5"/>
    <dgm:cxn modelId="{35EBC267-3BF5-4014-A948-337052F05369}" type="presParOf" srcId="{4ECD3363-8FE6-2E4D-AEB8-DD61ACBB9653}" destId="{E895D6B0-A2C0-8846-B022-1C147093D231}" srcOrd="0" destOrd="0" presId="urn:microsoft.com/office/officeart/2005/8/layout/vList5"/>
    <dgm:cxn modelId="{A275607D-0925-4FF9-84A9-3CEB870240C8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cm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dm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km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42FD6947-B390-4780-A9F2-EA11186C388A}" type="presOf" srcId="{877D7047-60CD-754B-B94B-0D52DA8802EF}" destId="{E895D6B0-A2C0-8846-B022-1C147093D231}" srcOrd="0" destOrd="0" presId="urn:microsoft.com/office/officeart/2005/8/layout/vList5"/>
    <dgm:cxn modelId="{48BDD390-E96E-448A-8E1C-9DB6B5204966}" type="presOf" srcId="{C98D5B68-7884-6648-A6A0-2E344EE2F2C1}" destId="{70B8D9E0-4A6D-2F44-B595-4E51FB1CC510}" srcOrd="0" destOrd="0" presId="urn:microsoft.com/office/officeart/2005/8/layout/vList5"/>
    <dgm:cxn modelId="{9DFF30B7-BD26-4DF8-A27C-F6C4F43C617D}" type="presOf" srcId="{2C8EC395-066D-984E-8F48-1D03BBA365D6}" destId="{FBE9ED35-B856-174C-8737-A32D2C924CA6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787D615B-C1BB-40B6-8990-2193C51ABC58}" type="presOf" srcId="{39104730-2024-374C-98E0-3A4CE7ED9881}" destId="{82B71E07-46A9-1F4C-9980-576B2FA3ADD8}" srcOrd="0" destOrd="0" presId="urn:microsoft.com/office/officeart/2005/8/layout/vList5"/>
    <dgm:cxn modelId="{F478C5D2-973B-4448-AD64-AAB81A1BF471}" type="presOf" srcId="{8943F2E6-3B0D-E448-9217-B317A1C852F5}" destId="{1017B7CB-13B4-9B4A-A898-E550BB192901}" srcOrd="0" destOrd="0" presId="urn:microsoft.com/office/officeart/2005/8/layout/vList5"/>
    <dgm:cxn modelId="{3FDD1506-8BCA-460C-916E-ADD30AED4B22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DD3E459-37E1-4865-8A5A-52300CE511D8}" type="presOf" srcId="{D865DF60-6A8A-1346-86CF-ADC5241F7441}" destId="{C3381103-080C-D746-8B27-46B2DEE4028C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5B44017-A0CE-4FD4-BC0D-2978798CCB60}" type="presOf" srcId="{31427C3A-E33A-4C40-B6A8-DF440F9FA9C2}" destId="{09F84ED2-5430-D348-8351-1C588DA968EF}" srcOrd="0" destOrd="0" presId="urn:microsoft.com/office/officeart/2005/8/layout/vList5"/>
    <dgm:cxn modelId="{56971AB5-BB61-4C8D-A4BF-7577555D5BA5}" type="presOf" srcId="{5A256FE1-617A-F64B-AAA5-E71BA3D8E71B}" destId="{5131D196-118F-ED4B-8F8C-9F861CEE626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F860706-08ED-40DA-AF8E-485638419E1A}" type="presParOf" srcId="{82B71E07-46A9-1F4C-9980-576B2FA3ADD8}" destId="{A3A8D8DA-067B-EC42-9EAF-7E4FD8AA6489}" srcOrd="0" destOrd="0" presId="urn:microsoft.com/office/officeart/2005/8/layout/vList5"/>
    <dgm:cxn modelId="{801E5CA9-7113-40A6-8AE3-E32EE6920AFD}" type="presParOf" srcId="{A3A8D8DA-067B-EC42-9EAF-7E4FD8AA6489}" destId="{5131D196-118F-ED4B-8F8C-9F861CEE6268}" srcOrd="0" destOrd="0" presId="urn:microsoft.com/office/officeart/2005/8/layout/vList5"/>
    <dgm:cxn modelId="{B9D5144E-7C3C-4CF0-9F62-38988ADAA537}" type="presParOf" srcId="{A3A8D8DA-067B-EC42-9EAF-7E4FD8AA6489}" destId="{B2E2EFB5-3D81-DA40-B0AB-7277103CCFA5}" srcOrd="1" destOrd="0" presId="urn:microsoft.com/office/officeart/2005/8/layout/vList5"/>
    <dgm:cxn modelId="{37243031-3AF9-4F22-97AD-82D3E66BA8F2}" type="presParOf" srcId="{82B71E07-46A9-1F4C-9980-576B2FA3ADD8}" destId="{86757E5C-20F4-E745-A720-B10E686939A4}" srcOrd="1" destOrd="0" presId="urn:microsoft.com/office/officeart/2005/8/layout/vList5"/>
    <dgm:cxn modelId="{AAEF2F97-42E7-40EF-90DB-609C1EECF0E7}" type="presParOf" srcId="{82B71E07-46A9-1F4C-9980-576B2FA3ADD8}" destId="{0760AE06-7B56-494A-A0E8-36B594643D8E}" srcOrd="2" destOrd="0" presId="urn:microsoft.com/office/officeart/2005/8/layout/vList5"/>
    <dgm:cxn modelId="{9F53305F-A485-4BA0-AB7C-C1071133395A}" type="presParOf" srcId="{0760AE06-7B56-494A-A0E8-36B594643D8E}" destId="{C3381103-080C-D746-8B27-46B2DEE4028C}" srcOrd="0" destOrd="0" presId="urn:microsoft.com/office/officeart/2005/8/layout/vList5"/>
    <dgm:cxn modelId="{A5E14513-DC00-45C9-A3F7-491A0A828950}" type="presParOf" srcId="{0760AE06-7B56-494A-A0E8-36B594643D8E}" destId="{FBE9ED35-B856-174C-8737-A32D2C924CA6}" srcOrd="1" destOrd="0" presId="urn:microsoft.com/office/officeart/2005/8/layout/vList5"/>
    <dgm:cxn modelId="{0A9B7114-2D20-42F4-9D83-7224B4F1028F}" type="presParOf" srcId="{82B71E07-46A9-1F4C-9980-576B2FA3ADD8}" destId="{42D27948-8160-FF47-9116-9786F5E669CE}" srcOrd="3" destOrd="0" presId="urn:microsoft.com/office/officeart/2005/8/layout/vList5"/>
    <dgm:cxn modelId="{BCE5A821-D5F8-4453-88FC-BC550F013A2C}" type="presParOf" srcId="{82B71E07-46A9-1F4C-9980-576B2FA3ADD8}" destId="{39BBA486-03BD-2144-ABBF-AE369E5400B7}" srcOrd="4" destOrd="0" presId="urn:microsoft.com/office/officeart/2005/8/layout/vList5"/>
    <dgm:cxn modelId="{662B956C-7670-498A-92AD-D9D1B464D63F}" type="presParOf" srcId="{39BBA486-03BD-2144-ABBF-AE369E5400B7}" destId="{70B8D9E0-4A6D-2F44-B595-4E51FB1CC510}" srcOrd="0" destOrd="0" presId="urn:microsoft.com/office/officeart/2005/8/layout/vList5"/>
    <dgm:cxn modelId="{A1DCF96B-4320-4C4E-B70C-92886ADDA5A5}" type="presParOf" srcId="{39BBA486-03BD-2144-ABBF-AE369E5400B7}" destId="{09F84ED2-5430-D348-8351-1C588DA968EF}" srcOrd="1" destOrd="0" presId="urn:microsoft.com/office/officeart/2005/8/layout/vList5"/>
    <dgm:cxn modelId="{169D94DD-162F-4A5A-B1B9-0C06E2AFD4A0}" type="presParOf" srcId="{82B71E07-46A9-1F4C-9980-576B2FA3ADD8}" destId="{26A10C18-A8F4-6A4C-BDEE-6F7DE3CE4615}" srcOrd="5" destOrd="0" presId="urn:microsoft.com/office/officeart/2005/8/layout/vList5"/>
    <dgm:cxn modelId="{AB9026F1-38F8-46F4-B37E-BB13374BD6D9}" type="presParOf" srcId="{82B71E07-46A9-1F4C-9980-576B2FA3ADD8}" destId="{4ECD3363-8FE6-2E4D-AEB8-DD61ACBB9653}" srcOrd="6" destOrd="0" presId="urn:microsoft.com/office/officeart/2005/8/layout/vList5"/>
    <dgm:cxn modelId="{156CC3A1-4BF8-48E2-9FD3-EE7892211BF7}" type="presParOf" srcId="{4ECD3363-8FE6-2E4D-AEB8-DD61ACBB9653}" destId="{E895D6B0-A2C0-8846-B022-1C147093D231}" srcOrd="0" destOrd="0" presId="urn:microsoft.com/office/officeart/2005/8/layout/vList5"/>
    <dgm:cxn modelId="{CEF76B2E-C781-4F33-8CF9-B63125564464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cm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dm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km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5EBD8B61-D9C2-4D0D-A7BC-FA8718840A5E}" type="presOf" srcId="{39104730-2024-374C-98E0-3A4CE7ED9881}" destId="{82B71E07-46A9-1F4C-9980-576B2FA3ADD8}" srcOrd="0" destOrd="0" presId="urn:microsoft.com/office/officeart/2005/8/layout/vList5"/>
    <dgm:cxn modelId="{3086203B-A3FF-4691-943A-8097204FF007}" type="presOf" srcId="{8943F2E6-3B0D-E448-9217-B317A1C852F5}" destId="{1017B7CB-13B4-9B4A-A898-E550BB192901}" srcOrd="0" destOrd="0" presId="urn:microsoft.com/office/officeart/2005/8/layout/vList5"/>
    <dgm:cxn modelId="{4E4C2E2A-A608-4CB1-8B3B-7F63D2D3FCCA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3568FC74-D0F4-4B8F-BCE8-2464128C0805}" type="presOf" srcId="{C98D5B68-7884-6648-A6A0-2E344EE2F2C1}" destId="{70B8D9E0-4A6D-2F44-B595-4E51FB1CC510}" srcOrd="0" destOrd="0" presId="urn:microsoft.com/office/officeart/2005/8/layout/vList5"/>
    <dgm:cxn modelId="{692ADB92-8D6D-4FB2-9BFE-8D00F7A8BFA1}" type="presOf" srcId="{DD6BBC1B-D149-744A-A30E-EFE273F02222}" destId="{B2E2EFB5-3D81-DA40-B0AB-7277103CCFA5}" srcOrd="0" destOrd="0" presId="urn:microsoft.com/office/officeart/2005/8/layout/vList5"/>
    <dgm:cxn modelId="{7C65DB67-BCD7-4C27-AADF-38646E14F8A2}" type="presOf" srcId="{2C8EC395-066D-984E-8F48-1D03BBA365D6}" destId="{FBE9ED35-B856-174C-8737-A32D2C924CA6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E15AEF19-3E70-4DEC-9B47-0CF9491B07DD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CF6CBF7D-85D5-4D5F-A20D-C6958B8E4479}" type="presOf" srcId="{877D7047-60CD-754B-B94B-0D52DA8802EF}" destId="{E895D6B0-A2C0-8846-B022-1C147093D231}" srcOrd="0" destOrd="0" presId="urn:microsoft.com/office/officeart/2005/8/layout/vList5"/>
    <dgm:cxn modelId="{E5CF07B6-F889-43D7-AB96-E66075DC2C5E}" type="presOf" srcId="{31427C3A-E33A-4C40-B6A8-DF440F9FA9C2}" destId="{09F84ED2-5430-D348-8351-1C588DA968E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AF074730-769F-4CF8-8C27-83BCCABF5B07}" type="presParOf" srcId="{82B71E07-46A9-1F4C-9980-576B2FA3ADD8}" destId="{A3A8D8DA-067B-EC42-9EAF-7E4FD8AA6489}" srcOrd="0" destOrd="0" presId="urn:microsoft.com/office/officeart/2005/8/layout/vList5"/>
    <dgm:cxn modelId="{3CF23CD0-F0CD-4F88-967B-5F00E5F419DD}" type="presParOf" srcId="{A3A8D8DA-067B-EC42-9EAF-7E4FD8AA6489}" destId="{5131D196-118F-ED4B-8F8C-9F861CEE6268}" srcOrd="0" destOrd="0" presId="urn:microsoft.com/office/officeart/2005/8/layout/vList5"/>
    <dgm:cxn modelId="{DD168793-F14D-4811-BD5C-45FF6653D5C8}" type="presParOf" srcId="{A3A8D8DA-067B-EC42-9EAF-7E4FD8AA6489}" destId="{B2E2EFB5-3D81-DA40-B0AB-7277103CCFA5}" srcOrd="1" destOrd="0" presId="urn:microsoft.com/office/officeart/2005/8/layout/vList5"/>
    <dgm:cxn modelId="{B7482314-C154-4FF8-9F14-8C8D7E2B0A6C}" type="presParOf" srcId="{82B71E07-46A9-1F4C-9980-576B2FA3ADD8}" destId="{86757E5C-20F4-E745-A720-B10E686939A4}" srcOrd="1" destOrd="0" presId="urn:microsoft.com/office/officeart/2005/8/layout/vList5"/>
    <dgm:cxn modelId="{D0D0F3C6-865A-49A7-B0E5-D8809559D04F}" type="presParOf" srcId="{82B71E07-46A9-1F4C-9980-576B2FA3ADD8}" destId="{0760AE06-7B56-494A-A0E8-36B594643D8E}" srcOrd="2" destOrd="0" presId="urn:microsoft.com/office/officeart/2005/8/layout/vList5"/>
    <dgm:cxn modelId="{02E0947A-BA85-4F93-A2D2-AA9001D83F10}" type="presParOf" srcId="{0760AE06-7B56-494A-A0E8-36B594643D8E}" destId="{C3381103-080C-D746-8B27-46B2DEE4028C}" srcOrd="0" destOrd="0" presId="urn:microsoft.com/office/officeart/2005/8/layout/vList5"/>
    <dgm:cxn modelId="{2985F0F0-4A79-4EA4-B01E-EE5AE41A690C}" type="presParOf" srcId="{0760AE06-7B56-494A-A0E8-36B594643D8E}" destId="{FBE9ED35-B856-174C-8737-A32D2C924CA6}" srcOrd="1" destOrd="0" presId="urn:microsoft.com/office/officeart/2005/8/layout/vList5"/>
    <dgm:cxn modelId="{E28827EF-8171-4820-960E-647236FD5567}" type="presParOf" srcId="{82B71E07-46A9-1F4C-9980-576B2FA3ADD8}" destId="{42D27948-8160-FF47-9116-9786F5E669CE}" srcOrd="3" destOrd="0" presId="urn:microsoft.com/office/officeart/2005/8/layout/vList5"/>
    <dgm:cxn modelId="{203CD7E4-B246-40B7-B89E-ACC9D81A9485}" type="presParOf" srcId="{82B71E07-46A9-1F4C-9980-576B2FA3ADD8}" destId="{39BBA486-03BD-2144-ABBF-AE369E5400B7}" srcOrd="4" destOrd="0" presId="urn:microsoft.com/office/officeart/2005/8/layout/vList5"/>
    <dgm:cxn modelId="{80B44F8E-4DB3-45C6-82C0-A7F9FED31429}" type="presParOf" srcId="{39BBA486-03BD-2144-ABBF-AE369E5400B7}" destId="{70B8D9E0-4A6D-2F44-B595-4E51FB1CC510}" srcOrd="0" destOrd="0" presId="urn:microsoft.com/office/officeart/2005/8/layout/vList5"/>
    <dgm:cxn modelId="{4F35CFED-984D-4F60-9D1A-CD41F8584FBB}" type="presParOf" srcId="{39BBA486-03BD-2144-ABBF-AE369E5400B7}" destId="{09F84ED2-5430-D348-8351-1C588DA968EF}" srcOrd="1" destOrd="0" presId="urn:microsoft.com/office/officeart/2005/8/layout/vList5"/>
    <dgm:cxn modelId="{0A072718-F210-489C-978A-EBCFBA37DC57}" type="presParOf" srcId="{82B71E07-46A9-1F4C-9980-576B2FA3ADD8}" destId="{26A10C18-A8F4-6A4C-BDEE-6F7DE3CE4615}" srcOrd="5" destOrd="0" presId="urn:microsoft.com/office/officeart/2005/8/layout/vList5"/>
    <dgm:cxn modelId="{0F971B66-419C-4279-9D44-0D807674CB67}" type="presParOf" srcId="{82B71E07-46A9-1F4C-9980-576B2FA3ADD8}" destId="{4ECD3363-8FE6-2E4D-AEB8-DD61ACBB9653}" srcOrd="6" destOrd="0" presId="urn:microsoft.com/office/officeart/2005/8/layout/vList5"/>
    <dgm:cxn modelId="{C16A46B4-01C4-4FE1-ACE2-289DC1C36F3E}" type="presParOf" srcId="{4ECD3363-8FE6-2E4D-AEB8-DD61ACBB9653}" destId="{E895D6B0-A2C0-8846-B022-1C147093D231}" srcOrd="0" destOrd="0" presId="urn:microsoft.com/office/officeart/2005/8/layout/vList5"/>
    <dgm:cxn modelId="{52B333F3-69C8-42B1-8E53-6255C45DC45E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73072" y="-2877193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km</a:t>
          </a:r>
        </a:p>
      </dsp:txBody>
      <dsp:txXfrm rot="-5400000">
        <a:off x="3784552" y="147990"/>
        <a:ext cx="6691429" cy="677724"/>
      </dsp:txXfrm>
    </dsp:sp>
    <dsp:sp modelId="{5131D196-118F-ED4B-8F8C-9F861CEE6268}">
      <dsp:nvSpPr>
        <dsp:cNvPr id="0" name=""/>
        <dsp:cNvSpPr/>
      </dsp:nvSpPr>
      <dsp:spPr>
        <a:xfrm>
          <a:off x="0" y="1951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a</a:t>
          </a:r>
        </a:p>
      </dsp:txBody>
      <dsp:txXfrm>
        <a:off x="45829" y="47780"/>
        <a:ext cx="3692893" cy="847155"/>
      </dsp:txXfrm>
    </dsp:sp>
    <dsp:sp modelId="{FBE9ED35-B856-174C-8737-A32D2C924CA6}">
      <dsp:nvSpPr>
        <dsp:cNvPr id="0" name=""/>
        <dsp:cNvSpPr/>
      </dsp:nvSpPr>
      <dsp:spPr>
        <a:xfrm rot="5400000">
          <a:off x="6773072" y="-1930899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m</a:t>
          </a:r>
        </a:p>
      </dsp:txBody>
      <dsp:txXfrm rot="-5400000">
        <a:off x="3784552" y="1094284"/>
        <a:ext cx="6691429" cy="677724"/>
      </dsp:txXfrm>
    </dsp:sp>
    <dsp:sp modelId="{C3381103-080C-D746-8B27-46B2DEE4028C}">
      <dsp:nvSpPr>
        <dsp:cNvPr id="0" name=""/>
        <dsp:cNvSpPr/>
      </dsp:nvSpPr>
      <dsp:spPr>
        <a:xfrm>
          <a:off x="0" y="987706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829" y="1033535"/>
        <a:ext cx="3692893" cy="847155"/>
      </dsp:txXfrm>
    </dsp:sp>
    <dsp:sp modelId="{09F84ED2-5430-D348-8351-1C588DA968EF}">
      <dsp:nvSpPr>
        <dsp:cNvPr id="0" name=""/>
        <dsp:cNvSpPr/>
      </dsp:nvSpPr>
      <dsp:spPr>
        <a:xfrm rot="5400000">
          <a:off x="6773072" y="-921178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cm</a:t>
          </a:r>
        </a:p>
      </dsp:txBody>
      <dsp:txXfrm rot="-5400000">
        <a:off x="3784552" y="2104005"/>
        <a:ext cx="6691429" cy="677724"/>
      </dsp:txXfrm>
    </dsp:sp>
    <dsp:sp modelId="{70B8D9E0-4A6D-2F44-B595-4E51FB1CC510}">
      <dsp:nvSpPr>
        <dsp:cNvPr id="0" name=""/>
        <dsp:cNvSpPr/>
      </dsp:nvSpPr>
      <dsp:spPr>
        <a:xfrm>
          <a:off x="0" y="1973460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829" y="2019289"/>
        <a:ext cx="3692893" cy="847155"/>
      </dsp:txXfrm>
    </dsp:sp>
    <dsp:sp modelId="{1017B7CB-13B4-9B4A-A898-E550BB192901}">
      <dsp:nvSpPr>
        <dsp:cNvPr id="0" name=""/>
        <dsp:cNvSpPr/>
      </dsp:nvSpPr>
      <dsp:spPr>
        <a:xfrm rot="5400000">
          <a:off x="6773072" y="64575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mm</a:t>
          </a:r>
        </a:p>
      </dsp:txBody>
      <dsp:txXfrm rot="-5400000">
        <a:off x="3784552" y="3089759"/>
        <a:ext cx="6691429" cy="677724"/>
      </dsp:txXfrm>
    </dsp:sp>
    <dsp:sp modelId="{E895D6B0-A2C0-8846-B022-1C147093D231}">
      <dsp:nvSpPr>
        <dsp:cNvPr id="0" name=""/>
        <dsp:cNvSpPr/>
      </dsp:nvSpPr>
      <dsp:spPr>
        <a:xfrm>
          <a:off x="0" y="2959214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d</a:t>
          </a:r>
        </a:p>
      </dsp:txBody>
      <dsp:txXfrm>
        <a:off x="45829" y="3005043"/>
        <a:ext cx="3692893" cy="847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73072" y="-2877193"/>
          <a:ext cx="751050" cy="6728092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km</a:t>
          </a:r>
        </a:p>
      </dsp:txBody>
      <dsp:txXfrm rot="-5400000">
        <a:off x="3784552" y="147990"/>
        <a:ext cx="6691429" cy="677724"/>
      </dsp:txXfrm>
    </dsp:sp>
    <dsp:sp modelId="{5131D196-118F-ED4B-8F8C-9F861CEE6268}">
      <dsp:nvSpPr>
        <dsp:cNvPr id="0" name=""/>
        <dsp:cNvSpPr/>
      </dsp:nvSpPr>
      <dsp:spPr>
        <a:xfrm>
          <a:off x="0" y="1951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a</a:t>
          </a:r>
        </a:p>
      </dsp:txBody>
      <dsp:txXfrm>
        <a:off x="45829" y="47780"/>
        <a:ext cx="3692893" cy="847155"/>
      </dsp:txXfrm>
    </dsp:sp>
    <dsp:sp modelId="{FBE9ED35-B856-174C-8737-A32D2C924CA6}">
      <dsp:nvSpPr>
        <dsp:cNvPr id="0" name=""/>
        <dsp:cNvSpPr/>
      </dsp:nvSpPr>
      <dsp:spPr>
        <a:xfrm rot="5400000">
          <a:off x="6773072" y="-1930899"/>
          <a:ext cx="751050" cy="672809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m</a:t>
          </a:r>
        </a:p>
      </dsp:txBody>
      <dsp:txXfrm rot="-5400000">
        <a:off x="3784552" y="1094284"/>
        <a:ext cx="6691429" cy="677724"/>
      </dsp:txXfrm>
    </dsp:sp>
    <dsp:sp modelId="{C3381103-080C-D746-8B27-46B2DEE4028C}">
      <dsp:nvSpPr>
        <dsp:cNvPr id="0" name=""/>
        <dsp:cNvSpPr/>
      </dsp:nvSpPr>
      <dsp:spPr>
        <a:xfrm>
          <a:off x="0" y="987706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829" y="1033535"/>
        <a:ext cx="3692893" cy="847155"/>
      </dsp:txXfrm>
    </dsp:sp>
    <dsp:sp modelId="{09F84ED2-5430-D348-8351-1C588DA968EF}">
      <dsp:nvSpPr>
        <dsp:cNvPr id="0" name=""/>
        <dsp:cNvSpPr/>
      </dsp:nvSpPr>
      <dsp:spPr>
        <a:xfrm rot="5400000">
          <a:off x="6773072" y="-921178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cm</a:t>
          </a:r>
        </a:p>
      </dsp:txBody>
      <dsp:txXfrm rot="-5400000">
        <a:off x="3784552" y="2104005"/>
        <a:ext cx="6691429" cy="677724"/>
      </dsp:txXfrm>
    </dsp:sp>
    <dsp:sp modelId="{70B8D9E0-4A6D-2F44-B595-4E51FB1CC510}">
      <dsp:nvSpPr>
        <dsp:cNvPr id="0" name=""/>
        <dsp:cNvSpPr/>
      </dsp:nvSpPr>
      <dsp:spPr>
        <a:xfrm>
          <a:off x="0" y="1973460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829" y="2019289"/>
        <a:ext cx="3692893" cy="847155"/>
      </dsp:txXfrm>
    </dsp:sp>
    <dsp:sp modelId="{1017B7CB-13B4-9B4A-A898-E550BB192901}">
      <dsp:nvSpPr>
        <dsp:cNvPr id="0" name=""/>
        <dsp:cNvSpPr/>
      </dsp:nvSpPr>
      <dsp:spPr>
        <a:xfrm rot="5400000">
          <a:off x="6773072" y="64575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mm</a:t>
          </a:r>
        </a:p>
      </dsp:txBody>
      <dsp:txXfrm rot="-5400000">
        <a:off x="3784552" y="3089759"/>
        <a:ext cx="6691429" cy="677724"/>
      </dsp:txXfrm>
    </dsp:sp>
    <dsp:sp modelId="{E895D6B0-A2C0-8846-B022-1C147093D231}">
      <dsp:nvSpPr>
        <dsp:cNvPr id="0" name=""/>
        <dsp:cNvSpPr/>
      </dsp:nvSpPr>
      <dsp:spPr>
        <a:xfrm>
          <a:off x="0" y="2959214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d</a:t>
          </a:r>
        </a:p>
      </dsp:txBody>
      <dsp:txXfrm>
        <a:off x="45829" y="3005043"/>
        <a:ext cx="3692893" cy="8471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73072" y="-2877193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km</a:t>
          </a:r>
        </a:p>
      </dsp:txBody>
      <dsp:txXfrm rot="-5400000">
        <a:off x="3784552" y="147990"/>
        <a:ext cx="6691429" cy="677724"/>
      </dsp:txXfrm>
    </dsp:sp>
    <dsp:sp modelId="{5131D196-118F-ED4B-8F8C-9F861CEE6268}">
      <dsp:nvSpPr>
        <dsp:cNvPr id="0" name=""/>
        <dsp:cNvSpPr/>
      </dsp:nvSpPr>
      <dsp:spPr>
        <a:xfrm>
          <a:off x="0" y="1951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a</a:t>
          </a:r>
        </a:p>
      </dsp:txBody>
      <dsp:txXfrm>
        <a:off x="45829" y="47780"/>
        <a:ext cx="3692893" cy="847155"/>
      </dsp:txXfrm>
    </dsp:sp>
    <dsp:sp modelId="{FBE9ED35-B856-174C-8737-A32D2C924CA6}">
      <dsp:nvSpPr>
        <dsp:cNvPr id="0" name=""/>
        <dsp:cNvSpPr/>
      </dsp:nvSpPr>
      <dsp:spPr>
        <a:xfrm rot="5400000">
          <a:off x="6773072" y="-1930899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m</a:t>
          </a:r>
        </a:p>
      </dsp:txBody>
      <dsp:txXfrm rot="-5400000">
        <a:off x="3784552" y="1094284"/>
        <a:ext cx="6691429" cy="677724"/>
      </dsp:txXfrm>
    </dsp:sp>
    <dsp:sp modelId="{C3381103-080C-D746-8B27-46B2DEE4028C}">
      <dsp:nvSpPr>
        <dsp:cNvPr id="0" name=""/>
        <dsp:cNvSpPr/>
      </dsp:nvSpPr>
      <dsp:spPr>
        <a:xfrm>
          <a:off x="0" y="987706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829" y="1033535"/>
        <a:ext cx="3692893" cy="847155"/>
      </dsp:txXfrm>
    </dsp:sp>
    <dsp:sp modelId="{09F84ED2-5430-D348-8351-1C588DA968EF}">
      <dsp:nvSpPr>
        <dsp:cNvPr id="0" name=""/>
        <dsp:cNvSpPr/>
      </dsp:nvSpPr>
      <dsp:spPr>
        <a:xfrm rot="5400000">
          <a:off x="6773072" y="-921178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cm</a:t>
          </a:r>
        </a:p>
      </dsp:txBody>
      <dsp:txXfrm rot="-5400000">
        <a:off x="3784552" y="2104005"/>
        <a:ext cx="6691429" cy="677724"/>
      </dsp:txXfrm>
    </dsp:sp>
    <dsp:sp modelId="{70B8D9E0-4A6D-2F44-B595-4E51FB1CC510}">
      <dsp:nvSpPr>
        <dsp:cNvPr id="0" name=""/>
        <dsp:cNvSpPr/>
      </dsp:nvSpPr>
      <dsp:spPr>
        <a:xfrm>
          <a:off x="0" y="1973460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829" y="2019289"/>
        <a:ext cx="3692893" cy="847155"/>
      </dsp:txXfrm>
    </dsp:sp>
    <dsp:sp modelId="{1017B7CB-13B4-9B4A-A898-E550BB192901}">
      <dsp:nvSpPr>
        <dsp:cNvPr id="0" name=""/>
        <dsp:cNvSpPr/>
      </dsp:nvSpPr>
      <dsp:spPr>
        <a:xfrm rot="5400000">
          <a:off x="6773072" y="64575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mm</a:t>
          </a:r>
        </a:p>
      </dsp:txBody>
      <dsp:txXfrm rot="-5400000">
        <a:off x="3784552" y="3089759"/>
        <a:ext cx="6691429" cy="677724"/>
      </dsp:txXfrm>
    </dsp:sp>
    <dsp:sp modelId="{E895D6B0-A2C0-8846-B022-1C147093D231}">
      <dsp:nvSpPr>
        <dsp:cNvPr id="0" name=""/>
        <dsp:cNvSpPr/>
      </dsp:nvSpPr>
      <dsp:spPr>
        <a:xfrm>
          <a:off x="0" y="2959214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d</a:t>
          </a:r>
        </a:p>
      </dsp:txBody>
      <dsp:txXfrm>
        <a:off x="45829" y="3005043"/>
        <a:ext cx="3692893" cy="8471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73072" y="-2877193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km</a:t>
          </a:r>
        </a:p>
      </dsp:txBody>
      <dsp:txXfrm rot="-5400000">
        <a:off x="3784552" y="147990"/>
        <a:ext cx="6691429" cy="677724"/>
      </dsp:txXfrm>
    </dsp:sp>
    <dsp:sp modelId="{5131D196-118F-ED4B-8F8C-9F861CEE6268}">
      <dsp:nvSpPr>
        <dsp:cNvPr id="0" name=""/>
        <dsp:cNvSpPr/>
      </dsp:nvSpPr>
      <dsp:spPr>
        <a:xfrm>
          <a:off x="0" y="1951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a</a:t>
          </a:r>
        </a:p>
      </dsp:txBody>
      <dsp:txXfrm>
        <a:off x="45829" y="47780"/>
        <a:ext cx="3692893" cy="847155"/>
      </dsp:txXfrm>
    </dsp:sp>
    <dsp:sp modelId="{FBE9ED35-B856-174C-8737-A32D2C924CA6}">
      <dsp:nvSpPr>
        <dsp:cNvPr id="0" name=""/>
        <dsp:cNvSpPr/>
      </dsp:nvSpPr>
      <dsp:spPr>
        <a:xfrm rot="5400000">
          <a:off x="6773072" y="-1930899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m</a:t>
          </a:r>
        </a:p>
      </dsp:txBody>
      <dsp:txXfrm rot="-5400000">
        <a:off x="3784552" y="1094284"/>
        <a:ext cx="6691429" cy="677724"/>
      </dsp:txXfrm>
    </dsp:sp>
    <dsp:sp modelId="{C3381103-080C-D746-8B27-46B2DEE4028C}">
      <dsp:nvSpPr>
        <dsp:cNvPr id="0" name=""/>
        <dsp:cNvSpPr/>
      </dsp:nvSpPr>
      <dsp:spPr>
        <a:xfrm>
          <a:off x="0" y="987706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829" y="1033535"/>
        <a:ext cx="3692893" cy="847155"/>
      </dsp:txXfrm>
    </dsp:sp>
    <dsp:sp modelId="{09F84ED2-5430-D348-8351-1C588DA968EF}">
      <dsp:nvSpPr>
        <dsp:cNvPr id="0" name=""/>
        <dsp:cNvSpPr/>
      </dsp:nvSpPr>
      <dsp:spPr>
        <a:xfrm rot="5400000">
          <a:off x="6773072" y="-921178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cm</a:t>
          </a:r>
        </a:p>
      </dsp:txBody>
      <dsp:txXfrm rot="-5400000">
        <a:off x="3784552" y="2104005"/>
        <a:ext cx="6691429" cy="677724"/>
      </dsp:txXfrm>
    </dsp:sp>
    <dsp:sp modelId="{70B8D9E0-4A6D-2F44-B595-4E51FB1CC510}">
      <dsp:nvSpPr>
        <dsp:cNvPr id="0" name=""/>
        <dsp:cNvSpPr/>
      </dsp:nvSpPr>
      <dsp:spPr>
        <a:xfrm>
          <a:off x="0" y="1973460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829" y="2019289"/>
        <a:ext cx="3692893" cy="847155"/>
      </dsp:txXfrm>
    </dsp:sp>
    <dsp:sp modelId="{1017B7CB-13B4-9B4A-A898-E550BB192901}">
      <dsp:nvSpPr>
        <dsp:cNvPr id="0" name=""/>
        <dsp:cNvSpPr/>
      </dsp:nvSpPr>
      <dsp:spPr>
        <a:xfrm rot="5400000">
          <a:off x="6773072" y="64575"/>
          <a:ext cx="751050" cy="6728092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mm</a:t>
          </a:r>
        </a:p>
      </dsp:txBody>
      <dsp:txXfrm rot="-5400000">
        <a:off x="3784552" y="3089759"/>
        <a:ext cx="6691429" cy="677724"/>
      </dsp:txXfrm>
    </dsp:sp>
    <dsp:sp modelId="{E895D6B0-A2C0-8846-B022-1C147093D231}">
      <dsp:nvSpPr>
        <dsp:cNvPr id="0" name=""/>
        <dsp:cNvSpPr/>
      </dsp:nvSpPr>
      <dsp:spPr>
        <a:xfrm>
          <a:off x="0" y="2959214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d</a:t>
          </a:r>
        </a:p>
      </dsp:txBody>
      <dsp:txXfrm>
        <a:off x="45829" y="3005043"/>
        <a:ext cx="3692893" cy="8471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73072" y="-2877193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km</a:t>
          </a:r>
        </a:p>
      </dsp:txBody>
      <dsp:txXfrm rot="-5400000">
        <a:off x="3784552" y="147990"/>
        <a:ext cx="6691429" cy="677724"/>
      </dsp:txXfrm>
    </dsp:sp>
    <dsp:sp modelId="{5131D196-118F-ED4B-8F8C-9F861CEE6268}">
      <dsp:nvSpPr>
        <dsp:cNvPr id="0" name=""/>
        <dsp:cNvSpPr/>
      </dsp:nvSpPr>
      <dsp:spPr>
        <a:xfrm>
          <a:off x="0" y="1951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a</a:t>
          </a:r>
        </a:p>
      </dsp:txBody>
      <dsp:txXfrm>
        <a:off x="45829" y="47780"/>
        <a:ext cx="3692893" cy="847155"/>
      </dsp:txXfrm>
    </dsp:sp>
    <dsp:sp modelId="{FBE9ED35-B856-174C-8737-A32D2C924CA6}">
      <dsp:nvSpPr>
        <dsp:cNvPr id="0" name=""/>
        <dsp:cNvSpPr/>
      </dsp:nvSpPr>
      <dsp:spPr>
        <a:xfrm rot="5400000">
          <a:off x="6773072" y="-1930899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m</a:t>
          </a:r>
        </a:p>
      </dsp:txBody>
      <dsp:txXfrm rot="-5400000">
        <a:off x="3784552" y="1094284"/>
        <a:ext cx="6691429" cy="677724"/>
      </dsp:txXfrm>
    </dsp:sp>
    <dsp:sp modelId="{C3381103-080C-D746-8B27-46B2DEE4028C}">
      <dsp:nvSpPr>
        <dsp:cNvPr id="0" name=""/>
        <dsp:cNvSpPr/>
      </dsp:nvSpPr>
      <dsp:spPr>
        <a:xfrm>
          <a:off x="0" y="987706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829" y="1033535"/>
        <a:ext cx="3692893" cy="847155"/>
      </dsp:txXfrm>
    </dsp:sp>
    <dsp:sp modelId="{09F84ED2-5430-D348-8351-1C588DA968EF}">
      <dsp:nvSpPr>
        <dsp:cNvPr id="0" name=""/>
        <dsp:cNvSpPr/>
      </dsp:nvSpPr>
      <dsp:spPr>
        <a:xfrm rot="5400000">
          <a:off x="6773072" y="-921178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hm</a:t>
          </a:r>
        </a:p>
      </dsp:txBody>
      <dsp:txXfrm rot="-5400000">
        <a:off x="3784552" y="2104005"/>
        <a:ext cx="6691429" cy="677724"/>
      </dsp:txXfrm>
    </dsp:sp>
    <dsp:sp modelId="{70B8D9E0-4A6D-2F44-B595-4E51FB1CC510}">
      <dsp:nvSpPr>
        <dsp:cNvPr id="0" name=""/>
        <dsp:cNvSpPr/>
      </dsp:nvSpPr>
      <dsp:spPr>
        <a:xfrm>
          <a:off x="0" y="1973460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829" y="2019289"/>
        <a:ext cx="3692893" cy="847155"/>
      </dsp:txXfrm>
    </dsp:sp>
    <dsp:sp modelId="{1017B7CB-13B4-9B4A-A898-E550BB192901}">
      <dsp:nvSpPr>
        <dsp:cNvPr id="0" name=""/>
        <dsp:cNvSpPr/>
      </dsp:nvSpPr>
      <dsp:spPr>
        <a:xfrm rot="5400000">
          <a:off x="6773072" y="64575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dm</a:t>
          </a:r>
        </a:p>
      </dsp:txBody>
      <dsp:txXfrm rot="-5400000">
        <a:off x="3784552" y="3089759"/>
        <a:ext cx="6691429" cy="677724"/>
      </dsp:txXfrm>
    </dsp:sp>
    <dsp:sp modelId="{E895D6B0-A2C0-8846-B022-1C147093D231}">
      <dsp:nvSpPr>
        <dsp:cNvPr id="0" name=""/>
        <dsp:cNvSpPr/>
      </dsp:nvSpPr>
      <dsp:spPr>
        <a:xfrm>
          <a:off x="0" y="2959214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d</a:t>
          </a:r>
        </a:p>
      </dsp:txBody>
      <dsp:txXfrm>
        <a:off x="45829" y="3005043"/>
        <a:ext cx="3692893" cy="8471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73072" y="-2877193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km</a:t>
          </a:r>
        </a:p>
      </dsp:txBody>
      <dsp:txXfrm rot="-5400000">
        <a:off x="3784552" y="147990"/>
        <a:ext cx="6691429" cy="677724"/>
      </dsp:txXfrm>
    </dsp:sp>
    <dsp:sp modelId="{5131D196-118F-ED4B-8F8C-9F861CEE6268}">
      <dsp:nvSpPr>
        <dsp:cNvPr id="0" name=""/>
        <dsp:cNvSpPr/>
      </dsp:nvSpPr>
      <dsp:spPr>
        <a:xfrm>
          <a:off x="0" y="1951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a</a:t>
          </a:r>
        </a:p>
      </dsp:txBody>
      <dsp:txXfrm>
        <a:off x="45829" y="47780"/>
        <a:ext cx="3692893" cy="847155"/>
      </dsp:txXfrm>
    </dsp:sp>
    <dsp:sp modelId="{FBE9ED35-B856-174C-8737-A32D2C924CA6}">
      <dsp:nvSpPr>
        <dsp:cNvPr id="0" name=""/>
        <dsp:cNvSpPr/>
      </dsp:nvSpPr>
      <dsp:spPr>
        <a:xfrm rot="5400000">
          <a:off x="6773072" y="-1930899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m</a:t>
          </a:r>
        </a:p>
      </dsp:txBody>
      <dsp:txXfrm rot="-5400000">
        <a:off x="3784552" y="1094284"/>
        <a:ext cx="6691429" cy="677724"/>
      </dsp:txXfrm>
    </dsp:sp>
    <dsp:sp modelId="{C3381103-080C-D746-8B27-46B2DEE4028C}">
      <dsp:nvSpPr>
        <dsp:cNvPr id="0" name=""/>
        <dsp:cNvSpPr/>
      </dsp:nvSpPr>
      <dsp:spPr>
        <a:xfrm>
          <a:off x="0" y="987706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829" y="1033535"/>
        <a:ext cx="3692893" cy="847155"/>
      </dsp:txXfrm>
    </dsp:sp>
    <dsp:sp modelId="{09F84ED2-5430-D348-8351-1C588DA968EF}">
      <dsp:nvSpPr>
        <dsp:cNvPr id="0" name=""/>
        <dsp:cNvSpPr/>
      </dsp:nvSpPr>
      <dsp:spPr>
        <a:xfrm rot="5400000">
          <a:off x="6773072" y="-921178"/>
          <a:ext cx="751050" cy="6728092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hm</a:t>
          </a:r>
        </a:p>
      </dsp:txBody>
      <dsp:txXfrm rot="-5400000">
        <a:off x="3784552" y="2104005"/>
        <a:ext cx="6691429" cy="677724"/>
      </dsp:txXfrm>
    </dsp:sp>
    <dsp:sp modelId="{70B8D9E0-4A6D-2F44-B595-4E51FB1CC510}">
      <dsp:nvSpPr>
        <dsp:cNvPr id="0" name=""/>
        <dsp:cNvSpPr/>
      </dsp:nvSpPr>
      <dsp:spPr>
        <a:xfrm>
          <a:off x="0" y="1973460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829" y="2019289"/>
        <a:ext cx="3692893" cy="847155"/>
      </dsp:txXfrm>
    </dsp:sp>
    <dsp:sp modelId="{1017B7CB-13B4-9B4A-A898-E550BB192901}">
      <dsp:nvSpPr>
        <dsp:cNvPr id="0" name=""/>
        <dsp:cNvSpPr/>
      </dsp:nvSpPr>
      <dsp:spPr>
        <a:xfrm rot="5400000">
          <a:off x="6773072" y="64575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dm</a:t>
          </a:r>
        </a:p>
      </dsp:txBody>
      <dsp:txXfrm rot="-5400000">
        <a:off x="3784552" y="3089759"/>
        <a:ext cx="6691429" cy="677724"/>
      </dsp:txXfrm>
    </dsp:sp>
    <dsp:sp modelId="{E895D6B0-A2C0-8846-B022-1C147093D231}">
      <dsp:nvSpPr>
        <dsp:cNvPr id="0" name=""/>
        <dsp:cNvSpPr/>
      </dsp:nvSpPr>
      <dsp:spPr>
        <a:xfrm>
          <a:off x="0" y="2959214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d</a:t>
          </a:r>
        </a:p>
      </dsp:txBody>
      <dsp:txXfrm>
        <a:off x="45829" y="3005043"/>
        <a:ext cx="3692893" cy="8471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73072" y="-2877193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km</a:t>
          </a:r>
        </a:p>
      </dsp:txBody>
      <dsp:txXfrm rot="-5400000">
        <a:off x="3784552" y="147990"/>
        <a:ext cx="6691429" cy="677724"/>
      </dsp:txXfrm>
    </dsp:sp>
    <dsp:sp modelId="{5131D196-118F-ED4B-8F8C-9F861CEE6268}">
      <dsp:nvSpPr>
        <dsp:cNvPr id="0" name=""/>
        <dsp:cNvSpPr/>
      </dsp:nvSpPr>
      <dsp:spPr>
        <a:xfrm>
          <a:off x="0" y="1951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a</a:t>
          </a:r>
        </a:p>
      </dsp:txBody>
      <dsp:txXfrm>
        <a:off x="45829" y="47780"/>
        <a:ext cx="3692893" cy="847155"/>
      </dsp:txXfrm>
    </dsp:sp>
    <dsp:sp modelId="{FBE9ED35-B856-174C-8737-A32D2C924CA6}">
      <dsp:nvSpPr>
        <dsp:cNvPr id="0" name=""/>
        <dsp:cNvSpPr/>
      </dsp:nvSpPr>
      <dsp:spPr>
        <a:xfrm rot="5400000">
          <a:off x="6773072" y="-1930899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m</a:t>
          </a:r>
        </a:p>
      </dsp:txBody>
      <dsp:txXfrm rot="-5400000">
        <a:off x="3784552" y="1094284"/>
        <a:ext cx="6691429" cy="677724"/>
      </dsp:txXfrm>
    </dsp:sp>
    <dsp:sp modelId="{C3381103-080C-D746-8B27-46B2DEE4028C}">
      <dsp:nvSpPr>
        <dsp:cNvPr id="0" name=""/>
        <dsp:cNvSpPr/>
      </dsp:nvSpPr>
      <dsp:spPr>
        <a:xfrm>
          <a:off x="0" y="987706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829" y="1033535"/>
        <a:ext cx="3692893" cy="847155"/>
      </dsp:txXfrm>
    </dsp:sp>
    <dsp:sp modelId="{09F84ED2-5430-D348-8351-1C588DA968EF}">
      <dsp:nvSpPr>
        <dsp:cNvPr id="0" name=""/>
        <dsp:cNvSpPr/>
      </dsp:nvSpPr>
      <dsp:spPr>
        <a:xfrm rot="5400000">
          <a:off x="6773072" y="-921178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cm</a:t>
          </a:r>
        </a:p>
      </dsp:txBody>
      <dsp:txXfrm rot="-5400000">
        <a:off x="3784552" y="2104005"/>
        <a:ext cx="6691429" cy="677724"/>
      </dsp:txXfrm>
    </dsp:sp>
    <dsp:sp modelId="{70B8D9E0-4A6D-2F44-B595-4E51FB1CC510}">
      <dsp:nvSpPr>
        <dsp:cNvPr id="0" name=""/>
        <dsp:cNvSpPr/>
      </dsp:nvSpPr>
      <dsp:spPr>
        <a:xfrm>
          <a:off x="0" y="1973460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829" y="2019289"/>
        <a:ext cx="3692893" cy="847155"/>
      </dsp:txXfrm>
    </dsp:sp>
    <dsp:sp modelId="{1017B7CB-13B4-9B4A-A898-E550BB192901}">
      <dsp:nvSpPr>
        <dsp:cNvPr id="0" name=""/>
        <dsp:cNvSpPr/>
      </dsp:nvSpPr>
      <dsp:spPr>
        <a:xfrm rot="5400000">
          <a:off x="6773072" y="64575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dm</a:t>
          </a:r>
        </a:p>
      </dsp:txBody>
      <dsp:txXfrm rot="-5400000">
        <a:off x="3784552" y="3089759"/>
        <a:ext cx="6691429" cy="677724"/>
      </dsp:txXfrm>
    </dsp:sp>
    <dsp:sp modelId="{E895D6B0-A2C0-8846-B022-1C147093D231}">
      <dsp:nvSpPr>
        <dsp:cNvPr id="0" name=""/>
        <dsp:cNvSpPr/>
      </dsp:nvSpPr>
      <dsp:spPr>
        <a:xfrm>
          <a:off x="0" y="2959214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d</a:t>
          </a:r>
        </a:p>
      </dsp:txBody>
      <dsp:txXfrm>
        <a:off x="45829" y="3005043"/>
        <a:ext cx="3692893" cy="8471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73072" y="-2877193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km</a:t>
          </a:r>
        </a:p>
      </dsp:txBody>
      <dsp:txXfrm rot="-5400000">
        <a:off x="3784552" y="147990"/>
        <a:ext cx="6691429" cy="677724"/>
      </dsp:txXfrm>
    </dsp:sp>
    <dsp:sp modelId="{5131D196-118F-ED4B-8F8C-9F861CEE6268}">
      <dsp:nvSpPr>
        <dsp:cNvPr id="0" name=""/>
        <dsp:cNvSpPr/>
      </dsp:nvSpPr>
      <dsp:spPr>
        <a:xfrm>
          <a:off x="0" y="1951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a</a:t>
          </a:r>
        </a:p>
      </dsp:txBody>
      <dsp:txXfrm>
        <a:off x="45829" y="47780"/>
        <a:ext cx="3692893" cy="847155"/>
      </dsp:txXfrm>
    </dsp:sp>
    <dsp:sp modelId="{FBE9ED35-B856-174C-8737-A32D2C924CA6}">
      <dsp:nvSpPr>
        <dsp:cNvPr id="0" name=""/>
        <dsp:cNvSpPr/>
      </dsp:nvSpPr>
      <dsp:spPr>
        <a:xfrm rot="5400000">
          <a:off x="6773072" y="-1930899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m</a:t>
          </a:r>
        </a:p>
      </dsp:txBody>
      <dsp:txXfrm rot="-5400000">
        <a:off x="3784552" y="1094284"/>
        <a:ext cx="6691429" cy="677724"/>
      </dsp:txXfrm>
    </dsp:sp>
    <dsp:sp modelId="{C3381103-080C-D746-8B27-46B2DEE4028C}">
      <dsp:nvSpPr>
        <dsp:cNvPr id="0" name=""/>
        <dsp:cNvSpPr/>
      </dsp:nvSpPr>
      <dsp:spPr>
        <a:xfrm>
          <a:off x="0" y="987706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829" y="1033535"/>
        <a:ext cx="3692893" cy="847155"/>
      </dsp:txXfrm>
    </dsp:sp>
    <dsp:sp modelId="{09F84ED2-5430-D348-8351-1C588DA968EF}">
      <dsp:nvSpPr>
        <dsp:cNvPr id="0" name=""/>
        <dsp:cNvSpPr/>
      </dsp:nvSpPr>
      <dsp:spPr>
        <a:xfrm rot="5400000">
          <a:off x="6773072" y="-921178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cm</a:t>
          </a:r>
        </a:p>
      </dsp:txBody>
      <dsp:txXfrm rot="-5400000">
        <a:off x="3784552" y="2104005"/>
        <a:ext cx="6691429" cy="677724"/>
      </dsp:txXfrm>
    </dsp:sp>
    <dsp:sp modelId="{70B8D9E0-4A6D-2F44-B595-4E51FB1CC510}">
      <dsp:nvSpPr>
        <dsp:cNvPr id="0" name=""/>
        <dsp:cNvSpPr/>
      </dsp:nvSpPr>
      <dsp:spPr>
        <a:xfrm>
          <a:off x="0" y="1973460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829" y="2019289"/>
        <a:ext cx="3692893" cy="847155"/>
      </dsp:txXfrm>
    </dsp:sp>
    <dsp:sp modelId="{1017B7CB-13B4-9B4A-A898-E550BB192901}">
      <dsp:nvSpPr>
        <dsp:cNvPr id="0" name=""/>
        <dsp:cNvSpPr/>
      </dsp:nvSpPr>
      <dsp:spPr>
        <a:xfrm rot="5400000">
          <a:off x="6773072" y="64575"/>
          <a:ext cx="751050" cy="6728092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dm</a:t>
          </a:r>
        </a:p>
      </dsp:txBody>
      <dsp:txXfrm rot="-5400000">
        <a:off x="3784552" y="3089759"/>
        <a:ext cx="6691429" cy="677724"/>
      </dsp:txXfrm>
    </dsp:sp>
    <dsp:sp modelId="{E895D6B0-A2C0-8846-B022-1C147093D231}">
      <dsp:nvSpPr>
        <dsp:cNvPr id="0" name=""/>
        <dsp:cNvSpPr/>
      </dsp:nvSpPr>
      <dsp:spPr>
        <a:xfrm>
          <a:off x="0" y="2959214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d</a:t>
          </a:r>
        </a:p>
      </dsp:txBody>
      <dsp:txXfrm>
        <a:off x="45829" y="3005043"/>
        <a:ext cx="3692893" cy="847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5E0D-C1A7-E44B-8449-24CEDFDBDC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6BC0-E079-514B-9CF8-A69BDCFD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0977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258714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05186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791161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12791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29841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078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31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70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6245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931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42818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18832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9015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886828-974D-CC44-9701-9B0B9672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97910AF-A1D6-464F-8903-AE84B836C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30EF0A7-3EF0-9F43-AA96-0FACE3C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2153B84-23ED-3947-BFB1-CE7873B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72F03A1-21DD-B54F-B293-5F304AED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2DDD2B-9340-8346-A42C-80B3A3D4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1730D49-3E94-9346-BE0B-DC5B2F4DB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85D2CB2-C75E-684D-9D4B-1ED7F644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FAF009A-6411-314F-93A3-838EC659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41D3C80-43B6-374A-BB98-0DCFE71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484AFBA3-15D8-3A43-BA9A-58172CE2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EEC34B7-FFC1-EF49-AF53-3B2664C0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A3954BD-3F39-A241-96AE-51FF386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1470936-71C8-D443-B3BF-A2BBBA39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19B9EE2-DBB7-4841-9821-6A34C2F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8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7973" y="365040"/>
            <a:ext cx="1051495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7973" y="1825560"/>
            <a:ext cx="1051495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562" y="273423"/>
            <a:ext cx="10972120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532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10972120" cy="39772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9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4ED06E-8608-9C42-A769-F293E80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7218B6D-D59D-1F43-B822-7703FA09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D5BA73-291A-F04A-B83A-31820816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18ED678-351F-C140-88FA-90BACA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E2923DA-81EE-CE4B-89D4-CD65383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674C73-3A73-8B47-8C25-D05D8D0E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7EC18DB-8360-F942-BC1D-5748C469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1B65A99-2C25-C94E-AE5D-849A70FE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B25D75-A2B3-BA49-B5DE-389A2D85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6EE6DFE-283A-E641-8928-661ECFA1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5C0DB1-F4B5-D947-BD8E-73313EF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1734F6B-B095-1D49-8A82-8263D3A4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D1496B5-BEBA-8147-8251-DD1634A2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A10D572-47F1-3D48-AB29-B9379E6F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BCA4C3E-E216-0C41-BB8D-6946944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5CAF5CA-F86F-D64F-838F-9487F06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6C5343-FA70-A94B-8E92-D377FCD2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F9E439B-D43B-0F4E-9F1F-70BC0CF0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6187C67-C4C1-9640-8668-A1E1FEE0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3F083E0-34AA-8048-B40C-1EC268ABF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2EB4043-61E9-F940-B16A-953AA663F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9CA33FB5-4D0B-794E-ADA7-748CB36C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0199A0B-9FAC-964F-A9DA-D80AD83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395D3F5-06A4-3941-96F9-1621A2F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5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A7DDEA-656B-044A-82E7-168D326C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66B2B12-8846-1C42-BBFB-C7356EF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88F1411-6900-E24E-AF44-9BFDD84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C2BD963-C93C-7749-9689-D257AFE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90F82E5-9F45-9D4B-8270-7A0FA4C8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C3AC3F6-0741-C341-B9F4-3E4ABC76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A60558F-666C-9D4F-812D-56707F22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C8DE9C-D568-0E4B-8AC6-2E37783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DD9F506-5D7A-F348-893F-FA405140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7981735-C2FE-1940-897B-4CD92ACCE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674A5B2-C0AF-8441-8C1C-0786CE6F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A709442-37B9-B840-B04A-B6DDDA94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8F6ED76-60DC-8342-A129-2AD26294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96B8512-1E28-7646-8829-EB1F9A7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FC2611EB-7042-8640-A9CF-1A9F2CD8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E20FEA3-F1BF-394D-8584-2B39448CD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63D867F-86A6-4644-8C64-B16A54CB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DAB8423-0B71-B64A-84C6-DE23F3AC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E0AE5F9-5A20-064E-AD3B-FB2BD5FC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739A79B-4E36-A245-B118-3630B6E5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0AF001C-3812-9D4B-B82C-2D168533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37DA02A-9B9D-704A-81AE-E5EA9F594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7F3EB28-FF77-F147-A8C2-8D5FE981B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B197D5B-1872-5F4B-B082-29ECACF3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658" y="365439"/>
            <a:ext cx="10513222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5" tIns="44989" rIns="89975" bIns="44989" anchor="ctr"/>
          <a:lstStyle/>
          <a:p>
            <a:pPr>
              <a:lnSpc>
                <a:spcPct val="9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Mercredi 17 juin Séance 2 CM2</a:t>
            </a:r>
            <a:endParaRPr lang="fr-FR" sz="4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531" y="1524128"/>
            <a:ext cx="10711170" cy="495151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560">
            <a:solidFill>
              <a:schemeClr val="accent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3169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CDC608AD-9E43-482F-9CC7-EA3100BCE6B3}"/>
              </a:ext>
            </a:extLst>
          </p:cNvPr>
          <p:cNvSpPr/>
          <p:nvPr/>
        </p:nvSpPr>
        <p:spPr>
          <a:xfrm>
            <a:off x="5156938" y="5311049"/>
            <a:ext cx="6917335" cy="7242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2   </a:t>
            </a:r>
            <a:r>
              <a:rPr kumimoji="0" lang="fr-FR" sz="4000" b="1" i="0" u="none" strike="noStrike" kern="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xmlns="" id="{6B63AA25-FD8F-49CA-B52F-A3B0F7181203}"/>
              </a:ext>
            </a:extLst>
          </p:cNvPr>
          <p:cNvSpPr/>
          <p:nvPr/>
        </p:nvSpPr>
        <p:spPr>
          <a:xfrm>
            <a:off x="139475" y="278183"/>
            <a:ext cx="2446601" cy="790817"/>
          </a:xfrm>
          <a:prstGeom prst="wedgeRoundRectCallout">
            <a:avLst>
              <a:gd name="adj1" fmla="val 48916"/>
              <a:gd name="adj2" fmla="val 102656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  <a:effectLst/>
        </p:spPr>
        <p:txBody>
          <a:bodyPr wrap="none" lIns="89988" tIns="44994" rIns="89988" bIns="44994" anchor="ctr">
            <a:noAutofit/>
          </a:bodyPr>
          <a:lstStyle/>
          <a:p>
            <a:pPr algn="ctr" defTabSz="914309">
              <a:defRPr/>
            </a:pPr>
            <a:r>
              <a:rPr lang="fr-FR" sz="2800" b="1" kern="0" spc="-1" dirty="0">
                <a:solidFill>
                  <a:srgbClr val="000000"/>
                </a:solidFill>
                <a:latin typeface="Comic Sans MS"/>
                <a:ea typeface="Calibri"/>
                <a:cs typeface="DejaVu Sans"/>
              </a:rPr>
              <a:t>À RETENIR</a:t>
            </a:r>
            <a:endParaRPr lang="fr-FR" sz="2800" kern="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FD2E548-F15F-42A1-BEC1-ED62F4F68F6A}"/>
              </a:ext>
            </a:extLst>
          </p:cNvPr>
          <p:cNvSpPr txBox="1"/>
          <p:nvPr/>
        </p:nvSpPr>
        <p:spPr>
          <a:xfrm>
            <a:off x="2938612" y="148168"/>
            <a:ext cx="9046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Lorsqu’une longueur est donnée, par exemple en mètre et centimètre, on peut l’exprimer en mètre à l’aide d’un nombre décimal.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B72DAFDD-A0AA-492E-81F1-61A2C899BA28}"/>
                  </a:ext>
                </a:extLst>
              </p:cNvPr>
              <p:cNvSpPr txBox="1"/>
              <p:nvPr/>
            </p:nvSpPr>
            <p:spPr>
              <a:xfrm>
                <a:off x="1326577" y="1638864"/>
                <a:ext cx="9628909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/>
                  <a:t>1 dm , c’est un </a:t>
                </a:r>
                <a:r>
                  <a:rPr lang="fr-FR" sz="2400" b="1" dirty="0">
                    <a:solidFill>
                      <a:srgbClr val="FF0000"/>
                    </a:solidFill>
                  </a:rPr>
                  <a:t>dixième</a:t>
                </a:r>
                <a:r>
                  <a:rPr lang="fr-FR" sz="2400" b="1" dirty="0"/>
                  <a:t> de mètre : 1 dm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400" b="1" dirty="0"/>
                  <a:t> m         →         1 dm = 0,1 m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72DAFDD-A0AA-492E-81F1-61A2C899B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77" y="1638864"/>
                <a:ext cx="9628909" cy="647357"/>
              </a:xfrm>
              <a:prstGeom prst="rect">
                <a:avLst/>
              </a:prstGeom>
              <a:blipFill>
                <a:blip r:embed="rId2"/>
                <a:stretch>
                  <a:fillRect l="-1013" b="-56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52CAE094-709F-45B9-8157-2CE539EE8B3E}"/>
                  </a:ext>
                </a:extLst>
              </p:cNvPr>
              <p:cNvSpPr txBox="1"/>
              <p:nvPr/>
            </p:nvSpPr>
            <p:spPr>
              <a:xfrm>
                <a:off x="1326576" y="2355050"/>
                <a:ext cx="9628909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/>
                  <a:t>1 cm , c’est un </a:t>
                </a:r>
                <a:r>
                  <a:rPr lang="fr-FR" sz="2400" b="1" dirty="0">
                    <a:solidFill>
                      <a:srgbClr val="0070C0"/>
                    </a:solidFill>
                  </a:rPr>
                  <a:t>centième</a:t>
                </a:r>
                <a:r>
                  <a:rPr lang="fr-FR" sz="2400" b="1" dirty="0"/>
                  <a:t> de mètre : 1 cm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400" b="1" dirty="0"/>
                  <a:t> m       →        1 cm = 0,01 m 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2CAE094-709F-45B9-8157-2CE539EE8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76" y="2355050"/>
                <a:ext cx="9628909" cy="647357"/>
              </a:xfrm>
              <a:prstGeom prst="rect">
                <a:avLst/>
              </a:prstGeom>
              <a:blipFill>
                <a:blip r:embed="rId3"/>
                <a:stretch>
                  <a:fillRect l="-1013" b="-46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011E5147-A549-4E29-BBC5-ABCD7E31769A}"/>
                  </a:ext>
                </a:extLst>
              </p:cNvPr>
              <p:cNvSpPr txBox="1"/>
              <p:nvPr/>
            </p:nvSpPr>
            <p:spPr>
              <a:xfrm>
                <a:off x="0" y="4552362"/>
                <a:ext cx="4294909" cy="1604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3 m 625 mm </a:t>
                </a:r>
                <a:r>
                  <a:rPr lang="fr-FR" dirty="0"/>
                  <a:t>= 3 m 6 dm 2 cm 5 mm</a:t>
                </a:r>
              </a:p>
              <a:p>
                <a:endParaRPr lang="fr-FR" dirty="0"/>
              </a:p>
              <a:p>
                <a:r>
                  <a:rPr lang="fr-FR" b="1" dirty="0"/>
                  <a:t>3 m 625 mm </a:t>
                </a:r>
                <a:r>
                  <a:rPr lang="fr-FR" dirty="0"/>
                  <a:t>= 3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fr-FR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dirty="0"/>
                  <a:t>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b="1" i="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fr-FR" dirty="0"/>
                  <a:t> m +</a:t>
                </a:r>
                <a:r>
                  <a:rPr lang="fr-FR" b="1" kern="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b="1" i="1" kern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fr-FR" b="1" i="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fr-FR" dirty="0"/>
                  <a:t> m</a:t>
                </a:r>
              </a:p>
              <a:p>
                <a:r>
                  <a:rPr lang="fr-FR" dirty="0"/>
                  <a:t> </a:t>
                </a:r>
              </a:p>
              <a:p>
                <a:r>
                  <a:rPr lang="fr-FR" b="1" dirty="0"/>
                  <a:t>3 m 625 mm </a:t>
                </a:r>
                <a:r>
                  <a:rPr lang="fr-FR" dirty="0"/>
                  <a:t>= 3,</a:t>
                </a:r>
                <a:r>
                  <a:rPr lang="fr-FR" b="1" dirty="0">
                    <a:solidFill>
                      <a:srgbClr val="FF0000"/>
                    </a:solidFill>
                  </a:rPr>
                  <a:t>6</a:t>
                </a:r>
                <a:r>
                  <a:rPr lang="fr-FR" b="1" dirty="0">
                    <a:solidFill>
                      <a:srgbClr val="0070C0"/>
                    </a:solidFill>
                  </a:rPr>
                  <a:t>2</a:t>
                </a:r>
                <a:r>
                  <a:rPr lang="fr-FR" b="1" dirty="0">
                    <a:solidFill>
                      <a:srgbClr val="FFC000"/>
                    </a:solidFill>
                  </a:rPr>
                  <a:t>5 </a:t>
                </a:r>
                <a:r>
                  <a:rPr lang="fr-FR" dirty="0"/>
                  <a:t>m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11E5147-A549-4E29-BBC5-ABCD7E317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52362"/>
                <a:ext cx="4294909" cy="1604542"/>
              </a:xfrm>
              <a:prstGeom prst="rect">
                <a:avLst/>
              </a:prstGeom>
              <a:blipFill>
                <a:blip r:embed="rId4"/>
                <a:stretch>
                  <a:fillRect l="-1135" t="-2281" b="-53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46167C47-E608-43DD-BCA6-35E666AFF00C}"/>
                  </a:ext>
                </a:extLst>
              </p:cNvPr>
              <p:cNvSpPr txBox="1"/>
              <p:nvPr/>
            </p:nvSpPr>
            <p:spPr>
              <a:xfrm>
                <a:off x="1326576" y="3034096"/>
                <a:ext cx="9628909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/>
                  <a:t>1 mm , c’est un </a:t>
                </a:r>
                <a:r>
                  <a:rPr lang="fr-FR" sz="2400" b="1" dirty="0">
                    <a:solidFill>
                      <a:srgbClr val="FFC000"/>
                    </a:solidFill>
                  </a:rPr>
                  <a:t>millième</a:t>
                </a:r>
                <a:r>
                  <a:rPr lang="fr-FR" sz="2400" b="1" dirty="0"/>
                  <a:t> de mètre : 1 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fr-FR" sz="2400" b="1" dirty="0"/>
                  <a:t> m   →        1 mm = 0,001 m 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6167C47-E608-43DD-BCA6-35E666AFF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76" y="3034096"/>
                <a:ext cx="9628909" cy="625812"/>
              </a:xfrm>
              <a:prstGeom prst="rect">
                <a:avLst/>
              </a:prstGeom>
              <a:blipFill>
                <a:blip r:embed="rId5"/>
                <a:stretch>
                  <a:fillRect l="-1013" r="-1267" b="-98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" name="Tableau 72">
            <a:extLst>
              <a:ext uri="{FF2B5EF4-FFF2-40B4-BE49-F238E27FC236}">
                <a16:creationId xmlns:a16="http://schemas.microsoft.com/office/drawing/2014/main" xmlns="" id="{BBDA3670-04AF-41A9-9C5D-5D94C39D601D}"/>
              </a:ext>
            </a:extLst>
          </p:cNvPr>
          <p:cNvGraphicFramePr>
            <a:graphicFrameLocks noGrp="1"/>
          </p:cNvGraphicFramePr>
          <p:nvPr/>
        </p:nvGraphicFramePr>
        <p:xfrm>
          <a:off x="6019322" y="4097803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r>
                        <a:rPr lang="fr-FR" sz="1900" b="1" dirty="0"/>
                        <a:t>km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  <a:p>
                      <a:pPr algn="ctr"/>
                      <a:r>
                        <a:rPr lang="fr-FR" sz="1900" b="1" dirty="0"/>
                        <a:t>hm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74" name="Groupe 73">
            <a:extLst>
              <a:ext uri="{FF2B5EF4-FFF2-40B4-BE49-F238E27FC236}">
                <a16:creationId xmlns:a16="http://schemas.microsoft.com/office/drawing/2014/main" xmlns="" id="{E1FE8B8E-2682-43E0-A896-2C46E0D9068B}"/>
              </a:ext>
            </a:extLst>
          </p:cNvPr>
          <p:cNvGrpSpPr/>
          <p:nvPr/>
        </p:nvGrpSpPr>
        <p:grpSpPr>
          <a:xfrm>
            <a:off x="9608150" y="4012080"/>
            <a:ext cx="845915" cy="1064893"/>
            <a:chOff x="18830619" y="3897039"/>
            <a:chExt cx="845915" cy="1064893"/>
          </a:xfrm>
        </p:grpSpPr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xmlns="" id="{0F588D35-E631-43BA-8381-A30C0321DB34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xmlns="" id="{D93D8EB8-5676-49AD-BA30-A9EECD971A5C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6921FC1-71EC-4A22-889C-DF81003D17FC}"/>
              </a:ext>
            </a:extLst>
          </p:cNvPr>
          <p:cNvSpPr/>
          <p:nvPr/>
        </p:nvSpPr>
        <p:spPr>
          <a:xfrm>
            <a:off x="9534965" y="4932368"/>
            <a:ext cx="5148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dm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535715A-191E-4610-9C9E-85BA6B9CBFDE}"/>
              </a:ext>
            </a:extLst>
          </p:cNvPr>
          <p:cNvSpPr/>
          <p:nvPr/>
        </p:nvSpPr>
        <p:spPr>
          <a:xfrm>
            <a:off x="10067869" y="4925456"/>
            <a:ext cx="4860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cm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A3541207-B1A9-458C-BC32-4E23DF9CD803}"/>
              </a:ext>
            </a:extLst>
          </p:cNvPr>
          <p:cNvSpPr/>
          <p:nvPr/>
        </p:nvSpPr>
        <p:spPr>
          <a:xfrm>
            <a:off x="10627642" y="4929558"/>
            <a:ext cx="58221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mm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xmlns="" id="{06FF8494-E720-4BDE-A7E8-A76F8BE474C3}"/>
              </a:ext>
            </a:extLst>
          </p:cNvPr>
          <p:cNvSpPr txBox="1"/>
          <p:nvPr/>
        </p:nvSpPr>
        <p:spPr>
          <a:xfrm rot="16200000">
            <a:off x="10360921" y="4390637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1" name="Groupe 80">
            <a:extLst>
              <a:ext uri="{FF2B5EF4-FFF2-40B4-BE49-F238E27FC236}">
                <a16:creationId xmlns:a16="http://schemas.microsoft.com/office/drawing/2014/main" xmlns="" id="{E37473C8-4454-44EA-AC73-FAC4790F1C71}"/>
              </a:ext>
            </a:extLst>
          </p:cNvPr>
          <p:cNvGrpSpPr/>
          <p:nvPr/>
        </p:nvGrpSpPr>
        <p:grpSpPr>
          <a:xfrm>
            <a:off x="5997380" y="5282835"/>
            <a:ext cx="5236450" cy="838210"/>
            <a:chOff x="3776218" y="3990054"/>
            <a:chExt cx="5236450" cy="83821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01C57AFA-AE17-4D0C-924F-6E3DC9FA9E10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6C9BC81A-1D49-4D55-95B5-7BEF42B512B0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A51C7FFC-DB88-4435-A1CF-030B3DA15FEA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F0EB4DD9-8E7F-48AA-ACB1-AC5EA761427F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FF3965D9-CADF-4D98-A756-FD60335879F4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69776207-6C01-4D48-94CB-65F6065228D0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A417B1B6-216D-4115-A7FC-35589D3E770E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BFDB7B57-0923-4BD3-8607-85A19C8039CD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E2A1D5B-9CE9-45EC-8A2D-D0C89FE54925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65BECDA-AB88-4016-ACEC-D5D9B3EDA93C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3245DF3E-6378-4317-BAFD-01C7356DEC74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FC68EA6A-3B34-47F2-8F51-2A95A31540B6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298BCB22-F400-4D81-B76A-A6CA0CC71A6F}"/>
              </a:ext>
            </a:extLst>
          </p:cNvPr>
          <p:cNvSpPr/>
          <p:nvPr/>
        </p:nvSpPr>
        <p:spPr>
          <a:xfrm>
            <a:off x="8314978" y="4929557"/>
            <a:ext cx="6351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dam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08E6A3E-4939-4E30-A89C-5D353DEB1FA4}"/>
              </a:ext>
            </a:extLst>
          </p:cNvPr>
          <p:cNvSpPr txBox="1"/>
          <p:nvPr/>
        </p:nvSpPr>
        <p:spPr>
          <a:xfrm>
            <a:off x="9338613" y="5551080"/>
            <a:ext cx="88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1574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6" grpId="0"/>
      <p:bldP spid="9" grpId="0"/>
      <p:bldP spid="13" grpId="0"/>
      <p:bldP spid="12" grpId="0"/>
      <p:bldP spid="77" grpId="0"/>
      <p:bldP spid="78" grpId="0"/>
      <p:bldP spid="79" grpId="0"/>
      <p:bldP spid="80" grpId="0"/>
      <p:bldP spid="9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4588519E-5203-4C31-BAAA-84379129DF0C}"/>
              </a:ext>
            </a:extLst>
          </p:cNvPr>
          <p:cNvGrpSpPr>
            <a:grpSpLocks noChangeAspect="1"/>
          </p:cNvGrpSpPr>
          <p:nvPr/>
        </p:nvGrpSpPr>
        <p:grpSpPr>
          <a:xfrm>
            <a:off x="1679431" y="1956868"/>
            <a:ext cx="4020683" cy="3380993"/>
            <a:chOff x="5152" y="78306"/>
            <a:chExt cx="2396067" cy="1419870"/>
          </a:xfrm>
        </p:grpSpPr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xmlns="" id="{91732F1F-742B-40E5-A80E-33CA5A554E2B}"/>
                </a:ext>
              </a:extLst>
            </p:cNvPr>
            <p:cNvSpPr/>
            <p:nvPr/>
          </p:nvSpPr>
          <p:spPr>
            <a:xfrm>
              <a:off x="448733" y="313266"/>
              <a:ext cx="1456267" cy="855134"/>
            </a:xfrm>
            <a:custGeom>
              <a:avLst/>
              <a:gdLst>
                <a:gd name="connsiteX0" fmla="*/ 0 w 1456267"/>
                <a:gd name="connsiteY0" fmla="*/ 33867 h 855134"/>
                <a:gd name="connsiteX1" fmla="*/ 1456267 w 1456267"/>
                <a:gd name="connsiteY1" fmla="*/ 0 h 855134"/>
                <a:gd name="connsiteX2" fmla="*/ 465667 w 1456267"/>
                <a:gd name="connsiteY2" fmla="*/ 855134 h 855134"/>
                <a:gd name="connsiteX3" fmla="*/ 0 w 1456267"/>
                <a:gd name="connsiteY3" fmla="*/ 33867 h 85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267" h="855134">
                  <a:moveTo>
                    <a:pt x="0" y="33867"/>
                  </a:moveTo>
                  <a:lnTo>
                    <a:pt x="1456267" y="0"/>
                  </a:lnTo>
                  <a:lnTo>
                    <a:pt x="465667" y="855134"/>
                  </a:lnTo>
                  <a:lnTo>
                    <a:pt x="0" y="33867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Zone de texte 11">
              <a:extLst>
                <a:ext uri="{FF2B5EF4-FFF2-40B4-BE49-F238E27FC236}">
                  <a16:creationId xmlns:a16="http://schemas.microsoft.com/office/drawing/2014/main" xmlns="" id="{CF53E160-7D04-4C59-8A52-686D8EEA59F4}"/>
                </a:ext>
              </a:extLst>
            </p:cNvPr>
            <p:cNvSpPr txBox="1"/>
            <p:nvPr/>
          </p:nvSpPr>
          <p:spPr>
            <a:xfrm>
              <a:off x="795866" y="78306"/>
              <a:ext cx="1049867" cy="34713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fr-FR" sz="2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m 8 cm</a:t>
              </a:r>
              <a:endPara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Zone de texte 12">
              <a:extLst>
                <a:ext uri="{FF2B5EF4-FFF2-40B4-BE49-F238E27FC236}">
                  <a16:creationId xmlns:a16="http://schemas.microsoft.com/office/drawing/2014/main" xmlns="" id="{82299156-DED4-4561-9051-DC4B4BCE9EF8}"/>
                </a:ext>
              </a:extLst>
            </p:cNvPr>
            <p:cNvSpPr txBox="1"/>
            <p:nvPr/>
          </p:nvSpPr>
          <p:spPr>
            <a:xfrm>
              <a:off x="262466" y="203502"/>
              <a:ext cx="355600" cy="3467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Zone de texte 13">
              <a:extLst>
                <a:ext uri="{FF2B5EF4-FFF2-40B4-BE49-F238E27FC236}">
                  <a16:creationId xmlns:a16="http://schemas.microsoft.com/office/drawing/2014/main" xmlns="" id="{A84B02B4-7A48-47CF-B83A-AF83C2FD8E93}"/>
                </a:ext>
              </a:extLst>
            </p:cNvPr>
            <p:cNvSpPr txBox="1"/>
            <p:nvPr/>
          </p:nvSpPr>
          <p:spPr>
            <a:xfrm>
              <a:off x="5152" y="686853"/>
              <a:ext cx="1049867" cy="34713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6,7</a:t>
              </a:r>
              <a:r>
                <a:rPr lang="fr-FR" sz="2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 m</a:t>
              </a:r>
              <a:endPara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 de texte 14">
                  <a:extLst>
                    <a:ext uri="{FF2B5EF4-FFF2-40B4-BE49-F238E27FC236}">
                      <a16:creationId xmlns:a16="http://schemas.microsoft.com/office/drawing/2014/main" xmlns="" id="{4E9C8476-1403-4DDE-BEB7-AA3C6DEBC999}"/>
                    </a:ext>
                  </a:extLst>
                </p:cNvPr>
                <p:cNvSpPr txBox="1"/>
                <p:nvPr/>
              </p:nvSpPr>
              <p:spPr>
                <a:xfrm>
                  <a:off x="1351352" y="679660"/>
                  <a:ext cx="1049867" cy="34713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:r>
                    <a:rPr lang="fr-FR" sz="20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8 +</a:t>
                  </a:r>
                  <a:r>
                    <a:rPr lang="fr-FR" sz="2000" dirty="0"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20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fr-FR" sz="2000" dirty="0"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  <a:endParaRPr lang="fr-FR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Zone de texte 14">
                  <a:extLst>
                    <a:ext uri="{FF2B5EF4-FFF2-40B4-BE49-F238E27FC236}">
                      <a16:creationId xmlns:a16="http://schemas.microsoft.com/office/drawing/2014/main" id="{4E9C8476-1403-4DDE-BEB7-AA3C6DEBC9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1352" y="679660"/>
                  <a:ext cx="1049867" cy="34713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Zone de texte 15">
              <a:extLst>
                <a:ext uri="{FF2B5EF4-FFF2-40B4-BE49-F238E27FC236}">
                  <a16:creationId xmlns:a16="http://schemas.microsoft.com/office/drawing/2014/main" xmlns="" id="{AB55ECA5-D10C-4326-8D27-DE940B586A01}"/>
                </a:ext>
              </a:extLst>
            </p:cNvPr>
            <p:cNvSpPr txBox="1"/>
            <p:nvPr/>
          </p:nvSpPr>
          <p:spPr>
            <a:xfrm>
              <a:off x="838657" y="1151466"/>
              <a:ext cx="355600" cy="3467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Zone de texte 16">
              <a:extLst>
                <a:ext uri="{FF2B5EF4-FFF2-40B4-BE49-F238E27FC236}">
                  <a16:creationId xmlns:a16="http://schemas.microsoft.com/office/drawing/2014/main" xmlns="" id="{515492B4-C238-4156-884A-E21A4D6D0F19}"/>
                </a:ext>
              </a:extLst>
            </p:cNvPr>
            <p:cNvSpPr txBox="1"/>
            <p:nvPr/>
          </p:nvSpPr>
          <p:spPr>
            <a:xfrm>
              <a:off x="1876285" y="161746"/>
              <a:ext cx="355600" cy="3467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23029BD-5644-4DBE-AC77-F778B8719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" name="Rectangle 46">
            <a:extLst>
              <a:ext uri="{FF2B5EF4-FFF2-40B4-BE49-F238E27FC236}">
                <a16:creationId xmlns:a16="http://schemas.microsoft.com/office/drawing/2014/main" xmlns="" id="{C278BBA8-7E5D-474F-8530-D98BF1B0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10" y="645288"/>
            <a:ext cx="98946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Détermine le périmètre du triangle construit à main levée.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Rectangle 59">
            <a:extLst>
              <a:ext uri="{FF2B5EF4-FFF2-40B4-BE49-F238E27FC236}">
                <a16:creationId xmlns:a16="http://schemas.microsoft.com/office/drawing/2014/main" xmlns="" id="{981FC0E0-F022-498D-9939-1D5257C02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2488E9C-9C68-42EF-BE20-1BF0B50B4DC7}"/>
              </a:ext>
            </a:extLst>
          </p:cNvPr>
          <p:cNvSpPr/>
          <p:nvPr/>
        </p:nvSpPr>
        <p:spPr>
          <a:xfrm>
            <a:off x="251012" y="208560"/>
            <a:ext cx="11725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7030A0"/>
                </a:solidFill>
              </a:rPr>
              <a:t>Faire le lien entre les unités de numération et les unités de mesure</a:t>
            </a:r>
          </a:p>
        </p:txBody>
      </p:sp>
      <p:sp>
        <p:nvSpPr>
          <p:cNvPr id="19" name="CustomShape 2">
            <a:extLst>
              <a:ext uri="{FF2B5EF4-FFF2-40B4-BE49-F238E27FC236}">
                <a16:creationId xmlns:a16="http://schemas.microsoft.com/office/drawing/2014/main" xmlns="" id="{5112D926-CFAF-4BBA-AF7E-7AA581B693A8}"/>
              </a:ext>
            </a:extLst>
          </p:cNvPr>
          <p:cNvSpPr/>
          <p:nvPr/>
        </p:nvSpPr>
        <p:spPr>
          <a:xfrm>
            <a:off x="9530246" y="3538901"/>
            <a:ext cx="2446601" cy="790817"/>
          </a:xfrm>
          <a:prstGeom prst="wedgeRoundRectCallout">
            <a:avLst>
              <a:gd name="adj1" fmla="val 7145"/>
              <a:gd name="adj2" fmla="val 104923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  <a:effectLst/>
        </p:spPr>
        <p:txBody>
          <a:bodyPr wrap="none" lIns="89988" tIns="44994" rIns="89988" bIns="44994" anchor="ctr">
            <a:noAutofit/>
          </a:bodyPr>
          <a:lstStyle/>
          <a:p>
            <a:pPr algn="ctr" defTabSz="914309">
              <a:defRPr/>
            </a:pPr>
            <a:r>
              <a:rPr lang="fr-FR" sz="2800" b="1" kern="0" spc="-1" dirty="0">
                <a:solidFill>
                  <a:srgbClr val="000000"/>
                </a:solidFill>
                <a:latin typeface="Comic Sans MS"/>
                <a:ea typeface="DejaVu Sans"/>
                <a:cs typeface="DejaVu Sans"/>
              </a:rPr>
              <a:t>RAPPEL</a:t>
            </a:r>
            <a:endParaRPr lang="fr-FR" sz="2800" kern="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45BE68D8-1E6E-45C8-A71D-E0FBFA90D0D5}"/>
              </a:ext>
            </a:extLst>
          </p:cNvPr>
          <p:cNvSpPr txBox="1"/>
          <p:nvPr/>
        </p:nvSpPr>
        <p:spPr>
          <a:xfrm>
            <a:off x="6601892" y="4839449"/>
            <a:ext cx="5374955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Le périmètre d’une figure est la longueur de son contour.</a:t>
            </a:r>
          </a:p>
          <a:p>
            <a:r>
              <a:rPr lang="fr-FR" sz="2400" dirty="0"/>
              <a:t> Pour calculer le périmètre d’un polygone, on additionne les longueurs de ses côtés (exprimés dans la même unité).</a:t>
            </a:r>
          </a:p>
        </p:txBody>
      </p:sp>
    </p:spTree>
    <p:extLst>
      <p:ext uri="{BB962C8B-B14F-4D97-AF65-F5344CB8AC3E}">
        <p14:creationId xmlns:p14="http://schemas.microsoft.com/office/powerpoint/2010/main" val="416304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C579D71F-D7CF-47A9-B733-C703B10AF0A4}"/>
              </a:ext>
            </a:extLst>
          </p:cNvPr>
          <p:cNvSpPr/>
          <p:nvPr/>
        </p:nvSpPr>
        <p:spPr>
          <a:xfrm>
            <a:off x="5582172" y="4374982"/>
            <a:ext cx="6917335" cy="7242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</a:t>
            </a:r>
            <a:r>
              <a:rPr lang="fr-FR" sz="4000" kern="0" dirty="0">
                <a:latin typeface="Calibri"/>
              </a:rPr>
              <a:t>     9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0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BC74F13B-D042-4ED2-9AA6-CBDD528DCD4B}"/>
              </a:ext>
            </a:extLst>
          </p:cNvPr>
          <p:cNvSpPr/>
          <p:nvPr/>
        </p:nvSpPr>
        <p:spPr>
          <a:xfrm>
            <a:off x="5582173" y="3586226"/>
            <a:ext cx="6917335" cy="7242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</a:t>
            </a:r>
            <a:r>
              <a:rPr lang="fr-FR" sz="4000" kern="0" noProof="0" dirty="0">
                <a:latin typeface="Calibri"/>
              </a:rPr>
              <a:t>1   4  5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pic>
        <p:nvPicPr>
          <p:cNvPr id="24578" name="Picture 2" descr="Compétence 4 : Résoudre des problèmes dont la résolution implique ...">
            <a:extLst>
              <a:ext uri="{FF2B5EF4-FFF2-40B4-BE49-F238E27FC236}">
                <a16:creationId xmlns:a16="http://schemas.microsoft.com/office/drawing/2014/main" xmlns="" id="{0AF8499B-D360-4CF2-A8CC-2176C0940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8" y="1843580"/>
            <a:ext cx="581949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9C2341-9690-4FF3-9353-CD05B2EB6797}"/>
              </a:ext>
            </a:extLst>
          </p:cNvPr>
          <p:cNvSpPr/>
          <p:nvPr/>
        </p:nvSpPr>
        <p:spPr>
          <a:xfrm>
            <a:off x="427076" y="1110401"/>
            <a:ext cx="8788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Ce cavalier peut-il passer sous la branche sans se baisser 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E64833-A8A7-41D5-B7FA-12B24824F022}"/>
              </a:ext>
            </a:extLst>
          </p:cNvPr>
          <p:cNvSpPr/>
          <p:nvPr/>
        </p:nvSpPr>
        <p:spPr>
          <a:xfrm>
            <a:off x="251012" y="208560"/>
            <a:ext cx="11725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7030A0"/>
                </a:solidFill>
              </a:rPr>
              <a:t>Faire le lien entre les unités de numération et les unités de mesure</a:t>
            </a:r>
          </a:p>
        </p:txBody>
      </p:sp>
      <p:graphicFrame>
        <p:nvGraphicFramePr>
          <p:cNvPr id="59" name="Tableau 58">
            <a:extLst>
              <a:ext uri="{FF2B5EF4-FFF2-40B4-BE49-F238E27FC236}">
                <a16:creationId xmlns:a16="http://schemas.microsoft.com/office/drawing/2014/main" xmlns="" id="{F5E79911-B43A-4CAC-B219-F265326D4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25756"/>
              </p:ext>
            </p:extLst>
          </p:nvPr>
        </p:nvGraphicFramePr>
        <p:xfrm>
          <a:off x="6448267" y="2448545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r>
                        <a:rPr lang="fr-FR" sz="1900" b="1" dirty="0"/>
                        <a:t>km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  <a:p>
                      <a:pPr algn="ctr"/>
                      <a:r>
                        <a:rPr lang="fr-FR" sz="1900" b="1" dirty="0"/>
                        <a:t>hm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60" name="Groupe 59">
            <a:extLst>
              <a:ext uri="{FF2B5EF4-FFF2-40B4-BE49-F238E27FC236}">
                <a16:creationId xmlns:a16="http://schemas.microsoft.com/office/drawing/2014/main" xmlns="" id="{B8CCA18C-B32E-4423-A652-FF4D6A40235F}"/>
              </a:ext>
            </a:extLst>
          </p:cNvPr>
          <p:cNvGrpSpPr/>
          <p:nvPr/>
        </p:nvGrpSpPr>
        <p:grpSpPr>
          <a:xfrm>
            <a:off x="10020168" y="2346218"/>
            <a:ext cx="845915" cy="1064893"/>
            <a:chOff x="18830619" y="3897039"/>
            <a:chExt cx="845915" cy="1064893"/>
          </a:xfrm>
        </p:grpSpPr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xmlns="" id="{DB04B5C4-6D22-4D4C-A75A-E26791F50BF6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xmlns="" id="{C9F510FD-2DDA-49A8-B4A3-A81F8EAC91AD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8312B8AB-AAC2-461D-B5E5-2E9E328EF55F}"/>
              </a:ext>
            </a:extLst>
          </p:cNvPr>
          <p:cNvSpPr/>
          <p:nvPr/>
        </p:nvSpPr>
        <p:spPr>
          <a:xfrm>
            <a:off x="9946983" y="3266506"/>
            <a:ext cx="5148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92BF97A5-4DCA-47E3-BA4D-DA36F776BDE4}"/>
              </a:ext>
            </a:extLst>
          </p:cNvPr>
          <p:cNvSpPr/>
          <p:nvPr/>
        </p:nvSpPr>
        <p:spPr>
          <a:xfrm>
            <a:off x="10479887" y="3259594"/>
            <a:ext cx="4860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cm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51AA928C-0D9C-4EC8-AC0C-D42B3A05FA0E}"/>
              </a:ext>
            </a:extLst>
          </p:cNvPr>
          <p:cNvSpPr/>
          <p:nvPr/>
        </p:nvSpPr>
        <p:spPr>
          <a:xfrm>
            <a:off x="11039660" y="3263696"/>
            <a:ext cx="58221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mm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xmlns="" id="{CECC388D-88AE-421A-8D4A-4ADDE31FBCD0}"/>
              </a:ext>
            </a:extLst>
          </p:cNvPr>
          <p:cNvSpPr txBox="1"/>
          <p:nvPr/>
        </p:nvSpPr>
        <p:spPr>
          <a:xfrm rot="16200000">
            <a:off x="10772939" y="2724775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xmlns="" id="{A98EEBE5-7EEC-49A4-A3E4-1ADECC2D2A7F}"/>
              </a:ext>
            </a:extLst>
          </p:cNvPr>
          <p:cNvGrpSpPr/>
          <p:nvPr/>
        </p:nvGrpSpPr>
        <p:grpSpPr>
          <a:xfrm>
            <a:off x="6426326" y="3616973"/>
            <a:ext cx="5236450" cy="838210"/>
            <a:chOff x="3776218" y="3990054"/>
            <a:chExt cx="5236450" cy="83821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FF124D71-5C76-4529-8AD7-FE98D17B8F4C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ED0ED30C-7FE5-4306-BBF9-C97C79540918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7A62C25-9CB4-4D86-B58E-2DA417E6EBAD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460B8618-13E8-4A8A-A39E-53CCF1751998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335BA25-7591-4B36-B471-1D9205FBF747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5BE993B4-0401-478D-BCE9-E156AA9C2515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43425937-FD4C-49BC-ADAC-FDB58E10C1A1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10EED235-4E24-4C9D-BA95-C2E455B45EB0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59688297-8091-4D25-855C-6A18C1DBA6AF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2B2E91DF-07C0-423D-B6D8-318ECA6CD516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DAB1B9AA-2008-4FB1-B61D-DC7B2F994BAC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423A506E-157A-43BE-87AD-23AF3AE0D377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F4066E03-EF4A-4EA2-9B16-EA12F89AA201}"/>
              </a:ext>
            </a:extLst>
          </p:cNvPr>
          <p:cNvSpPr/>
          <p:nvPr/>
        </p:nvSpPr>
        <p:spPr>
          <a:xfrm>
            <a:off x="8726996" y="3263695"/>
            <a:ext cx="6351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dam</a:t>
            </a:r>
          </a:p>
        </p:txBody>
      </p:sp>
      <p:grpSp>
        <p:nvGrpSpPr>
          <p:cNvPr id="81" name="Groupe 80">
            <a:extLst>
              <a:ext uri="{FF2B5EF4-FFF2-40B4-BE49-F238E27FC236}">
                <a16:creationId xmlns:a16="http://schemas.microsoft.com/office/drawing/2014/main" xmlns="" id="{2E6B7337-2518-429F-A7B1-DC39D4F5418B}"/>
              </a:ext>
            </a:extLst>
          </p:cNvPr>
          <p:cNvGrpSpPr/>
          <p:nvPr/>
        </p:nvGrpSpPr>
        <p:grpSpPr>
          <a:xfrm>
            <a:off x="6422616" y="4400550"/>
            <a:ext cx="5236450" cy="838210"/>
            <a:chOff x="3776218" y="3990054"/>
            <a:chExt cx="5236450" cy="83821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F8574B5A-3FBE-47B1-A89C-7E6F4DB5F645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EA6428B0-75D8-4586-AE71-56B7D0659353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3D8018E9-C621-4877-9D89-4E119A41EC77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0E2CF35A-6BDF-40B0-94B6-D6C680888BFE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E2FBCE55-CC72-44F7-B2ED-4C357591A4BD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3ACABE83-EBF8-4464-BD91-78FFB5C9048F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954A5954-A1A9-49E9-A587-F2357A9C3E55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777BE714-F793-4154-BCB6-8B11C5717A47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25CB69AD-D99C-4D7D-BD6A-6C73F11248D7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5380B487-C14A-477D-9C5B-C7DCACEA3B18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185D0A24-991C-42F1-83D5-ADB96122065A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42E1D97F-ACA2-40DE-92B1-56120660B18F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ZoneTexte 93">
            <a:extLst>
              <a:ext uri="{FF2B5EF4-FFF2-40B4-BE49-F238E27FC236}">
                <a16:creationId xmlns:a16="http://schemas.microsoft.com/office/drawing/2014/main" xmlns="" id="{9919EC2B-C030-458F-9B57-2B1A294C2C81}"/>
              </a:ext>
            </a:extLst>
          </p:cNvPr>
          <p:cNvSpPr txBox="1"/>
          <p:nvPr/>
        </p:nvSpPr>
        <p:spPr>
          <a:xfrm>
            <a:off x="9750631" y="3885218"/>
            <a:ext cx="88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14C6481-20E6-4685-9F06-DB1C8F076C49}"/>
              </a:ext>
            </a:extLst>
          </p:cNvPr>
          <p:cNvSpPr txBox="1"/>
          <p:nvPr/>
        </p:nvSpPr>
        <p:spPr>
          <a:xfrm>
            <a:off x="398539" y="5099254"/>
            <a:ext cx="5697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1,45 + 0,90 = 2,35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xmlns="" id="{0EA9363E-7015-4889-8961-554C2DA762B3}"/>
              </a:ext>
            </a:extLst>
          </p:cNvPr>
          <p:cNvSpPr txBox="1"/>
          <p:nvPr/>
        </p:nvSpPr>
        <p:spPr>
          <a:xfrm>
            <a:off x="398538" y="5561916"/>
            <a:ext cx="5697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2,35 &gt; 2,25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5B9994F-4301-4E4E-8D0F-3F09D3E90FB2}"/>
              </a:ext>
            </a:extLst>
          </p:cNvPr>
          <p:cNvSpPr txBox="1"/>
          <p:nvPr/>
        </p:nvSpPr>
        <p:spPr>
          <a:xfrm>
            <a:off x="4061909" y="5823526"/>
            <a:ext cx="773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Non, ce cavalier ne peut pas passer sans se baisser.</a:t>
            </a:r>
          </a:p>
        </p:txBody>
      </p:sp>
    </p:spTree>
    <p:extLst>
      <p:ext uri="{BB962C8B-B14F-4D97-AF65-F5344CB8AC3E}">
        <p14:creationId xmlns:p14="http://schemas.microsoft.com/office/powerpoint/2010/main" val="159213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5" grpId="0" animBg="1"/>
      <p:bldP spid="63" grpId="0"/>
      <p:bldP spid="64" grpId="0"/>
      <p:bldP spid="65" grpId="0"/>
      <p:bldP spid="66" grpId="0"/>
      <p:bldP spid="80" grpId="0"/>
      <p:bldP spid="94" grpId="0"/>
      <p:bldP spid="2" grpId="0"/>
      <p:bldP spid="9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048533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16FA812-321C-4591-9703-777DE0CB75DC}"/>
              </a:ext>
            </a:extLst>
          </p:cNvPr>
          <p:cNvSpPr txBox="1"/>
          <p:nvPr/>
        </p:nvSpPr>
        <p:spPr>
          <a:xfrm>
            <a:off x="839068" y="964895"/>
            <a:ext cx="10230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Je suis une unité 1 000 fois plus grande que le mètre. Qui suis-je ?</a:t>
            </a:r>
          </a:p>
        </p:txBody>
      </p:sp>
    </p:spTree>
    <p:extLst>
      <p:ext uri="{BB962C8B-B14F-4D97-AF65-F5344CB8AC3E}">
        <p14:creationId xmlns:p14="http://schemas.microsoft.com/office/powerpoint/2010/main" val="245228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048533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84031050"/>
              </p:ext>
            </p:extLst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16FA812-321C-4591-9703-777DE0CB75DC}"/>
              </a:ext>
            </a:extLst>
          </p:cNvPr>
          <p:cNvSpPr txBox="1"/>
          <p:nvPr/>
        </p:nvSpPr>
        <p:spPr>
          <a:xfrm>
            <a:off x="839068" y="964895"/>
            <a:ext cx="10341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Je suis une unité 1 000 fois plus grande que le mètre. Qui suis-je ?</a:t>
            </a:r>
          </a:p>
        </p:txBody>
      </p:sp>
    </p:spTree>
    <p:extLst>
      <p:ext uri="{BB962C8B-B14F-4D97-AF65-F5344CB8AC3E}">
        <p14:creationId xmlns:p14="http://schemas.microsoft.com/office/powerpoint/2010/main" val="213976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048533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16FA812-321C-4591-9703-777DE0CB75DC}"/>
              </a:ext>
            </a:extLst>
          </p:cNvPr>
          <p:cNvSpPr txBox="1"/>
          <p:nvPr/>
        </p:nvSpPr>
        <p:spPr>
          <a:xfrm>
            <a:off x="839068" y="964895"/>
            <a:ext cx="10244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Je suis une unité 10 fois plus petite que le centimètre. Qui suis-je ?</a:t>
            </a:r>
          </a:p>
        </p:txBody>
      </p:sp>
    </p:spTree>
    <p:extLst>
      <p:ext uri="{BB962C8B-B14F-4D97-AF65-F5344CB8AC3E}">
        <p14:creationId xmlns:p14="http://schemas.microsoft.com/office/powerpoint/2010/main" val="1788428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048533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88836399"/>
              </p:ext>
            </p:extLst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16FA812-321C-4591-9703-777DE0CB75DC}"/>
              </a:ext>
            </a:extLst>
          </p:cNvPr>
          <p:cNvSpPr txBox="1"/>
          <p:nvPr/>
        </p:nvSpPr>
        <p:spPr>
          <a:xfrm>
            <a:off x="839068" y="964895"/>
            <a:ext cx="10244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Je suis une unité 10 fois plus petite que le centimètre. Qui suis-je ?</a:t>
            </a:r>
          </a:p>
        </p:txBody>
      </p:sp>
    </p:spTree>
    <p:extLst>
      <p:ext uri="{BB962C8B-B14F-4D97-AF65-F5344CB8AC3E}">
        <p14:creationId xmlns:p14="http://schemas.microsoft.com/office/powerpoint/2010/main" val="4129634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048533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70215190"/>
              </p:ext>
            </p:extLst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16FA812-321C-4591-9703-777DE0CB75DC}"/>
              </a:ext>
            </a:extLst>
          </p:cNvPr>
          <p:cNvSpPr txBox="1"/>
          <p:nvPr/>
        </p:nvSpPr>
        <p:spPr>
          <a:xfrm>
            <a:off x="839068" y="964895"/>
            <a:ext cx="10512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Je suis une unité 10 fois plus grande que le décamètre. Qui suis-je ?</a:t>
            </a:r>
          </a:p>
        </p:txBody>
      </p:sp>
    </p:spTree>
    <p:extLst>
      <p:ext uri="{BB962C8B-B14F-4D97-AF65-F5344CB8AC3E}">
        <p14:creationId xmlns:p14="http://schemas.microsoft.com/office/powerpoint/2010/main" val="4063979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048533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06158786"/>
              </p:ext>
            </p:extLst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16FA812-321C-4591-9703-777DE0CB75DC}"/>
              </a:ext>
            </a:extLst>
          </p:cNvPr>
          <p:cNvSpPr txBox="1"/>
          <p:nvPr/>
        </p:nvSpPr>
        <p:spPr>
          <a:xfrm>
            <a:off x="839068" y="964895"/>
            <a:ext cx="10512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Je suis une unité 10 fois plus grande que le décamètre. Qui suis-je ?</a:t>
            </a:r>
          </a:p>
        </p:txBody>
      </p:sp>
    </p:spTree>
    <p:extLst>
      <p:ext uri="{BB962C8B-B14F-4D97-AF65-F5344CB8AC3E}">
        <p14:creationId xmlns:p14="http://schemas.microsoft.com/office/powerpoint/2010/main" val="957940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048533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84967096"/>
              </p:ext>
            </p:extLst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16FA812-321C-4591-9703-777DE0CB75DC}"/>
              </a:ext>
            </a:extLst>
          </p:cNvPr>
          <p:cNvSpPr txBox="1"/>
          <p:nvPr/>
        </p:nvSpPr>
        <p:spPr>
          <a:xfrm>
            <a:off x="839068" y="964895"/>
            <a:ext cx="1074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Je suis une unité qui correspond à 100 mm . Qui suis-je ?</a:t>
            </a:r>
          </a:p>
        </p:txBody>
      </p:sp>
    </p:spTree>
    <p:extLst>
      <p:ext uri="{BB962C8B-B14F-4D97-AF65-F5344CB8AC3E}">
        <p14:creationId xmlns:p14="http://schemas.microsoft.com/office/powerpoint/2010/main" val="41064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xmlns="" id="{18BE6DFB-19AF-484C-A56D-C91AA3F1A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7938" y="3602038"/>
            <a:ext cx="9572625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dirty="0" smtClean="0"/>
              <a:t>Multiplier par des </a:t>
            </a:r>
            <a:r>
              <a:rPr lang="fr-FR" sz="3600" dirty="0"/>
              <a:t>fractions</a:t>
            </a:r>
          </a:p>
        </p:txBody>
      </p:sp>
    </p:spTree>
    <p:extLst>
      <p:ext uri="{BB962C8B-B14F-4D97-AF65-F5344CB8AC3E}">
        <p14:creationId xmlns:p14="http://schemas.microsoft.com/office/powerpoint/2010/main" val="699924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048533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0422770"/>
              </p:ext>
            </p:extLst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16FA812-321C-4591-9703-777DE0CB75DC}"/>
              </a:ext>
            </a:extLst>
          </p:cNvPr>
          <p:cNvSpPr txBox="1"/>
          <p:nvPr/>
        </p:nvSpPr>
        <p:spPr>
          <a:xfrm>
            <a:off x="839068" y="964895"/>
            <a:ext cx="1074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Je suis une unité qui correspond à 100 mm . Qui suis-je ?</a:t>
            </a:r>
          </a:p>
        </p:txBody>
      </p:sp>
    </p:spTree>
    <p:extLst>
      <p:ext uri="{BB962C8B-B14F-4D97-AF65-F5344CB8AC3E}">
        <p14:creationId xmlns:p14="http://schemas.microsoft.com/office/powerpoint/2010/main" val="341186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595" y="747694"/>
            <a:ext cx="9142810" cy="2387289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D56A73C-8A5E-40DC-9897-A5A9899F1CCA}"/>
              </a:ext>
            </a:extLst>
          </p:cNvPr>
          <p:cNvSpPr txBox="1"/>
          <p:nvPr/>
        </p:nvSpPr>
        <p:spPr>
          <a:xfrm>
            <a:off x="3725650" y="3429000"/>
            <a:ext cx="474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Calculer des durées</a:t>
            </a:r>
          </a:p>
        </p:txBody>
      </p:sp>
    </p:spTree>
    <p:extLst>
      <p:ext uri="{BB962C8B-B14F-4D97-AF65-F5344CB8AC3E}">
        <p14:creationId xmlns:p14="http://schemas.microsoft.com/office/powerpoint/2010/main" val="1820984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42D8718-7A43-4EDD-BB21-4624247D446B}"/>
              </a:ext>
            </a:extLst>
          </p:cNvPr>
          <p:cNvSpPr/>
          <p:nvPr/>
        </p:nvSpPr>
        <p:spPr>
          <a:xfrm>
            <a:off x="240109" y="844849"/>
            <a:ext cx="8963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Le TGV 5801, qui part de Paris à 12 h 17, met 1 h 02 min pour rejoindre Lille.</a:t>
            </a:r>
          </a:p>
          <a:p>
            <a:r>
              <a:rPr lang="fr-FR" sz="2800" dirty="0"/>
              <a:t>A quelle heure arrivera-t-il à destination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49648E3-E9A4-42FE-9747-476D8538FA10}"/>
              </a:ext>
            </a:extLst>
          </p:cNvPr>
          <p:cNvSpPr txBox="1"/>
          <p:nvPr/>
        </p:nvSpPr>
        <p:spPr>
          <a:xfrm>
            <a:off x="1999637" y="321629"/>
            <a:ext cx="7204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Le TGV</a:t>
            </a:r>
          </a:p>
        </p:txBody>
      </p:sp>
      <p:pic>
        <p:nvPicPr>
          <p:cNvPr id="18434" name="Picture 2" descr="Tgv, france, calais, double unit, fast traffic - free image from ...">
            <a:extLst>
              <a:ext uri="{FF2B5EF4-FFF2-40B4-BE49-F238E27FC236}">
                <a16:creationId xmlns:a16="http://schemas.microsoft.com/office/drawing/2014/main" xmlns="" id="{9ABE4C43-AC96-48DC-AD2B-41FEABC55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000" y="53104"/>
            <a:ext cx="2988000" cy="21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D620F9F1-8B16-44BC-A0DE-FDD34299F4CC}"/>
              </a:ext>
            </a:extLst>
          </p:cNvPr>
          <p:cNvCxnSpPr/>
          <p:nvPr/>
        </p:nvCxnSpPr>
        <p:spPr>
          <a:xfrm>
            <a:off x="484909" y="3726873"/>
            <a:ext cx="10584873" cy="0"/>
          </a:xfrm>
          <a:prstGeom prst="straightConnector1">
            <a:avLst/>
          </a:prstGeom>
          <a:ln w="444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86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7C2BAD-1072-4925-80BE-AD19F427888A}"/>
              </a:ext>
            </a:extLst>
          </p:cNvPr>
          <p:cNvSpPr/>
          <p:nvPr/>
        </p:nvSpPr>
        <p:spPr>
          <a:xfrm>
            <a:off x="263235" y="792173"/>
            <a:ext cx="8271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Léo avait rendez-vous chez son dentiste. </a:t>
            </a:r>
          </a:p>
          <a:p>
            <a:r>
              <a:rPr lang="fr-FR" sz="2800" dirty="0"/>
              <a:t>Il est arrivé à 15 h 09 avec 24 minutes de retard.</a:t>
            </a:r>
          </a:p>
          <a:p>
            <a:r>
              <a:rPr lang="fr-FR" sz="2800" dirty="0"/>
              <a:t>À quelle heure devait-il être chez son dentiste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7380689-1934-49E6-B3B3-2619410B1AA3}"/>
              </a:ext>
            </a:extLst>
          </p:cNvPr>
          <p:cNvSpPr txBox="1"/>
          <p:nvPr/>
        </p:nvSpPr>
        <p:spPr>
          <a:xfrm>
            <a:off x="2189018" y="221673"/>
            <a:ext cx="669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Rendez-vous chez le dentiste</a:t>
            </a:r>
          </a:p>
        </p:txBody>
      </p:sp>
      <p:pic>
        <p:nvPicPr>
          <p:cNvPr id="13314" name="Picture 2" descr="Dentiste Clinique Nomination - Image gratuite sur Pixabay">
            <a:extLst>
              <a:ext uri="{FF2B5EF4-FFF2-40B4-BE49-F238E27FC236}">
                <a16:creationId xmlns:a16="http://schemas.microsoft.com/office/drawing/2014/main" xmlns="" id="{91E6991B-4E9B-42A5-A901-FB5B9F1F8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00" y="0"/>
            <a:ext cx="2556000" cy="200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0FE47AB9-1513-4DB4-8357-E548BC4F63DD}"/>
              </a:ext>
            </a:extLst>
          </p:cNvPr>
          <p:cNvCxnSpPr/>
          <p:nvPr/>
        </p:nvCxnSpPr>
        <p:spPr>
          <a:xfrm>
            <a:off x="484909" y="3726873"/>
            <a:ext cx="10584873" cy="0"/>
          </a:xfrm>
          <a:prstGeom prst="straightConnector1">
            <a:avLst/>
          </a:prstGeom>
          <a:ln w="444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45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14286ED-8FF4-4BD9-ABAD-D46390FD89B4}"/>
              </a:ext>
            </a:extLst>
          </p:cNvPr>
          <p:cNvSpPr/>
          <p:nvPr/>
        </p:nvSpPr>
        <p:spPr>
          <a:xfrm>
            <a:off x="387927" y="1069263"/>
            <a:ext cx="83312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Un spéléologue est resté 5 jours et 7 heures bloqué dans une grotte à cause d'une montée des eaux.</a:t>
            </a:r>
          </a:p>
          <a:p>
            <a:r>
              <a:rPr lang="fr-FR" sz="2800" dirty="0"/>
              <a:t>Combien d'heures est-il resté sous terre avant de pouvoir sortir 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1AE1637-93E5-4D9F-8F49-BBCEE5122CED}"/>
              </a:ext>
            </a:extLst>
          </p:cNvPr>
          <p:cNvSpPr txBox="1"/>
          <p:nvPr/>
        </p:nvSpPr>
        <p:spPr>
          <a:xfrm>
            <a:off x="1981201" y="304800"/>
            <a:ext cx="540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Le spéléologue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xmlns="" id="{1B691B96-1ECE-47B1-9271-475281D71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00" y="19"/>
            <a:ext cx="3168000" cy="23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46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0A8A0F7-9C0B-4AB1-821A-D4540F7A757D}"/>
              </a:ext>
            </a:extLst>
          </p:cNvPr>
          <p:cNvSpPr/>
          <p:nvPr/>
        </p:nvSpPr>
        <p:spPr>
          <a:xfrm>
            <a:off x="429492" y="1026569"/>
            <a:ext cx="7980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Les deux mi-temps d’un match de football durent chacune 45 minutes et la pause entre les deux dure 15 minutes. </a:t>
            </a:r>
          </a:p>
          <a:p>
            <a:r>
              <a:rPr lang="fr-FR" sz="2400" dirty="0"/>
              <a:t>À quelle heure se terminera un match qui a débuté à 15 h 30 ?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xmlns="" id="{8506C272-0EA5-4B49-9FC9-4A924FD57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403" y="-6"/>
            <a:ext cx="2916000" cy="218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EA450A2-1842-4B6D-BEBF-34A54C6940D5}"/>
              </a:ext>
            </a:extLst>
          </p:cNvPr>
          <p:cNvSpPr txBox="1"/>
          <p:nvPr/>
        </p:nvSpPr>
        <p:spPr>
          <a:xfrm>
            <a:off x="581079" y="2605731"/>
            <a:ext cx="925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2 x 45 min = 90 min = 1 h 30 min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7CD75E5-2191-4DB5-A3EB-88E021412002}"/>
              </a:ext>
            </a:extLst>
          </p:cNvPr>
          <p:cNvSpPr txBox="1"/>
          <p:nvPr/>
        </p:nvSpPr>
        <p:spPr>
          <a:xfrm>
            <a:off x="581079" y="3394091"/>
            <a:ext cx="4973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15 h 30 + 1h 30 min = 17h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2C24569-78E3-4E17-82C1-9028D5ADE620}"/>
              </a:ext>
            </a:extLst>
          </p:cNvPr>
          <p:cNvSpPr txBox="1"/>
          <p:nvPr/>
        </p:nvSpPr>
        <p:spPr>
          <a:xfrm>
            <a:off x="581079" y="4226504"/>
            <a:ext cx="390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17 h + 15 min = 17 h 15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1DDBADB-0B8B-4F35-8DE9-AC0777C56EC5}"/>
              </a:ext>
            </a:extLst>
          </p:cNvPr>
          <p:cNvSpPr txBox="1"/>
          <p:nvPr/>
        </p:nvSpPr>
        <p:spPr>
          <a:xfrm>
            <a:off x="581080" y="5188419"/>
            <a:ext cx="774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Le match se terminera à 17 h 15.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FECBD30F-2DCA-4533-ABC6-C8B93496CE0E}"/>
              </a:ext>
            </a:extLst>
          </p:cNvPr>
          <p:cNvSpPr txBox="1"/>
          <p:nvPr/>
        </p:nvSpPr>
        <p:spPr>
          <a:xfrm>
            <a:off x="1981201" y="304800"/>
            <a:ext cx="540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Match de football</a:t>
            </a:r>
          </a:p>
        </p:txBody>
      </p:sp>
    </p:spTree>
    <p:extLst>
      <p:ext uri="{BB962C8B-B14F-4D97-AF65-F5344CB8AC3E}">
        <p14:creationId xmlns:p14="http://schemas.microsoft.com/office/powerpoint/2010/main" val="250220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747D202-9A55-488D-9C32-9465A4047891}"/>
              </a:ext>
            </a:extLst>
          </p:cNvPr>
          <p:cNvSpPr txBox="1"/>
          <p:nvPr/>
        </p:nvSpPr>
        <p:spPr>
          <a:xfrm>
            <a:off x="2964873" y="387927"/>
            <a:ext cx="458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En avance ou en retard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FFDC2DC-CC12-4E82-A7EE-BB325FED54DD}"/>
              </a:ext>
            </a:extLst>
          </p:cNvPr>
          <p:cNvSpPr txBox="1"/>
          <p:nvPr/>
        </p:nvSpPr>
        <p:spPr>
          <a:xfrm>
            <a:off x="595745" y="1238356"/>
            <a:ext cx="10681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La radio annonce qu’il est 8 h 02 min.</a:t>
            </a:r>
          </a:p>
          <a:p>
            <a:r>
              <a:rPr lang="fr-FR" sz="2800" dirty="0"/>
              <a:t>Le réveil de Jade indique 7 h 53 min.</a:t>
            </a:r>
          </a:p>
          <a:p>
            <a:r>
              <a:rPr lang="fr-FR" sz="2800" dirty="0"/>
              <a:t>Retarde-t-il ou avance-t-il?</a:t>
            </a:r>
          </a:p>
          <a:p>
            <a:r>
              <a:rPr lang="fr-FR" sz="2800" dirty="0"/>
              <a:t>De combien?</a:t>
            </a:r>
          </a:p>
        </p:txBody>
      </p:sp>
      <p:pic>
        <p:nvPicPr>
          <p:cNvPr id="23554" name="Picture 2" descr="Radio Rétro Vintage - Image gratuite sur Pixabay">
            <a:extLst>
              <a:ext uri="{FF2B5EF4-FFF2-40B4-BE49-F238E27FC236}">
                <a16:creationId xmlns:a16="http://schemas.microsoft.com/office/drawing/2014/main" xmlns="" id="{7E72BF02-C58E-45FB-9B43-F099C6166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582" y="-435644"/>
            <a:ext cx="3348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23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:a16="http://schemas.microsoft.com/office/drawing/2014/main" xmlns="" id="{E93F1DE0-E2F3-9347-A360-A34F1FD48100}"/>
              </a:ext>
            </a:extLst>
          </p:cNvPr>
          <p:cNvSpPr/>
          <p:nvPr/>
        </p:nvSpPr>
        <p:spPr>
          <a:xfrm>
            <a:off x="4930611" y="731444"/>
            <a:ext cx="4647069" cy="1414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:a16="http://schemas.microsoft.com/office/drawing/2014/main" xmlns="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5683623" y="488306"/>
            <a:ext cx="3419433" cy="1522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:a16="http://schemas.microsoft.com/office/drawing/2014/main" xmlns="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660046" y="488306"/>
            <a:ext cx="6655153" cy="2709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/>
              <a:t>  </a:t>
            </a:r>
          </a:p>
          <a:p>
            <a:pPr marL="0" indent="0">
              <a:buNone/>
            </a:pPr>
            <a:r>
              <a:rPr lang="fr-FR" sz="3600" dirty="0"/>
              <a:t>Quel est le quart de 14 centaines ? 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EED9787-9686-403F-9492-92C49C0D79E9}"/>
              </a:ext>
            </a:extLst>
          </p:cNvPr>
          <p:cNvSpPr txBox="1"/>
          <p:nvPr/>
        </p:nvSpPr>
        <p:spPr>
          <a:xfrm>
            <a:off x="3188083" y="2237928"/>
            <a:ext cx="1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00000"/>
                </a:solidFill>
              </a:rPr>
              <a:t>350</a:t>
            </a: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xmlns="" id="{77EDC5A9-7DF2-4632-B048-D13C821A9AE7}"/>
              </a:ext>
            </a:extLst>
          </p:cNvPr>
          <p:cNvSpPr/>
          <p:nvPr/>
        </p:nvSpPr>
        <p:spPr>
          <a:xfrm>
            <a:off x="9154509" y="3977793"/>
            <a:ext cx="2446601" cy="790817"/>
          </a:xfrm>
          <a:prstGeom prst="wedgeRoundRectCallout">
            <a:avLst>
              <a:gd name="adj1" fmla="val 3481"/>
              <a:gd name="adj2" fmla="val 89053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  <a:effectLst/>
        </p:spPr>
        <p:txBody>
          <a:bodyPr wrap="none" lIns="89988" tIns="44994" rIns="89988" bIns="44994" anchor="ctr">
            <a:noAutofit/>
          </a:bodyPr>
          <a:lstStyle/>
          <a:p>
            <a:pPr algn="ctr" defTabSz="914309">
              <a:defRPr/>
            </a:pPr>
            <a:r>
              <a:rPr lang="fr-FR" sz="2400" b="1" kern="0" spc="-1" dirty="0">
                <a:solidFill>
                  <a:srgbClr val="000000"/>
                </a:solidFill>
                <a:latin typeface="Comic Sans MS"/>
                <a:ea typeface="Calibri"/>
                <a:cs typeface="DejaVu Sans"/>
              </a:rPr>
              <a:t>À RETENIR</a:t>
            </a:r>
            <a:endParaRPr lang="fr-FR" sz="2400" kern="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841B0C8-6F2B-45A4-94D2-013A76C92755}"/>
              </a:ext>
            </a:extLst>
          </p:cNvPr>
          <p:cNvSpPr txBox="1"/>
          <p:nvPr/>
        </p:nvSpPr>
        <p:spPr>
          <a:xfrm>
            <a:off x="6297872" y="5374666"/>
            <a:ext cx="537495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Pour calculer le quart d’un nombre, tu peux prendre la moitié de la moitié de ce nombre.</a:t>
            </a:r>
          </a:p>
        </p:txBody>
      </p:sp>
    </p:spTree>
    <p:extLst>
      <p:ext uri="{BB962C8B-B14F-4D97-AF65-F5344CB8AC3E}">
        <p14:creationId xmlns:p14="http://schemas.microsoft.com/office/powerpoint/2010/main" val="195758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:a16="http://schemas.microsoft.com/office/drawing/2014/main" xmlns="" id="{E93F1DE0-E2F3-9347-A360-A34F1FD48100}"/>
              </a:ext>
            </a:extLst>
          </p:cNvPr>
          <p:cNvSpPr/>
          <p:nvPr/>
        </p:nvSpPr>
        <p:spPr>
          <a:xfrm>
            <a:off x="4930611" y="731444"/>
            <a:ext cx="4647069" cy="1414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:a16="http://schemas.microsoft.com/office/drawing/2014/main" xmlns="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5683623" y="488306"/>
            <a:ext cx="3419433" cy="1522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:a16="http://schemas.microsoft.com/office/drawing/2014/main" xmlns="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660046" y="488306"/>
            <a:ext cx="6655153" cy="2709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/>
              <a:t>  </a:t>
            </a:r>
          </a:p>
          <a:p>
            <a:pPr marL="0" indent="0">
              <a:buNone/>
            </a:pPr>
            <a:r>
              <a:rPr lang="fr-FR" sz="3600" dirty="0"/>
              <a:t>Quel est le double de 16,4 ? 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EED9787-9686-403F-9492-92C49C0D79E9}"/>
              </a:ext>
            </a:extLst>
          </p:cNvPr>
          <p:cNvSpPr txBox="1"/>
          <p:nvPr/>
        </p:nvSpPr>
        <p:spPr>
          <a:xfrm>
            <a:off x="3188083" y="2237928"/>
            <a:ext cx="1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00000"/>
                </a:solidFill>
              </a:rPr>
              <a:t>32,8</a:t>
            </a:r>
          </a:p>
        </p:txBody>
      </p:sp>
    </p:spTree>
    <p:extLst>
      <p:ext uri="{BB962C8B-B14F-4D97-AF65-F5344CB8AC3E}">
        <p14:creationId xmlns:p14="http://schemas.microsoft.com/office/powerpoint/2010/main" val="356524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:a16="http://schemas.microsoft.com/office/drawing/2014/main" xmlns="" id="{E93F1DE0-E2F3-9347-A360-A34F1FD48100}"/>
              </a:ext>
            </a:extLst>
          </p:cNvPr>
          <p:cNvSpPr/>
          <p:nvPr/>
        </p:nvSpPr>
        <p:spPr>
          <a:xfrm>
            <a:off x="4930611" y="731444"/>
            <a:ext cx="4647069" cy="1414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:a16="http://schemas.microsoft.com/office/drawing/2014/main" xmlns="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5683623" y="488306"/>
            <a:ext cx="3419433" cy="1522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:a16="http://schemas.microsoft.com/office/drawing/2014/main" xmlns="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660046" y="547656"/>
            <a:ext cx="8125366" cy="2709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/>
              <a:t>  </a:t>
            </a:r>
          </a:p>
          <a:p>
            <a:pPr marL="0" indent="0">
              <a:buNone/>
            </a:pPr>
            <a:r>
              <a:rPr lang="fr-FR" sz="3600" dirty="0"/>
              <a:t>Quel est le double de la moitié de 4,682 ? 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EED9787-9686-403F-9492-92C49C0D79E9}"/>
              </a:ext>
            </a:extLst>
          </p:cNvPr>
          <p:cNvSpPr txBox="1"/>
          <p:nvPr/>
        </p:nvSpPr>
        <p:spPr>
          <a:xfrm>
            <a:off x="3891456" y="2243318"/>
            <a:ext cx="1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00000"/>
                </a:solidFill>
              </a:rPr>
              <a:t>4,682</a:t>
            </a:r>
          </a:p>
        </p:txBody>
      </p:sp>
    </p:spTree>
    <p:extLst>
      <p:ext uri="{BB962C8B-B14F-4D97-AF65-F5344CB8AC3E}">
        <p14:creationId xmlns:p14="http://schemas.microsoft.com/office/powerpoint/2010/main" val="79201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2554829" y="5007894"/>
            <a:ext cx="9733411" cy="7283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6" rIns="91415" bIns="45706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sp>
        <p:nvSpPr>
          <p:cNvPr id="7" name="Rectangle 6"/>
          <p:cNvSpPr/>
          <p:nvPr/>
        </p:nvSpPr>
        <p:spPr>
          <a:xfrm>
            <a:off x="12857648" y="5017545"/>
            <a:ext cx="9430592" cy="7283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6" rIns="91415" bIns="45706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1    3    0            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7656" y="4589745"/>
            <a:ext cx="6335054" cy="1300167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7653" y="4123110"/>
              <a:ext cx="6350940" cy="983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66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548569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14" marB="457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16" marR="91416" marT="45714" marB="457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349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7653" y="4123110"/>
              <a:ext cx="6350940" cy="983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6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48628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14" marB="457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16" marR="91416" marT="45714" marB="457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000" t="-127778" r="-201724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000" t="-127778" r="-101724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0000" t="-127778" r="-1724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0" name="CustomShape 1">
            <a:extLst>
              <a:ext uri="{FF2B5EF4-FFF2-40B4-BE49-F238E27FC236}">
                <a16:creationId xmlns:a16="http://schemas.microsoft.com/office/drawing/2014/main" xmlns="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365EC6F-F2D1-914F-BCFD-BD7D23A45FEA}"/>
              </a:ext>
            </a:extLst>
          </p:cNvPr>
          <p:cNvSpPr/>
          <p:nvPr/>
        </p:nvSpPr>
        <p:spPr>
          <a:xfrm>
            <a:off x="7526757" y="5214759"/>
            <a:ext cx="325688" cy="769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9F82AF14-7F61-48AD-AE01-0A26D139C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304" y="83975"/>
            <a:ext cx="37861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Espace réservé du contenu 4">
            <a:extLst>
              <a:ext uri="{FF2B5EF4-FFF2-40B4-BE49-F238E27FC236}">
                <a16:creationId xmlns:a16="http://schemas.microsoft.com/office/drawing/2014/main" xmlns="" id="{C795C1EB-431D-4709-A2FD-6714001C2CF1}"/>
              </a:ext>
            </a:extLst>
          </p:cNvPr>
          <p:cNvSpPr txBox="1">
            <a:spLocks/>
          </p:cNvSpPr>
          <p:nvPr/>
        </p:nvSpPr>
        <p:spPr>
          <a:xfrm>
            <a:off x="660046" y="547656"/>
            <a:ext cx="7354401" cy="2709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/>
              <a:t>  </a:t>
            </a:r>
          </a:p>
          <a:p>
            <a:pPr marL="0" indent="0">
              <a:buNone/>
            </a:pPr>
            <a:r>
              <a:rPr lang="fr-FR" sz="3600" dirty="0"/>
              <a:t>Quel est le dixième de 13 dizaines ?  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592B4F57-17EF-4E1D-9719-32A7EFB37B84}"/>
              </a:ext>
            </a:extLst>
          </p:cNvPr>
          <p:cNvSpPr txBox="1"/>
          <p:nvPr/>
        </p:nvSpPr>
        <p:spPr>
          <a:xfrm>
            <a:off x="3313932" y="2243318"/>
            <a:ext cx="1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0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048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-3.33333E-6 L -0.86198 0.00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83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3 -2.22222E-6 L -0.90027 -0.0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77" y="-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509 -2.22222E-6 L -0.84598 -0.0011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7" grpId="0" animBg="1"/>
      <p:bldP spid="7" grpId="1" animBg="1"/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2857525" y="5018193"/>
            <a:ext cx="9430772" cy="7283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6" rIns="91415" bIns="45706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sp>
        <p:nvSpPr>
          <p:cNvPr id="7" name="Rectangle 6"/>
          <p:cNvSpPr/>
          <p:nvPr/>
        </p:nvSpPr>
        <p:spPr>
          <a:xfrm>
            <a:off x="12857525" y="5018193"/>
            <a:ext cx="9430592" cy="7283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6" rIns="91415" bIns="45706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    3    0 </a:t>
            </a:r>
          </a:p>
        </p:txBody>
      </p:sp>
      <p:sp>
        <p:nvSpPr>
          <p:cNvPr id="60" name="CustomShape 1">
            <a:extLst>
              <a:ext uri="{FF2B5EF4-FFF2-40B4-BE49-F238E27FC236}">
                <a16:creationId xmlns:a16="http://schemas.microsoft.com/office/drawing/2014/main" xmlns="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" name="Groupe 4"/>
          <p:cNvGrpSpPr/>
          <p:nvPr/>
        </p:nvGrpSpPr>
        <p:grpSpPr>
          <a:xfrm>
            <a:off x="13727656" y="4589745"/>
            <a:ext cx="6335054" cy="1300167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7653" y="4123110"/>
              <a:ext cx="6350940" cy="983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66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548569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14" marB="457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16" marR="91416" marT="45714" marB="457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349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7653" y="4123110"/>
              <a:ext cx="6350940" cy="983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6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48628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14" marB="457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16" marR="91416" marT="45714" marB="457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000" t="-127778" r="-201724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000" t="-127778" r="-101724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0000" t="-127778" r="-1724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365EC6F-F2D1-914F-BCFD-BD7D23A45FEA}"/>
              </a:ext>
            </a:extLst>
          </p:cNvPr>
          <p:cNvSpPr/>
          <p:nvPr/>
        </p:nvSpPr>
        <p:spPr>
          <a:xfrm>
            <a:off x="7526757" y="5214759"/>
            <a:ext cx="325688" cy="769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7155D140-CBEC-4CD9-9A82-446BF5688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304" y="83975"/>
            <a:ext cx="37861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Espace réservé du contenu 4">
            <a:extLst>
              <a:ext uri="{FF2B5EF4-FFF2-40B4-BE49-F238E27FC236}">
                <a16:creationId xmlns:a16="http://schemas.microsoft.com/office/drawing/2014/main" xmlns="" id="{FDCD7B48-F6F0-4ED3-8A96-45C12AE4D130}"/>
              </a:ext>
            </a:extLst>
          </p:cNvPr>
          <p:cNvSpPr txBox="1">
            <a:spLocks/>
          </p:cNvSpPr>
          <p:nvPr/>
        </p:nvSpPr>
        <p:spPr>
          <a:xfrm>
            <a:off x="660047" y="547656"/>
            <a:ext cx="5973836" cy="2709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/>
              <a:t>  </a:t>
            </a:r>
          </a:p>
          <a:p>
            <a:pPr marL="0" indent="0">
              <a:buNone/>
            </a:pPr>
            <a:r>
              <a:rPr lang="fr-FR" sz="3600" dirty="0"/>
              <a:t>Quel est le centième de 30 ?  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FE7CE825-5101-4668-A6B0-4EDCDD815A06}"/>
              </a:ext>
            </a:extLst>
          </p:cNvPr>
          <p:cNvSpPr txBox="1"/>
          <p:nvPr/>
        </p:nvSpPr>
        <p:spPr>
          <a:xfrm>
            <a:off x="2968092" y="2039910"/>
            <a:ext cx="1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00000"/>
                </a:solidFill>
              </a:rPr>
              <a:t>0,3</a:t>
            </a:r>
          </a:p>
        </p:txBody>
      </p:sp>
    </p:spTree>
    <p:extLst>
      <p:ext uri="{BB962C8B-B14F-4D97-AF65-F5344CB8AC3E}">
        <p14:creationId xmlns:p14="http://schemas.microsoft.com/office/powerpoint/2010/main" val="186340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871 0.00139 L -0.83961 0.0002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path" presetSubtype="0" accel="44000" decel="56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3987 0.00023 L -0.78714 -0.0016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7" grpId="0" animBg="1"/>
      <p:bldP spid="7" grpId="1" animBg="1"/>
      <p:bldP spid="7" grpId="2" animBg="1"/>
      <p:bldP spid="22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:a16="http://schemas.microsoft.com/office/drawing/2014/main" xmlns="" id="{E93F1DE0-E2F3-9347-A360-A34F1FD48100}"/>
              </a:ext>
            </a:extLst>
          </p:cNvPr>
          <p:cNvSpPr/>
          <p:nvPr/>
        </p:nvSpPr>
        <p:spPr>
          <a:xfrm>
            <a:off x="4930611" y="731444"/>
            <a:ext cx="4647069" cy="1414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:a16="http://schemas.microsoft.com/office/drawing/2014/main" xmlns="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5683623" y="488306"/>
            <a:ext cx="3419433" cy="1522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:a16="http://schemas.microsoft.com/office/drawing/2014/main" xmlns="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660047" y="547656"/>
            <a:ext cx="8443009" cy="2709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/>
              <a:t>  </a:t>
            </a:r>
          </a:p>
          <a:p>
            <a:pPr marL="0" indent="0">
              <a:buNone/>
            </a:pPr>
            <a:r>
              <a:rPr lang="fr-FR" sz="3600" dirty="0"/>
              <a:t>Quelle est la moitié du double de 125 324 ? 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EED9787-9686-403F-9492-92C49C0D79E9}"/>
              </a:ext>
            </a:extLst>
          </p:cNvPr>
          <p:cNvSpPr txBox="1"/>
          <p:nvPr/>
        </p:nvSpPr>
        <p:spPr>
          <a:xfrm>
            <a:off x="3891456" y="2243318"/>
            <a:ext cx="2079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00000"/>
                </a:solidFill>
              </a:rPr>
              <a:t>125 324</a:t>
            </a:r>
          </a:p>
        </p:txBody>
      </p:sp>
    </p:spTree>
    <p:extLst>
      <p:ext uri="{BB962C8B-B14F-4D97-AF65-F5344CB8AC3E}">
        <p14:creationId xmlns:p14="http://schemas.microsoft.com/office/powerpoint/2010/main" val="116852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598" y="1122965"/>
            <a:ext cx="9446141" cy="2386978"/>
          </a:xfrm>
        </p:spPr>
        <p:txBody>
          <a:bodyPr>
            <a:normAutofit/>
          </a:bodyPr>
          <a:lstStyle/>
          <a:p>
            <a:r>
              <a:rPr lang="fr-FR" sz="7998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934" y="3601994"/>
            <a:ext cx="9571813" cy="165533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r-FR" sz="3600" dirty="0"/>
              <a:t>Nombres décimaux et mesures de longueurs</a:t>
            </a:r>
          </a:p>
        </p:txBody>
      </p:sp>
    </p:spTree>
    <p:extLst>
      <p:ext uri="{BB962C8B-B14F-4D97-AF65-F5344CB8AC3E}">
        <p14:creationId xmlns:p14="http://schemas.microsoft.com/office/powerpoint/2010/main" val="3522656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8792</TotalTime>
  <Words>972</Words>
  <Application>Microsoft Office PowerPoint</Application>
  <PresentationFormat>Personnalisé</PresentationFormat>
  <Paragraphs>255</Paragraphs>
  <Slides>26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Présentation PowerPoint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Nombres</vt:lpstr>
      <vt:lpstr>Présentation PowerPoint</vt:lpstr>
      <vt:lpstr>Présentation PowerPoint</vt:lpstr>
      <vt:lpstr>Présentation PowerPoint</vt:lpstr>
      <vt:lpstr>Le quiz du jour </vt:lpstr>
      <vt:lpstr>Le quiz du jour </vt:lpstr>
      <vt:lpstr>Le quiz du jour </vt:lpstr>
      <vt:lpstr>Le quiz du jour </vt:lpstr>
      <vt:lpstr>Le quiz du jour </vt:lpstr>
      <vt:lpstr>Le quiz du jour </vt:lpstr>
      <vt:lpstr>Le quiz du jour </vt:lpstr>
      <vt:lpstr>Le quiz du jour </vt:lpstr>
      <vt:lpstr>Problèmes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CM2 Mathématiques, émission du 15 juin 2020</dc:subject>
  <dc:creator>Messica SOUALEM,PE et Xavier SORBE, IG</dc:creator>
  <cp:keywords>multiplication par une fraction, numération et unités de longueur, problèmes de durées</cp:keywords>
  <cp:lastModifiedBy>Xavier SORBE</cp:lastModifiedBy>
  <cp:revision>508</cp:revision>
  <dcterms:created xsi:type="dcterms:W3CDTF">2020-05-08T16:03:50Z</dcterms:created>
  <dcterms:modified xsi:type="dcterms:W3CDTF">2020-06-05T12:41:04Z</dcterms:modified>
</cp:coreProperties>
</file>