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1347" r:id="rId2"/>
    <p:sldId id="1413" r:id="rId3"/>
    <p:sldId id="1688" r:id="rId4"/>
    <p:sldId id="1772" r:id="rId5"/>
    <p:sldId id="1696" r:id="rId6"/>
    <p:sldId id="1697" r:id="rId7"/>
    <p:sldId id="1698" r:id="rId8"/>
    <p:sldId id="1699" r:id="rId9"/>
    <p:sldId id="1701" r:id="rId10"/>
    <p:sldId id="1704" r:id="rId11"/>
    <p:sldId id="1702" r:id="rId12"/>
    <p:sldId id="1700" r:id="rId13"/>
    <p:sldId id="1703" r:id="rId14"/>
    <p:sldId id="1705" r:id="rId15"/>
    <p:sldId id="1631" r:id="rId16"/>
    <p:sldId id="1729" r:id="rId17"/>
    <p:sldId id="1730" r:id="rId18"/>
    <p:sldId id="1731" r:id="rId19"/>
    <p:sldId id="1732" r:id="rId20"/>
    <p:sldId id="1740" r:id="rId21"/>
    <p:sldId id="1741" r:id="rId22"/>
    <p:sldId id="1742" r:id="rId23"/>
    <p:sldId id="1783" r:id="rId24"/>
    <p:sldId id="1744" r:id="rId25"/>
    <p:sldId id="1745" r:id="rId26"/>
    <p:sldId id="1784" r:id="rId27"/>
    <p:sldId id="1757" r:id="rId28"/>
    <p:sldId id="1711" r:id="rId29"/>
    <p:sldId id="1713" r:id="rId30"/>
    <p:sldId id="1709" r:id="rId31"/>
    <p:sldId id="1707" r:id="rId32"/>
    <p:sldId id="1710" r:id="rId33"/>
    <p:sldId id="1715" r:id="rId34"/>
    <p:sldId id="1717" r:id="rId35"/>
    <p:sldId id="1714" r:id="rId36"/>
    <p:sldId id="1708" r:id="rId37"/>
    <p:sldId id="1716" r:id="rId38"/>
    <p:sldId id="1692" r:id="rId39"/>
    <p:sldId id="1693" r:id="rId40"/>
    <p:sldId id="1770" r:id="rId41"/>
    <p:sldId id="1747" r:id="rId42"/>
    <p:sldId id="1748" r:id="rId43"/>
    <p:sldId id="1749" r:id="rId44"/>
    <p:sldId id="1818" r:id="rId45"/>
    <p:sldId id="1819" r:id="rId46"/>
    <p:sldId id="1820" r:id="rId47"/>
    <p:sldId id="1821" r:id="rId48"/>
    <p:sldId id="1822" r:id="rId49"/>
    <p:sldId id="1823" r:id="rId50"/>
    <p:sldId id="1804" r:id="rId51"/>
    <p:sldId id="1758" r:id="rId52"/>
    <p:sldId id="1834" r:id="rId53"/>
    <p:sldId id="1816" r:id="rId54"/>
    <p:sldId id="1720" r:id="rId55"/>
    <p:sldId id="1722" r:id="rId56"/>
    <p:sldId id="1724" r:id="rId57"/>
    <p:sldId id="1718" r:id="rId58"/>
    <p:sldId id="1725" r:id="rId59"/>
    <p:sldId id="1723" r:id="rId60"/>
    <p:sldId id="1726" r:id="rId61"/>
    <p:sldId id="1721" r:id="rId62"/>
    <p:sldId id="1759" r:id="rId63"/>
    <p:sldId id="1824" r:id="rId64"/>
    <p:sldId id="1825" r:id="rId65"/>
    <p:sldId id="1826" r:id="rId66"/>
    <p:sldId id="1827" r:id="rId67"/>
    <p:sldId id="1828" r:id="rId68"/>
    <p:sldId id="1829" r:id="rId69"/>
    <p:sldId id="1830" r:id="rId70"/>
    <p:sldId id="1831" r:id="rId71"/>
    <p:sldId id="1832" r:id="rId72"/>
    <p:sldId id="1833" r:id="rId7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73"/>
    <a:srgbClr val="AC8300"/>
    <a:srgbClr val="EA5D7B"/>
    <a:srgbClr val="B14AFF"/>
    <a:srgbClr val="7CA8EA"/>
    <a:srgbClr val="FF767B"/>
    <a:srgbClr val="FF8082"/>
    <a:srgbClr val="FF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30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107 009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107</a:t>
          </a:r>
          <a:r>
            <a:rPr lang="fr-FR" sz="4800" baseline="0" dirty="0">
              <a:latin typeface="Times" pitchFamily="2" charset="0"/>
            </a:rPr>
            <a:t> 900</a:t>
          </a:r>
          <a:endParaRPr lang="fr-FR" sz="4800" dirty="0">
            <a:latin typeface="Times" pitchFamily="2" charset="0"/>
          </a:endParaRP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1 079 000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77 </a:t>
          </a:r>
          <a:r>
            <a:rPr lang="fr-FR" sz="4400">
              <a:latin typeface="Times" pitchFamily="2" charset="0"/>
            </a:rPr>
            <a:t>000 000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700 000</a:t>
          </a:r>
          <a:endParaRPr lang="fr-FR" sz="44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3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7 000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3AA21FB3-F1AA-4ACC-84AE-10B540C17893}" type="presOf" srcId="{FC364E2C-4407-3443-8999-FEDF2D0CCB85}" destId="{A0A1C02B-69AA-2547-9D8D-BEEBF8582FB6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60CC379C-6127-4A6C-A98E-67D9F88A7C0B}" type="presOf" srcId="{56AA5FEF-2DE7-5A44-948F-48EAE666E716}" destId="{C7BC6F96-0213-FA43-8744-57C69EDF5A22}" srcOrd="0" destOrd="0" presId="urn:microsoft.com/office/officeart/2008/layout/VerticalCurvedList"/>
    <dgm:cxn modelId="{92D865DD-83A2-4862-AFFE-5FCFBC33D154}" type="presOf" srcId="{574A3166-93E8-8E41-8781-DE44B0DFB8CE}" destId="{DB8D25F1-8C02-8149-92F6-D3043BD651F1}" srcOrd="0" destOrd="0" presId="urn:microsoft.com/office/officeart/2008/layout/VerticalCurvedList"/>
    <dgm:cxn modelId="{7E10059E-55EF-45FE-A698-80E7ACF6B2CF}" type="presOf" srcId="{C95964A8-0DB7-6142-8E45-9B2AFA34F38D}" destId="{B4A20935-86B3-DD48-8621-3766D5B810F9}" srcOrd="0" destOrd="0" presId="urn:microsoft.com/office/officeart/2008/layout/VerticalCurvedList"/>
    <dgm:cxn modelId="{9874FDF9-5241-40A8-A117-78F297655BF5}" type="presOf" srcId="{71FF19C5-489D-6C48-B34A-B1CB1C6A5954}" destId="{F678E5AA-AC7A-504C-AE7A-82D90D2EA5A2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F9E6105B-47CD-463B-BB7F-6189B34E672A}" type="presParOf" srcId="{F678E5AA-AC7A-504C-AE7A-82D90D2EA5A2}" destId="{46E2C956-A3B8-764A-BF10-1C13F1467AF1}" srcOrd="0" destOrd="0" presId="urn:microsoft.com/office/officeart/2008/layout/VerticalCurvedList"/>
    <dgm:cxn modelId="{8F12219C-F712-4075-8618-CD4CAA1F6179}" type="presParOf" srcId="{46E2C956-A3B8-764A-BF10-1C13F1467AF1}" destId="{12143E94-4B9D-7341-81B8-2C41A62F927C}" srcOrd="0" destOrd="0" presId="urn:microsoft.com/office/officeart/2008/layout/VerticalCurvedList"/>
    <dgm:cxn modelId="{DEF848E0-151D-4A1C-8AAC-73B67A607FF4}" type="presParOf" srcId="{12143E94-4B9D-7341-81B8-2C41A62F927C}" destId="{184BB7B5-3409-6C49-ACEE-610C380E298F}" srcOrd="0" destOrd="0" presId="urn:microsoft.com/office/officeart/2008/layout/VerticalCurvedList"/>
    <dgm:cxn modelId="{6829AE82-57C3-482C-8D70-8A6AB691E718}" type="presParOf" srcId="{12143E94-4B9D-7341-81B8-2C41A62F927C}" destId="{B4A20935-86B3-DD48-8621-3766D5B810F9}" srcOrd="1" destOrd="0" presId="urn:microsoft.com/office/officeart/2008/layout/VerticalCurvedList"/>
    <dgm:cxn modelId="{3D98B677-9626-4E78-96D3-1C9367C07D2D}" type="presParOf" srcId="{12143E94-4B9D-7341-81B8-2C41A62F927C}" destId="{C41DFD86-87FD-BE4A-A9D2-9735D4F793F5}" srcOrd="2" destOrd="0" presId="urn:microsoft.com/office/officeart/2008/layout/VerticalCurvedList"/>
    <dgm:cxn modelId="{3E730FEF-DEBC-44B8-8B94-C1DB11AA654C}" type="presParOf" srcId="{12143E94-4B9D-7341-81B8-2C41A62F927C}" destId="{E2322B8D-006A-1A40-BE1D-6D9C8483A88A}" srcOrd="3" destOrd="0" presId="urn:microsoft.com/office/officeart/2008/layout/VerticalCurvedList"/>
    <dgm:cxn modelId="{8E6FA968-0394-4977-9F7B-1154EDF9113F}" type="presParOf" srcId="{46E2C956-A3B8-764A-BF10-1C13F1467AF1}" destId="{A0A1C02B-69AA-2547-9D8D-BEEBF8582FB6}" srcOrd="1" destOrd="0" presId="urn:microsoft.com/office/officeart/2008/layout/VerticalCurvedList"/>
    <dgm:cxn modelId="{6FE8D1C9-45B0-420B-8695-40527ABEE70F}" type="presParOf" srcId="{46E2C956-A3B8-764A-BF10-1C13F1467AF1}" destId="{386D06B2-37F9-B84D-A0F8-0E2B76BD3C48}" srcOrd="2" destOrd="0" presId="urn:microsoft.com/office/officeart/2008/layout/VerticalCurvedList"/>
    <dgm:cxn modelId="{D2B6A8D3-E10C-4B28-AC05-33B6DB69274A}" type="presParOf" srcId="{386D06B2-37F9-B84D-A0F8-0E2B76BD3C48}" destId="{5343F426-292D-9A4E-8776-60B4D748783C}" srcOrd="0" destOrd="0" presId="urn:microsoft.com/office/officeart/2008/layout/VerticalCurvedList"/>
    <dgm:cxn modelId="{CC7CA543-1191-4272-A718-817E4BD8B364}" type="presParOf" srcId="{46E2C956-A3B8-764A-BF10-1C13F1467AF1}" destId="{C7BC6F96-0213-FA43-8744-57C69EDF5A22}" srcOrd="3" destOrd="0" presId="urn:microsoft.com/office/officeart/2008/layout/VerticalCurvedList"/>
    <dgm:cxn modelId="{A06B29CF-ABC4-4F0A-9DE1-255F317FD8F9}" type="presParOf" srcId="{46E2C956-A3B8-764A-BF10-1C13F1467AF1}" destId="{90A80D5A-4E8A-E647-AC57-86D25C3FE957}" srcOrd="4" destOrd="0" presId="urn:microsoft.com/office/officeart/2008/layout/VerticalCurvedList"/>
    <dgm:cxn modelId="{520333DA-1365-4248-89EC-E8D1DD967796}" type="presParOf" srcId="{90A80D5A-4E8A-E647-AC57-86D25C3FE957}" destId="{49ADF79F-3188-F241-AF2E-B7D4B6632828}" srcOrd="0" destOrd="0" presId="urn:microsoft.com/office/officeart/2008/layout/VerticalCurvedList"/>
    <dgm:cxn modelId="{1A603EB9-00E9-402E-8EA8-D7155363D259}" type="presParOf" srcId="{46E2C956-A3B8-764A-BF10-1C13F1467AF1}" destId="{DB8D25F1-8C02-8149-92F6-D3043BD651F1}" srcOrd="5" destOrd="0" presId="urn:microsoft.com/office/officeart/2008/layout/VerticalCurvedList"/>
    <dgm:cxn modelId="{3D9C774A-26FC-454E-93E0-86BB2E9564A1}" type="presParOf" srcId="{46E2C956-A3B8-764A-BF10-1C13F1467AF1}" destId="{29053077-E158-CB4E-91F3-2C6AFDC29003}" srcOrd="6" destOrd="0" presId="urn:microsoft.com/office/officeart/2008/layout/VerticalCurvedList"/>
    <dgm:cxn modelId="{F0DF0921-368D-48BE-AB4A-42C2379EC68A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107 009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107</a:t>
          </a:r>
          <a:r>
            <a:rPr lang="fr-FR" sz="4800" baseline="0" dirty="0">
              <a:latin typeface="Times" pitchFamily="2" charset="0"/>
            </a:rPr>
            <a:t> 900</a:t>
          </a:r>
          <a:endParaRPr lang="fr-FR" sz="4800" dirty="0">
            <a:latin typeface="Times" pitchFamily="2" charset="0"/>
          </a:endParaRP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1 079 000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0,15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1,15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15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232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464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3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2 320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r>
            <a:rPr lang="fr-FR" sz="40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13 &lt; 12,7 &lt; 12,09 &lt; 11,99</a:t>
          </a:r>
          <a:endParaRPr lang="fr-FR" sz="40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 sz="4000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 sz="4000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4000" dirty="0">
              <a:latin typeface="Times" pitchFamily="2" charset="0"/>
            </a:rPr>
            <a:t>11,99 &lt; 12,09 &lt; 12,7 &lt; 13</a:t>
          </a:r>
          <a:endParaRPr lang="fr-FR" sz="40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 sz="4000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 sz="4000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40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11,99 &lt; 12,7 &lt; 12,09 &lt; 13 </a:t>
          </a:r>
          <a:endParaRPr lang="fr-FR" sz="40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 sz="4000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 sz="4000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 custScaleX="96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>
        <a:ln>
          <a:solidFill>
            <a:schemeClr val="bg1">
              <a:lumMod val="65000"/>
            </a:schemeClr>
          </a:solidFill>
        </a:ln>
      </dgm:spPr>
    </dgm:pt>
    <dgm:pt modelId="{C7BC6F96-0213-FA43-8744-57C69EDF5A22}" type="pres">
      <dgm:prSet presAssocID="{56AA5FEF-2DE7-5A44-948F-48EAE666E716}" presName="text_2" presStyleLbl="node1" presStyleIdx="1" presStyleCnt="3" custScaleX="99638" custLinFactNeighborX="-18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 custScaleX="96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>
        <a:ln>
          <a:solidFill>
            <a:schemeClr val="bg1">
              <a:lumMod val="65000"/>
            </a:schemeClr>
          </a:solidFill>
        </a:ln>
      </dgm:spPr>
    </dgm:pt>
  </dgm:ptLst>
  <dgm:cxnLst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7145D69E-67FB-4007-832D-F01BF2B19ADE}" type="presOf" srcId="{56AA5FEF-2DE7-5A44-948F-48EAE666E716}" destId="{C7BC6F96-0213-FA43-8744-57C69EDF5A22}" srcOrd="0" destOrd="0" presId="urn:microsoft.com/office/officeart/2008/layout/VerticalCurvedList"/>
    <dgm:cxn modelId="{DF10DD6C-BCDB-4475-A10D-B307BBEF54B8}" type="presOf" srcId="{574A3166-93E8-8E41-8781-DE44B0DFB8CE}" destId="{DB8D25F1-8C02-8149-92F6-D3043BD651F1}" srcOrd="0" destOrd="0" presId="urn:microsoft.com/office/officeart/2008/layout/VerticalCurvedList"/>
    <dgm:cxn modelId="{B845AAAE-607E-4709-8FCE-DB2D7D7ACD7D}" type="presOf" srcId="{71FF19C5-489D-6C48-B34A-B1CB1C6A5954}" destId="{F678E5AA-AC7A-504C-AE7A-82D90D2EA5A2}" srcOrd="0" destOrd="0" presId="urn:microsoft.com/office/officeart/2008/layout/VerticalCurvedList"/>
    <dgm:cxn modelId="{AD0E73EF-B800-434A-9242-4E7C4B9D9D08}" type="presOf" srcId="{FC364E2C-4407-3443-8999-FEDF2D0CCB85}" destId="{A0A1C02B-69AA-2547-9D8D-BEEBF8582FB6}" srcOrd="0" destOrd="0" presId="urn:microsoft.com/office/officeart/2008/layout/VerticalCurvedList"/>
    <dgm:cxn modelId="{2C11E2FB-6E50-4E5D-B207-86F2C33F02C1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179F993A-BB00-4E1D-8F92-77F1AE3AB7E2}" type="presParOf" srcId="{F678E5AA-AC7A-504C-AE7A-82D90D2EA5A2}" destId="{46E2C956-A3B8-764A-BF10-1C13F1467AF1}" srcOrd="0" destOrd="0" presId="urn:microsoft.com/office/officeart/2008/layout/VerticalCurvedList"/>
    <dgm:cxn modelId="{AEE30B78-FC5F-4B13-A260-5053B4E70A91}" type="presParOf" srcId="{46E2C956-A3B8-764A-BF10-1C13F1467AF1}" destId="{12143E94-4B9D-7341-81B8-2C41A62F927C}" srcOrd="0" destOrd="0" presId="urn:microsoft.com/office/officeart/2008/layout/VerticalCurvedList"/>
    <dgm:cxn modelId="{2B64C09C-D77E-495F-8F42-1D74C5199253}" type="presParOf" srcId="{12143E94-4B9D-7341-81B8-2C41A62F927C}" destId="{184BB7B5-3409-6C49-ACEE-610C380E298F}" srcOrd="0" destOrd="0" presId="urn:microsoft.com/office/officeart/2008/layout/VerticalCurvedList"/>
    <dgm:cxn modelId="{2CC183F4-70D6-46F4-A77E-0253C5A3ED65}" type="presParOf" srcId="{12143E94-4B9D-7341-81B8-2C41A62F927C}" destId="{B4A20935-86B3-DD48-8621-3766D5B810F9}" srcOrd="1" destOrd="0" presId="urn:microsoft.com/office/officeart/2008/layout/VerticalCurvedList"/>
    <dgm:cxn modelId="{8D1690C9-5E0E-4E02-80D9-13BB5EF591BD}" type="presParOf" srcId="{12143E94-4B9D-7341-81B8-2C41A62F927C}" destId="{C41DFD86-87FD-BE4A-A9D2-9735D4F793F5}" srcOrd="2" destOrd="0" presId="urn:microsoft.com/office/officeart/2008/layout/VerticalCurvedList"/>
    <dgm:cxn modelId="{B0DA5B9D-1FB4-41C8-BBAC-8552544BF011}" type="presParOf" srcId="{12143E94-4B9D-7341-81B8-2C41A62F927C}" destId="{E2322B8D-006A-1A40-BE1D-6D9C8483A88A}" srcOrd="3" destOrd="0" presId="urn:microsoft.com/office/officeart/2008/layout/VerticalCurvedList"/>
    <dgm:cxn modelId="{B9A1B679-58B7-4BA6-BD95-9FA4AABDFE8B}" type="presParOf" srcId="{46E2C956-A3B8-764A-BF10-1C13F1467AF1}" destId="{A0A1C02B-69AA-2547-9D8D-BEEBF8582FB6}" srcOrd="1" destOrd="0" presId="urn:microsoft.com/office/officeart/2008/layout/VerticalCurvedList"/>
    <dgm:cxn modelId="{80A9EB36-6E29-47B7-A99A-B4F62E02DA97}" type="presParOf" srcId="{46E2C956-A3B8-764A-BF10-1C13F1467AF1}" destId="{386D06B2-37F9-B84D-A0F8-0E2B76BD3C48}" srcOrd="2" destOrd="0" presId="urn:microsoft.com/office/officeart/2008/layout/VerticalCurvedList"/>
    <dgm:cxn modelId="{97440049-1B9B-4E9B-9785-5D96D4E9C91A}" type="presParOf" srcId="{386D06B2-37F9-B84D-A0F8-0E2B76BD3C48}" destId="{5343F426-292D-9A4E-8776-60B4D748783C}" srcOrd="0" destOrd="0" presId="urn:microsoft.com/office/officeart/2008/layout/VerticalCurvedList"/>
    <dgm:cxn modelId="{964467F0-67A1-4F5D-80F8-F4C88695984C}" type="presParOf" srcId="{46E2C956-A3B8-764A-BF10-1C13F1467AF1}" destId="{C7BC6F96-0213-FA43-8744-57C69EDF5A22}" srcOrd="3" destOrd="0" presId="urn:microsoft.com/office/officeart/2008/layout/VerticalCurvedList"/>
    <dgm:cxn modelId="{08E11564-CFC9-4B23-8047-EF6E835D58F1}" type="presParOf" srcId="{46E2C956-A3B8-764A-BF10-1C13F1467AF1}" destId="{90A80D5A-4E8A-E647-AC57-86D25C3FE957}" srcOrd="4" destOrd="0" presId="urn:microsoft.com/office/officeart/2008/layout/VerticalCurvedList"/>
    <dgm:cxn modelId="{20CE9206-22C5-4B00-BB44-0B9029678199}" type="presParOf" srcId="{90A80D5A-4E8A-E647-AC57-86D25C3FE957}" destId="{49ADF79F-3188-F241-AF2E-B7D4B6632828}" srcOrd="0" destOrd="0" presId="urn:microsoft.com/office/officeart/2008/layout/VerticalCurvedList"/>
    <dgm:cxn modelId="{ED839841-A203-4314-83E4-B55139620656}" type="presParOf" srcId="{46E2C956-A3B8-764A-BF10-1C13F1467AF1}" destId="{DB8D25F1-8C02-8149-92F6-D3043BD651F1}" srcOrd="5" destOrd="0" presId="urn:microsoft.com/office/officeart/2008/layout/VerticalCurvedList"/>
    <dgm:cxn modelId="{3F8FE580-36F2-4FA0-827F-861393227DE2}" type="presParOf" srcId="{46E2C956-A3B8-764A-BF10-1C13F1467AF1}" destId="{29053077-E158-CB4E-91F3-2C6AFDC29003}" srcOrd="6" destOrd="0" presId="urn:microsoft.com/office/officeart/2008/layout/VerticalCurvedList"/>
    <dgm:cxn modelId="{FCA19B61-89DF-4BA1-A0CA-978652755FD0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rgbClr val="002060"/>
          </a:solidFill>
        </a:ln>
      </dgm:spPr>
      <dgm:t>
        <a:bodyPr anchor="ctr"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7,8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8,2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8,8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10,35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10,44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22,55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rgbClr val="002060"/>
          </a:solidFill>
        </a:ln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</a:t>
          </a:r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10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15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20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rgbClr val="002060"/>
          </a:solidFill>
        </a:ln>
      </dgm:spPr>
      <dgm:t>
        <a:bodyPr anchor="ctr"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1 000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1 000 000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1 000 000 000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rgbClr val="002060"/>
          </a:solidFill>
        </a:ln>
      </dgm:spPr>
      <dgm:t>
        <a:bodyPr anchor="ctr"/>
        <a:lstStyle/>
        <a:p>
          <a:pPr algn="r"/>
          <a:r>
            <a:rPr lang="fr-FR" sz="4800" dirty="0">
              <a:latin typeface="Times" pitchFamily="2" charset="0"/>
            </a:rPr>
            <a:t>  </a:t>
          </a:r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6 701 028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 sz="4800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 sz="4800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r"/>
          <a:r>
            <a:rPr lang="fr-FR" sz="4800" dirty="0">
              <a:latin typeface="Times" pitchFamily="2" charset="0"/>
            </a:rPr>
            <a:t>6 700 001 028</a:t>
          </a:r>
          <a:endParaRPr lang="fr-FR" sz="48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 sz="4800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 sz="4800"/>
        </a:p>
      </dgm:t>
    </dgm:pt>
    <dgm:pt modelId="{574A3166-93E8-8E41-8781-DE44B0DFB8CE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6 700 001 000 028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 sz="4800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 sz="4800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0,15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1,15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15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77 </a:t>
          </a:r>
          <a:r>
            <a:rPr lang="fr-FR" sz="4400">
              <a:latin typeface="Times" pitchFamily="2" charset="0"/>
            </a:rPr>
            <a:t>000 000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700 000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34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7 000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3AA21FB3-F1AA-4ACC-84AE-10B540C17893}" type="presOf" srcId="{FC364E2C-4407-3443-8999-FEDF2D0CCB85}" destId="{A0A1C02B-69AA-2547-9D8D-BEEBF8582FB6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60CC379C-6127-4A6C-A98E-67D9F88A7C0B}" type="presOf" srcId="{56AA5FEF-2DE7-5A44-948F-48EAE666E716}" destId="{C7BC6F96-0213-FA43-8744-57C69EDF5A22}" srcOrd="0" destOrd="0" presId="urn:microsoft.com/office/officeart/2008/layout/VerticalCurvedList"/>
    <dgm:cxn modelId="{92D865DD-83A2-4862-AFFE-5FCFBC33D154}" type="presOf" srcId="{574A3166-93E8-8E41-8781-DE44B0DFB8CE}" destId="{DB8D25F1-8C02-8149-92F6-D3043BD651F1}" srcOrd="0" destOrd="0" presId="urn:microsoft.com/office/officeart/2008/layout/VerticalCurvedList"/>
    <dgm:cxn modelId="{7E10059E-55EF-45FE-A698-80E7ACF6B2CF}" type="presOf" srcId="{C95964A8-0DB7-6142-8E45-9B2AFA34F38D}" destId="{B4A20935-86B3-DD48-8621-3766D5B810F9}" srcOrd="0" destOrd="0" presId="urn:microsoft.com/office/officeart/2008/layout/VerticalCurvedList"/>
    <dgm:cxn modelId="{9874FDF9-5241-40A8-A117-78F297655BF5}" type="presOf" srcId="{71FF19C5-489D-6C48-B34A-B1CB1C6A5954}" destId="{F678E5AA-AC7A-504C-AE7A-82D90D2EA5A2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F9E6105B-47CD-463B-BB7F-6189B34E672A}" type="presParOf" srcId="{F678E5AA-AC7A-504C-AE7A-82D90D2EA5A2}" destId="{46E2C956-A3B8-764A-BF10-1C13F1467AF1}" srcOrd="0" destOrd="0" presId="urn:microsoft.com/office/officeart/2008/layout/VerticalCurvedList"/>
    <dgm:cxn modelId="{8F12219C-F712-4075-8618-CD4CAA1F6179}" type="presParOf" srcId="{46E2C956-A3B8-764A-BF10-1C13F1467AF1}" destId="{12143E94-4B9D-7341-81B8-2C41A62F927C}" srcOrd="0" destOrd="0" presId="urn:microsoft.com/office/officeart/2008/layout/VerticalCurvedList"/>
    <dgm:cxn modelId="{DEF848E0-151D-4A1C-8AAC-73B67A607FF4}" type="presParOf" srcId="{12143E94-4B9D-7341-81B8-2C41A62F927C}" destId="{184BB7B5-3409-6C49-ACEE-610C380E298F}" srcOrd="0" destOrd="0" presId="urn:microsoft.com/office/officeart/2008/layout/VerticalCurvedList"/>
    <dgm:cxn modelId="{6829AE82-57C3-482C-8D70-8A6AB691E718}" type="presParOf" srcId="{12143E94-4B9D-7341-81B8-2C41A62F927C}" destId="{B4A20935-86B3-DD48-8621-3766D5B810F9}" srcOrd="1" destOrd="0" presId="urn:microsoft.com/office/officeart/2008/layout/VerticalCurvedList"/>
    <dgm:cxn modelId="{3D98B677-9626-4E78-96D3-1C9367C07D2D}" type="presParOf" srcId="{12143E94-4B9D-7341-81B8-2C41A62F927C}" destId="{C41DFD86-87FD-BE4A-A9D2-9735D4F793F5}" srcOrd="2" destOrd="0" presId="urn:microsoft.com/office/officeart/2008/layout/VerticalCurvedList"/>
    <dgm:cxn modelId="{3E730FEF-DEBC-44B8-8B94-C1DB11AA654C}" type="presParOf" srcId="{12143E94-4B9D-7341-81B8-2C41A62F927C}" destId="{E2322B8D-006A-1A40-BE1D-6D9C8483A88A}" srcOrd="3" destOrd="0" presId="urn:microsoft.com/office/officeart/2008/layout/VerticalCurvedList"/>
    <dgm:cxn modelId="{8E6FA968-0394-4977-9F7B-1154EDF9113F}" type="presParOf" srcId="{46E2C956-A3B8-764A-BF10-1C13F1467AF1}" destId="{A0A1C02B-69AA-2547-9D8D-BEEBF8582FB6}" srcOrd="1" destOrd="0" presId="urn:microsoft.com/office/officeart/2008/layout/VerticalCurvedList"/>
    <dgm:cxn modelId="{6FE8D1C9-45B0-420B-8695-40527ABEE70F}" type="presParOf" srcId="{46E2C956-A3B8-764A-BF10-1C13F1467AF1}" destId="{386D06B2-37F9-B84D-A0F8-0E2B76BD3C48}" srcOrd="2" destOrd="0" presId="urn:microsoft.com/office/officeart/2008/layout/VerticalCurvedList"/>
    <dgm:cxn modelId="{D2B6A8D3-E10C-4B28-AC05-33B6DB69274A}" type="presParOf" srcId="{386D06B2-37F9-B84D-A0F8-0E2B76BD3C48}" destId="{5343F426-292D-9A4E-8776-60B4D748783C}" srcOrd="0" destOrd="0" presId="urn:microsoft.com/office/officeart/2008/layout/VerticalCurvedList"/>
    <dgm:cxn modelId="{CC7CA543-1191-4272-A718-817E4BD8B364}" type="presParOf" srcId="{46E2C956-A3B8-764A-BF10-1C13F1467AF1}" destId="{C7BC6F96-0213-FA43-8744-57C69EDF5A22}" srcOrd="3" destOrd="0" presId="urn:microsoft.com/office/officeart/2008/layout/VerticalCurvedList"/>
    <dgm:cxn modelId="{A06B29CF-ABC4-4F0A-9DE1-255F317FD8F9}" type="presParOf" srcId="{46E2C956-A3B8-764A-BF10-1C13F1467AF1}" destId="{90A80D5A-4E8A-E647-AC57-86D25C3FE957}" srcOrd="4" destOrd="0" presId="urn:microsoft.com/office/officeart/2008/layout/VerticalCurvedList"/>
    <dgm:cxn modelId="{520333DA-1365-4248-89EC-E8D1DD967796}" type="presParOf" srcId="{90A80D5A-4E8A-E647-AC57-86D25C3FE957}" destId="{49ADF79F-3188-F241-AF2E-B7D4B6632828}" srcOrd="0" destOrd="0" presId="urn:microsoft.com/office/officeart/2008/layout/VerticalCurvedList"/>
    <dgm:cxn modelId="{1A603EB9-00E9-402E-8EA8-D7155363D259}" type="presParOf" srcId="{46E2C956-A3B8-764A-BF10-1C13F1467AF1}" destId="{DB8D25F1-8C02-8149-92F6-D3043BD651F1}" srcOrd="5" destOrd="0" presId="urn:microsoft.com/office/officeart/2008/layout/VerticalCurvedList"/>
    <dgm:cxn modelId="{3D9C774A-26FC-454E-93E0-86BB2E9564A1}" type="presParOf" srcId="{46E2C956-A3B8-764A-BF10-1C13F1467AF1}" destId="{29053077-E158-CB4E-91F3-2C6AFDC29003}" srcOrd="6" destOrd="0" presId="urn:microsoft.com/office/officeart/2008/layout/VerticalCurvedList"/>
    <dgm:cxn modelId="{F0DF0921-368D-48BE-AB4A-42C2379EC68A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232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464</a:t>
          </a:r>
          <a:endParaRPr lang="fr-FR" sz="44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3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2 320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r>
            <a:rPr lang="fr-FR" sz="4000" dirty="0">
              <a:latin typeface="Times" pitchFamily="2" charset="0"/>
            </a:rPr>
            <a:t> 13 &lt; 12,7 &lt; 12,09 &lt; 11,99</a:t>
          </a:r>
          <a:endParaRPr lang="fr-FR" sz="40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 sz="4000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 sz="4000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4000" dirty="0">
              <a:latin typeface="Times" pitchFamily="2" charset="0"/>
            </a:rPr>
            <a:t> 11,99 &lt; 12,09 &lt; 12,7 &lt; 13</a:t>
          </a:r>
          <a:endParaRPr lang="fr-FR" sz="40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 sz="4000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 sz="4000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40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11,99 &lt; 12,7 &lt; 12,09 &lt; 13 </a:t>
          </a:r>
          <a:endParaRPr lang="fr-FR" sz="40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 sz="4000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 sz="4000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 custScaleX="96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 custScaleX="99638" custLinFactNeighborX="-18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 custScaleX="96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7,8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8,2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8,8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10,35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10,44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22,55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10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15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20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1 000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1 000 000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1 000 000 000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r"/>
          <a:r>
            <a:rPr lang="fr-FR" sz="4800" dirty="0">
              <a:latin typeface="Times" pitchFamily="2" charset="0"/>
            </a:rPr>
            <a:t>  6 701 028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 sz="4800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 sz="4800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r"/>
          <a:r>
            <a:rPr lang="fr-FR" sz="4800" dirty="0">
              <a:latin typeface="Times" pitchFamily="2" charset="0"/>
            </a:rPr>
            <a:t>6 700 001 028</a:t>
          </a:r>
          <a:endParaRPr lang="fr-FR" sz="48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 sz="4800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 sz="4800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6 700 001 000 028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 sz="4800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 sz="4800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107 009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107</a:t>
          </a:r>
          <a:r>
            <a:rPr lang="fr-FR" sz="4800" kern="1200" baseline="0" dirty="0">
              <a:latin typeface="Times" pitchFamily="2" charset="0"/>
            </a:rPr>
            <a:t> 900</a:t>
          </a:r>
          <a:endParaRPr lang="fr-FR" sz="4800" kern="1200" dirty="0">
            <a:latin typeface="Times" pitchFamily="2" charset="0"/>
          </a:endParaRP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1 079 000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77 </a:t>
          </a:r>
          <a:r>
            <a:rPr lang="fr-FR" sz="4400" kern="1200">
              <a:latin typeface="Times" pitchFamily="2" charset="0"/>
            </a:rPr>
            <a:t>000 000</a:t>
          </a:r>
          <a:endParaRPr lang="fr-FR" sz="44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700 000</a:t>
          </a:r>
          <a:endParaRPr lang="fr-FR" sz="4400" kern="1200" dirty="0"/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7 000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107 009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107</a:t>
          </a:r>
          <a:r>
            <a:rPr lang="fr-FR" sz="4800" kern="1200" baseline="0" dirty="0">
              <a:latin typeface="Times" pitchFamily="2" charset="0"/>
            </a:rPr>
            <a:t> 900</a:t>
          </a:r>
          <a:endParaRPr lang="fr-FR" sz="4800" kern="1200" dirty="0">
            <a:latin typeface="Times" pitchFamily="2" charset="0"/>
          </a:endParaRP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1 079 000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0,15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1,15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15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232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464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2 320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1258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596758" y="328884"/>
          <a:ext cx="6695973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13 &lt; 12,7 &lt; 12,09 &lt; 11,99</a:t>
          </a:r>
          <a:endParaRPr lang="fr-FR" sz="4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596758" y="328884"/>
        <a:ext cx="6695973" cy="657769"/>
      </dsp:txXfrm>
    </dsp:sp>
    <dsp:sp modelId="{5343F426-292D-9A4E-8776-60B4D748783C}">
      <dsp:nvSpPr>
        <dsp:cNvPr id="0" name=""/>
        <dsp:cNvSpPr/>
      </dsp:nvSpPr>
      <dsp:spPr>
        <a:xfrm>
          <a:off x="53910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593497" y="1315538"/>
          <a:ext cx="669603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>
              <a:latin typeface="Times" pitchFamily="2" charset="0"/>
            </a:rPr>
            <a:t>11,99 &lt; 12,09 &lt; 12,7 &lt; 13</a:t>
          </a:r>
          <a:endParaRPr lang="fr-FR" sz="4000" kern="1200" dirty="0"/>
        </a:p>
      </dsp:txBody>
      <dsp:txXfrm>
        <a:off x="593497" y="1315538"/>
        <a:ext cx="6696031" cy="657769"/>
      </dsp:txXfrm>
    </dsp:sp>
    <dsp:sp modelId="{49ADF79F-3188-F241-AF2E-B7D4B6632828}">
      <dsp:nvSpPr>
        <dsp:cNvPr id="0" name=""/>
        <dsp:cNvSpPr/>
      </dsp:nvSpPr>
      <dsp:spPr>
        <a:xfrm>
          <a:off x="293009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596758" y="2302192"/>
          <a:ext cx="6695973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11,99 &lt; 12,7 &lt; 12,09 &lt; 13 </a:t>
          </a:r>
          <a:endParaRPr lang="fr-FR" sz="4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596758" y="2302192"/>
        <a:ext cx="6695973" cy="657769"/>
      </dsp:txXfrm>
    </dsp:sp>
    <dsp:sp modelId="{58875531-EE6D-CC46-8F6B-B910A6A68281}">
      <dsp:nvSpPr>
        <dsp:cNvPr id="0" name=""/>
        <dsp:cNvSpPr/>
      </dsp:nvSpPr>
      <dsp:spPr>
        <a:xfrm>
          <a:off x="53910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7,8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8,2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8,8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10,35</a:t>
          </a:r>
          <a:endParaRPr lang="fr-FR" sz="44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10,44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22,55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</a:t>
          </a: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10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15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20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740756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1 000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740756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4501656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1 000 000</a:t>
          </a:r>
        </a:p>
      </dsp:txBody>
      <dsp:txXfrm>
        <a:off x="698033" y="1315538"/>
        <a:ext cx="4501656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740756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1 000 000 000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740756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5630302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 </a:t>
          </a: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6 701 028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5630302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5391202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6 700 001 028</a:t>
          </a:r>
          <a:endParaRPr lang="fr-FR" sz="4800" kern="1200" dirty="0"/>
        </a:p>
      </dsp:txBody>
      <dsp:txXfrm>
        <a:off x="698033" y="1315538"/>
        <a:ext cx="5391202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5630302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6 700 001 000 028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5630302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0,15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1,15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15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77 </a:t>
          </a:r>
          <a:r>
            <a:rPr lang="fr-FR" sz="4400" kern="1200">
              <a:latin typeface="Times" pitchFamily="2" charset="0"/>
            </a:rPr>
            <a:t>000 000</a:t>
          </a:r>
          <a:endParaRPr lang="fr-FR" sz="44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700 000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7 000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232</a:t>
          </a:r>
          <a:endParaRPr lang="fr-FR" sz="44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464</a:t>
          </a:r>
          <a:endParaRPr lang="fr-FR" sz="4400" kern="1200" dirty="0"/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2 320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1258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596758" y="328884"/>
          <a:ext cx="6695973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>
              <a:latin typeface="Times" pitchFamily="2" charset="0"/>
            </a:rPr>
            <a:t> 13 &lt; 12,7 &lt; 12,09 &lt; 11,99</a:t>
          </a:r>
          <a:endParaRPr lang="fr-FR" sz="4000" kern="1200" dirty="0"/>
        </a:p>
      </dsp:txBody>
      <dsp:txXfrm>
        <a:off x="596758" y="328884"/>
        <a:ext cx="6695973" cy="657769"/>
      </dsp:txXfrm>
    </dsp:sp>
    <dsp:sp modelId="{5343F426-292D-9A4E-8776-60B4D748783C}">
      <dsp:nvSpPr>
        <dsp:cNvPr id="0" name=""/>
        <dsp:cNvSpPr/>
      </dsp:nvSpPr>
      <dsp:spPr>
        <a:xfrm>
          <a:off x="53910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593497" y="1315538"/>
          <a:ext cx="669603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>
              <a:latin typeface="Times" pitchFamily="2" charset="0"/>
            </a:rPr>
            <a:t> 11,99 &lt; 12,09 &lt; 12,7 &lt; 13</a:t>
          </a:r>
          <a:endParaRPr lang="fr-FR" sz="4000" kern="1200" dirty="0"/>
        </a:p>
      </dsp:txBody>
      <dsp:txXfrm>
        <a:off x="593497" y="1315538"/>
        <a:ext cx="6696031" cy="657769"/>
      </dsp:txXfrm>
    </dsp:sp>
    <dsp:sp modelId="{49ADF79F-3188-F241-AF2E-B7D4B6632828}">
      <dsp:nvSpPr>
        <dsp:cNvPr id="0" name=""/>
        <dsp:cNvSpPr/>
      </dsp:nvSpPr>
      <dsp:spPr>
        <a:xfrm>
          <a:off x="293009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596758" y="2302192"/>
          <a:ext cx="6695973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11,99 &lt; 12,7 &lt; 12,09 &lt; 13 </a:t>
          </a:r>
          <a:endParaRPr lang="fr-FR" sz="4000" kern="1200" dirty="0">
            <a:solidFill>
              <a:schemeClr val="bg1"/>
            </a:solidFill>
          </a:endParaRPr>
        </a:p>
      </dsp:txBody>
      <dsp:txXfrm>
        <a:off x="596758" y="2302192"/>
        <a:ext cx="6695973" cy="657769"/>
      </dsp:txXfrm>
    </dsp:sp>
    <dsp:sp modelId="{58875531-EE6D-CC46-8F6B-B910A6A68281}">
      <dsp:nvSpPr>
        <dsp:cNvPr id="0" name=""/>
        <dsp:cNvSpPr/>
      </dsp:nvSpPr>
      <dsp:spPr>
        <a:xfrm>
          <a:off x="53910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7,8</a:t>
          </a:r>
          <a:endParaRPr lang="fr-FR" sz="44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8,2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8,8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10,35</a:t>
          </a:r>
          <a:endParaRPr lang="fr-FR" sz="44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10,44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22,55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10</a:t>
          </a:r>
          <a:endParaRPr lang="fr-FR" sz="44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15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20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740756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1 000</a:t>
          </a:r>
          <a:endParaRPr lang="fr-FR" sz="4400" kern="1200" dirty="0"/>
        </a:p>
      </dsp:txBody>
      <dsp:txXfrm>
        <a:off x="458934" y="328884"/>
        <a:ext cx="4740756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4501656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1 000 000</a:t>
          </a:r>
        </a:p>
      </dsp:txBody>
      <dsp:txXfrm>
        <a:off x="698033" y="1315538"/>
        <a:ext cx="4501656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740756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1 000 000 000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740756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5630302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 6 701 028</a:t>
          </a:r>
          <a:endParaRPr lang="fr-FR" sz="4800" kern="1200" dirty="0"/>
        </a:p>
      </dsp:txBody>
      <dsp:txXfrm>
        <a:off x="458934" y="328884"/>
        <a:ext cx="5630302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5391202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6 700 001 028</a:t>
          </a:r>
          <a:endParaRPr lang="fr-FR" sz="4800" kern="1200" dirty="0"/>
        </a:p>
      </dsp:txBody>
      <dsp:txXfrm>
        <a:off x="698033" y="1315538"/>
        <a:ext cx="5391202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5630302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6 700 001 000 028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5630302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4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81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31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48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920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6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2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11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205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134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233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74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427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261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61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27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329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3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518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989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96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301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904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96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077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09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174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373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179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017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195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5293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169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911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98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29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91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8592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478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51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2233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5800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9875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254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4170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7142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014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417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6020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090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877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422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3156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6512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4669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6671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39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2820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0516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3064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5722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84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35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70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7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36.xml"/><Relationship Id="rId9" Type="http://schemas.microsoft.com/office/2007/relationships/diagramDrawing" Target="../diagrams/drawing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15.png"/><Relationship Id="rId4" Type="http://schemas.openxmlformats.org/officeDocument/2006/relationships/image" Target="../media/image39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15.png"/><Relationship Id="rId4" Type="http://schemas.openxmlformats.org/officeDocument/2006/relationships/image" Target="../media/image41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15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0.png"/><Relationship Id="rId4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0.png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0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0.png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0.png"/><Relationship Id="rId4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Vendredi 12 juin SEANCE CM2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0811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68000" y="2136125"/>
            <a:ext cx="4653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fr-FR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Occuper ses enfants quand l'attente est longue et les exercer e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35" y="169650"/>
            <a:ext cx="1512000" cy="8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5F0EBB6E-7966-7243-89FF-55E1F10376C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13AA889D-078F-6B41-8B74-4C2FC01A2B1B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86957B4D-2245-B24B-8CB6-1202E8F8296E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3F79C9F-ACC8-8547-92C4-64AC561091B8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4697835A-EEC9-BF4C-A94B-F813CB5080F1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E50ED258-AD7D-294E-9264-8C17CD248037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1C43FFA3-7BD5-C04D-8BD3-7597916F92DA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9EF3A963-4605-9045-8556-7EECF5B2055F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249169FA-6D96-A845-9E2B-15E513D0C416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9598D03C-1D50-AB47-AF1C-E3A92459F6C5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8F675E3-C8B5-6146-BE2C-7803C0A2C49D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625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90556" y="1615847"/>
            <a:ext cx="10318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nombre est un multiple de 3 mais pas de 9 ?</a:t>
            </a:r>
          </a:p>
          <a:p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54    90    105   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207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46692"/>
            <a:ext cx="2159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1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33A8BF88-1FA5-F243-91B8-E3E58F8B1F8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CE1611B0-F7D1-E14C-ADC2-6D73A482D77C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72FECBD7-368E-6249-91CD-CC0612EE75E4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644CBAF8-67AB-5549-AF04-353929E7E06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D6D8EF25-08DC-FB4E-B95C-1295A727333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83CF34C7-81F4-8B4F-B598-0564B8C60A7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334DCB4C-BAC0-E64E-8BD8-953F74A589CC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4C722D7-7A28-BE47-9C67-FEB29A4AC76E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24F16420-07A1-0F43-A368-20A897C5175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AE211D70-65D8-1340-96F4-63A8E6671AD0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378A326-8E78-444E-9013-1CD0BC9AC7C8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C5CC680C-80D2-7A45-8576-344460E464F6}"/>
              </a:ext>
            </a:extLst>
          </p:cNvPr>
          <p:cNvSpPr txBox="1"/>
          <p:nvPr/>
        </p:nvSpPr>
        <p:spPr>
          <a:xfrm>
            <a:off x="396411" y="1220180"/>
            <a:ext cx="116156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= ?</a:t>
            </a:r>
          </a:p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nombre le plus proche du résultat ?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8463" indent="-617538">
              <a:buFont typeface="Courier New" panose="02070309020205020404" pitchFamily="49" charset="0"/>
              <a:buChar char="o"/>
            </a:pP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</a:p>
          <a:p>
            <a:pPr marL="4208463" indent="-617538">
              <a:buFont typeface="Courier New" panose="02070309020205020404" pitchFamily="49" charset="0"/>
              <a:buChar char="o"/>
            </a:pP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  <a:p>
            <a:pPr marL="4208463" indent="-617538">
              <a:buFont typeface="Courier New" panose="02070309020205020404" pitchFamily="49" charset="0"/>
              <a:buChar char="o"/>
            </a:pP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71" y="146359"/>
            <a:ext cx="1032329" cy="103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170EFB0-0466-3540-8992-1FC3F1071FD8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653E772E-B910-B04F-9F4E-4A85F46C7E52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872B0811-DF5C-8B47-8F4B-44F177079DF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975D284C-6B06-8F47-80B5-68FA9CF097B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0A712DFD-D731-8C41-9D65-A74087BC8A53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99D4E2E8-E7E6-9E4B-B4EB-6DBE24AD08FD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B7E8135F-1837-FD48-A89E-DF19EB97152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ADC56B70-7553-1F42-A836-F8CDA5F211A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7AE66F5-350D-5247-BA6D-533B4C51322B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952B2043-A7C6-C140-B805-4E5CACE53EF1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31947952-3F5E-F347-967B-22FF8F4A43A0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E10E403A-59F0-0D45-A925-DEE2382053D3}"/>
              </a:ext>
            </a:extLst>
          </p:cNvPr>
          <p:cNvSpPr txBox="1"/>
          <p:nvPr/>
        </p:nvSpPr>
        <p:spPr>
          <a:xfrm>
            <a:off x="990556" y="1615847"/>
            <a:ext cx="10318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Avoir 50 € c’est comme avoir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pièces de 50 centimes.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03" y="145148"/>
            <a:ext cx="1194933" cy="11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8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58538" y="1537496"/>
            <a:ext cx="107560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gagner la partie d’Escape Game, Marc doit atteindre 300 points. Il a obtenu 150 points et 125 points.</a:t>
            </a:r>
          </a:p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de points doit-il encore obtenir pour gagner la partie ?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utoShape 2" descr="SVG &gt; coureur dessin isolé - Image et icône SVG gratuite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16" y="182329"/>
            <a:ext cx="1825484" cy="8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age chaise et parasol vector image | Vecteurs publ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5" y="0"/>
            <a:ext cx="1608831" cy="16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647726" y="301014"/>
            <a:ext cx="7117751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Jeu-concours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613693"/>
            <a:ext cx="7504601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/>
              <a:t>Un jeu-concours permet de gagner des voyages.</a:t>
            </a:r>
          </a:p>
          <a:p>
            <a:pPr marL="541338">
              <a:spcAft>
                <a:spcPts val="1200"/>
              </a:spcAft>
            </a:pPr>
            <a:r>
              <a:rPr lang="fr-FR" dirty="0">
                <a:sym typeface="Wingdings 3"/>
              </a:rPr>
              <a:t>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Choisis un nombre entier entre 1 et 9.</a:t>
            </a:r>
          </a:p>
          <a:p>
            <a:pPr marL="541338">
              <a:spcAft>
                <a:spcPts val="1200"/>
              </a:spcAft>
            </a:pPr>
            <a:r>
              <a:rPr lang="fr-FR" dirty="0">
                <a:sym typeface="Wingdings 3"/>
              </a:rPr>
              <a:t>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Multiplie-le par 3.</a:t>
            </a:r>
          </a:p>
          <a:p>
            <a:pPr marL="541338">
              <a:spcAft>
                <a:spcPts val="1200"/>
              </a:spcAft>
            </a:pPr>
            <a:r>
              <a:rPr lang="fr-FR" dirty="0">
                <a:sym typeface="Wingdings 3"/>
              </a:rPr>
              <a:t>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Ajoute 3 au résultat.</a:t>
            </a:r>
          </a:p>
          <a:p>
            <a:pPr marL="541338">
              <a:spcAft>
                <a:spcPts val="1200"/>
              </a:spcAft>
            </a:pPr>
            <a:r>
              <a:rPr lang="fr-FR" dirty="0">
                <a:sym typeface="Wingdings 3"/>
              </a:rPr>
              <a:t>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Multiplie de nouveau par 3.</a:t>
            </a:r>
          </a:p>
          <a:p>
            <a:pPr marL="541338">
              <a:spcAft>
                <a:spcPts val="1200"/>
              </a:spcAft>
            </a:pPr>
            <a:r>
              <a:rPr lang="fr-FR" dirty="0">
                <a:sym typeface="Wingdings 3"/>
              </a:rPr>
              <a:t>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Additionne les deux chiffres du résultat.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Le numéro obtenu indique la destination que tu as gagnée.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8860665" y="250870"/>
            <a:ext cx="2846231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1-  Athènes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2-  Maldives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3-  Seychelles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4-  Reykjavik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5-  Agadir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6-  Ibiza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7-  Amsterdam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8-  Budapest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9-  À la maison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10- Rome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11- Bali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12- Tokyo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13- Canaries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14- Rio de Janeiro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15- Hawaï</a:t>
            </a:r>
          </a:p>
        </p:txBody>
      </p:sp>
      <p:pic>
        <p:nvPicPr>
          <p:cNvPr id="1026" name="Picture 2" descr="Fichier:Héraldique meuble Soleil 2.svg — Wikipédi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75" y="250870"/>
            <a:ext cx="1058565" cy="10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646838" y="1661408"/>
            <a:ext cx="323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= </a:t>
            </a: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2050" name="Picture 2" descr="File:Calcul menta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41" y="294057"/>
            <a:ext cx="143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4">
            <a:extLst>
              <a:ext uri="{FF2B5EF4-FFF2-40B4-BE49-F238E27FC236}">
                <a16:creationId xmlns:a16="http://schemas.microsoft.com/office/drawing/2014/main" xmlns="" id="{D1EE0B95-69BB-4841-9CD0-4FA1C13A7DD8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19" name="Group 3">
            <a:extLst>
              <a:ext uri="{FF2B5EF4-FFF2-40B4-BE49-F238E27FC236}">
                <a16:creationId xmlns:a16="http://schemas.microsoft.com/office/drawing/2014/main" xmlns="" id="{91348029-DD68-4844-9FEE-E03B6E80363F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20" name="CustomShape 4">
              <a:extLst>
                <a:ext uri="{FF2B5EF4-FFF2-40B4-BE49-F238E27FC236}">
                  <a16:creationId xmlns:a16="http://schemas.microsoft.com/office/drawing/2014/main" xmlns="" id="{4F522C8A-06BB-B645-9C8D-239F4DD77DFA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1" name="CustomShape 5">
              <a:extLst>
                <a:ext uri="{FF2B5EF4-FFF2-40B4-BE49-F238E27FC236}">
                  <a16:creationId xmlns:a16="http://schemas.microsoft.com/office/drawing/2014/main" xmlns="" id="{81197236-998C-304C-9FE1-DCA1475B50FB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6">
              <a:extLst>
                <a:ext uri="{FF2B5EF4-FFF2-40B4-BE49-F238E27FC236}">
                  <a16:creationId xmlns:a16="http://schemas.microsoft.com/office/drawing/2014/main" xmlns="" id="{C66F199D-BC13-0040-9901-CF88C626071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7">
              <a:extLst>
                <a:ext uri="{FF2B5EF4-FFF2-40B4-BE49-F238E27FC236}">
                  <a16:creationId xmlns:a16="http://schemas.microsoft.com/office/drawing/2014/main" xmlns="" id="{C4EDDBB1-3776-0D4D-ABA7-8E61EB60D77D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8">
              <a:extLst>
                <a:ext uri="{FF2B5EF4-FFF2-40B4-BE49-F238E27FC236}">
                  <a16:creationId xmlns:a16="http://schemas.microsoft.com/office/drawing/2014/main" xmlns="" id="{3A719F3E-F76B-E14E-8345-9FB0DC4D34CF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5777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655236" y="1681812"/>
            <a:ext cx="323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3074" name="Picture 2" descr="Mathématiques | Direction de l'Enseignement de la Nouvelle-Calédonie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6" y="155595"/>
            <a:ext cx="1525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4">
            <a:extLst>
              <a:ext uri="{FF2B5EF4-FFF2-40B4-BE49-F238E27FC236}">
                <a16:creationId xmlns:a16="http://schemas.microsoft.com/office/drawing/2014/main" xmlns="" id="{FF0F3ACA-D6A2-BA4C-98AA-A41B304E3AA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E1E44481-7FE4-0D41-8A70-A6B09BC57C55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32" name="CustomShape 4">
              <a:extLst>
                <a:ext uri="{FF2B5EF4-FFF2-40B4-BE49-F238E27FC236}">
                  <a16:creationId xmlns:a16="http://schemas.microsoft.com/office/drawing/2014/main" xmlns="" id="{E4C8B0AA-356B-AD4A-829B-E528D6B3DDE7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3" name="CustomShape 5">
              <a:extLst>
                <a:ext uri="{FF2B5EF4-FFF2-40B4-BE49-F238E27FC236}">
                  <a16:creationId xmlns:a16="http://schemas.microsoft.com/office/drawing/2014/main" xmlns="" id="{8F3F59CA-BD17-2040-B98B-542B7B806AF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4" name="CustomShape 6">
              <a:extLst>
                <a:ext uri="{FF2B5EF4-FFF2-40B4-BE49-F238E27FC236}">
                  <a16:creationId xmlns:a16="http://schemas.microsoft.com/office/drawing/2014/main" xmlns="" id="{1CE3C9FB-DB61-6F4C-9CF4-1DB811CFED2B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xmlns="" id="{0F1765DB-EA41-C646-9D58-EFC1CE18ECA0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8">
              <a:extLst>
                <a:ext uri="{FF2B5EF4-FFF2-40B4-BE49-F238E27FC236}">
                  <a16:creationId xmlns:a16="http://schemas.microsoft.com/office/drawing/2014/main" xmlns="" id="{993070C3-F592-2A4C-8AFD-0A705B1AF73A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3A16029-DF89-3243-A405-7C0A09CA0B77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105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85800" y="1833855"/>
            <a:ext cx="6637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la moitié de 512 ?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 descr="Fizz buzz - Jeux &amp; anniversaire - Idées de jeux pour anniversair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715" y="248275"/>
            <a:ext cx="1080000" cy="10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4">
            <a:extLst>
              <a:ext uri="{FF2B5EF4-FFF2-40B4-BE49-F238E27FC236}">
                <a16:creationId xmlns:a16="http://schemas.microsoft.com/office/drawing/2014/main" xmlns="" id="{5DCA556D-71CD-104A-B103-567C3EB9915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204D84D2-E68D-4441-981D-20DF7438D30D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32" name="CustomShape 4">
              <a:extLst>
                <a:ext uri="{FF2B5EF4-FFF2-40B4-BE49-F238E27FC236}">
                  <a16:creationId xmlns:a16="http://schemas.microsoft.com/office/drawing/2014/main" xmlns="" id="{1F1DEF09-85F1-7C46-8D6A-F25C04AB7E18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3" name="CustomShape 5">
              <a:extLst>
                <a:ext uri="{FF2B5EF4-FFF2-40B4-BE49-F238E27FC236}">
                  <a16:creationId xmlns:a16="http://schemas.microsoft.com/office/drawing/2014/main" xmlns="" id="{197E6313-566A-DD48-B1A2-83B1186434B4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4" name="CustomShape 6">
              <a:extLst>
                <a:ext uri="{FF2B5EF4-FFF2-40B4-BE49-F238E27FC236}">
                  <a16:creationId xmlns:a16="http://schemas.microsoft.com/office/drawing/2014/main" xmlns="" id="{149CE213-4F8D-4445-802E-1C2A03665C6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xmlns="" id="{4D5859C9-0B1E-BB41-8421-B32D0D666186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8">
              <a:extLst>
                <a:ext uri="{FF2B5EF4-FFF2-40B4-BE49-F238E27FC236}">
                  <a16:creationId xmlns:a16="http://schemas.microsoft.com/office/drawing/2014/main" xmlns="" id="{0B076A3B-70B7-E341-BF79-1237AE9F9344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B6DE948-3440-AE47-94CE-51FEEC369CE1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E2DD18C-8386-E44F-8590-3CA6EC17CEAB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EDA7E2-79C3-1244-94B0-762A91534E54}"/>
              </a:ext>
            </a:extLst>
          </p:cNvPr>
          <p:cNvSpPr/>
          <p:nvPr/>
        </p:nvSpPr>
        <p:spPr>
          <a:xfrm>
            <a:off x="1298002" y="3508575"/>
            <a:ext cx="560281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: 2 = (500 + 12) : 2 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250 + 6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349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05" name="Picture 2" descr="Oraux 2017 : la nouvelle épreuve de l'EDHEC - Studyrama Grandes Ecole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22" y="184588"/>
            <a:ext cx="1620000" cy="9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055EB9C1-6BBD-294A-B372-8BF97E2151D9}"/>
              </a:ext>
            </a:extLst>
          </p:cNvPr>
          <p:cNvSpPr txBox="1"/>
          <p:nvPr/>
        </p:nvSpPr>
        <p:spPr>
          <a:xfrm>
            <a:off x="1675690" y="1736331"/>
            <a:ext cx="2948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624 : 3 =</a:t>
            </a:r>
            <a:endParaRPr lang="fr-FR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7E2DD18-2A4E-524A-8B4F-C0833CED0A62}"/>
              </a:ext>
            </a:extLst>
          </p:cNvPr>
          <p:cNvSpPr/>
          <p:nvPr/>
        </p:nvSpPr>
        <p:spPr>
          <a:xfrm>
            <a:off x="1298002" y="3508575"/>
            <a:ext cx="560281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624 : 3 = (600 + 24) : 3 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200 + 8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</a:p>
        </p:txBody>
      </p:sp>
      <p:pic>
        <p:nvPicPr>
          <p:cNvPr id="30" name="Image 4">
            <a:extLst>
              <a:ext uri="{FF2B5EF4-FFF2-40B4-BE49-F238E27FC236}">
                <a16:creationId xmlns:a16="http://schemas.microsoft.com/office/drawing/2014/main" xmlns="" id="{BD80A903-C4F3-BA40-B2CA-C59FA5ED9B5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6849DED3-174D-DE40-97C1-2859C5028F24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32" name="CustomShape 4">
              <a:extLst>
                <a:ext uri="{FF2B5EF4-FFF2-40B4-BE49-F238E27FC236}">
                  <a16:creationId xmlns:a16="http://schemas.microsoft.com/office/drawing/2014/main" xmlns="" id="{63119A74-135C-FB4E-AA2F-3564ADF52680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3" name="CustomShape 5">
              <a:extLst>
                <a:ext uri="{FF2B5EF4-FFF2-40B4-BE49-F238E27FC236}">
                  <a16:creationId xmlns:a16="http://schemas.microsoft.com/office/drawing/2014/main" xmlns="" id="{A4681649-B1AF-CD42-86B0-910A4273AC4F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4" name="CustomShape 6">
              <a:extLst>
                <a:ext uri="{FF2B5EF4-FFF2-40B4-BE49-F238E27FC236}">
                  <a16:creationId xmlns:a16="http://schemas.microsoft.com/office/drawing/2014/main" xmlns="" id="{1615A33E-E084-1445-B849-2752AA882372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xmlns="" id="{4D1810AA-CCB4-D447-B051-89C84C76ED20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8">
              <a:extLst>
                <a:ext uri="{FF2B5EF4-FFF2-40B4-BE49-F238E27FC236}">
                  <a16:creationId xmlns:a16="http://schemas.microsoft.com/office/drawing/2014/main" xmlns="" id="{7F2A9B32-417E-544F-BFDD-E99837537927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3D47936-8F1B-2C4C-8AE9-640D39CE3BF4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18DB475-716E-6B45-87E3-2712490F037F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87480A9-899E-644B-B8E6-701F63492F22}"/>
              </a:ext>
            </a:extLst>
          </p:cNvPr>
          <p:cNvSpPr/>
          <p:nvPr/>
        </p:nvSpPr>
        <p:spPr>
          <a:xfrm>
            <a:off x="8688926" y="393822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fr-FR" sz="3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772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130" y="2023893"/>
            <a:ext cx="9405870" cy="2387600"/>
          </a:xfrm>
          <a:ln w="38100">
            <a:solidFill>
              <a:srgbClr val="AC83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4816" y="2442877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32342" y="2442877"/>
            <a:ext cx="1428750" cy="142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B73D06-7D8E-4D44-8FC5-E030946AE5F5}"/>
              </a:ext>
            </a:extLst>
          </p:cNvPr>
          <p:cNvSpPr/>
          <p:nvPr/>
        </p:nvSpPr>
        <p:spPr>
          <a:xfrm>
            <a:off x="3683030" y="4632162"/>
            <a:ext cx="4564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AC8300"/>
                </a:solidFill>
                <a:latin typeface="Comic Sans MS" panose="030F0702030302020204" pitchFamily="66" charset="0"/>
              </a:rPr>
              <a:t>3 séries – 30 questions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9752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pic>
        <p:nvPicPr>
          <p:cNvPr id="4098" name="Picture 2" descr="L'aide au calcul - des idées de jeux - Envolu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39" y="269595"/>
            <a:ext cx="127665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543B88EE-2C4F-4245-A5F6-8F634544EBC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43E14337-0F94-A84C-8F16-D3861B764B4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242D0C91-173A-C245-85B3-7DC82F3CFFE8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110BB967-DC8D-1C48-B75B-B08F7E205BA3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CFEF680F-6371-3B4F-AB62-759EAA9C908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00FC4494-6EFD-AB48-AAB5-1415D60E197C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F4E0F6AC-9A19-694A-B25C-49ABD414DF36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B4CB7B25-5DC5-774D-ACAA-E0AF16BE8561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041FE8CD-B083-0242-B99A-E920099B4A1C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03C657B8-7579-764B-A5D6-7BDFF2E1349C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08719359-D040-7644-84B5-A3D04298187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F4A9D7E-6946-D04A-80AD-5B69B78624A5}"/>
              </a:ext>
            </a:extLst>
          </p:cNvPr>
          <p:cNvSpPr txBox="1"/>
          <p:nvPr/>
        </p:nvSpPr>
        <p:spPr>
          <a:xfrm>
            <a:off x="999793" y="1928307"/>
            <a:ext cx="566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13) + (6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13) = ?</a:t>
            </a:r>
          </a:p>
        </p:txBody>
      </p:sp>
      <p:pic>
        <p:nvPicPr>
          <p:cNvPr id="46" name="Image 4">
            <a:extLst>
              <a:ext uri="{FF2B5EF4-FFF2-40B4-BE49-F238E27FC236}">
                <a16:creationId xmlns:a16="http://schemas.microsoft.com/office/drawing/2014/main" xmlns="" id="{7A401A55-E754-904F-9D84-21D8E25CF1A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BE8C3C9A-1464-9444-86E2-5813D241AC77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48" name="CustomShape 4">
              <a:extLst>
                <a:ext uri="{FF2B5EF4-FFF2-40B4-BE49-F238E27FC236}">
                  <a16:creationId xmlns:a16="http://schemas.microsoft.com/office/drawing/2014/main" xmlns="" id="{F746DACB-3341-4E4B-A1F8-48DAB25C7498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9" name="CustomShape 5">
              <a:extLst>
                <a:ext uri="{FF2B5EF4-FFF2-40B4-BE49-F238E27FC236}">
                  <a16:creationId xmlns:a16="http://schemas.microsoft.com/office/drawing/2014/main" xmlns="" id="{91504661-0B0C-CD46-A778-D3EC6DA3B710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0" name="CustomShape 6">
              <a:extLst>
                <a:ext uri="{FF2B5EF4-FFF2-40B4-BE49-F238E27FC236}">
                  <a16:creationId xmlns:a16="http://schemas.microsoft.com/office/drawing/2014/main" xmlns="" id="{53F9E743-A6FE-6F4D-AF59-D201C2960FE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1" name="CustomShape 7">
              <a:extLst>
                <a:ext uri="{FF2B5EF4-FFF2-40B4-BE49-F238E27FC236}">
                  <a16:creationId xmlns:a16="http://schemas.microsoft.com/office/drawing/2014/main" xmlns="" id="{AA0199FA-7C31-1440-9B52-B0EE0B60D1C9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2" name="CustomShape 8">
              <a:extLst>
                <a:ext uri="{FF2B5EF4-FFF2-40B4-BE49-F238E27FC236}">
                  <a16:creationId xmlns:a16="http://schemas.microsoft.com/office/drawing/2014/main" xmlns="" id="{7F1A8454-B01B-0F43-8CD3-39AE429A0A4C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F828A4F-BCB1-F946-8F2D-F0C95022749F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6C0322D7-6B74-0F4F-BEFD-FC3C6841D32B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516498E-07CA-F948-A818-F73F0D2ACDC9}"/>
              </a:ext>
            </a:extLst>
          </p:cNvPr>
          <p:cNvSpPr/>
          <p:nvPr/>
        </p:nvSpPr>
        <p:spPr>
          <a:xfrm>
            <a:off x="8688926" y="393822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fr-FR" sz="3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02F52FF-E1E1-C543-B769-6E8659EFC837}"/>
              </a:ext>
            </a:extLst>
          </p:cNvPr>
          <p:cNvSpPr/>
          <p:nvPr/>
        </p:nvSpPr>
        <p:spPr>
          <a:xfrm>
            <a:off x="8693644" y="4444809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fr-FR" sz="32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2EB8457-318E-1640-B0E8-68933A88D3AF}"/>
              </a:ext>
            </a:extLst>
          </p:cNvPr>
          <p:cNvSpPr/>
          <p:nvPr/>
        </p:nvSpPr>
        <p:spPr>
          <a:xfrm>
            <a:off x="1792958" y="3273954"/>
            <a:ext cx="435728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13) + (6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(10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805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5F0EBB6E-7966-7243-89FF-55E1F10376C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13AA889D-078F-6B41-8B74-4C2FC01A2B1B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86957B4D-2245-B24B-8CB6-1202E8F8296E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3F79C9F-ACC8-8547-92C4-64AC561091B8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4697835A-EEC9-BF4C-A94B-F813CB5080F1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E50ED258-AD7D-294E-9264-8C17CD248037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1C43FFA3-7BD5-C04D-8BD3-7597916F92DA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9EF3A963-4605-9045-8556-7EECF5B2055F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249169FA-6D96-A845-9E2B-15E513D0C416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9598D03C-1D50-AB47-AF1C-E3A92459F6C5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8F675E3-C8B5-6146-BE2C-7803C0A2C49D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3EDDC25-8E99-0941-8D98-EB2E5AB43C99}"/>
              </a:ext>
            </a:extLst>
          </p:cNvPr>
          <p:cNvSpPr/>
          <p:nvPr/>
        </p:nvSpPr>
        <p:spPr>
          <a:xfrm>
            <a:off x="1135820" y="3612223"/>
            <a:ext cx="51764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= 100 </a:t>
            </a: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= 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</a:t>
            </a:r>
          </a:p>
        </p:txBody>
      </p:sp>
      <p:pic>
        <p:nvPicPr>
          <p:cNvPr id="51" name="Image 4">
            <a:extLst>
              <a:ext uri="{FF2B5EF4-FFF2-40B4-BE49-F238E27FC236}">
                <a16:creationId xmlns:a16="http://schemas.microsoft.com/office/drawing/2014/main" xmlns="" id="{2C9CEF05-E2CA-C947-88D9-CB54DF10C8D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52" name="Group 3">
            <a:extLst>
              <a:ext uri="{FF2B5EF4-FFF2-40B4-BE49-F238E27FC236}">
                <a16:creationId xmlns:a16="http://schemas.microsoft.com/office/drawing/2014/main" xmlns="" id="{23CD7D4F-2FE6-3547-BCF0-38CC7719A063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53" name="CustomShape 4">
              <a:extLst>
                <a:ext uri="{FF2B5EF4-FFF2-40B4-BE49-F238E27FC236}">
                  <a16:creationId xmlns:a16="http://schemas.microsoft.com/office/drawing/2014/main" xmlns="" id="{334ABB37-F2C1-8B4A-AC38-039E2B676334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4" name="CustomShape 5">
              <a:extLst>
                <a:ext uri="{FF2B5EF4-FFF2-40B4-BE49-F238E27FC236}">
                  <a16:creationId xmlns:a16="http://schemas.microsoft.com/office/drawing/2014/main" xmlns="" id="{15ACD740-4B9C-EE49-A2B4-E27AAA640277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5" name="CustomShape 6">
              <a:extLst>
                <a:ext uri="{FF2B5EF4-FFF2-40B4-BE49-F238E27FC236}">
                  <a16:creationId xmlns:a16="http://schemas.microsoft.com/office/drawing/2014/main" xmlns="" id="{D3F8A061-7843-B04F-8157-ABE814F78914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6" name="CustomShape 7">
              <a:extLst>
                <a:ext uri="{FF2B5EF4-FFF2-40B4-BE49-F238E27FC236}">
                  <a16:creationId xmlns:a16="http://schemas.microsoft.com/office/drawing/2014/main" xmlns="" id="{92494A72-3742-A741-94D3-120F267FD5C0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7" name="CustomShape 8">
              <a:extLst>
                <a:ext uri="{FF2B5EF4-FFF2-40B4-BE49-F238E27FC236}">
                  <a16:creationId xmlns:a16="http://schemas.microsoft.com/office/drawing/2014/main" xmlns="" id="{DB83BC22-D5CC-7942-AC27-66E148C8F6BF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63" name="Group 3">
            <a:extLst>
              <a:ext uri="{FF2B5EF4-FFF2-40B4-BE49-F238E27FC236}">
                <a16:creationId xmlns:a16="http://schemas.microsoft.com/office/drawing/2014/main" xmlns="" id="{D968D9AC-58F0-524F-A354-DEC6CFE59465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64" name="CustomShape 4">
              <a:extLst>
                <a:ext uri="{FF2B5EF4-FFF2-40B4-BE49-F238E27FC236}">
                  <a16:creationId xmlns:a16="http://schemas.microsoft.com/office/drawing/2014/main" xmlns="" id="{5C2A6E04-0FFD-CB47-8FAF-B1D8F67DB805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5" name="CustomShape 5">
              <a:extLst>
                <a:ext uri="{FF2B5EF4-FFF2-40B4-BE49-F238E27FC236}">
                  <a16:creationId xmlns:a16="http://schemas.microsoft.com/office/drawing/2014/main" xmlns="" id="{787B70D5-F237-364B-BAB4-9420A333D90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6" name="CustomShape 6">
              <a:extLst>
                <a:ext uri="{FF2B5EF4-FFF2-40B4-BE49-F238E27FC236}">
                  <a16:creationId xmlns:a16="http://schemas.microsoft.com/office/drawing/2014/main" xmlns="" id="{39599B83-D5C6-FC42-BE2C-DB83D247A62D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7" name="CustomShape 7">
              <a:extLst>
                <a:ext uri="{FF2B5EF4-FFF2-40B4-BE49-F238E27FC236}">
                  <a16:creationId xmlns:a16="http://schemas.microsoft.com/office/drawing/2014/main" xmlns="" id="{10F53DDC-252A-0F40-B72B-4BAA42DAACF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8" name="CustomShape 8">
              <a:extLst>
                <a:ext uri="{FF2B5EF4-FFF2-40B4-BE49-F238E27FC236}">
                  <a16:creationId xmlns:a16="http://schemas.microsoft.com/office/drawing/2014/main" xmlns="" id="{BD278BA5-6F1D-3B48-BB56-996010B1BA8E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</a:t>
            </a:r>
            <a:endParaRPr lang="fr-FR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E527A15-74BA-1140-AA0A-47EB63C4A5DC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CBE9266-FC23-D544-9976-4ED5FC7A1BD8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D88EE70-1298-354F-A2FB-184A34CCDE15}"/>
              </a:ext>
            </a:extLst>
          </p:cNvPr>
          <p:cNvSpPr/>
          <p:nvPr/>
        </p:nvSpPr>
        <p:spPr>
          <a:xfrm>
            <a:off x="8688926" y="393822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fr-FR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A433689-A1F6-3E41-8056-6F52670AACA6}"/>
              </a:ext>
            </a:extLst>
          </p:cNvPr>
          <p:cNvSpPr/>
          <p:nvPr/>
        </p:nvSpPr>
        <p:spPr>
          <a:xfrm>
            <a:off x="8693644" y="4444809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fr-FR" sz="32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C3C31CD7-CACB-1943-8B42-48472BEBAE5B}"/>
              </a:ext>
            </a:extLst>
          </p:cNvPr>
          <p:cNvSpPr txBox="1"/>
          <p:nvPr/>
        </p:nvSpPr>
        <p:spPr>
          <a:xfrm>
            <a:off x="1702720" y="1717919"/>
            <a:ext cx="4653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fr-FR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= ?</a:t>
            </a:r>
          </a:p>
        </p:txBody>
      </p:sp>
      <p:pic>
        <p:nvPicPr>
          <p:cNvPr id="43" name="Picture 2" descr="Occuper ses enfants quand l'attente est longue et les exercer en ...">
            <a:extLst>
              <a:ext uri="{FF2B5EF4-FFF2-40B4-BE49-F238E27FC236}">
                <a16:creationId xmlns:a16="http://schemas.microsoft.com/office/drawing/2014/main" xmlns="" id="{13F31FC1-5A7A-234D-A4F2-0A8B0D43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35" y="169650"/>
            <a:ext cx="1512000" cy="8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035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A2BB91DA-8AD4-A94E-B301-2D876AD78701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120C9284-E9F8-6C47-99AE-072D31B6EE6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29CD358C-AA09-8747-AFAF-2ABC84ADFF5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F5BAD6FA-D395-BC43-AF78-055A3DABB4F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C8F15AAB-9C68-254D-9EDE-026B801FC47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xmlns="" id="{CE4219DB-1AC4-CC47-B5E5-D50C3EE9750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03136819-3DEF-4B48-93BF-842C08B9DBD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ECCDE7AF-820B-754B-86C4-B37724B144A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758C8085-6F84-5E47-B050-CC54AA273605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71D67FBA-9515-294A-983C-6AA0C715DD4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6F670CD2-EB38-714D-BC3F-7C61A3D26BFB}"/>
              </a:ext>
            </a:extLst>
          </p:cNvPr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5CDC9F06-7F35-F840-8F1A-657E00AFCB50}"/>
              </a:ext>
            </a:extLst>
          </p:cNvPr>
          <p:cNvSpPr txBox="1"/>
          <p:nvPr/>
        </p:nvSpPr>
        <p:spPr>
          <a:xfrm>
            <a:off x="881233" y="2027948"/>
            <a:ext cx="61842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nombre est un multiple de 3 mais pas de 9 ?</a:t>
            </a:r>
          </a:p>
          <a:p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54    90    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207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Image 4">
            <a:extLst>
              <a:ext uri="{FF2B5EF4-FFF2-40B4-BE49-F238E27FC236}">
                <a16:creationId xmlns:a16="http://schemas.microsoft.com/office/drawing/2014/main" xmlns="" id="{8A00259A-F8FB-B148-AC61-D72505C2A44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53" name="Group 3">
            <a:extLst>
              <a:ext uri="{FF2B5EF4-FFF2-40B4-BE49-F238E27FC236}">
                <a16:creationId xmlns:a16="http://schemas.microsoft.com/office/drawing/2014/main" xmlns="" id="{17F42063-45DD-8843-BACF-8C9134E4FEEC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54" name="CustomShape 4">
              <a:extLst>
                <a:ext uri="{FF2B5EF4-FFF2-40B4-BE49-F238E27FC236}">
                  <a16:creationId xmlns:a16="http://schemas.microsoft.com/office/drawing/2014/main" xmlns="" id="{A6A87086-C55B-7B40-84F8-ECA76CF153AE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5" name="CustomShape 5">
              <a:extLst>
                <a:ext uri="{FF2B5EF4-FFF2-40B4-BE49-F238E27FC236}">
                  <a16:creationId xmlns:a16="http://schemas.microsoft.com/office/drawing/2014/main" xmlns="" id="{096C8F97-E974-3948-B75E-FC9405B8A972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7" name="CustomShape 6">
              <a:extLst>
                <a:ext uri="{FF2B5EF4-FFF2-40B4-BE49-F238E27FC236}">
                  <a16:creationId xmlns:a16="http://schemas.microsoft.com/office/drawing/2014/main" xmlns="" id="{9B64D484-114E-C243-99C7-740EBC48A8DD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9" name="CustomShape 7">
              <a:extLst>
                <a:ext uri="{FF2B5EF4-FFF2-40B4-BE49-F238E27FC236}">
                  <a16:creationId xmlns:a16="http://schemas.microsoft.com/office/drawing/2014/main" xmlns="" id="{CD2550AA-A9E1-2641-96D5-92476AAECA7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0" name="CustomShape 8">
              <a:extLst>
                <a:ext uri="{FF2B5EF4-FFF2-40B4-BE49-F238E27FC236}">
                  <a16:creationId xmlns:a16="http://schemas.microsoft.com/office/drawing/2014/main" xmlns="" id="{D687E590-C343-F849-8910-6A5684C0FB26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61" name="Group 3">
            <a:extLst>
              <a:ext uri="{FF2B5EF4-FFF2-40B4-BE49-F238E27FC236}">
                <a16:creationId xmlns:a16="http://schemas.microsoft.com/office/drawing/2014/main" xmlns="" id="{A22FB18A-F2DE-9742-8AC5-70782EEF5E3F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64" name="CustomShape 4">
              <a:extLst>
                <a:ext uri="{FF2B5EF4-FFF2-40B4-BE49-F238E27FC236}">
                  <a16:creationId xmlns:a16="http://schemas.microsoft.com/office/drawing/2014/main" xmlns="" id="{4FEB1D34-FAFA-D14B-BD87-1CC506B3E4E5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5" name="CustomShape 5">
              <a:extLst>
                <a:ext uri="{FF2B5EF4-FFF2-40B4-BE49-F238E27FC236}">
                  <a16:creationId xmlns:a16="http://schemas.microsoft.com/office/drawing/2014/main" xmlns="" id="{3DC6E0B0-7652-7E49-81DE-FB68C38FA848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6" name="CustomShape 6">
              <a:extLst>
                <a:ext uri="{FF2B5EF4-FFF2-40B4-BE49-F238E27FC236}">
                  <a16:creationId xmlns:a16="http://schemas.microsoft.com/office/drawing/2014/main" xmlns="" id="{773F705E-7BC8-3D44-8801-BAE01C84AD74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7" name="CustomShape 7">
              <a:extLst>
                <a:ext uri="{FF2B5EF4-FFF2-40B4-BE49-F238E27FC236}">
                  <a16:creationId xmlns:a16="http://schemas.microsoft.com/office/drawing/2014/main" xmlns="" id="{5088D0C4-2377-2845-96D1-B6A27C62F328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8" name="CustomShape 8">
              <a:extLst>
                <a:ext uri="{FF2B5EF4-FFF2-40B4-BE49-F238E27FC236}">
                  <a16:creationId xmlns:a16="http://schemas.microsoft.com/office/drawing/2014/main" xmlns="" id="{83F942DB-3787-734E-92CF-DFAF58F8E123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E6DB3F7-C313-2447-9E8C-697F06E288EC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F7FE0DB-B68C-6F4F-A749-4F093499F018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6FF1310-68F5-004D-B6BD-922F68445CB2}"/>
              </a:ext>
            </a:extLst>
          </p:cNvPr>
          <p:cNvSpPr/>
          <p:nvPr/>
        </p:nvSpPr>
        <p:spPr>
          <a:xfrm>
            <a:off x="8688926" y="393822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fr-FR" sz="3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FD909A59-5C47-994A-865B-4154837EC81A}"/>
              </a:ext>
            </a:extLst>
          </p:cNvPr>
          <p:cNvSpPr/>
          <p:nvPr/>
        </p:nvSpPr>
        <p:spPr>
          <a:xfrm>
            <a:off x="8693644" y="4444809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fr-FR" sz="3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D3AA9AB-7C89-6246-B663-F1113F8786D9}"/>
              </a:ext>
            </a:extLst>
          </p:cNvPr>
          <p:cNvSpPr/>
          <p:nvPr/>
        </p:nvSpPr>
        <p:spPr>
          <a:xfrm>
            <a:off x="10710220" y="2874073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fr-FR" sz="3200" dirty="0"/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xmlns="" id="{B3EB8656-91E4-7B4A-A8F7-83D0F632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50" y="13442"/>
            <a:ext cx="2159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</a:t>
            </a:r>
            <a:endParaRPr lang="fr-FR" sz="3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2465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464E4A23-AC38-E148-A32C-AE7E056FA9F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4BFEDAA8-C6A8-D943-8563-DBD530DFBF13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7BA19507-E712-5A4F-B31C-6F6510E90D1F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B9849020-BACD-E648-AF79-F3D9D414DCCB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7ECAE0E1-435D-C24C-8512-FE3175E56D93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67B586CC-C1E2-7C43-A072-CAC0AD4B431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3596D4CE-9FF6-A34D-BC5F-1627475BD5EC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CE19A68F-8D77-D342-9916-8622960F4A00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546E526C-C941-3549-8265-63EF36C17219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635A239-5E1D-F748-B86D-FFCB5C3FD6F0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9D9C6EB4-4480-4547-B9F2-2CE7E2D7F267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8BFE8BC9-7398-FD43-B325-CC5A9DC26FFC}"/>
              </a:ext>
            </a:extLst>
          </p:cNvPr>
          <p:cNvSpPr txBox="1"/>
          <p:nvPr/>
        </p:nvSpPr>
        <p:spPr>
          <a:xfrm>
            <a:off x="631159" y="1664944"/>
            <a:ext cx="591582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fr-F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= ?</a:t>
            </a:r>
          </a:p>
          <a:p>
            <a:pPr algn="ctr"/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nombre le plus proche du résultat ?</a:t>
            </a:r>
          </a:p>
        </p:txBody>
      </p:sp>
      <p:pic>
        <p:nvPicPr>
          <p:cNvPr id="42" name="Image 4">
            <a:extLst>
              <a:ext uri="{FF2B5EF4-FFF2-40B4-BE49-F238E27FC236}">
                <a16:creationId xmlns:a16="http://schemas.microsoft.com/office/drawing/2014/main" xmlns="" id="{B1409F93-5760-3648-9B6D-7DE02846756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43" name="Group 3">
            <a:extLst>
              <a:ext uri="{FF2B5EF4-FFF2-40B4-BE49-F238E27FC236}">
                <a16:creationId xmlns:a16="http://schemas.microsoft.com/office/drawing/2014/main" xmlns="" id="{1EA228AB-1334-844C-9719-F50411C324C2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44" name="CustomShape 4">
              <a:extLst>
                <a:ext uri="{FF2B5EF4-FFF2-40B4-BE49-F238E27FC236}">
                  <a16:creationId xmlns:a16="http://schemas.microsoft.com/office/drawing/2014/main" xmlns="" id="{4CE8DFBE-016F-D94C-BF3B-BC3F5553010D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5" name="CustomShape 5">
              <a:extLst>
                <a:ext uri="{FF2B5EF4-FFF2-40B4-BE49-F238E27FC236}">
                  <a16:creationId xmlns:a16="http://schemas.microsoft.com/office/drawing/2014/main" xmlns="" id="{9EACA210-159A-794B-BC32-99F395AB472F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6" name="CustomShape 6">
              <a:extLst>
                <a:ext uri="{FF2B5EF4-FFF2-40B4-BE49-F238E27FC236}">
                  <a16:creationId xmlns:a16="http://schemas.microsoft.com/office/drawing/2014/main" xmlns="" id="{0A3D65B0-1633-884A-81D2-95B2C770EA3F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7" name="CustomShape 7">
              <a:extLst>
                <a:ext uri="{FF2B5EF4-FFF2-40B4-BE49-F238E27FC236}">
                  <a16:creationId xmlns:a16="http://schemas.microsoft.com/office/drawing/2014/main" xmlns="" id="{E70807CF-19E2-6647-A287-C1DB18149DBA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8" name="CustomShape 8">
              <a:extLst>
                <a:ext uri="{FF2B5EF4-FFF2-40B4-BE49-F238E27FC236}">
                  <a16:creationId xmlns:a16="http://schemas.microsoft.com/office/drawing/2014/main" xmlns="" id="{644801F4-D5FD-3344-8A4D-5A7C2F4EB41B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49" name="Group 3">
            <a:extLst>
              <a:ext uri="{FF2B5EF4-FFF2-40B4-BE49-F238E27FC236}">
                <a16:creationId xmlns:a16="http://schemas.microsoft.com/office/drawing/2014/main" xmlns="" id="{67303EAB-ADEF-3A45-B319-E882E7C96E9C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50" name="CustomShape 4">
              <a:extLst>
                <a:ext uri="{FF2B5EF4-FFF2-40B4-BE49-F238E27FC236}">
                  <a16:creationId xmlns:a16="http://schemas.microsoft.com/office/drawing/2014/main" xmlns="" id="{8F228987-E960-8F4A-B357-5A9334D6780E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6" name="CustomShape 5">
              <a:extLst>
                <a:ext uri="{FF2B5EF4-FFF2-40B4-BE49-F238E27FC236}">
                  <a16:creationId xmlns:a16="http://schemas.microsoft.com/office/drawing/2014/main" xmlns="" id="{048ED4D9-C8A0-F741-9E3C-BC79971969BC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4" name="CustomShape 6">
              <a:extLst>
                <a:ext uri="{FF2B5EF4-FFF2-40B4-BE49-F238E27FC236}">
                  <a16:creationId xmlns:a16="http://schemas.microsoft.com/office/drawing/2014/main" xmlns="" id="{BCDF8884-729E-F34E-AB0D-5D3A6EF4B6BF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5" name="CustomShape 7">
              <a:extLst>
                <a:ext uri="{FF2B5EF4-FFF2-40B4-BE49-F238E27FC236}">
                  <a16:creationId xmlns:a16="http://schemas.microsoft.com/office/drawing/2014/main" xmlns="" id="{73A1B7D3-2E1B-3B4B-8BC3-D0E2F7406A4D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6" name="CustomShape 8">
              <a:extLst>
                <a:ext uri="{FF2B5EF4-FFF2-40B4-BE49-F238E27FC236}">
                  <a16:creationId xmlns:a16="http://schemas.microsoft.com/office/drawing/2014/main" xmlns="" id="{F60F7DFB-8F90-C54F-8AF3-52F6EE862978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853EE25-7F0C-CE4A-BFDD-D7385D2A3356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CC57633-5753-6B4F-9237-B86F5D48D8FC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0CF7F23-8909-9C47-AC51-03105D54A26C}"/>
              </a:ext>
            </a:extLst>
          </p:cNvPr>
          <p:cNvSpPr/>
          <p:nvPr/>
        </p:nvSpPr>
        <p:spPr>
          <a:xfrm>
            <a:off x="8688926" y="393822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fr-FR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F594CA8-6D15-4942-B3CC-76505346D316}"/>
              </a:ext>
            </a:extLst>
          </p:cNvPr>
          <p:cNvSpPr/>
          <p:nvPr/>
        </p:nvSpPr>
        <p:spPr>
          <a:xfrm>
            <a:off x="8693644" y="4444809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fr-FR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D08D88-7B81-A442-920D-83AC9B75E637}"/>
              </a:ext>
            </a:extLst>
          </p:cNvPr>
          <p:cNvSpPr/>
          <p:nvPr/>
        </p:nvSpPr>
        <p:spPr>
          <a:xfrm>
            <a:off x="1952085" y="4006455"/>
            <a:ext cx="4046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= 3 000</a:t>
            </a:r>
            <a:endParaRPr lang="fr-F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48" y="117445"/>
            <a:ext cx="103442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D3AA9AB-7C89-6246-B663-F1113F8786D9}"/>
              </a:ext>
            </a:extLst>
          </p:cNvPr>
          <p:cNvSpPr/>
          <p:nvPr/>
        </p:nvSpPr>
        <p:spPr>
          <a:xfrm>
            <a:off x="10710220" y="2874073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fr-FR" sz="3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F2E83EF5-11FA-6E46-9BBA-B5D6B920514D}"/>
              </a:ext>
            </a:extLst>
          </p:cNvPr>
          <p:cNvSpPr/>
          <p:nvPr/>
        </p:nvSpPr>
        <p:spPr>
          <a:xfrm>
            <a:off x="10727875" y="341360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  <a:endParaRPr lang="fr-FR" sz="3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</a:t>
            </a:r>
            <a:endParaRPr lang="fr-FR" sz="3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873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170EFB0-0466-3540-8992-1FC3F1071FD8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653E772E-B910-B04F-9F4E-4A85F46C7E52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872B0811-DF5C-8B47-8F4B-44F177079DF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975D284C-6B06-8F47-80B5-68FA9CF097B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0A712DFD-D731-8C41-9D65-A74087BC8A53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99D4E2E8-E7E6-9E4B-B4EB-6DBE24AD08FD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B7E8135F-1837-FD48-A89E-DF19EB97152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ADC56B70-7553-1F42-A836-F8CDA5F211A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7AE66F5-350D-5247-BA6D-533B4C51322B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952B2043-A7C6-C140-B805-4E5CACE53EF1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31947952-3F5E-F347-967B-22FF8F4A43A0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40" name="Image 4">
            <a:extLst>
              <a:ext uri="{FF2B5EF4-FFF2-40B4-BE49-F238E27FC236}">
                <a16:creationId xmlns:a16="http://schemas.microsoft.com/office/drawing/2014/main" xmlns="" id="{B1B80821-5A9C-9742-8EA1-EFC814F2693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41" name="Group 3">
            <a:extLst>
              <a:ext uri="{FF2B5EF4-FFF2-40B4-BE49-F238E27FC236}">
                <a16:creationId xmlns:a16="http://schemas.microsoft.com/office/drawing/2014/main" xmlns="" id="{0D729E4A-E24F-1642-998E-2984D87CF5ED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42" name="CustomShape 4">
              <a:extLst>
                <a:ext uri="{FF2B5EF4-FFF2-40B4-BE49-F238E27FC236}">
                  <a16:creationId xmlns:a16="http://schemas.microsoft.com/office/drawing/2014/main" xmlns="" id="{3EE323BB-736E-9C49-9EBA-E4B73B2A9B83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3" name="CustomShape 5">
              <a:extLst>
                <a:ext uri="{FF2B5EF4-FFF2-40B4-BE49-F238E27FC236}">
                  <a16:creationId xmlns:a16="http://schemas.microsoft.com/office/drawing/2014/main" xmlns="" id="{A4EF97CA-3359-A74B-A8E2-C691D7FF2EEF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4" name="CustomShape 6">
              <a:extLst>
                <a:ext uri="{FF2B5EF4-FFF2-40B4-BE49-F238E27FC236}">
                  <a16:creationId xmlns:a16="http://schemas.microsoft.com/office/drawing/2014/main" xmlns="" id="{0E94FB67-B3DA-8C41-9D67-F90E22680178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5" name="CustomShape 7">
              <a:extLst>
                <a:ext uri="{FF2B5EF4-FFF2-40B4-BE49-F238E27FC236}">
                  <a16:creationId xmlns:a16="http://schemas.microsoft.com/office/drawing/2014/main" xmlns="" id="{47C08B3C-DEEE-E54B-90C1-711132F77BF8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6" name="CustomShape 8">
              <a:extLst>
                <a:ext uri="{FF2B5EF4-FFF2-40B4-BE49-F238E27FC236}">
                  <a16:creationId xmlns:a16="http://schemas.microsoft.com/office/drawing/2014/main" xmlns="" id="{AC33AF77-F9CA-BD48-ACCD-BFBBF3D6F94F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EB631F97-455B-3B4F-A015-E1F2B21F473A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48" name="CustomShape 4">
              <a:extLst>
                <a:ext uri="{FF2B5EF4-FFF2-40B4-BE49-F238E27FC236}">
                  <a16:creationId xmlns:a16="http://schemas.microsoft.com/office/drawing/2014/main" xmlns="" id="{F0DE66CF-06BD-C145-ACC0-664BC7CF1ADE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9" name="CustomShape 5">
              <a:extLst>
                <a:ext uri="{FF2B5EF4-FFF2-40B4-BE49-F238E27FC236}">
                  <a16:creationId xmlns:a16="http://schemas.microsoft.com/office/drawing/2014/main" xmlns="" id="{7C832E9C-FEE0-564B-BE0C-8EE451E8E7A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0" name="CustomShape 6">
              <a:extLst>
                <a:ext uri="{FF2B5EF4-FFF2-40B4-BE49-F238E27FC236}">
                  <a16:creationId xmlns:a16="http://schemas.microsoft.com/office/drawing/2014/main" xmlns="" id="{34B18139-8AFD-C345-8C01-87CAD54E4CAD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1" name="CustomShape 7">
              <a:extLst>
                <a:ext uri="{FF2B5EF4-FFF2-40B4-BE49-F238E27FC236}">
                  <a16:creationId xmlns:a16="http://schemas.microsoft.com/office/drawing/2014/main" xmlns="" id="{5AF53A8C-F622-2244-87F3-AEBAF7D0BAF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2" name="CustomShape 8">
              <a:extLst>
                <a:ext uri="{FF2B5EF4-FFF2-40B4-BE49-F238E27FC236}">
                  <a16:creationId xmlns:a16="http://schemas.microsoft.com/office/drawing/2014/main" xmlns="" id="{57A3A234-D7B3-A542-B146-E123168E8AE8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8E089E8-C4D6-C940-92A8-1DD4424B39D4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407FF44-8C89-A64B-9683-971438AA90D8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86A7F9C-0773-834F-8BE5-697AF2606A85}"/>
              </a:ext>
            </a:extLst>
          </p:cNvPr>
          <p:cNvSpPr/>
          <p:nvPr/>
        </p:nvSpPr>
        <p:spPr>
          <a:xfrm>
            <a:off x="8688926" y="393822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fr-FR" sz="32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87AC6FA-2439-9B41-915A-4D8640280160}"/>
              </a:ext>
            </a:extLst>
          </p:cNvPr>
          <p:cNvSpPr/>
          <p:nvPr/>
        </p:nvSpPr>
        <p:spPr>
          <a:xfrm>
            <a:off x="8693644" y="4444809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fr-FR" sz="3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F2E83EF5-11FA-6E46-9BBA-B5D6B920514D}"/>
              </a:ext>
            </a:extLst>
          </p:cNvPr>
          <p:cNvSpPr/>
          <p:nvPr/>
        </p:nvSpPr>
        <p:spPr>
          <a:xfrm>
            <a:off x="10727875" y="341360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  <a:endParaRPr lang="fr-FR" sz="320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BA134357-8BA2-424F-AB38-E615369440EF}"/>
              </a:ext>
            </a:extLst>
          </p:cNvPr>
          <p:cNvSpPr txBox="1"/>
          <p:nvPr/>
        </p:nvSpPr>
        <p:spPr>
          <a:xfrm>
            <a:off x="891225" y="2446746"/>
            <a:ext cx="5829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Avoir 50 € c’est comme avoir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pièces de 50 centimes.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F8A0AD9-1E75-A54C-B821-72F95AB12491}"/>
              </a:ext>
            </a:extLst>
          </p:cNvPr>
          <p:cNvSpPr/>
          <p:nvPr/>
        </p:nvSpPr>
        <p:spPr>
          <a:xfrm>
            <a:off x="10759135" y="3914843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000" y="171686"/>
            <a:ext cx="118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D3AA9AB-7C89-6246-B663-F1113F8786D9}"/>
              </a:ext>
            </a:extLst>
          </p:cNvPr>
          <p:cNvSpPr/>
          <p:nvPr/>
        </p:nvSpPr>
        <p:spPr>
          <a:xfrm>
            <a:off x="10710220" y="2874073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fr-FR" sz="3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</a:t>
            </a:r>
            <a:endParaRPr lang="fr-FR" sz="3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0974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" name="AutoShape 2" descr="SVG &gt; coureur dessin isolé - Image et icône SVG gratuite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" name="Image 4">
            <a:extLst>
              <a:ext uri="{FF2B5EF4-FFF2-40B4-BE49-F238E27FC236}">
                <a16:creationId xmlns:a16="http://schemas.microsoft.com/office/drawing/2014/main" xmlns="" id="{44C796F7-6DA3-D847-AC60-5EFDB1FC1F8F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42" name="Group 3">
            <a:extLst>
              <a:ext uri="{FF2B5EF4-FFF2-40B4-BE49-F238E27FC236}">
                <a16:creationId xmlns:a16="http://schemas.microsoft.com/office/drawing/2014/main" xmlns="" id="{FC2AFA68-E86D-544C-89AF-35403060BF67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43" name="CustomShape 4">
              <a:extLst>
                <a:ext uri="{FF2B5EF4-FFF2-40B4-BE49-F238E27FC236}">
                  <a16:creationId xmlns:a16="http://schemas.microsoft.com/office/drawing/2014/main" xmlns="" id="{660B993C-01C8-AA4D-B1F8-12B17ECFE831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4" name="CustomShape 5">
              <a:extLst>
                <a:ext uri="{FF2B5EF4-FFF2-40B4-BE49-F238E27FC236}">
                  <a16:creationId xmlns:a16="http://schemas.microsoft.com/office/drawing/2014/main" xmlns="" id="{99F572FC-502F-FF43-B268-5DAA004B6B9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5" name="CustomShape 6">
              <a:extLst>
                <a:ext uri="{FF2B5EF4-FFF2-40B4-BE49-F238E27FC236}">
                  <a16:creationId xmlns:a16="http://schemas.microsoft.com/office/drawing/2014/main" xmlns="" id="{0757C30C-35EA-2840-A0DD-34915E4DBFA6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6" name="CustomShape 7">
              <a:extLst>
                <a:ext uri="{FF2B5EF4-FFF2-40B4-BE49-F238E27FC236}">
                  <a16:creationId xmlns:a16="http://schemas.microsoft.com/office/drawing/2014/main" xmlns="" id="{A0076E97-D52A-194B-8963-EBE211ED43C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7" name="CustomShape 8">
              <a:extLst>
                <a:ext uri="{FF2B5EF4-FFF2-40B4-BE49-F238E27FC236}">
                  <a16:creationId xmlns:a16="http://schemas.microsoft.com/office/drawing/2014/main" xmlns="" id="{FADE0736-039D-824A-9B34-52219F01FA54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xmlns="" id="{6DF5D3A2-9233-5441-94AF-2D338F205CF2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49" name="CustomShape 4">
              <a:extLst>
                <a:ext uri="{FF2B5EF4-FFF2-40B4-BE49-F238E27FC236}">
                  <a16:creationId xmlns:a16="http://schemas.microsoft.com/office/drawing/2014/main" xmlns="" id="{474E0776-2A2C-E341-A2F6-D36D15402BE7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0" name="CustomShape 5">
              <a:extLst>
                <a:ext uri="{FF2B5EF4-FFF2-40B4-BE49-F238E27FC236}">
                  <a16:creationId xmlns:a16="http://schemas.microsoft.com/office/drawing/2014/main" xmlns="" id="{ECBAD27D-710B-7B4C-8C8D-56DC778137A5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6" name="CustomShape 6">
              <a:extLst>
                <a:ext uri="{FF2B5EF4-FFF2-40B4-BE49-F238E27FC236}">
                  <a16:creationId xmlns:a16="http://schemas.microsoft.com/office/drawing/2014/main" xmlns="" id="{45AEF4D0-7E15-394D-8AF3-2B57EF21DB14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1" name="CustomShape 7">
              <a:extLst>
                <a:ext uri="{FF2B5EF4-FFF2-40B4-BE49-F238E27FC236}">
                  <a16:creationId xmlns:a16="http://schemas.microsoft.com/office/drawing/2014/main" xmlns="" id="{06CA653E-648D-9B42-B487-662C49D499E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2" name="CustomShape 8">
              <a:extLst>
                <a:ext uri="{FF2B5EF4-FFF2-40B4-BE49-F238E27FC236}">
                  <a16:creationId xmlns:a16="http://schemas.microsoft.com/office/drawing/2014/main" xmlns="" id="{252AF808-4C02-7A43-AC6B-D9549BB878D7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6BB6CDDC-CC63-9945-B515-2D1006CEA1CA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fr-FR" sz="3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45CAE24-2765-C04F-843F-062BEE4C211F}"/>
              </a:ext>
            </a:extLst>
          </p:cNvPr>
          <p:cNvSpPr/>
          <p:nvPr/>
        </p:nvSpPr>
        <p:spPr>
          <a:xfrm>
            <a:off x="8688926" y="341294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fr-FR" sz="3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21AF3AF-CB50-2C4D-96CC-FFF72DA71B3F}"/>
              </a:ext>
            </a:extLst>
          </p:cNvPr>
          <p:cNvSpPr/>
          <p:nvPr/>
        </p:nvSpPr>
        <p:spPr>
          <a:xfrm>
            <a:off x="8688926" y="3938224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endParaRPr lang="fr-FR" sz="32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1697E71-2818-1F40-B640-32A8522A3FAD}"/>
              </a:ext>
            </a:extLst>
          </p:cNvPr>
          <p:cNvSpPr/>
          <p:nvPr/>
        </p:nvSpPr>
        <p:spPr>
          <a:xfrm>
            <a:off x="8693644" y="4444809"/>
            <a:ext cx="1020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fr-FR" sz="3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0BBF45AC-4770-684C-82F2-89214D96EE8E}"/>
              </a:ext>
            </a:extLst>
          </p:cNvPr>
          <p:cNvSpPr/>
          <p:nvPr/>
        </p:nvSpPr>
        <p:spPr>
          <a:xfrm>
            <a:off x="10727875" y="341360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  <a:endParaRPr lang="fr-FR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827FA40-5249-9245-A3AF-3C249F3B8D82}"/>
              </a:ext>
            </a:extLst>
          </p:cNvPr>
          <p:cNvSpPr/>
          <p:nvPr/>
        </p:nvSpPr>
        <p:spPr>
          <a:xfrm>
            <a:off x="10759135" y="3914843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320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B59CAF00-2274-904D-BEC1-F00F8605772A}"/>
              </a:ext>
            </a:extLst>
          </p:cNvPr>
          <p:cNvSpPr txBox="1"/>
          <p:nvPr/>
        </p:nvSpPr>
        <p:spPr>
          <a:xfrm>
            <a:off x="791196" y="1399798"/>
            <a:ext cx="6380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gagner la partie d’Escape Game, Marc doit atteindre 300 points. Il a obtenu 150 points et 125 points.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de points doit-il encore obtenir pour gagner la partie ?</a:t>
            </a:r>
          </a:p>
        </p:txBody>
      </p:sp>
      <p:graphicFrame>
        <p:nvGraphicFramePr>
          <p:cNvPr id="73" name="Tableau 72">
            <a:extLst>
              <a:ext uri="{FF2B5EF4-FFF2-40B4-BE49-F238E27FC236}">
                <a16:creationId xmlns:a16="http://schemas.microsoft.com/office/drawing/2014/main" xmlns="" id="{7C90262D-2860-164D-BFA5-ABA4B5B7604C}"/>
              </a:ext>
            </a:extLst>
          </p:cNvPr>
          <p:cNvGraphicFramePr>
            <a:graphicFrameLocks noGrp="1"/>
          </p:cNvGraphicFramePr>
          <p:nvPr/>
        </p:nvGraphicFramePr>
        <p:xfrm>
          <a:off x="1517217" y="4936554"/>
          <a:ext cx="338788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294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1129294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  <a:gridCol w="1129294">
                  <a:extLst>
                    <a:ext uri="{9D8B030D-6E8A-4147-A177-3AD203B41FA5}">
                      <a16:colId xmlns:a16="http://schemas.microsoft.com/office/drawing/2014/main" xmlns="" val="742532092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rgbClr val="FF0000"/>
                        </a:solidFill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74" name="ZoneTexte 73">
            <a:extLst>
              <a:ext uri="{FF2B5EF4-FFF2-40B4-BE49-F238E27FC236}">
                <a16:creationId xmlns:a16="http://schemas.microsoft.com/office/drawing/2014/main" xmlns="" id="{F46BF687-A4BB-8040-B57E-2EC3487EDC12}"/>
              </a:ext>
            </a:extLst>
          </p:cNvPr>
          <p:cNvSpPr txBox="1"/>
          <p:nvPr/>
        </p:nvSpPr>
        <p:spPr>
          <a:xfrm>
            <a:off x="2840183" y="3952849"/>
            <a:ext cx="130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Times" pitchFamily="2" charset="0"/>
              </a:rPr>
              <a:t>300</a:t>
            </a:r>
          </a:p>
        </p:txBody>
      </p:sp>
      <p:sp>
        <p:nvSpPr>
          <p:cNvPr id="75" name="Arc plein 74">
            <a:extLst>
              <a:ext uri="{FF2B5EF4-FFF2-40B4-BE49-F238E27FC236}">
                <a16:creationId xmlns:a16="http://schemas.microsoft.com/office/drawing/2014/main" xmlns="" id="{43525C05-4487-F74F-817C-E50797786BEB}"/>
              </a:ext>
            </a:extLst>
          </p:cNvPr>
          <p:cNvSpPr/>
          <p:nvPr/>
        </p:nvSpPr>
        <p:spPr>
          <a:xfrm>
            <a:off x="1819439" y="4614590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xmlns="" id="{AA9D4825-59F7-FC42-8929-940234BEAF13}"/>
              </a:ext>
            </a:extLst>
          </p:cNvPr>
          <p:cNvCxnSpPr>
            <a:cxnSpLocks/>
          </p:cNvCxnSpPr>
          <p:nvPr/>
        </p:nvCxnSpPr>
        <p:spPr>
          <a:xfrm flipH="1">
            <a:off x="3807504" y="4232094"/>
            <a:ext cx="785184" cy="652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xmlns="" id="{05D34B2A-D65C-3147-B9C6-2760EA70D6DA}"/>
              </a:ext>
            </a:extLst>
          </p:cNvPr>
          <p:cNvSpPr txBox="1"/>
          <p:nvPr/>
        </p:nvSpPr>
        <p:spPr>
          <a:xfrm>
            <a:off x="4675885" y="3983253"/>
            <a:ext cx="24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score à atteindre</a:t>
            </a:r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xmlns="" id="{E55B3DA4-0A77-BA46-A438-241D5BDF24E1}"/>
              </a:ext>
            </a:extLst>
          </p:cNvPr>
          <p:cNvCxnSpPr>
            <a:cxnSpLocks/>
          </p:cNvCxnSpPr>
          <p:nvPr/>
        </p:nvCxnSpPr>
        <p:spPr>
          <a:xfrm>
            <a:off x="4459296" y="5669470"/>
            <a:ext cx="216589" cy="45833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C44CAD71-9513-C54A-BFCF-DC0820F05416}"/>
              </a:ext>
            </a:extLst>
          </p:cNvPr>
          <p:cNvSpPr/>
          <p:nvPr/>
        </p:nvSpPr>
        <p:spPr>
          <a:xfrm>
            <a:off x="7684648" y="5791077"/>
            <a:ext cx="3098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– 275  =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xmlns="" id="{F96425D8-47FA-574D-8838-E2863FF276B9}"/>
              </a:ext>
            </a:extLst>
          </p:cNvPr>
          <p:cNvSpPr/>
          <p:nvPr/>
        </p:nvSpPr>
        <p:spPr>
          <a:xfrm>
            <a:off x="1517217" y="4924403"/>
            <a:ext cx="2235246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83FFA149-4473-9449-B124-FD49605F2CEC}"/>
              </a:ext>
            </a:extLst>
          </p:cNvPr>
          <p:cNvSpPr/>
          <p:nvPr/>
        </p:nvSpPr>
        <p:spPr>
          <a:xfrm>
            <a:off x="2230167" y="5686895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275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xmlns="" id="{8EF5031A-5934-E845-9AE8-C6BABCCA80D5}"/>
              </a:ext>
            </a:extLst>
          </p:cNvPr>
          <p:cNvSpPr txBox="1"/>
          <p:nvPr/>
        </p:nvSpPr>
        <p:spPr>
          <a:xfrm>
            <a:off x="3955439" y="4961584"/>
            <a:ext cx="6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xmlns="" id="{9C641CE3-21E8-A84B-AEA6-C0F40A93BD5C}"/>
              </a:ext>
            </a:extLst>
          </p:cNvPr>
          <p:cNvSpPr txBox="1"/>
          <p:nvPr/>
        </p:nvSpPr>
        <p:spPr>
          <a:xfrm>
            <a:off x="4697830" y="5898636"/>
            <a:ext cx="24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points manquants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76058143-F86C-E24D-B1E4-260169B045AB}"/>
              </a:ext>
            </a:extLst>
          </p:cNvPr>
          <p:cNvSpPr/>
          <p:nvPr/>
        </p:nvSpPr>
        <p:spPr>
          <a:xfrm>
            <a:off x="10794039" y="4437476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fr-FR" sz="3200" dirty="0"/>
          </a:p>
        </p:txBody>
      </p:sp>
      <p:pic>
        <p:nvPicPr>
          <p:cNvPr id="76" name="Picture 4">
            <a:extLst>
              <a:ext uri="{FF2B5EF4-FFF2-40B4-BE49-F238E27FC236}">
                <a16:creationId xmlns:a16="http://schemas.microsoft.com/office/drawing/2014/main" xmlns="" id="{39E63FD9-0304-A441-9116-4A664215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16" y="182329"/>
            <a:ext cx="1825484" cy="8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</a:t>
            </a:r>
            <a:endParaRPr lang="fr-FR" sz="32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5D3AA9AB-7C89-6246-B663-F1113F8786D9}"/>
              </a:ext>
            </a:extLst>
          </p:cNvPr>
          <p:cNvSpPr/>
          <p:nvPr/>
        </p:nvSpPr>
        <p:spPr>
          <a:xfrm>
            <a:off x="10710220" y="2874073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fr-FR" sz="3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787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105" grpId="0"/>
      <p:bldP spid="107" grpId="0"/>
      <p:bldP spid="108" grpId="0" animBg="1"/>
      <p:bldP spid="109" grpId="0"/>
      <p:bldP spid="110" grpId="0"/>
      <p:bldP spid="111" grpId="0"/>
      <p:bldP spid="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599011"/>
            <a:ext cx="9144000" cy="2387600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Série 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4195483"/>
            <a:ext cx="9573059" cy="941056"/>
          </a:xfrm>
        </p:spPr>
        <p:txBody>
          <a:bodyPr>
            <a:noAutofit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décimaux, grands nombres</a:t>
            </a:r>
          </a:p>
          <a:p>
            <a:endParaRPr lang="fr-FR" sz="48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FD6D0DE-E894-8B47-8FD4-BC234B5D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05981" y="2886676"/>
            <a:ext cx="891062" cy="8910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A97078E-E459-A049-9070-8CA51E6F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1413" y="2886676"/>
            <a:ext cx="891062" cy="89106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69ED468C-9BD8-5045-8717-C3B50ABA6B36}"/>
              </a:ext>
            </a:extLst>
          </p:cNvPr>
          <p:cNvSpPr txBox="1">
            <a:spLocks/>
          </p:cNvSpPr>
          <p:nvPr/>
        </p:nvSpPr>
        <p:spPr>
          <a:xfrm>
            <a:off x="363497" y="386002"/>
            <a:ext cx="4208503" cy="1384514"/>
          </a:xfrm>
          <a:prstGeom prst="rect">
            <a:avLst/>
          </a:prstGeom>
          <a:ln w="28575">
            <a:solidFill>
              <a:srgbClr val="AC83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  <a:endParaRPr lang="fr-FR" sz="4400" dirty="0">
              <a:solidFill>
                <a:srgbClr val="AC8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28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9" y="1551782"/>
            <a:ext cx="104601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2160904" y="2360294"/>
            <a:ext cx="797192" cy="2957410"/>
            <a:chOff x="1630440" y="1661400"/>
            <a:chExt cx="659160" cy="2445341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193" name="Group 7"/>
          <p:cNvGrpSpPr/>
          <p:nvPr/>
        </p:nvGrpSpPr>
        <p:grpSpPr>
          <a:xfrm>
            <a:off x="6110748" y="2356971"/>
            <a:ext cx="1081623" cy="2976408"/>
            <a:chOff x="4777554" y="1658652"/>
            <a:chExt cx="894341" cy="2461049"/>
          </a:xfrm>
        </p:grpSpPr>
        <p:sp>
          <p:nvSpPr>
            <p:cNvPr id="194" name="CustomShape 8"/>
            <p:cNvSpPr/>
            <p:nvPr/>
          </p:nvSpPr>
          <p:spPr>
            <a:xfrm>
              <a:off x="4842360" y="1658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5" name="CustomShape 9"/>
            <p:cNvSpPr/>
            <p:nvPr/>
          </p:nvSpPr>
          <p:spPr>
            <a:xfrm>
              <a:off x="4842360" y="2135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6" name="CustomShape 10"/>
            <p:cNvSpPr/>
            <p:nvPr/>
          </p:nvSpPr>
          <p:spPr>
            <a:xfrm>
              <a:off x="4842360" y="262836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4842360" y="31064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4777554" y="3597840"/>
              <a:ext cx="894341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6" name="CustomShape 13">
            <a:extLst>
              <a:ext uri="{FF2B5EF4-FFF2-40B4-BE49-F238E27FC236}">
                <a16:creationId xmlns:a16="http://schemas.microsoft.com/office/drawing/2014/main" xmlns="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7030A0"/>
                </a:solidFill>
                <a:latin typeface="+mj-lt"/>
              </a:rPr>
              <a:t>Série 2 : 10 questions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B3723FC-969D-3443-9167-A4BB1F99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0904" y="335982"/>
            <a:ext cx="1031597" cy="1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25273" y="1405880"/>
            <a:ext cx="5500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107,9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=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80" y="239972"/>
            <a:ext cx="1944000" cy="8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9766D086-2FFE-EA4E-83E4-2A9FFD957559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32" name="Diagramme 31">
              <a:extLst>
                <a:ext uri="{FF2B5EF4-FFF2-40B4-BE49-F238E27FC236}">
                  <a16:creationId xmlns:a16="http://schemas.microsoft.com/office/drawing/2014/main" xmlns="" id="{1ACC7A6A-FFDF-CF46-A221-C1976D819F1E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36E2C88-A9AB-D74E-8C78-6C7B874B1962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CE95065-2ED9-C94C-8534-49E053437B52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5D7CE1F-6D52-5446-A53B-6B69545FCA25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D72728CD-9D17-5A46-B4CF-22F4116BFAA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CD55A738-420F-7A46-81F8-267399651E0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AE9D3785-04C2-3440-9028-CCB704E93D7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808AAD49-6932-1B41-BE54-999A9669E0C4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4C8734B8-9219-ED4F-9294-49E55330D6ED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36BD7FD1-DC63-8B4D-8189-2A1CA5C9A29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5D17C330-6E16-FB47-B4F1-52F42030A2C2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6CF9BDDC-4AE4-C346-A7AE-2B06386B5BE9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83F08D19-1B96-C649-87B3-C11DBEB090A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433DD09F-CFF0-9C4E-88AA-55562A5BD978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1563AAF4-0A92-3147-9CD7-B434F9768014}"/>
              </a:ext>
            </a:extLst>
          </p:cNvPr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72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87849" y="1517560"/>
            <a:ext cx="3648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fr-FR" sz="6000" dirty="0"/>
              <a:t>: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=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2" descr="Icône Comptabilité, calcul, calculatrice, math, bureau Gratuit de ...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11" y="219959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5BE361D-23E2-D046-9390-4FE64BA7AFAE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19" name="Diagramme 18">
              <a:extLst>
                <a:ext uri="{FF2B5EF4-FFF2-40B4-BE49-F238E27FC236}">
                  <a16:creationId xmlns:a16="http://schemas.microsoft.com/office/drawing/2014/main" xmlns="" id="{732194AA-4D01-454F-AEC5-F1F475F702DE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18FC8E9-BB11-0F4F-8608-DC5D9317BAE3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9C706B8-70BF-B942-9F2C-07648B9D71D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F033FD1-F601-964B-8ED0-C681346518F7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0A1F4F4-90A9-E144-9E70-47F472078FD5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F4D40E5C-D276-6547-94C2-B637282D465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7649FDAD-F6BB-394F-AA2B-80523260EA2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725B863F-953A-974F-88BD-CA28AC166AB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5C80BAC5-6104-BF48-8736-10ED6F54A35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BCC37CE-6FE5-5B4E-AF0E-69B7DACA208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F9DAEB99-8783-4947-AD71-DB1BDF5FB80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9E4F3A15-E635-3748-8C20-0D15A8436DF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64F254E0-AF69-F046-A55C-150EADA2C13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18C9EE5B-D97B-AF41-A8F0-7CCC4D9DB02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1B0EB6F-B391-BD49-B067-293AD0C0E83C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10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Série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entiers, divisibilité,</a:t>
            </a:r>
          </a:p>
          <a:p>
            <a:r>
              <a:rPr lang="fr-FR" sz="4800" dirty="0">
                <a:latin typeface="Comic Sans MS" panose="030F0702030302020204" pitchFamily="66" charset="0"/>
              </a:rPr>
              <a:t>problèmes additifs</a:t>
            </a:r>
          </a:p>
          <a:p>
            <a:endParaRPr lang="fr-FR"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FD6D0DE-E894-8B47-8FD4-BC234B5D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0452" y="2418668"/>
            <a:ext cx="891062" cy="8910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A97078E-E459-A049-9070-8CA51E6F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60488" y="2454623"/>
            <a:ext cx="891062" cy="89106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xmlns="" id="{00D4015B-1580-C74D-B08E-989BDCF14542}"/>
              </a:ext>
            </a:extLst>
          </p:cNvPr>
          <p:cNvSpPr txBox="1">
            <a:spLocks/>
          </p:cNvSpPr>
          <p:nvPr/>
        </p:nvSpPr>
        <p:spPr>
          <a:xfrm>
            <a:off x="363497" y="386002"/>
            <a:ext cx="4208503" cy="1384514"/>
          </a:xfrm>
          <a:prstGeom prst="rect">
            <a:avLst/>
          </a:prstGeom>
          <a:ln w="28575">
            <a:solidFill>
              <a:srgbClr val="AC83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  <a:endParaRPr lang="fr-FR" sz="4400" dirty="0">
              <a:solidFill>
                <a:srgbClr val="AC8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67624" y="1476190"/>
            <a:ext cx="4153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46,4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0242" name="Picture 2" descr="Ven 28 Sept 18 1 A 6 Les Chiffres De 0 à 10 Et Pogramme Socio ...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47" y="170127"/>
            <a:ext cx="1718945" cy="1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EFE6CE26-E1C0-C245-94D1-A988B9761651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32" name="Diagramme 31">
              <a:extLst>
                <a:ext uri="{FF2B5EF4-FFF2-40B4-BE49-F238E27FC236}">
                  <a16:creationId xmlns:a16="http://schemas.microsoft.com/office/drawing/2014/main" xmlns="" id="{3B76E924-9A5F-0A41-A2CF-268A413E98DF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285EDE5-3327-424D-B107-289E5A5D3B6D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155A40A-8503-9447-8E0B-2305685017A2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F5B944E-2831-584B-8653-257CFE547630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1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0545" y="1696283"/>
            <a:ext cx="10830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Laquelle de ces propositions est-elle correcte 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35" y="197691"/>
            <a:ext cx="144445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367031FE-D603-3F4F-BE59-457A893A69C8}"/>
              </a:ext>
            </a:extLst>
          </p:cNvPr>
          <p:cNvGrpSpPr/>
          <p:nvPr/>
        </p:nvGrpSpPr>
        <p:grpSpPr>
          <a:xfrm>
            <a:off x="2072614" y="2833051"/>
            <a:ext cx="7461336" cy="3288846"/>
            <a:chOff x="2242222" y="2833051"/>
            <a:chExt cx="8273377" cy="3288846"/>
          </a:xfrm>
        </p:grpSpPr>
        <p:graphicFrame>
          <p:nvGraphicFramePr>
            <p:cNvPr id="4" name="Diagramme 3">
              <a:extLst>
                <a:ext uri="{FF2B5EF4-FFF2-40B4-BE49-F238E27FC236}">
                  <a16:creationId xmlns:a16="http://schemas.microsoft.com/office/drawing/2014/main" xmlns="" id="{9A0DFC0D-7B91-8E44-B00B-1002165CA503}"/>
                </a:ext>
              </a:extLst>
            </p:cNvPr>
            <p:cNvGraphicFramePr/>
            <p:nvPr/>
          </p:nvGraphicFramePr>
          <p:xfrm>
            <a:off x="2242222" y="2833051"/>
            <a:ext cx="8273377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xmlns="" id="{54141B45-C0DA-3B45-A161-CF70759AA73B}"/>
                </a:ext>
              </a:extLst>
            </p:cNvPr>
            <p:cNvGrpSpPr/>
            <p:nvPr/>
          </p:nvGrpSpPr>
          <p:grpSpPr>
            <a:xfrm>
              <a:off x="2436161" y="3130355"/>
              <a:ext cx="813439" cy="2767807"/>
              <a:chOff x="2436161" y="3130355"/>
              <a:chExt cx="813439" cy="276780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097BD1F-76F4-C546-9FB9-FFDC2C9AC1FA}"/>
                  </a:ext>
                </a:extLst>
              </p:cNvPr>
              <p:cNvSpPr/>
              <p:nvPr/>
            </p:nvSpPr>
            <p:spPr>
              <a:xfrm>
                <a:off x="2436161" y="3130355"/>
                <a:ext cx="5918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fr-FR" sz="4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EC39E6C-13B7-5244-8B99-2AF7DBAA2000}"/>
                  </a:ext>
                </a:extLst>
              </p:cNvPr>
              <p:cNvSpPr/>
              <p:nvPr/>
            </p:nvSpPr>
            <p:spPr>
              <a:xfrm>
                <a:off x="2688228" y="4123531"/>
                <a:ext cx="561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fr-FR" sz="4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0F7DD997-635B-5644-BA9A-54A278B1B877}"/>
                  </a:ext>
                </a:extLst>
              </p:cNvPr>
              <p:cNvSpPr/>
              <p:nvPr/>
            </p:nvSpPr>
            <p:spPr>
              <a:xfrm>
                <a:off x="2472019" y="5128721"/>
                <a:ext cx="561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fr-FR" sz="4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78E1027C-E44F-4045-857A-14BC670CBFAB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2BFAB705-EC9E-9448-B34F-62B0B71A5B0D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05DB51A0-C188-3D4D-A59F-09C867901197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267E3684-9C98-E24D-9055-526C4703728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78279BAE-0D4B-4849-AD25-6EC7EDDD9CBB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27DD7478-2DFF-954B-9FAC-0890A6E01420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058295F1-F128-7E4A-BD3E-4F16F33ACCA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1753226B-3AE9-0D49-A955-8584E77DF5AE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A7A4E44D-B51A-924F-9CC1-C9EF06DA004C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20137DCD-8A37-A345-9442-7E29B526FC7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0C864754-AFAF-2F49-B405-5166A4C6B779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1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47AB69AD-8F50-224F-A6DD-FE79F6EA7AB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xmlns="" id="{4CA3C12C-905A-6A46-9B91-CE6841ECC40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08D149AD-DC1A-CC41-9063-1961CDF9631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8B9E0F9A-ADC8-0549-8F81-DA1F79328159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0A999FD0-EE0F-2E49-A1CC-1308C2A3B7DE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F5351F51-7771-F346-96A9-6B7D3080FF6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5FD717C4-15E5-714A-9FC5-D56B9DBCC35B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94BE1F74-252A-3C41-9E93-CACF82734BEA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99C3D8B0-7376-6942-A8FC-8996079A4E26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3B2BC311-21CA-A044-83C9-F9CC642CDE29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6D78B39D-9415-7F46-9368-87037C2F350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7F4F007-23BD-4040-BB85-EB54F13A3AA5}"/>
              </a:ext>
            </a:extLst>
          </p:cNvPr>
          <p:cNvSpPr txBox="1"/>
          <p:nvPr/>
        </p:nvSpPr>
        <p:spPr>
          <a:xfrm>
            <a:off x="963109" y="1238200"/>
            <a:ext cx="892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nombre est indiqué par la flèche?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DE5D7209-4D30-644B-946F-663FB347B616}"/>
              </a:ext>
            </a:extLst>
          </p:cNvPr>
          <p:cNvCxnSpPr/>
          <p:nvPr/>
        </p:nvCxnSpPr>
        <p:spPr>
          <a:xfrm flipV="1">
            <a:off x="693683" y="3022484"/>
            <a:ext cx="10216055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08E944D-C1FD-6F4C-AAA3-90839A102322}"/>
              </a:ext>
            </a:extLst>
          </p:cNvPr>
          <p:cNvCxnSpPr/>
          <p:nvPr/>
        </p:nvCxnSpPr>
        <p:spPr>
          <a:xfrm>
            <a:off x="1440000" y="2797923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F3851854-9DAE-FF43-A235-375E16BD635F}"/>
              </a:ext>
            </a:extLst>
          </p:cNvPr>
          <p:cNvCxnSpPr/>
          <p:nvPr/>
        </p:nvCxnSpPr>
        <p:spPr>
          <a:xfrm>
            <a:off x="3058593" y="2825633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64905AFF-49BE-5A47-8E4E-62A060809073}"/>
              </a:ext>
            </a:extLst>
          </p:cNvPr>
          <p:cNvCxnSpPr/>
          <p:nvPr/>
        </p:nvCxnSpPr>
        <p:spPr>
          <a:xfrm>
            <a:off x="4680000" y="2797923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A9598E47-DD31-1B47-B516-DAE3437C9573}"/>
              </a:ext>
            </a:extLst>
          </p:cNvPr>
          <p:cNvCxnSpPr/>
          <p:nvPr/>
        </p:nvCxnSpPr>
        <p:spPr>
          <a:xfrm>
            <a:off x="6300000" y="2825633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04A1692F-851E-8944-BD0C-FC30B85B0029}"/>
              </a:ext>
            </a:extLst>
          </p:cNvPr>
          <p:cNvCxnSpPr/>
          <p:nvPr/>
        </p:nvCxnSpPr>
        <p:spPr>
          <a:xfrm>
            <a:off x="7920000" y="2797923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B4B81741-119D-A94A-B488-BDCD38083078}"/>
              </a:ext>
            </a:extLst>
          </p:cNvPr>
          <p:cNvCxnSpPr/>
          <p:nvPr/>
        </p:nvCxnSpPr>
        <p:spPr>
          <a:xfrm>
            <a:off x="9540000" y="2825633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24EC111D-4A17-234F-A1C9-0D5943CF14C1}"/>
              </a:ext>
            </a:extLst>
          </p:cNvPr>
          <p:cNvSpPr txBox="1"/>
          <p:nvPr/>
        </p:nvSpPr>
        <p:spPr>
          <a:xfrm>
            <a:off x="1116408" y="2171092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F0688A7D-A84D-7A4F-AF52-4EFDAB7817BA}"/>
              </a:ext>
            </a:extLst>
          </p:cNvPr>
          <p:cNvSpPr txBox="1"/>
          <p:nvPr/>
        </p:nvSpPr>
        <p:spPr>
          <a:xfrm>
            <a:off x="4336613" y="2198802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D5B822B5-25DA-704E-B567-69C58BAA5DF4}"/>
              </a:ext>
            </a:extLst>
          </p:cNvPr>
          <p:cNvSpPr txBox="1"/>
          <p:nvPr/>
        </p:nvSpPr>
        <p:spPr>
          <a:xfrm>
            <a:off x="7601565" y="2198802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38C3AFCD-E80E-974C-821C-A652FC498CBB}"/>
              </a:ext>
            </a:extLst>
          </p:cNvPr>
          <p:cNvGrpSpPr/>
          <p:nvPr/>
        </p:nvGrpSpPr>
        <p:grpSpPr>
          <a:xfrm>
            <a:off x="1758791" y="2898477"/>
            <a:ext cx="980618" cy="252000"/>
            <a:chOff x="1758791" y="4408145"/>
            <a:chExt cx="980618" cy="252000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BA6BD396-C749-BA4F-BEE0-C9E89BAE64C8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077DBE3F-43FA-A846-A0A4-21BEA92FF7BB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AA2296B0-6F3C-834C-AE6C-BB91418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2A3F97C4-EDFE-EE4F-BD7E-5B31D4E8DD0A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384BACD8-FB2F-4043-8676-B2E4B8D1F6A1}"/>
              </a:ext>
            </a:extLst>
          </p:cNvPr>
          <p:cNvGrpSpPr/>
          <p:nvPr/>
        </p:nvGrpSpPr>
        <p:grpSpPr>
          <a:xfrm>
            <a:off x="3379324" y="2898477"/>
            <a:ext cx="980618" cy="252000"/>
            <a:chOff x="1758791" y="4408145"/>
            <a:chExt cx="980618" cy="252000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xmlns="" id="{E1E91A5C-5D49-D041-A46C-E571D2817AAE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xmlns="" id="{E7C30232-0B9E-0444-A43E-6272EC2FFEA5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xmlns="" id="{708CCF7A-690B-E244-A07F-7B72C434A90B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xmlns="" id="{C6701523-0EF5-9146-B3E6-2C9C5C9932D7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xmlns="" id="{2B4D5376-91F6-B64E-81C1-7D589B76174C}"/>
              </a:ext>
            </a:extLst>
          </p:cNvPr>
          <p:cNvGrpSpPr/>
          <p:nvPr/>
        </p:nvGrpSpPr>
        <p:grpSpPr>
          <a:xfrm>
            <a:off x="4999649" y="2898477"/>
            <a:ext cx="980618" cy="252000"/>
            <a:chOff x="1758791" y="4408145"/>
            <a:chExt cx="980618" cy="252000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xmlns="" id="{6AEF43E9-DE9E-D744-8FB1-D0F16F6A23A7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xmlns="" id="{2E4012AF-FFEB-C645-B8C6-27D3B47256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xmlns="" id="{21FBFCBE-CE9F-1544-92D9-310F572B803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xmlns="" id="{31AA0993-DD19-B74E-ABF8-9E9333EA55DE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CCFDA9B3-E1C3-AD4D-B6F2-98694E8DF2ED}"/>
              </a:ext>
            </a:extLst>
          </p:cNvPr>
          <p:cNvGrpSpPr/>
          <p:nvPr/>
        </p:nvGrpSpPr>
        <p:grpSpPr>
          <a:xfrm>
            <a:off x="6625258" y="2892271"/>
            <a:ext cx="980618" cy="252000"/>
            <a:chOff x="1758791" y="4408145"/>
            <a:chExt cx="980618" cy="252000"/>
          </a:xfrm>
        </p:grpSpPr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xmlns="" id="{32E548AF-4B9C-8E48-84F2-E63653843A17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xmlns="" id="{D40DB02A-5FFC-C34A-8DB0-11188D75CCEB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xmlns="" id="{EF4DE2AF-F7F8-9F4B-B507-835934691686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xmlns="" id="{2DEB1AD4-4E5D-A94A-BA8A-0F431BC6B28E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03F6E2EF-3BD0-3742-BABF-792EF33BB461}"/>
              </a:ext>
            </a:extLst>
          </p:cNvPr>
          <p:cNvGrpSpPr/>
          <p:nvPr/>
        </p:nvGrpSpPr>
        <p:grpSpPr>
          <a:xfrm>
            <a:off x="8253717" y="2892271"/>
            <a:ext cx="980618" cy="252000"/>
            <a:chOff x="1758791" y="4408145"/>
            <a:chExt cx="980618" cy="252000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xmlns="" id="{5B66B545-CF6F-724B-9069-0034400EC2B4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xmlns="" id="{0356BD45-0612-6B42-9E46-6A82E6F1637D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xmlns="" id="{7474A20C-CA77-584C-AAF2-9BF99E5FB0E2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xmlns="" id="{D18FC9A5-EBFD-354C-AC8D-DF3C1FE50FC0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xmlns="" id="{A6E3CA88-4EF9-6E42-8085-6074DF60350A}"/>
              </a:ext>
            </a:extLst>
          </p:cNvPr>
          <p:cNvGrpSpPr/>
          <p:nvPr/>
        </p:nvGrpSpPr>
        <p:grpSpPr>
          <a:xfrm>
            <a:off x="9845665" y="2892271"/>
            <a:ext cx="980618" cy="252000"/>
            <a:chOff x="1758791" y="4408145"/>
            <a:chExt cx="980618" cy="252000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xmlns="" id="{1793E27B-FA69-9643-AAFD-09B09DD054D1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xmlns="" id="{F9A8E257-EB40-E647-8455-FFC32BA68C58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xmlns="" id="{E137031B-4E4A-024F-A5B1-573C404D57D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xmlns="" id="{C0875BD8-FA1B-A24A-8802-70CF0FC36419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xmlns="" id="{FBB3730A-A6A6-ED4B-A5BB-B737E5D4CFB4}"/>
              </a:ext>
            </a:extLst>
          </p:cNvPr>
          <p:cNvCxnSpPr>
            <a:cxnSpLocks/>
          </p:cNvCxnSpPr>
          <p:nvPr/>
        </p:nvCxnSpPr>
        <p:spPr>
          <a:xfrm flipH="1">
            <a:off x="7279228" y="2169466"/>
            <a:ext cx="4473" cy="674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e 79">
            <a:extLst>
              <a:ext uri="{FF2B5EF4-FFF2-40B4-BE49-F238E27FC236}">
                <a16:creationId xmlns:a16="http://schemas.microsoft.com/office/drawing/2014/main" xmlns="" id="{320ED73B-EF8D-D346-AF0C-1A3B06310F30}"/>
              </a:ext>
            </a:extLst>
          </p:cNvPr>
          <p:cNvGrpSpPr/>
          <p:nvPr/>
        </p:nvGrpSpPr>
        <p:grpSpPr>
          <a:xfrm>
            <a:off x="3118998" y="3326687"/>
            <a:ext cx="4612459" cy="3288846"/>
            <a:chOff x="2931340" y="2648505"/>
            <a:chExt cx="4612459" cy="3288846"/>
          </a:xfrm>
        </p:grpSpPr>
        <p:graphicFrame>
          <p:nvGraphicFramePr>
            <p:cNvPr id="81" name="Diagramme 80">
              <a:extLst>
                <a:ext uri="{FF2B5EF4-FFF2-40B4-BE49-F238E27FC236}">
                  <a16:creationId xmlns:a16="http://schemas.microsoft.com/office/drawing/2014/main" xmlns="" id="{16202773-F449-E341-AE93-D6CA2F4ED5DD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2631AD76-BA2E-BB46-B599-33055F7A8F54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1A25CBDB-6169-2743-B1C0-A492BC81DD76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BA6B050F-26FD-704F-AA58-6A7718FEE47D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C466E3E1-E1DD-0C42-B011-6D3B4669805F}"/>
              </a:ext>
            </a:extLst>
          </p:cNvPr>
          <p:cNvCxnSpPr>
            <a:cxnSpLocks/>
          </p:cNvCxnSpPr>
          <p:nvPr/>
        </p:nvCxnSpPr>
        <p:spPr>
          <a:xfrm>
            <a:off x="794266" y="2887923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xmlns="" id="{4CAE299B-0BC0-2748-BD8F-7BF8A6C89F7C}"/>
              </a:ext>
            </a:extLst>
          </p:cNvPr>
          <p:cNvCxnSpPr>
            <a:cxnSpLocks/>
          </p:cNvCxnSpPr>
          <p:nvPr/>
        </p:nvCxnSpPr>
        <p:spPr>
          <a:xfrm>
            <a:off x="1118677" y="2887923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pic>
        <p:nvPicPr>
          <p:cNvPr id="19458" name="Picture 2" descr="Chiffres Arabes Stylisés Comme Si Soufflé Loin Illustration de ...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94" y="163157"/>
            <a:ext cx="1476000" cy="10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62E3D931-BD38-7A4D-97AD-F3A90C6B2F37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455D771B-DEE0-A049-8F1F-23E5443D9DFE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EE97CDD7-3CE0-1E40-A13B-76A988B8C8C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6A8A82DF-7D42-0748-B0D4-57AFB6C1B76B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482D8036-369D-7046-8591-5C223919A5CA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1AAECF78-47D7-8B45-8438-AD7C24809B1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DFB62261-5324-EF48-948D-041F5A9EECF1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AE859576-C8EC-6747-B3DD-DCE3F495C973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19179B61-AEBA-7440-8C1C-1335587FD679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6542231A-689B-FC41-B242-3346D3D2795A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F02799BF-F13C-E945-B285-4B627AA5FAD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DE17849-371B-8F49-B955-7B7D97AED320}"/>
              </a:ext>
            </a:extLst>
          </p:cNvPr>
          <p:cNvSpPr txBox="1"/>
          <p:nvPr/>
        </p:nvSpPr>
        <p:spPr>
          <a:xfrm>
            <a:off x="3231046" y="1476218"/>
            <a:ext cx="4807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16,45 – 6,1 = ?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D3DF86BA-4010-2C41-9CBB-B4E6F1228BF0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33" name="Diagramme 32">
              <a:extLst>
                <a:ext uri="{FF2B5EF4-FFF2-40B4-BE49-F238E27FC236}">
                  <a16:creationId xmlns:a16="http://schemas.microsoft.com/office/drawing/2014/main" xmlns="" id="{5BF98602-4DDD-6A4B-B401-9776F12CDC7C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B8A0A00-63EE-9546-90A1-8F042D302311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FAFD00D-EC79-9E49-8CF7-1201DE43094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4142914-87A7-7441-AA79-4865C8F0BDC0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7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DE17849-371B-8F49-B955-7B7D97AED320}"/>
              </a:ext>
            </a:extLst>
          </p:cNvPr>
          <p:cNvSpPr txBox="1"/>
          <p:nvPr/>
        </p:nvSpPr>
        <p:spPr>
          <a:xfrm>
            <a:off x="3747121" y="1241205"/>
            <a:ext cx="48125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1,92 </a:t>
            </a:r>
            <a:r>
              <a:rPr lang="fr-FR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10,23 = 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D3DF86BA-4010-2C41-9CBB-B4E6F1228BF0}"/>
              </a:ext>
            </a:extLst>
          </p:cNvPr>
          <p:cNvGrpSpPr/>
          <p:nvPr/>
        </p:nvGrpSpPr>
        <p:grpSpPr>
          <a:xfrm>
            <a:off x="2960307" y="3159443"/>
            <a:ext cx="4612459" cy="3288846"/>
            <a:chOff x="2931340" y="2648505"/>
            <a:chExt cx="4612459" cy="3288846"/>
          </a:xfrm>
        </p:grpSpPr>
        <p:graphicFrame>
          <p:nvGraphicFramePr>
            <p:cNvPr id="33" name="Diagramme 32">
              <a:extLst>
                <a:ext uri="{FF2B5EF4-FFF2-40B4-BE49-F238E27FC236}">
                  <a16:creationId xmlns:a16="http://schemas.microsoft.com/office/drawing/2014/main" xmlns="" id="{5BF98602-4DDD-6A4B-B401-9776F12CDC7C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B8A0A00-63EE-9546-90A1-8F042D302311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FAFD00D-EC79-9E49-8CF7-1201DE43094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4142914-87A7-7441-AA79-4865C8F0BDC0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777012B0-ABE9-4F40-9301-6D9AD76D962B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C1CD2D4-C591-A64A-ABB1-1F8932BB75C9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FCBD059E-7887-5047-9517-99A545B2912C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10A7E5D3-467B-1246-B801-668C64BF1E62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559A7F5C-14CF-304A-8FF1-7235A2A084F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xmlns="" id="{9F13D975-9C2A-4D40-974B-54BF17FDEC55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5D530127-19E5-A141-8933-D9F1EC1E177D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D190043C-499C-6540-8034-278BECE3121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7FBFA73C-5CC7-3040-B6E3-226EB59E3949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0C29D1D1-9F8E-AA42-B4D0-57D3E8CF4CB2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23A615D8-4C2F-EF48-9973-89D3F27163E2}"/>
              </a:ext>
            </a:extLst>
          </p:cNvPr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52" name="Picture 2" descr="La valeur des chiffres dans l'information - Club Presse Bordeaux">
            <a:extLst>
              <a:ext uri="{FF2B5EF4-FFF2-40B4-BE49-F238E27FC236}">
                <a16:creationId xmlns:a16="http://schemas.microsoft.com/office/drawing/2014/main" xmlns="" id="{ABB19941-9763-4E4D-891B-2E7A63F1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60" y="233224"/>
            <a:ext cx="1439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2E5B3D-F08D-EC44-88F9-01D6AD96D63F}"/>
              </a:ext>
            </a:extLst>
          </p:cNvPr>
          <p:cNvSpPr/>
          <p:nvPr/>
        </p:nvSpPr>
        <p:spPr>
          <a:xfrm>
            <a:off x="871701" y="2178285"/>
            <a:ext cx="1066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nombre le plus proche du résultat ?</a:t>
            </a:r>
          </a:p>
        </p:txBody>
      </p:sp>
    </p:spTree>
    <p:extLst>
      <p:ext uri="{BB962C8B-B14F-4D97-AF65-F5344CB8AC3E}">
        <p14:creationId xmlns:p14="http://schemas.microsoft.com/office/powerpoint/2010/main" val="41051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9713" y="1431444"/>
            <a:ext cx="1122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y a t-il de mm dans 1 km ?</a:t>
            </a:r>
          </a:p>
        </p:txBody>
      </p:sp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xmlns="" id="{06B1396D-1613-6341-B60D-8C8066A41D2F}"/>
              </a:ext>
            </a:extLst>
          </p:cNvPr>
          <p:cNvGraphicFramePr/>
          <p:nvPr/>
        </p:nvGraphicFramePr>
        <p:xfrm>
          <a:off x="2931340" y="2648505"/>
          <a:ext cx="5242634" cy="32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16025E4-D8F0-BF49-B325-89BFE83C1B31}"/>
              </a:ext>
            </a:extLst>
          </p:cNvPr>
          <p:cNvSpPr/>
          <p:nvPr/>
        </p:nvSpPr>
        <p:spPr>
          <a:xfrm>
            <a:off x="3125278" y="2945809"/>
            <a:ext cx="38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643FC6B-1049-334B-B067-46EF4C28A231}"/>
              </a:ext>
            </a:extLst>
          </p:cNvPr>
          <p:cNvSpPr/>
          <p:nvPr/>
        </p:nvSpPr>
        <p:spPr>
          <a:xfrm>
            <a:off x="3377345" y="393898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62150E8-B3F7-B141-9470-7AA95DFE4A57}"/>
              </a:ext>
            </a:extLst>
          </p:cNvPr>
          <p:cNvSpPr/>
          <p:nvPr/>
        </p:nvSpPr>
        <p:spPr>
          <a:xfrm>
            <a:off x="3161136" y="494417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9BA1E2F-07CD-3844-8012-6814CF7B1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510305" y="335250"/>
            <a:ext cx="1191433" cy="1171901"/>
          </a:xfrm>
          <a:prstGeom prst="rect">
            <a:avLst/>
          </a:prstGeom>
          <a:noFill/>
        </p:spPr>
      </p:pic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1FA0AF05-EB07-4A46-9A21-064D326D16EB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0964CD1B-A870-584A-8912-8B3BB0F351C7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DCE14BBD-4FC8-D74E-8093-5787CFF38CF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8D81CF86-3957-9147-8B31-E683D12348B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7D824A47-4ABF-654C-9A11-976245F9624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xmlns="" id="{2824AB75-704A-934D-BF9F-0406D105FFE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40F33A74-89F3-5148-9C6B-357E0AAD55E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1A045A3C-654B-0342-9D15-E5027DF5E000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xmlns="" id="{572FA366-FAEA-1E4F-ACC0-7ACE569EA1EA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6D6D73A4-AFD8-834D-A57C-3780A6160EC3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AB70118E-7592-6E4B-BCF7-45605F7348FD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0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28" grpId="0"/>
      <p:bldP spid="29" grpId="0"/>
      <p:bldP spid="30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pic>
        <p:nvPicPr>
          <p:cNvPr id="9218" name="Picture 2" descr="Club des Joyeuses du 7 Février 2018 - Guadeloupe.fr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216252"/>
            <a:ext cx="156246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Diagramme 31">
            <a:extLst>
              <a:ext uri="{FF2B5EF4-FFF2-40B4-BE49-F238E27FC236}">
                <a16:creationId xmlns:a16="http://schemas.microsoft.com/office/drawing/2014/main" xmlns="" id="{B0BEF72C-4DAC-AF48-85E1-D24EFA933302}"/>
              </a:ext>
            </a:extLst>
          </p:cNvPr>
          <p:cNvGraphicFramePr/>
          <p:nvPr/>
        </p:nvGraphicFramePr>
        <p:xfrm>
          <a:off x="2931340" y="2648505"/>
          <a:ext cx="6132180" cy="32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0992DC9-92E6-1C4E-B2E1-6B8505D5DD72}"/>
              </a:ext>
            </a:extLst>
          </p:cNvPr>
          <p:cNvSpPr/>
          <p:nvPr/>
        </p:nvSpPr>
        <p:spPr>
          <a:xfrm>
            <a:off x="3125278" y="2945809"/>
            <a:ext cx="38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551E0C9-A43C-984F-9045-E2301F532A54}"/>
              </a:ext>
            </a:extLst>
          </p:cNvPr>
          <p:cNvSpPr/>
          <p:nvPr/>
        </p:nvSpPr>
        <p:spPr>
          <a:xfrm>
            <a:off x="3377345" y="393898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B9B3AC1-7635-5346-A647-B805769CB4BB}"/>
              </a:ext>
            </a:extLst>
          </p:cNvPr>
          <p:cNvSpPr/>
          <p:nvPr/>
        </p:nvSpPr>
        <p:spPr>
          <a:xfrm>
            <a:off x="3161136" y="494417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7EFA060B-B731-3F4B-AF7D-DF83465B385A}"/>
              </a:ext>
            </a:extLst>
          </p:cNvPr>
          <p:cNvSpPr txBox="1"/>
          <p:nvPr/>
        </p:nvSpPr>
        <p:spPr>
          <a:xfrm>
            <a:off x="977750" y="1583662"/>
            <a:ext cx="1083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Écris le nombre ...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811D4039-BDED-0D48-BC71-87D21E43CA3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A9464CC0-276C-9E42-AE53-9B0648DA64FB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6934D84D-532E-F642-859D-27E7B3040C15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AE3CB65F-B66F-DA4F-879E-4CFADE60345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3852039C-D309-544C-B8E3-CD91AD8AC3C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4FAEEA8A-B13E-7241-83DF-E6002538BE3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809BCA71-1CC6-E14B-9266-786FE499581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E36743FF-C7BA-CC4D-83EB-176257030DA7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9AF565C3-2E27-444A-83F0-892E774A9E7E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B614A273-E3B1-9C48-8C1E-DC75C235A7FB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115C34C-24F8-B248-94C8-C9478CC6DEE1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5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33" grpId="0"/>
      <p:bldP spid="34" grpId="0"/>
      <p:bldP spid="35" grpId="0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5A1EAC85-4CD5-3540-82B4-697B52A6FCB8}"/>
              </a:ext>
            </a:extLst>
          </p:cNvPr>
          <p:cNvGrpSpPr/>
          <p:nvPr/>
        </p:nvGrpSpPr>
        <p:grpSpPr>
          <a:xfrm>
            <a:off x="2931340" y="2887989"/>
            <a:ext cx="4612459" cy="3288846"/>
            <a:chOff x="2931340" y="2648505"/>
            <a:chExt cx="4612459" cy="3288846"/>
          </a:xfrm>
        </p:grpSpPr>
        <p:graphicFrame>
          <p:nvGraphicFramePr>
            <p:cNvPr id="36" name="Diagramme 35">
              <a:extLst>
                <a:ext uri="{FF2B5EF4-FFF2-40B4-BE49-F238E27FC236}">
                  <a16:creationId xmlns:a16="http://schemas.microsoft.com/office/drawing/2014/main" xmlns="" id="{557B4456-8730-E94E-900B-BB6C289DDA48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1E38D2CC-BD94-0C40-84EA-6199E871DD2B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E2FA1E9-943E-AC4D-A7C1-8F32B0AAE40D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21ECDAD-689C-034D-A5B1-C59D4B4FD0A4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DB949E52-B7DF-AC48-AC51-F20BCFF0DCC0}"/>
              </a:ext>
            </a:extLst>
          </p:cNvPr>
          <p:cNvSpPr txBox="1"/>
          <p:nvPr/>
        </p:nvSpPr>
        <p:spPr>
          <a:xfrm>
            <a:off x="630199" y="1295536"/>
            <a:ext cx="11244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monde, le nombre de personnes ayant le français pour langue maternelle est 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194403"/>
            <a:ext cx="1820220" cy="133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age chaise et parasol vector image | Vecteurs publ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5" y="0"/>
            <a:ext cx="1608831" cy="16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647726" y="301014"/>
            <a:ext cx="7117751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Jeu-concours</a:t>
            </a:r>
            <a:endParaRPr lang="fr-FR" sz="4000" b="1" dirty="0"/>
          </a:p>
        </p:txBody>
      </p:sp>
      <p:pic>
        <p:nvPicPr>
          <p:cNvPr id="1026" name="Picture 2" descr="Fichier:Héraldique meuble Soleil 2.svg — Wikipédi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75" y="250870"/>
            <a:ext cx="1058565" cy="10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-125014" y="1613693"/>
            <a:ext cx="7765892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fr-FR" sz="2800" dirty="0"/>
          </a:p>
          <a:p>
            <a:pPr marL="541338" lvl="0">
              <a:spcAft>
                <a:spcPts val="1200"/>
              </a:spcAft>
            </a:pPr>
            <a:r>
              <a:rPr lang="fr-FR" dirty="0">
                <a:solidFill>
                  <a:prstClr val="black"/>
                </a:solidFill>
                <a:sym typeface="Wingdings 3"/>
              </a:rPr>
              <a:t></a:t>
            </a:r>
            <a:r>
              <a:rPr lang="fr-FR" sz="2800" dirty="0">
                <a:solidFill>
                  <a:prstClr val="black"/>
                </a:solidFill>
                <a:sym typeface="Wingdings 3"/>
              </a:rPr>
              <a:t> </a:t>
            </a:r>
            <a:r>
              <a:rPr lang="fr-FR" sz="2800" dirty="0">
                <a:solidFill>
                  <a:prstClr val="black"/>
                </a:solidFill>
              </a:rPr>
              <a:t>Choisis un nombre entier entre 1 et 9.</a:t>
            </a:r>
          </a:p>
          <a:p>
            <a:pPr marL="541338" lvl="0">
              <a:spcAft>
                <a:spcPts val="1200"/>
              </a:spcAft>
            </a:pPr>
            <a:r>
              <a:rPr lang="fr-FR" dirty="0">
                <a:solidFill>
                  <a:prstClr val="black"/>
                </a:solidFill>
                <a:sym typeface="Wingdings 3"/>
              </a:rPr>
              <a:t></a:t>
            </a:r>
            <a:r>
              <a:rPr lang="fr-FR" sz="2800" dirty="0">
                <a:solidFill>
                  <a:prstClr val="black"/>
                </a:solidFill>
                <a:sym typeface="Wingdings 3"/>
              </a:rPr>
              <a:t> </a:t>
            </a:r>
            <a:r>
              <a:rPr lang="fr-FR" sz="2800" dirty="0">
                <a:solidFill>
                  <a:prstClr val="black"/>
                </a:solidFill>
              </a:rPr>
              <a:t>Multiplie-le par 3.</a:t>
            </a:r>
          </a:p>
          <a:p>
            <a:pPr marL="541338" lvl="0">
              <a:spcAft>
                <a:spcPts val="1200"/>
              </a:spcAft>
            </a:pPr>
            <a:r>
              <a:rPr lang="fr-FR" dirty="0">
                <a:solidFill>
                  <a:prstClr val="black"/>
                </a:solidFill>
                <a:sym typeface="Wingdings 3"/>
              </a:rPr>
              <a:t></a:t>
            </a:r>
            <a:r>
              <a:rPr lang="fr-FR" sz="2800" dirty="0">
                <a:solidFill>
                  <a:prstClr val="black"/>
                </a:solidFill>
                <a:sym typeface="Wingdings 3"/>
              </a:rPr>
              <a:t> </a:t>
            </a:r>
            <a:r>
              <a:rPr lang="fr-FR" sz="2800" dirty="0">
                <a:solidFill>
                  <a:prstClr val="black"/>
                </a:solidFill>
              </a:rPr>
              <a:t>Ajoute 3 au résultat.</a:t>
            </a:r>
          </a:p>
          <a:p>
            <a:pPr marL="541338" lvl="0">
              <a:spcAft>
                <a:spcPts val="1200"/>
              </a:spcAft>
            </a:pPr>
            <a:r>
              <a:rPr lang="fr-FR" dirty="0">
                <a:solidFill>
                  <a:prstClr val="black"/>
                </a:solidFill>
                <a:sym typeface="Wingdings 3"/>
              </a:rPr>
              <a:t></a:t>
            </a:r>
            <a:r>
              <a:rPr lang="fr-FR" sz="2800" dirty="0">
                <a:solidFill>
                  <a:prstClr val="black"/>
                </a:solidFill>
                <a:sym typeface="Wingdings 3"/>
              </a:rPr>
              <a:t> </a:t>
            </a:r>
            <a:r>
              <a:rPr lang="fr-FR" sz="2800" dirty="0">
                <a:solidFill>
                  <a:prstClr val="black"/>
                </a:solidFill>
              </a:rPr>
              <a:t>Multiplie de nouveau par 3.</a:t>
            </a:r>
          </a:p>
          <a:p>
            <a:pPr marL="541338" lvl="0">
              <a:spcAft>
                <a:spcPts val="1200"/>
              </a:spcAft>
            </a:pPr>
            <a:r>
              <a:rPr lang="fr-FR" dirty="0">
                <a:solidFill>
                  <a:prstClr val="black"/>
                </a:solidFill>
                <a:sym typeface="Wingdings 3"/>
              </a:rPr>
              <a:t></a:t>
            </a:r>
            <a:r>
              <a:rPr lang="fr-FR" sz="2800" dirty="0">
                <a:solidFill>
                  <a:prstClr val="black"/>
                </a:solidFill>
                <a:sym typeface="Wingdings 3"/>
              </a:rPr>
              <a:t> </a:t>
            </a:r>
            <a:r>
              <a:rPr lang="fr-FR" sz="2800" dirty="0">
                <a:solidFill>
                  <a:prstClr val="black"/>
                </a:solidFill>
              </a:rPr>
              <a:t>Additionne les deux chiffres du résultat.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800042" y="1613693"/>
            <a:ext cx="5391958" cy="3877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fr-FR" sz="2800" dirty="0"/>
          </a:p>
          <a:p>
            <a:pPr marL="360363" indent="-360363">
              <a:spcAft>
                <a:spcPts val="120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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 7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60363" indent="-360363">
              <a:spcAft>
                <a:spcPts val="120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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 7 x 3 = 21 est un multiple de 3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4472C4">
                    <a:lumMod val="75000"/>
                  </a:srgbClr>
                </a:solidFill>
                <a:sym typeface="Wingdings 3"/>
              </a:rPr>
              <a:t></a:t>
            </a:r>
            <a:r>
              <a:rPr lang="fr-FR" sz="2800" dirty="0">
                <a:solidFill>
                  <a:srgbClr val="4472C4">
                    <a:lumMod val="75000"/>
                  </a:srgbClr>
                </a:solidFill>
                <a:sym typeface="Wingdings 3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21 + 3 = 24 est un multiple de 3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4472C4">
                    <a:lumMod val="75000"/>
                  </a:srgbClr>
                </a:solidFill>
                <a:sym typeface="Wingdings 3"/>
              </a:rPr>
              <a:t></a:t>
            </a:r>
            <a:r>
              <a:rPr lang="fr-FR" sz="2800" dirty="0">
                <a:solidFill>
                  <a:srgbClr val="4472C4">
                    <a:lumMod val="75000"/>
                  </a:srgbClr>
                </a:solidFill>
                <a:sym typeface="Wingdings 3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24 x 3 = 72 est un multiple de 9.</a:t>
            </a:r>
          </a:p>
          <a:p>
            <a:pPr marL="360363" indent="-360363">
              <a:spcAft>
                <a:spcPts val="120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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 </a:t>
            </a:r>
            <a:r>
              <a:rPr lang="fr-FR" sz="2800" dirty="0">
                <a:solidFill>
                  <a:srgbClr val="FF0000"/>
                </a:solidFill>
                <a:sym typeface="Wingdings 3"/>
              </a:rPr>
              <a:t>La somme des chiffres est un multiple de 9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9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age chaise et parasol vector image | Vecteurs publ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5" y="0"/>
            <a:ext cx="1608831" cy="16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647726" y="301014"/>
            <a:ext cx="7117751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Jeu-concours</a:t>
            </a:r>
            <a:endParaRPr lang="fr-FR" sz="4000" b="1" dirty="0"/>
          </a:p>
        </p:txBody>
      </p:sp>
      <p:pic>
        <p:nvPicPr>
          <p:cNvPr id="1026" name="Picture 2" descr="Fichier:Héraldique meuble Soleil 2.svg — Wikipédi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75" y="270476"/>
            <a:ext cx="1058565" cy="10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389665" y="3661437"/>
            <a:ext cx="72341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9875">
              <a:spcAft>
                <a:spcPts val="1200"/>
              </a:spcAft>
            </a:pPr>
            <a:r>
              <a:rPr lang="fr-FR" sz="2800" dirty="0">
                <a:solidFill>
                  <a:srgbClr val="FF0000"/>
                </a:solidFill>
                <a:sym typeface="Wingdings 3"/>
              </a:rPr>
              <a:t>Le résultat final est donc un multiple de 9.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8860665" y="250870"/>
            <a:ext cx="2846231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1-  Athènes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2-  Maldives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3-  Seychelles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4-  Reykjavik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5-  Agadir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6-  Ibiza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7-  Amsterdam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8-  Budapest</a:t>
            </a:r>
          </a:p>
          <a:p>
            <a:r>
              <a:rPr lang="fr-FR" sz="2800" dirty="0">
                <a:solidFill>
                  <a:srgbClr val="FF0000"/>
                </a:solidFill>
              </a:rPr>
              <a:t> 9-  </a:t>
            </a:r>
            <a:r>
              <a:rPr lang="fr-FR" sz="2800" u="sng" dirty="0">
                <a:solidFill>
                  <a:srgbClr val="FF0000"/>
                </a:solidFill>
              </a:rPr>
              <a:t>À la maison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10- Rome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11- Bali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12- Tokyo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13- Canaries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14- Rio de Janeiro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15- Hawaï</a:t>
            </a:r>
          </a:p>
        </p:txBody>
      </p:sp>
    </p:spTree>
    <p:extLst>
      <p:ext uri="{BB962C8B-B14F-4D97-AF65-F5344CB8AC3E}">
        <p14:creationId xmlns:p14="http://schemas.microsoft.com/office/powerpoint/2010/main" val="34060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9" y="1551782"/>
            <a:ext cx="104601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2160904" y="2360294"/>
            <a:ext cx="797192" cy="2957410"/>
            <a:chOff x="1630440" y="1661400"/>
            <a:chExt cx="659160" cy="2445341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193" name="Group 7"/>
          <p:cNvGrpSpPr/>
          <p:nvPr/>
        </p:nvGrpSpPr>
        <p:grpSpPr>
          <a:xfrm>
            <a:off x="6110749" y="2356971"/>
            <a:ext cx="1027033" cy="2976408"/>
            <a:chOff x="4777554" y="1658652"/>
            <a:chExt cx="849203" cy="2461049"/>
          </a:xfrm>
        </p:grpSpPr>
        <p:sp>
          <p:nvSpPr>
            <p:cNvPr id="194" name="CustomShape 8"/>
            <p:cNvSpPr/>
            <p:nvPr/>
          </p:nvSpPr>
          <p:spPr>
            <a:xfrm>
              <a:off x="4842360" y="1658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5" name="CustomShape 9"/>
            <p:cNvSpPr/>
            <p:nvPr/>
          </p:nvSpPr>
          <p:spPr>
            <a:xfrm>
              <a:off x="4842360" y="2135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6" name="CustomShape 10"/>
            <p:cNvSpPr/>
            <p:nvPr/>
          </p:nvSpPr>
          <p:spPr>
            <a:xfrm>
              <a:off x="4842360" y="262836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4842360" y="31064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4777554" y="3597840"/>
              <a:ext cx="849203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6" name="CustomShape 13">
            <a:extLst>
              <a:ext uri="{FF2B5EF4-FFF2-40B4-BE49-F238E27FC236}">
                <a16:creationId xmlns:a16="http://schemas.microsoft.com/office/drawing/2014/main" xmlns="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7030A0"/>
                </a:solidFill>
                <a:latin typeface="+mj-lt"/>
              </a:rPr>
              <a:t>Série 1 : 10 questions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B3723FC-969D-3443-9167-A4BB1F99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0904" y="335982"/>
            <a:ext cx="1031597" cy="1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9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25273" y="1405880"/>
            <a:ext cx="5500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107,9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= ?</a:t>
            </a:r>
          </a:p>
        </p:txBody>
      </p:sp>
      <p:sp>
        <p:nvSpPr>
          <p:cNvPr id="2" name="AutoShape 2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D72728CD-9D17-5A46-B4CF-22F4116BFAA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CD55A738-420F-7A46-81F8-267399651E0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AE9D3785-04C2-3440-9028-CCB704E93D7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808AAD49-6932-1B41-BE54-999A9669E0C4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4C8734B8-9219-ED4F-9294-49E55330D6ED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36BD7FD1-DC63-8B4D-8189-2A1CA5C9A29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5D17C330-6E16-FB47-B4F1-52F42030A2C2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6CF9BDDC-4AE4-C346-A7AE-2B06386B5BE9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83F08D19-1B96-C649-87B3-C11DBEB090A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433DD09F-CFF0-9C4E-88AA-55562A5BD978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1563AAF4-0A92-3147-9CD7-B434F9768014}"/>
              </a:ext>
            </a:extLst>
          </p:cNvPr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F094F6B-82A2-574A-A1D0-A42104DE48E5}"/>
              </a:ext>
            </a:extLst>
          </p:cNvPr>
          <p:cNvSpPr/>
          <p:nvPr/>
        </p:nvSpPr>
        <p:spPr>
          <a:xfrm>
            <a:off x="6531699" y="4140793"/>
            <a:ext cx="6632507" cy="76617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1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0  7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9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xmlns="" id="{9B997D20-C9C9-4142-BA7A-3B0D831F88F9}"/>
              </a:ext>
            </a:extLst>
          </p:cNvPr>
          <p:cNvGraphicFramePr>
            <a:graphicFrameLocks noGrp="1"/>
          </p:cNvGraphicFramePr>
          <p:nvPr/>
        </p:nvGraphicFramePr>
        <p:xfrm>
          <a:off x="6654971" y="3208050"/>
          <a:ext cx="4607912" cy="950912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CD99F0D-8900-5A48-96D9-564D12D3FD32}"/>
              </a:ext>
            </a:extLst>
          </p:cNvPr>
          <p:cNvGrpSpPr/>
          <p:nvPr/>
        </p:nvGrpSpPr>
        <p:grpSpPr>
          <a:xfrm>
            <a:off x="10248251" y="3182387"/>
            <a:ext cx="845915" cy="1064893"/>
            <a:chOff x="18830619" y="3897039"/>
            <a:chExt cx="845915" cy="1064893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76701EE8-D469-8E4A-ADCA-ADA6FECF0EA8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237AF900-1E0D-2E42-A6CD-D3EBCDA671FB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2E30499E-ECD2-FD43-A527-4246F1466E80}"/>
              </a:ext>
            </a:extLst>
          </p:cNvPr>
          <p:cNvGrpSpPr/>
          <p:nvPr/>
        </p:nvGrpSpPr>
        <p:grpSpPr>
          <a:xfrm>
            <a:off x="6642614" y="4135439"/>
            <a:ext cx="4623738" cy="815229"/>
            <a:chOff x="469752" y="4552536"/>
            <a:chExt cx="4623738" cy="81522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ECC4D43-15C1-2449-A38F-1FB816002C95}"/>
                </a:ext>
              </a:extLst>
            </p:cNvPr>
            <p:cNvSpPr/>
            <p:nvPr/>
          </p:nvSpPr>
          <p:spPr>
            <a:xfrm>
              <a:off x="331916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73E6B47-2E8B-E143-B366-FC58C4AC1DE0}"/>
                </a:ext>
              </a:extLst>
            </p:cNvPr>
            <p:cNvSpPr/>
            <p:nvPr/>
          </p:nvSpPr>
          <p:spPr>
            <a:xfrm>
              <a:off x="2787032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9451E712-2397-9A42-91A8-B09B92CB0F3F}"/>
                </a:ext>
              </a:extLst>
            </p:cNvPr>
            <p:cNvSpPr/>
            <p:nvPr/>
          </p:nvSpPr>
          <p:spPr>
            <a:xfrm>
              <a:off x="2195778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508092DA-B827-804C-9886-52E4167FFE92}"/>
                </a:ext>
              </a:extLst>
            </p:cNvPr>
            <p:cNvSpPr/>
            <p:nvPr/>
          </p:nvSpPr>
          <p:spPr>
            <a:xfrm>
              <a:off x="1604525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6275433-C26D-D34B-9138-1DBBAD085268}"/>
                </a:ext>
              </a:extLst>
            </p:cNvPr>
            <p:cNvSpPr/>
            <p:nvPr/>
          </p:nvSpPr>
          <p:spPr>
            <a:xfrm>
              <a:off x="101327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08AED4F-DB13-B141-BC07-A597C5430CFB}"/>
                </a:ext>
              </a:extLst>
            </p:cNvPr>
            <p:cNvSpPr/>
            <p:nvPr/>
          </p:nvSpPr>
          <p:spPr>
            <a:xfrm>
              <a:off x="469752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4FB0BAC-7AF0-3F4F-82AA-E4652A50A664}"/>
                </a:ext>
              </a:extLst>
            </p:cNvPr>
            <p:cNvSpPr/>
            <p:nvPr/>
          </p:nvSpPr>
          <p:spPr>
            <a:xfrm>
              <a:off x="469752" y="5232537"/>
              <a:ext cx="4578018" cy="13522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A08CF767-EA11-CA48-95CB-CAAE82B1CEC7}"/>
                </a:ext>
              </a:extLst>
            </p:cNvPr>
            <p:cNvSpPr/>
            <p:nvPr/>
          </p:nvSpPr>
          <p:spPr>
            <a:xfrm>
              <a:off x="5047771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F73C89BF-7988-344E-A3B5-5F66F1935A0A}"/>
                </a:ext>
              </a:extLst>
            </p:cNvPr>
            <p:cNvSpPr/>
            <p:nvPr/>
          </p:nvSpPr>
          <p:spPr>
            <a:xfrm>
              <a:off x="3872721" y="455253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F9BD9390-73E4-EA4E-8CAE-0A3A2BF2A10C}"/>
                </a:ext>
              </a:extLst>
            </p:cNvPr>
            <p:cNvSpPr/>
            <p:nvPr/>
          </p:nvSpPr>
          <p:spPr>
            <a:xfrm>
              <a:off x="4498347" y="455253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5379F4C-C1D4-C04C-9992-29CBEA28698B}"/>
                </a:ext>
              </a:extLst>
            </p:cNvPr>
            <p:cNvSpPr/>
            <p:nvPr/>
          </p:nvSpPr>
          <p:spPr>
            <a:xfrm>
              <a:off x="3961410" y="455253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C9BFF8E2-1F46-E340-B1A4-BEF394E6D7E2}"/>
              </a:ext>
            </a:extLst>
          </p:cNvPr>
          <p:cNvSpPr txBox="1"/>
          <p:nvPr/>
        </p:nvSpPr>
        <p:spPr>
          <a:xfrm>
            <a:off x="10008423" y="4323243"/>
            <a:ext cx="152614" cy="6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AAE193C-9734-DF43-BA2A-8AB133FDCC94}"/>
              </a:ext>
            </a:extLst>
          </p:cNvPr>
          <p:cNvSpPr txBox="1"/>
          <p:nvPr/>
        </p:nvSpPr>
        <p:spPr>
          <a:xfrm>
            <a:off x="7620000" y="526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CD4B276-D64C-584F-976C-A81F6F76A411}"/>
              </a:ext>
            </a:extLst>
          </p:cNvPr>
          <p:cNvGrpSpPr/>
          <p:nvPr/>
        </p:nvGrpSpPr>
        <p:grpSpPr>
          <a:xfrm>
            <a:off x="1297601" y="2660223"/>
            <a:ext cx="4612459" cy="3288846"/>
            <a:chOff x="1297601" y="2660223"/>
            <a:chExt cx="4612459" cy="3288846"/>
          </a:xfrm>
        </p:grpSpPr>
        <p:graphicFrame>
          <p:nvGraphicFramePr>
            <p:cNvPr id="61" name="Diagramme 60">
              <a:extLst>
                <a:ext uri="{FF2B5EF4-FFF2-40B4-BE49-F238E27FC236}">
                  <a16:creationId xmlns:a16="http://schemas.microsoft.com/office/drawing/2014/main" xmlns="" id="{B988E5A4-D8B7-554E-B3CF-970C81C19EEF}"/>
                </a:ext>
              </a:extLst>
            </p:cNvPr>
            <p:cNvGraphicFramePr/>
            <p:nvPr/>
          </p:nvGraphicFramePr>
          <p:xfrm>
            <a:off x="1297601" y="2660223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E7FAE90-E9EB-C74E-AF1F-9C7A89AEE4EC}"/>
                </a:ext>
              </a:extLst>
            </p:cNvPr>
            <p:cNvSpPr/>
            <p:nvPr/>
          </p:nvSpPr>
          <p:spPr>
            <a:xfrm>
              <a:off x="1491539" y="2957527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B8C61A0D-CF5D-1944-ADC8-E8AF1F76F020}"/>
                </a:ext>
              </a:extLst>
            </p:cNvPr>
            <p:cNvSpPr/>
            <p:nvPr/>
          </p:nvSpPr>
          <p:spPr>
            <a:xfrm>
              <a:off x="1743606" y="3950703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924FFD7D-A22D-D540-8DF1-D78BB395507A}"/>
                </a:ext>
              </a:extLst>
            </p:cNvPr>
            <p:cNvSpPr/>
            <p:nvPr/>
          </p:nvSpPr>
          <p:spPr>
            <a:xfrm>
              <a:off x="1527397" y="4955893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57" name="Picture 5">
            <a:extLst>
              <a:ext uri="{FF2B5EF4-FFF2-40B4-BE49-F238E27FC236}">
                <a16:creationId xmlns:a16="http://schemas.microsoft.com/office/drawing/2014/main" xmlns="" id="{18011E94-2D3A-4840-B9A9-5065F11F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80" y="239972"/>
            <a:ext cx="1944000" cy="8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81E-7 -7.40741E-7 L -0.05548 -7.40741E-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48 -7.40741E-7 L -0.09872 -7.40741E-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2 -7.40741E-7 L -0.13897 -7.40741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87849" y="1517560"/>
            <a:ext cx="3648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fr-FR" sz="6000" dirty="0"/>
              <a:t>: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= ?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0A1F4F4-90A9-E144-9E70-47F472078FD5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F4D40E5C-D276-6547-94C2-B637282D465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7649FDAD-F6BB-394F-AA2B-80523260EA2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725B863F-953A-974F-88BD-CA28AC166AB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5C80BAC5-6104-BF48-8736-10ED6F54A35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BCC37CE-6FE5-5B4E-AF0E-69B7DACA208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F9DAEB99-8783-4947-AD71-DB1BDF5FB80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9E4F3A15-E635-3748-8C20-0D15A8436DF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64F254E0-AF69-F046-A55C-150EADA2C13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18C9EE5B-D97B-AF41-A8F0-7CCC4D9DB02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1B0EB6F-B391-BD49-B067-293AD0C0E83C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2E7D2CD-72C9-ED43-B964-290280631712}"/>
              </a:ext>
            </a:extLst>
          </p:cNvPr>
          <p:cNvSpPr/>
          <p:nvPr/>
        </p:nvSpPr>
        <p:spPr>
          <a:xfrm>
            <a:off x="6283262" y="4130368"/>
            <a:ext cx="536118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  1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xmlns="" id="{257A15F7-5B4E-3C4C-83DE-9B33333AEAAB}"/>
              </a:ext>
            </a:extLst>
          </p:cNvPr>
          <p:cNvGraphicFramePr>
            <a:graphicFrameLocks noGrp="1"/>
          </p:cNvGraphicFramePr>
          <p:nvPr/>
        </p:nvGraphicFramePr>
        <p:xfrm>
          <a:off x="6738910" y="3197625"/>
          <a:ext cx="4607912" cy="950912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5F2C3946-AC5E-2244-A292-4310100EAC55}"/>
              </a:ext>
            </a:extLst>
          </p:cNvPr>
          <p:cNvGrpSpPr/>
          <p:nvPr/>
        </p:nvGrpSpPr>
        <p:grpSpPr>
          <a:xfrm>
            <a:off x="10332190" y="3171962"/>
            <a:ext cx="845915" cy="1064893"/>
            <a:chOff x="18830619" y="3897039"/>
            <a:chExt cx="845915" cy="1064893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74B32F9B-E07D-BB40-A990-3E6835D2D8A7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F4A65E63-D5A7-3247-8C7D-587CCC94CB5D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5FAD34FE-2FFE-EE40-B452-FB50EE7585C8}"/>
              </a:ext>
            </a:extLst>
          </p:cNvPr>
          <p:cNvGrpSpPr/>
          <p:nvPr/>
        </p:nvGrpSpPr>
        <p:grpSpPr>
          <a:xfrm>
            <a:off x="6726553" y="4125014"/>
            <a:ext cx="4623738" cy="815229"/>
            <a:chOff x="469752" y="4552536"/>
            <a:chExt cx="4623738" cy="81522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343D5C1-0F9D-E443-90A3-A8CD0604A223}"/>
                </a:ext>
              </a:extLst>
            </p:cNvPr>
            <p:cNvSpPr/>
            <p:nvPr/>
          </p:nvSpPr>
          <p:spPr>
            <a:xfrm>
              <a:off x="331916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8575B65-538D-C941-861C-FAC945B210D5}"/>
                </a:ext>
              </a:extLst>
            </p:cNvPr>
            <p:cNvSpPr/>
            <p:nvPr/>
          </p:nvSpPr>
          <p:spPr>
            <a:xfrm>
              <a:off x="2787032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45F2E39D-9602-4E4F-91B9-36FE1ECF1086}"/>
                </a:ext>
              </a:extLst>
            </p:cNvPr>
            <p:cNvSpPr/>
            <p:nvPr/>
          </p:nvSpPr>
          <p:spPr>
            <a:xfrm>
              <a:off x="2195778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DD75AC9-1CED-9F40-8243-ACD25FC5D7AC}"/>
                </a:ext>
              </a:extLst>
            </p:cNvPr>
            <p:cNvSpPr/>
            <p:nvPr/>
          </p:nvSpPr>
          <p:spPr>
            <a:xfrm>
              <a:off x="1604525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291ED50-D035-4745-93C3-1EB0F0DAD9A8}"/>
                </a:ext>
              </a:extLst>
            </p:cNvPr>
            <p:cNvSpPr/>
            <p:nvPr/>
          </p:nvSpPr>
          <p:spPr>
            <a:xfrm>
              <a:off x="101327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7E18CA3-1458-2044-9EBE-AB0822E30511}"/>
                </a:ext>
              </a:extLst>
            </p:cNvPr>
            <p:cNvSpPr/>
            <p:nvPr/>
          </p:nvSpPr>
          <p:spPr>
            <a:xfrm>
              <a:off x="469752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FBC8ACA-5205-5B4F-AAF8-B6DAC0103946}"/>
                </a:ext>
              </a:extLst>
            </p:cNvPr>
            <p:cNvSpPr/>
            <p:nvPr/>
          </p:nvSpPr>
          <p:spPr>
            <a:xfrm>
              <a:off x="469752" y="5232537"/>
              <a:ext cx="4578018" cy="13522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0391EFD5-1B5A-BB4E-B3C8-F90A09ADEE77}"/>
                </a:ext>
              </a:extLst>
            </p:cNvPr>
            <p:cNvSpPr/>
            <p:nvPr/>
          </p:nvSpPr>
          <p:spPr>
            <a:xfrm>
              <a:off x="5047771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694DB97-9C0C-3844-AA53-EC57EFEFD212}"/>
                </a:ext>
              </a:extLst>
            </p:cNvPr>
            <p:cNvSpPr/>
            <p:nvPr/>
          </p:nvSpPr>
          <p:spPr>
            <a:xfrm>
              <a:off x="3872721" y="455253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D941D45E-297A-7244-84F1-5F05FA24CEAA}"/>
                </a:ext>
              </a:extLst>
            </p:cNvPr>
            <p:cNvSpPr/>
            <p:nvPr/>
          </p:nvSpPr>
          <p:spPr>
            <a:xfrm>
              <a:off x="4498347" y="455253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4DD1A34F-E80A-9A42-878D-BCCEA8AF7AF5}"/>
                </a:ext>
              </a:extLst>
            </p:cNvPr>
            <p:cNvSpPr/>
            <p:nvPr/>
          </p:nvSpPr>
          <p:spPr>
            <a:xfrm>
              <a:off x="3961410" y="455253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2458C39E-9FC9-D449-886A-A44FC8F60F5F}"/>
              </a:ext>
            </a:extLst>
          </p:cNvPr>
          <p:cNvSpPr txBox="1"/>
          <p:nvPr/>
        </p:nvSpPr>
        <p:spPr>
          <a:xfrm>
            <a:off x="10092362" y="4312818"/>
            <a:ext cx="152614" cy="6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490103F0-F06A-284A-B63B-040AE360C36A}"/>
              </a:ext>
            </a:extLst>
          </p:cNvPr>
          <p:cNvGrpSpPr/>
          <p:nvPr/>
        </p:nvGrpSpPr>
        <p:grpSpPr>
          <a:xfrm>
            <a:off x="1344594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59" name="Diagramme 58">
              <a:extLst>
                <a:ext uri="{FF2B5EF4-FFF2-40B4-BE49-F238E27FC236}">
                  <a16:creationId xmlns:a16="http://schemas.microsoft.com/office/drawing/2014/main" xmlns="" id="{86A7E81D-2722-AE43-BCAB-829C37C6B4B9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19C86F02-E811-5544-B1DF-C9FCAA0CBAC1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3E1DAB42-5653-F648-AEFD-8349D3ACCDD2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6D8B6932-303A-7F4D-AC36-3939A350417B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53" name="Picture 2" descr="Icône Comptabilité, calcul, calculatrice, math, bureau Gratuit de ...">
            <a:extLst>
              <a:ext uri="{FF2B5EF4-FFF2-40B4-BE49-F238E27FC236}">
                <a16:creationId xmlns:a16="http://schemas.microsoft.com/office/drawing/2014/main" xmlns="" id="{D6AFB290-A9CE-8C40-8B08-6E9C6A26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11" y="219959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04192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67624" y="1476190"/>
            <a:ext cx="4153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46,4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= ?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EFBE99-E486-1E45-98BC-412C5B8449A8}"/>
              </a:ext>
            </a:extLst>
          </p:cNvPr>
          <p:cNvSpPr/>
          <p:nvPr/>
        </p:nvSpPr>
        <p:spPr>
          <a:xfrm>
            <a:off x="7568251" y="3367865"/>
            <a:ext cx="367600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46,4 x 100 = 4 640</a:t>
            </a:r>
          </a:p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4640 : 2 = 2 320</a:t>
            </a:r>
            <a:endParaRPr lang="fr-FR" sz="3600" dirty="0">
              <a:solidFill>
                <a:srgbClr val="0070C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C8F01CFC-0995-FF41-860C-42B8D0670C81}"/>
              </a:ext>
            </a:extLst>
          </p:cNvPr>
          <p:cNvGrpSpPr/>
          <p:nvPr/>
        </p:nvGrpSpPr>
        <p:grpSpPr>
          <a:xfrm>
            <a:off x="1714834" y="2721725"/>
            <a:ext cx="4612459" cy="3288846"/>
            <a:chOff x="1714834" y="2721725"/>
            <a:chExt cx="4612459" cy="3288846"/>
          </a:xfrm>
        </p:grpSpPr>
        <p:graphicFrame>
          <p:nvGraphicFramePr>
            <p:cNvPr id="30" name="Diagramme 29">
              <a:extLst>
                <a:ext uri="{FF2B5EF4-FFF2-40B4-BE49-F238E27FC236}">
                  <a16:creationId xmlns:a16="http://schemas.microsoft.com/office/drawing/2014/main" xmlns="" id="{CE545CEA-84D6-8B44-95A6-B74BF121E6AE}"/>
                </a:ext>
              </a:extLst>
            </p:cNvPr>
            <p:cNvGraphicFramePr/>
            <p:nvPr/>
          </p:nvGraphicFramePr>
          <p:xfrm>
            <a:off x="1714834" y="272172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E97DB986-8CD0-C34D-BDD5-1CC900B36FAE}"/>
                </a:ext>
              </a:extLst>
            </p:cNvPr>
            <p:cNvSpPr/>
            <p:nvPr/>
          </p:nvSpPr>
          <p:spPr>
            <a:xfrm>
              <a:off x="1908772" y="301902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5CBDA953-5F5F-2A4E-9CFB-BE10D4FCB1F9}"/>
                </a:ext>
              </a:extLst>
            </p:cNvPr>
            <p:cNvSpPr/>
            <p:nvPr/>
          </p:nvSpPr>
          <p:spPr>
            <a:xfrm>
              <a:off x="2160839" y="401220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E88FD1-9CED-E945-8140-1D047CAA16F1}"/>
                </a:ext>
              </a:extLst>
            </p:cNvPr>
            <p:cNvSpPr/>
            <p:nvPr/>
          </p:nvSpPr>
          <p:spPr>
            <a:xfrm>
              <a:off x="1944630" y="501739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32" name="Picture 2" descr="Ven 28 Sept 18 1 A 6 Les Chiffres De 0 à 10 Et Pogramme Socio ...">
            <a:extLst>
              <a:ext uri="{FF2B5EF4-FFF2-40B4-BE49-F238E27FC236}">
                <a16:creationId xmlns:a16="http://schemas.microsoft.com/office/drawing/2014/main" xmlns="" id="{4AC4018B-23C6-1542-B3E2-B9E57466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47" y="170127"/>
            <a:ext cx="1718945" cy="1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78E1027C-E44F-4045-857A-14BC670CBFAB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2BFAB705-EC9E-9448-B34F-62B0B71A5B0D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05DB51A0-C188-3D4D-A59F-09C867901197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267E3684-9C98-E24D-9055-526C4703728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78279BAE-0D4B-4849-AD25-6EC7EDDD9CBB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27DD7478-2DFF-954B-9FAC-0890A6E01420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058295F1-F128-7E4A-BD3E-4F16F33ACCA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1753226B-3AE9-0D49-A955-8584E77DF5AE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A7A4E44D-B51A-924F-9CC1-C9EF06DA004C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20137DCD-8A37-A345-9442-7E29B526FC7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0C864754-AFAF-2F49-B405-5166A4C6B779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8796" y="1652644"/>
            <a:ext cx="1083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Laquelle de ces propositions est-elle correcte ?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367031FE-D603-3F4F-BE59-457A893A69C8}"/>
              </a:ext>
            </a:extLst>
          </p:cNvPr>
          <p:cNvGrpSpPr/>
          <p:nvPr/>
        </p:nvGrpSpPr>
        <p:grpSpPr>
          <a:xfrm>
            <a:off x="2072614" y="2833051"/>
            <a:ext cx="7461336" cy="3288846"/>
            <a:chOff x="2242222" y="2833051"/>
            <a:chExt cx="8273377" cy="3288846"/>
          </a:xfrm>
        </p:grpSpPr>
        <p:graphicFrame>
          <p:nvGraphicFramePr>
            <p:cNvPr id="24" name="Diagramme 23">
              <a:extLst>
                <a:ext uri="{FF2B5EF4-FFF2-40B4-BE49-F238E27FC236}">
                  <a16:creationId xmlns:a16="http://schemas.microsoft.com/office/drawing/2014/main" xmlns="" id="{9A0DFC0D-7B91-8E44-B00B-1002165CA503}"/>
                </a:ext>
              </a:extLst>
            </p:cNvPr>
            <p:cNvGraphicFramePr/>
            <p:nvPr/>
          </p:nvGraphicFramePr>
          <p:xfrm>
            <a:off x="2242222" y="2833051"/>
            <a:ext cx="8273377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xmlns="" id="{54141B45-C0DA-3B45-A161-CF70759AA73B}"/>
                </a:ext>
              </a:extLst>
            </p:cNvPr>
            <p:cNvGrpSpPr/>
            <p:nvPr/>
          </p:nvGrpSpPr>
          <p:grpSpPr>
            <a:xfrm>
              <a:off x="2436161" y="3130355"/>
              <a:ext cx="813439" cy="2767807"/>
              <a:chOff x="2436161" y="3130355"/>
              <a:chExt cx="813439" cy="276780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097BD1F-76F4-C546-9FB9-FFDC2C9AC1FA}"/>
                  </a:ext>
                </a:extLst>
              </p:cNvPr>
              <p:cNvSpPr/>
              <p:nvPr/>
            </p:nvSpPr>
            <p:spPr>
              <a:xfrm>
                <a:off x="2436161" y="3130355"/>
                <a:ext cx="6562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fr-FR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8EC39E6C-13B7-5244-8B99-2AF7DBAA2000}"/>
                  </a:ext>
                </a:extLst>
              </p:cNvPr>
              <p:cNvSpPr/>
              <p:nvPr/>
            </p:nvSpPr>
            <p:spPr>
              <a:xfrm>
                <a:off x="2688228" y="4123531"/>
                <a:ext cx="561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fr-FR" sz="4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7DD997-635B-5644-BA9A-54A278B1B877}"/>
                  </a:ext>
                </a:extLst>
              </p:cNvPr>
              <p:cNvSpPr/>
              <p:nvPr/>
            </p:nvSpPr>
            <p:spPr>
              <a:xfrm>
                <a:off x="2472018" y="5128721"/>
                <a:ext cx="6224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fr-FR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pic>
        <p:nvPicPr>
          <p:cNvPr id="29" name="Picture 3">
            <a:extLst>
              <a:ext uri="{FF2B5EF4-FFF2-40B4-BE49-F238E27FC236}">
                <a16:creationId xmlns:a16="http://schemas.microsoft.com/office/drawing/2014/main" xmlns="" id="{09D36604-EC4B-3842-B5E1-4343F647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35" y="197691"/>
            <a:ext cx="144445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4">
            <a:extLst>
              <a:ext uri="{FF2B5EF4-FFF2-40B4-BE49-F238E27FC236}">
                <a16:creationId xmlns:a16="http://schemas.microsoft.com/office/drawing/2014/main" xmlns="" id="{C113405C-8F91-4771-9A60-C5E09035B7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72591" y="5565775"/>
            <a:ext cx="196410" cy="118773"/>
          </a:xfrm>
          <a:custGeom>
            <a:avLst/>
            <a:gdLst/>
            <a:ahLst/>
            <a:cxnLst/>
            <a:rect l="0" t="0" r="0" b="0"/>
            <a:pathLst>
              <a:path w="196410" h="118773">
                <a:moveTo>
                  <a:pt x="2734" y="0"/>
                </a:moveTo>
                <a:lnTo>
                  <a:pt x="2734" y="0"/>
                </a:lnTo>
                <a:lnTo>
                  <a:pt x="0" y="15354"/>
                </a:lnTo>
                <a:lnTo>
                  <a:pt x="696" y="18348"/>
                </a:lnTo>
                <a:lnTo>
                  <a:pt x="1828" y="20855"/>
                </a:lnTo>
                <a:lnTo>
                  <a:pt x="2555" y="27220"/>
                </a:lnTo>
                <a:lnTo>
                  <a:pt x="5245" y="43697"/>
                </a:lnTo>
                <a:lnTo>
                  <a:pt x="13970" y="75925"/>
                </a:lnTo>
                <a:lnTo>
                  <a:pt x="29874" y="98517"/>
                </a:lnTo>
                <a:lnTo>
                  <a:pt x="46443" y="111143"/>
                </a:lnTo>
                <a:lnTo>
                  <a:pt x="57085" y="116425"/>
                </a:lnTo>
                <a:lnTo>
                  <a:pt x="66519" y="118772"/>
                </a:lnTo>
                <a:lnTo>
                  <a:pt x="95896" y="116949"/>
                </a:lnTo>
                <a:lnTo>
                  <a:pt x="117876" y="109767"/>
                </a:lnTo>
                <a:lnTo>
                  <a:pt x="147007" y="91318"/>
                </a:lnTo>
                <a:lnTo>
                  <a:pt x="178138" y="60813"/>
                </a:lnTo>
                <a:lnTo>
                  <a:pt x="195716" y="29927"/>
                </a:lnTo>
                <a:lnTo>
                  <a:pt x="196272" y="27013"/>
                </a:lnTo>
                <a:lnTo>
                  <a:pt x="196348" y="27646"/>
                </a:lnTo>
                <a:lnTo>
                  <a:pt x="196409" y="3175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5">
            <a:extLst>
              <a:ext uri="{FF2B5EF4-FFF2-40B4-BE49-F238E27FC236}">
                <a16:creationId xmlns:a16="http://schemas.microsoft.com/office/drawing/2014/main" xmlns="" id="{F57B5F05-2426-4FCA-B561-DA55A65373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88641" y="5565775"/>
            <a:ext cx="235393" cy="119779"/>
          </a:xfrm>
          <a:custGeom>
            <a:avLst/>
            <a:gdLst/>
            <a:ahLst/>
            <a:cxnLst/>
            <a:rect l="0" t="0" r="0" b="0"/>
            <a:pathLst>
              <a:path w="235393" h="119779">
                <a:moveTo>
                  <a:pt x="2734" y="0"/>
                </a:moveTo>
                <a:lnTo>
                  <a:pt x="2734" y="0"/>
                </a:lnTo>
                <a:lnTo>
                  <a:pt x="221" y="5967"/>
                </a:lnTo>
                <a:lnTo>
                  <a:pt x="0" y="7153"/>
                </a:lnTo>
                <a:lnTo>
                  <a:pt x="206" y="8296"/>
                </a:lnTo>
                <a:lnTo>
                  <a:pt x="1375" y="10507"/>
                </a:lnTo>
                <a:lnTo>
                  <a:pt x="8476" y="18421"/>
                </a:lnTo>
                <a:lnTo>
                  <a:pt x="9755" y="18771"/>
                </a:lnTo>
                <a:lnTo>
                  <a:pt x="10589" y="18864"/>
                </a:lnTo>
                <a:lnTo>
                  <a:pt x="31626" y="64567"/>
                </a:lnTo>
                <a:lnTo>
                  <a:pt x="46224" y="83958"/>
                </a:lnTo>
                <a:lnTo>
                  <a:pt x="68268" y="101367"/>
                </a:lnTo>
                <a:lnTo>
                  <a:pt x="92764" y="114557"/>
                </a:lnTo>
                <a:lnTo>
                  <a:pt x="130523" y="119778"/>
                </a:lnTo>
                <a:lnTo>
                  <a:pt x="152350" y="117237"/>
                </a:lnTo>
                <a:lnTo>
                  <a:pt x="187789" y="106017"/>
                </a:lnTo>
                <a:lnTo>
                  <a:pt x="197893" y="98871"/>
                </a:lnTo>
                <a:lnTo>
                  <a:pt x="220541" y="73933"/>
                </a:lnTo>
                <a:lnTo>
                  <a:pt x="234643" y="50110"/>
                </a:lnTo>
                <a:lnTo>
                  <a:pt x="235392" y="45084"/>
                </a:lnTo>
                <a:lnTo>
                  <a:pt x="234509" y="349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004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47AB69AD-8F50-224F-A6DD-FE79F6EA7AB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xmlns="" id="{4CA3C12C-905A-6A46-9B91-CE6841ECC40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08D149AD-DC1A-CC41-9063-1961CDF9631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8B9E0F9A-ADC8-0549-8F81-DA1F79328159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0A999FD0-EE0F-2E49-A1CC-1308C2A3B7DE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F5351F51-7771-F346-96A9-6B7D3080FF6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5FD717C4-15E5-714A-9FC5-D56B9DBCC35B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94BE1F74-252A-3C41-9E93-CACF82734BEA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99C3D8B0-7376-6942-A8FC-8996079A4E26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3B2BC311-21CA-A044-83C9-F9CC642CDE29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6D78B39D-9415-7F46-9368-87037C2F350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7F4F007-23BD-4040-BB85-EB54F13A3AA5}"/>
              </a:ext>
            </a:extLst>
          </p:cNvPr>
          <p:cNvSpPr txBox="1"/>
          <p:nvPr/>
        </p:nvSpPr>
        <p:spPr>
          <a:xfrm>
            <a:off x="963109" y="1238200"/>
            <a:ext cx="892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nombre est indiqué par la flèche?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DE5D7209-4D30-644B-946F-663FB347B616}"/>
              </a:ext>
            </a:extLst>
          </p:cNvPr>
          <p:cNvCxnSpPr/>
          <p:nvPr/>
        </p:nvCxnSpPr>
        <p:spPr>
          <a:xfrm flipV="1">
            <a:off x="693683" y="3022484"/>
            <a:ext cx="10216055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C08E944D-C1FD-6F4C-AAA3-90839A102322}"/>
              </a:ext>
            </a:extLst>
          </p:cNvPr>
          <p:cNvCxnSpPr/>
          <p:nvPr/>
        </p:nvCxnSpPr>
        <p:spPr>
          <a:xfrm>
            <a:off x="1440000" y="2797923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F3851854-9DAE-FF43-A235-375E16BD635F}"/>
              </a:ext>
            </a:extLst>
          </p:cNvPr>
          <p:cNvCxnSpPr/>
          <p:nvPr/>
        </p:nvCxnSpPr>
        <p:spPr>
          <a:xfrm>
            <a:off x="3058593" y="2825633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64905AFF-49BE-5A47-8E4E-62A060809073}"/>
              </a:ext>
            </a:extLst>
          </p:cNvPr>
          <p:cNvCxnSpPr/>
          <p:nvPr/>
        </p:nvCxnSpPr>
        <p:spPr>
          <a:xfrm>
            <a:off x="4680000" y="2797923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A9598E47-DD31-1B47-B516-DAE3437C9573}"/>
              </a:ext>
            </a:extLst>
          </p:cNvPr>
          <p:cNvCxnSpPr/>
          <p:nvPr/>
        </p:nvCxnSpPr>
        <p:spPr>
          <a:xfrm>
            <a:off x="6300000" y="2825633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04A1692F-851E-8944-BD0C-FC30B85B0029}"/>
              </a:ext>
            </a:extLst>
          </p:cNvPr>
          <p:cNvCxnSpPr/>
          <p:nvPr/>
        </p:nvCxnSpPr>
        <p:spPr>
          <a:xfrm>
            <a:off x="7920000" y="2797923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B4B81741-119D-A94A-B488-BDCD38083078}"/>
              </a:ext>
            </a:extLst>
          </p:cNvPr>
          <p:cNvCxnSpPr/>
          <p:nvPr/>
        </p:nvCxnSpPr>
        <p:spPr>
          <a:xfrm>
            <a:off x="9540000" y="2825633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24EC111D-4A17-234F-A1C9-0D5943CF14C1}"/>
              </a:ext>
            </a:extLst>
          </p:cNvPr>
          <p:cNvSpPr txBox="1"/>
          <p:nvPr/>
        </p:nvSpPr>
        <p:spPr>
          <a:xfrm>
            <a:off x="1116408" y="2171092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F0688A7D-A84D-7A4F-AF52-4EFDAB7817BA}"/>
              </a:ext>
            </a:extLst>
          </p:cNvPr>
          <p:cNvSpPr txBox="1"/>
          <p:nvPr/>
        </p:nvSpPr>
        <p:spPr>
          <a:xfrm>
            <a:off x="4336613" y="2198802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D5B822B5-25DA-704E-B567-69C58BAA5DF4}"/>
              </a:ext>
            </a:extLst>
          </p:cNvPr>
          <p:cNvSpPr txBox="1"/>
          <p:nvPr/>
        </p:nvSpPr>
        <p:spPr>
          <a:xfrm>
            <a:off x="7601565" y="2198802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38C3AFCD-E80E-974C-821C-A652FC498CBB}"/>
              </a:ext>
            </a:extLst>
          </p:cNvPr>
          <p:cNvGrpSpPr/>
          <p:nvPr/>
        </p:nvGrpSpPr>
        <p:grpSpPr>
          <a:xfrm>
            <a:off x="1758791" y="2898477"/>
            <a:ext cx="980618" cy="252000"/>
            <a:chOff x="1758791" y="4408145"/>
            <a:chExt cx="980618" cy="252000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BA6BD396-C749-BA4F-BEE0-C9E89BAE64C8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077DBE3F-43FA-A846-A0A4-21BEA92FF7BB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AA2296B0-6F3C-834C-AE6C-BB91418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2A3F97C4-EDFE-EE4F-BD7E-5B31D4E8DD0A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384BACD8-FB2F-4043-8676-B2E4B8D1F6A1}"/>
              </a:ext>
            </a:extLst>
          </p:cNvPr>
          <p:cNvGrpSpPr/>
          <p:nvPr/>
        </p:nvGrpSpPr>
        <p:grpSpPr>
          <a:xfrm>
            <a:off x="3379324" y="2898477"/>
            <a:ext cx="980618" cy="252000"/>
            <a:chOff x="1758791" y="4408145"/>
            <a:chExt cx="980618" cy="252000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xmlns="" id="{E1E91A5C-5D49-D041-A46C-E571D2817AAE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xmlns="" id="{E7C30232-0B9E-0444-A43E-6272EC2FFEA5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xmlns="" id="{708CCF7A-690B-E244-A07F-7B72C434A90B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xmlns="" id="{C6701523-0EF5-9146-B3E6-2C9C5C9932D7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xmlns="" id="{2B4D5376-91F6-B64E-81C1-7D589B76174C}"/>
              </a:ext>
            </a:extLst>
          </p:cNvPr>
          <p:cNvGrpSpPr/>
          <p:nvPr/>
        </p:nvGrpSpPr>
        <p:grpSpPr>
          <a:xfrm>
            <a:off x="4999649" y="2898477"/>
            <a:ext cx="980618" cy="252000"/>
            <a:chOff x="1758791" y="4408145"/>
            <a:chExt cx="980618" cy="252000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xmlns="" id="{6AEF43E9-DE9E-D744-8FB1-D0F16F6A23A7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xmlns="" id="{2E4012AF-FFEB-C645-B8C6-27D3B47256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xmlns="" id="{21FBFCBE-CE9F-1544-92D9-310F572B803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xmlns="" id="{31AA0993-DD19-B74E-ABF8-9E9333EA55DE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CCFDA9B3-E1C3-AD4D-B6F2-98694E8DF2ED}"/>
              </a:ext>
            </a:extLst>
          </p:cNvPr>
          <p:cNvGrpSpPr/>
          <p:nvPr/>
        </p:nvGrpSpPr>
        <p:grpSpPr>
          <a:xfrm>
            <a:off x="6625258" y="2892271"/>
            <a:ext cx="980618" cy="252000"/>
            <a:chOff x="1758791" y="4408145"/>
            <a:chExt cx="980618" cy="252000"/>
          </a:xfrm>
        </p:grpSpPr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xmlns="" id="{32E548AF-4B9C-8E48-84F2-E63653843A17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xmlns="" id="{D40DB02A-5FFC-C34A-8DB0-11188D75CCEB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xmlns="" id="{EF4DE2AF-F7F8-9F4B-B507-835934691686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xmlns="" id="{2DEB1AD4-4E5D-A94A-BA8A-0F431BC6B28E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03F6E2EF-3BD0-3742-BABF-792EF33BB461}"/>
              </a:ext>
            </a:extLst>
          </p:cNvPr>
          <p:cNvGrpSpPr/>
          <p:nvPr/>
        </p:nvGrpSpPr>
        <p:grpSpPr>
          <a:xfrm>
            <a:off x="8253717" y="2892271"/>
            <a:ext cx="980618" cy="252000"/>
            <a:chOff x="1758791" y="4408145"/>
            <a:chExt cx="980618" cy="252000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xmlns="" id="{5B66B545-CF6F-724B-9069-0034400EC2B4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xmlns="" id="{0356BD45-0612-6B42-9E46-6A82E6F1637D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xmlns="" id="{7474A20C-CA77-584C-AAF2-9BF99E5FB0E2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xmlns="" id="{D18FC9A5-EBFD-354C-AC8D-DF3C1FE50FC0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xmlns="" id="{A6E3CA88-4EF9-6E42-8085-6074DF60350A}"/>
              </a:ext>
            </a:extLst>
          </p:cNvPr>
          <p:cNvGrpSpPr/>
          <p:nvPr/>
        </p:nvGrpSpPr>
        <p:grpSpPr>
          <a:xfrm>
            <a:off x="9845665" y="2892271"/>
            <a:ext cx="980618" cy="252000"/>
            <a:chOff x="1758791" y="4408145"/>
            <a:chExt cx="980618" cy="252000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xmlns="" id="{1793E27B-FA69-9643-AAFD-09B09DD054D1}"/>
                </a:ext>
              </a:extLst>
            </p:cNvPr>
            <p:cNvCxnSpPr>
              <a:cxnSpLocks/>
            </p:cNvCxnSpPr>
            <p:nvPr/>
          </p:nvCxnSpPr>
          <p:spPr>
            <a:xfrm>
              <a:off x="1758791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xmlns="" id="{F9A8E257-EB40-E647-8455-FFC32BA68C58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0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xmlns="" id="{E137031B-4E4A-024F-A5B1-573C404D57D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98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xmlns="" id="{C0875BD8-FA1B-A24A-8802-70CF0FC36419}"/>
                </a:ext>
              </a:extLst>
            </p:cNvPr>
            <p:cNvCxnSpPr>
              <a:cxnSpLocks/>
            </p:cNvCxnSpPr>
            <p:nvPr/>
          </p:nvCxnSpPr>
          <p:spPr>
            <a:xfrm>
              <a:off x="2739409" y="4408145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xmlns="" id="{FBB3730A-A6A6-ED4B-A5BB-B737E5D4CFB4}"/>
              </a:ext>
            </a:extLst>
          </p:cNvPr>
          <p:cNvCxnSpPr>
            <a:cxnSpLocks/>
          </p:cNvCxnSpPr>
          <p:nvPr/>
        </p:nvCxnSpPr>
        <p:spPr>
          <a:xfrm flipH="1">
            <a:off x="7279228" y="2169466"/>
            <a:ext cx="4473" cy="674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e 79">
            <a:extLst>
              <a:ext uri="{FF2B5EF4-FFF2-40B4-BE49-F238E27FC236}">
                <a16:creationId xmlns:a16="http://schemas.microsoft.com/office/drawing/2014/main" xmlns="" id="{320ED73B-EF8D-D346-AF0C-1A3B06310F30}"/>
              </a:ext>
            </a:extLst>
          </p:cNvPr>
          <p:cNvGrpSpPr/>
          <p:nvPr/>
        </p:nvGrpSpPr>
        <p:grpSpPr>
          <a:xfrm>
            <a:off x="3118998" y="3326687"/>
            <a:ext cx="4612459" cy="3288846"/>
            <a:chOff x="2931340" y="2648505"/>
            <a:chExt cx="4612459" cy="3288846"/>
          </a:xfrm>
        </p:grpSpPr>
        <p:graphicFrame>
          <p:nvGraphicFramePr>
            <p:cNvPr id="81" name="Diagramme 80">
              <a:extLst>
                <a:ext uri="{FF2B5EF4-FFF2-40B4-BE49-F238E27FC236}">
                  <a16:creationId xmlns:a16="http://schemas.microsoft.com/office/drawing/2014/main" xmlns="" id="{16202773-F449-E341-AE93-D6CA2F4ED5DD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2631AD76-BA2E-BB46-B599-33055F7A8F54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1A25CBDB-6169-2743-B1C0-A492BC81DD76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BA6B050F-26FD-704F-AA58-6A7718FEE47D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C466E3E1-E1DD-0C42-B011-6D3B4669805F}"/>
              </a:ext>
            </a:extLst>
          </p:cNvPr>
          <p:cNvCxnSpPr>
            <a:cxnSpLocks/>
          </p:cNvCxnSpPr>
          <p:nvPr/>
        </p:nvCxnSpPr>
        <p:spPr>
          <a:xfrm>
            <a:off x="794266" y="2887923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xmlns="" id="{4CAE299B-0BC0-2748-BD8F-7BF8A6C89F7C}"/>
              </a:ext>
            </a:extLst>
          </p:cNvPr>
          <p:cNvCxnSpPr>
            <a:cxnSpLocks/>
          </p:cNvCxnSpPr>
          <p:nvPr/>
        </p:nvCxnSpPr>
        <p:spPr>
          <a:xfrm>
            <a:off x="1118677" y="2887923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100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62E3D931-BD38-7A4D-97AD-F3A90C6B2F37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455D771B-DEE0-A049-8F1F-23E5443D9DFE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EE97CDD7-3CE0-1E40-A13B-76A988B8C8C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6A8A82DF-7D42-0748-B0D4-57AFB6C1B76B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482D8036-369D-7046-8591-5C223919A5CA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1AAECF78-47D7-8B45-8438-AD7C24809B1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DFB62261-5324-EF48-948D-041F5A9EECF1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AE859576-C8EC-6747-B3DD-DCE3F495C973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19179B61-AEBA-7440-8C1C-1335587FD679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6542231A-689B-FC41-B242-3346D3D2795A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F02799BF-F13C-E945-B285-4B627AA5FAD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DE17849-371B-8F49-B955-7B7D97AED320}"/>
              </a:ext>
            </a:extLst>
          </p:cNvPr>
          <p:cNvSpPr txBox="1"/>
          <p:nvPr/>
        </p:nvSpPr>
        <p:spPr>
          <a:xfrm>
            <a:off x="3231046" y="1476218"/>
            <a:ext cx="4807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16,45 – 6,1 = ?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D3DF86BA-4010-2C41-9CBB-B4E6F1228BF0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33" name="Diagramme 32">
              <a:extLst>
                <a:ext uri="{FF2B5EF4-FFF2-40B4-BE49-F238E27FC236}">
                  <a16:creationId xmlns:a16="http://schemas.microsoft.com/office/drawing/2014/main" xmlns="" id="{5BF98602-4DDD-6A4B-B401-9776F12CDC7C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B8A0A00-63EE-9546-90A1-8F042D302311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FAFD00D-EC79-9E49-8CF7-1201DE43094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4142914-87A7-7441-AA79-4865C8F0BDC0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21" name="Picture 2" descr="Chiffres Arabes Stylisés Comme Si Soufflé Loin Illustration de ...">
            <a:extLst>
              <a:ext uri="{FF2B5EF4-FFF2-40B4-BE49-F238E27FC236}">
                <a16:creationId xmlns:a16="http://schemas.microsoft.com/office/drawing/2014/main" xmlns="" id="{F0C460EA-16E0-6A4F-A415-27247842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94" y="163157"/>
            <a:ext cx="1476000" cy="10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26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DE17849-371B-8F49-B955-7B7D97AED320}"/>
              </a:ext>
            </a:extLst>
          </p:cNvPr>
          <p:cNvSpPr txBox="1"/>
          <p:nvPr/>
        </p:nvSpPr>
        <p:spPr>
          <a:xfrm>
            <a:off x="3747121" y="1241205"/>
            <a:ext cx="48125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1,92 </a:t>
            </a:r>
            <a:r>
              <a:rPr lang="fr-FR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10,23 = 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D3DF86BA-4010-2C41-9CBB-B4E6F1228BF0}"/>
              </a:ext>
            </a:extLst>
          </p:cNvPr>
          <p:cNvGrpSpPr/>
          <p:nvPr/>
        </p:nvGrpSpPr>
        <p:grpSpPr>
          <a:xfrm>
            <a:off x="2960307" y="3159443"/>
            <a:ext cx="4612459" cy="3288846"/>
            <a:chOff x="2931340" y="2648505"/>
            <a:chExt cx="4612459" cy="3288846"/>
          </a:xfrm>
        </p:grpSpPr>
        <p:graphicFrame>
          <p:nvGraphicFramePr>
            <p:cNvPr id="33" name="Diagramme 32">
              <a:extLst>
                <a:ext uri="{FF2B5EF4-FFF2-40B4-BE49-F238E27FC236}">
                  <a16:creationId xmlns:a16="http://schemas.microsoft.com/office/drawing/2014/main" xmlns="" id="{5BF98602-4DDD-6A4B-B401-9776F12CDC7C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B8A0A00-63EE-9546-90A1-8F042D302311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FAFD00D-EC79-9E49-8CF7-1201DE43094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4142914-87A7-7441-AA79-4865C8F0BDC0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777012B0-ABE9-4F40-9301-6D9AD76D962B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C1CD2D4-C591-A64A-ABB1-1F8932BB75C9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FCBD059E-7887-5047-9517-99A545B2912C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10A7E5D3-467B-1246-B801-668C64BF1E62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559A7F5C-14CF-304A-8FF1-7235A2A084F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xmlns="" id="{9F13D975-9C2A-4D40-974B-54BF17FDEC55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5D530127-19E5-A141-8933-D9F1EC1E177D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D190043C-499C-6540-8034-278BECE3121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7FBFA73C-5CC7-3040-B6E3-226EB59E3949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0C29D1D1-9F8E-AA42-B4D0-57D3E8CF4CB2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23A615D8-4C2F-EF48-9973-89D3F27163E2}"/>
              </a:ext>
            </a:extLst>
          </p:cNvPr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2E5B3D-F08D-EC44-88F9-01D6AD96D63F}"/>
              </a:ext>
            </a:extLst>
          </p:cNvPr>
          <p:cNvSpPr/>
          <p:nvPr/>
        </p:nvSpPr>
        <p:spPr>
          <a:xfrm>
            <a:off x="871701" y="2178285"/>
            <a:ext cx="1066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nombre le plus proche du résultat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2FA6883-FE95-4B46-ABE0-6F9B01ABBD35}"/>
              </a:ext>
            </a:extLst>
          </p:cNvPr>
          <p:cNvSpPr/>
          <p:nvPr/>
        </p:nvSpPr>
        <p:spPr>
          <a:xfrm>
            <a:off x="7969168" y="5419555"/>
            <a:ext cx="2525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10 = 20</a:t>
            </a:r>
          </a:p>
        </p:txBody>
      </p:sp>
      <p:pic>
        <p:nvPicPr>
          <p:cNvPr id="23" name="Picture 2" descr="La valeur des chiffres dans l'information - Club Presse Bordeaux">
            <a:extLst>
              <a:ext uri="{FF2B5EF4-FFF2-40B4-BE49-F238E27FC236}">
                <a16:creationId xmlns:a16="http://schemas.microsoft.com/office/drawing/2014/main" xmlns="" id="{C5CC4D6E-C071-1A4F-BA31-2F25D604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60" y="233224"/>
            <a:ext cx="1439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9713" y="1431444"/>
            <a:ext cx="1122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y a t-il de mm dans 1 km ?</a:t>
            </a:r>
          </a:p>
        </p:txBody>
      </p:sp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xmlns="" id="{06B1396D-1613-6341-B60D-8C8066A41D2F}"/>
              </a:ext>
            </a:extLst>
          </p:cNvPr>
          <p:cNvGraphicFramePr/>
          <p:nvPr/>
        </p:nvGraphicFramePr>
        <p:xfrm>
          <a:off x="2177363" y="2648505"/>
          <a:ext cx="5242634" cy="32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16025E4-D8F0-BF49-B325-89BFE83C1B31}"/>
              </a:ext>
            </a:extLst>
          </p:cNvPr>
          <p:cNvSpPr/>
          <p:nvPr/>
        </p:nvSpPr>
        <p:spPr>
          <a:xfrm>
            <a:off x="2371301" y="2945809"/>
            <a:ext cx="38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643FC6B-1049-334B-B067-46EF4C28A231}"/>
              </a:ext>
            </a:extLst>
          </p:cNvPr>
          <p:cNvSpPr/>
          <p:nvPr/>
        </p:nvSpPr>
        <p:spPr>
          <a:xfrm>
            <a:off x="2623368" y="393898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62150E8-B3F7-B141-9470-7AA95DFE4A57}"/>
              </a:ext>
            </a:extLst>
          </p:cNvPr>
          <p:cNvSpPr/>
          <p:nvPr/>
        </p:nvSpPr>
        <p:spPr>
          <a:xfrm>
            <a:off x="2407159" y="494417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9BA1E2F-07CD-3844-8012-6814CF7B1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510305" y="335250"/>
            <a:ext cx="1191433" cy="1171901"/>
          </a:xfrm>
          <a:prstGeom prst="rect">
            <a:avLst/>
          </a:prstGeom>
          <a:noFill/>
        </p:spPr>
      </p:pic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1FA0AF05-EB07-4A46-9A21-064D326D16EB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0964CD1B-A870-584A-8912-8B3BB0F351C7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DCE14BBD-4FC8-D74E-8093-5787CFF38CF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8D81CF86-3957-9147-8B31-E683D12348B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7D824A47-4ABF-654C-9A11-976245F9624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xmlns="" id="{2824AB75-704A-934D-BF9F-0406D105FFE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40F33A74-89F3-5148-9C6B-357E0AAD55E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1A045A3C-654B-0342-9D15-E5027DF5E000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xmlns="" id="{572FA366-FAEA-1E4F-ACC0-7ACE569EA1EA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6D6D73A4-AFD8-834D-A57C-3780A6160EC3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AB70118E-7592-6E4B-BCF7-45605F7348FD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3A3A67D-4FEE-6045-812D-8A6C540D8F7A}"/>
              </a:ext>
            </a:extLst>
          </p:cNvPr>
          <p:cNvSpPr/>
          <p:nvPr/>
        </p:nvSpPr>
        <p:spPr>
          <a:xfrm>
            <a:off x="8037297" y="3487214"/>
            <a:ext cx="37224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 = 1 000 m</a:t>
            </a:r>
          </a:p>
          <a:p>
            <a:pPr>
              <a:spcAft>
                <a:spcPts val="1200"/>
              </a:spcAft>
            </a:pPr>
            <a:r>
              <a:rPr lang="fr-F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= 1 000 mm</a:t>
            </a:r>
          </a:p>
        </p:txBody>
      </p:sp>
    </p:spTree>
    <p:extLst>
      <p:ext uri="{BB962C8B-B14F-4D97-AF65-F5344CB8AC3E}">
        <p14:creationId xmlns:p14="http://schemas.microsoft.com/office/powerpoint/2010/main" val="15625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graphicFrame>
        <p:nvGraphicFramePr>
          <p:cNvPr id="32" name="Diagramme 31">
            <a:extLst>
              <a:ext uri="{FF2B5EF4-FFF2-40B4-BE49-F238E27FC236}">
                <a16:creationId xmlns:a16="http://schemas.microsoft.com/office/drawing/2014/main" xmlns="" id="{B0BEF72C-4DAC-AF48-85E1-D24EFA933302}"/>
              </a:ext>
            </a:extLst>
          </p:cNvPr>
          <p:cNvGraphicFramePr/>
          <p:nvPr/>
        </p:nvGraphicFramePr>
        <p:xfrm>
          <a:off x="2931340" y="2648505"/>
          <a:ext cx="6132180" cy="32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0992DC9-92E6-1C4E-B2E1-6B8505D5DD72}"/>
              </a:ext>
            </a:extLst>
          </p:cNvPr>
          <p:cNvSpPr/>
          <p:nvPr/>
        </p:nvSpPr>
        <p:spPr>
          <a:xfrm>
            <a:off x="3125278" y="2945809"/>
            <a:ext cx="38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551E0C9-A43C-984F-9045-E2301F532A54}"/>
              </a:ext>
            </a:extLst>
          </p:cNvPr>
          <p:cNvSpPr/>
          <p:nvPr/>
        </p:nvSpPr>
        <p:spPr>
          <a:xfrm>
            <a:off x="3377345" y="393898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B9B3AC1-7635-5346-A647-B805769CB4BB}"/>
              </a:ext>
            </a:extLst>
          </p:cNvPr>
          <p:cNvSpPr/>
          <p:nvPr/>
        </p:nvSpPr>
        <p:spPr>
          <a:xfrm>
            <a:off x="3161136" y="4944175"/>
            <a:ext cx="36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7EFA060B-B731-3F4B-AF7D-DF83465B385A}"/>
              </a:ext>
            </a:extLst>
          </p:cNvPr>
          <p:cNvSpPr txBox="1"/>
          <p:nvPr/>
        </p:nvSpPr>
        <p:spPr>
          <a:xfrm>
            <a:off x="977750" y="1583662"/>
            <a:ext cx="1083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Écris le nombre ...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811D4039-BDED-0D48-BC71-87D21E43CA3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A9464CC0-276C-9E42-AE53-9B0648DA64FB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6934D84D-532E-F642-859D-27E7B3040C15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AE3CB65F-B66F-DA4F-879E-4CFADE60345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3852039C-D309-544C-B8E3-CD91AD8AC3C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4FAEEA8A-B13E-7241-83DF-E6002538BE3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809BCA71-1CC6-E14B-9266-786FE499581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E36743FF-C7BA-CC4D-83EB-176257030DA7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9AF565C3-2E27-444A-83F0-892E774A9E7E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B614A273-E3B1-9C48-8C1E-DC75C235A7FB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115C34C-24F8-B248-94C8-C9478CC6DEE1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20" name="Picture 2" descr="Club des Joyeuses du 7 Février 2018 - Guadeloupe.fr">
            <a:extLst>
              <a:ext uri="{FF2B5EF4-FFF2-40B4-BE49-F238E27FC236}">
                <a16:creationId xmlns:a16="http://schemas.microsoft.com/office/drawing/2014/main" xmlns="" id="{A43178EE-FC68-5544-B958-820C67CF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216252"/>
            <a:ext cx="156246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49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5A1EAC85-4CD5-3540-82B4-697B52A6FCB8}"/>
              </a:ext>
            </a:extLst>
          </p:cNvPr>
          <p:cNvGrpSpPr/>
          <p:nvPr/>
        </p:nvGrpSpPr>
        <p:grpSpPr>
          <a:xfrm>
            <a:off x="2931340" y="2887989"/>
            <a:ext cx="4612459" cy="3288846"/>
            <a:chOff x="2931340" y="2648505"/>
            <a:chExt cx="4612459" cy="3288846"/>
          </a:xfrm>
        </p:grpSpPr>
        <p:graphicFrame>
          <p:nvGraphicFramePr>
            <p:cNvPr id="36" name="Diagramme 35">
              <a:extLst>
                <a:ext uri="{FF2B5EF4-FFF2-40B4-BE49-F238E27FC236}">
                  <a16:creationId xmlns:a16="http://schemas.microsoft.com/office/drawing/2014/main" xmlns="" id="{557B4456-8730-E94E-900B-BB6C289DDA48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1E38D2CC-BD94-0C40-84EA-6199E871DD2B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E2FA1E9-943E-AC4D-A7C1-8F32B0AAE40D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21ECDAD-689C-034D-A5B1-C59D4B4FD0A4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DB949E52-B7DF-AC48-AC51-F20BCFF0DCC0}"/>
              </a:ext>
            </a:extLst>
          </p:cNvPr>
          <p:cNvSpPr txBox="1"/>
          <p:nvPr/>
        </p:nvSpPr>
        <p:spPr>
          <a:xfrm>
            <a:off x="630199" y="1295536"/>
            <a:ext cx="11244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monde, le nombre de personnes ayant le français pour langue maternelle est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17" y="257246"/>
            <a:ext cx="1817625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17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68000" y="2136125"/>
            <a:ext cx="2884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=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File:Calcul menta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41" y="294057"/>
            <a:ext cx="143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599011"/>
            <a:ext cx="9144000" cy="2387600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Série 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4195483"/>
            <a:ext cx="9573059" cy="941056"/>
          </a:xfrm>
        </p:spPr>
        <p:txBody>
          <a:bodyPr>
            <a:noAutofit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fractions, proportionnalité</a:t>
            </a:r>
          </a:p>
          <a:p>
            <a:endParaRPr lang="fr-FR" sz="48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FD6D0DE-E894-8B47-8FD4-BC234B5D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05981" y="2886676"/>
            <a:ext cx="891062" cy="8910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A97078E-E459-A049-9070-8CA51E6F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1413" y="2886676"/>
            <a:ext cx="891062" cy="89106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69ED468C-9BD8-5045-8717-C3B50ABA6B36}"/>
              </a:ext>
            </a:extLst>
          </p:cNvPr>
          <p:cNvSpPr txBox="1">
            <a:spLocks/>
          </p:cNvSpPr>
          <p:nvPr/>
        </p:nvSpPr>
        <p:spPr>
          <a:xfrm>
            <a:off x="363497" y="386002"/>
            <a:ext cx="4208503" cy="1384514"/>
          </a:xfrm>
          <a:prstGeom prst="rect">
            <a:avLst/>
          </a:prstGeom>
          <a:ln w="28575">
            <a:solidFill>
              <a:srgbClr val="AC83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  <a:endParaRPr lang="fr-FR" sz="4400" dirty="0">
              <a:solidFill>
                <a:srgbClr val="AC8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89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9" y="1551782"/>
            <a:ext cx="104601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2160904" y="2360294"/>
            <a:ext cx="797192" cy="2957410"/>
            <a:chOff x="1630440" y="1661400"/>
            <a:chExt cx="659160" cy="2445341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193" name="Group 7"/>
          <p:cNvGrpSpPr/>
          <p:nvPr/>
        </p:nvGrpSpPr>
        <p:grpSpPr>
          <a:xfrm>
            <a:off x="6110749" y="2356971"/>
            <a:ext cx="1062563" cy="2976408"/>
            <a:chOff x="4777554" y="1658652"/>
            <a:chExt cx="878581" cy="2461049"/>
          </a:xfrm>
        </p:grpSpPr>
        <p:sp>
          <p:nvSpPr>
            <p:cNvPr id="194" name="CustomShape 8"/>
            <p:cNvSpPr/>
            <p:nvPr/>
          </p:nvSpPr>
          <p:spPr>
            <a:xfrm>
              <a:off x="4842360" y="1658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5" name="CustomShape 9"/>
            <p:cNvSpPr/>
            <p:nvPr/>
          </p:nvSpPr>
          <p:spPr>
            <a:xfrm>
              <a:off x="4842360" y="2135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6" name="CustomShape 10"/>
            <p:cNvSpPr/>
            <p:nvPr/>
          </p:nvSpPr>
          <p:spPr>
            <a:xfrm>
              <a:off x="4842360" y="262836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4842360" y="31064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4777554" y="3597840"/>
              <a:ext cx="878581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6" name="CustomShape 13">
            <a:extLst>
              <a:ext uri="{FF2B5EF4-FFF2-40B4-BE49-F238E27FC236}">
                <a16:creationId xmlns:a16="http://schemas.microsoft.com/office/drawing/2014/main" xmlns="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7030A0"/>
                </a:solidFill>
                <a:latin typeface="+mj-lt"/>
              </a:rPr>
              <a:t>Série 3 : 10 questions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B3723FC-969D-3443-9167-A4BB1F99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0904" y="335982"/>
            <a:ext cx="1031597" cy="1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41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re 1">
            <a:extLst>
              <a:ext uri="{FF2B5EF4-FFF2-40B4-BE49-F238E27FC236}">
                <a16:creationId xmlns:a16="http://schemas.microsoft.com/office/drawing/2014/main" xmlns="" id="{3D50E7A6-B3C2-8443-8FCB-BA1648130882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71BFEBE8-982A-B645-9074-E7F3746330C1}"/>
                  </a:ext>
                </a:extLst>
              </p:cNvPr>
              <p:cNvSpPr txBox="1"/>
              <p:nvPr/>
            </p:nvSpPr>
            <p:spPr>
              <a:xfrm>
                <a:off x="951478" y="2098405"/>
                <a:ext cx="9820010" cy="139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6000" b="0" i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ar-AE" sz="60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5400">
                        <a:latin typeface="Cambria Math"/>
                      </a:rPr>
                      <m:t>sur</m:t>
                    </m:r>
                    <m:r>
                      <a:rPr lang="fr-FR" sz="5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5400">
                        <a:latin typeface="Cambria Math"/>
                      </a:rPr>
                      <m:t>la</m:t>
                    </m:r>
                    <m:r>
                      <a:rPr lang="fr-FR" sz="5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5400">
                        <a:latin typeface="Cambria Math"/>
                      </a:rPr>
                      <m:t>droite</m:t>
                    </m:r>
                    <m:r>
                      <a:rPr lang="fr-FR" sz="5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5400">
                        <a:latin typeface="Cambria Math"/>
                      </a:rPr>
                      <m:t>gradu</m:t>
                    </m:r>
                    <m:r>
                      <a:rPr lang="fr-FR" sz="5400">
                        <a:latin typeface="Cambria Math"/>
                      </a:rPr>
                      <m:t>é</m:t>
                    </m:r>
                    <m:r>
                      <m:rPr>
                        <m:sty m:val="p"/>
                      </m:rPr>
                      <a:rPr lang="fr-FR" sz="5400">
                        <a:latin typeface="Cambria Math"/>
                      </a:rPr>
                      <m:t>e</m:t>
                    </m:r>
                  </m:oMath>
                </a14:m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1BFEBE8-982A-B645-9074-E7F374633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8" y="2098405"/>
                <a:ext cx="9820010" cy="1392817"/>
              </a:xfrm>
              <a:prstGeom prst="rect">
                <a:avLst/>
              </a:prstGeom>
              <a:blipFill>
                <a:blip r:embed="rId3"/>
                <a:stretch>
                  <a:fillRect l="-3230" b="-90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3528E143-5865-F743-8AE1-78BD66BC813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153E7D44-DFB8-D84E-A848-32DFEAC61B9D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42AD4532-D10D-4A41-8E1F-9FAD6CEEF23C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65879FD5-BE36-7243-B8D1-8F6F7312FA0D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21D874D6-08A9-2640-AF64-13F382B5D7DD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xmlns="" id="{1B89D12E-391A-B34F-8203-C7B40D64D43B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DF6035FE-C161-9E43-A2C3-2662E52B00A2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xmlns="" id="{55A786CE-BBB1-4F45-B478-EF2823AB29A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754845AD-1637-EF4B-9729-6BD7661F549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0FDA71B5-1045-7941-A55A-AC81816A6B83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xmlns="" id="{347B925D-1C87-6944-BE5C-54CF615172CD}"/>
              </a:ext>
            </a:extLst>
          </p:cNvPr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89686" y="3144607"/>
            <a:ext cx="10006063" cy="1937560"/>
            <a:chOff x="889686" y="3144607"/>
            <a:chExt cx="10006063" cy="1937560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xmlns="" id="{F6E78035-B076-D14C-B009-0555E91D5780}"/>
                </a:ext>
              </a:extLst>
            </p:cNvPr>
            <p:cNvGrpSpPr/>
            <p:nvPr/>
          </p:nvGrpSpPr>
          <p:grpSpPr>
            <a:xfrm>
              <a:off x="1118250" y="4121646"/>
              <a:ext cx="9777499" cy="351492"/>
              <a:chOff x="299880" y="689400"/>
              <a:chExt cx="6971760" cy="242640"/>
            </a:xfrm>
          </p:grpSpPr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6589A6D0-E3BC-6A4E-BB04-BFB1E21D6476}"/>
                  </a:ext>
                </a:extLst>
              </p:cNvPr>
              <p:cNvSpPr/>
              <p:nvPr/>
            </p:nvSpPr>
            <p:spPr>
              <a:xfrm>
                <a:off x="299880" y="802800"/>
                <a:ext cx="6971760" cy="0"/>
              </a:xfrm>
              <a:prstGeom prst="line">
                <a:avLst/>
              </a:prstGeom>
              <a:ln w="3816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01969194-1BD6-B745-9A40-AFF60D65814F}"/>
                  </a:ext>
                </a:extLst>
              </p:cNvPr>
              <p:cNvSpPr/>
              <p:nvPr/>
            </p:nvSpPr>
            <p:spPr>
              <a:xfrm>
                <a:off x="299880" y="705600"/>
                <a:ext cx="0" cy="22644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D603351A-87C3-054C-89ED-8338BB0129E4}"/>
                  </a:ext>
                </a:extLst>
              </p:cNvPr>
              <p:cNvSpPr/>
              <p:nvPr/>
            </p:nvSpPr>
            <p:spPr>
              <a:xfrm>
                <a:off x="6962760" y="720000"/>
                <a:ext cx="0" cy="21204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C1FE10F-DD09-D94B-9BC2-68A5400747EF}"/>
                  </a:ext>
                </a:extLst>
              </p:cNvPr>
              <p:cNvSpPr/>
              <p:nvPr/>
            </p:nvSpPr>
            <p:spPr>
              <a:xfrm>
                <a:off x="3645360" y="705600"/>
                <a:ext cx="0" cy="22644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5" name="Line 12">
                <a:extLst>
                  <a:ext uri="{FF2B5EF4-FFF2-40B4-BE49-F238E27FC236}">
                    <a16:creationId xmlns:a16="http://schemas.microsoft.com/office/drawing/2014/main" xmlns="" id="{486FE8DC-63A3-BB4A-87A5-9C35C3FBFFC6}"/>
                  </a:ext>
                </a:extLst>
              </p:cNvPr>
              <p:cNvSpPr/>
              <p:nvPr/>
            </p:nvSpPr>
            <p:spPr>
              <a:xfrm>
                <a:off x="960120" y="691920"/>
                <a:ext cx="0" cy="22644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6" name="Line 13">
                <a:extLst>
                  <a:ext uri="{FF2B5EF4-FFF2-40B4-BE49-F238E27FC236}">
                    <a16:creationId xmlns:a16="http://schemas.microsoft.com/office/drawing/2014/main" xmlns="" id="{909F36F7-4A02-A04A-878D-97656CE02716}"/>
                  </a:ext>
                </a:extLst>
              </p:cNvPr>
              <p:cNvSpPr/>
              <p:nvPr/>
            </p:nvSpPr>
            <p:spPr>
              <a:xfrm>
                <a:off x="1653840" y="689400"/>
                <a:ext cx="0" cy="22680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7" name="Line 14">
                <a:extLst>
                  <a:ext uri="{FF2B5EF4-FFF2-40B4-BE49-F238E27FC236}">
                    <a16:creationId xmlns:a16="http://schemas.microsoft.com/office/drawing/2014/main" xmlns="" id="{A4BC251B-92E4-8F4D-9331-8A0EA9585A87}"/>
                  </a:ext>
                </a:extLst>
              </p:cNvPr>
              <p:cNvSpPr/>
              <p:nvPr/>
            </p:nvSpPr>
            <p:spPr>
              <a:xfrm>
                <a:off x="2324880" y="689400"/>
                <a:ext cx="0" cy="22680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8" name="Line 15">
                <a:extLst>
                  <a:ext uri="{FF2B5EF4-FFF2-40B4-BE49-F238E27FC236}">
                    <a16:creationId xmlns:a16="http://schemas.microsoft.com/office/drawing/2014/main" xmlns="" id="{2ABD4776-AD14-9041-81FC-31FFDA83687C}"/>
                  </a:ext>
                </a:extLst>
              </p:cNvPr>
              <p:cNvSpPr/>
              <p:nvPr/>
            </p:nvSpPr>
            <p:spPr>
              <a:xfrm>
                <a:off x="2973960" y="692640"/>
                <a:ext cx="0" cy="22644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" name="Line 16">
                <a:extLst>
                  <a:ext uri="{FF2B5EF4-FFF2-40B4-BE49-F238E27FC236}">
                    <a16:creationId xmlns:a16="http://schemas.microsoft.com/office/drawing/2014/main" xmlns="" id="{F68BE668-5F5B-CA4E-B701-9E3FFE4F4016}"/>
                  </a:ext>
                </a:extLst>
              </p:cNvPr>
              <p:cNvSpPr/>
              <p:nvPr/>
            </p:nvSpPr>
            <p:spPr>
              <a:xfrm>
                <a:off x="6323400" y="696600"/>
                <a:ext cx="0" cy="21240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xmlns="" id="{D5AE3E1D-4155-AD44-9C77-FB7BFA60C74F}"/>
                  </a:ext>
                </a:extLst>
              </p:cNvPr>
              <p:cNvSpPr/>
              <p:nvPr/>
            </p:nvSpPr>
            <p:spPr>
              <a:xfrm>
                <a:off x="5634000" y="712440"/>
                <a:ext cx="0" cy="21240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xmlns="" id="{C3D59DF5-8599-1049-B43D-7754E536093C}"/>
                  </a:ext>
                </a:extLst>
              </p:cNvPr>
              <p:cNvSpPr/>
              <p:nvPr/>
            </p:nvSpPr>
            <p:spPr>
              <a:xfrm>
                <a:off x="4973760" y="705600"/>
                <a:ext cx="0" cy="21204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xmlns="" id="{E80E74ED-61F0-BB48-9B91-F524B3E6B942}"/>
                  </a:ext>
                </a:extLst>
              </p:cNvPr>
              <p:cNvSpPr/>
              <p:nvPr/>
            </p:nvSpPr>
            <p:spPr>
              <a:xfrm>
                <a:off x="4291200" y="712440"/>
                <a:ext cx="0" cy="212400"/>
              </a:xfrm>
              <a:prstGeom prst="line">
                <a:avLst/>
              </a:prstGeom>
              <a:ln w="2844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E8D018EC-292F-484A-A35A-10693E127A36}"/>
                </a:ext>
              </a:extLst>
            </p:cNvPr>
            <p:cNvSpPr txBox="1"/>
            <p:nvPr/>
          </p:nvSpPr>
          <p:spPr>
            <a:xfrm>
              <a:off x="889686" y="4374281"/>
              <a:ext cx="407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536B31D2-EFA8-C644-B2D3-1913A1B19E49}"/>
                </a:ext>
              </a:extLst>
            </p:cNvPr>
            <p:cNvSpPr txBox="1"/>
            <p:nvPr/>
          </p:nvSpPr>
          <p:spPr>
            <a:xfrm>
              <a:off x="4652252" y="4316192"/>
              <a:ext cx="407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1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78700210-9A43-E342-88FD-25DAEA11C22A}"/>
                </a:ext>
              </a:extLst>
            </p:cNvPr>
            <p:cNvSpPr txBox="1"/>
            <p:nvPr/>
          </p:nvSpPr>
          <p:spPr>
            <a:xfrm>
              <a:off x="8395165" y="4319731"/>
              <a:ext cx="407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2</a:t>
              </a:r>
            </a:p>
          </p:txBody>
        </p: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xmlns="" id="{EAD298FE-140F-A54C-AE73-54D4464FAB62}"/>
                </a:ext>
              </a:extLst>
            </p:cNvPr>
            <p:cNvCxnSpPr>
              <a:cxnSpLocks/>
            </p:cNvCxnSpPr>
            <p:nvPr/>
          </p:nvCxnSpPr>
          <p:spPr>
            <a:xfrm>
              <a:off x="7673102" y="3701607"/>
              <a:ext cx="0" cy="3764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1A75A5D6-6389-0C44-AE6E-08F235E42863}"/>
                </a:ext>
              </a:extLst>
            </p:cNvPr>
            <p:cNvSpPr txBox="1"/>
            <p:nvPr/>
          </p:nvSpPr>
          <p:spPr>
            <a:xfrm>
              <a:off x="6546985" y="3168056"/>
              <a:ext cx="352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xmlns="" id="{72E28EEA-BA72-8C4C-8D92-C021EC636447}"/>
                </a:ext>
              </a:extLst>
            </p:cNvPr>
            <p:cNvCxnSpPr>
              <a:cxnSpLocks/>
            </p:cNvCxnSpPr>
            <p:nvPr/>
          </p:nvCxnSpPr>
          <p:spPr>
            <a:xfrm>
              <a:off x="6715851" y="3701606"/>
              <a:ext cx="0" cy="3764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xmlns="" id="{E89AFEB1-5A65-2249-A67C-DACF76B5CE96}"/>
                </a:ext>
              </a:extLst>
            </p:cNvPr>
            <p:cNvCxnSpPr>
              <a:cxnSpLocks/>
            </p:cNvCxnSpPr>
            <p:nvPr/>
          </p:nvCxnSpPr>
          <p:spPr>
            <a:xfrm>
              <a:off x="8585518" y="3666810"/>
              <a:ext cx="0" cy="3764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173B9E39-FAAE-594D-9D29-EAB4331CFD3B}"/>
                </a:ext>
              </a:extLst>
            </p:cNvPr>
            <p:cNvSpPr txBox="1"/>
            <p:nvPr/>
          </p:nvSpPr>
          <p:spPr>
            <a:xfrm>
              <a:off x="7496777" y="3144607"/>
              <a:ext cx="352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9DD7EDDF-F009-EA4B-84F2-9BEE9E1FFF9E}"/>
                </a:ext>
              </a:extLst>
            </p:cNvPr>
            <p:cNvSpPr txBox="1"/>
            <p:nvPr/>
          </p:nvSpPr>
          <p:spPr>
            <a:xfrm>
              <a:off x="8389946" y="3152342"/>
              <a:ext cx="352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0000"/>
                  </a:solidFill>
                </a:rPr>
                <a:t>C</a:t>
              </a:r>
            </a:p>
          </p:txBody>
        </p: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xmlns="" id="{4ADD5764-C1DA-8D48-A266-3C81183B6A13}"/>
                </a:ext>
              </a:extLst>
            </p:cNvPr>
            <p:cNvCxnSpPr>
              <a:cxnSpLocks/>
            </p:cNvCxnSpPr>
            <p:nvPr/>
          </p:nvCxnSpPr>
          <p:spPr>
            <a:xfrm>
              <a:off x="9551382" y="3687092"/>
              <a:ext cx="0" cy="3764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3BE75052-3E77-AA46-AF1D-784B38D6716F}"/>
                </a:ext>
              </a:extLst>
            </p:cNvPr>
            <p:cNvSpPr txBox="1"/>
            <p:nvPr/>
          </p:nvSpPr>
          <p:spPr>
            <a:xfrm>
              <a:off x="9389571" y="3144607"/>
              <a:ext cx="352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1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56745" y="2136125"/>
                <a:ext cx="11225048" cy="351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Quelle est la plus grande de ces fractions ?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7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7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7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7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7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7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fr-FR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2136125"/>
                <a:ext cx="11225048" cy="3512757"/>
              </a:xfrm>
              <a:prstGeom prst="rect">
                <a:avLst/>
              </a:prstGeom>
              <a:blipFill>
                <a:blip r:embed="rId3"/>
                <a:stretch>
                  <a:fillRect l="-3398" t="-5415" b="-36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8A2E28F5-75DF-0D49-8169-0E517CD37E3E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20ED3A77-686A-B441-B047-6BE015A326F4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DFCE4A3E-0090-FF46-BE37-157EDA3274E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5D4762A-34E6-0F4A-9AEF-E3CFEAD1471F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9ECED299-9214-F948-BFAD-5234A15374C4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D3330E91-DF5A-4F42-8346-89672BE8EA2D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B108CF1D-783E-D340-9DC1-203B755D7D0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BAB5220F-A18F-7049-BECD-1BCE112FE888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A023A279-964E-CD42-862F-33B3A0A16928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F8CD1ECE-E983-CB48-832D-4EA7E73C6FB8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55C3F58B-4B5B-5A4D-B73D-BA6B4E83709B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155" y="0"/>
            <a:ext cx="157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22530" name="Picture 2" descr="Simulateur Math Calcul - Image gratuite sur Pixabay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87" y="13959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03605490-F3BB-474B-85A2-E850FEF67D2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EA0D5996-FA81-3541-8D71-BDF5A6A4CBD6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1257B3D9-BAE6-4E4A-B096-D266901CCBF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8A0CA6CE-B143-F045-ADAE-D82C5498C8A6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EAC1147B-4C20-9B44-83AA-34A2D7C87E47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8DF394FA-C261-414B-AA23-D03EC6ACB33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024E5BA5-7646-C74A-BA9B-6A6F9BB17BC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3DB9DBE8-0BD0-5949-8FEE-E90D978EE07F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D585F1A8-BD20-4A4C-80A7-F08A9A5DDCDE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28584BA6-0CED-A54C-B577-ED7A7D7BDA3D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8CC6092F-F8C0-4D47-B421-C0027280F9B9}"/>
              </a:ext>
            </a:extLst>
          </p:cNvPr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751CAF11-43B0-8340-A8E8-A5FBF475DBE6}"/>
                  </a:ext>
                </a:extLst>
              </p:cNvPr>
              <p:cNvSpPr txBox="1"/>
              <p:nvPr/>
            </p:nvSpPr>
            <p:spPr>
              <a:xfrm>
                <a:off x="654952" y="2098405"/>
                <a:ext cx="11225048" cy="2484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Écris sous forme d’une seule fraction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5400" b="0" i="1" smtClean="0">
                          <a:latin typeface="Cambria Math"/>
                        </a:rPr>
                        <m:t>2</m:t>
                      </m:r>
                      <m:r>
                        <a:rPr lang="fr-FR" sz="5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AE" sz="5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5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fr-FR" sz="54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1CAF11-43B0-8340-A8E8-A5FBF475D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2" y="2098405"/>
                <a:ext cx="11225048" cy="2484591"/>
              </a:xfrm>
              <a:prstGeom prst="rect">
                <a:avLst/>
              </a:prstGeom>
              <a:blipFill rotWithShape="1">
                <a:blip r:embed="rId4"/>
                <a:stretch>
                  <a:fillRect l="-2877" t="-68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5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27652" name="Picture 4" descr="Escola Pia Tàrrega: Taller de Càlcul Mental i Numeració - Educaci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42" y="194394"/>
            <a:ext cx="989922" cy="8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E08D85B6-1387-984B-A5A9-E00621EACF0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2775C545-8A41-2449-9664-D34C83D3F08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7CE514DF-F2D4-BE43-BD7E-4ACC62F73BC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A63FDADB-70CF-2143-BB13-D1087E6C139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7421B0B3-D165-674A-A18E-9C7CA30F0255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0462E437-B14B-CD48-80B1-412965ECA1D5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AF95AC1B-31EA-0E4C-8F39-7022874116C6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85F1F27F-B1F2-1F46-ADB8-CB36959F69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01FA94FA-B6EE-084B-9C9F-95C4A392573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F762238C-20CD-2447-9B36-65150D0DC7A9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3FA1B493-7B68-9349-A20A-ABC657FCC9F0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B40EFC4A-DFA4-E146-A2FA-5EFE8171DCA7}"/>
                  </a:ext>
                </a:extLst>
              </p:cNvPr>
              <p:cNvSpPr txBox="1"/>
              <p:nvPr/>
            </p:nvSpPr>
            <p:spPr>
              <a:xfrm>
                <a:off x="654952" y="2098405"/>
                <a:ext cx="11225048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Encadre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6000" b="0" i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fr-FR" sz="6000" b="0" i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ar-AE" sz="60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 deux entiers consécutifs.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40EFC4A-DFA4-E146-A2FA-5EFE8171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2" y="2098405"/>
                <a:ext cx="11225048" cy="1402692"/>
              </a:xfrm>
              <a:prstGeom prst="rect">
                <a:avLst/>
              </a:prstGeom>
              <a:blipFill>
                <a:blip r:embed="rId4"/>
                <a:stretch>
                  <a:fillRect l="-2941" r="-1697"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6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68BA86BA-BED4-1E41-8EC1-B7FD1C1B8EC9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862DEEFA-50C5-6B47-A5A3-D15E9ED1F9E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6AE64D01-09C6-B84B-B7E6-B4748383297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3C652E6-83AE-F546-8F3E-956E0BD787F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283271C8-626A-E149-A565-CC9AB2E3099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35FD6720-AB49-3B4E-9345-AF744545C77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C1709290-6AD5-D845-9202-4F0D3F72B80D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B64E662-CC36-AE4D-AB0E-0AD35253923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A3F4FF44-2FE5-FA49-A5CD-55E3DDD25F82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4E5A8150-D6B5-9D4D-9277-0BA390640E18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B233960E-6A1B-B840-A618-B538510BAB5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293C5AC-2F92-1448-9B28-E62A4C60A85A}"/>
              </a:ext>
            </a:extLst>
          </p:cNvPr>
          <p:cNvSpPr txBox="1"/>
          <p:nvPr/>
        </p:nvSpPr>
        <p:spPr>
          <a:xfrm>
            <a:off x="756745" y="2136125"/>
            <a:ext cx="11225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bibliothèque de la classe, il y a 400 livres.</a:t>
            </a:r>
          </a:p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Farid a lu un quart de ces livres.</a:t>
            </a:r>
          </a:p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en a t-il lu ?</a:t>
            </a:r>
          </a:p>
        </p:txBody>
      </p:sp>
      <p:pic>
        <p:nvPicPr>
          <p:cNvPr id="20" name="Picture 2" descr="Étagère murale &quot;U&quot; 60 cm - Lot de 2">
            <a:extLst>
              <a:ext uri="{FF2B5EF4-FFF2-40B4-BE49-F238E27FC236}">
                <a16:creationId xmlns:a16="http://schemas.microsoft.com/office/drawing/2014/main" xmlns="" id="{7F8D4AC4-C41F-3640-8B6B-BB6EABBE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923" y="151356"/>
            <a:ext cx="1594284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52FC37C5-E015-6C4C-A28D-AFAE66CB37E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109D51D7-F610-B941-935D-E36B19E937B7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87AAF0FE-6CC4-5C4C-B560-1190178DDE9D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DCC38A60-5A70-2342-9E1F-18ACA42C604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4CEEF292-B7A4-4044-9AD0-4DC06F06763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DB604E12-28B6-B342-B7BF-1637FF884CD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29C09DF5-4BAF-D147-BDEA-E0ADC17EA6D0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87E48B00-3ADC-D242-87B6-946287A90584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5EB480A0-9F8E-1948-B79D-8E403470DD5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6E999F30-5E75-2E43-A2AE-241DD0332738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7A035EB2-2511-5142-8E53-19ED866A3DA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36C386F-7F6F-2245-A608-130EC9DDBE23}"/>
              </a:ext>
            </a:extLst>
          </p:cNvPr>
          <p:cNvSpPr txBox="1"/>
          <p:nvPr/>
        </p:nvSpPr>
        <p:spPr>
          <a:xfrm>
            <a:off x="654952" y="2098405"/>
            <a:ext cx="11225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bonbons ont tous le même prix.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bonbons coûtent 6 €.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bonbons coûtent 21 €.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coûtent 10 bonbons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500" y="238195"/>
            <a:ext cx="1968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368472AB-7435-614E-B574-F4AB09F1ABD4}"/>
              </a:ext>
            </a:extLst>
          </p:cNvPr>
          <p:cNvSpPr txBox="1"/>
          <p:nvPr/>
        </p:nvSpPr>
        <p:spPr>
          <a:xfrm>
            <a:off x="654952" y="2098405"/>
            <a:ext cx="11225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cerises pèsent 400 g.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pèsent 5 cerises ?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42AF6432-3077-9D49-89B8-79BBAFFF6EA2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91BD09DE-7B7F-C24C-A2BA-7CEA597AC227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12E01EE5-99C5-0A4C-8ADE-857F1ED82F4C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A165BA91-B29D-EC41-AE59-7B485770F01B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13B170E9-F494-FD40-B329-3C129266C017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6914695D-6BAD-E04C-A6E5-655856A0F495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446B55F7-C35E-7644-86FF-248F01A8D4A8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DF56F2C-0E60-EF4D-8D81-F15CC5B761A0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5264ECC9-A475-C64F-8321-4DBE82ADA73C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0975DAB8-1686-D240-B4DD-30CB3939257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296F7F4C-8853-1740-B7D5-3BC2AB91CAB7}"/>
              </a:ext>
            </a:extLst>
          </p:cNvPr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900" y="295345"/>
            <a:ext cx="143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8962E80E-D2D9-1641-BAE5-B7A8ABC29B6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B408D83-24D0-F643-A594-CD6C77358F15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9DD9D0DE-1C41-FD4D-84B7-57CAA7AE7C1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DF2C5BC0-B997-E54E-9895-1BAA909072A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76203EDD-567B-2E45-97A7-D9B0CEB38C99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29BAB5B5-A1D5-E24E-85A5-9B5C18A972E0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0E8242BD-6CE3-1A4B-B989-DBF817EAC90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B839ABFB-9E53-1347-9528-9BCF082ED91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EA83F9C6-8BD6-A743-93B7-9B5B9F97D9D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593BA6BC-60E2-7045-B8EA-13329AF2E536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0853BC37-6A89-0149-A597-209270AC34CB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62B9583-02ED-4445-BDE2-F6178DAE44EE}"/>
              </a:ext>
            </a:extLst>
          </p:cNvPr>
          <p:cNvSpPr txBox="1"/>
          <p:nvPr/>
        </p:nvSpPr>
        <p:spPr>
          <a:xfrm>
            <a:off x="7229737" y="5401749"/>
            <a:ext cx="4248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2 cm représentent 50 km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3BE9B925-14B1-DC4F-8A47-008B793F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35" y="1176567"/>
            <a:ext cx="4193180" cy="41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1C7E790-FB79-414E-83AE-00DA4043238F}"/>
              </a:ext>
            </a:extLst>
          </p:cNvPr>
          <p:cNvSpPr txBox="1"/>
          <p:nvPr/>
        </p:nvSpPr>
        <p:spPr>
          <a:xfrm>
            <a:off x="9325060" y="1316722"/>
            <a:ext cx="7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Lyon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3588B2C-B74F-0B4D-BCDB-5622F55BF84B}"/>
              </a:ext>
            </a:extLst>
          </p:cNvPr>
          <p:cNvSpPr txBox="1"/>
          <p:nvPr/>
        </p:nvSpPr>
        <p:spPr>
          <a:xfrm>
            <a:off x="7732869" y="4428534"/>
            <a:ext cx="1482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Montpellier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299C149-C369-A744-B394-B85458EC8450}"/>
              </a:ext>
            </a:extLst>
          </p:cNvPr>
          <p:cNvSpPr txBox="1"/>
          <p:nvPr/>
        </p:nvSpPr>
        <p:spPr>
          <a:xfrm>
            <a:off x="7362054" y="1446562"/>
            <a:ext cx="20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Clermont-Ferrand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00F8DF5F-7404-7549-BF11-FB69305F1548}"/>
              </a:ext>
            </a:extLst>
          </p:cNvPr>
          <p:cNvSpPr txBox="1"/>
          <p:nvPr/>
        </p:nvSpPr>
        <p:spPr>
          <a:xfrm>
            <a:off x="10453639" y="4865270"/>
            <a:ext cx="116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Marseille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DCA7869C-6334-8F46-9AF0-43EAC01E55D9}"/>
              </a:ext>
            </a:extLst>
          </p:cNvPr>
          <p:cNvSpPr/>
          <p:nvPr/>
        </p:nvSpPr>
        <p:spPr>
          <a:xfrm>
            <a:off x="10780226" y="5171602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B288005F-07EF-5748-B98D-9370BF6C03C3}"/>
              </a:ext>
            </a:extLst>
          </p:cNvPr>
          <p:cNvSpPr/>
          <p:nvPr/>
        </p:nvSpPr>
        <p:spPr>
          <a:xfrm>
            <a:off x="9185682" y="4600658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ABDE474-ED1A-4C4F-99C6-E49DB59AB355}"/>
              </a:ext>
            </a:extLst>
          </p:cNvPr>
          <p:cNvSpPr/>
          <p:nvPr/>
        </p:nvSpPr>
        <p:spPr>
          <a:xfrm>
            <a:off x="10127394" y="1366082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90A77490-4E43-3047-AD94-3752DF8614ED}"/>
              </a:ext>
            </a:extLst>
          </p:cNvPr>
          <p:cNvSpPr/>
          <p:nvPr/>
        </p:nvSpPr>
        <p:spPr>
          <a:xfrm>
            <a:off x="8325858" y="1420674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A6F48A9C-55C1-BD41-B172-E34B0A00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0240">
            <a:off x="8229016" y="2936744"/>
            <a:ext cx="36472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675455B-5715-A948-8D75-0519BF343E0E}"/>
              </a:ext>
            </a:extLst>
          </p:cNvPr>
          <p:cNvSpPr/>
          <p:nvPr/>
        </p:nvSpPr>
        <p:spPr>
          <a:xfrm>
            <a:off x="605490" y="2076750"/>
            <a:ext cx="6561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 est la distance entre Montpellier et Lyon ?</a:t>
            </a:r>
          </a:p>
        </p:txBody>
      </p:sp>
    </p:spTree>
    <p:extLst>
      <p:ext uri="{BB962C8B-B14F-4D97-AF65-F5344CB8AC3E}">
        <p14:creationId xmlns:p14="http://schemas.microsoft.com/office/powerpoint/2010/main" val="23815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68000" y="2136125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= 54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 descr="Mathématiques | Direction de l'Enseignement de la Nouvelle-Calédonie">
            <a:extLst>
              <a:ext uri="{FF2B5EF4-FFF2-40B4-BE49-F238E27FC236}">
                <a16:creationId xmlns:a16="http://schemas.microsoft.com/office/drawing/2014/main" xmlns="" id="{BB218B76-3019-5D41-9CC4-A77ABB6A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6" y="155595"/>
            <a:ext cx="1525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6937C476-05AF-7E42-98E6-234FF7A05E0E}"/>
              </a:ext>
            </a:extLst>
          </p:cNvPr>
          <p:cNvSpPr txBox="1"/>
          <p:nvPr/>
        </p:nvSpPr>
        <p:spPr>
          <a:xfrm>
            <a:off x="654952" y="2098405"/>
            <a:ext cx="11225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une classe il y a 75% de filles.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pourcentage de garçons ?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xmlns="" id="{ABB9BCF2-75DB-5344-9CB5-8D02FFC00E5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xmlns="" id="{A7F5E989-D88C-8F4F-8D9C-0E3719B24373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xmlns="" id="{884D3A71-64D4-5846-92FC-9F21F864CDC4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xmlns="" id="{3A2E9005-8FB4-9748-A28F-6562DB887558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xmlns="" id="{720D8BE3-3F95-4845-BC9E-95B45C50B33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xmlns="" id="{AF30A88F-28D7-2C4B-AAEF-E0E572FC9497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xmlns="" id="{1FACA909-F4AE-A34E-B2EB-DE42C374B6F7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xmlns="" id="{48D92A34-F2CE-3D4F-98BD-35E79D5D370B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xmlns="" id="{FF2F5585-DAF0-AF4B-A04A-ADA3902ADF7F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xmlns="" id="{326BBDA2-E7CC-2642-9E73-5FEC2C1B3EA6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xmlns="" id="{04B6BDE3-9A35-2D4D-9F65-47BA436E7C41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" name="AutoShape 2" descr="SVG &gt; ardoise Salle de classe élèves table - Image et icône SV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ardoise Salle de classe élèves table filles école tableau noir mâles prof bureau les enfants garçons des gamins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06" y="293093"/>
            <a:ext cx="1143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C607A2B5-DE6E-5C4F-B998-4AB947BDB71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8905104C-7DEA-9442-87B5-11C58ED3811D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85045CB0-B89A-3E4A-A1A8-748134B45C0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112AB51F-424B-4A4C-90BE-DAD039B77B98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38F3513E-D317-4141-BCAD-E70210C2C3D6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0C01042-AA5F-8241-95CF-7F4824B52E19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3D4D276F-90EF-F243-86B2-5AFC6062E089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5C9F96F5-317A-5742-BF2B-48E1EBB9DDE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79CFB81-F167-634A-BE19-A780E0CC1121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F18EF538-1815-194D-A8AD-10AFCCB4EABC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FE165DF1-CFE9-7A44-B316-71DEA2F4F0AE}"/>
              </a:ext>
            </a:extLst>
          </p:cNvPr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87D1EC8-082C-324D-8E49-FEB8CAAB5D85}"/>
              </a:ext>
            </a:extLst>
          </p:cNvPr>
          <p:cNvSpPr txBox="1"/>
          <p:nvPr/>
        </p:nvSpPr>
        <p:spPr>
          <a:xfrm>
            <a:off x="518991" y="2098405"/>
            <a:ext cx="11788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randonnée, Léo marche régulièrement.</a:t>
            </a:r>
          </a:p>
          <a:p>
            <a:r>
              <a:rPr lang="fr-F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parcourt 12 km en 3 h.</a:t>
            </a:r>
          </a:p>
          <a:p>
            <a:r>
              <a:rPr lang="fr-F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parcourt-il en 5 h 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422" y="191897"/>
            <a:ext cx="11925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2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57" name="Image 4">
            <a:extLst>
              <a:ext uri="{FF2B5EF4-FFF2-40B4-BE49-F238E27FC236}">
                <a16:creationId xmlns:a16="http://schemas.microsoft.com/office/drawing/2014/main" xmlns="" id="{BA38CF59-7BF5-8E4E-9430-17C9754C669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58" name="Group 3">
            <a:extLst>
              <a:ext uri="{FF2B5EF4-FFF2-40B4-BE49-F238E27FC236}">
                <a16:creationId xmlns:a16="http://schemas.microsoft.com/office/drawing/2014/main" xmlns="" id="{E9CAC3AF-E796-6C49-AB02-5D016F23ADAE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59" name="CustomShape 4">
              <a:extLst>
                <a:ext uri="{FF2B5EF4-FFF2-40B4-BE49-F238E27FC236}">
                  <a16:creationId xmlns:a16="http://schemas.microsoft.com/office/drawing/2014/main" xmlns="" id="{6A487CA4-0A62-F24C-A267-CB914EEA9CAD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0" name="CustomShape 5">
              <a:extLst>
                <a:ext uri="{FF2B5EF4-FFF2-40B4-BE49-F238E27FC236}">
                  <a16:creationId xmlns:a16="http://schemas.microsoft.com/office/drawing/2014/main" xmlns="" id="{4AB5780B-1DDE-F641-ADF1-94CAE231CB63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1" name="CustomShape 6">
              <a:extLst>
                <a:ext uri="{FF2B5EF4-FFF2-40B4-BE49-F238E27FC236}">
                  <a16:creationId xmlns:a16="http://schemas.microsoft.com/office/drawing/2014/main" xmlns="" id="{D337F2F6-FAF8-014F-8DAD-DE823124D8D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2" name="CustomShape 7">
              <a:extLst>
                <a:ext uri="{FF2B5EF4-FFF2-40B4-BE49-F238E27FC236}">
                  <a16:creationId xmlns:a16="http://schemas.microsoft.com/office/drawing/2014/main" xmlns="" id="{4788DE36-3687-7146-B0B7-6D70F957AF44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3" name="CustomShape 8">
              <a:extLst>
                <a:ext uri="{FF2B5EF4-FFF2-40B4-BE49-F238E27FC236}">
                  <a16:creationId xmlns:a16="http://schemas.microsoft.com/office/drawing/2014/main" xmlns="" id="{D5D244C9-4A0B-8F46-B54A-498462BF5196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C69F376-64C8-2D42-B224-AB090DB95DF3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xmlns="" id="{BC4023CB-14AC-5B4A-AA26-52115FC305D5}"/>
                  </a:ext>
                </a:extLst>
              </p:cNvPr>
              <p:cNvSpPr txBox="1"/>
              <p:nvPr/>
            </p:nvSpPr>
            <p:spPr>
              <a:xfrm>
                <a:off x="1235317" y="1699787"/>
                <a:ext cx="6096682" cy="87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600" b="0" i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ar-AE" sz="36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3600">
                        <a:latin typeface="Cambria Math"/>
                      </a:rPr>
                      <m:t>sur</m:t>
                    </m:r>
                    <m:r>
                      <a:rPr lang="fr-FR" sz="3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3600">
                        <a:latin typeface="Cambria Math"/>
                      </a:rPr>
                      <m:t>la</m:t>
                    </m:r>
                    <m:r>
                      <a:rPr lang="fr-FR" sz="3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3600">
                        <a:latin typeface="Cambria Math"/>
                      </a:rPr>
                      <m:t>droite</m:t>
                    </m:r>
                    <m:r>
                      <a:rPr lang="fr-FR" sz="3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3600">
                        <a:latin typeface="Cambria Math"/>
                      </a:rPr>
                      <m:t>gradu</m:t>
                    </m:r>
                    <m:r>
                      <a:rPr lang="fr-FR" sz="3600">
                        <a:latin typeface="Cambria Math"/>
                      </a:rPr>
                      <m:t>é</m:t>
                    </m:r>
                    <m:r>
                      <m:rPr>
                        <m:sty m:val="p"/>
                      </m:rPr>
                      <a:rPr lang="fr-FR" sz="3600">
                        <a:latin typeface="Cambria Math"/>
                      </a:rPr>
                      <m:t>e</m:t>
                    </m:r>
                  </m:oMath>
                </a14:m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BC4023CB-14AC-5B4A-AA26-52115FC3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17" y="1699787"/>
                <a:ext cx="6096682" cy="872675"/>
              </a:xfrm>
              <a:prstGeom prst="rect">
                <a:avLst/>
              </a:prstGeom>
              <a:blipFill>
                <a:blip r:embed="rId6"/>
                <a:stretch>
                  <a:fillRect l="-2911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2FC0CC4-AED5-5E4D-9375-F4FE42AB7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518" y="4040248"/>
            <a:ext cx="7001727" cy="847343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6355A967-0278-FC47-B560-1A31897C537A}"/>
              </a:ext>
            </a:extLst>
          </p:cNvPr>
          <p:cNvCxnSpPr>
            <a:cxnSpLocks/>
          </p:cNvCxnSpPr>
          <p:nvPr/>
        </p:nvCxnSpPr>
        <p:spPr>
          <a:xfrm>
            <a:off x="4960898" y="3771852"/>
            <a:ext cx="0" cy="376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A818E80-A767-A84D-B76D-F8E519D828C2}"/>
              </a:ext>
            </a:extLst>
          </p:cNvPr>
          <p:cNvSpPr txBox="1"/>
          <p:nvPr/>
        </p:nvSpPr>
        <p:spPr>
          <a:xfrm>
            <a:off x="4784573" y="3113976"/>
            <a:ext cx="35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32A6E29-801A-9C43-8A42-180AF80F949F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xmlns="" id="{7A763F59-5501-0743-A35A-6C12A783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80" y="239972"/>
            <a:ext cx="1944000" cy="8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597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0" y="84125"/>
            <a:ext cx="1177994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8A2E28F5-75DF-0D49-8169-0E517CD37E3E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20ED3A77-686A-B441-B047-6BE015A326F4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DFCE4A3E-0090-FF46-BE37-157EDA3274E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5D4762A-34E6-0F4A-9AEF-E3CFEAD1471F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9ECED299-9214-F948-BFAD-5234A15374C4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D3330E91-DF5A-4F42-8346-89672BE8EA2D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B108CF1D-783E-D340-9DC1-203B755D7D0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BAB5220F-A18F-7049-BECD-1BCE112FE888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A023A279-964E-CD42-862F-33B3A0A16928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F8CD1ECE-E983-CB48-832D-4EA7E73C6FB8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55C3F58B-4B5B-5A4D-B73D-BA6B4E83709B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2F9829CF-1CE0-F141-BA2F-F25EB5EF9D00}"/>
                  </a:ext>
                </a:extLst>
              </p:cNvPr>
              <p:cNvSpPr txBox="1"/>
              <p:nvPr/>
            </p:nvSpPr>
            <p:spPr>
              <a:xfrm>
                <a:off x="756745" y="2136125"/>
                <a:ext cx="5898226" cy="2560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Quelle est la plus grande de ces fractions ?</a:t>
                </a:r>
              </a:p>
              <a:p>
                <a:endPara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4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44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44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F9829CF-1CE0-F141-BA2F-F25EB5EF9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2136125"/>
                <a:ext cx="5898226" cy="2560766"/>
              </a:xfrm>
              <a:prstGeom prst="rect">
                <a:avLst/>
              </a:prstGeom>
              <a:blipFill>
                <a:blip r:embed="rId4"/>
                <a:stretch>
                  <a:fillRect l="-4526" t="-4950" r="-3233" b="-1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4">
            <a:extLst>
              <a:ext uri="{FF2B5EF4-FFF2-40B4-BE49-F238E27FC236}">
                <a16:creationId xmlns:a16="http://schemas.microsoft.com/office/drawing/2014/main" xmlns="" id="{2AA30D02-BB85-B94E-8ABA-B3699B27F1BC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20" name="Group 3">
            <a:extLst>
              <a:ext uri="{FF2B5EF4-FFF2-40B4-BE49-F238E27FC236}">
                <a16:creationId xmlns:a16="http://schemas.microsoft.com/office/drawing/2014/main" xmlns="" id="{B3A3FED5-D517-6645-B34F-2A46C4207C09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1" name="CustomShape 4">
              <a:extLst>
                <a:ext uri="{FF2B5EF4-FFF2-40B4-BE49-F238E27FC236}">
                  <a16:creationId xmlns:a16="http://schemas.microsoft.com/office/drawing/2014/main" xmlns="" id="{F52774C7-B524-3149-9DCD-C37C22B01B70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2" name="CustomShape 5">
              <a:extLst>
                <a:ext uri="{FF2B5EF4-FFF2-40B4-BE49-F238E27FC236}">
                  <a16:creationId xmlns:a16="http://schemas.microsoft.com/office/drawing/2014/main" xmlns="" id="{274E8781-8FC1-BF45-BBD4-F5801FCA52B0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3" name="CustomShape 6">
              <a:extLst>
                <a:ext uri="{FF2B5EF4-FFF2-40B4-BE49-F238E27FC236}">
                  <a16:creationId xmlns:a16="http://schemas.microsoft.com/office/drawing/2014/main" xmlns="" id="{1715E002-D7B5-E149-9B90-A0B1133DA209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7">
              <a:extLst>
                <a:ext uri="{FF2B5EF4-FFF2-40B4-BE49-F238E27FC236}">
                  <a16:creationId xmlns:a16="http://schemas.microsoft.com/office/drawing/2014/main" xmlns="" id="{1E31D7F5-DB22-5645-AF03-E06C6D234B4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8">
              <a:extLst>
                <a:ext uri="{FF2B5EF4-FFF2-40B4-BE49-F238E27FC236}">
                  <a16:creationId xmlns:a16="http://schemas.microsoft.com/office/drawing/2014/main" xmlns="" id="{2C94BD65-9DD4-8743-A18E-05543517E2D6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30D4760-FAE5-D641-B615-F3B976B8A9B4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D9DD9C8-C749-6540-8118-E94FC0D550D1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3307A75-C66F-8D4E-9F97-5E6FFAD640AF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3307A75-C66F-8D4E-9F97-5E6FFAD64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082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22530" name="Picture 2" descr="Simulateur Math Calcul - Image gratuite sur Pixabay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87" y="13959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03605490-F3BB-474B-85A2-E850FEF67D2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EA0D5996-FA81-3541-8D71-BDF5A6A4CBD6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1257B3D9-BAE6-4E4A-B096-D266901CCBF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8A0CA6CE-B143-F045-ADAE-D82C5498C8A6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EAC1147B-4C20-9B44-83AA-34A2D7C87E47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8DF394FA-C261-414B-AA23-D03EC6ACB33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024E5BA5-7646-C74A-BA9B-6A6F9BB17BC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3DB9DBE8-0BD0-5949-8FEE-E90D978EE07F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D585F1A8-BD20-4A4C-80A7-F08A9A5DDCDE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28584BA6-0CED-A54C-B577-ED7A7D7BDA3D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8CC6092F-F8C0-4D47-B421-C0027280F9B9}"/>
              </a:ext>
            </a:extLst>
          </p:cNvPr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751CAF11-43B0-8340-A8E8-A5FBF475DBE6}"/>
                  </a:ext>
                </a:extLst>
              </p:cNvPr>
              <p:cNvSpPr txBox="1"/>
              <p:nvPr/>
            </p:nvSpPr>
            <p:spPr>
              <a:xfrm>
                <a:off x="997951" y="1579591"/>
                <a:ext cx="5806192" cy="2718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Écris sous forme d’une seule fraction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0" i="1" smtClean="0">
                          <a:latin typeface="Cambria Math"/>
                        </a:rPr>
                        <m:t>2</m:t>
                      </m:r>
                      <m:r>
                        <a:rPr lang="fr-FR" sz="4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AE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fr-FR" sz="44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51CAF11-43B0-8340-A8E8-A5FBF475D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51" y="1579591"/>
                <a:ext cx="5806192" cy="2718629"/>
              </a:xfrm>
              <a:prstGeom prst="rect">
                <a:avLst/>
              </a:prstGeom>
              <a:blipFill>
                <a:blip r:embed="rId4"/>
                <a:stretch>
                  <a:fillRect l="-4148" t="-4186" b="-46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4">
            <a:extLst>
              <a:ext uri="{FF2B5EF4-FFF2-40B4-BE49-F238E27FC236}">
                <a16:creationId xmlns:a16="http://schemas.microsoft.com/office/drawing/2014/main" xmlns="" id="{FB253890-B5D7-3046-8FE0-804505328FFE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22" name="Group 3">
            <a:extLst>
              <a:ext uri="{FF2B5EF4-FFF2-40B4-BE49-F238E27FC236}">
                <a16:creationId xmlns:a16="http://schemas.microsoft.com/office/drawing/2014/main" xmlns="" id="{668907ED-B381-3F45-9928-E6604865A2BB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3" name="CustomShape 4">
              <a:extLst>
                <a:ext uri="{FF2B5EF4-FFF2-40B4-BE49-F238E27FC236}">
                  <a16:creationId xmlns:a16="http://schemas.microsoft.com/office/drawing/2014/main" xmlns="" id="{574ACFE4-E6BB-994F-94D6-468423592D0A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5">
              <a:extLst>
                <a:ext uri="{FF2B5EF4-FFF2-40B4-BE49-F238E27FC236}">
                  <a16:creationId xmlns:a16="http://schemas.microsoft.com/office/drawing/2014/main" xmlns="" id="{3FFB1009-0487-7246-BF4E-C58331FB5ECC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6">
              <a:extLst>
                <a:ext uri="{FF2B5EF4-FFF2-40B4-BE49-F238E27FC236}">
                  <a16:creationId xmlns:a16="http://schemas.microsoft.com/office/drawing/2014/main" xmlns="" id="{1DD8D7E5-0C3E-284E-ABE6-F4D83C18441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7" name="CustomShape 7">
              <a:extLst>
                <a:ext uri="{FF2B5EF4-FFF2-40B4-BE49-F238E27FC236}">
                  <a16:creationId xmlns:a16="http://schemas.microsoft.com/office/drawing/2014/main" xmlns="" id="{F24A2D34-000B-954D-B4D2-24FA36F49947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8" name="CustomShape 8">
              <a:extLst>
                <a:ext uri="{FF2B5EF4-FFF2-40B4-BE49-F238E27FC236}">
                  <a16:creationId xmlns:a16="http://schemas.microsoft.com/office/drawing/2014/main" xmlns="" id="{B3BE32E7-D8F3-8E48-B11B-18C411D5A742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4DAC05A-96FE-DD44-A6DD-7868425F69CF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EF03688-6C52-B642-AF97-71087B47D01F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2327BB10-2B4A-BB41-9D96-EEC35EE7A46C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327BB10-2B4A-BB41-9D96-EEC35EE7A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803BDCF-AE28-4D45-9DE5-7F0FBF58F96A}"/>
                  </a:ext>
                </a:extLst>
              </p:cNvPr>
              <p:cNvSpPr/>
              <p:nvPr/>
            </p:nvSpPr>
            <p:spPr>
              <a:xfrm>
                <a:off x="1118250" y="4664282"/>
                <a:ext cx="4665060" cy="1054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r-FR" sz="440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ar-AE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fr-FR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ar-AE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03BDCF-AE28-4D45-9DE5-7F0FBF58F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0" y="4664282"/>
                <a:ext cx="4665060" cy="1054006"/>
              </a:xfrm>
              <a:prstGeom prst="rect">
                <a:avLst/>
              </a:prstGeom>
              <a:blipFill>
                <a:blip r:embed="rId7"/>
                <a:stretch>
                  <a:fillRect l="-1902"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847560C9-AA64-B348-9D0E-62C09BF07A95}"/>
                  </a:ext>
                </a:extLst>
              </p:cNvPr>
              <p:cNvSpPr/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7560C9-AA64-B348-9D0E-62C09BF07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8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27652" name="Picture 4" descr="Escola Pia Tàrrega: Taller de Càlcul Mental i Numeració - Educaci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42" y="194394"/>
            <a:ext cx="989922" cy="8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E08D85B6-1387-984B-A5A9-E00621EACF0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2775C545-8A41-2449-9664-D34C83D3F08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7CE514DF-F2D4-BE43-BD7E-4ACC62F73BC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A63FDADB-70CF-2143-BB13-D1087E6C139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7421B0B3-D165-674A-A18E-9C7CA30F0255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0462E437-B14B-CD48-80B1-412965ECA1D5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AF95AC1B-31EA-0E4C-8F39-7022874116C6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85F1F27F-B1F2-1F46-ADB8-CB36959F69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01FA94FA-B6EE-084B-9C9F-95C4A392573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F762238C-20CD-2447-9B36-65150D0DC7A9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3FA1B493-7B68-9349-A20A-ABC657FCC9F0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B40EFC4A-DFA4-E146-A2FA-5EFE8171DCA7}"/>
                  </a:ext>
                </a:extLst>
              </p:cNvPr>
              <p:cNvSpPr txBox="1"/>
              <p:nvPr/>
            </p:nvSpPr>
            <p:spPr>
              <a:xfrm>
                <a:off x="654952" y="1741506"/>
                <a:ext cx="6462248" cy="173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Encadre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fr-FR" sz="4400" b="0" i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ar-AE" sz="44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deux entiers consécutifs.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40EFC4A-DFA4-E146-A2FA-5EFE8171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2" y="1741506"/>
                <a:ext cx="6462248" cy="1730345"/>
              </a:xfrm>
              <a:prstGeom prst="rect">
                <a:avLst/>
              </a:prstGeom>
              <a:blipFill>
                <a:blip r:embed="rId4"/>
                <a:stretch>
                  <a:fillRect l="-3733" r="-2161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4">
            <a:extLst>
              <a:ext uri="{FF2B5EF4-FFF2-40B4-BE49-F238E27FC236}">
                <a16:creationId xmlns:a16="http://schemas.microsoft.com/office/drawing/2014/main" xmlns="" id="{69D94CE6-F3FD-514C-99E8-FACAD138C7BF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22" name="Group 3">
            <a:extLst>
              <a:ext uri="{FF2B5EF4-FFF2-40B4-BE49-F238E27FC236}">
                <a16:creationId xmlns:a16="http://schemas.microsoft.com/office/drawing/2014/main" xmlns="" id="{12BD5548-2484-6646-95FA-2460A57931F6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3" name="CustomShape 4">
              <a:extLst>
                <a:ext uri="{FF2B5EF4-FFF2-40B4-BE49-F238E27FC236}">
                  <a16:creationId xmlns:a16="http://schemas.microsoft.com/office/drawing/2014/main" xmlns="" id="{E7E6159D-99ED-B445-95FC-35AB290D1302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5">
              <a:extLst>
                <a:ext uri="{FF2B5EF4-FFF2-40B4-BE49-F238E27FC236}">
                  <a16:creationId xmlns:a16="http://schemas.microsoft.com/office/drawing/2014/main" xmlns="" id="{FF48D1F0-238D-934B-AF5D-4FD0AD620983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6">
              <a:extLst>
                <a:ext uri="{FF2B5EF4-FFF2-40B4-BE49-F238E27FC236}">
                  <a16:creationId xmlns:a16="http://schemas.microsoft.com/office/drawing/2014/main" xmlns="" id="{D4D65871-DC09-E445-97DD-D8DF5253823F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7">
              <a:extLst>
                <a:ext uri="{FF2B5EF4-FFF2-40B4-BE49-F238E27FC236}">
                  <a16:creationId xmlns:a16="http://schemas.microsoft.com/office/drawing/2014/main" xmlns="" id="{1E7B2E03-A237-6C47-A5FE-39434143311D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7" name="CustomShape 8">
              <a:extLst>
                <a:ext uri="{FF2B5EF4-FFF2-40B4-BE49-F238E27FC236}">
                  <a16:creationId xmlns:a16="http://schemas.microsoft.com/office/drawing/2014/main" xmlns="" id="{7D95CD8E-177E-D94F-AF38-556A0E4CEA3A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3A29137-16C0-644F-B276-17585637FC78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865FD7-A7A5-8A48-9405-8CF9A67E76BD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1F54429-5F83-B943-8D96-660B0AB7132D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1F54429-5F83-B943-8D96-660B0AB71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79476DD-D55F-9444-8571-91FFCF848883}"/>
                  </a:ext>
                </a:extLst>
              </p:cNvPr>
              <p:cNvSpPr/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79476DD-D55F-9444-8571-91FFCF848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D0A8B32-D454-8740-8DDC-348CB25EEAE1}"/>
                  </a:ext>
                </a:extLst>
              </p:cNvPr>
              <p:cNvSpPr/>
              <p:nvPr/>
            </p:nvSpPr>
            <p:spPr>
              <a:xfrm>
                <a:off x="2072614" y="3776493"/>
                <a:ext cx="2699009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sz="4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ar-AE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A8B32-D454-8740-8DDC-348CB25EE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14" y="3776493"/>
                <a:ext cx="2699009" cy="1053237"/>
              </a:xfrm>
              <a:prstGeom prst="rect">
                <a:avLst/>
              </a:prstGeom>
              <a:blipFill>
                <a:blip r:embed="rId8"/>
                <a:stretch>
                  <a:fillRect l="-1402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1F05D6D4-9002-2B49-9A26-574734BAF97C}"/>
                  </a:ext>
                </a:extLst>
              </p:cNvPr>
              <p:cNvSpPr/>
              <p:nvPr/>
            </p:nvSpPr>
            <p:spPr>
              <a:xfrm>
                <a:off x="2072614" y="4869873"/>
                <a:ext cx="2846485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ar-AE" sz="4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44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sz="4400" dirty="0">
                    <a:solidFill>
                      <a:srgbClr val="FF0000"/>
                    </a:solidFill>
                  </a:rPr>
                  <a:t> </a:t>
                </a:r>
                <a:endParaRPr lang="fr-FR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F05D6D4-9002-2B49-9A26-574734BAF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14" y="4869873"/>
                <a:ext cx="2846485" cy="1053237"/>
              </a:xfrm>
              <a:prstGeom prst="rect">
                <a:avLst/>
              </a:prstGeom>
              <a:blipFill>
                <a:blip r:embed="rId9"/>
                <a:stretch>
                  <a:fillRect l="-3111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685F6F1-4F68-884B-B64B-F06707932DC7}"/>
                  </a:ext>
                </a:extLst>
              </p:cNvPr>
              <p:cNvSpPr/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685F6F1-4F68-884B-B64B-F06707932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4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68BA86BA-BED4-1E41-8EC1-B7FD1C1B8EC9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862DEEFA-50C5-6B47-A5A3-D15E9ED1F9E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6AE64D01-09C6-B84B-B7E6-B4748383297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3C652E6-83AE-F546-8F3E-956E0BD787F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283271C8-626A-E149-A565-CC9AB2E3099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35FD6720-AB49-3B4E-9345-AF744545C77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C1709290-6AD5-D845-9202-4F0D3F72B80D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B64E662-CC36-AE4D-AB0E-0AD35253923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A3F4FF44-2FE5-FA49-A5CD-55E3DDD25F82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4E5A8150-D6B5-9D4D-9277-0BA390640E18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B233960E-6A1B-B840-A618-B538510BAB5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Picture 2" descr="Étagère murale &quot;U&quot; 60 cm - Lot de 2">
            <a:extLst>
              <a:ext uri="{FF2B5EF4-FFF2-40B4-BE49-F238E27FC236}">
                <a16:creationId xmlns:a16="http://schemas.microsoft.com/office/drawing/2014/main" xmlns="" id="{7F8D4AC4-C41F-3640-8B6B-BB6EABBE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923" y="151356"/>
            <a:ext cx="1594284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4">
            <a:extLst>
              <a:ext uri="{FF2B5EF4-FFF2-40B4-BE49-F238E27FC236}">
                <a16:creationId xmlns:a16="http://schemas.microsoft.com/office/drawing/2014/main" xmlns="" id="{8699FA87-EC24-8346-B1E2-EB37EA4427E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xmlns="" id="{31C2CCEB-3A77-A44A-9600-262052212F08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4" name="CustomShape 4">
              <a:extLst>
                <a:ext uri="{FF2B5EF4-FFF2-40B4-BE49-F238E27FC236}">
                  <a16:creationId xmlns:a16="http://schemas.microsoft.com/office/drawing/2014/main" xmlns="" id="{A6E82D3D-15D7-D94D-9889-70EA11F5FCAE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5">
              <a:extLst>
                <a:ext uri="{FF2B5EF4-FFF2-40B4-BE49-F238E27FC236}">
                  <a16:creationId xmlns:a16="http://schemas.microsoft.com/office/drawing/2014/main" xmlns="" id="{0BC07D49-194A-AF4F-A3C8-E07EB2BEAF55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6">
              <a:extLst>
                <a:ext uri="{FF2B5EF4-FFF2-40B4-BE49-F238E27FC236}">
                  <a16:creationId xmlns:a16="http://schemas.microsoft.com/office/drawing/2014/main" xmlns="" id="{0FF74E0B-845C-BC43-B7EE-BDAB0C9F5F0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7" name="CustomShape 7">
              <a:extLst>
                <a:ext uri="{FF2B5EF4-FFF2-40B4-BE49-F238E27FC236}">
                  <a16:creationId xmlns:a16="http://schemas.microsoft.com/office/drawing/2014/main" xmlns="" id="{42A722FF-3AB7-F34F-BFB7-0ED9520D5484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8" name="CustomShape 8">
              <a:extLst>
                <a:ext uri="{FF2B5EF4-FFF2-40B4-BE49-F238E27FC236}">
                  <a16:creationId xmlns:a16="http://schemas.microsoft.com/office/drawing/2014/main" xmlns="" id="{40446E1F-15E5-1447-ADFE-219FD1EFB8A4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3AB2A68-550D-E94A-9443-D8B9AD66B0D0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2DBC0CC-33B9-EB4D-AC40-7C4407333EF8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0029B27-0389-1448-B316-301E781735E5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0029B27-0389-1448-B316-301E78173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3E8C41E-DBA3-8642-97AC-FCF2D9AA96BD}"/>
                  </a:ext>
                </a:extLst>
              </p:cNvPr>
              <p:cNvSpPr/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3E8C41E-DBA3-8642-97AC-FCF2D9AA9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CDFCD2CE-A0D3-CF4E-B724-8197A4909D58}"/>
                  </a:ext>
                </a:extLst>
              </p:cNvPr>
              <p:cNvSpPr/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DFCD2CE-A0D3-CF4E-B724-8197A4909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575DD1D0-7948-C447-A37A-E7D9B32606D0}"/>
              </a:ext>
            </a:extLst>
          </p:cNvPr>
          <p:cNvSpPr txBox="1"/>
          <p:nvPr/>
        </p:nvSpPr>
        <p:spPr>
          <a:xfrm>
            <a:off x="484624" y="1476934"/>
            <a:ext cx="6944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bibliothèque de la classe, il y a 400 livres. Farid a lu un quart de ces livres. Combien en a-t-il lu ?</a:t>
            </a:r>
          </a:p>
        </p:txBody>
      </p:sp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xmlns="" id="{3E21C5EF-EF71-3542-8A43-9B8D15320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39791"/>
              </p:ext>
            </p:extLst>
          </p:nvPr>
        </p:nvGraphicFramePr>
        <p:xfrm>
          <a:off x="1241946" y="4499052"/>
          <a:ext cx="4394576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644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1098644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  <a:gridCol w="1098644">
                  <a:extLst>
                    <a:ext uri="{9D8B030D-6E8A-4147-A177-3AD203B41FA5}">
                      <a16:colId xmlns:a16="http://schemas.microsoft.com/office/drawing/2014/main" xmlns="" val="3864213458"/>
                    </a:ext>
                  </a:extLst>
                </a:gridCol>
                <a:gridCol w="1098644">
                  <a:extLst>
                    <a:ext uri="{9D8B030D-6E8A-4147-A177-3AD203B41FA5}">
                      <a16:colId xmlns:a16="http://schemas.microsoft.com/office/drawing/2014/main" xmlns="" val="1891686324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FF8319CF-4548-5B43-AE11-AA59D9057EE9}"/>
              </a:ext>
            </a:extLst>
          </p:cNvPr>
          <p:cNvSpPr txBox="1"/>
          <p:nvPr/>
        </p:nvSpPr>
        <p:spPr>
          <a:xfrm>
            <a:off x="2933702" y="3456712"/>
            <a:ext cx="144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Times" pitchFamily="2" charset="0"/>
              </a:rPr>
              <a:t>400</a:t>
            </a:r>
          </a:p>
        </p:txBody>
      </p:sp>
      <p:sp>
        <p:nvSpPr>
          <p:cNvPr id="48" name="Arc plein 47">
            <a:extLst>
              <a:ext uri="{FF2B5EF4-FFF2-40B4-BE49-F238E27FC236}">
                <a16:creationId xmlns:a16="http://schemas.microsoft.com/office/drawing/2014/main" xmlns="" id="{09EC6F50-700C-8A4E-93C8-21698A167C1A}"/>
              </a:ext>
            </a:extLst>
          </p:cNvPr>
          <p:cNvSpPr/>
          <p:nvPr/>
        </p:nvSpPr>
        <p:spPr>
          <a:xfrm>
            <a:off x="1937006" y="4177088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D2CF74ED-BCE0-114B-B508-D8BFDDAF83C1}"/>
              </a:ext>
            </a:extLst>
          </p:cNvPr>
          <p:cNvSpPr txBox="1"/>
          <p:nvPr/>
        </p:nvSpPr>
        <p:spPr>
          <a:xfrm>
            <a:off x="2055781" y="5469003"/>
            <a:ext cx="280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quantité de livres lus par Farid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xmlns="" id="{D8FAB112-0CE2-6C48-A930-88BB77880538}"/>
              </a:ext>
            </a:extLst>
          </p:cNvPr>
          <p:cNvCxnSpPr>
            <a:cxnSpLocks/>
          </p:cNvCxnSpPr>
          <p:nvPr/>
        </p:nvCxnSpPr>
        <p:spPr>
          <a:xfrm>
            <a:off x="1802420" y="5244119"/>
            <a:ext cx="186914" cy="3172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xmlns="" id="{574C1629-528C-5A40-B79C-2DC42B9BBE81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2236257" y="3699516"/>
            <a:ext cx="697445" cy="111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14BA6570-1F45-9646-846E-31A7716A0896}"/>
              </a:ext>
            </a:extLst>
          </p:cNvPr>
          <p:cNvSpPr txBox="1"/>
          <p:nvPr/>
        </p:nvSpPr>
        <p:spPr>
          <a:xfrm>
            <a:off x="708708" y="3323609"/>
            <a:ext cx="16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total livres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F88C743-D537-E045-92D8-95D8CED6D0EC}"/>
              </a:ext>
            </a:extLst>
          </p:cNvPr>
          <p:cNvSpPr/>
          <p:nvPr/>
        </p:nvSpPr>
        <p:spPr>
          <a:xfrm>
            <a:off x="4493173" y="5561383"/>
            <a:ext cx="292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4 = 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DB89954-397A-EE49-9D55-7429A1B35D1E}"/>
              </a:ext>
            </a:extLst>
          </p:cNvPr>
          <p:cNvSpPr/>
          <p:nvPr/>
        </p:nvSpPr>
        <p:spPr>
          <a:xfrm>
            <a:off x="8624645" y="4674385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483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2" grpId="0"/>
      <p:bldP spid="53" grpId="0"/>
      <p:bldP spid="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52FC37C5-E015-6C4C-A28D-AFAE66CB37E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109D51D7-F610-B941-935D-E36B19E937B7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87AAF0FE-6CC4-5C4C-B560-1190178DDE9D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DCC38A60-5A70-2342-9E1F-18ACA42C604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4CEEF292-B7A4-4044-9AD0-4DC06F06763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DB604E12-28B6-B342-B7BF-1637FF884CD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29C09DF5-4BAF-D147-BDEA-E0ADC17EA6D0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87E48B00-3ADC-D242-87B6-946287A90584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5EB480A0-9F8E-1948-B79D-8E403470DD5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xmlns="" id="{6E999F30-5E75-2E43-A2AE-241DD0332738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7A035EB2-2511-5142-8E53-19ED866A3DA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36C386F-7F6F-2245-A608-130EC9DDBE23}"/>
              </a:ext>
            </a:extLst>
          </p:cNvPr>
          <p:cNvSpPr txBox="1"/>
          <p:nvPr/>
        </p:nvSpPr>
        <p:spPr>
          <a:xfrm>
            <a:off x="632817" y="1872993"/>
            <a:ext cx="6813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bonbons ont tous le même prix.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bonbons coûtent 6 €.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bonbons coûtent 21 €.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coûtent 10 bonbons ?</a:t>
            </a:r>
          </a:p>
        </p:txBody>
      </p:sp>
      <p:pic>
        <p:nvPicPr>
          <p:cNvPr id="18" name="Image 4">
            <a:extLst>
              <a:ext uri="{FF2B5EF4-FFF2-40B4-BE49-F238E27FC236}">
                <a16:creationId xmlns:a16="http://schemas.microsoft.com/office/drawing/2014/main" xmlns="" id="{4D38374A-2DC2-5D41-9BDC-DC7E388B4E7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20" name="Group 3">
            <a:extLst>
              <a:ext uri="{FF2B5EF4-FFF2-40B4-BE49-F238E27FC236}">
                <a16:creationId xmlns:a16="http://schemas.microsoft.com/office/drawing/2014/main" xmlns="" id="{CCCBC276-CC5C-7345-B97E-95861A62D8C6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1" name="CustomShape 4">
              <a:extLst>
                <a:ext uri="{FF2B5EF4-FFF2-40B4-BE49-F238E27FC236}">
                  <a16:creationId xmlns:a16="http://schemas.microsoft.com/office/drawing/2014/main" xmlns="" id="{72EA11B8-2D83-884F-86B7-4B03184DB5BE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5">
              <a:extLst>
                <a:ext uri="{FF2B5EF4-FFF2-40B4-BE49-F238E27FC236}">
                  <a16:creationId xmlns:a16="http://schemas.microsoft.com/office/drawing/2014/main" xmlns="" id="{0F316237-F5CD-B746-95BF-197D49A2F424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6">
              <a:extLst>
                <a:ext uri="{FF2B5EF4-FFF2-40B4-BE49-F238E27FC236}">
                  <a16:creationId xmlns:a16="http://schemas.microsoft.com/office/drawing/2014/main" xmlns="" id="{1E2EA1C0-CEF5-4D45-9884-0526C84D2B36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7">
              <a:extLst>
                <a:ext uri="{FF2B5EF4-FFF2-40B4-BE49-F238E27FC236}">
                  <a16:creationId xmlns:a16="http://schemas.microsoft.com/office/drawing/2014/main" xmlns="" id="{1CC27065-27BB-0242-B5C8-F0693E90A958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7" name="CustomShape 8">
              <a:extLst>
                <a:ext uri="{FF2B5EF4-FFF2-40B4-BE49-F238E27FC236}">
                  <a16:creationId xmlns:a16="http://schemas.microsoft.com/office/drawing/2014/main" xmlns="" id="{5F5BD21F-E166-A648-988C-A8AF3CEF1B5E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B5AC7DE-2367-B441-BF07-CC3A5A9D1796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xmlns="" id="{5EAA94B9-571A-E24B-B3AB-6C97EFE90495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46" name="CustomShape 4">
              <a:extLst>
                <a:ext uri="{FF2B5EF4-FFF2-40B4-BE49-F238E27FC236}">
                  <a16:creationId xmlns:a16="http://schemas.microsoft.com/office/drawing/2014/main" xmlns="" id="{CB119F19-A060-6C42-A573-5D72007F5EE7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7" name="CustomShape 5">
              <a:extLst>
                <a:ext uri="{FF2B5EF4-FFF2-40B4-BE49-F238E27FC236}">
                  <a16:creationId xmlns:a16="http://schemas.microsoft.com/office/drawing/2014/main" xmlns="" id="{4EADDD67-002D-3041-BDDC-DF4184CD48A6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8" name="CustomShape 6">
              <a:extLst>
                <a:ext uri="{FF2B5EF4-FFF2-40B4-BE49-F238E27FC236}">
                  <a16:creationId xmlns:a16="http://schemas.microsoft.com/office/drawing/2014/main" xmlns="" id="{4D0BDCCD-ECC4-AE48-BADB-5B3919E0A738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9" name="CustomShape 7">
              <a:extLst>
                <a:ext uri="{FF2B5EF4-FFF2-40B4-BE49-F238E27FC236}">
                  <a16:creationId xmlns:a16="http://schemas.microsoft.com/office/drawing/2014/main" xmlns="" id="{CC9F8701-B03C-334D-91CE-88FAC893CF24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0" name="CustomShape 8">
              <a:extLst>
                <a:ext uri="{FF2B5EF4-FFF2-40B4-BE49-F238E27FC236}">
                  <a16:creationId xmlns:a16="http://schemas.microsoft.com/office/drawing/2014/main" xmlns="" id="{27D3E41D-3F47-3540-B062-A2B4056D9B0A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5A5BE6BD-9792-E340-86EE-43B33978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179" y="106579"/>
            <a:ext cx="1917700" cy="1435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FCAF64C-3001-1445-90DC-F70955D1AAF7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62C8949-F519-1A4E-929A-09B9C4F0063D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B73C68FA-4AA2-8E4E-AD63-18BFDA67406A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3C68FA-4AA2-8E4E-AD63-18BFDA674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7E5AC88F-E061-CF43-B42C-823FDF963831}"/>
                  </a:ext>
                </a:extLst>
              </p:cNvPr>
              <p:cNvSpPr/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E5AC88F-E061-CF43-B42C-823FDF963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935B901-F17D-F043-A739-8EAD8090F020}"/>
                  </a:ext>
                </a:extLst>
              </p:cNvPr>
              <p:cNvSpPr/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935B901-F17D-F043-A739-8EAD8090F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5F82568-3606-2649-B287-D16F33E5CC4B}"/>
              </a:ext>
            </a:extLst>
          </p:cNvPr>
          <p:cNvSpPr/>
          <p:nvPr/>
        </p:nvSpPr>
        <p:spPr>
          <a:xfrm>
            <a:off x="8624645" y="4674385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32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608645A5-631E-794F-85DF-1BB96AD7BB53}"/>
              </a:ext>
            </a:extLst>
          </p:cNvPr>
          <p:cNvSpPr txBox="1"/>
          <p:nvPr/>
        </p:nvSpPr>
        <p:spPr>
          <a:xfrm>
            <a:off x="1740042" y="4887921"/>
            <a:ext cx="32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– 6  =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15 €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1E1EEEE-FBFF-9D4B-BA5E-246134A84513}"/>
              </a:ext>
            </a:extLst>
          </p:cNvPr>
          <p:cNvSpPr/>
          <p:nvPr/>
        </p:nvSpPr>
        <p:spPr>
          <a:xfrm>
            <a:off x="10738653" y="2579632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15 €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425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368472AB-7435-614E-B574-F4AB09F1ABD4}"/>
              </a:ext>
            </a:extLst>
          </p:cNvPr>
          <p:cNvSpPr txBox="1"/>
          <p:nvPr/>
        </p:nvSpPr>
        <p:spPr>
          <a:xfrm>
            <a:off x="654952" y="2098405"/>
            <a:ext cx="6381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cerises pèsent 400 g.</a:t>
            </a:r>
          </a:p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pèsent 5 cerises ?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42AF6432-3077-9D49-89B8-79BBAFFF6EA2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91BD09DE-7B7F-C24C-A2BA-7CEA597AC227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12E01EE5-99C5-0A4C-8ADE-857F1ED82F4C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A165BA91-B29D-EC41-AE59-7B485770F01B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13B170E9-F494-FD40-B329-3C129266C017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6914695D-6BAD-E04C-A6E5-655856A0F495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446B55F7-C35E-7644-86FF-248F01A8D4A8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DF56F2C-0E60-EF4D-8D81-F15CC5B761A0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5264ECC9-A475-C64F-8321-4DBE82ADA73C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0975DAB8-1686-D240-B4DD-30CB3939257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296F7F4C-8853-1740-B7D5-3BC2AB91CAB7}"/>
              </a:ext>
            </a:extLst>
          </p:cNvPr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8" name="Image 4">
            <a:extLst>
              <a:ext uri="{FF2B5EF4-FFF2-40B4-BE49-F238E27FC236}">
                <a16:creationId xmlns:a16="http://schemas.microsoft.com/office/drawing/2014/main" xmlns="" id="{2F72761C-9329-1440-B6F8-E499A777350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19" name="Group 3">
            <a:extLst>
              <a:ext uri="{FF2B5EF4-FFF2-40B4-BE49-F238E27FC236}">
                <a16:creationId xmlns:a16="http://schemas.microsoft.com/office/drawing/2014/main" xmlns="" id="{C33C61D0-0E2A-EC4A-BB4D-263370150B89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0" name="CustomShape 4">
              <a:extLst>
                <a:ext uri="{FF2B5EF4-FFF2-40B4-BE49-F238E27FC236}">
                  <a16:creationId xmlns:a16="http://schemas.microsoft.com/office/drawing/2014/main" xmlns="" id="{A7832C3D-B0B9-4D4C-B7F9-9555A1E943BA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1" name="CustomShape 5">
              <a:extLst>
                <a:ext uri="{FF2B5EF4-FFF2-40B4-BE49-F238E27FC236}">
                  <a16:creationId xmlns:a16="http://schemas.microsoft.com/office/drawing/2014/main" xmlns="" id="{EE01C24D-1542-B24C-B103-DB7CE5F3E9A6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2" name="CustomShape 6">
              <a:extLst>
                <a:ext uri="{FF2B5EF4-FFF2-40B4-BE49-F238E27FC236}">
                  <a16:creationId xmlns:a16="http://schemas.microsoft.com/office/drawing/2014/main" xmlns="" id="{1C97A894-9F36-824C-9F49-40CA9D974F6E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xmlns="" id="{A70D081C-3D69-3E42-B299-24C0C87C1E6A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8">
              <a:extLst>
                <a:ext uri="{FF2B5EF4-FFF2-40B4-BE49-F238E27FC236}">
                  <a16:creationId xmlns:a16="http://schemas.microsoft.com/office/drawing/2014/main" xmlns="" id="{F2E6E505-1348-1B4E-A668-62C4E25F964F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BA6CCE-B1CF-8C4C-8F29-4A44120D7378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xmlns="" id="{0204A389-4524-AE42-9E5A-554CE27453D5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27" name="CustomShape 4">
              <a:extLst>
                <a:ext uri="{FF2B5EF4-FFF2-40B4-BE49-F238E27FC236}">
                  <a16:creationId xmlns:a16="http://schemas.microsoft.com/office/drawing/2014/main" xmlns="" id="{570C97EC-AC46-F740-87F6-50BA841BFC95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8" name="CustomShape 5">
              <a:extLst>
                <a:ext uri="{FF2B5EF4-FFF2-40B4-BE49-F238E27FC236}">
                  <a16:creationId xmlns:a16="http://schemas.microsoft.com/office/drawing/2014/main" xmlns="" id="{A99F8E0E-B5C6-DE4D-95CF-1F9D28FBD945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1" name="CustomShape 6">
              <a:extLst>
                <a:ext uri="{FF2B5EF4-FFF2-40B4-BE49-F238E27FC236}">
                  <a16:creationId xmlns:a16="http://schemas.microsoft.com/office/drawing/2014/main" xmlns="" id="{A844C08A-E44E-CF46-AC6E-26BCA3320B30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2" name="CustomShape 7">
              <a:extLst>
                <a:ext uri="{FF2B5EF4-FFF2-40B4-BE49-F238E27FC236}">
                  <a16:creationId xmlns:a16="http://schemas.microsoft.com/office/drawing/2014/main" xmlns="" id="{F8EA031B-CFDB-314D-BD57-F05E7192EAE2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3" name="CustomShape 8">
              <a:extLst>
                <a:ext uri="{FF2B5EF4-FFF2-40B4-BE49-F238E27FC236}">
                  <a16:creationId xmlns:a16="http://schemas.microsoft.com/office/drawing/2014/main" xmlns="" id="{D681F524-F9F5-AD49-B467-DD1826FBD77B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D04737C-516E-CD49-8C6C-7B55DE7E022B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9F945D3-FB30-8343-A109-3430CD7819DB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48EA5DF2-3793-C54C-9527-123E681F4E8E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8EA5DF2-3793-C54C-9527-123E681F4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07680B9-FB72-D549-A38F-BC9CE5EF5219}"/>
                  </a:ext>
                </a:extLst>
              </p:cNvPr>
              <p:cNvSpPr/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680B9-FB72-D549-A38F-BC9CE5EF5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5BBFE2F1-6DAF-924F-81C2-AA6C8B72E701}"/>
                  </a:ext>
                </a:extLst>
              </p:cNvPr>
              <p:cNvSpPr/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BBFE2F1-6DAF-924F-81C2-AA6C8B72E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1416722-7593-E242-BA0A-C5F9417D610A}"/>
              </a:ext>
            </a:extLst>
          </p:cNvPr>
          <p:cNvSpPr/>
          <p:nvPr/>
        </p:nvSpPr>
        <p:spPr>
          <a:xfrm>
            <a:off x="8624645" y="4674385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964ACB2-0D63-EB48-8E20-ADA10357058A}"/>
              </a:ext>
            </a:extLst>
          </p:cNvPr>
          <p:cNvSpPr/>
          <p:nvPr/>
        </p:nvSpPr>
        <p:spPr>
          <a:xfrm>
            <a:off x="10738653" y="2579632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15 €</a:t>
            </a:r>
            <a:endParaRPr lang="fr-FR" sz="3200" dirty="0"/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xmlns="" id="{92F565E0-74AF-514F-9F1B-E099F78A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80" y="264290"/>
            <a:ext cx="1193920" cy="122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F71AEB4B-A856-4C4A-AD9D-F2365E5E0E4E}"/>
              </a:ext>
            </a:extLst>
          </p:cNvPr>
          <p:cNvSpPr txBox="1"/>
          <p:nvPr/>
        </p:nvSpPr>
        <p:spPr>
          <a:xfrm>
            <a:off x="1740042" y="4463920"/>
            <a:ext cx="32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10  =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C2FDF9E-71BC-B244-8F51-0FA1B12D5EBB}"/>
              </a:ext>
            </a:extLst>
          </p:cNvPr>
          <p:cNvSpPr/>
          <p:nvPr/>
        </p:nvSpPr>
        <p:spPr>
          <a:xfrm>
            <a:off x="10777140" y="3116646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g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660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8962E80E-D2D9-1641-BAE5-B7A8ABC29B6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B408D83-24D0-F643-A594-CD6C77358F15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9DD9D0DE-1C41-FD4D-84B7-57CAA7AE7C1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DF2C5BC0-B997-E54E-9895-1BAA909072A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76203EDD-567B-2E45-97A7-D9B0CEB38C99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29BAB5B5-A1D5-E24E-85A5-9B5C18A972E0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0E8242BD-6CE3-1A4B-B989-DBF817EAC90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B839ABFB-9E53-1347-9528-9BCF082ED91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EA83F9C6-8BD6-A743-93B7-9B5B9F97D9D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593BA6BC-60E2-7045-B8EA-13329AF2E536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0853BC37-6A89-0149-A597-209270AC34CB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62B9583-02ED-4445-BDE2-F6178DAE44EE}"/>
              </a:ext>
            </a:extLst>
          </p:cNvPr>
          <p:cNvSpPr txBox="1"/>
          <p:nvPr/>
        </p:nvSpPr>
        <p:spPr>
          <a:xfrm>
            <a:off x="7229737" y="5401749"/>
            <a:ext cx="4248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2 cm représentent 50 km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3BE9B925-14B1-DC4F-8A47-008B793F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35" y="1176567"/>
            <a:ext cx="4193180" cy="41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1C7E790-FB79-414E-83AE-00DA4043238F}"/>
              </a:ext>
            </a:extLst>
          </p:cNvPr>
          <p:cNvSpPr txBox="1"/>
          <p:nvPr/>
        </p:nvSpPr>
        <p:spPr>
          <a:xfrm>
            <a:off x="9325060" y="1316722"/>
            <a:ext cx="76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Lyon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3588B2C-B74F-0B4D-BCDB-5622F55BF84B}"/>
              </a:ext>
            </a:extLst>
          </p:cNvPr>
          <p:cNvSpPr txBox="1"/>
          <p:nvPr/>
        </p:nvSpPr>
        <p:spPr>
          <a:xfrm>
            <a:off x="7732869" y="4428534"/>
            <a:ext cx="1482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Montpellier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299C149-C369-A744-B394-B85458EC8450}"/>
              </a:ext>
            </a:extLst>
          </p:cNvPr>
          <p:cNvSpPr txBox="1"/>
          <p:nvPr/>
        </p:nvSpPr>
        <p:spPr>
          <a:xfrm>
            <a:off x="7362054" y="1446562"/>
            <a:ext cx="20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Clermont-Ferrand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00F8DF5F-7404-7549-BF11-FB69305F1548}"/>
              </a:ext>
            </a:extLst>
          </p:cNvPr>
          <p:cNvSpPr txBox="1"/>
          <p:nvPr/>
        </p:nvSpPr>
        <p:spPr>
          <a:xfrm>
            <a:off x="10453639" y="4865270"/>
            <a:ext cx="116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Marseille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DCA7869C-6334-8F46-9AF0-43EAC01E55D9}"/>
              </a:ext>
            </a:extLst>
          </p:cNvPr>
          <p:cNvSpPr/>
          <p:nvPr/>
        </p:nvSpPr>
        <p:spPr>
          <a:xfrm>
            <a:off x="10780226" y="5171602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B288005F-07EF-5748-B98D-9370BF6C03C3}"/>
              </a:ext>
            </a:extLst>
          </p:cNvPr>
          <p:cNvSpPr/>
          <p:nvPr/>
        </p:nvSpPr>
        <p:spPr>
          <a:xfrm>
            <a:off x="9185682" y="4600658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ABDE474-ED1A-4C4F-99C6-E49DB59AB355}"/>
              </a:ext>
            </a:extLst>
          </p:cNvPr>
          <p:cNvSpPr/>
          <p:nvPr/>
        </p:nvSpPr>
        <p:spPr>
          <a:xfrm>
            <a:off x="10127394" y="1366082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90A77490-4E43-3047-AD94-3752DF8614ED}"/>
              </a:ext>
            </a:extLst>
          </p:cNvPr>
          <p:cNvSpPr/>
          <p:nvPr/>
        </p:nvSpPr>
        <p:spPr>
          <a:xfrm>
            <a:off x="8325858" y="1420674"/>
            <a:ext cx="123404" cy="12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A6F48A9C-55C1-BD41-B172-E34B0A00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0240">
            <a:off x="8229016" y="2936744"/>
            <a:ext cx="36472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675455B-5715-A948-8D75-0519BF343E0E}"/>
              </a:ext>
            </a:extLst>
          </p:cNvPr>
          <p:cNvSpPr/>
          <p:nvPr/>
        </p:nvSpPr>
        <p:spPr>
          <a:xfrm>
            <a:off x="607988" y="1768764"/>
            <a:ext cx="65614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 est la distance entre Montpellier et Lyon ?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39354C8F-6D78-284A-9DC6-F2EF957F96B4}"/>
              </a:ext>
            </a:extLst>
          </p:cNvPr>
          <p:cNvSpPr txBox="1"/>
          <p:nvPr/>
        </p:nvSpPr>
        <p:spPr>
          <a:xfrm>
            <a:off x="1273098" y="4250123"/>
            <a:ext cx="32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=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km</a:t>
            </a:r>
          </a:p>
        </p:txBody>
      </p:sp>
    </p:spTree>
    <p:extLst>
      <p:ext uri="{BB962C8B-B14F-4D97-AF65-F5344CB8AC3E}">
        <p14:creationId xmlns:p14="http://schemas.microsoft.com/office/powerpoint/2010/main" val="42189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0557" y="2136125"/>
            <a:ext cx="8428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la moitié de 512 ?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006" y="8569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7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214" y="196256"/>
            <a:ext cx="113806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6937C476-05AF-7E42-98E6-234FF7A05E0E}"/>
              </a:ext>
            </a:extLst>
          </p:cNvPr>
          <p:cNvSpPr txBox="1"/>
          <p:nvPr/>
        </p:nvSpPr>
        <p:spPr>
          <a:xfrm>
            <a:off x="821644" y="1621793"/>
            <a:ext cx="6127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une classe il y a 75% de filles.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pourcentage de garçons ?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xmlns="" id="{ABB9BCF2-75DB-5344-9CB5-8D02FFC00E5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xmlns="" id="{A7F5E989-D88C-8F4F-8D9C-0E3719B24373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xmlns="" id="{884D3A71-64D4-5846-92FC-9F21F864CDC4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xmlns="" id="{3A2E9005-8FB4-9748-A28F-6562DB887558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xmlns="" id="{720D8BE3-3F95-4845-BC9E-95B45C50B33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xmlns="" id="{AF30A88F-28D7-2C4B-AAEF-E0E572FC9497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xmlns="" id="{1FACA909-F4AE-A34E-B2EB-DE42C374B6F7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xmlns="" id="{48D92A34-F2CE-3D4F-98BD-35E79D5D370B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xmlns="" id="{FF2F5585-DAF0-AF4B-A04A-ADA3902ADF7F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xmlns="" id="{326BBDA2-E7CC-2642-9E73-5FEC2C1B3EA6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xmlns="" id="{04B6BDE3-9A35-2D4D-9F65-47BA436E7C41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" name="AutoShape 2" descr="SVG &gt; ardoise Salle de classe élèves table - Image et icône SV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ardoise Salle de classe élèves table filles école tableau noir mâles prof bureau les enfants garçons des gamins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Image 4">
            <a:extLst>
              <a:ext uri="{FF2B5EF4-FFF2-40B4-BE49-F238E27FC236}">
                <a16:creationId xmlns:a16="http://schemas.microsoft.com/office/drawing/2014/main" xmlns="" id="{39ABE420-1825-B540-BAC5-FA67040FD6FB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21" name="Group 3">
            <a:extLst>
              <a:ext uri="{FF2B5EF4-FFF2-40B4-BE49-F238E27FC236}">
                <a16:creationId xmlns:a16="http://schemas.microsoft.com/office/drawing/2014/main" xmlns="" id="{8E61B7C8-8EF4-C849-9AE4-9460962F6E1A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2" name="CustomShape 4">
              <a:extLst>
                <a:ext uri="{FF2B5EF4-FFF2-40B4-BE49-F238E27FC236}">
                  <a16:creationId xmlns:a16="http://schemas.microsoft.com/office/drawing/2014/main" xmlns="" id="{DDD0BD42-7E64-4F4F-BA62-5A17A7EE0E92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3" name="CustomShape 5">
              <a:extLst>
                <a:ext uri="{FF2B5EF4-FFF2-40B4-BE49-F238E27FC236}">
                  <a16:creationId xmlns:a16="http://schemas.microsoft.com/office/drawing/2014/main" xmlns="" id="{3B295781-B296-464F-A207-C11F3102C82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6">
              <a:extLst>
                <a:ext uri="{FF2B5EF4-FFF2-40B4-BE49-F238E27FC236}">
                  <a16:creationId xmlns:a16="http://schemas.microsoft.com/office/drawing/2014/main" xmlns="" id="{97DA0476-AB1E-4448-A3FB-4B53DE31C917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7">
              <a:extLst>
                <a:ext uri="{FF2B5EF4-FFF2-40B4-BE49-F238E27FC236}">
                  <a16:creationId xmlns:a16="http://schemas.microsoft.com/office/drawing/2014/main" xmlns="" id="{7045280C-8E4F-A344-A8D0-BF406C13817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8">
              <a:extLst>
                <a:ext uri="{FF2B5EF4-FFF2-40B4-BE49-F238E27FC236}">
                  <a16:creationId xmlns:a16="http://schemas.microsoft.com/office/drawing/2014/main" xmlns="" id="{B326510E-29D9-4441-B13B-632B7FCB6127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AB4EC8-D25A-3D4D-945B-D7456D7806DC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xmlns="" id="{54910FD4-7656-4948-B20F-058596FADD40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29" name="CustomShape 4">
              <a:extLst>
                <a:ext uri="{FF2B5EF4-FFF2-40B4-BE49-F238E27FC236}">
                  <a16:creationId xmlns:a16="http://schemas.microsoft.com/office/drawing/2014/main" xmlns="" id="{1C3EF9EB-3FFF-4A46-8F7F-DCE19D169DA6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0" name="CustomShape 5">
              <a:extLst>
                <a:ext uri="{FF2B5EF4-FFF2-40B4-BE49-F238E27FC236}">
                  <a16:creationId xmlns:a16="http://schemas.microsoft.com/office/drawing/2014/main" xmlns="" id="{C947A16B-FD06-BE4E-9992-D6D7C00FD48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1" name="CustomShape 6">
              <a:extLst>
                <a:ext uri="{FF2B5EF4-FFF2-40B4-BE49-F238E27FC236}">
                  <a16:creationId xmlns:a16="http://schemas.microsoft.com/office/drawing/2014/main" xmlns="" id="{D489C13E-FDC2-D149-B83A-56BFAB458FF8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4" name="CustomShape 7">
              <a:extLst>
                <a:ext uri="{FF2B5EF4-FFF2-40B4-BE49-F238E27FC236}">
                  <a16:creationId xmlns:a16="http://schemas.microsoft.com/office/drawing/2014/main" xmlns="" id="{CFAE0AFD-0488-104E-9C49-F8D1131B13A3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8">
              <a:extLst>
                <a:ext uri="{FF2B5EF4-FFF2-40B4-BE49-F238E27FC236}">
                  <a16:creationId xmlns:a16="http://schemas.microsoft.com/office/drawing/2014/main" xmlns="" id="{3C073C62-6118-9841-83E7-E50D754AA08B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334FF2E-9AFC-5A45-BBC4-AAD84028C4A1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2777975-D1ED-C748-9EA5-A7B06E4DB053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E5395FBC-C45E-E044-906C-D9C42176995B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5395FBC-C45E-E044-906C-D9C421769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2C05DB8-71A1-4C44-8E9B-A35F92670092}"/>
                  </a:ext>
                </a:extLst>
              </p:cNvPr>
              <p:cNvSpPr/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2C05DB8-71A1-4C44-8E9B-A35F9267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FCA8F13-D3D1-6041-B43D-6F60A1FCE5D7}"/>
                  </a:ext>
                </a:extLst>
              </p:cNvPr>
              <p:cNvSpPr/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FCA8F13-D3D1-6041-B43D-6F60A1FCE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6F5E31C-939D-4443-8ADA-320B8938B3D8}"/>
              </a:ext>
            </a:extLst>
          </p:cNvPr>
          <p:cNvSpPr/>
          <p:nvPr/>
        </p:nvSpPr>
        <p:spPr>
          <a:xfrm>
            <a:off x="8624645" y="4674385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7C7AFBE-91D2-8C43-8BC8-5899BC202F14}"/>
              </a:ext>
            </a:extLst>
          </p:cNvPr>
          <p:cNvSpPr/>
          <p:nvPr/>
        </p:nvSpPr>
        <p:spPr>
          <a:xfrm>
            <a:off x="10738653" y="2579632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15 €</a:t>
            </a:r>
            <a:endParaRPr lang="fr-FR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B5E8BE4-0291-E743-A700-47781AE93CE7}"/>
              </a:ext>
            </a:extLst>
          </p:cNvPr>
          <p:cNvSpPr/>
          <p:nvPr/>
        </p:nvSpPr>
        <p:spPr>
          <a:xfrm>
            <a:off x="10777140" y="3116646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g</a:t>
            </a:r>
            <a:endParaRPr lang="fr-FR" sz="3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C1174B9-A1E8-F244-B0C8-D8AA5045F7D7}"/>
              </a:ext>
            </a:extLst>
          </p:cNvPr>
          <p:cNvSpPr/>
          <p:nvPr/>
        </p:nvSpPr>
        <p:spPr>
          <a:xfrm>
            <a:off x="10757896" y="3670679"/>
            <a:ext cx="1727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km</a:t>
            </a:r>
            <a:endParaRPr lang="fr-FR" sz="28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0F53EB19-829F-3240-8DE3-7EDE22179F25}"/>
              </a:ext>
            </a:extLst>
          </p:cNvPr>
          <p:cNvSpPr txBox="1"/>
          <p:nvPr/>
        </p:nvSpPr>
        <p:spPr>
          <a:xfrm>
            <a:off x="1391663" y="4674385"/>
            <a:ext cx="443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75 =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D8C7568-7CF0-5549-8599-91863573FE50}"/>
              </a:ext>
            </a:extLst>
          </p:cNvPr>
          <p:cNvSpPr/>
          <p:nvPr/>
        </p:nvSpPr>
        <p:spPr>
          <a:xfrm>
            <a:off x="10777140" y="4144598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25 %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429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79793"/>
            <a:ext cx="1192552" cy="190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C607A2B5-DE6E-5C4F-B998-4AB947BDB71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8905104C-7DEA-9442-87B5-11C58ED3811D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85045CB0-B89A-3E4A-A1A8-748134B45C0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112AB51F-424B-4A4C-90BE-DAD039B77B98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38F3513E-D317-4141-BCAD-E70210C2C3D6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0C01042-AA5F-8241-95CF-7F4824B52E19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3D4D276F-90EF-F243-86B2-5AFC6062E089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5C9F96F5-317A-5742-BF2B-48E1EBB9DDE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879CFB81-F167-634A-BE19-A780E0CC1121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F18EF538-1815-194D-A8AD-10AFCCB4EABC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FE165DF1-CFE9-7A44-B316-71DEA2F4F0AE}"/>
              </a:ext>
            </a:extLst>
          </p:cNvPr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87D1EC8-082C-324D-8E49-FEB8CAAB5D85}"/>
              </a:ext>
            </a:extLst>
          </p:cNvPr>
          <p:cNvSpPr txBox="1"/>
          <p:nvPr/>
        </p:nvSpPr>
        <p:spPr>
          <a:xfrm>
            <a:off x="496398" y="1755504"/>
            <a:ext cx="6597036" cy="17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randonnée, Léo marche régulièrement.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parcourt 12 km en 3 h.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parcourt-il en 5 h ?</a:t>
            </a:r>
          </a:p>
        </p:txBody>
      </p:sp>
      <p:pic>
        <p:nvPicPr>
          <p:cNvPr id="18" name="Image 4">
            <a:extLst>
              <a:ext uri="{FF2B5EF4-FFF2-40B4-BE49-F238E27FC236}">
                <a16:creationId xmlns:a16="http://schemas.microsoft.com/office/drawing/2014/main" xmlns="" id="{DE3D39C1-9A3B-AE4F-810A-2782F876AA50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19" name="Group 3">
            <a:extLst>
              <a:ext uri="{FF2B5EF4-FFF2-40B4-BE49-F238E27FC236}">
                <a16:creationId xmlns:a16="http://schemas.microsoft.com/office/drawing/2014/main" xmlns="" id="{34322189-A772-A24C-B71D-4ABBC292C313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0" name="CustomShape 4">
              <a:extLst>
                <a:ext uri="{FF2B5EF4-FFF2-40B4-BE49-F238E27FC236}">
                  <a16:creationId xmlns:a16="http://schemas.microsoft.com/office/drawing/2014/main" xmlns="" id="{43039CB5-1132-6141-80EC-F612D29BE505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1" name="CustomShape 5">
              <a:extLst>
                <a:ext uri="{FF2B5EF4-FFF2-40B4-BE49-F238E27FC236}">
                  <a16:creationId xmlns:a16="http://schemas.microsoft.com/office/drawing/2014/main" xmlns="" id="{93627D84-49FD-C349-AF14-99C3C0FC0B70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2" name="CustomShape 6">
              <a:extLst>
                <a:ext uri="{FF2B5EF4-FFF2-40B4-BE49-F238E27FC236}">
                  <a16:creationId xmlns:a16="http://schemas.microsoft.com/office/drawing/2014/main" xmlns="" id="{3BE1C192-9FAF-BC42-A982-A75C19E56AA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xmlns="" id="{4554CF09-B61E-E948-8BDD-882F3A5A1129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8">
              <a:extLst>
                <a:ext uri="{FF2B5EF4-FFF2-40B4-BE49-F238E27FC236}">
                  <a16:creationId xmlns:a16="http://schemas.microsoft.com/office/drawing/2014/main" xmlns="" id="{CF3ABD99-70DC-CF40-9ACD-DDB46328F406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29313E-98AE-AF45-BEC4-D48AF708F93D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xmlns="" id="{C3A953D2-BF0D-5B47-80B8-14B8F723DFF5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27" name="CustomShape 4">
              <a:extLst>
                <a:ext uri="{FF2B5EF4-FFF2-40B4-BE49-F238E27FC236}">
                  <a16:creationId xmlns:a16="http://schemas.microsoft.com/office/drawing/2014/main" xmlns="" id="{426285AB-2240-7E49-B376-240C4048D098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8" name="CustomShape 5">
              <a:extLst>
                <a:ext uri="{FF2B5EF4-FFF2-40B4-BE49-F238E27FC236}">
                  <a16:creationId xmlns:a16="http://schemas.microsoft.com/office/drawing/2014/main" xmlns="" id="{3D67799B-F03D-EB4C-8C7E-0B20C2EDCFFB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9" name="CustomShape 6">
              <a:extLst>
                <a:ext uri="{FF2B5EF4-FFF2-40B4-BE49-F238E27FC236}">
                  <a16:creationId xmlns:a16="http://schemas.microsoft.com/office/drawing/2014/main" xmlns="" id="{522D0FB9-4616-684A-BB19-B55BD9906B6A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0" name="CustomShape 7">
              <a:extLst>
                <a:ext uri="{FF2B5EF4-FFF2-40B4-BE49-F238E27FC236}">
                  <a16:creationId xmlns:a16="http://schemas.microsoft.com/office/drawing/2014/main" xmlns="" id="{4B8E2D09-6FA2-1D4A-B285-13EE2C16B187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4" name="CustomShape 8">
              <a:extLst>
                <a:ext uri="{FF2B5EF4-FFF2-40B4-BE49-F238E27FC236}">
                  <a16:creationId xmlns:a16="http://schemas.microsoft.com/office/drawing/2014/main" xmlns="" id="{79FC450C-BC89-A843-B345-A0E907601299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F146FE8-6343-A843-AE57-2EA1705D1594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BB90572-1B4E-1C4F-BFCF-65B0B439D9D5}"/>
              </a:ext>
            </a:extLst>
          </p:cNvPr>
          <p:cNvSpPr/>
          <p:nvPr/>
        </p:nvSpPr>
        <p:spPr>
          <a:xfrm>
            <a:off x="8686516" y="260667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A8425C46-0949-FA4D-97B4-B282C26AD539}"/>
                  </a:ext>
                </a:extLst>
              </p:cNvPr>
              <p:cNvSpPr/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425C46-0949-FA4D-97B4-B282C26AD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8" y="3117199"/>
                <a:ext cx="365805" cy="612732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1F3BF867-74E1-024F-85AE-B037958087C9}"/>
                  </a:ext>
                </a:extLst>
              </p:cNvPr>
              <p:cNvSpPr/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3BF867-74E1-024F-85AE-B03795808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55" y="3680598"/>
                <a:ext cx="494046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2EBD2AFA-F034-6B49-9E75-D3389BE39335}"/>
                  </a:ext>
                </a:extLst>
              </p:cNvPr>
              <p:cNvSpPr/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EBD2AFA-F034-6B49-9E75-D3389BE39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4150268"/>
                <a:ext cx="1276311" cy="612732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755AD8B-E3D3-2849-A1CA-313883777330}"/>
              </a:ext>
            </a:extLst>
          </p:cNvPr>
          <p:cNvSpPr/>
          <p:nvPr/>
        </p:nvSpPr>
        <p:spPr>
          <a:xfrm>
            <a:off x="8624645" y="4674385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fr-FR" sz="32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6F2A257-24E6-4E47-BF4C-66EEDD99729B}"/>
              </a:ext>
            </a:extLst>
          </p:cNvPr>
          <p:cNvSpPr/>
          <p:nvPr/>
        </p:nvSpPr>
        <p:spPr>
          <a:xfrm>
            <a:off x="10738653" y="2579632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15 €</a:t>
            </a:r>
            <a:endParaRPr lang="fr-FR" sz="3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379A5BA-6AB2-4746-9C55-CF579D9C4284}"/>
              </a:ext>
            </a:extLst>
          </p:cNvPr>
          <p:cNvSpPr/>
          <p:nvPr/>
        </p:nvSpPr>
        <p:spPr>
          <a:xfrm>
            <a:off x="10777140" y="3116646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g</a:t>
            </a:r>
            <a:endParaRPr lang="fr-FR" sz="3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89B9030-91B3-FE4D-B0EA-88C7770358E4}"/>
              </a:ext>
            </a:extLst>
          </p:cNvPr>
          <p:cNvSpPr/>
          <p:nvPr/>
        </p:nvSpPr>
        <p:spPr>
          <a:xfrm>
            <a:off x="10777140" y="4144598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25 %</a:t>
            </a:r>
            <a:endParaRPr lang="fr-FR" sz="3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9393BE6-7969-EB47-A29B-65DC1215FE50}"/>
              </a:ext>
            </a:extLst>
          </p:cNvPr>
          <p:cNvSpPr/>
          <p:nvPr/>
        </p:nvSpPr>
        <p:spPr>
          <a:xfrm>
            <a:off x="10757896" y="3670679"/>
            <a:ext cx="1727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km</a:t>
            </a:r>
            <a:endParaRPr lang="fr-FR" sz="2800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3BD14B93-E249-6145-A04C-9B645250B526}"/>
              </a:ext>
            </a:extLst>
          </p:cNvPr>
          <p:cNvSpPr txBox="1"/>
          <p:nvPr/>
        </p:nvSpPr>
        <p:spPr>
          <a:xfrm>
            <a:off x="1110223" y="4637348"/>
            <a:ext cx="55447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= 4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 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4 km</a:t>
            </a:r>
          </a:p>
          <a:p>
            <a:pPr>
              <a:spcAft>
                <a:spcPts val="1200"/>
              </a:spcAft>
            </a:pP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5h  4 x 5 =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20 km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11F0852-3982-3444-B62C-77926508725E}"/>
              </a:ext>
            </a:extLst>
          </p:cNvPr>
          <p:cNvSpPr/>
          <p:nvPr/>
        </p:nvSpPr>
        <p:spPr>
          <a:xfrm>
            <a:off x="10809998" y="4674448"/>
            <a:ext cx="156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km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719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130" y="2023893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14370" y="2442877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95852" y="244287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Picture 2" descr="Oraux 2017 : la nouvelle épreuve de l'EDHEC - Studyrama Grandes Ecole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22" y="184588"/>
            <a:ext cx="1620000" cy="9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9783625E-851E-604C-95F2-F0B770EFBE68}"/>
              </a:ext>
            </a:extLst>
          </p:cNvPr>
          <p:cNvSpPr txBox="1"/>
          <p:nvPr/>
        </p:nvSpPr>
        <p:spPr>
          <a:xfrm>
            <a:off x="4068000" y="2136125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624 : 3 = ?</a:t>
            </a:r>
          </a:p>
        </p:txBody>
      </p:sp>
    </p:spTree>
    <p:extLst>
      <p:ext uri="{BB962C8B-B14F-4D97-AF65-F5344CB8AC3E}">
        <p14:creationId xmlns:p14="http://schemas.microsoft.com/office/powerpoint/2010/main" val="9166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L'aide au calcul - des idées de jeux - Envolu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39" y="269595"/>
            <a:ext cx="127665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543B88EE-2C4F-4245-A5F6-8F634544EBC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43E14337-0F94-A84C-8F16-D3861B764B4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242D0C91-173A-C245-85B3-7DC82F3CFFE8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110BB967-DC8D-1C48-B75B-B08F7E205BA3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CFEF680F-6371-3B4F-AB62-759EAA9C908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00FC4494-6EFD-AB48-AAB5-1415D60E197C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F4E0F6AC-9A19-694A-B25C-49ABD414DF36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B4CB7B25-5DC5-774D-ACAA-E0AF16BE8561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041FE8CD-B083-0242-B99A-E920099B4A1C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03C657B8-7579-764B-A5D6-7BDFF2E1349C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08719359-D040-7644-84B5-A3D04298187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C40D5FC1-8BCA-0E4C-9823-83595ECCE993}"/>
              </a:ext>
            </a:extLst>
          </p:cNvPr>
          <p:cNvSpPr txBox="1"/>
          <p:nvPr/>
        </p:nvSpPr>
        <p:spPr>
          <a:xfrm>
            <a:off x="2684016" y="2136125"/>
            <a:ext cx="7037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13) + (6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13) = ?</a:t>
            </a:r>
          </a:p>
        </p:txBody>
      </p:sp>
    </p:spTree>
    <p:extLst>
      <p:ext uri="{BB962C8B-B14F-4D97-AF65-F5344CB8AC3E}">
        <p14:creationId xmlns:p14="http://schemas.microsoft.com/office/powerpoint/2010/main" val="31130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2664</Words>
  <Application>Microsoft Office PowerPoint</Application>
  <PresentationFormat>Personnalisé</PresentationFormat>
  <Paragraphs>891</Paragraphs>
  <Slides>72</Slides>
  <Notes>63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3" baseType="lpstr">
      <vt:lpstr>Thème Office</vt:lpstr>
      <vt:lpstr>Présentation PowerPoint</vt:lpstr>
      <vt:lpstr>Spéciale Calcul mental</vt:lpstr>
      <vt:lpstr>Série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Série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Série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12 juin 2020</dc:subject>
  <dc:creator>Marie-France BOULET, CPD et Xavier SORBE, IG</dc:creator>
  <cp:keywords>calcul mental</cp:keywords>
  <dc:description>émission spéciale "calcul mental" CM2</dc:description>
  <cp:lastModifiedBy>Xavier SORBE</cp:lastModifiedBy>
  <cp:revision>338</cp:revision>
  <dcterms:created xsi:type="dcterms:W3CDTF">2020-05-08T16:03:50Z</dcterms:created>
  <dcterms:modified xsi:type="dcterms:W3CDTF">2020-05-29T15:35:03Z</dcterms:modified>
</cp:coreProperties>
</file>