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1346" r:id="rId2"/>
    <p:sldId id="1413" r:id="rId3"/>
    <p:sldId id="1693" r:id="rId4"/>
    <p:sldId id="1694" r:id="rId5"/>
    <p:sldId id="1695" r:id="rId6"/>
    <p:sldId id="1701" r:id="rId7"/>
    <p:sldId id="1697" r:id="rId8"/>
    <p:sldId id="1707" r:id="rId9"/>
    <p:sldId id="1064" r:id="rId10"/>
    <p:sldId id="1065" r:id="rId11"/>
    <p:sldId id="1716" r:id="rId12"/>
    <p:sldId id="1914" r:id="rId13"/>
    <p:sldId id="1906" r:id="rId14"/>
    <p:sldId id="1916" r:id="rId15"/>
    <p:sldId id="1917" r:id="rId16"/>
    <p:sldId id="1918" r:id="rId17"/>
    <p:sldId id="1919" r:id="rId18"/>
    <p:sldId id="1920" r:id="rId19"/>
    <p:sldId id="1921" r:id="rId20"/>
    <p:sldId id="1899" r:id="rId21"/>
    <p:sldId id="1892" r:id="rId22"/>
    <p:sldId id="1894" r:id="rId23"/>
    <p:sldId id="1895" r:id="rId24"/>
    <p:sldId id="1896" r:id="rId25"/>
    <p:sldId id="1932" r:id="rId26"/>
    <p:sldId id="1897" r:id="rId27"/>
    <p:sldId id="192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7B"/>
    <a:srgbClr val="B14AFF"/>
    <a:srgbClr val="7CA8EA"/>
    <a:srgbClr val="EA7173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0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4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9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6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45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16E5F6-ED21-4DAC-AA2A-EEF4385DB340}" type="slidenum">
              <a:rPr lang="fr-FR" sz="1200" b="0" strike="noStrike" spc="-1">
                <a:latin typeface="Times New Roman"/>
              </a:rPr>
              <a:t>10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13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1625" cy="2312988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480" cy="26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5179320" y="6513840"/>
            <a:ext cx="396180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7768FD7-1B3C-4F45-A3D1-C56E0E42017C}" type="slidenum">
              <a:rPr lang="fr-FR" sz="1200" b="0" strike="noStrike" spc="-1">
                <a:latin typeface="Times New Roman"/>
              </a:rPr>
              <a:t>11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30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Lundi </a:t>
            </a:r>
            <a:r>
              <a:rPr lang="fr-FR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8 </a:t>
            </a: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juin SEANCE 1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5292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2"/>
          <p:cNvSpPr/>
          <p:nvPr/>
        </p:nvSpPr>
        <p:spPr>
          <a:xfrm>
            <a:off x="696833" y="1967943"/>
            <a:ext cx="10703537" cy="3253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59" tIns="41361" rIns="83159" bIns="41361">
            <a:spAutoFit/>
          </a:bodyPr>
          <a:lstStyle/>
          <a:p>
            <a:pPr marL="829431" indent="-828561">
              <a:spcBef>
                <a:spcPts val="1089"/>
              </a:spcBef>
              <a:buClr>
                <a:srgbClr val="000000"/>
              </a:buClr>
              <a:buFont typeface="StarSymbol"/>
              <a:buAutoNum type="alphaLcPeriod"/>
              <a:tabLst>
                <a:tab pos="5638983" algn="l"/>
                <a:tab pos="6399295" algn="l"/>
              </a:tabLst>
            </a:pPr>
            <a:r>
              <a:rPr lang="fr-FR" sz="338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2 </a:t>
            </a:r>
            <a:r>
              <a:rPr lang="fr-FR" sz="3387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3387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 25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	f.   	4 </a:t>
            </a:r>
            <a:r>
              <a:rPr lang="fr-FR" sz="3387" spc="-1" dirty="0">
                <a:solidFill>
                  <a:srgbClr val="000000"/>
                </a:solidFill>
                <a:latin typeface="Calibri"/>
              </a:rPr>
              <a:t>× 50</a:t>
            </a:r>
            <a:endParaRPr lang="fr-FR" sz="3387" spc="-1" dirty="0">
              <a:latin typeface="Arial"/>
            </a:endParaRPr>
          </a:p>
          <a:p>
            <a:pPr marL="829431" indent="-828561">
              <a:spcBef>
                <a:spcPts val="1089"/>
              </a:spcBef>
              <a:buClr>
                <a:srgbClr val="000000"/>
              </a:buClr>
              <a:buFont typeface="StarSymbol"/>
              <a:buAutoNum type="alphaLcPeriod"/>
              <a:tabLst>
                <a:tab pos="5638983" algn="l"/>
                <a:tab pos="6399295" algn="l"/>
              </a:tabLst>
            </a:pP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4 </a:t>
            </a:r>
            <a:r>
              <a:rPr lang="fr-FR" sz="3387" spc="-1" dirty="0">
                <a:solidFill>
                  <a:srgbClr val="000000"/>
                </a:solidFill>
                <a:latin typeface="Calibri" panose="020F0502020204030204" pitchFamily="34" charset="0"/>
              </a:rPr>
              <a:t>×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 25	g.  	7</a:t>
            </a:r>
            <a:r>
              <a:rPr lang="fr-FR" sz="3387" spc="-1" dirty="0">
                <a:solidFill>
                  <a:srgbClr val="000000"/>
                </a:solidFill>
                <a:latin typeface="Calibri"/>
              </a:rPr>
              <a:t> × 50</a:t>
            </a:r>
            <a:endParaRPr lang="fr-FR" sz="3387" spc="-1" dirty="0">
              <a:latin typeface="Arial"/>
            </a:endParaRPr>
          </a:p>
          <a:p>
            <a:pPr marL="829431" indent="-828561">
              <a:spcBef>
                <a:spcPts val="1089"/>
              </a:spcBef>
              <a:buClr>
                <a:srgbClr val="000000"/>
              </a:buClr>
              <a:buFont typeface="StarSymbol"/>
              <a:buAutoNum type="alphaLcPeriod"/>
              <a:tabLst>
                <a:tab pos="5638983" algn="l"/>
                <a:tab pos="6399295" algn="l"/>
              </a:tabLst>
            </a:pPr>
            <a:r>
              <a:rPr lang="fr-FR" sz="3387" spc="-1" dirty="0">
                <a:solidFill>
                  <a:srgbClr val="000000"/>
                </a:solidFill>
                <a:latin typeface="Calibri"/>
              </a:rPr>
              <a:t>6 × 25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	h. 	3</a:t>
            </a:r>
            <a:r>
              <a:rPr lang="fr-FR" sz="3387" spc="-1" dirty="0">
                <a:solidFill>
                  <a:srgbClr val="000000"/>
                </a:solidFill>
                <a:latin typeface="Calibri"/>
              </a:rPr>
              <a:t> × 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50</a:t>
            </a:r>
          </a:p>
          <a:p>
            <a:pPr marL="829431" indent="-828561">
              <a:spcBef>
                <a:spcPts val="1089"/>
              </a:spcBef>
              <a:buClr>
                <a:srgbClr val="000000"/>
              </a:buClr>
              <a:buFont typeface="StarSymbol"/>
              <a:buAutoNum type="alphaLcPeriod"/>
              <a:tabLst>
                <a:tab pos="5638983" algn="l"/>
                <a:tab pos="6399295" algn="l"/>
              </a:tabLst>
            </a:pPr>
            <a:r>
              <a:rPr lang="fr-FR" sz="3387" spc="-1" dirty="0">
                <a:solidFill>
                  <a:srgbClr val="000000"/>
                </a:solidFill>
                <a:latin typeface="Calibri"/>
              </a:rPr>
              <a:t>3 × 25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 	i.   	6</a:t>
            </a:r>
            <a:r>
              <a:rPr lang="fr-FR" sz="3387" spc="-1" dirty="0">
                <a:solidFill>
                  <a:srgbClr val="000000"/>
                </a:solidFill>
                <a:latin typeface="Calibri"/>
              </a:rPr>
              <a:t> × 50</a:t>
            </a:r>
            <a:endParaRPr lang="fr-FR" sz="3387" spc="-1" dirty="0">
              <a:latin typeface="Arial"/>
            </a:endParaRPr>
          </a:p>
          <a:p>
            <a:pPr marL="829431" indent="-828561">
              <a:spcBef>
                <a:spcPts val="1089"/>
              </a:spcBef>
              <a:buClr>
                <a:srgbClr val="000000"/>
              </a:buClr>
              <a:buFont typeface="StarSymbol"/>
              <a:buAutoNum type="alphaLcPeriod"/>
              <a:tabLst>
                <a:tab pos="5638983" algn="l"/>
                <a:tab pos="6399295" algn="l"/>
              </a:tabLst>
            </a:pPr>
            <a:r>
              <a:rPr lang="fr-FR" sz="3387" spc="-1" dirty="0">
                <a:solidFill>
                  <a:srgbClr val="000000"/>
                </a:solidFill>
                <a:latin typeface="Calibri"/>
              </a:rPr>
              <a:t>7 × 25</a:t>
            </a:r>
            <a:r>
              <a:rPr lang="fr-FR" sz="3387" spc="-1" dirty="0">
                <a:solidFill>
                  <a:srgbClr val="000000"/>
                </a:solidFill>
                <a:latin typeface="Calibri"/>
                <a:ea typeface="DejaVu Sans"/>
              </a:rPr>
              <a:t>	j.   	9</a:t>
            </a:r>
            <a:r>
              <a:rPr lang="fr-FR" sz="3387" spc="-1" dirty="0">
                <a:solidFill>
                  <a:srgbClr val="000000"/>
                </a:solidFill>
                <a:latin typeface="Calibri"/>
              </a:rPr>
              <a:t> × 50</a:t>
            </a:r>
            <a:endParaRPr lang="fr-FR" sz="3387" spc="-1" dirty="0">
              <a:latin typeface="Arial"/>
            </a:endParaRPr>
          </a:p>
        </p:txBody>
      </p:sp>
      <p:sp>
        <p:nvSpPr>
          <p:cNvPr id="5" name="CustomShape 13">
            <a:extLst>
              <a:ext uri="{FF2B5EF4-FFF2-40B4-BE49-F238E27FC236}">
                <a16:creationId xmlns:a16="http://schemas.microsoft.com/office/drawing/2014/main" xmlns="" id="{C421F745-849B-A34B-B4F0-5363F9D0BB3F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2F5597"/>
                </a:solidFill>
                <a:latin typeface="+mj-lt"/>
              </a:rPr>
              <a:t>Les multiples de 25 et de 50</a:t>
            </a:r>
            <a:endParaRPr lang="fr-FR" sz="4267" b="1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68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7"/>
          <a:stretch/>
        </p:blipFill>
        <p:spPr>
          <a:xfrm>
            <a:off x="5275427" y="1551782"/>
            <a:ext cx="58213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6783605" y="2360294"/>
            <a:ext cx="797192" cy="2390048"/>
            <a:chOff x="1630440" y="1661400"/>
            <a:chExt cx="659160" cy="1976217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k.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l.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23276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m.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15756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n.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xmlns="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2F5597"/>
                </a:solidFill>
                <a:latin typeface="+mj-lt"/>
              </a:rPr>
              <a:t>Les multiples de 25</a:t>
            </a:r>
            <a:endParaRPr lang="fr-FR" sz="4267" b="1" spc="-1" dirty="0">
              <a:latin typeface="+mj-lt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CF55DFF6-12BE-3A43-9FF3-6407057C1BF7}"/>
              </a:ext>
            </a:extLst>
          </p:cNvPr>
          <p:cNvGrpSpPr/>
          <p:nvPr/>
        </p:nvGrpSpPr>
        <p:grpSpPr>
          <a:xfrm>
            <a:off x="663903" y="1073933"/>
            <a:ext cx="2603715" cy="3434696"/>
            <a:chOff x="1580828" y="1589612"/>
            <a:chExt cx="2603715" cy="3434696"/>
          </a:xfrm>
        </p:grpSpPr>
        <p:sp>
          <p:nvSpPr>
            <p:cNvPr id="18" name="CustomShape 2">
              <a:extLst>
                <a:ext uri="{FF2B5EF4-FFF2-40B4-BE49-F238E27FC236}">
                  <a16:creationId xmlns:a16="http://schemas.microsoft.com/office/drawing/2014/main" xmlns="" id="{D9B133A0-5E06-8247-9484-17978FF3188D}"/>
                </a:ext>
              </a:extLst>
            </p:cNvPr>
            <p:cNvSpPr/>
            <p:nvPr/>
          </p:nvSpPr>
          <p:spPr>
            <a:xfrm>
              <a:off x="1580829" y="2201823"/>
              <a:ext cx="2603714" cy="28224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3159" tIns="41361" rIns="83159" bIns="41361">
              <a:spAutoFit/>
            </a:bodyPr>
            <a:lstStyle/>
            <a:p>
              <a:pPr marL="515220" indent="-514350">
                <a:spcBef>
                  <a:spcPts val="1089"/>
                </a:spcBef>
                <a:spcAft>
                  <a:spcPts val="600"/>
                </a:spcAft>
                <a:buClr>
                  <a:srgbClr val="000000"/>
                </a:buClr>
                <a:buAutoNum type="alphaLcPeriod" startAt="11"/>
                <a:tabLst>
                  <a:tab pos="5638983" algn="l"/>
                  <a:tab pos="6399295" algn="l"/>
                </a:tabLst>
              </a:pP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</a:rPr>
                <a:t> 28 </a:t>
              </a: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×</a:t>
              </a: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</a:rPr>
                <a:t> 25</a:t>
              </a:r>
            </a:p>
            <a:p>
              <a:pPr marL="515220" indent="-514350">
                <a:spcBef>
                  <a:spcPts val="1089"/>
                </a:spcBef>
                <a:spcAft>
                  <a:spcPts val="600"/>
                </a:spcAft>
                <a:buClr>
                  <a:srgbClr val="000000"/>
                </a:buClr>
                <a:buAutoNum type="alphaLcPeriod" startAt="11"/>
                <a:tabLst>
                  <a:tab pos="5638983" algn="l"/>
                  <a:tab pos="6399295" algn="l"/>
                </a:tabLst>
              </a:pPr>
              <a:r>
                <a:rPr lang="fr-FR" sz="3387" spc="-1" dirty="0">
                  <a:solidFill>
                    <a:srgbClr val="000000"/>
                  </a:solidFill>
                  <a:latin typeface="Calibri"/>
                  <a:ea typeface="DejaVu Sans"/>
                </a:rPr>
                <a:t> 16 </a:t>
              </a: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×</a:t>
              </a: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</a:rPr>
                <a:t> 25 </a:t>
              </a:r>
            </a:p>
            <a:p>
              <a:pPr marL="515220" indent="-514350">
                <a:spcBef>
                  <a:spcPts val="1089"/>
                </a:spcBef>
                <a:spcAft>
                  <a:spcPts val="600"/>
                </a:spcAft>
                <a:buClr>
                  <a:srgbClr val="000000"/>
                </a:buClr>
                <a:buAutoNum type="alphaLcPeriod" startAt="11"/>
                <a:tabLst>
                  <a:tab pos="5638983" algn="l"/>
                  <a:tab pos="6399295" algn="l"/>
                </a:tabLst>
              </a:pP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</a:rPr>
                <a:t> </a:t>
              </a:r>
              <a:r>
                <a:rPr lang="fr-FR" sz="3387" spc="-1" dirty="0">
                  <a:solidFill>
                    <a:srgbClr val="000000"/>
                  </a:solidFill>
                  <a:latin typeface="Calibri"/>
                  <a:ea typeface="DejaVu Sans"/>
                </a:rPr>
                <a:t>12 </a:t>
              </a:r>
              <a:r>
                <a:rPr lang="fr-FR" sz="3387" spc="-1" dirty="0">
                  <a:solidFill>
                    <a:srgbClr val="000000"/>
                  </a:solidFill>
                  <a:latin typeface="Calibri" panose="020F0502020204030204" pitchFamily="34" charset="0"/>
                </a:rPr>
                <a:t>×</a:t>
              </a:r>
              <a:r>
                <a:rPr lang="fr-FR" sz="3387" spc="-1" dirty="0">
                  <a:solidFill>
                    <a:srgbClr val="000000"/>
                  </a:solidFill>
                  <a:latin typeface="Calibri"/>
                  <a:ea typeface="DejaVu Sans"/>
                </a:rPr>
                <a:t> 25</a:t>
              </a:r>
            </a:p>
            <a:p>
              <a:pPr marL="515220" indent="-514350">
                <a:spcBef>
                  <a:spcPts val="1089"/>
                </a:spcBef>
                <a:spcAft>
                  <a:spcPts val="600"/>
                </a:spcAft>
                <a:buClr>
                  <a:srgbClr val="000000"/>
                </a:buClr>
                <a:buAutoNum type="alphaLcPeriod" startAt="11"/>
                <a:tabLst>
                  <a:tab pos="5638983" algn="l"/>
                  <a:tab pos="6399295" algn="l"/>
                </a:tabLst>
              </a:pPr>
              <a:r>
                <a:rPr lang="fr-FR" sz="3387" spc="-1" dirty="0">
                  <a:solidFill>
                    <a:srgbClr val="000000"/>
                  </a:solidFill>
                  <a:latin typeface="Calibri"/>
                </a:rPr>
                <a:t> 36 × 25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904390E-5A67-0441-B228-95F9B9686010}"/>
                </a:ext>
              </a:extLst>
            </p:cNvPr>
            <p:cNvSpPr/>
            <p:nvPr/>
          </p:nvSpPr>
          <p:spPr>
            <a:xfrm>
              <a:off x="1580828" y="1589612"/>
              <a:ext cx="19894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spc="-1" dirty="0">
                  <a:solidFill>
                    <a:srgbClr val="2F5597"/>
                  </a:solidFill>
                </a:rPr>
                <a:t>multiples de 4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19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solidFill>
              <a:srgbClr val="AC83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6" y="2442877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342" y="2442877"/>
            <a:ext cx="1428750" cy="142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EC9B3-A019-EC4F-A86F-C26D08A167A7}"/>
              </a:ext>
            </a:extLst>
          </p:cNvPr>
          <p:cNvSpPr/>
          <p:nvPr/>
        </p:nvSpPr>
        <p:spPr>
          <a:xfrm>
            <a:off x="3683030" y="4632162"/>
            <a:ext cx="456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3 séries – 30 questions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668E96-D619-4A45-B832-7A3CA111883F}"/>
              </a:ext>
            </a:extLst>
          </p:cNvPr>
          <p:cNvSpPr/>
          <p:nvPr/>
        </p:nvSpPr>
        <p:spPr>
          <a:xfrm>
            <a:off x="1456579" y="1229626"/>
            <a:ext cx="9104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SEANCE DE FIN DE SEMAINE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5715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fr-FR" sz="5999" dirty="0"/>
              <a:t>Numération et unités de mesures</a:t>
            </a:r>
          </a:p>
        </p:txBody>
      </p:sp>
    </p:spTree>
    <p:extLst>
      <p:ext uri="{BB962C8B-B14F-4D97-AF65-F5344CB8AC3E}">
        <p14:creationId xmlns:p14="http://schemas.microsoft.com/office/powerpoint/2010/main" val="40935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CEC6A74-87F0-5D4D-8B15-72F7D3B64235}"/>
              </a:ext>
            </a:extLst>
          </p:cNvPr>
          <p:cNvSpPr/>
          <p:nvPr/>
        </p:nvSpPr>
        <p:spPr>
          <a:xfrm>
            <a:off x="2937146" y="467186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9   </a:t>
            </a:r>
            <a:r>
              <a:rPr kumimoji="0" lang="fr-FR" sz="4000" b="0" i="0" u="none" strike="noStrike" kern="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5" y="301014"/>
            <a:ext cx="8966739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À la poste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42864"/>
            <a:ext cx="10905014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L’envoi d’une lettre recommandée simple coûte 4,85 euros et un timbre vert coûte 97 centimes d’euro. 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Comment peut-on calculer le total des deux prix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CEC6A74-87F0-5D4D-8B15-72F7D3B64235}"/>
              </a:ext>
            </a:extLst>
          </p:cNvPr>
          <p:cNvSpPr/>
          <p:nvPr/>
        </p:nvSpPr>
        <p:spPr>
          <a:xfrm>
            <a:off x="2936342" y="392565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4   8  5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EDA92818-BA4B-7748-A0AC-D5628507D582}"/>
              </a:ext>
            </a:extLst>
          </p:cNvPr>
          <p:cNvGraphicFramePr>
            <a:graphicFrameLocks noGrp="1"/>
          </p:cNvGraphicFramePr>
          <p:nvPr/>
        </p:nvGraphicFramePr>
        <p:xfrm>
          <a:off x="3391990" y="2799264"/>
          <a:ext cx="4607912" cy="1219200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10CD990-4290-3B4F-819A-83C161FCBECC}"/>
              </a:ext>
            </a:extLst>
          </p:cNvPr>
          <p:cNvGrpSpPr/>
          <p:nvPr/>
        </p:nvGrpSpPr>
        <p:grpSpPr>
          <a:xfrm>
            <a:off x="6985270" y="2752088"/>
            <a:ext cx="845915" cy="1064893"/>
            <a:chOff x="18830619" y="3897039"/>
            <a:chExt cx="845915" cy="1064893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6D465944-16A5-CA4C-92D5-E0F6A52FB751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0C75237B-6A7B-2C4D-9FE0-56F573A52FBE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F0091CD6-35EF-404F-BF31-D75B98B90296}"/>
              </a:ext>
            </a:extLst>
          </p:cNvPr>
          <p:cNvGrpSpPr/>
          <p:nvPr/>
        </p:nvGrpSpPr>
        <p:grpSpPr>
          <a:xfrm>
            <a:off x="3379633" y="3920296"/>
            <a:ext cx="4623738" cy="815229"/>
            <a:chOff x="469752" y="4552536"/>
            <a:chExt cx="4623738" cy="8152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CE8B6D9-44D0-374B-A3E0-EC1B390BD25D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035CEC6-B2AE-1347-8075-A8FC478D122B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E1D2700-456B-A74C-BB40-9811D7856068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B7DE59DB-71CC-384D-8C6A-B7A8FC66DD8E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6049D34-A89F-7B46-9A40-8D573DFB5AE1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BE22ED99-94EF-3F4F-A5D5-9936DFF854FF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0E046CB-5EBC-0343-81AF-52838F4EF0B9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9B67686-5A46-1F4C-B205-EAD86F4BEEB8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4BE02E3-DB1F-4A45-A3AA-7E7C53027765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8588E02A-ED37-0249-8DF0-4B863852F333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87274C9D-D583-5B41-BD9F-47F5DB58887C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02DDB4E-0418-824D-8F89-0D218D10750B}"/>
              </a:ext>
            </a:extLst>
          </p:cNvPr>
          <p:cNvSpPr/>
          <p:nvPr/>
        </p:nvSpPr>
        <p:spPr>
          <a:xfrm>
            <a:off x="2330141" y="5844604"/>
            <a:ext cx="3495283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4,85 + 0,97 = 5,82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19C1A6D-1208-9940-B7D5-6E3814D551F3}"/>
              </a:ext>
            </a:extLst>
          </p:cNvPr>
          <p:cNvSpPr/>
          <p:nvPr/>
        </p:nvSpPr>
        <p:spPr>
          <a:xfrm>
            <a:off x="7458233" y="3649132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cts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5048B20C-5E94-7C47-9D2F-D83896431D82}"/>
              </a:ext>
            </a:extLst>
          </p:cNvPr>
          <p:cNvSpPr txBox="1"/>
          <p:nvPr/>
        </p:nvSpPr>
        <p:spPr>
          <a:xfrm>
            <a:off x="6745442" y="4108100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sp>
        <p:nvSpPr>
          <p:cNvPr id="71" name="CustomShape 8">
            <a:extLst>
              <a:ext uri="{FF2B5EF4-FFF2-40B4-BE49-F238E27FC236}">
                <a16:creationId xmlns:a16="http://schemas.microsoft.com/office/drawing/2014/main" xmlns="" id="{54923399-C16F-E14E-87C2-297AA2A9CE93}"/>
              </a:ext>
            </a:extLst>
          </p:cNvPr>
          <p:cNvSpPr/>
          <p:nvPr/>
        </p:nvSpPr>
        <p:spPr>
          <a:xfrm>
            <a:off x="9744649" y="4287786"/>
            <a:ext cx="2219491" cy="717408"/>
          </a:xfrm>
          <a:prstGeom prst="wedgeRoundRectCallout">
            <a:avLst>
              <a:gd name="adj1" fmla="val -48763"/>
              <a:gd name="adj2" fmla="val 123849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F2F444A2-79A8-0240-9D31-2673F577E904}"/>
              </a:ext>
            </a:extLst>
          </p:cNvPr>
          <p:cNvSpPr txBox="1"/>
          <p:nvPr/>
        </p:nvSpPr>
        <p:spPr>
          <a:xfrm>
            <a:off x="6074475" y="5740577"/>
            <a:ext cx="576788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endParaRPr lang="fr-FR" sz="800" dirty="0">
              <a:cs typeface="Arial" panose="020B0604020202020204" pitchFamily="34" charset="0"/>
            </a:endParaRPr>
          </a:p>
          <a:p>
            <a:r>
              <a:rPr lang="fr-FR" sz="2800" dirty="0">
                <a:cs typeface="Arial" panose="020B0604020202020204" pitchFamily="34" charset="0"/>
              </a:rPr>
              <a:t>1 centime d’euro = 1 centième d’euro</a:t>
            </a:r>
          </a:p>
          <a:p>
            <a:endParaRPr lang="fr-FR" sz="800" dirty="0"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2FA3613A-7CB9-4347-BD02-3726D19C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0043">
            <a:off x="7763519" y="143416"/>
            <a:ext cx="1094271" cy="1004943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F0091CD6-35EF-404F-BF31-D75B98B90296}"/>
              </a:ext>
            </a:extLst>
          </p:cNvPr>
          <p:cNvGrpSpPr/>
          <p:nvPr/>
        </p:nvGrpSpPr>
        <p:grpSpPr>
          <a:xfrm>
            <a:off x="3368268" y="4648071"/>
            <a:ext cx="4623738" cy="815229"/>
            <a:chOff x="469752" y="4552536"/>
            <a:chExt cx="4623738" cy="8152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CE8B6D9-44D0-374B-A3E0-EC1B390BD25D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6035CEC6-B2AE-1347-8075-A8FC478D122B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6E1D2700-456B-A74C-BB40-9811D7856068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B7DE59DB-71CC-384D-8C6A-B7A8FC66DD8E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36049D34-A89F-7B46-9A40-8D573DFB5AE1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BE22ED99-94EF-3F4F-A5D5-9936DFF854FF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0E046CB-5EBC-0343-81AF-52838F4EF0B9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9B67686-5A46-1F4C-B205-EAD86F4BEEB8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44BE02E3-DB1F-4A45-A3AA-7E7C53027765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588E02A-ED37-0249-8DF0-4B863852F333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87274C9D-D583-5B41-BD9F-47F5DB58887C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DBDB3069-6C44-5448-98A6-E9C3CCB110FF}"/>
              </a:ext>
            </a:extLst>
          </p:cNvPr>
          <p:cNvSpPr txBox="1"/>
          <p:nvPr/>
        </p:nvSpPr>
        <p:spPr>
          <a:xfrm>
            <a:off x="6718952" y="4859337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7477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4" grpId="0" animBg="1"/>
      <p:bldP spid="61" grpId="0"/>
      <p:bldP spid="11" grpId="0"/>
      <p:bldP spid="66" grpId="0"/>
      <p:bldP spid="71" grpId="0" animBg="1"/>
      <p:bldP spid="72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Bol ou assiette creuse ?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510373" y="1148696"/>
            <a:ext cx="10905014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Un grand bol peut contenir 350 mL de liquide. Une assiette creuse peut contenir 0,25 L.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Comment savoir lequel des deux a la plus grande contenance ?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EDA92818-BA4B-7748-A0AC-D5628507D582}"/>
              </a:ext>
            </a:extLst>
          </p:cNvPr>
          <p:cNvGraphicFramePr>
            <a:graphicFrameLocks noGrp="1"/>
          </p:cNvGraphicFramePr>
          <p:nvPr/>
        </p:nvGraphicFramePr>
        <p:xfrm>
          <a:off x="2748324" y="2753578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10CD990-4290-3B4F-819A-83C161FCBECC}"/>
              </a:ext>
            </a:extLst>
          </p:cNvPr>
          <p:cNvGrpSpPr/>
          <p:nvPr/>
        </p:nvGrpSpPr>
        <p:grpSpPr>
          <a:xfrm>
            <a:off x="6337152" y="2667855"/>
            <a:ext cx="845915" cy="1064893"/>
            <a:chOff x="18830619" y="3897039"/>
            <a:chExt cx="845915" cy="1064893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6D465944-16A5-CA4C-92D5-E0F6A52FB751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0C75237B-6A7B-2C4D-9FE0-56F573A52FBE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C5EC16-27E1-034D-9D0C-CF9920D0E679}"/>
              </a:ext>
            </a:extLst>
          </p:cNvPr>
          <p:cNvSpPr/>
          <p:nvPr/>
        </p:nvSpPr>
        <p:spPr>
          <a:xfrm>
            <a:off x="6312058" y="3563429"/>
            <a:ext cx="41870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dL</a:t>
            </a:r>
            <a:endParaRPr lang="fr-FR" sz="19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4037BE-B9AF-D54A-9E04-3214DFA44EB9}"/>
              </a:ext>
            </a:extLst>
          </p:cNvPr>
          <p:cNvSpPr/>
          <p:nvPr/>
        </p:nvSpPr>
        <p:spPr>
          <a:xfrm>
            <a:off x="6844961" y="3556517"/>
            <a:ext cx="3898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cL</a:t>
            </a:r>
            <a:endParaRPr lang="fr-FR" sz="1900" b="1" dirty="0"/>
          </a:p>
        </p:txBody>
      </p:sp>
      <p:sp>
        <p:nvSpPr>
          <p:cNvPr id="41" name="CustomShape 8">
            <a:extLst>
              <a:ext uri="{FF2B5EF4-FFF2-40B4-BE49-F238E27FC236}">
                <a16:creationId xmlns:a16="http://schemas.microsoft.com/office/drawing/2014/main" xmlns="" id="{704162FB-3B74-C146-A2CD-E9E966A7C593}"/>
              </a:ext>
            </a:extLst>
          </p:cNvPr>
          <p:cNvSpPr/>
          <p:nvPr/>
        </p:nvSpPr>
        <p:spPr>
          <a:xfrm>
            <a:off x="9538452" y="4434998"/>
            <a:ext cx="2219491" cy="717408"/>
          </a:xfrm>
          <a:prstGeom prst="wedgeRoundRectCallout">
            <a:avLst>
              <a:gd name="adj1" fmla="val -48763"/>
              <a:gd name="adj2" fmla="val 123849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6496FDB1-40B3-9745-BE39-8D48533727FD}"/>
              </a:ext>
            </a:extLst>
          </p:cNvPr>
          <p:cNvSpPr txBox="1"/>
          <p:nvPr/>
        </p:nvSpPr>
        <p:spPr>
          <a:xfrm>
            <a:off x="6372502" y="5832953"/>
            <a:ext cx="436282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800" dirty="0"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cs typeface="Arial" panose="020B0604020202020204" pitchFamily="34" charset="0"/>
              </a:rPr>
              <a:t>1 mL = 1 millième de litre</a:t>
            </a:r>
          </a:p>
          <a:p>
            <a:pPr algn="ctr"/>
            <a:endParaRPr lang="fr-FR" sz="800" dirty="0"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6290A67-12F7-9345-AEF2-8FBCE5ED3396}"/>
              </a:ext>
            </a:extLst>
          </p:cNvPr>
          <p:cNvSpPr/>
          <p:nvPr/>
        </p:nvSpPr>
        <p:spPr>
          <a:xfrm>
            <a:off x="2461170" y="5618282"/>
            <a:ext cx="324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350 mL = 0,35 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5FCBDDC-7021-FC46-B4C7-A9A7C084FF4D}"/>
              </a:ext>
            </a:extLst>
          </p:cNvPr>
          <p:cNvSpPr/>
          <p:nvPr/>
        </p:nvSpPr>
        <p:spPr>
          <a:xfrm>
            <a:off x="2928673" y="6137023"/>
            <a:ext cx="2412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0,25 &lt;  0,35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9F8BE99-6840-C940-BCFB-2EFB06DCC755}"/>
              </a:ext>
            </a:extLst>
          </p:cNvPr>
          <p:cNvSpPr/>
          <p:nvPr/>
        </p:nvSpPr>
        <p:spPr>
          <a:xfrm>
            <a:off x="7404735" y="3560619"/>
            <a:ext cx="4860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BC1BF63-4E34-AB4E-B7F8-51030E52940C}"/>
              </a:ext>
            </a:extLst>
          </p:cNvPr>
          <p:cNvSpPr txBox="1"/>
          <p:nvPr/>
        </p:nvSpPr>
        <p:spPr>
          <a:xfrm rot="16200000">
            <a:off x="7089923" y="3046412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7FECFA6-129F-5A4F-9E7A-E7D87EAF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18" y="238298"/>
            <a:ext cx="865607" cy="8656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47DC69A-F17F-AE42-AB1E-956E4C5C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10" y="157310"/>
            <a:ext cx="1607065" cy="1075497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441638E9-A8F8-B241-96EE-AE0B87461858}"/>
              </a:ext>
            </a:extLst>
          </p:cNvPr>
          <p:cNvSpPr/>
          <p:nvPr/>
        </p:nvSpPr>
        <p:spPr>
          <a:xfrm>
            <a:off x="2308492" y="467186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0   2   </a:t>
            </a:r>
            <a:r>
              <a:rPr lang="fr-FR" sz="4000" kern="0" noProof="0" dirty="0">
                <a:solidFill>
                  <a:srgbClr val="0070C0"/>
                </a:solidFill>
                <a:latin typeface="Calibri"/>
              </a:rPr>
              <a:t>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B41636A-ED84-8240-BE52-B65F70A271CB}"/>
              </a:ext>
            </a:extLst>
          </p:cNvPr>
          <p:cNvSpPr/>
          <p:nvPr/>
        </p:nvSpPr>
        <p:spPr>
          <a:xfrm>
            <a:off x="2307688" y="392565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3   5   0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xmlns="" id="{733337F3-6E2B-6946-A8E8-51748A572101}"/>
              </a:ext>
            </a:extLst>
          </p:cNvPr>
          <p:cNvGrpSpPr/>
          <p:nvPr/>
        </p:nvGrpSpPr>
        <p:grpSpPr>
          <a:xfrm>
            <a:off x="2743310" y="3850271"/>
            <a:ext cx="5236450" cy="838210"/>
            <a:chOff x="3776218" y="3990054"/>
            <a:chExt cx="5236450" cy="8382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70CB6367-2058-F443-9CCD-6E5FA41068E2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EA64BDAB-3932-FB40-B206-FC8DBC14AF2C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3E4D263-51B2-104E-AFE8-4AE3B3380BB2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6EFA32F-A430-464C-A9DE-059A5BF8526C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08E093CF-3A1D-0C40-B048-639D1CE283BB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A94DDB19-B348-C04D-864F-8A7146EEEF05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649A6651-86F1-914B-967F-F028203C5D27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A8CBF957-0F08-DD46-9964-6F05ADCECCD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98096456-EE7E-044A-A66D-BA21744E824C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9AD752B-D87F-1A46-A0AE-2D791741F470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EBBED018-2A31-194D-A057-9EF8DAA9D7C2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xmlns="" id="{EA9D005E-ACDE-054E-A11D-783FD59B44B7}"/>
                </a:ext>
              </a:extLst>
            </p:cNvPr>
            <p:cNvSpPr txBox="1"/>
            <p:nvPr/>
          </p:nvSpPr>
          <p:spPr>
            <a:xfrm>
              <a:off x="7145496" y="4137930"/>
              <a:ext cx="152614" cy="6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80CAE878-F1F8-BE4B-9268-985D96F2C213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xmlns="" id="{4972B559-F56F-7B4A-8019-9A2F02462B12}"/>
              </a:ext>
            </a:extLst>
          </p:cNvPr>
          <p:cNvGrpSpPr/>
          <p:nvPr/>
        </p:nvGrpSpPr>
        <p:grpSpPr>
          <a:xfrm>
            <a:off x="2743310" y="4661498"/>
            <a:ext cx="5236450" cy="838210"/>
            <a:chOff x="3776218" y="3990054"/>
            <a:chExt cx="5236450" cy="83821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EBA2BED5-5AF9-8E43-9326-E6B9A01712EA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322CFB47-1169-7F44-862A-D421A873BDDA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61D0DFEF-F924-DC4E-90CC-AF1A413481B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F7316E86-4A2E-2E45-A787-3BFB2540AC08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1019F26-F8CC-5842-BE1D-C356E713473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097ECAAE-D0E0-484B-9CE9-6859D59B5EC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9DDF34AC-79F6-BE47-AE93-3909321B426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FAA3AF9E-91F7-C442-9354-AA02089845D6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582CE2B6-6DB4-A248-82A9-89294D2EA7DB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51E6E19A-9F53-F140-A50B-66FE627DF17F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F860161E-BBA4-2748-BF2F-4D3D37661098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xmlns="" id="{D59D99A6-52DE-2945-87F4-01A045EDF589}"/>
                </a:ext>
              </a:extLst>
            </p:cNvPr>
            <p:cNvSpPr txBox="1"/>
            <p:nvPr/>
          </p:nvSpPr>
          <p:spPr>
            <a:xfrm>
              <a:off x="7145496" y="4137930"/>
              <a:ext cx="152614" cy="6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68FA30DA-D80C-FF43-B71C-C7B2C7F5317D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8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1" grpId="0" animBg="1"/>
      <p:bldP spid="42" grpId="0" animBg="1"/>
      <p:bldP spid="43" grpId="0"/>
      <p:bldP spid="44" grpId="0"/>
      <p:bldP spid="38" grpId="0"/>
      <p:bldP spid="45" grpId="0"/>
      <p:bldP spid="105" grpId="0" animBg="1"/>
      <p:bldP spid="1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sel (sodium)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129276"/>
            <a:ext cx="11100132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La quantité de sodium doit être limitée à 2000 mg par jour pour un adulte. Une cuillère à café contient 6 g de sel.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Peut-on consommer une cuillère de sel lors d’un repas 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02DDB4E-0418-824D-8F89-0D218D10750B}"/>
              </a:ext>
            </a:extLst>
          </p:cNvPr>
          <p:cNvSpPr/>
          <p:nvPr/>
        </p:nvSpPr>
        <p:spPr>
          <a:xfrm>
            <a:off x="1873992" y="5947315"/>
            <a:ext cx="2943924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2 000 mg = 2 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0E4C0B1-F59C-7C42-9003-E3418F2E394F}"/>
              </a:ext>
            </a:extLst>
          </p:cNvPr>
          <p:cNvSpPr/>
          <p:nvPr/>
        </p:nvSpPr>
        <p:spPr>
          <a:xfrm>
            <a:off x="4941993" y="5928484"/>
            <a:ext cx="1473343" cy="58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 &lt; 6</a:t>
            </a:r>
          </a:p>
        </p:txBody>
      </p:sp>
      <p:sp>
        <p:nvSpPr>
          <p:cNvPr id="27" name="CustomShape 8">
            <a:extLst>
              <a:ext uri="{FF2B5EF4-FFF2-40B4-BE49-F238E27FC236}">
                <a16:creationId xmlns:a16="http://schemas.microsoft.com/office/drawing/2014/main" xmlns="" id="{2F3A3BB5-E7B2-4E44-82A4-AB40B72E1CDD}"/>
              </a:ext>
            </a:extLst>
          </p:cNvPr>
          <p:cNvSpPr/>
          <p:nvPr/>
        </p:nvSpPr>
        <p:spPr>
          <a:xfrm>
            <a:off x="9323980" y="4324879"/>
            <a:ext cx="2219491" cy="717408"/>
          </a:xfrm>
          <a:prstGeom prst="wedgeRoundRectCallout">
            <a:avLst>
              <a:gd name="adj1" fmla="val -50756"/>
              <a:gd name="adj2" fmla="val 13618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DFA9CF4-DD87-5D42-BE08-B15D6D74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70" y="160384"/>
            <a:ext cx="957858" cy="997043"/>
          </a:xfrm>
          <a:prstGeom prst="rect">
            <a:avLst/>
          </a:prstGeom>
        </p:spPr>
      </p:pic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xmlns="" id="{CDA9B838-40FF-3D4C-90AF-DA341F3AE902}"/>
              </a:ext>
            </a:extLst>
          </p:cNvPr>
          <p:cNvGraphicFramePr>
            <a:graphicFrameLocks noGrp="1"/>
          </p:cNvGraphicFramePr>
          <p:nvPr/>
        </p:nvGraphicFramePr>
        <p:xfrm>
          <a:off x="2748324" y="2753578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  <a:p>
                      <a:pPr algn="ctr"/>
                      <a:r>
                        <a:rPr lang="fr-FR" sz="1900" b="1" dirty="0"/>
                        <a:t>dag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99EE4967-126A-8741-9A7D-13C3A02877E2}"/>
              </a:ext>
            </a:extLst>
          </p:cNvPr>
          <p:cNvGrpSpPr/>
          <p:nvPr/>
        </p:nvGrpSpPr>
        <p:grpSpPr>
          <a:xfrm>
            <a:off x="6337152" y="2667855"/>
            <a:ext cx="845915" cy="1064893"/>
            <a:chOff x="18830619" y="3897039"/>
            <a:chExt cx="845915" cy="1064893"/>
          </a:xfrm>
        </p:grpSpPr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94362E10-2FFA-C54C-B399-0932C92B052B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2EEA1B60-E80C-F64B-B650-17F95E5FF45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E399D75-CB1F-0D4D-835A-1301A8FF51EF}"/>
              </a:ext>
            </a:extLst>
          </p:cNvPr>
          <p:cNvSpPr/>
          <p:nvPr/>
        </p:nvSpPr>
        <p:spPr>
          <a:xfrm>
            <a:off x="6305646" y="3588143"/>
            <a:ext cx="4315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BC67AD85-3983-AE40-B153-E7C97F35027D}"/>
              </a:ext>
            </a:extLst>
          </p:cNvPr>
          <p:cNvSpPr/>
          <p:nvPr/>
        </p:nvSpPr>
        <p:spPr>
          <a:xfrm>
            <a:off x="6838549" y="3581231"/>
            <a:ext cx="402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cg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E2BF04BF-1E5F-354B-9186-34CADEA39A92}"/>
              </a:ext>
            </a:extLst>
          </p:cNvPr>
          <p:cNvSpPr/>
          <p:nvPr/>
        </p:nvSpPr>
        <p:spPr>
          <a:xfrm>
            <a:off x="7398322" y="3585333"/>
            <a:ext cx="4988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mg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07B89832-8AAA-0C4F-9213-BB092CE158A9}"/>
              </a:ext>
            </a:extLst>
          </p:cNvPr>
          <p:cNvSpPr txBox="1"/>
          <p:nvPr/>
        </p:nvSpPr>
        <p:spPr>
          <a:xfrm rot="16200000">
            <a:off x="7089923" y="3046412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66E6DE34-666E-EE4A-A013-1DBBB2B8BC2E}"/>
              </a:ext>
            </a:extLst>
          </p:cNvPr>
          <p:cNvSpPr/>
          <p:nvPr/>
        </p:nvSpPr>
        <p:spPr>
          <a:xfrm>
            <a:off x="2308492" y="467186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6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1FD2522-ED79-4449-9532-9EED1F231846}"/>
              </a:ext>
            </a:extLst>
          </p:cNvPr>
          <p:cNvSpPr/>
          <p:nvPr/>
        </p:nvSpPr>
        <p:spPr>
          <a:xfrm>
            <a:off x="2307688" y="3925650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2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0   0  0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e 139">
            <a:extLst>
              <a:ext uri="{FF2B5EF4-FFF2-40B4-BE49-F238E27FC236}">
                <a16:creationId xmlns:a16="http://schemas.microsoft.com/office/drawing/2014/main" xmlns="" id="{9E1BA8EE-7100-6146-B70C-34806ECE7768}"/>
              </a:ext>
            </a:extLst>
          </p:cNvPr>
          <p:cNvGrpSpPr/>
          <p:nvPr/>
        </p:nvGrpSpPr>
        <p:grpSpPr>
          <a:xfrm>
            <a:off x="2743310" y="3850271"/>
            <a:ext cx="5236450" cy="838210"/>
            <a:chOff x="3776218" y="3990054"/>
            <a:chExt cx="5236450" cy="8382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FD44586-73D2-1F46-BDF9-04A005486A2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4136D73-C3CD-A448-B3A2-72A37086B9F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EAD844D-581E-244F-A331-E842DED45DBD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BD8D50F2-6D7E-1D44-8CD1-B495955E0CB6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23633A3C-3CF1-974F-9707-C7A652F5E2A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8ADA537B-6C7E-E14A-9DC3-90F727B3B8D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E7E6117D-2898-3343-95B8-7620036C48E6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C49330B4-E172-D54B-9A59-AF8BB2F53BF4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3BFB9EA7-0950-8C4C-9A76-149F470D3F1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55A2AD9-7394-7144-A31D-2FA6946CFF11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4440CC4-9F90-BB44-B6BE-DF6A115E3931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8A3CEB63-DA1F-AE45-BAB0-C751B87D90F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xmlns="" id="{47C88FBA-3D68-4343-92FC-0DCD0E1B1715}"/>
              </a:ext>
            </a:extLst>
          </p:cNvPr>
          <p:cNvGrpSpPr/>
          <p:nvPr/>
        </p:nvGrpSpPr>
        <p:grpSpPr>
          <a:xfrm>
            <a:off x="2743310" y="4661498"/>
            <a:ext cx="5236450" cy="838210"/>
            <a:chOff x="3776218" y="3990054"/>
            <a:chExt cx="5236450" cy="83821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4DF5E17-3623-C247-ACF5-FAB88AFB3EFB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E8B4ADCE-3308-0C49-9C73-D94EEA351490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C4E61235-FC08-9B46-9F6D-148143BD61AA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1659D703-DD89-9542-AB05-70A565351A08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C79BCA5E-A145-DF44-95B0-C15B5740583C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4A59CFC1-A0E0-4641-9A3D-5A63B1D40A5C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391F946D-C678-134E-84AE-807B459BC66C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39D6CF94-587B-F842-9567-149911EBA985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A04FA5E-C25D-D141-B31E-233FE42F276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84364320-3386-FD48-BDB3-C83A77EDA018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DCD20822-B8FC-3444-80CA-AC5E404AB6F3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63E02C63-9C84-D84B-9457-EF2A331071C1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8" name="ZoneTexte 167">
            <a:extLst>
              <a:ext uri="{FF2B5EF4-FFF2-40B4-BE49-F238E27FC236}">
                <a16:creationId xmlns:a16="http://schemas.microsoft.com/office/drawing/2014/main" xmlns="" id="{B074BA3B-F29D-E344-BEB4-3DFDA27FA1AB}"/>
              </a:ext>
            </a:extLst>
          </p:cNvPr>
          <p:cNvSpPr txBox="1"/>
          <p:nvPr/>
        </p:nvSpPr>
        <p:spPr>
          <a:xfrm>
            <a:off x="6900886" y="5785985"/>
            <a:ext cx="489152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800" dirty="0">
              <a:cs typeface="Arial" panose="020B0604020202020204" pitchFamily="34" charset="0"/>
            </a:endParaRPr>
          </a:p>
          <a:p>
            <a:pPr algn="ctr"/>
            <a:r>
              <a:rPr lang="fr-FR" sz="2800" dirty="0">
                <a:cs typeface="Arial" panose="020B0604020202020204" pitchFamily="34" charset="0"/>
              </a:rPr>
              <a:t>1 mg = 1 millième de gramme</a:t>
            </a:r>
          </a:p>
          <a:p>
            <a:pPr algn="ctr"/>
            <a:endParaRPr lang="fr-FR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27" grpId="0" animBg="1"/>
      <p:bldP spid="134" grpId="0"/>
      <p:bldP spid="135" grpId="0"/>
      <p:bldP spid="136" grpId="0"/>
      <p:bldP spid="137" grpId="0"/>
      <p:bldP spid="138" grpId="0" animBg="1"/>
      <p:bldP spid="139" grpId="0" animBg="1"/>
      <p:bldP spid="1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 sel (sodium)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40557" y="1267615"/>
            <a:ext cx="11100132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Une boîte de sel pèse 750 g.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Comment peut-on calculer le poids de 100 boîtes de sel 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02DDB4E-0418-824D-8F89-0D218D10750B}"/>
              </a:ext>
            </a:extLst>
          </p:cNvPr>
          <p:cNvSpPr/>
          <p:nvPr/>
        </p:nvSpPr>
        <p:spPr>
          <a:xfrm>
            <a:off x="2275366" y="5051776"/>
            <a:ext cx="3949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750 x 100 = 75 000 g</a:t>
            </a:r>
          </a:p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	        = 75 kg</a:t>
            </a:r>
          </a:p>
        </p:txBody>
      </p:sp>
      <p:sp>
        <p:nvSpPr>
          <p:cNvPr id="27" name="CustomShape 8">
            <a:extLst>
              <a:ext uri="{FF2B5EF4-FFF2-40B4-BE49-F238E27FC236}">
                <a16:creationId xmlns:a16="http://schemas.microsoft.com/office/drawing/2014/main" xmlns="" id="{2F3A3BB5-E7B2-4E44-82A4-AB40B72E1CDD}"/>
              </a:ext>
            </a:extLst>
          </p:cNvPr>
          <p:cNvSpPr/>
          <p:nvPr/>
        </p:nvSpPr>
        <p:spPr>
          <a:xfrm>
            <a:off x="9324517" y="3760180"/>
            <a:ext cx="2219491" cy="717408"/>
          </a:xfrm>
          <a:prstGeom prst="wedgeRoundRectCallout">
            <a:avLst>
              <a:gd name="adj1" fmla="val -50756"/>
              <a:gd name="adj2" fmla="val 13618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DFA9CF4-DD87-5D42-BE08-B15D6D74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70" y="160384"/>
            <a:ext cx="957858" cy="997043"/>
          </a:xfrm>
          <a:prstGeom prst="rect">
            <a:avLst/>
          </a:prstGeom>
        </p:spPr>
      </p:pic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xmlns="" id="{CDA9B838-40FF-3D4C-90AF-DA341F3AE902}"/>
              </a:ext>
            </a:extLst>
          </p:cNvPr>
          <p:cNvGraphicFramePr>
            <a:graphicFrameLocks noGrp="1"/>
          </p:cNvGraphicFramePr>
          <p:nvPr/>
        </p:nvGraphicFramePr>
        <p:xfrm>
          <a:off x="2748324" y="2614896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  <a:p>
                      <a:pPr algn="ctr"/>
                      <a:r>
                        <a:rPr lang="fr-FR" sz="1900" b="1" dirty="0"/>
                        <a:t>dag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99EE4967-126A-8741-9A7D-13C3A02877E2}"/>
              </a:ext>
            </a:extLst>
          </p:cNvPr>
          <p:cNvGrpSpPr/>
          <p:nvPr/>
        </p:nvGrpSpPr>
        <p:grpSpPr>
          <a:xfrm>
            <a:off x="6337152" y="2529173"/>
            <a:ext cx="845915" cy="1064893"/>
            <a:chOff x="18830619" y="3897039"/>
            <a:chExt cx="845915" cy="1064893"/>
          </a:xfrm>
        </p:grpSpPr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94362E10-2FFA-C54C-B399-0932C92B052B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2EEA1B60-E80C-F64B-B650-17F95E5FF45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E399D75-CB1F-0D4D-835A-1301A8FF51EF}"/>
              </a:ext>
            </a:extLst>
          </p:cNvPr>
          <p:cNvSpPr/>
          <p:nvPr/>
        </p:nvSpPr>
        <p:spPr>
          <a:xfrm>
            <a:off x="6305646" y="3449461"/>
            <a:ext cx="4315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BC67AD85-3983-AE40-B153-E7C97F35027D}"/>
              </a:ext>
            </a:extLst>
          </p:cNvPr>
          <p:cNvSpPr/>
          <p:nvPr/>
        </p:nvSpPr>
        <p:spPr>
          <a:xfrm>
            <a:off x="6838549" y="3442549"/>
            <a:ext cx="402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cg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E2BF04BF-1E5F-354B-9186-34CADEA39A92}"/>
              </a:ext>
            </a:extLst>
          </p:cNvPr>
          <p:cNvSpPr/>
          <p:nvPr/>
        </p:nvSpPr>
        <p:spPr>
          <a:xfrm>
            <a:off x="7398322" y="3446651"/>
            <a:ext cx="4988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mg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07B89832-8AAA-0C4F-9213-BB092CE158A9}"/>
              </a:ext>
            </a:extLst>
          </p:cNvPr>
          <p:cNvSpPr txBox="1"/>
          <p:nvPr/>
        </p:nvSpPr>
        <p:spPr>
          <a:xfrm rot="16200000">
            <a:off x="7089923" y="2907730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1FD2522-ED79-4449-9532-9EED1F231846}"/>
              </a:ext>
            </a:extLst>
          </p:cNvPr>
          <p:cNvSpPr/>
          <p:nvPr/>
        </p:nvSpPr>
        <p:spPr>
          <a:xfrm>
            <a:off x="2307687" y="3786967"/>
            <a:ext cx="7016829" cy="73208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7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5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e 139">
            <a:extLst>
              <a:ext uri="{FF2B5EF4-FFF2-40B4-BE49-F238E27FC236}">
                <a16:creationId xmlns:a16="http://schemas.microsoft.com/office/drawing/2014/main" xmlns="" id="{9E1BA8EE-7100-6146-B70C-34806ECE7768}"/>
              </a:ext>
            </a:extLst>
          </p:cNvPr>
          <p:cNvGrpSpPr/>
          <p:nvPr/>
        </p:nvGrpSpPr>
        <p:grpSpPr>
          <a:xfrm>
            <a:off x="2750104" y="3760179"/>
            <a:ext cx="5184000" cy="789619"/>
            <a:chOff x="3776218" y="3990054"/>
            <a:chExt cx="5236450" cy="8382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FD44586-73D2-1F46-BDF9-04A005486A2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4136D73-C3CD-A448-B3A2-72A37086B9F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EAD844D-581E-244F-A331-E842DED45DBD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BD8D50F2-6D7E-1D44-8CD1-B495955E0CB6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23633A3C-3CF1-974F-9707-C7A652F5E2A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8ADA537B-6C7E-E14A-9DC3-90F727B3B8D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E7E6117D-2898-3343-95B8-7620036C48E6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C49330B4-E172-D54B-9A59-AF8BB2F53BF4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3BFB9EA7-0950-8C4C-9A76-149F470D3F1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55A2AD9-7394-7144-A31D-2FA6946CFF11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4440CC4-9F90-BB44-B6BE-DF6A115E3931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8A3CEB63-DA1F-AE45-BAB0-C751B87D90F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8" name="ZoneTexte 167">
            <a:extLst>
              <a:ext uri="{FF2B5EF4-FFF2-40B4-BE49-F238E27FC236}">
                <a16:creationId xmlns:a16="http://schemas.microsoft.com/office/drawing/2014/main" xmlns="" id="{B074BA3B-F29D-E344-BEB4-3DFDA27FA1AB}"/>
              </a:ext>
            </a:extLst>
          </p:cNvPr>
          <p:cNvSpPr txBox="1"/>
          <p:nvPr/>
        </p:nvSpPr>
        <p:spPr>
          <a:xfrm>
            <a:off x="6340633" y="5288784"/>
            <a:ext cx="552448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800" dirty="0">
              <a:cs typeface="Arial" panose="020B0604020202020204" pitchFamily="34" charset="0"/>
            </a:endParaRPr>
          </a:p>
          <a:p>
            <a:r>
              <a:rPr lang="fr-FR" sz="2800" dirty="0">
                <a:cs typeface="Arial" panose="020B0604020202020204" pitchFamily="34" charset="0"/>
              </a:rPr>
              <a:t>1 kg = 1000 g (1 millier de grammes)</a:t>
            </a:r>
          </a:p>
          <a:p>
            <a:pPr algn="ctr"/>
            <a:endParaRPr lang="fr-FR" sz="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43E-6 -1.57262E-6 L -0.04311 -1.5726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1.11111E-6 L -0.09661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4" grpId="0"/>
      <p:bldP spid="135" grpId="0"/>
      <p:bldP spid="136" grpId="0"/>
      <p:bldP spid="137" grpId="0"/>
      <p:bldP spid="139" grpId="0" animBg="1"/>
      <p:bldP spid="139" grpId="1" animBg="1"/>
      <p:bldP spid="139" grpId="2" animBg="1"/>
      <p:bldP spid="1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Du ruban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02734"/>
            <a:ext cx="10905014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Édith a acheté un ruban de 2,5 m. Elle le coupe en 10 bandes égales.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Comment calculer la longueur d’une bande ?</a:t>
            </a:r>
          </a:p>
        </p:txBody>
      </p:sp>
      <p:sp>
        <p:nvSpPr>
          <p:cNvPr id="38" name="CustomShape 8">
            <a:extLst>
              <a:ext uri="{FF2B5EF4-FFF2-40B4-BE49-F238E27FC236}">
                <a16:creationId xmlns:a16="http://schemas.microsoft.com/office/drawing/2014/main" xmlns="" id="{88A972F2-FDC0-5747-823F-D879438B6057}"/>
              </a:ext>
            </a:extLst>
          </p:cNvPr>
          <p:cNvSpPr/>
          <p:nvPr/>
        </p:nvSpPr>
        <p:spPr>
          <a:xfrm>
            <a:off x="9639344" y="3336167"/>
            <a:ext cx="2219491" cy="717408"/>
          </a:xfrm>
          <a:prstGeom prst="wedgeRoundRectCallout">
            <a:avLst>
              <a:gd name="adj1" fmla="val -50756"/>
              <a:gd name="adj2" fmla="val 13618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AE1BCF35-83E3-EA49-A6D5-CD1697B292FB}"/>
              </a:ext>
            </a:extLst>
          </p:cNvPr>
          <p:cNvSpPr txBox="1"/>
          <p:nvPr/>
        </p:nvSpPr>
        <p:spPr>
          <a:xfrm>
            <a:off x="6457666" y="5078935"/>
            <a:ext cx="53390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1 cm = 1 centième de mètre</a:t>
            </a:r>
          </a:p>
          <a:p>
            <a:pPr>
              <a:spcAft>
                <a:spcPts val="1200"/>
              </a:spcAft>
            </a:pPr>
            <a:r>
              <a:rPr lang="fr-FR" sz="2800" dirty="0">
                <a:cs typeface="Arial" panose="020B0604020202020204" pitchFamily="34" charset="0"/>
              </a:rPr>
              <a:t>1 mm = 1 millième de mètre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080A6A-4B91-2F4F-BF4F-A8BC68957632}"/>
              </a:ext>
            </a:extLst>
          </p:cNvPr>
          <p:cNvSpPr/>
          <p:nvPr/>
        </p:nvSpPr>
        <p:spPr>
          <a:xfrm>
            <a:off x="2114075" y="5076882"/>
            <a:ext cx="3478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2,5 : 10 = 0,25 m</a:t>
            </a:r>
          </a:p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	     = 25 cm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86788B9-F18D-8948-A397-D893AC87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31883" y="-285041"/>
            <a:ext cx="1214303" cy="182145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xmlns="" id="{B59DF6A4-528E-9643-B5D6-82FDA5545718}"/>
              </a:ext>
            </a:extLst>
          </p:cNvPr>
          <p:cNvGraphicFramePr>
            <a:graphicFrameLocks noGrp="1"/>
          </p:cNvGraphicFramePr>
          <p:nvPr/>
        </p:nvGraphicFramePr>
        <p:xfrm>
          <a:off x="2748324" y="248757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39B7582E-1B5A-5E41-8C01-5C650D5A0F8D}"/>
              </a:ext>
            </a:extLst>
          </p:cNvPr>
          <p:cNvGrpSpPr/>
          <p:nvPr/>
        </p:nvGrpSpPr>
        <p:grpSpPr>
          <a:xfrm>
            <a:off x="6337152" y="2401850"/>
            <a:ext cx="845915" cy="1064893"/>
            <a:chOff x="18830619" y="3897039"/>
            <a:chExt cx="845915" cy="1064893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D983F6A5-AF18-1C45-82FB-500BCE509BC0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7E051B55-C692-F447-9192-E851A228F040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4194D42-8096-E74D-9CF5-5F3A56624038}"/>
              </a:ext>
            </a:extLst>
          </p:cNvPr>
          <p:cNvSpPr/>
          <p:nvPr/>
        </p:nvSpPr>
        <p:spPr>
          <a:xfrm>
            <a:off x="6263967" y="332213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8851175-5562-3C48-82C1-90E24048DD6F}"/>
              </a:ext>
            </a:extLst>
          </p:cNvPr>
          <p:cNvSpPr/>
          <p:nvPr/>
        </p:nvSpPr>
        <p:spPr>
          <a:xfrm>
            <a:off x="6796871" y="331522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FE5F66D-C77C-4F45-860A-E1C3D3A48948}"/>
              </a:ext>
            </a:extLst>
          </p:cNvPr>
          <p:cNvSpPr/>
          <p:nvPr/>
        </p:nvSpPr>
        <p:spPr>
          <a:xfrm>
            <a:off x="7356644" y="331932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BB44BE90-5E5C-5E49-85F5-4BFB0A83B84E}"/>
              </a:ext>
            </a:extLst>
          </p:cNvPr>
          <p:cNvSpPr txBox="1"/>
          <p:nvPr/>
        </p:nvSpPr>
        <p:spPr>
          <a:xfrm rot="16200000">
            <a:off x="7089923" y="278040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9914F1D-3F79-454D-A5B5-8F98D4F51319}"/>
              </a:ext>
            </a:extLst>
          </p:cNvPr>
          <p:cNvSpPr/>
          <p:nvPr/>
        </p:nvSpPr>
        <p:spPr>
          <a:xfrm>
            <a:off x="1902562" y="3659644"/>
            <a:ext cx="6355539" cy="73208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2   5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C0B59853-DDB5-DC4C-B0FF-ABEB18961DA7}"/>
              </a:ext>
            </a:extLst>
          </p:cNvPr>
          <p:cNvGrpSpPr/>
          <p:nvPr/>
        </p:nvGrpSpPr>
        <p:grpSpPr>
          <a:xfrm>
            <a:off x="2743310" y="3584266"/>
            <a:ext cx="5236450" cy="838210"/>
            <a:chOff x="3776218" y="3990054"/>
            <a:chExt cx="5236450" cy="83821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AE291E9-6BBC-1D4D-AF65-F5D831625C45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43250112-74FB-294F-8FF9-FBA3D485845F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F8BC0FC6-4678-FC44-8977-0941424A9C25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434BA773-FDB6-F643-9770-69D1E362FCA1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205CAFCF-201D-8246-A7C1-1EE9930505D6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A33ECF1-8421-9E4D-9FFE-26E80F32AD66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46AAA34B-5836-934D-8EA4-D72989344785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C6F82D1A-F570-3648-A2E5-65A369933026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F7E3F74A-39BF-9947-9342-AD9A88FF8FD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5DA00A81-B065-9542-9231-02F9331A30A2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4A90FD9E-096A-D841-B48B-9A11E4F9AB10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D20330F3-D431-5242-A70A-9FBCB0F84C7C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2CACA02B-DE4D-4E4A-BD9B-B539740C81B4}"/>
              </a:ext>
            </a:extLst>
          </p:cNvPr>
          <p:cNvSpPr/>
          <p:nvPr/>
        </p:nvSpPr>
        <p:spPr>
          <a:xfrm>
            <a:off x="5043980" y="331932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</p:spTree>
    <p:extLst>
      <p:ext uri="{BB962C8B-B14F-4D97-AF65-F5344CB8AC3E}">
        <p14:creationId xmlns:p14="http://schemas.microsoft.com/office/powerpoint/2010/main" val="3460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43E-6 -1.85014E-7 L 0.0547 -1.85014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/>
      <p:bldP spid="49" grpId="0"/>
      <p:bldP spid="65" grpId="0"/>
      <p:bldP spid="66" grpId="0"/>
      <p:bldP spid="68" grpId="0" animBg="1"/>
      <p:bldP spid="68" grpId="1" animBg="1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Du ruban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02734"/>
            <a:ext cx="10905014" cy="10310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Une bobine entière de ruban mesure 25 m.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Comment calculer la longueur de ruban représentée par 100 bobines ?</a:t>
            </a:r>
          </a:p>
        </p:txBody>
      </p:sp>
      <p:sp>
        <p:nvSpPr>
          <p:cNvPr id="38" name="CustomShape 8">
            <a:extLst>
              <a:ext uri="{FF2B5EF4-FFF2-40B4-BE49-F238E27FC236}">
                <a16:creationId xmlns:a16="http://schemas.microsoft.com/office/drawing/2014/main" xmlns="" id="{88A972F2-FDC0-5747-823F-D879438B6057}"/>
              </a:ext>
            </a:extLst>
          </p:cNvPr>
          <p:cNvSpPr/>
          <p:nvPr/>
        </p:nvSpPr>
        <p:spPr>
          <a:xfrm>
            <a:off x="9418391" y="3714037"/>
            <a:ext cx="2219491" cy="717408"/>
          </a:xfrm>
          <a:prstGeom prst="wedgeRoundRectCallout">
            <a:avLst>
              <a:gd name="adj1" fmla="val -50756"/>
              <a:gd name="adj2" fmla="val 136184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5" tIns="40817" rIns="81635" bIns="40817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540" b="1" spc="-1" dirty="0">
                <a:solidFill>
                  <a:srgbClr val="000000"/>
                </a:solidFill>
                <a:latin typeface="Comic Sans MS"/>
                <a:ea typeface="Calibri"/>
              </a:rPr>
              <a:t>À RETENIR</a:t>
            </a:r>
            <a:endParaRPr lang="fr-FR" sz="2540" spc="-1" dirty="0">
              <a:latin typeface="Arial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AE1BCF35-83E3-EA49-A6D5-CD1697B292FB}"/>
              </a:ext>
            </a:extLst>
          </p:cNvPr>
          <p:cNvSpPr txBox="1"/>
          <p:nvPr/>
        </p:nvSpPr>
        <p:spPr>
          <a:xfrm>
            <a:off x="6337152" y="5218796"/>
            <a:ext cx="533909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endParaRPr lang="fr-FR" sz="800" dirty="0">
              <a:cs typeface="Arial" panose="020B0604020202020204" pitchFamily="34" charset="0"/>
            </a:endParaRPr>
          </a:p>
          <a:p>
            <a:r>
              <a:rPr lang="fr-FR" sz="2800" dirty="0">
                <a:cs typeface="Arial" panose="020B0604020202020204" pitchFamily="34" charset="0"/>
              </a:rPr>
              <a:t>1 km = 1000 m (1 millier de mètres)</a:t>
            </a:r>
          </a:p>
          <a:p>
            <a:endParaRPr lang="fr-FR" sz="800" dirty="0"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080A6A-4B91-2F4F-BF4F-A8BC68957632}"/>
              </a:ext>
            </a:extLst>
          </p:cNvPr>
          <p:cNvSpPr/>
          <p:nvPr/>
        </p:nvSpPr>
        <p:spPr>
          <a:xfrm>
            <a:off x="2087286" y="5200260"/>
            <a:ext cx="3818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25 x 100 = 2 500 m</a:t>
            </a:r>
          </a:p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	      = 2,5 km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86788B9-F18D-8948-A397-D893AC875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331883" y="-285041"/>
            <a:ext cx="1214303" cy="1821455"/>
          </a:xfrm>
          <a:prstGeom prst="rect">
            <a:avLst/>
          </a:prstGeom>
        </p:spPr>
      </p:pic>
      <p:graphicFrame>
        <p:nvGraphicFramePr>
          <p:cNvPr id="96" name="Tableau 95">
            <a:extLst>
              <a:ext uri="{FF2B5EF4-FFF2-40B4-BE49-F238E27FC236}">
                <a16:creationId xmlns:a16="http://schemas.microsoft.com/office/drawing/2014/main" xmlns="" id="{EF13C749-78D9-8D40-B0B4-B6C0C34C2BCF}"/>
              </a:ext>
            </a:extLst>
          </p:cNvPr>
          <p:cNvGraphicFramePr>
            <a:graphicFrameLocks noGrp="1"/>
          </p:cNvGraphicFramePr>
          <p:nvPr/>
        </p:nvGraphicFramePr>
        <p:xfrm>
          <a:off x="2748324" y="267045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05C8777F-AFBF-0540-B700-27FBB08F9839}"/>
              </a:ext>
            </a:extLst>
          </p:cNvPr>
          <p:cNvGrpSpPr/>
          <p:nvPr/>
        </p:nvGrpSpPr>
        <p:grpSpPr>
          <a:xfrm>
            <a:off x="6337152" y="2584730"/>
            <a:ext cx="845915" cy="1064893"/>
            <a:chOff x="18830619" y="3897039"/>
            <a:chExt cx="845915" cy="1064893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8977295B-CC27-0C41-A964-D375B6395CB8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xmlns="" id="{3E2A0B75-004D-924F-AFC6-9DCD9C9B4F01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12C21B3-FF6E-2048-AAD4-476AD97D5A90}"/>
              </a:ext>
            </a:extLst>
          </p:cNvPr>
          <p:cNvSpPr/>
          <p:nvPr/>
        </p:nvSpPr>
        <p:spPr>
          <a:xfrm>
            <a:off x="6263967" y="350501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195CCBB-C3C0-544C-AE25-0E8B09C4B63A}"/>
              </a:ext>
            </a:extLst>
          </p:cNvPr>
          <p:cNvSpPr/>
          <p:nvPr/>
        </p:nvSpPr>
        <p:spPr>
          <a:xfrm>
            <a:off x="6796871" y="349810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EE7E0ACC-F09E-8141-9B10-31318D1FD96B}"/>
              </a:ext>
            </a:extLst>
          </p:cNvPr>
          <p:cNvSpPr/>
          <p:nvPr/>
        </p:nvSpPr>
        <p:spPr>
          <a:xfrm>
            <a:off x="7356644" y="350220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5DD13FFB-2A95-8C42-99D0-F6A5DF688D93}"/>
              </a:ext>
            </a:extLst>
          </p:cNvPr>
          <p:cNvSpPr txBox="1"/>
          <p:nvPr/>
        </p:nvSpPr>
        <p:spPr>
          <a:xfrm rot="16200000">
            <a:off x="7089923" y="296328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8C4CDC6-7291-E842-95E2-D57BE522611C}"/>
              </a:ext>
            </a:extLst>
          </p:cNvPr>
          <p:cNvSpPr/>
          <p:nvPr/>
        </p:nvSpPr>
        <p:spPr>
          <a:xfrm>
            <a:off x="2307687" y="3842525"/>
            <a:ext cx="6917335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2   5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xmlns="" id="{B4212EE1-7ADE-754D-98F6-E5EAA7F2199E}"/>
              </a:ext>
            </a:extLst>
          </p:cNvPr>
          <p:cNvGrpSpPr/>
          <p:nvPr/>
        </p:nvGrpSpPr>
        <p:grpSpPr>
          <a:xfrm>
            <a:off x="2743310" y="3767146"/>
            <a:ext cx="5236450" cy="838210"/>
            <a:chOff x="3776218" y="3990054"/>
            <a:chExt cx="5236450" cy="83821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8DD01AD6-81C1-C54F-9DDF-11B08777F92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36AAA747-EFED-D741-B6C0-D74E6BFF78B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1162F6CA-DC36-4743-880A-E5107B53209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4C2EE4F-686C-C14C-BF08-F44A9AB11F2E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F95123A0-6F70-034A-8F1F-3C83C449FD00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93527709-E73D-5F42-9742-F3F30D1E74DD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DBCD705-945C-3B40-A5FF-26E42217714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4C75A2BD-17F7-4949-B4C2-D5E8EEC79CC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11E8EDDF-C014-5146-8CBB-BEE2D31597C4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3C0B6CB9-A07F-8341-84DB-9B3D524325AB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60FE6541-ABB2-E04A-A0BD-82E2071495C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E43C8305-045D-3A44-8C24-5D586AE41D44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88444527-28E3-FB42-8DF3-F14BBABD5D23}"/>
              </a:ext>
            </a:extLst>
          </p:cNvPr>
          <p:cNvSpPr/>
          <p:nvPr/>
        </p:nvSpPr>
        <p:spPr>
          <a:xfrm>
            <a:off x="5043980" y="350220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</p:spTree>
    <p:extLst>
      <p:ext uri="{BB962C8B-B14F-4D97-AF65-F5344CB8AC3E}">
        <p14:creationId xmlns:p14="http://schemas.microsoft.com/office/powerpoint/2010/main" val="5168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923E-6 4.07031E-6 L -0.04481 4.0703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8 4.07031E-6 L -0.09703 4.0703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00" grpId="0"/>
      <p:bldP spid="101" grpId="0"/>
      <p:bldP spid="102" grpId="0"/>
      <p:bldP spid="103" grpId="0"/>
      <p:bldP spid="105" grpId="0" animBg="1"/>
      <p:bldP spid="105" grpId="1" animBg="1"/>
      <p:bldP spid="105" grpId="2" animBg="1"/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Les multiples de 25 et de 50</a:t>
            </a:r>
          </a:p>
        </p:txBody>
      </p:sp>
    </p:spTree>
    <p:extLst>
      <p:ext uri="{BB962C8B-B14F-4D97-AF65-F5344CB8AC3E}">
        <p14:creationId xmlns:p14="http://schemas.microsoft.com/office/powerpoint/2010/main" val="269752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5999" dirty="0"/>
              <a:t>Les pourcentages</a:t>
            </a:r>
          </a:p>
        </p:txBody>
      </p:sp>
    </p:spTree>
    <p:extLst>
      <p:ext uri="{BB962C8B-B14F-4D97-AF65-F5344CB8AC3E}">
        <p14:creationId xmlns:p14="http://schemas.microsoft.com/office/powerpoint/2010/main" val="372225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330879" y="1328510"/>
            <a:ext cx="10839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Avec 220 L de lait, on peut fabriquer 10 kg de beurre. </a:t>
            </a:r>
          </a:p>
          <a:p>
            <a:r>
              <a:rPr lang="fr-FR" sz="3200" dirty="0"/>
              <a:t>Combien faut-il de litres de lait pour fabriquer 6 kg de beurre?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575705" y="381859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Le beurre (correction)</a:t>
            </a:r>
          </a:p>
        </p:txBody>
      </p:sp>
      <p:pic>
        <p:nvPicPr>
          <p:cNvPr id="11266" name="Picture 2" descr="Beurre Bon Matières Grasses - Photo gratuite sur Pixabay">
            <a:extLst>
              <a:ext uri="{FF2B5EF4-FFF2-40B4-BE49-F238E27FC236}">
                <a16:creationId xmlns:a16="http://schemas.microsoft.com/office/drawing/2014/main" xmlns="" id="{D4F07C02-357F-402D-98BC-20AF7400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80" y="14309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B5EE624-94B6-6847-B477-75C022BD61F7}"/>
              </a:ext>
            </a:extLst>
          </p:cNvPr>
          <p:cNvSpPr txBox="1"/>
          <p:nvPr/>
        </p:nvSpPr>
        <p:spPr>
          <a:xfrm>
            <a:off x="1174301" y="2909630"/>
            <a:ext cx="9416362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220 : 10 = 22 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22 x 6 = 132</a:t>
            </a:r>
            <a:endParaRPr lang="fr-FR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rgbClr val="0070C0"/>
                </a:solidFill>
              </a:rPr>
              <a:t>Il faut 132 litres de lait pour fabriquer 6 kg de beurre.</a:t>
            </a:r>
          </a:p>
        </p:txBody>
      </p:sp>
    </p:spTree>
    <p:extLst>
      <p:ext uri="{BB962C8B-B14F-4D97-AF65-F5344CB8AC3E}">
        <p14:creationId xmlns:p14="http://schemas.microsoft.com/office/powerpoint/2010/main" val="29389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829735" y="1256832"/>
            <a:ext cx="6333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Dans ces pots de confiture de 250 g, il y a 50 % de fruits.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La confiture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A9FF4D3-9638-8642-AB3E-ACB75F84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803" y="232758"/>
            <a:ext cx="3008901" cy="16876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C0C706-4C3C-F642-96C1-CDE1DAE839AC}"/>
              </a:ext>
            </a:extLst>
          </p:cNvPr>
          <p:cNvSpPr/>
          <p:nvPr/>
        </p:nvSpPr>
        <p:spPr>
          <a:xfrm>
            <a:off x="829735" y="2471639"/>
            <a:ext cx="9408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Quelle est la masse de fruits dans un pot de confiture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EC60CA0-0AF4-9048-BBA3-D8D15474B786}"/>
              </a:ext>
            </a:extLst>
          </p:cNvPr>
          <p:cNvSpPr txBox="1"/>
          <p:nvPr/>
        </p:nvSpPr>
        <p:spPr>
          <a:xfrm>
            <a:off x="3382940" y="3234441"/>
            <a:ext cx="40222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dirty="0"/>
              <a:t>Que veut dire 50 %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1DC18B-7BD7-414B-88B3-780CECF95341}"/>
              </a:ext>
            </a:extLst>
          </p:cNvPr>
          <p:cNvSpPr/>
          <p:nvPr/>
        </p:nvSpPr>
        <p:spPr>
          <a:xfrm>
            <a:off x="7534499" y="3248846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50 pour 100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62BAEAC-302E-0F4D-B3C8-00105CF7CA3B}"/>
              </a:ext>
            </a:extLst>
          </p:cNvPr>
          <p:cNvGrpSpPr/>
          <p:nvPr/>
        </p:nvGrpSpPr>
        <p:grpSpPr>
          <a:xfrm>
            <a:off x="1285893" y="4262448"/>
            <a:ext cx="3885715" cy="1015663"/>
            <a:chOff x="1285893" y="4262448"/>
            <a:chExt cx="3885715" cy="101566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D4718A3B-C1BD-224F-9B24-C922DD910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5893" y="4624182"/>
              <a:ext cx="475864" cy="61518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CD24414-6E6E-CA47-8164-477EE8695C03}"/>
                </a:ext>
              </a:extLst>
            </p:cNvPr>
            <p:cNvSpPr/>
            <p:nvPr/>
          </p:nvSpPr>
          <p:spPr>
            <a:xfrm>
              <a:off x="2113832" y="4262448"/>
              <a:ext cx="3057776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100 g de confiture</a:t>
              </a:r>
            </a:p>
            <a:p>
              <a:r>
                <a:rPr lang="fr-FR" sz="3000" dirty="0"/>
                <a:t>50 g de fruits</a:t>
              </a:r>
            </a:p>
          </p:txBody>
        </p:sp>
      </p:grp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xmlns="" id="{F151B11A-20BF-2C43-89FE-D4F95A7868B9}"/>
              </a:ext>
            </a:extLst>
          </p:cNvPr>
          <p:cNvSpPr/>
          <p:nvPr/>
        </p:nvSpPr>
        <p:spPr>
          <a:xfrm>
            <a:off x="5610607" y="4567912"/>
            <a:ext cx="824459" cy="4047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FB01A3A-6274-2049-B796-B6058BD2751B}"/>
              </a:ext>
            </a:extLst>
          </p:cNvPr>
          <p:cNvSpPr/>
          <p:nvPr/>
        </p:nvSpPr>
        <p:spPr>
          <a:xfrm>
            <a:off x="6643360" y="4493280"/>
            <a:ext cx="4554292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3000" dirty="0">
                <a:solidFill>
                  <a:srgbClr val="C00000"/>
                </a:solidFill>
              </a:rPr>
              <a:t>50 % </a:t>
            </a:r>
            <a:r>
              <a:rPr lang="fr-FR" sz="3000" dirty="0"/>
              <a:t>représentent la </a:t>
            </a:r>
            <a:r>
              <a:rPr lang="fr-FR" sz="3000" b="1" dirty="0">
                <a:solidFill>
                  <a:srgbClr val="C00000"/>
                </a:solidFill>
              </a:rPr>
              <a:t>moitié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6B8C3AF-5DD5-8642-BF24-13121C635981}"/>
              </a:ext>
            </a:extLst>
          </p:cNvPr>
          <p:cNvSpPr txBox="1"/>
          <p:nvPr/>
        </p:nvSpPr>
        <p:spPr>
          <a:xfrm>
            <a:off x="2002139" y="5696689"/>
            <a:ext cx="130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250 : 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7972868-3CF2-B04F-8E00-1C816FB44A56}"/>
              </a:ext>
            </a:extLst>
          </p:cNvPr>
          <p:cNvSpPr txBox="1"/>
          <p:nvPr/>
        </p:nvSpPr>
        <p:spPr>
          <a:xfrm>
            <a:off x="3276134" y="5706937"/>
            <a:ext cx="2653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= (200 + 50) :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F7E202CA-8A3E-2C4A-B610-9B071991FF84}"/>
              </a:ext>
            </a:extLst>
          </p:cNvPr>
          <p:cNvSpPr txBox="1"/>
          <p:nvPr/>
        </p:nvSpPr>
        <p:spPr>
          <a:xfrm>
            <a:off x="5844529" y="5698274"/>
            <a:ext cx="201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= 100 + 25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8E903D5-BC6E-B34D-8DEF-3A98D7E0CFE5}"/>
              </a:ext>
            </a:extLst>
          </p:cNvPr>
          <p:cNvSpPr txBox="1"/>
          <p:nvPr/>
        </p:nvSpPr>
        <p:spPr>
          <a:xfrm>
            <a:off x="7709954" y="5696688"/>
            <a:ext cx="163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= 125 g</a:t>
            </a:r>
          </a:p>
        </p:txBody>
      </p:sp>
    </p:spTree>
    <p:extLst>
      <p:ext uri="{BB962C8B-B14F-4D97-AF65-F5344CB8AC3E}">
        <p14:creationId xmlns:p14="http://schemas.microsoft.com/office/powerpoint/2010/main" val="41569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557867" y="529009"/>
            <a:ext cx="4693755" cy="735911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33" tIns="54416" rIns="108833" bIns="54416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4800" spc="-1" dirty="0">
                <a:solidFill>
                  <a:srgbClr val="7030A0"/>
                </a:solidFill>
                <a:latin typeface="Century Gothic"/>
                <a:ea typeface="DejaVu Sans"/>
              </a:rPr>
              <a:t>Vrai ou faux ?</a:t>
            </a:r>
            <a:endParaRPr lang="fr-FR" sz="4800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3FF2CFE4-9E69-0246-9EEF-1E48DADC537B}"/>
                  </a:ext>
                </a:extLst>
              </p:cNvPr>
              <p:cNvSpPr txBox="1"/>
              <p:nvPr/>
            </p:nvSpPr>
            <p:spPr>
              <a:xfrm>
                <a:off x="3609156" y="1700411"/>
                <a:ext cx="3901780" cy="7877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dirty="0"/>
                  <a:t>10 % représente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FF2CFE4-9E69-0246-9EEF-1E48DADC5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156" y="1700411"/>
                <a:ext cx="3901780" cy="787716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à coins arrondis 3">
            <a:extLst>
              <a:ext uri="{FF2B5EF4-FFF2-40B4-BE49-F238E27FC236}">
                <a16:creationId xmlns:a16="http://schemas.microsoft.com/office/drawing/2014/main" xmlns="" id="{B56188EC-6CAB-E543-8E98-204007FAEED9}"/>
              </a:ext>
            </a:extLst>
          </p:cNvPr>
          <p:cNvSpPr/>
          <p:nvPr/>
        </p:nvSpPr>
        <p:spPr>
          <a:xfrm>
            <a:off x="5000377" y="2790830"/>
            <a:ext cx="1119337" cy="696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7030A0"/>
                </a:solidFill>
              </a:rPr>
              <a:t>Vrai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9856FEBA-61DF-BF4B-BD88-2AFB545B4348}"/>
              </a:ext>
            </a:extLst>
          </p:cNvPr>
          <p:cNvGraphicFramePr>
            <a:graphicFrameLocks noGrp="1"/>
          </p:cNvGraphicFramePr>
          <p:nvPr/>
        </p:nvGraphicFramePr>
        <p:xfrm>
          <a:off x="2555818" y="4002306"/>
          <a:ext cx="6300000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3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xmlns="" id="{624397BF-5134-F448-B663-F35707D9C2F6}"/>
              </a:ext>
            </a:extLst>
          </p:cNvPr>
          <p:cNvGraphicFramePr>
            <a:graphicFrameLocks noGrp="1"/>
          </p:cNvGraphicFramePr>
          <p:nvPr/>
        </p:nvGraphicFramePr>
        <p:xfrm>
          <a:off x="2555818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xmlns="" id="{642F51FC-42FE-404F-90BC-06C97D62330F}"/>
              </a:ext>
            </a:extLst>
          </p:cNvPr>
          <p:cNvGraphicFramePr>
            <a:graphicFrameLocks noGrp="1"/>
          </p:cNvGraphicFramePr>
          <p:nvPr/>
        </p:nvGraphicFramePr>
        <p:xfrm>
          <a:off x="3184527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xmlns="" id="{E3E50CC2-B489-8D46-B6B8-7C9B9D467AA5}"/>
              </a:ext>
            </a:extLst>
          </p:cNvPr>
          <p:cNvGraphicFramePr>
            <a:graphicFrameLocks noGrp="1"/>
          </p:cNvGraphicFramePr>
          <p:nvPr/>
        </p:nvGraphicFramePr>
        <p:xfrm>
          <a:off x="3813236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xmlns="" id="{DF254D6B-89DE-DF4C-B23E-0FB66A99B046}"/>
              </a:ext>
            </a:extLst>
          </p:cNvPr>
          <p:cNvGraphicFramePr>
            <a:graphicFrameLocks noGrp="1"/>
          </p:cNvGraphicFramePr>
          <p:nvPr/>
        </p:nvGraphicFramePr>
        <p:xfrm>
          <a:off x="4441945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xmlns="" id="{BC7E2766-3325-B24F-96B2-5A50685D73B9}"/>
              </a:ext>
            </a:extLst>
          </p:cNvPr>
          <p:cNvGraphicFramePr>
            <a:graphicFrameLocks noGrp="1"/>
          </p:cNvGraphicFramePr>
          <p:nvPr/>
        </p:nvGraphicFramePr>
        <p:xfrm>
          <a:off x="5071357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xmlns="" id="{E2B6C059-6B4E-6C4A-82C8-3FCF9F81C9FD}"/>
              </a:ext>
            </a:extLst>
          </p:cNvPr>
          <p:cNvGraphicFramePr>
            <a:graphicFrameLocks noGrp="1"/>
          </p:cNvGraphicFramePr>
          <p:nvPr/>
        </p:nvGraphicFramePr>
        <p:xfrm>
          <a:off x="5699363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xmlns="" id="{34FE6F15-9BD0-9348-B3E0-D66D35D16E29}"/>
              </a:ext>
            </a:extLst>
          </p:cNvPr>
          <p:cNvGraphicFramePr>
            <a:graphicFrameLocks noGrp="1"/>
          </p:cNvGraphicFramePr>
          <p:nvPr/>
        </p:nvGraphicFramePr>
        <p:xfrm>
          <a:off x="6327369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xmlns="" id="{A9CB1E42-9B4F-7843-BB58-4B39148A973E}"/>
              </a:ext>
            </a:extLst>
          </p:cNvPr>
          <p:cNvGraphicFramePr>
            <a:graphicFrameLocks noGrp="1"/>
          </p:cNvGraphicFramePr>
          <p:nvPr/>
        </p:nvGraphicFramePr>
        <p:xfrm>
          <a:off x="6955375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xmlns="" id="{1FFAB604-8EDC-A446-BFE5-BC5520DA637B}"/>
              </a:ext>
            </a:extLst>
          </p:cNvPr>
          <p:cNvGraphicFramePr>
            <a:graphicFrameLocks noGrp="1"/>
          </p:cNvGraphicFramePr>
          <p:nvPr/>
        </p:nvGraphicFramePr>
        <p:xfrm>
          <a:off x="7583381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xmlns="" id="{B8449A9F-9C03-A540-9EB3-D98B726EBA0C}"/>
              </a:ext>
            </a:extLst>
          </p:cNvPr>
          <p:cNvGraphicFramePr>
            <a:graphicFrameLocks noGrp="1"/>
          </p:cNvGraphicFramePr>
          <p:nvPr/>
        </p:nvGraphicFramePr>
        <p:xfrm>
          <a:off x="8211387" y="4725585"/>
          <a:ext cx="628709" cy="5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51241" y="1312710"/>
            <a:ext cx="983826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Sur les 24 élèves de la classe,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50 % pratiquent une activité sportive dans un club.</a:t>
            </a:r>
          </a:p>
          <a:p>
            <a:r>
              <a:rPr lang="fr-FR" sz="3200" dirty="0"/>
              <a:t>Combien d’élèves </a:t>
            </a:r>
            <a:r>
              <a:rPr lang="fr-FR" sz="3200" dirty="0" err="1"/>
              <a:t>font-ils</a:t>
            </a:r>
            <a:r>
              <a:rPr lang="fr-FR" sz="3200" dirty="0"/>
              <a:t> du sport en club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Le sport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408B6B7-C4E7-7C49-AB19-2837EC0B1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06" y="119270"/>
            <a:ext cx="1811960" cy="16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51241" y="1312710"/>
            <a:ext cx="1018061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Lors d'une élection, un candidat a recueilli 10 % des voix sur 1 280 votants.</a:t>
            </a:r>
          </a:p>
          <a:p>
            <a:r>
              <a:rPr lang="fr-FR" sz="3200" dirty="0"/>
              <a:t>Combien de personnes </a:t>
            </a:r>
            <a:r>
              <a:rPr lang="fr-FR" sz="3200" dirty="0" err="1"/>
              <a:t>ont-elles</a:t>
            </a:r>
            <a:r>
              <a:rPr lang="fr-FR" sz="3200" dirty="0"/>
              <a:t> voté pour lui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Les élections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AB77D5B-96F5-E146-941C-B0B56F6A6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7005" flipH="1">
            <a:off x="7360963" y="350891"/>
            <a:ext cx="897063" cy="5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51241" y="1312710"/>
            <a:ext cx="10128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Alice a commandé une machine à laver à 360 €,</a:t>
            </a:r>
          </a:p>
          <a:p>
            <a:r>
              <a:rPr lang="fr-FR" sz="3200" dirty="0"/>
              <a:t>le vendeur lui a demandé de régler 10 % à la commande et le reste à la livraison.</a:t>
            </a:r>
          </a:p>
          <a:p>
            <a:r>
              <a:rPr lang="fr-FR" sz="3200" dirty="0"/>
              <a:t>Combien Alice a-t-elle dû payer à la commande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La machine à laver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48FB699-FBF1-AE4E-AEEF-9FAF1497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947" y="323014"/>
            <a:ext cx="975964" cy="12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673628" y="382960"/>
            <a:ext cx="6522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La randonnée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9646E1-40BC-A449-BEFA-526ED6F278A5}"/>
              </a:ext>
            </a:extLst>
          </p:cNvPr>
          <p:cNvSpPr/>
          <p:nvPr/>
        </p:nvSpPr>
        <p:spPr>
          <a:xfrm>
            <a:off x="751241" y="1312710"/>
            <a:ext cx="983826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3 amis font une randonnée de 14 km. Après avoir parcouru 50 % du trajet, ils s’arrêtent pour manger.</a:t>
            </a:r>
          </a:p>
          <a:p>
            <a:r>
              <a:rPr lang="fr-FR" sz="3200" dirty="0"/>
              <a:t>Quelle distance ont-ils parcouru avant ce pique-nique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2" y="4026090"/>
            <a:ext cx="13843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109" y="4528726"/>
            <a:ext cx="1198160" cy="20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62" y="4705937"/>
            <a:ext cx="1079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6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cahiers</a:t>
            </a:r>
            <a:endParaRPr lang="fr-FR" sz="4000" b="1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853424" y="3616619"/>
            <a:ext cx="5976800" cy="646331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+mj-lt"/>
              </a:rPr>
              <a:t>160 – 225 – 315 – 385 – 410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368992"/>
            <a:ext cx="10905014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/>
              <a:t>La maîtresse a commandé des cahiers pour la rentrée. Ils sont vendus par lot de 25 cahiers. 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Peux-tu reconnaître la quantité de cahiers qu’elle a commandés parmi les nombres suivants ?</a:t>
            </a:r>
          </a:p>
        </p:txBody>
      </p:sp>
      <p:sp>
        <p:nvSpPr>
          <p:cNvPr id="18" name="Rectangle à coins arrondis 3">
            <a:extLst>
              <a:ext uri="{FF2B5EF4-FFF2-40B4-BE49-F238E27FC236}">
                <a16:creationId xmlns:a16="http://schemas.microsoft.com/office/drawing/2014/main" xmlns="" id="{6187FB71-AEFA-BB43-A2F1-A3FCD973ABDA}"/>
              </a:ext>
            </a:extLst>
          </p:cNvPr>
          <p:cNvSpPr/>
          <p:nvPr/>
        </p:nvSpPr>
        <p:spPr>
          <a:xfrm>
            <a:off x="3481843" y="4601233"/>
            <a:ext cx="1436522" cy="70788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7030A0"/>
                </a:solidFill>
              </a:rPr>
              <a:t>OUI</a:t>
            </a:r>
          </a:p>
        </p:txBody>
      </p:sp>
      <p:sp>
        <p:nvSpPr>
          <p:cNvPr id="20" name="Rectangle à coins arrondis 3">
            <a:extLst>
              <a:ext uri="{FF2B5EF4-FFF2-40B4-BE49-F238E27FC236}">
                <a16:creationId xmlns:a16="http://schemas.microsoft.com/office/drawing/2014/main" xmlns="" id="{DECC1ED9-004A-8F48-850D-B831C0BF6D57}"/>
              </a:ext>
            </a:extLst>
          </p:cNvPr>
          <p:cNvSpPr/>
          <p:nvPr/>
        </p:nvSpPr>
        <p:spPr>
          <a:xfrm>
            <a:off x="6612970" y="4601233"/>
            <a:ext cx="1436522" cy="70788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7030A0"/>
                </a:solidFill>
              </a:rPr>
              <a:t>NON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D80E88F-642F-AE4D-B0DE-5AA0F64EB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181" y="105030"/>
            <a:ext cx="1642232" cy="10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de 25</a:t>
            </a:r>
            <a:endParaRPr lang="fr-FR" sz="4000" b="1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446944" y="4881440"/>
            <a:ext cx="7298110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Comment reconnaître un multiple de 25 ? </a:t>
            </a: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xmlns="" id="{3B7D6B26-65EA-6C43-AC88-60A9F359511F}"/>
              </a:ext>
            </a:extLst>
          </p:cNvPr>
          <p:cNvSpPr/>
          <p:nvPr/>
        </p:nvSpPr>
        <p:spPr>
          <a:xfrm>
            <a:off x="3579867" y="1189772"/>
            <a:ext cx="1097982" cy="1387602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3194BBB-502F-D04E-B5AA-AE1A37D6EDDE}"/>
              </a:ext>
            </a:extLst>
          </p:cNvPr>
          <p:cNvSpPr txBox="1"/>
          <p:nvPr/>
        </p:nvSpPr>
        <p:spPr>
          <a:xfrm>
            <a:off x="4634488" y="1883573"/>
            <a:ext cx="2649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25 cahiers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E94DE5C-D7B3-3A4C-8077-0CE76FAD0CE9}"/>
              </a:ext>
            </a:extLst>
          </p:cNvPr>
          <p:cNvGrpSpPr/>
          <p:nvPr/>
        </p:nvGrpSpPr>
        <p:grpSpPr>
          <a:xfrm>
            <a:off x="1471414" y="926144"/>
            <a:ext cx="1514674" cy="2090484"/>
            <a:chOff x="1471414" y="1033718"/>
            <a:chExt cx="1514674" cy="209048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A3725E7B-BA77-334B-AE57-0C8F51E63758}"/>
                </a:ext>
              </a:extLst>
            </p:cNvPr>
            <p:cNvGrpSpPr/>
            <p:nvPr/>
          </p:nvGrpSpPr>
          <p:grpSpPr>
            <a:xfrm>
              <a:off x="1471414" y="1033718"/>
              <a:ext cx="1514674" cy="2090484"/>
              <a:chOff x="1128713" y="1103905"/>
              <a:chExt cx="1181320" cy="162877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9603AA2-1751-2A4A-8265-47F4FFE75684}"/>
                  </a:ext>
                </a:extLst>
              </p:cNvPr>
              <p:cNvSpPr/>
              <p:nvPr/>
            </p:nvSpPr>
            <p:spPr>
              <a:xfrm>
                <a:off x="1128713" y="1103905"/>
                <a:ext cx="928687" cy="1628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0C08EC03-122A-654E-9930-3CA47781F956}"/>
                  </a:ext>
                </a:extLst>
              </p:cNvPr>
              <p:cNvSpPr/>
              <p:nvPr/>
            </p:nvSpPr>
            <p:spPr>
              <a:xfrm>
                <a:off x="2057400" y="1103905"/>
                <a:ext cx="252633" cy="16287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F8EA49B1-3EAB-FC43-B676-020873EB2A5C}"/>
                </a:ext>
              </a:extLst>
            </p:cNvPr>
            <p:cNvSpPr/>
            <p:nvPr/>
          </p:nvSpPr>
          <p:spPr>
            <a:xfrm>
              <a:off x="2199348" y="1116272"/>
              <a:ext cx="729817" cy="711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3ADEB4-2377-EE44-A55F-584135972481}"/>
                </a:ext>
              </a:extLst>
            </p:cNvPr>
            <p:cNvSpPr/>
            <p:nvPr/>
          </p:nvSpPr>
          <p:spPr>
            <a:xfrm>
              <a:off x="2232465" y="1216336"/>
              <a:ext cx="705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/>
                <a:t>x25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7A7BBEB-0FBC-074D-9A97-C6C64EEABCF3}"/>
              </a:ext>
            </a:extLst>
          </p:cNvPr>
          <p:cNvSpPr txBox="1"/>
          <p:nvPr/>
        </p:nvSpPr>
        <p:spPr>
          <a:xfrm>
            <a:off x="443524" y="3254004"/>
            <a:ext cx="80881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Quantité de cahiers achetés = </a:t>
            </a:r>
            <a:r>
              <a:rPr lang="fr-FR" sz="3200" dirty="0">
                <a:latin typeface="+mj-lt"/>
              </a:rPr>
              <a:t>25</a:t>
            </a:r>
            <a:r>
              <a:rPr lang="fr-FR" sz="2800" dirty="0">
                <a:latin typeface="+mj-lt"/>
              </a:rPr>
              <a:t> x  </a:t>
            </a:r>
            <a:r>
              <a:rPr lang="fr-FR" sz="3200" dirty="0"/>
              <a:t>?</a:t>
            </a:r>
            <a:endParaRPr lang="fr-FR" sz="2800" dirty="0"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F9E05CC7-5CAF-0640-A879-C5B144E05670}"/>
              </a:ext>
            </a:extLst>
          </p:cNvPr>
          <p:cNvGrpSpPr/>
          <p:nvPr/>
        </p:nvGrpSpPr>
        <p:grpSpPr>
          <a:xfrm>
            <a:off x="6449897" y="3758958"/>
            <a:ext cx="2081788" cy="914471"/>
            <a:chOff x="6449897" y="3758958"/>
            <a:chExt cx="2081788" cy="91447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05D3E4-4676-5A48-95DC-7C46DA56C680}"/>
                </a:ext>
              </a:extLst>
            </p:cNvPr>
            <p:cNvSpPr/>
            <p:nvPr/>
          </p:nvSpPr>
          <p:spPr>
            <a:xfrm>
              <a:off x="6449897" y="4211764"/>
              <a:ext cx="20817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nombre de lots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9626851A-1EA7-834F-B539-4297A811E9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39705" y="3758958"/>
              <a:ext cx="243982" cy="4426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4A4F48AC-C344-A74F-9DE6-5BAA5DF04115}"/>
              </a:ext>
            </a:extLst>
          </p:cNvPr>
          <p:cNvGrpSpPr/>
          <p:nvPr/>
        </p:nvGrpSpPr>
        <p:grpSpPr>
          <a:xfrm>
            <a:off x="8054718" y="3261105"/>
            <a:ext cx="3106847" cy="584775"/>
            <a:chOff x="2137876" y="3952579"/>
            <a:chExt cx="3106847" cy="5847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373EE99-468E-BA4C-8D38-C6D187F816DD}"/>
                </a:ext>
              </a:extLst>
            </p:cNvPr>
            <p:cNvSpPr/>
            <p:nvPr/>
          </p:nvSpPr>
          <p:spPr>
            <a:xfrm>
              <a:off x="2650743" y="3952579"/>
              <a:ext cx="25939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</a:rPr>
                <a:t>multiple de 25</a:t>
              </a:r>
            </a:p>
          </p:txBody>
        </p:sp>
        <p:sp>
          <p:nvSpPr>
            <p:cNvPr id="20" name="Flèche vers la droite 19">
              <a:extLst>
                <a:ext uri="{FF2B5EF4-FFF2-40B4-BE49-F238E27FC236}">
                  <a16:creationId xmlns:a16="http://schemas.microsoft.com/office/drawing/2014/main" xmlns="" id="{FC9F999A-6D0E-724D-8E3A-CB59C8706384}"/>
                </a:ext>
              </a:extLst>
            </p:cNvPr>
            <p:cNvSpPr/>
            <p:nvPr/>
          </p:nvSpPr>
          <p:spPr>
            <a:xfrm>
              <a:off x="2137876" y="4080408"/>
              <a:ext cx="476967" cy="3738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15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Rectangle : coins arrondis 884">
            <a:extLst>
              <a:ext uri="{FF2B5EF4-FFF2-40B4-BE49-F238E27FC236}">
                <a16:creationId xmlns:a16="http://schemas.microsoft.com/office/drawing/2014/main" xmlns="" id="{294307BD-EB3C-EC4A-AA78-1E7A9BD73062}"/>
              </a:ext>
            </a:extLst>
          </p:cNvPr>
          <p:cNvSpPr/>
          <p:nvPr/>
        </p:nvSpPr>
        <p:spPr>
          <a:xfrm>
            <a:off x="9882056" y="1400860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4" name="Rectangle : coins arrondis 883">
            <a:extLst>
              <a:ext uri="{FF2B5EF4-FFF2-40B4-BE49-F238E27FC236}">
                <a16:creationId xmlns:a16="http://schemas.microsoft.com/office/drawing/2014/main" xmlns="" id="{AF4C04B1-9943-B04A-A9CC-2B110DE4E0EC}"/>
              </a:ext>
            </a:extLst>
          </p:cNvPr>
          <p:cNvSpPr/>
          <p:nvPr/>
        </p:nvSpPr>
        <p:spPr>
          <a:xfrm>
            <a:off x="8349508" y="1400860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3" name="Rectangle : coins arrondis 882">
            <a:extLst>
              <a:ext uri="{FF2B5EF4-FFF2-40B4-BE49-F238E27FC236}">
                <a16:creationId xmlns:a16="http://schemas.microsoft.com/office/drawing/2014/main" xmlns="" id="{0FF88321-C198-3141-A969-F12B0C2F99F7}"/>
              </a:ext>
            </a:extLst>
          </p:cNvPr>
          <p:cNvSpPr/>
          <p:nvPr/>
        </p:nvSpPr>
        <p:spPr>
          <a:xfrm>
            <a:off x="6101180" y="3463134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2" name="Rectangle : coins arrondis 881">
            <a:extLst>
              <a:ext uri="{FF2B5EF4-FFF2-40B4-BE49-F238E27FC236}">
                <a16:creationId xmlns:a16="http://schemas.microsoft.com/office/drawing/2014/main" xmlns="" id="{580683B9-40B8-DB4B-9647-C3165E6216CE}"/>
              </a:ext>
            </a:extLst>
          </p:cNvPr>
          <p:cNvSpPr/>
          <p:nvPr/>
        </p:nvSpPr>
        <p:spPr>
          <a:xfrm>
            <a:off x="4585727" y="3463134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1" name="Rectangle : coins arrondis 880">
            <a:extLst>
              <a:ext uri="{FF2B5EF4-FFF2-40B4-BE49-F238E27FC236}">
                <a16:creationId xmlns:a16="http://schemas.microsoft.com/office/drawing/2014/main" xmlns="" id="{7B983F4B-FC86-9C42-A98B-7EEEA435BD27}"/>
              </a:ext>
            </a:extLst>
          </p:cNvPr>
          <p:cNvSpPr/>
          <p:nvPr/>
        </p:nvSpPr>
        <p:spPr>
          <a:xfrm>
            <a:off x="6114822" y="1411134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0" name="Rectangle : coins arrondis 879">
            <a:extLst>
              <a:ext uri="{FF2B5EF4-FFF2-40B4-BE49-F238E27FC236}">
                <a16:creationId xmlns:a16="http://schemas.microsoft.com/office/drawing/2014/main" xmlns="" id="{8F48DA2C-3C5C-154B-90D7-B1CC8F835BAD}"/>
              </a:ext>
            </a:extLst>
          </p:cNvPr>
          <p:cNvSpPr/>
          <p:nvPr/>
        </p:nvSpPr>
        <p:spPr>
          <a:xfrm>
            <a:off x="4582274" y="1411134"/>
            <a:ext cx="1512000" cy="2052000"/>
          </a:xfrm>
          <a:prstGeom prst="roundRect">
            <a:avLst>
              <a:gd name="adj" fmla="val 686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de 25</a:t>
            </a:r>
            <a:endParaRPr lang="fr-FR" sz="4000" b="1" dirty="0">
              <a:latin typeface="+mn-l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1D409157-C0A3-7A41-A250-3A4EB90AD02C}"/>
              </a:ext>
            </a:extLst>
          </p:cNvPr>
          <p:cNvGrpSpPr/>
          <p:nvPr/>
        </p:nvGrpSpPr>
        <p:grpSpPr>
          <a:xfrm>
            <a:off x="487991" y="1103905"/>
            <a:ext cx="3641513" cy="3509892"/>
            <a:chOff x="3660682" y="2691821"/>
            <a:chExt cx="3641513" cy="350989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43D458FD-FBC3-4447-B0F1-99D1C0A2A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0682" y="2691821"/>
              <a:ext cx="3641513" cy="3509892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5AFD9C9E-CDCE-9145-AA55-D2851CE3C742}"/>
                </a:ext>
              </a:extLst>
            </p:cNvPr>
            <p:cNvSpPr txBox="1"/>
            <p:nvPr/>
          </p:nvSpPr>
          <p:spPr>
            <a:xfrm>
              <a:off x="3995682" y="3942952"/>
              <a:ext cx="1634211" cy="496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3200" dirty="0"/>
                <a:t>160</a:t>
              </a:r>
            </a:p>
          </p:txBody>
        </p: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xmlns="" id="{3DB16FD9-8B0D-7840-AB73-BF085D7623EE}"/>
              </a:ext>
            </a:extLst>
          </p:cNvPr>
          <p:cNvGrpSpPr/>
          <p:nvPr/>
        </p:nvGrpSpPr>
        <p:grpSpPr>
          <a:xfrm>
            <a:off x="1361390" y="2851134"/>
            <a:ext cx="557411" cy="787388"/>
            <a:chOff x="1128713" y="1103905"/>
            <a:chExt cx="1181320" cy="1628775"/>
          </a:xfrm>
        </p:grpSpPr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xmlns="" id="{928542F7-CA7F-444D-8070-53A86FC7CD38}"/>
                </a:ext>
              </a:extLst>
            </p:cNvPr>
            <p:cNvSpPr/>
            <p:nvPr/>
          </p:nvSpPr>
          <p:spPr>
            <a:xfrm>
              <a:off x="1128713" y="1103905"/>
              <a:ext cx="928687" cy="1628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xmlns="" id="{3FE294C9-C0B9-5E4D-9036-992E3918B1CE}"/>
                </a:ext>
              </a:extLst>
            </p:cNvPr>
            <p:cNvSpPr/>
            <p:nvPr/>
          </p:nvSpPr>
          <p:spPr>
            <a:xfrm>
              <a:off x="2057400" y="1103905"/>
              <a:ext cx="252633" cy="16287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54E6D79B-709D-6C44-B0E4-178D59EB5CC7}"/>
              </a:ext>
            </a:extLst>
          </p:cNvPr>
          <p:cNvGrpSpPr/>
          <p:nvPr/>
        </p:nvGrpSpPr>
        <p:grpSpPr>
          <a:xfrm>
            <a:off x="4609872" y="1457591"/>
            <a:ext cx="2980771" cy="3970719"/>
            <a:chOff x="4609872" y="1457591"/>
            <a:chExt cx="2980771" cy="3970719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xmlns="" id="{E492B18E-2119-B643-821A-C37680765F4F}"/>
                </a:ext>
              </a:extLst>
            </p:cNvPr>
            <p:cNvGrpSpPr/>
            <p:nvPr/>
          </p:nvGrpSpPr>
          <p:grpSpPr>
            <a:xfrm>
              <a:off x="4613536" y="1457591"/>
              <a:ext cx="2975432" cy="311444"/>
              <a:chOff x="4756036" y="1457591"/>
              <a:chExt cx="2975432" cy="311444"/>
            </a:xfrm>
          </p:grpSpPr>
          <p:grpSp>
            <p:nvGrpSpPr>
              <p:cNvPr id="260" name="Groupe 259">
                <a:extLst>
                  <a:ext uri="{FF2B5EF4-FFF2-40B4-BE49-F238E27FC236}">
                    <a16:creationId xmlns:a16="http://schemas.microsoft.com/office/drawing/2014/main" xmlns="" id="{896D249C-5E16-6142-B1EB-7ED4931DAC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xmlns="" id="{2628FC1A-6060-4146-AA66-54D5034E70A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xmlns="" id="{1406E541-AB2C-EF4A-9830-10DE8A826C0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63" name="Groupe 262">
                <a:extLst>
                  <a:ext uri="{FF2B5EF4-FFF2-40B4-BE49-F238E27FC236}">
                    <a16:creationId xmlns:a16="http://schemas.microsoft.com/office/drawing/2014/main" xmlns="" id="{2E18C06A-DB54-2345-95B2-EC74EC088CD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xmlns="" id="{D4E97B04-B075-CC4D-BF0A-5746FA0F748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xmlns="" id="{E75392A8-0ADD-D544-9E04-AD6E55F709B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66" name="Groupe 265">
                <a:extLst>
                  <a:ext uri="{FF2B5EF4-FFF2-40B4-BE49-F238E27FC236}">
                    <a16:creationId xmlns:a16="http://schemas.microsoft.com/office/drawing/2014/main" xmlns="" id="{44F34839-5493-E046-9C5F-A34233C8D4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xmlns="" id="{1C79AAE1-7DB3-9649-AD69-9817EA5DBA6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xmlns="" id="{7E5093AC-1148-054C-BCF7-613C2342FD9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69" name="Groupe 268">
                <a:extLst>
                  <a:ext uri="{FF2B5EF4-FFF2-40B4-BE49-F238E27FC236}">
                    <a16:creationId xmlns:a16="http://schemas.microsoft.com/office/drawing/2014/main" xmlns="" id="{500D3FD5-45EE-A64E-9174-0AE80111B3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xmlns="" id="{95CBCC43-C4BE-2241-98E6-F49AA7AF762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xmlns="" id="{72663B1B-354A-D546-AC57-6D7295D03D1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2" name="Groupe 271">
                <a:extLst>
                  <a:ext uri="{FF2B5EF4-FFF2-40B4-BE49-F238E27FC236}">
                    <a16:creationId xmlns:a16="http://schemas.microsoft.com/office/drawing/2014/main" xmlns="" id="{E892380E-32BE-2745-B3E1-258FBBF729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xmlns="" id="{73E42FFD-D5A2-6245-8D22-74F306BF8B0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xmlns="" id="{AAE87D29-1E5D-4849-A42C-6A274C5A6DB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5" name="Groupe 274">
                <a:extLst>
                  <a:ext uri="{FF2B5EF4-FFF2-40B4-BE49-F238E27FC236}">
                    <a16:creationId xmlns:a16="http://schemas.microsoft.com/office/drawing/2014/main" xmlns="" id="{10461FFF-F720-3F42-BE15-93A179B2E1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xmlns="" id="{DB10B8D6-DFAB-BA45-B0C2-22CA5713030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xmlns="" id="{912A6127-B041-AF4D-911B-8BA50EF2398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8" name="Groupe 277">
                <a:extLst>
                  <a:ext uri="{FF2B5EF4-FFF2-40B4-BE49-F238E27FC236}">
                    <a16:creationId xmlns:a16="http://schemas.microsoft.com/office/drawing/2014/main" xmlns="" id="{DF4E0C44-BFC9-D244-83E3-9BD9296019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xmlns="" id="{4984B1FA-E800-164B-8120-815DD0AB559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xmlns="" id="{05984F18-E57D-8F46-8CC3-E86DAE1AEE4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81" name="Groupe 280">
                <a:extLst>
                  <a:ext uri="{FF2B5EF4-FFF2-40B4-BE49-F238E27FC236}">
                    <a16:creationId xmlns:a16="http://schemas.microsoft.com/office/drawing/2014/main" xmlns="" id="{420E041B-2A1D-A242-ABD5-F68A5A22E45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xmlns="" id="{FC681F13-19BA-5A43-893E-D23364DF7D1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xmlns="" id="{996701C7-0594-FE45-A613-32EA8277861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84" name="Groupe 283">
                <a:extLst>
                  <a:ext uri="{FF2B5EF4-FFF2-40B4-BE49-F238E27FC236}">
                    <a16:creationId xmlns:a16="http://schemas.microsoft.com/office/drawing/2014/main" xmlns="" id="{EE6BA408-30BB-B048-BE00-BA0C3FE6799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xmlns="" id="{D5F67744-DBAF-9E41-9E5F-B1F49BC04DB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xmlns="" id="{2DCF6F61-4384-284C-B722-F99627978F5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87" name="Groupe 286">
                <a:extLst>
                  <a:ext uri="{FF2B5EF4-FFF2-40B4-BE49-F238E27FC236}">
                    <a16:creationId xmlns:a16="http://schemas.microsoft.com/office/drawing/2014/main" xmlns="" id="{74DE0DDE-F900-5348-80DC-786AEC8465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xmlns="" id="{6DD4C993-2B65-8C47-AE27-0FB6F04DA7B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xmlns="" id="{21A2B7DB-F027-3546-9C93-648E79A4F77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xmlns="" id="{6D08F9AD-8899-3E45-A181-F5F9E9A9B9E4}"/>
                </a:ext>
              </a:extLst>
            </p:cNvPr>
            <p:cNvGrpSpPr/>
            <p:nvPr/>
          </p:nvGrpSpPr>
          <p:grpSpPr>
            <a:xfrm>
              <a:off x="4613536" y="1875171"/>
              <a:ext cx="2975432" cy="311444"/>
              <a:chOff x="4756036" y="1457591"/>
              <a:chExt cx="2975432" cy="311444"/>
            </a:xfrm>
          </p:grpSpPr>
          <p:grpSp>
            <p:nvGrpSpPr>
              <p:cNvPr id="291" name="Groupe 290">
                <a:extLst>
                  <a:ext uri="{FF2B5EF4-FFF2-40B4-BE49-F238E27FC236}">
                    <a16:creationId xmlns:a16="http://schemas.microsoft.com/office/drawing/2014/main" xmlns="" id="{C56ADDB9-AD2A-D644-A799-79FEA6E8A3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816DDF09-ED69-2246-A33C-3EF9A17D491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19B0F92D-C754-4249-B6EA-870D0BBB39C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2" name="Groupe 291">
                <a:extLst>
                  <a:ext uri="{FF2B5EF4-FFF2-40B4-BE49-F238E27FC236}">
                    <a16:creationId xmlns:a16="http://schemas.microsoft.com/office/drawing/2014/main" xmlns="" id="{E04BF1D8-8423-0A41-9225-D2A75B27A6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5478C215-7306-3F42-8002-C8998433785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A493EA1E-68F8-4147-B064-11ACB3D92C9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3" name="Groupe 292">
                <a:extLst>
                  <a:ext uri="{FF2B5EF4-FFF2-40B4-BE49-F238E27FC236}">
                    <a16:creationId xmlns:a16="http://schemas.microsoft.com/office/drawing/2014/main" xmlns="" id="{33B1BBA8-D6CA-AC45-A98B-09335CBADC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xmlns="" id="{5308B664-27E3-2242-BFA1-14B89418FDE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58BAC215-F7CA-3741-A929-AD0373EB329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4" name="Groupe 293">
                <a:extLst>
                  <a:ext uri="{FF2B5EF4-FFF2-40B4-BE49-F238E27FC236}">
                    <a16:creationId xmlns:a16="http://schemas.microsoft.com/office/drawing/2014/main" xmlns="" id="{2E7B0708-607A-0640-96DD-D37ED5B0D1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13" name="Rectangle 312">
                  <a:extLst>
                    <a:ext uri="{FF2B5EF4-FFF2-40B4-BE49-F238E27FC236}">
                      <a16:creationId xmlns:a16="http://schemas.microsoft.com/office/drawing/2014/main" xmlns="" id="{526DB333-1484-3F42-86A5-5CC4FB9C1C6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3B9AD99D-AE74-FA40-81F1-D9896082CE0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5" name="Groupe 294">
                <a:extLst>
                  <a:ext uri="{FF2B5EF4-FFF2-40B4-BE49-F238E27FC236}">
                    <a16:creationId xmlns:a16="http://schemas.microsoft.com/office/drawing/2014/main" xmlns="" id="{F07DC0C1-A403-4147-8D63-8F4FEC617C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xmlns="" id="{E3F54A84-936E-5748-8A2C-45559FB906B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xmlns="" id="{78EE5E20-2B60-7349-908E-082C1B6D4BB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6" name="Groupe 295">
                <a:extLst>
                  <a:ext uri="{FF2B5EF4-FFF2-40B4-BE49-F238E27FC236}">
                    <a16:creationId xmlns:a16="http://schemas.microsoft.com/office/drawing/2014/main" xmlns="" id="{DC4E42FA-F44D-4E4D-9282-4F2191F362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xmlns="" id="{7D3FAAFB-0D90-E74D-A431-77E2D77D52F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xmlns="" id="{7EC5EC89-5D86-EF4A-8B9C-1522D1F4991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7" name="Groupe 296">
                <a:extLst>
                  <a:ext uri="{FF2B5EF4-FFF2-40B4-BE49-F238E27FC236}">
                    <a16:creationId xmlns:a16="http://schemas.microsoft.com/office/drawing/2014/main" xmlns="" id="{8E55B6B2-48E8-9F42-9EEF-89ED3D8714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xmlns="" id="{2193620A-37BC-A84C-83EF-784AB58E5D3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xmlns="" id="{F69E870E-A26F-C34C-9F4C-37DA27356E3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8" name="Groupe 297">
                <a:extLst>
                  <a:ext uri="{FF2B5EF4-FFF2-40B4-BE49-F238E27FC236}">
                    <a16:creationId xmlns:a16="http://schemas.microsoft.com/office/drawing/2014/main" xmlns="" id="{8B7227DF-B5B7-AA45-B99D-A0BDEEC266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xmlns="" id="{7D2BDE3B-00D0-5A40-A2ED-35BFEBCE9C5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xmlns="" id="{C859AF66-42DE-6E40-8CB1-5D8A6F773D4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99" name="Groupe 298">
                <a:extLst>
                  <a:ext uri="{FF2B5EF4-FFF2-40B4-BE49-F238E27FC236}">
                    <a16:creationId xmlns:a16="http://schemas.microsoft.com/office/drawing/2014/main" xmlns="" id="{1BB8BD84-821D-C843-AD4F-7A09C52F0F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xmlns="" id="{73CAA6C7-28C7-7648-8A0E-D62E83F488E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xmlns="" id="{345BA445-0CA9-6141-8400-E9FF6152214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0" name="Groupe 299">
                <a:extLst>
                  <a:ext uri="{FF2B5EF4-FFF2-40B4-BE49-F238E27FC236}">
                    <a16:creationId xmlns:a16="http://schemas.microsoft.com/office/drawing/2014/main" xmlns="" id="{448C6F62-C0AC-F445-9CE5-89ED20BF3D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01" name="Rectangle 300">
                  <a:extLst>
                    <a:ext uri="{FF2B5EF4-FFF2-40B4-BE49-F238E27FC236}">
                      <a16:creationId xmlns:a16="http://schemas.microsoft.com/office/drawing/2014/main" xmlns="" id="{059DFE39-E3B8-A140-8090-301D3FCC979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2" name="Rectangle 301">
                  <a:extLst>
                    <a:ext uri="{FF2B5EF4-FFF2-40B4-BE49-F238E27FC236}">
                      <a16:creationId xmlns:a16="http://schemas.microsoft.com/office/drawing/2014/main" xmlns="" id="{B18FC4F1-DFD6-ED40-B939-39C4CE2897E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21" name="Groupe 320">
              <a:extLst>
                <a:ext uri="{FF2B5EF4-FFF2-40B4-BE49-F238E27FC236}">
                  <a16:creationId xmlns:a16="http://schemas.microsoft.com/office/drawing/2014/main" xmlns="" id="{83B38604-8783-C048-8F96-506637FAF75C}"/>
                </a:ext>
              </a:extLst>
            </p:cNvPr>
            <p:cNvGrpSpPr/>
            <p:nvPr/>
          </p:nvGrpSpPr>
          <p:grpSpPr>
            <a:xfrm>
              <a:off x="4609872" y="2291641"/>
              <a:ext cx="2975432" cy="311444"/>
              <a:chOff x="4756036" y="1457591"/>
              <a:chExt cx="2975432" cy="311444"/>
            </a:xfrm>
          </p:grpSpPr>
          <p:grpSp>
            <p:nvGrpSpPr>
              <p:cNvPr id="322" name="Groupe 321">
                <a:extLst>
                  <a:ext uri="{FF2B5EF4-FFF2-40B4-BE49-F238E27FC236}">
                    <a16:creationId xmlns:a16="http://schemas.microsoft.com/office/drawing/2014/main" xmlns="" id="{2199E495-1324-2C42-AF4D-5D9847A31A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xmlns="" id="{2F1982CA-D9CB-7140-B818-7E699B34213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xmlns="" id="{AC18BA9B-B792-8A4F-A1AA-2FC4B4516C7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3" name="Groupe 322">
                <a:extLst>
                  <a:ext uri="{FF2B5EF4-FFF2-40B4-BE49-F238E27FC236}">
                    <a16:creationId xmlns:a16="http://schemas.microsoft.com/office/drawing/2014/main" xmlns="" id="{A4415274-F3CC-6C49-BECD-9CFADD6E1DF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xmlns="" id="{6EA9304C-B212-C441-B4F1-AD349F92961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xmlns="" id="{AFBB7F6E-86C1-4C4E-A89E-3078247B753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4" name="Groupe 323">
                <a:extLst>
                  <a:ext uri="{FF2B5EF4-FFF2-40B4-BE49-F238E27FC236}">
                    <a16:creationId xmlns:a16="http://schemas.microsoft.com/office/drawing/2014/main" xmlns="" id="{9B0370D2-683B-5B49-8047-197C4C48CB2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xmlns="" id="{D97979BF-809E-6940-B98E-B6088D6823F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xmlns="" id="{C10CEC0C-1944-354F-893D-49D3830596C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5" name="Groupe 324">
                <a:extLst>
                  <a:ext uri="{FF2B5EF4-FFF2-40B4-BE49-F238E27FC236}">
                    <a16:creationId xmlns:a16="http://schemas.microsoft.com/office/drawing/2014/main" xmlns="" id="{14311EDC-B2A0-9146-A704-31E6A54A52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BF7C7CCE-4D88-254E-84FD-462265E688B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1E9488EE-0C35-BD42-B6CE-19331B4F81D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6" name="Groupe 325">
                <a:extLst>
                  <a:ext uri="{FF2B5EF4-FFF2-40B4-BE49-F238E27FC236}">
                    <a16:creationId xmlns:a16="http://schemas.microsoft.com/office/drawing/2014/main" xmlns="" id="{E2A62B68-8F7C-E741-AEBC-FE020B9451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145D0016-9612-8C4C-A25B-104B979C41F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2A0968E5-9C8B-D441-A27C-15D9D98E5BB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7" name="Groupe 326">
                <a:extLst>
                  <a:ext uri="{FF2B5EF4-FFF2-40B4-BE49-F238E27FC236}">
                    <a16:creationId xmlns:a16="http://schemas.microsoft.com/office/drawing/2014/main" xmlns="" id="{50BB9D22-8B46-C748-BB9B-73E0F6A913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6205BCB5-DE65-9B49-AA22-9655A71BE5B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262A8776-4396-7842-8FFA-D8092AED5FF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8" name="Groupe 327">
                <a:extLst>
                  <a:ext uri="{FF2B5EF4-FFF2-40B4-BE49-F238E27FC236}">
                    <a16:creationId xmlns:a16="http://schemas.microsoft.com/office/drawing/2014/main" xmlns="" id="{1376FD3F-7AC2-394C-872A-AEB2949717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83D7B25E-09BE-4B49-AF41-DB483C77C88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048622DA-4685-9542-87A4-90FFE4F3D41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29" name="Groupe 328">
                <a:extLst>
                  <a:ext uri="{FF2B5EF4-FFF2-40B4-BE49-F238E27FC236}">
                    <a16:creationId xmlns:a16="http://schemas.microsoft.com/office/drawing/2014/main" xmlns="" id="{F04CD192-540F-C046-8BCE-8313B6EFED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9D5E5356-2A99-474F-B2F4-DE5CD6A0A6A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37C03944-0D09-7943-BCDD-DFF7A8174EF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0" name="Groupe 329">
                <a:extLst>
                  <a:ext uri="{FF2B5EF4-FFF2-40B4-BE49-F238E27FC236}">
                    <a16:creationId xmlns:a16="http://schemas.microsoft.com/office/drawing/2014/main" xmlns="" id="{BEB48FBD-5143-1C44-BD67-4C81519A4D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55BDD428-13CE-964C-A2AA-B1C74106B3E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826793D1-010C-2447-BEEE-C7DC9F90750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1" name="Groupe 330">
                <a:extLst>
                  <a:ext uri="{FF2B5EF4-FFF2-40B4-BE49-F238E27FC236}">
                    <a16:creationId xmlns:a16="http://schemas.microsoft.com/office/drawing/2014/main" xmlns="" id="{0D76D42B-8F61-A14E-A150-0E9D0CC11AA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1F96482D-F53D-FF41-89A6-7234B0D8F03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FF9DD0F6-C9B1-C34C-B601-53B83DD462C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52" name="Groupe 351">
              <a:extLst>
                <a:ext uri="{FF2B5EF4-FFF2-40B4-BE49-F238E27FC236}">
                  <a16:creationId xmlns:a16="http://schemas.microsoft.com/office/drawing/2014/main" xmlns="" id="{A049C326-7BFC-1144-8D1A-E614E4D35997}"/>
                </a:ext>
              </a:extLst>
            </p:cNvPr>
            <p:cNvGrpSpPr/>
            <p:nvPr/>
          </p:nvGrpSpPr>
          <p:grpSpPr>
            <a:xfrm>
              <a:off x="4609872" y="2703129"/>
              <a:ext cx="2975432" cy="311444"/>
              <a:chOff x="4756036" y="1457591"/>
              <a:chExt cx="2975432" cy="311444"/>
            </a:xfrm>
          </p:grpSpPr>
          <p:grpSp>
            <p:nvGrpSpPr>
              <p:cNvPr id="353" name="Groupe 352">
                <a:extLst>
                  <a:ext uri="{FF2B5EF4-FFF2-40B4-BE49-F238E27FC236}">
                    <a16:creationId xmlns:a16="http://schemas.microsoft.com/office/drawing/2014/main" xmlns="" id="{BDDDB361-177A-A84B-A0E0-4B4D443F82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xmlns="" id="{AC39CDA7-6809-0C4A-8613-B15FA87BEC9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xmlns="" id="{36CBE295-0C6A-1D48-AB0E-664D1A21DE5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4" name="Groupe 353">
                <a:extLst>
                  <a:ext uri="{FF2B5EF4-FFF2-40B4-BE49-F238E27FC236}">
                    <a16:creationId xmlns:a16="http://schemas.microsoft.com/office/drawing/2014/main" xmlns="" id="{4C627401-BDFB-F243-8F77-89F3935885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xmlns="" id="{A38F867A-1A17-2F4F-AE74-5B72ABD31E8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xmlns="" id="{EBA4F556-11EC-A84B-B61A-93619127EC3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5" name="Groupe 354">
                <a:extLst>
                  <a:ext uri="{FF2B5EF4-FFF2-40B4-BE49-F238E27FC236}">
                    <a16:creationId xmlns:a16="http://schemas.microsoft.com/office/drawing/2014/main" xmlns="" id="{2015BFA7-CAA3-164B-B8A2-CB38E41A0A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xmlns="" id="{F0D49E3C-78B1-5745-8588-A685585A053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xmlns="" id="{DFE7FA02-5879-CE45-8FA7-87D53B195A7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6" name="Groupe 355">
                <a:extLst>
                  <a:ext uri="{FF2B5EF4-FFF2-40B4-BE49-F238E27FC236}">
                    <a16:creationId xmlns:a16="http://schemas.microsoft.com/office/drawing/2014/main" xmlns="" id="{A9B9DC32-54DA-DA46-A36F-683C25D0ED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EFCE66ED-8050-7348-B2D9-F3286E24D3E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37E52E44-3970-8243-A2FD-3A326A580EB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7" name="Groupe 356">
                <a:extLst>
                  <a:ext uri="{FF2B5EF4-FFF2-40B4-BE49-F238E27FC236}">
                    <a16:creationId xmlns:a16="http://schemas.microsoft.com/office/drawing/2014/main" xmlns="" id="{6F223418-ADD2-1443-836E-9F0693C8E4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xmlns="" id="{B3B225A3-07E1-9E44-8C41-8E65729F956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xmlns="" id="{2843B062-7621-E24C-BD07-8303BE5DD5D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8" name="Groupe 357">
                <a:extLst>
                  <a:ext uri="{FF2B5EF4-FFF2-40B4-BE49-F238E27FC236}">
                    <a16:creationId xmlns:a16="http://schemas.microsoft.com/office/drawing/2014/main" xmlns="" id="{611F1B2C-23D8-5344-8B5D-3E1AEBDA12A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xmlns="" id="{61C7B176-5C99-4C4F-B338-F271D0AB8AD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xmlns="" id="{516B8DAA-EAF4-B942-BD92-17D3E001968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59" name="Groupe 358">
                <a:extLst>
                  <a:ext uri="{FF2B5EF4-FFF2-40B4-BE49-F238E27FC236}">
                    <a16:creationId xmlns:a16="http://schemas.microsoft.com/office/drawing/2014/main" xmlns="" id="{5A164BDA-93BB-2E4D-B0AF-70457F5E809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xmlns="" id="{E819270A-8369-D24C-8FC2-D04E27EF863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xmlns="" id="{B4204F6B-64B4-274E-87BF-2F484F8496E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0" name="Groupe 359">
                <a:extLst>
                  <a:ext uri="{FF2B5EF4-FFF2-40B4-BE49-F238E27FC236}">
                    <a16:creationId xmlns:a16="http://schemas.microsoft.com/office/drawing/2014/main" xmlns="" id="{6253FA5D-C10E-8248-A0D3-71ED1B5DDAF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xmlns="" id="{05F3E006-7BA2-5E41-8451-1177F46D56B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xmlns="" id="{DB743F2D-502C-5040-A859-A8E79D19E54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1" name="Groupe 360">
                <a:extLst>
                  <a:ext uri="{FF2B5EF4-FFF2-40B4-BE49-F238E27FC236}">
                    <a16:creationId xmlns:a16="http://schemas.microsoft.com/office/drawing/2014/main" xmlns="" id="{F1F5725F-B63C-A84C-8310-8D9B7283F3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xmlns="" id="{DFA86AF3-FC80-9144-9125-463A0F3715E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xmlns="" id="{96A69273-9DA6-184A-A913-0F959C7C4E8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62" name="Groupe 361">
                <a:extLst>
                  <a:ext uri="{FF2B5EF4-FFF2-40B4-BE49-F238E27FC236}">
                    <a16:creationId xmlns:a16="http://schemas.microsoft.com/office/drawing/2014/main" xmlns="" id="{FC5CFFD3-77C7-3D45-8F96-EC472A37C3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785FF5AA-2A51-0D4E-84AC-0B0E361BC4A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xmlns="" id="{571018AF-18D6-6342-AF9E-663E2823633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383" name="Groupe 382">
              <a:extLst>
                <a:ext uri="{FF2B5EF4-FFF2-40B4-BE49-F238E27FC236}">
                  <a16:creationId xmlns:a16="http://schemas.microsoft.com/office/drawing/2014/main" xmlns="" id="{DD33A680-96A7-3D4A-9586-5CF789292C94}"/>
                </a:ext>
              </a:extLst>
            </p:cNvPr>
            <p:cNvGrpSpPr/>
            <p:nvPr/>
          </p:nvGrpSpPr>
          <p:grpSpPr>
            <a:xfrm>
              <a:off x="4609872" y="3117556"/>
              <a:ext cx="2975432" cy="311444"/>
              <a:chOff x="4756036" y="1457591"/>
              <a:chExt cx="2975432" cy="311444"/>
            </a:xfrm>
          </p:grpSpPr>
          <p:grpSp>
            <p:nvGrpSpPr>
              <p:cNvPr id="384" name="Groupe 383">
                <a:extLst>
                  <a:ext uri="{FF2B5EF4-FFF2-40B4-BE49-F238E27FC236}">
                    <a16:creationId xmlns:a16="http://schemas.microsoft.com/office/drawing/2014/main" xmlns="" id="{36AEE777-9EC7-4648-8B86-467D6F54F9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xmlns="" id="{14F9DF8E-1AFA-BD4E-972B-2AA97E83A4F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xmlns="" id="{0E96DED7-403E-8F4F-A3BC-CF74389285C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5" name="Groupe 384">
                <a:extLst>
                  <a:ext uri="{FF2B5EF4-FFF2-40B4-BE49-F238E27FC236}">
                    <a16:creationId xmlns:a16="http://schemas.microsoft.com/office/drawing/2014/main" xmlns="" id="{4875570B-8DEB-F445-B612-360336E071D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xmlns="" id="{85D1DC54-619F-1D4C-8CB2-ED242702792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xmlns="" id="{31F0357D-2577-D54C-B0A5-87668A70709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6" name="Groupe 385">
                <a:extLst>
                  <a:ext uri="{FF2B5EF4-FFF2-40B4-BE49-F238E27FC236}">
                    <a16:creationId xmlns:a16="http://schemas.microsoft.com/office/drawing/2014/main" xmlns="" id="{10F95673-8924-9243-8B07-249FEFDF84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xmlns="" id="{3B2F718C-FB1C-D348-A7BF-4507DBE8BBE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xmlns="" id="{E16CDC61-CEA4-134D-80FC-B67A9DC1E9C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7" name="Groupe 386">
                <a:extLst>
                  <a:ext uri="{FF2B5EF4-FFF2-40B4-BE49-F238E27FC236}">
                    <a16:creationId xmlns:a16="http://schemas.microsoft.com/office/drawing/2014/main" xmlns="" id="{9218F762-9CCF-D24E-BD84-BDAC835368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xmlns="" id="{3901CA09-FA1F-7643-97A6-E727237EB56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xmlns="" id="{6EF230F1-4AB1-0F41-B465-C08B0E21D8B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8" name="Groupe 387">
                <a:extLst>
                  <a:ext uri="{FF2B5EF4-FFF2-40B4-BE49-F238E27FC236}">
                    <a16:creationId xmlns:a16="http://schemas.microsoft.com/office/drawing/2014/main" xmlns="" id="{61C2225B-D1C5-984C-AB00-1C702A0E2C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xmlns="" id="{14D9DA50-F000-C741-82D6-BEF68508442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xmlns="" id="{34800960-2733-124C-AD2E-117493DF6B8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89" name="Groupe 388">
                <a:extLst>
                  <a:ext uri="{FF2B5EF4-FFF2-40B4-BE49-F238E27FC236}">
                    <a16:creationId xmlns:a16="http://schemas.microsoft.com/office/drawing/2014/main" xmlns="" id="{486BEF2F-8ED4-1C48-8FE9-796CE998049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xmlns="" id="{24214971-2328-2D40-9929-4583998FB17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xmlns="" id="{1E439393-518C-4443-A9FB-4CE12ADF037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0" name="Groupe 389">
                <a:extLst>
                  <a:ext uri="{FF2B5EF4-FFF2-40B4-BE49-F238E27FC236}">
                    <a16:creationId xmlns:a16="http://schemas.microsoft.com/office/drawing/2014/main" xmlns="" id="{E49ED544-8713-5A46-B046-103B8022AF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xmlns="" id="{EFFE126E-CEDB-3A4E-A526-626F8E7E2FB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xmlns="" id="{5A2AF794-35B7-D04F-B4A9-6456D4EBB92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1" name="Groupe 390">
                <a:extLst>
                  <a:ext uri="{FF2B5EF4-FFF2-40B4-BE49-F238E27FC236}">
                    <a16:creationId xmlns:a16="http://schemas.microsoft.com/office/drawing/2014/main" xmlns="" id="{CB7F1ADE-B843-6047-B2A1-BA759C7E7C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xmlns="" id="{D54B6294-C8FB-1F46-8868-24EAFC4A432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xmlns="" id="{F7DBE4EF-DA6B-F84C-B726-F44ABE89A90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2" name="Groupe 391">
                <a:extLst>
                  <a:ext uri="{FF2B5EF4-FFF2-40B4-BE49-F238E27FC236}">
                    <a16:creationId xmlns:a16="http://schemas.microsoft.com/office/drawing/2014/main" xmlns="" id="{CF328A86-46BD-C14E-A294-02676B8C6A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xmlns="" id="{40E6AE12-C00B-6B43-93F3-48FE2879F8C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xmlns="" id="{27C4A8FE-0C1F-B149-AB0E-82FAE03DE16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93" name="Groupe 392">
                <a:extLst>
                  <a:ext uri="{FF2B5EF4-FFF2-40B4-BE49-F238E27FC236}">
                    <a16:creationId xmlns:a16="http://schemas.microsoft.com/office/drawing/2014/main" xmlns="" id="{A434BA9B-08C1-0F47-8344-7EA4AC30E2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xmlns="" id="{BEEF1683-2DE4-0C45-85FC-8D90FC7E2BC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xmlns="" id="{B95ECCE1-457B-D941-B423-23AE7392C76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14" name="Groupe 413">
              <a:extLst>
                <a:ext uri="{FF2B5EF4-FFF2-40B4-BE49-F238E27FC236}">
                  <a16:creationId xmlns:a16="http://schemas.microsoft.com/office/drawing/2014/main" xmlns="" id="{E611C976-4F40-4E46-B2CE-44E6B5F03AD6}"/>
                </a:ext>
              </a:extLst>
            </p:cNvPr>
            <p:cNvGrpSpPr/>
            <p:nvPr/>
          </p:nvGrpSpPr>
          <p:grpSpPr>
            <a:xfrm>
              <a:off x="4609872" y="3514835"/>
              <a:ext cx="2975432" cy="311444"/>
              <a:chOff x="4756036" y="1457591"/>
              <a:chExt cx="2975432" cy="311444"/>
            </a:xfrm>
          </p:grpSpPr>
          <p:grpSp>
            <p:nvGrpSpPr>
              <p:cNvPr id="415" name="Groupe 414">
                <a:extLst>
                  <a:ext uri="{FF2B5EF4-FFF2-40B4-BE49-F238E27FC236}">
                    <a16:creationId xmlns:a16="http://schemas.microsoft.com/office/drawing/2014/main" xmlns="" id="{587C185A-237B-7641-8E93-EA982D91E7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xmlns="" id="{1FB742FD-F8F6-F543-A06C-DD9C5426CAD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xmlns="" id="{DB56728B-7297-5641-BF85-488883D207F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16" name="Groupe 415">
                <a:extLst>
                  <a:ext uri="{FF2B5EF4-FFF2-40B4-BE49-F238E27FC236}">
                    <a16:creationId xmlns:a16="http://schemas.microsoft.com/office/drawing/2014/main" xmlns="" id="{AABD3877-EBCC-C84B-A533-0BB6B91AFD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xmlns="" id="{E38A54C4-5CF7-464E-BA90-B1E8AA21F95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xmlns="" id="{8BBB48AE-3C4D-3545-95CF-B550B9CB689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17" name="Groupe 416">
                <a:extLst>
                  <a:ext uri="{FF2B5EF4-FFF2-40B4-BE49-F238E27FC236}">
                    <a16:creationId xmlns:a16="http://schemas.microsoft.com/office/drawing/2014/main" xmlns="" id="{A0523518-5813-5D46-96FA-24DCA13E7F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xmlns="" id="{B66E766E-2465-0A47-A352-E6160530202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xmlns="" id="{B8263902-54F6-494D-BAA9-52ACE9855A5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18" name="Groupe 417">
                <a:extLst>
                  <a:ext uri="{FF2B5EF4-FFF2-40B4-BE49-F238E27FC236}">
                    <a16:creationId xmlns:a16="http://schemas.microsoft.com/office/drawing/2014/main" xmlns="" id="{1F8CA9AB-32AF-0946-AFF0-0D2BBEA2B9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37" name="Rectangle 436">
                  <a:extLst>
                    <a:ext uri="{FF2B5EF4-FFF2-40B4-BE49-F238E27FC236}">
                      <a16:creationId xmlns:a16="http://schemas.microsoft.com/office/drawing/2014/main" xmlns="" id="{BBD2BF45-410D-ED4E-B03D-816FF47ED05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xmlns="" id="{2561991A-C762-B945-9366-0331A9175E4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19" name="Groupe 418">
                <a:extLst>
                  <a:ext uri="{FF2B5EF4-FFF2-40B4-BE49-F238E27FC236}">
                    <a16:creationId xmlns:a16="http://schemas.microsoft.com/office/drawing/2014/main" xmlns="" id="{1BBE1E24-84C1-D543-AC59-0359C0C1D9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xmlns="" id="{63EFF307-5BAE-834D-A825-9D532A9D88B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xmlns="" id="{83FA313A-47F6-9541-99A9-D726379EE6D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0" name="Groupe 419">
                <a:extLst>
                  <a:ext uri="{FF2B5EF4-FFF2-40B4-BE49-F238E27FC236}">
                    <a16:creationId xmlns:a16="http://schemas.microsoft.com/office/drawing/2014/main" xmlns="" id="{7DC81C91-2465-3C4B-9CCE-F9704D49487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xmlns="" id="{B815556D-4DD1-1D40-BFB5-B7068A461E5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xmlns="" id="{A6B0A40B-92D2-6849-B631-AC4B54B21B9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1" name="Groupe 420">
                <a:extLst>
                  <a:ext uri="{FF2B5EF4-FFF2-40B4-BE49-F238E27FC236}">
                    <a16:creationId xmlns:a16="http://schemas.microsoft.com/office/drawing/2014/main" xmlns="" id="{8CB291C9-3B78-EF43-9ED2-E262C471B7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xmlns="" id="{3EA2C997-96E2-3B47-9B90-00C8FE2F49F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xmlns="" id="{1B26DC98-EF4A-CC44-8579-6497F280393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2" name="Groupe 421">
                <a:extLst>
                  <a:ext uri="{FF2B5EF4-FFF2-40B4-BE49-F238E27FC236}">
                    <a16:creationId xmlns:a16="http://schemas.microsoft.com/office/drawing/2014/main" xmlns="" id="{5D491726-6615-7747-BC79-2A90708D15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xmlns="" id="{CC8F23EA-EF1C-1D49-8FF0-F739AFA1FE0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xmlns="" id="{54641029-C3A1-D34E-81B1-B6FD778B8D5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3" name="Groupe 422">
                <a:extLst>
                  <a:ext uri="{FF2B5EF4-FFF2-40B4-BE49-F238E27FC236}">
                    <a16:creationId xmlns:a16="http://schemas.microsoft.com/office/drawing/2014/main" xmlns="" id="{D4927F12-9A7C-D54B-B808-668AC30783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xmlns="" id="{17A09E99-6D12-6143-95A0-3D559AEFEC4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xmlns="" id="{782D4CD7-043D-BA4F-BB53-F46B173CA67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4" name="Groupe 423">
                <a:extLst>
                  <a:ext uri="{FF2B5EF4-FFF2-40B4-BE49-F238E27FC236}">
                    <a16:creationId xmlns:a16="http://schemas.microsoft.com/office/drawing/2014/main" xmlns="" id="{6467D81C-0744-FA4D-9F16-2DFD2A5C72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xmlns="" id="{6FABFFBA-2D84-8643-9B96-24F94CCE96A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xmlns="" id="{9CC26922-902C-2548-A29E-4A3DB9612FA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45" name="Groupe 444">
              <a:extLst>
                <a:ext uri="{FF2B5EF4-FFF2-40B4-BE49-F238E27FC236}">
                  <a16:creationId xmlns:a16="http://schemas.microsoft.com/office/drawing/2014/main" xmlns="" id="{CBF0C2E1-5183-0849-9359-4B01DD3D591F}"/>
                </a:ext>
              </a:extLst>
            </p:cNvPr>
            <p:cNvGrpSpPr/>
            <p:nvPr/>
          </p:nvGrpSpPr>
          <p:grpSpPr>
            <a:xfrm>
              <a:off x="4609872" y="3912114"/>
              <a:ext cx="2975432" cy="311444"/>
              <a:chOff x="4756036" y="1457591"/>
              <a:chExt cx="2975432" cy="311444"/>
            </a:xfrm>
          </p:grpSpPr>
          <p:grpSp>
            <p:nvGrpSpPr>
              <p:cNvPr id="446" name="Groupe 445">
                <a:extLst>
                  <a:ext uri="{FF2B5EF4-FFF2-40B4-BE49-F238E27FC236}">
                    <a16:creationId xmlns:a16="http://schemas.microsoft.com/office/drawing/2014/main" xmlns="" id="{3E1E7E38-F2B7-B043-9746-CFD0441D87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xmlns="" id="{D2A12B14-6165-0644-986E-24C4AA8AEF1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xmlns="" id="{8FA8A069-3D27-F34F-AFE6-232E1398603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7" name="Groupe 446">
                <a:extLst>
                  <a:ext uri="{FF2B5EF4-FFF2-40B4-BE49-F238E27FC236}">
                    <a16:creationId xmlns:a16="http://schemas.microsoft.com/office/drawing/2014/main" xmlns="" id="{60003B56-321E-2842-807B-0DE87D5C32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xmlns="" id="{52D466C7-6EC9-1741-B6CB-0DE45882EF7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xmlns="" id="{E2B41BD2-B037-9C4D-A288-224E03A7D4D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8" name="Groupe 447">
                <a:extLst>
                  <a:ext uri="{FF2B5EF4-FFF2-40B4-BE49-F238E27FC236}">
                    <a16:creationId xmlns:a16="http://schemas.microsoft.com/office/drawing/2014/main" xmlns="" id="{36F1F325-17EB-1948-9469-471B6E5929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xmlns="" id="{9F9D79F0-9A06-7546-A34F-BFDC8882A02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xmlns="" id="{8D49EFF7-C312-324E-92DC-E0C0B1D6F82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49" name="Groupe 448">
                <a:extLst>
                  <a:ext uri="{FF2B5EF4-FFF2-40B4-BE49-F238E27FC236}">
                    <a16:creationId xmlns:a16="http://schemas.microsoft.com/office/drawing/2014/main" xmlns="" id="{4C178EC3-53E2-E745-8A37-EE477EE25B0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xmlns="" id="{17181E30-FD4A-2F4C-B7DF-1209F49CC92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xmlns="" id="{03431E5B-0E39-7144-9E52-18BA39F0C0A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0" name="Groupe 449">
                <a:extLst>
                  <a:ext uri="{FF2B5EF4-FFF2-40B4-BE49-F238E27FC236}">
                    <a16:creationId xmlns:a16="http://schemas.microsoft.com/office/drawing/2014/main" xmlns="" id="{0FDCED87-85B5-1A4F-8771-BDFB1F2518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xmlns="" id="{70466626-2023-D84B-9555-743FBDC7D7C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xmlns="" id="{C531866A-459D-5246-BAC0-5C10AFD8748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1" name="Groupe 450">
                <a:extLst>
                  <a:ext uri="{FF2B5EF4-FFF2-40B4-BE49-F238E27FC236}">
                    <a16:creationId xmlns:a16="http://schemas.microsoft.com/office/drawing/2014/main" xmlns="" id="{06F615A0-3479-224C-9475-D76A9ADC29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xmlns="" id="{C5CDC5A9-EB53-774E-AD53-DB33ED8604A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xmlns="" id="{91D7A487-98AC-DE4B-BC2F-8BC9CC19F04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2" name="Groupe 451">
                <a:extLst>
                  <a:ext uri="{FF2B5EF4-FFF2-40B4-BE49-F238E27FC236}">
                    <a16:creationId xmlns:a16="http://schemas.microsoft.com/office/drawing/2014/main" xmlns="" id="{AB5302E8-032F-C641-990D-59A844EFA2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xmlns="" id="{9521D893-027A-0C44-852B-BFF02AAF3AD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xmlns="" id="{26AB76CD-6B2D-6E4A-B02A-14CA4E327CD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3" name="Groupe 452">
                <a:extLst>
                  <a:ext uri="{FF2B5EF4-FFF2-40B4-BE49-F238E27FC236}">
                    <a16:creationId xmlns:a16="http://schemas.microsoft.com/office/drawing/2014/main" xmlns="" id="{0DDA87C4-AF14-FF41-A10A-158E672FB8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xmlns="" id="{49215E80-02E6-014F-B0E8-398E57EB2BE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xmlns="" id="{C419A5E9-8316-9742-BFF6-D252B8086BA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4" name="Groupe 453">
                <a:extLst>
                  <a:ext uri="{FF2B5EF4-FFF2-40B4-BE49-F238E27FC236}">
                    <a16:creationId xmlns:a16="http://schemas.microsoft.com/office/drawing/2014/main" xmlns="" id="{7F5CB3F3-9DD2-304C-AE6F-826FF997D5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xmlns="" id="{7DF81DA9-9E32-3746-BA7A-E2749026E26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xmlns="" id="{2041CFC0-45E6-6447-BFEB-BD496FBF93E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55" name="Groupe 454">
                <a:extLst>
                  <a:ext uri="{FF2B5EF4-FFF2-40B4-BE49-F238E27FC236}">
                    <a16:creationId xmlns:a16="http://schemas.microsoft.com/office/drawing/2014/main" xmlns="" id="{D517462D-D414-674C-B1F6-6CB22F14BAC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xmlns="" id="{18F567A2-8B52-F745-89F7-C6EF8F4AD4B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xmlns="" id="{1A8BD213-28B6-1B43-926D-07C841FF7C3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476" name="Groupe 475">
              <a:extLst>
                <a:ext uri="{FF2B5EF4-FFF2-40B4-BE49-F238E27FC236}">
                  <a16:creationId xmlns:a16="http://schemas.microsoft.com/office/drawing/2014/main" xmlns="" id="{E922154B-E456-E742-887C-A00A71736444}"/>
                </a:ext>
              </a:extLst>
            </p:cNvPr>
            <p:cNvGrpSpPr/>
            <p:nvPr/>
          </p:nvGrpSpPr>
          <p:grpSpPr>
            <a:xfrm>
              <a:off x="4615211" y="4302353"/>
              <a:ext cx="2975432" cy="311444"/>
              <a:chOff x="4756036" y="1457591"/>
              <a:chExt cx="2975432" cy="311444"/>
            </a:xfrm>
          </p:grpSpPr>
          <p:grpSp>
            <p:nvGrpSpPr>
              <p:cNvPr id="477" name="Groupe 476">
                <a:extLst>
                  <a:ext uri="{FF2B5EF4-FFF2-40B4-BE49-F238E27FC236}">
                    <a16:creationId xmlns:a16="http://schemas.microsoft.com/office/drawing/2014/main" xmlns="" id="{915CE7CA-6066-8749-9276-9A8ADAC13E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xmlns="" id="{BACFA695-526F-4E4D-A741-E6CAC718D00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xmlns="" id="{3BA021A2-F4F6-B641-A608-6842834F61E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78" name="Groupe 477">
                <a:extLst>
                  <a:ext uri="{FF2B5EF4-FFF2-40B4-BE49-F238E27FC236}">
                    <a16:creationId xmlns:a16="http://schemas.microsoft.com/office/drawing/2014/main" xmlns="" id="{6196D22A-2E91-FA40-A9F9-CC569534AB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xmlns="" id="{26511DED-8BB2-F142-8A29-6FFDC63DA43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xmlns="" id="{C695F838-13DA-4242-98FB-1FC7400E9F7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79" name="Groupe 478">
                <a:extLst>
                  <a:ext uri="{FF2B5EF4-FFF2-40B4-BE49-F238E27FC236}">
                    <a16:creationId xmlns:a16="http://schemas.microsoft.com/office/drawing/2014/main" xmlns="" id="{6B1D6455-6871-144C-A9CF-A5ED1BD7177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xmlns="" id="{3D6A80A3-DBE0-994B-8ED9-E2D233B705F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xmlns="" id="{FDEE91E0-3477-8E46-8D68-96E30357BA3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0" name="Groupe 479">
                <a:extLst>
                  <a:ext uri="{FF2B5EF4-FFF2-40B4-BE49-F238E27FC236}">
                    <a16:creationId xmlns:a16="http://schemas.microsoft.com/office/drawing/2014/main" xmlns="" id="{691ADC35-50D5-AE41-AC1C-7639A77612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xmlns="" id="{43976F8F-7E53-9F40-A9F4-F78F5F54448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xmlns="" id="{4F1CB8D3-BE7D-624C-85BC-B4FD4AE0E07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1" name="Groupe 480">
                <a:extLst>
                  <a:ext uri="{FF2B5EF4-FFF2-40B4-BE49-F238E27FC236}">
                    <a16:creationId xmlns:a16="http://schemas.microsoft.com/office/drawing/2014/main" xmlns="" id="{0DEA518C-2030-5249-8119-EE78EDA0290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xmlns="" id="{78CCEC13-2713-6440-8476-0E9125566F8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xmlns="" id="{AF5FE5A8-0BC4-C141-9395-4F778F6600F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2" name="Groupe 481">
                <a:extLst>
                  <a:ext uri="{FF2B5EF4-FFF2-40B4-BE49-F238E27FC236}">
                    <a16:creationId xmlns:a16="http://schemas.microsoft.com/office/drawing/2014/main" xmlns="" id="{C8643A4C-32A4-F64C-B344-06CFA4A4E2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xmlns="" id="{FF8869A4-3984-E241-B3DE-23BF34C0405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xmlns="" id="{899164EC-C396-B94A-9BA2-397AA914378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3" name="Groupe 482">
                <a:extLst>
                  <a:ext uri="{FF2B5EF4-FFF2-40B4-BE49-F238E27FC236}">
                    <a16:creationId xmlns:a16="http://schemas.microsoft.com/office/drawing/2014/main" xmlns="" id="{D949C185-3A9C-E14E-AE69-8D18ADC796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xmlns="" id="{6967E99B-E19D-0649-A17A-CBBBB8DB615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xmlns="" id="{390A63DF-B856-0541-9635-6E0943A7D49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4" name="Groupe 483">
                <a:extLst>
                  <a:ext uri="{FF2B5EF4-FFF2-40B4-BE49-F238E27FC236}">
                    <a16:creationId xmlns:a16="http://schemas.microsoft.com/office/drawing/2014/main" xmlns="" id="{238FC2DF-F90B-1A48-8540-2855FDF2BD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xmlns="" id="{4C4C2A77-6FE5-7847-9A07-B4789DACE59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xmlns="" id="{D4DDE762-C950-0B43-9DA1-F6A1074541C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5" name="Groupe 484">
                <a:extLst>
                  <a:ext uri="{FF2B5EF4-FFF2-40B4-BE49-F238E27FC236}">
                    <a16:creationId xmlns:a16="http://schemas.microsoft.com/office/drawing/2014/main" xmlns="" id="{4F938B94-2A2C-F94B-BE5D-DF6E6F7210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xmlns="" id="{FD7D0AB8-46C9-F84A-8734-13190E25E61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xmlns="" id="{D5CA7EC3-534F-844A-919F-861926F5A3C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86" name="Groupe 485">
                <a:extLst>
                  <a:ext uri="{FF2B5EF4-FFF2-40B4-BE49-F238E27FC236}">
                    <a16:creationId xmlns:a16="http://schemas.microsoft.com/office/drawing/2014/main" xmlns="" id="{61A95674-E5E7-5B42-9571-F533FF8CA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xmlns="" id="{93171123-9640-4546-A6A1-AE11C7F3416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xmlns="" id="{70161382-3ED5-9240-B7BD-F609D67726E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07" name="Groupe 506">
              <a:extLst>
                <a:ext uri="{FF2B5EF4-FFF2-40B4-BE49-F238E27FC236}">
                  <a16:creationId xmlns:a16="http://schemas.microsoft.com/office/drawing/2014/main" xmlns="" id="{857FC8C0-3E18-D540-A201-25A0E6F06543}"/>
                </a:ext>
              </a:extLst>
            </p:cNvPr>
            <p:cNvGrpSpPr/>
            <p:nvPr/>
          </p:nvGrpSpPr>
          <p:grpSpPr>
            <a:xfrm>
              <a:off x="4615211" y="4704883"/>
              <a:ext cx="2975432" cy="311444"/>
              <a:chOff x="4756036" y="1457591"/>
              <a:chExt cx="2975432" cy="311444"/>
            </a:xfrm>
          </p:grpSpPr>
          <p:grpSp>
            <p:nvGrpSpPr>
              <p:cNvPr id="508" name="Groupe 507">
                <a:extLst>
                  <a:ext uri="{FF2B5EF4-FFF2-40B4-BE49-F238E27FC236}">
                    <a16:creationId xmlns:a16="http://schemas.microsoft.com/office/drawing/2014/main" xmlns="" id="{490F1622-B6EA-9D4D-85ED-DCB59C495A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xmlns="" id="{14E42ED8-3154-AF41-9F7D-688C355A1EC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xmlns="" id="{A17E2C1E-C9CC-8149-B45A-B77163EA021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09" name="Groupe 508">
                <a:extLst>
                  <a:ext uri="{FF2B5EF4-FFF2-40B4-BE49-F238E27FC236}">
                    <a16:creationId xmlns:a16="http://schemas.microsoft.com/office/drawing/2014/main" xmlns="" id="{7D0C477B-1725-534E-BF2C-EDF66F4C5B8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xmlns="" id="{D3511C8F-FCA6-1D47-B9CD-0FD7CA13400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xmlns="" id="{BEF49D15-170D-BA46-B5D7-D03FCBD3B3B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0" name="Groupe 509">
                <a:extLst>
                  <a:ext uri="{FF2B5EF4-FFF2-40B4-BE49-F238E27FC236}">
                    <a16:creationId xmlns:a16="http://schemas.microsoft.com/office/drawing/2014/main" xmlns="" id="{46A8B766-BD8E-1E4E-AB2E-ABF822BC0A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xmlns="" id="{8C514E64-1B34-124A-A78F-5655A9CED23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xmlns="" id="{41754816-CF73-B44D-A8A5-63AC362B02C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1" name="Groupe 510">
                <a:extLst>
                  <a:ext uri="{FF2B5EF4-FFF2-40B4-BE49-F238E27FC236}">
                    <a16:creationId xmlns:a16="http://schemas.microsoft.com/office/drawing/2014/main" xmlns="" id="{E89EAF2C-C7DD-4941-804C-BB8FCB503A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xmlns="" id="{E0960BC1-0B41-054C-A9F9-A832FFEA975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xmlns="" id="{7CB1C2AC-B6FF-374A-A81C-50FBACE483B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2" name="Groupe 511">
                <a:extLst>
                  <a:ext uri="{FF2B5EF4-FFF2-40B4-BE49-F238E27FC236}">
                    <a16:creationId xmlns:a16="http://schemas.microsoft.com/office/drawing/2014/main" xmlns="" id="{0AA34160-4123-4141-A31D-0303F1ADC2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xmlns="" id="{CDB445F8-E4EA-5E47-9202-4BB4D150AD0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xmlns="" id="{14AB0179-A6F3-A348-A820-C780BDD867A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3" name="Groupe 512">
                <a:extLst>
                  <a:ext uri="{FF2B5EF4-FFF2-40B4-BE49-F238E27FC236}">
                    <a16:creationId xmlns:a16="http://schemas.microsoft.com/office/drawing/2014/main" xmlns="" id="{589DC074-3834-2E4E-976F-3C845E9215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xmlns="" id="{55C29EE9-AE9B-A14B-B5DB-5685020D8D9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xmlns="" id="{CF0C5CBD-0E19-894F-9895-D05E284B258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4" name="Groupe 513">
                <a:extLst>
                  <a:ext uri="{FF2B5EF4-FFF2-40B4-BE49-F238E27FC236}">
                    <a16:creationId xmlns:a16="http://schemas.microsoft.com/office/drawing/2014/main" xmlns="" id="{D085161E-5173-CB42-A796-CD3015F16B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xmlns="" id="{A6E57055-DAB4-3946-A6A6-7CDEAF60514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xmlns="" id="{2DDDCBAB-03CC-E649-B746-3CB3F80E2AB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5" name="Groupe 514">
                <a:extLst>
                  <a:ext uri="{FF2B5EF4-FFF2-40B4-BE49-F238E27FC236}">
                    <a16:creationId xmlns:a16="http://schemas.microsoft.com/office/drawing/2014/main" xmlns="" id="{164F0C42-BE20-7241-B1A0-117CA5C906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xmlns="" id="{D4AF25AF-3EA2-2B42-B219-A8B781A0B2E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xmlns="" id="{F94216FE-2871-E04B-A909-01E128AC0E9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6" name="Groupe 515">
                <a:extLst>
                  <a:ext uri="{FF2B5EF4-FFF2-40B4-BE49-F238E27FC236}">
                    <a16:creationId xmlns:a16="http://schemas.microsoft.com/office/drawing/2014/main" xmlns="" id="{63B6513F-D47F-0A4C-9620-0217B787BF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xmlns="" id="{D6101891-E258-A14A-8D32-DC20CDF8520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xmlns="" id="{4684A341-0669-554D-8F68-9ACCFE550A6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17" name="Groupe 516">
                <a:extLst>
                  <a:ext uri="{FF2B5EF4-FFF2-40B4-BE49-F238E27FC236}">
                    <a16:creationId xmlns:a16="http://schemas.microsoft.com/office/drawing/2014/main" xmlns="" id="{D03A7A04-95FE-484C-AA6B-7392ACC1A9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18" name="Rectangle 517">
                  <a:extLst>
                    <a:ext uri="{FF2B5EF4-FFF2-40B4-BE49-F238E27FC236}">
                      <a16:creationId xmlns:a16="http://schemas.microsoft.com/office/drawing/2014/main" xmlns="" id="{9C3868AB-57A6-4B49-81C2-186C4A60E4A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xmlns="" id="{DECABF73-1A90-B643-ABAC-E441D7DE2CA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38" name="Groupe 537">
              <a:extLst>
                <a:ext uri="{FF2B5EF4-FFF2-40B4-BE49-F238E27FC236}">
                  <a16:creationId xmlns:a16="http://schemas.microsoft.com/office/drawing/2014/main" xmlns="" id="{E6FBC67E-3CB6-0F4F-B13B-2B4801E05402}"/>
                </a:ext>
              </a:extLst>
            </p:cNvPr>
            <p:cNvGrpSpPr/>
            <p:nvPr/>
          </p:nvGrpSpPr>
          <p:grpSpPr>
            <a:xfrm>
              <a:off x="4615210" y="5116866"/>
              <a:ext cx="2975432" cy="311444"/>
              <a:chOff x="4756036" y="1457591"/>
              <a:chExt cx="2975432" cy="311444"/>
            </a:xfrm>
          </p:grpSpPr>
          <p:grpSp>
            <p:nvGrpSpPr>
              <p:cNvPr id="539" name="Groupe 538">
                <a:extLst>
                  <a:ext uri="{FF2B5EF4-FFF2-40B4-BE49-F238E27FC236}">
                    <a16:creationId xmlns:a16="http://schemas.microsoft.com/office/drawing/2014/main" xmlns="" id="{EC32FE2B-FBEB-C841-8458-02F5992E24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xmlns="" id="{32949BD7-83C5-CB46-A164-A3E4E35B17E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xmlns="" id="{6921F858-9FFE-5A44-AE2A-26229732A5B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0" name="Groupe 539">
                <a:extLst>
                  <a:ext uri="{FF2B5EF4-FFF2-40B4-BE49-F238E27FC236}">
                    <a16:creationId xmlns:a16="http://schemas.microsoft.com/office/drawing/2014/main" xmlns="" id="{C1717259-496E-594C-B941-AB62E4A2C7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xmlns="" id="{1FBD728A-62C2-7E4D-BAAC-7BBC5B8A0A4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xmlns="" id="{7F84BC85-0308-A743-BA17-626810F70E9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1" name="Groupe 540">
                <a:extLst>
                  <a:ext uri="{FF2B5EF4-FFF2-40B4-BE49-F238E27FC236}">
                    <a16:creationId xmlns:a16="http://schemas.microsoft.com/office/drawing/2014/main" xmlns="" id="{1D1CDAEC-F8AC-8B41-9A5A-CD38470EE1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xmlns="" id="{F5F3B4AB-BE89-E149-BD0B-8707C4D5209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xmlns="" id="{6C1496CF-2805-6B44-9263-5D25124DA0F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2" name="Groupe 541">
                <a:extLst>
                  <a:ext uri="{FF2B5EF4-FFF2-40B4-BE49-F238E27FC236}">
                    <a16:creationId xmlns:a16="http://schemas.microsoft.com/office/drawing/2014/main" xmlns="" id="{C2418E04-E6F9-5F40-AB68-24F7D81673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xmlns="" id="{D020DEB2-6836-1043-895C-1229496A31A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xmlns="" id="{FD24FE54-E09D-3548-B594-1962019EF01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3" name="Groupe 542">
                <a:extLst>
                  <a:ext uri="{FF2B5EF4-FFF2-40B4-BE49-F238E27FC236}">
                    <a16:creationId xmlns:a16="http://schemas.microsoft.com/office/drawing/2014/main" xmlns="" id="{D244FEF2-FC06-5642-A924-C5FAA864A6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59" name="Rectangle 558">
                  <a:extLst>
                    <a:ext uri="{FF2B5EF4-FFF2-40B4-BE49-F238E27FC236}">
                      <a16:creationId xmlns:a16="http://schemas.microsoft.com/office/drawing/2014/main" xmlns="" id="{610CE5AD-3995-0E42-9283-A7ADBC0E1FC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xmlns="" id="{055A6058-0B45-E042-81BE-1D860179827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4" name="Groupe 543">
                <a:extLst>
                  <a:ext uri="{FF2B5EF4-FFF2-40B4-BE49-F238E27FC236}">
                    <a16:creationId xmlns:a16="http://schemas.microsoft.com/office/drawing/2014/main" xmlns="" id="{36FA8130-6EA3-CC4E-B48F-9B6F76F0D77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xmlns="" id="{19C34F67-342E-0B43-82EB-54E3F170399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8" name="Rectangle 557">
                  <a:extLst>
                    <a:ext uri="{FF2B5EF4-FFF2-40B4-BE49-F238E27FC236}">
                      <a16:creationId xmlns:a16="http://schemas.microsoft.com/office/drawing/2014/main" xmlns="" id="{17D0BA0D-0760-7642-81B7-5F5F995B54B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5" name="Groupe 544">
                <a:extLst>
                  <a:ext uri="{FF2B5EF4-FFF2-40B4-BE49-F238E27FC236}">
                    <a16:creationId xmlns:a16="http://schemas.microsoft.com/office/drawing/2014/main" xmlns="" id="{4FCF793A-04A1-7041-AEE5-41EDE966BC9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55" name="Rectangle 554">
                  <a:extLst>
                    <a:ext uri="{FF2B5EF4-FFF2-40B4-BE49-F238E27FC236}">
                      <a16:creationId xmlns:a16="http://schemas.microsoft.com/office/drawing/2014/main" xmlns="" id="{FC10E0CD-CC09-0548-AE27-6DB2B71310B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6" name="Rectangle 555">
                  <a:extLst>
                    <a:ext uri="{FF2B5EF4-FFF2-40B4-BE49-F238E27FC236}">
                      <a16:creationId xmlns:a16="http://schemas.microsoft.com/office/drawing/2014/main" xmlns="" id="{25C7CFBA-B117-7745-8A39-1C3E2155C3F5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6" name="Groupe 545">
                <a:extLst>
                  <a:ext uri="{FF2B5EF4-FFF2-40B4-BE49-F238E27FC236}">
                    <a16:creationId xmlns:a16="http://schemas.microsoft.com/office/drawing/2014/main" xmlns="" id="{CEC8FA1E-8E05-1743-B94F-9F135DE768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:a16="http://schemas.microsoft.com/office/drawing/2014/main" xmlns="" id="{CC5E86F1-7407-7F47-80D3-8D1D6BA3FE9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4" name="Rectangle 553">
                  <a:extLst>
                    <a:ext uri="{FF2B5EF4-FFF2-40B4-BE49-F238E27FC236}">
                      <a16:creationId xmlns:a16="http://schemas.microsoft.com/office/drawing/2014/main" xmlns="" id="{5CECEEF4-48A8-E347-898D-3AF7646257D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7" name="Groupe 546">
                <a:extLst>
                  <a:ext uri="{FF2B5EF4-FFF2-40B4-BE49-F238E27FC236}">
                    <a16:creationId xmlns:a16="http://schemas.microsoft.com/office/drawing/2014/main" xmlns="" id="{5DF1C6C8-7351-B849-BACA-A72D4F0042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51" name="Rectangle 550">
                  <a:extLst>
                    <a:ext uri="{FF2B5EF4-FFF2-40B4-BE49-F238E27FC236}">
                      <a16:creationId xmlns:a16="http://schemas.microsoft.com/office/drawing/2014/main" xmlns="" id="{AC70308D-15C3-9345-B246-379AA41EDA6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xmlns="" id="{20CFFCA6-CD0B-A141-A3A1-30C2AA9BBFB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48" name="Groupe 547">
                <a:extLst>
                  <a:ext uri="{FF2B5EF4-FFF2-40B4-BE49-F238E27FC236}">
                    <a16:creationId xmlns:a16="http://schemas.microsoft.com/office/drawing/2014/main" xmlns="" id="{43CF02D2-147F-D940-AF6B-0F254F5E0E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xmlns="" id="{CFC8E4FB-4AB4-834D-BCAA-7F50F43A0EE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xmlns="" id="{E224CE22-382B-3848-9A96-8B69C48D559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0D775E47-A568-6B41-A0DB-6323C606ADF3}"/>
              </a:ext>
            </a:extLst>
          </p:cNvPr>
          <p:cNvGrpSpPr/>
          <p:nvPr/>
        </p:nvGrpSpPr>
        <p:grpSpPr>
          <a:xfrm>
            <a:off x="8388238" y="1443640"/>
            <a:ext cx="2979096" cy="2368688"/>
            <a:chOff x="8388238" y="1443640"/>
            <a:chExt cx="2979096" cy="2368688"/>
          </a:xfrm>
        </p:grpSpPr>
        <p:grpSp>
          <p:nvGrpSpPr>
            <p:cNvPr id="570" name="Groupe 569">
              <a:extLst>
                <a:ext uri="{FF2B5EF4-FFF2-40B4-BE49-F238E27FC236}">
                  <a16:creationId xmlns:a16="http://schemas.microsoft.com/office/drawing/2014/main" xmlns="" id="{660DE37A-10C8-7D48-A744-B2BCF7D04123}"/>
                </a:ext>
              </a:extLst>
            </p:cNvPr>
            <p:cNvGrpSpPr/>
            <p:nvPr/>
          </p:nvGrpSpPr>
          <p:grpSpPr>
            <a:xfrm>
              <a:off x="8391902" y="1443640"/>
              <a:ext cx="2975432" cy="311444"/>
              <a:chOff x="4756036" y="1457591"/>
              <a:chExt cx="2975432" cy="311444"/>
            </a:xfrm>
          </p:grpSpPr>
          <p:grpSp>
            <p:nvGrpSpPr>
              <p:cNvPr id="850" name="Groupe 849">
                <a:extLst>
                  <a:ext uri="{FF2B5EF4-FFF2-40B4-BE49-F238E27FC236}">
                    <a16:creationId xmlns:a16="http://schemas.microsoft.com/office/drawing/2014/main" xmlns="" id="{837C0F46-3C33-5B44-8091-B715D5355A9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78" name="Rectangle 877">
                  <a:extLst>
                    <a:ext uri="{FF2B5EF4-FFF2-40B4-BE49-F238E27FC236}">
                      <a16:creationId xmlns:a16="http://schemas.microsoft.com/office/drawing/2014/main" xmlns="" id="{952CABDE-C151-6D43-9F53-9F01F6BACCF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9" name="Rectangle 878">
                  <a:extLst>
                    <a:ext uri="{FF2B5EF4-FFF2-40B4-BE49-F238E27FC236}">
                      <a16:creationId xmlns:a16="http://schemas.microsoft.com/office/drawing/2014/main" xmlns="" id="{BBA7AC50-3CE6-1849-84F2-B49A3698E15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1" name="Groupe 850">
                <a:extLst>
                  <a:ext uri="{FF2B5EF4-FFF2-40B4-BE49-F238E27FC236}">
                    <a16:creationId xmlns:a16="http://schemas.microsoft.com/office/drawing/2014/main" xmlns="" id="{2DD55904-45DE-8045-8957-0138D09316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xmlns="" id="{AC3B6103-430A-7A46-B5C9-D65D7D68E40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7" name="Rectangle 876">
                  <a:extLst>
                    <a:ext uri="{FF2B5EF4-FFF2-40B4-BE49-F238E27FC236}">
                      <a16:creationId xmlns:a16="http://schemas.microsoft.com/office/drawing/2014/main" xmlns="" id="{B00992CB-4D0F-5848-AE42-8F75B2D45EE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2" name="Groupe 851">
                <a:extLst>
                  <a:ext uri="{FF2B5EF4-FFF2-40B4-BE49-F238E27FC236}">
                    <a16:creationId xmlns:a16="http://schemas.microsoft.com/office/drawing/2014/main" xmlns="" id="{79A28D3A-14D7-844D-A6C7-5944DC6824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xmlns="" id="{DEFF0559-7706-6649-B3EA-66AECFA04E8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xmlns="" id="{88D0BBE3-1CFE-564F-8497-BBC0F891B3F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3" name="Groupe 852">
                <a:extLst>
                  <a:ext uri="{FF2B5EF4-FFF2-40B4-BE49-F238E27FC236}">
                    <a16:creationId xmlns:a16="http://schemas.microsoft.com/office/drawing/2014/main" xmlns="" id="{9E916147-1750-E846-B09C-CC88484F3C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xmlns="" id="{CAD2B16E-6FF9-FD45-A415-68A7FDFCF11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xmlns="" id="{EF786116-92C8-8E4A-8FE5-9D8F62CDB69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4" name="Groupe 853">
                <a:extLst>
                  <a:ext uri="{FF2B5EF4-FFF2-40B4-BE49-F238E27FC236}">
                    <a16:creationId xmlns:a16="http://schemas.microsoft.com/office/drawing/2014/main" xmlns="" id="{F82E4322-19BD-104F-8449-4E680CB1E1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70" name="Rectangle 869">
                  <a:extLst>
                    <a:ext uri="{FF2B5EF4-FFF2-40B4-BE49-F238E27FC236}">
                      <a16:creationId xmlns:a16="http://schemas.microsoft.com/office/drawing/2014/main" xmlns="" id="{F45756EC-4DE6-6C47-94E0-A8DE97802E3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1" name="Rectangle 870">
                  <a:extLst>
                    <a:ext uri="{FF2B5EF4-FFF2-40B4-BE49-F238E27FC236}">
                      <a16:creationId xmlns:a16="http://schemas.microsoft.com/office/drawing/2014/main" xmlns="" id="{07C9A45C-713E-4B41-B3EC-6909396878D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5" name="Groupe 854">
                <a:extLst>
                  <a:ext uri="{FF2B5EF4-FFF2-40B4-BE49-F238E27FC236}">
                    <a16:creationId xmlns:a16="http://schemas.microsoft.com/office/drawing/2014/main" xmlns="" id="{6FD3EA94-8DD6-7545-B2F7-B992E2352A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68" name="Rectangle 867">
                  <a:extLst>
                    <a:ext uri="{FF2B5EF4-FFF2-40B4-BE49-F238E27FC236}">
                      <a16:creationId xmlns:a16="http://schemas.microsoft.com/office/drawing/2014/main" xmlns="" id="{B8A4A07D-3CDC-B747-B56C-FE85040E072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9" name="Rectangle 868">
                  <a:extLst>
                    <a:ext uri="{FF2B5EF4-FFF2-40B4-BE49-F238E27FC236}">
                      <a16:creationId xmlns:a16="http://schemas.microsoft.com/office/drawing/2014/main" xmlns="" id="{DC6CDB3D-A7BB-3340-B5A7-3E46FDC1545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6" name="Groupe 855">
                <a:extLst>
                  <a:ext uri="{FF2B5EF4-FFF2-40B4-BE49-F238E27FC236}">
                    <a16:creationId xmlns:a16="http://schemas.microsoft.com/office/drawing/2014/main" xmlns="" id="{28537BE8-E7A9-E74F-B43A-5DDD8987BA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66" name="Rectangle 865">
                  <a:extLst>
                    <a:ext uri="{FF2B5EF4-FFF2-40B4-BE49-F238E27FC236}">
                      <a16:creationId xmlns:a16="http://schemas.microsoft.com/office/drawing/2014/main" xmlns="" id="{294B6366-8FDA-5C46-ADBF-7142C794AC4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7" name="Rectangle 866">
                  <a:extLst>
                    <a:ext uri="{FF2B5EF4-FFF2-40B4-BE49-F238E27FC236}">
                      <a16:creationId xmlns:a16="http://schemas.microsoft.com/office/drawing/2014/main" xmlns="" id="{FE89AC88-4A10-D34F-A780-6E0B2E018F1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7" name="Groupe 856">
                <a:extLst>
                  <a:ext uri="{FF2B5EF4-FFF2-40B4-BE49-F238E27FC236}">
                    <a16:creationId xmlns:a16="http://schemas.microsoft.com/office/drawing/2014/main" xmlns="" id="{2F2B148A-C12E-A747-9AE1-35D03C11AD6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64" name="Rectangle 863">
                  <a:extLst>
                    <a:ext uri="{FF2B5EF4-FFF2-40B4-BE49-F238E27FC236}">
                      <a16:creationId xmlns:a16="http://schemas.microsoft.com/office/drawing/2014/main" xmlns="" id="{3F87A137-4536-7941-AB19-2D63DBC1358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5" name="Rectangle 864">
                  <a:extLst>
                    <a:ext uri="{FF2B5EF4-FFF2-40B4-BE49-F238E27FC236}">
                      <a16:creationId xmlns:a16="http://schemas.microsoft.com/office/drawing/2014/main" xmlns="" id="{72221C65-33C5-1447-89A2-E87046AC0E1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8" name="Groupe 857">
                <a:extLst>
                  <a:ext uri="{FF2B5EF4-FFF2-40B4-BE49-F238E27FC236}">
                    <a16:creationId xmlns:a16="http://schemas.microsoft.com/office/drawing/2014/main" xmlns="" id="{028E8169-73D9-CE47-82A4-5CE90A88B83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62" name="Rectangle 861">
                  <a:extLst>
                    <a:ext uri="{FF2B5EF4-FFF2-40B4-BE49-F238E27FC236}">
                      <a16:creationId xmlns:a16="http://schemas.microsoft.com/office/drawing/2014/main" xmlns="" id="{E3A71239-B100-1D41-898C-B27BCE659CAF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3" name="Rectangle 862">
                  <a:extLst>
                    <a:ext uri="{FF2B5EF4-FFF2-40B4-BE49-F238E27FC236}">
                      <a16:creationId xmlns:a16="http://schemas.microsoft.com/office/drawing/2014/main" xmlns="" id="{FC1FDA81-4ED2-4147-AC84-1E7F392F362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9" name="Groupe 858">
                <a:extLst>
                  <a:ext uri="{FF2B5EF4-FFF2-40B4-BE49-F238E27FC236}">
                    <a16:creationId xmlns:a16="http://schemas.microsoft.com/office/drawing/2014/main" xmlns="" id="{35F34E3C-455B-B64A-A3AF-FF55991C23A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60" name="Rectangle 859">
                  <a:extLst>
                    <a:ext uri="{FF2B5EF4-FFF2-40B4-BE49-F238E27FC236}">
                      <a16:creationId xmlns:a16="http://schemas.microsoft.com/office/drawing/2014/main" xmlns="" id="{F68E449E-F3DB-004F-BCD9-71760DC19E9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1" name="Rectangle 860">
                  <a:extLst>
                    <a:ext uri="{FF2B5EF4-FFF2-40B4-BE49-F238E27FC236}">
                      <a16:creationId xmlns:a16="http://schemas.microsoft.com/office/drawing/2014/main" xmlns="" id="{B03932CA-887D-6940-AE72-FA4E0A2266A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71" name="Groupe 570">
              <a:extLst>
                <a:ext uri="{FF2B5EF4-FFF2-40B4-BE49-F238E27FC236}">
                  <a16:creationId xmlns:a16="http://schemas.microsoft.com/office/drawing/2014/main" xmlns="" id="{35207B39-D3D9-2D49-B91F-8BDC47771F14}"/>
                </a:ext>
              </a:extLst>
            </p:cNvPr>
            <p:cNvGrpSpPr/>
            <p:nvPr/>
          </p:nvGrpSpPr>
          <p:grpSpPr>
            <a:xfrm>
              <a:off x="8391902" y="1861220"/>
              <a:ext cx="2975432" cy="311444"/>
              <a:chOff x="4756036" y="1457591"/>
              <a:chExt cx="2975432" cy="311444"/>
            </a:xfrm>
          </p:grpSpPr>
          <p:grpSp>
            <p:nvGrpSpPr>
              <p:cNvPr id="820" name="Groupe 819">
                <a:extLst>
                  <a:ext uri="{FF2B5EF4-FFF2-40B4-BE49-F238E27FC236}">
                    <a16:creationId xmlns:a16="http://schemas.microsoft.com/office/drawing/2014/main" xmlns="" id="{ADA04AFC-3781-3B4F-9747-E81A417869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48" name="Rectangle 847">
                  <a:extLst>
                    <a:ext uri="{FF2B5EF4-FFF2-40B4-BE49-F238E27FC236}">
                      <a16:creationId xmlns:a16="http://schemas.microsoft.com/office/drawing/2014/main" xmlns="" id="{49B39818-7171-7B46-9A8A-28EABA25129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9" name="Rectangle 848">
                  <a:extLst>
                    <a:ext uri="{FF2B5EF4-FFF2-40B4-BE49-F238E27FC236}">
                      <a16:creationId xmlns:a16="http://schemas.microsoft.com/office/drawing/2014/main" xmlns="" id="{71B06697-7A8D-6A47-AC11-53C026E9BCD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1" name="Groupe 820">
                <a:extLst>
                  <a:ext uri="{FF2B5EF4-FFF2-40B4-BE49-F238E27FC236}">
                    <a16:creationId xmlns:a16="http://schemas.microsoft.com/office/drawing/2014/main" xmlns="" id="{A3A73D6C-9F1F-774B-99AC-8D4727BBE8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46" name="Rectangle 845">
                  <a:extLst>
                    <a:ext uri="{FF2B5EF4-FFF2-40B4-BE49-F238E27FC236}">
                      <a16:creationId xmlns:a16="http://schemas.microsoft.com/office/drawing/2014/main" xmlns="" id="{39023EEF-F21C-0745-81BB-BF2E04D4D47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7" name="Rectangle 846">
                  <a:extLst>
                    <a:ext uri="{FF2B5EF4-FFF2-40B4-BE49-F238E27FC236}">
                      <a16:creationId xmlns:a16="http://schemas.microsoft.com/office/drawing/2014/main" xmlns="" id="{9174F8E6-DEBC-2848-87D8-63B8D335C0E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2" name="Groupe 821">
                <a:extLst>
                  <a:ext uri="{FF2B5EF4-FFF2-40B4-BE49-F238E27FC236}">
                    <a16:creationId xmlns:a16="http://schemas.microsoft.com/office/drawing/2014/main" xmlns="" id="{03BDBD53-01AA-F043-99D2-BB892FCDB4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xmlns="" id="{26D7A050-FBFF-1F49-8798-4E6C55691A1C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5" name="Rectangle 844">
                  <a:extLst>
                    <a:ext uri="{FF2B5EF4-FFF2-40B4-BE49-F238E27FC236}">
                      <a16:creationId xmlns:a16="http://schemas.microsoft.com/office/drawing/2014/main" xmlns="" id="{1DB6A1D4-5146-D24D-948B-E3CF28E8226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3" name="Groupe 822">
                <a:extLst>
                  <a:ext uri="{FF2B5EF4-FFF2-40B4-BE49-F238E27FC236}">
                    <a16:creationId xmlns:a16="http://schemas.microsoft.com/office/drawing/2014/main" xmlns="" id="{3D93BF78-ABD1-E640-81FE-2647B805767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xmlns="" id="{33F6F156-47BE-8C40-81F5-2AA7A15A0D0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xmlns="" id="{36CAF43E-199C-6042-9C9F-0EE2732D0C2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4" name="Groupe 823">
                <a:extLst>
                  <a:ext uri="{FF2B5EF4-FFF2-40B4-BE49-F238E27FC236}">
                    <a16:creationId xmlns:a16="http://schemas.microsoft.com/office/drawing/2014/main" xmlns="" id="{F302DA09-B874-8D43-9BB4-F7E6165A5B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xmlns="" id="{95251823-CA2E-664B-8ED6-F8DFE73196B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1" name="Rectangle 840">
                  <a:extLst>
                    <a:ext uri="{FF2B5EF4-FFF2-40B4-BE49-F238E27FC236}">
                      <a16:creationId xmlns:a16="http://schemas.microsoft.com/office/drawing/2014/main" xmlns="" id="{FFBCA981-749C-FA44-A186-29F9390349F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5" name="Groupe 824">
                <a:extLst>
                  <a:ext uri="{FF2B5EF4-FFF2-40B4-BE49-F238E27FC236}">
                    <a16:creationId xmlns:a16="http://schemas.microsoft.com/office/drawing/2014/main" xmlns="" id="{3D3BFDE8-4721-304C-999E-9F28F5D368D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xmlns="" id="{054E72A0-FCB6-AF4A-9243-F848B9AD687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9" name="Rectangle 838">
                  <a:extLst>
                    <a:ext uri="{FF2B5EF4-FFF2-40B4-BE49-F238E27FC236}">
                      <a16:creationId xmlns:a16="http://schemas.microsoft.com/office/drawing/2014/main" xmlns="" id="{7364C97E-B117-4141-B5A7-E016F280549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6" name="Groupe 825">
                <a:extLst>
                  <a:ext uri="{FF2B5EF4-FFF2-40B4-BE49-F238E27FC236}">
                    <a16:creationId xmlns:a16="http://schemas.microsoft.com/office/drawing/2014/main" xmlns="" id="{9879EE45-F7CF-2841-8CD6-9A19EF2C86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36" name="Rectangle 835">
                  <a:extLst>
                    <a:ext uri="{FF2B5EF4-FFF2-40B4-BE49-F238E27FC236}">
                      <a16:creationId xmlns:a16="http://schemas.microsoft.com/office/drawing/2014/main" xmlns="" id="{5803320F-3FC3-3948-BEB6-AF687E47056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7" name="Rectangle 836">
                  <a:extLst>
                    <a:ext uri="{FF2B5EF4-FFF2-40B4-BE49-F238E27FC236}">
                      <a16:creationId xmlns:a16="http://schemas.microsoft.com/office/drawing/2014/main" xmlns="" id="{33B6E890-CC8B-DF46-9192-BF508455BD3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7" name="Groupe 826">
                <a:extLst>
                  <a:ext uri="{FF2B5EF4-FFF2-40B4-BE49-F238E27FC236}">
                    <a16:creationId xmlns:a16="http://schemas.microsoft.com/office/drawing/2014/main" xmlns="" id="{80A93CC1-C3C7-E64B-A2AD-E7ED9D91EF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34" name="Rectangle 833">
                  <a:extLst>
                    <a:ext uri="{FF2B5EF4-FFF2-40B4-BE49-F238E27FC236}">
                      <a16:creationId xmlns:a16="http://schemas.microsoft.com/office/drawing/2014/main" xmlns="" id="{444CAFC8-7D8D-194E-864B-F074409AFFC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5" name="Rectangle 834">
                  <a:extLst>
                    <a:ext uri="{FF2B5EF4-FFF2-40B4-BE49-F238E27FC236}">
                      <a16:creationId xmlns:a16="http://schemas.microsoft.com/office/drawing/2014/main" xmlns="" id="{79185D6F-4841-0240-882B-958A578BB1C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8" name="Groupe 827">
                <a:extLst>
                  <a:ext uri="{FF2B5EF4-FFF2-40B4-BE49-F238E27FC236}">
                    <a16:creationId xmlns:a16="http://schemas.microsoft.com/office/drawing/2014/main" xmlns="" id="{0E9B3059-9962-C744-86F9-D47D5DA64E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32" name="Rectangle 831">
                  <a:extLst>
                    <a:ext uri="{FF2B5EF4-FFF2-40B4-BE49-F238E27FC236}">
                      <a16:creationId xmlns:a16="http://schemas.microsoft.com/office/drawing/2014/main" xmlns="" id="{9327F17D-CFCB-3A4E-B85B-F3DDEF8F42C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3" name="Rectangle 832">
                  <a:extLst>
                    <a:ext uri="{FF2B5EF4-FFF2-40B4-BE49-F238E27FC236}">
                      <a16:creationId xmlns:a16="http://schemas.microsoft.com/office/drawing/2014/main" xmlns="" id="{81AEE235-71E8-564F-B2FF-2C35AC1E41F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29" name="Groupe 828">
                <a:extLst>
                  <a:ext uri="{FF2B5EF4-FFF2-40B4-BE49-F238E27FC236}">
                    <a16:creationId xmlns:a16="http://schemas.microsoft.com/office/drawing/2014/main" xmlns="" id="{3BBCD0D0-CF26-2B44-B39B-711F0BFF2F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30" name="Rectangle 829">
                  <a:extLst>
                    <a:ext uri="{FF2B5EF4-FFF2-40B4-BE49-F238E27FC236}">
                      <a16:creationId xmlns:a16="http://schemas.microsoft.com/office/drawing/2014/main" xmlns="" id="{1E079581-8E8C-1240-B9C6-9F60CF45FE7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1" name="Rectangle 830">
                  <a:extLst>
                    <a:ext uri="{FF2B5EF4-FFF2-40B4-BE49-F238E27FC236}">
                      <a16:creationId xmlns:a16="http://schemas.microsoft.com/office/drawing/2014/main" xmlns="" id="{CABC6D29-71B2-7B41-9351-4511E3112C7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72" name="Groupe 571">
              <a:extLst>
                <a:ext uri="{FF2B5EF4-FFF2-40B4-BE49-F238E27FC236}">
                  <a16:creationId xmlns:a16="http://schemas.microsoft.com/office/drawing/2014/main" xmlns="" id="{F5222EB0-991B-1E40-ADFB-2B38082C5F6F}"/>
                </a:ext>
              </a:extLst>
            </p:cNvPr>
            <p:cNvGrpSpPr/>
            <p:nvPr/>
          </p:nvGrpSpPr>
          <p:grpSpPr>
            <a:xfrm>
              <a:off x="8388238" y="2277690"/>
              <a:ext cx="2975432" cy="311444"/>
              <a:chOff x="4756036" y="1457591"/>
              <a:chExt cx="2975432" cy="311444"/>
            </a:xfrm>
          </p:grpSpPr>
          <p:grpSp>
            <p:nvGrpSpPr>
              <p:cNvPr id="790" name="Groupe 789">
                <a:extLst>
                  <a:ext uri="{FF2B5EF4-FFF2-40B4-BE49-F238E27FC236}">
                    <a16:creationId xmlns:a16="http://schemas.microsoft.com/office/drawing/2014/main" xmlns="" id="{A64843AA-E85B-D247-99E6-73DCB9F7AF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xmlns="" id="{E86DF157-0783-1B42-84BB-D7CFA3DDA7A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9" name="Rectangle 818">
                  <a:extLst>
                    <a:ext uri="{FF2B5EF4-FFF2-40B4-BE49-F238E27FC236}">
                      <a16:creationId xmlns:a16="http://schemas.microsoft.com/office/drawing/2014/main" xmlns="" id="{07A983C9-AAE3-AE49-A7CA-E0FC1EF3B9D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1" name="Groupe 790">
                <a:extLst>
                  <a:ext uri="{FF2B5EF4-FFF2-40B4-BE49-F238E27FC236}">
                    <a16:creationId xmlns:a16="http://schemas.microsoft.com/office/drawing/2014/main" xmlns="" id="{8FD5BBE1-3071-5A47-9529-DEE1F4E3F7D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16" name="Rectangle 815">
                  <a:extLst>
                    <a:ext uri="{FF2B5EF4-FFF2-40B4-BE49-F238E27FC236}">
                      <a16:creationId xmlns:a16="http://schemas.microsoft.com/office/drawing/2014/main" xmlns="" id="{16FD0885-F905-2442-B3B8-FB1FECE7DF60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xmlns="" id="{9D91CB42-63A2-8743-BC43-1CACB425C66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2" name="Groupe 791">
                <a:extLst>
                  <a:ext uri="{FF2B5EF4-FFF2-40B4-BE49-F238E27FC236}">
                    <a16:creationId xmlns:a16="http://schemas.microsoft.com/office/drawing/2014/main" xmlns="" id="{53F527D5-A1EB-CF47-8E1F-4ED876F9E40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xmlns="" id="{5BC21B64-21C5-5F46-BBA9-B8E6111F4DF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xmlns="" id="{6DFE77AD-63DD-1343-94EB-BE8A18BBF43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3" name="Groupe 792">
                <a:extLst>
                  <a:ext uri="{FF2B5EF4-FFF2-40B4-BE49-F238E27FC236}">
                    <a16:creationId xmlns:a16="http://schemas.microsoft.com/office/drawing/2014/main" xmlns="" id="{CB1324AC-A009-F640-9B63-FDFC337E3C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12" name="Rectangle 811">
                  <a:extLst>
                    <a:ext uri="{FF2B5EF4-FFF2-40B4-BE49-F238E27FC236}">
                      <a16:creationId xmlns:a16="http://schemas.microsoft.com/office/drawing/2014/main" xmlns="" id="{B2749019-754B-6040-9A1C-1CE4253A0A5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xmlns="" id="{18E87B9E-718D-3841-8AB9-4D69105D097D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4" name="Groupe 793">
                <a:extLst>
                  <a:ext uri="{FF2B5EF4-FFF2-40B4-BE49-F238E27FC236}">
                    <a16:creationId xmlns:a16="http://schemas.microsoft.com/office/drawing/2014/main" xmlns="" id="{5973A9DB-6841-FC49-9125-918C5A9982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xmlns="" id="{4BD6471C-C3A8-7F4B-955B-30DAB102353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xmlns="" id="{9D37A2BE-28E1-F348-97C5-B9AAEFD2A86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5" name="Groupe 794">
                <a:extLst>
                  <a:ext uri="{FF2B5EF4-FFF2-40B4-BE49-F238E27FC236}">
                    <a16:creationId xmlns:a16="http://schemas.microsoft.com/office/drawing/2014/main" xmlns="" id="{EF7A2C64-B5C7-2045-B9FE-BBBC94985B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08" name="Rectangle 807">
                  <a:extLst>
                    <a:ext uri="{FF2B5EF4-FFF2-40B4-BE49-F238E27FC236}">
                      <a16:creationId xmlns:a16="http://schemas.microsoft.com/office/drawing/2014/main" xmlns="" id="{BC97A15F-8C64-B844-81B4-FBE19DBA657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9" name="Rectangle 808">
                  <a:extLst>
                    <a:ext uri="{FF2B5EF4-FFF2-40B4-BE49-F238E27FC236}">
                      <a16:creationId xmlns:a16="http://schemas.microsoft.com/office/drawing/2014/main" xmlns="" id="{D962497D-BB5C-9E40-8119-A2039DB99C8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6" name="Groupe 795">
                <a:extLst>
                  <a:ext uri="{FF2B5EF4-FFF2-40B4-BE49-F238E27FC236}">
                    <a16:creationId xmlns:a16="http://schemas.microsoft.com/office/drawing/2014/main" xmlns="" id="{1FB26BA1-0FAC-BC4D-AB92-F8A8BD40877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06" name="Rectangle 805">
                  <a:extLst>
                    <a:ext uri="{FF2B5EF4-FFF2-40B4-BE49-F238E27FC236}">
                      <a16:creationId xmlns:a16="http://schemas.microsoft.com/office/drawing/2014/main" xmlns="" id="{D92EA8DF-5D05-944E-8B21-9F5FB0D0D37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7" name="Rectangle 806">
                  <a:extLst>
                    <a:ext uri="{FF2B5EF4-FFF2-40B4-BE49-F238E27FC236}">
                      <a16:creationId xmlns:a16="http://schemas.microsoft.com/office/drawing/2014/main" xmlns="" id="{1D873C03-5E23-ED41-A6AE-B86447C7673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7" name="Groupe 796">
                <a:extLst>
                  <a:ext uri="{FF2B5EF4-FFF2-40B4-BE49-F238E27FC236}">
                    <a16:creationId xmlns:a16="http://schemas.microsoft.com/office/drawing/2014/main" xmlns="" id="{4EDC6B79-EA27-8F44-AD29-7436DE62232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04" name="Rectangle 803">
                  <a:extLst>
                    <a:ext uri="{FF2B5EF4-FFF2-40B4-BE49-F238E27FC236}">
                      <a16:creationId xmlns:a16="http://schemas.microsoft.com/office/drawing/2014/main" xmlns="" id="{A4B695E1-6907-2B41-B78F-38B9DB62D7A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5" name="Rectangle 804">
                  <a:extLst>
                    <a:ext uri="{FF2B5EF4-FFF2-40B4-BE49-F238E27FC236}">
                      <a16:creationId xmlns:a16="http://schemas.microsoft.com/office/drawing/2014/main" xmlns="" id="{BFBD4611-F156-394B-8746-F8A84C3FBA6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8" name="Groupe 797">
                <a:extLst>
                  <a:ext uri="{FF2B5EF4-FFF2-40B4-BE49-F238E27FC236}">
                    <a16:creationId xmlns:a16="http://schemas.microsoft.com/office/drawing/2014/main" xmlns="" id="{85D0A143-2A1B-2345-AC33-B63C623A44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02" name="Rectangle 801">
                  <a:extLst>
                    <a:ext uri="{FF2B5EF4-FFF2-40B4-BE49-F238E27FC236}">
                      <a16:creationId xmlns:a16="http://schemas.microsoft.com/office/drawing/2014/main" xmlns="" id="{856AAC7B-B060-CE4E-954F-DDE8C0D9374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3" name="Rectangle 802">
                  <a:extLst>
                    <a:ext uri="{FF2B5EF4-FFF2-40B4-BE49-F238E27FC236}">
                      <a16:creationId xmlns:a16="http://schemas.microsoft.com/office/drawing/2014/main" xmlns="" id="{679CAA3A-42E7-F041-A546-940A7CDD75F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99" name="Groupe 798">
                <a:extLst>
                  <a:ext uri="{FF2B5EF4-FFF2-40B4-BE49-F238E27FC236}">
                    <a16:creationId xmlns:a16="http://schemas.microsoft.com/office/drawing/2014/main" xmlns="" id="{9445FF67-8B4B-2945-8074-A02C4B79739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800" name="Rectangle 799">
                  <a:extLst>
                    <a:ext uri="{FF2B5EF4-FFF2-40B4-BE49-F238E27FC236}">
                      <a16:creationId xmlns:a16="http://schemas.microsoft.com/office/drawing/2014/main" xmlns="" id="{97F081EF-A9A9-F04B-918A-97263BB7508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1" name="Rectangle 800">
                  <a:extLst>
                    <a:ext uri="{FF2B5EF4-FFF2-40B4-BE49-F238E27FC236}">
                      <a16:creationId xmlns:a16="http://schemas.microsoft.com/office/drawing/2014/main" xmlns="" id="{9CAC9DA8-837E-754F-877F-A4E0666D51B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73" name="Groupe 572">
              <a:extLst>
                <a:ext uri="{FF2B5EF4-FFF2-40B4-BE49-F238E27FC236}">
                  <a16:creationId xmlns:a16="http://schemas.microsoft.com/office/drawing/2014/main" xmlns="" id="{4FAE6DD3-F6F3-E04C-B42C-0C7D494D3B9A}"/>
                </a:ext>
              </a:extLst>
            </p:cNvPr>
            <p:cNvGrpSpPr/>
            <p:nvPr/>
          </p:nvGrpSpPr>
          <p:grpSpPr>
            <a:xfrm>
              <a:off x="8388238" y="2689178"/>
              <a:ext cx="2975432" cy="311444"/>
              <a:chOff x="4756036" y="1457591"/>
              <a:chExt cx="2975432" cy="311444"/>
            </a:xfrm>
          </p:grpSpPr>
          <p:grpSp>
            <p:nvGrpSpPr>
              <p:cNvPr id="760" name="Groupe 759">
                <a:extLst>
                  <a:ext uri="{FF2B5EF4-FFF2-40B4-BE49-F238E27FC236}">
                    <a16:creationId xmlns:a16="http://schemas.microsoft.com/office/drawing/2014/main" xmlns="" id="{9E5EA987-48B9-6842-9D3C-56E44D3FCB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88" name="Rectangle 787">
                  <a:extLst>
                    <a:ext uri="{FF2B5EF4-FFF2-40B4-BE49-F238E27FC236}">
                      <a16:creationId xmlns:a16="http://schemas.microsoft.com/office/drawing/2014/main" xmlns="" id="{44F88A1B-C871-164D-AA9C-FAB78BDB610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9" name="Rectangle 788">
                  <a:extLst>
                    <a:ext uri="{FF2B5EF4-FFF2-40B4-BE49-F238E27FC236}">
                      <a16:creationId xmlns:a16="http://schemas.microsoft.com/office/drawing/2014/main" xmlns="" id="{5D76AC9D-1987-FA40-BEF1-D404FEA5839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1" name="Groupe 760">
                <a:extLst>
                  <a:ext uri="{FF2B5EF4-FFF2-40B4-BE49-F238E27FC236}">
                    <a16:creationId xmlns:a16="http://schemas.microsoft.com/office/drawing/2014/main" xmlns="" id="{0AE3936D-D377-4C4F-A22C-7F4FB8A0D3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86" name="Rectangle 785">
                  <a:extLst>
                    <a:ext uri="{FF2B5EF4-FFF2-40B4-BE49-F238E27FC236}">
                      <a16:creationId xmlns:a16="http://schemas.microsoft.com/office/drawing/2014/main" xmlns="" id="{4506EEA5-F9CA-244E-B76F-A167297CD6FA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7" name="Rectangle 786">
                  <a:extLst>
                    <a:ext uri="{FF2B5EF4-FFF2-40B4-BE49-F238E27FC236}">
                      <a16:creationId xmlns:a16="http://schemas.microsoft.com/office/drawing/2014/main" xmlns="" id="{DB148102-5FDD-6B41-B48B-2D22772FC35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2" name="Groupe 761">
                <a:extLst>
                  <a:ext uri="{FF2B5EF4-FFF2-40B4-BE49-F238E27FC236}">
                    <a16:creationId xmlns:a16="http://schemas.microsoft.com/office/drawing/2014/main" xmlns="" id="{89413FEA-878C-A24A-B8F5-3F9DBF209B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xmlns="" id="{21D52AB5-5837-6E40-8A4B-4C79902B793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5" name="Rectangle 784">
                  <a:extLst>
                    <a:ext uri="{FF2B5EF4-FFF2-40B4-BE49-F238E27FC236}">
                      <a16:creationId xmlns:a16="http://schemas.microsoft.com/office/drawing/2014/main" xmlns="" id="{17AFB633-40A3-8E4B-AB99-C3FF8DFF325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3" name="Groupe 762">
                <a:extLst>
                  <a:ext uri="{FF2B5EF4-FFF2-40B4-BE49-F238E27FC236}">
                    <a16:creationId xmlns:a16="http://schemas.microsoft.com/office/drawing/2014/main" xmlns="" id="{F664C76B-CB43-F44F-A961-89160CC302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xmlns="" id="{45E3E60B-E115-6245-A687-A7844B4949F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xmlns="" id="{3B22C01B-1BB9-AE42-9D68-719D76F169A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4" name="Groupe 763">
                <a:extLst>
                  <a:ext uri="{FF2B5EF4-FFF2-40B4-BE49-F238E27FC236}">
                    <a16:creationId xmlns:a16="http://schemas.microsoft.com/office/drawing/2014/main" xmlns="" id="{E2869E62-5208-A44B-AB76-991AE9C2BA6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xmlns="" id="{CA400AF0-7650-0646-A065-BF6DE1A1D45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xmlns="" id="{6324D269-D72C-134E-A7E6-477E0000647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5" name="Groupe 764">
                <a:extLst>
                  <a:ext uri="{FF2B5EF4-FFF2-40B4-BE49-F238E27FC236}">
                    <a16:creationId xmlns:a16="http://schemas.microsoft.com/office/drawing/2014/main" xmlns="" id="{D0CE1FDA-FAEA-AE4A-9AAD-2A3E3127C1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xmlns="" id="{6D81D979-2457-BE45-AC30-A19035A00A9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xmlns="" id="{7803CC34-BB50-FF47-B617-82CEC028E77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6" name="Groupe 765">
                <a:extLst>
                  <a:ext uri="{FF2B5EF4-FFF2-40B4-BE49-F238E27FC236}">
                    <a16:creationId xmlns:a16="http://schemas.microsoft.com/office/drawing/2014/main" xmlns="" id="{63448872-128F-944F-810D-8A213BAA2A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76" name="Rectangle 775">
                  <a:extLst>
                    <a:ext uri="{FF2B5EF4-FFF2-40B4-BE49-F238E27FC236}">
                      <a16:creationId xmlns:a16="http://schemas.microsoft.com/office/drawing/2014/main" xmlns="" id="{80E2D2B5-4BB6-1D4C-A320-4EFA43408DD3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xmlns="" id="{E1760CFE-01CF-2341-9B35-DEC41A2F41AE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7" name="Groupe 766">
                <a:extLst>
                  <a:ext uri="{FF2B5EF4-FFF2-40B4-BE49-F238E27FC236}">
                    <a16:creationId xmlns:a16="http://schemas.microsoft.com/office/drawing/2014/main" xmlns="" id="{70EDD838-FEED-5D4C-8CDA-62DB610AE75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xmlns="" id="{3CCCE57B-95EC-BD41-9E99-487D07B6808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xmlns="" id="{5A3E2838-CA19-FC42-9412-664CEFDF0AA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8" name="Groupe 767">
                <a:extLst>
                  <a:ext uri="{FF2B5EF4-FFF2-40B4-BE49-F238E27FC236}">
                    <a16:creationId xmlns:a16="http://schemas.microsoft.com/office/drawing/2014/main" xmlns="" id="{C0138713-AF3C-7248-9790-CAE39E5702E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72" name="Rectangle 771">
                  <a:extLst>
                    <a:ext uri="{FF2B5EF4-FFF2-40B4-BE49-F238E27FC236}">
                      <a16:creationId xmlns:a16="http://schemas.microsoft.com/office/drawing/2014/main" xmlns="" id="{0848C21D-F98F-AD43-8B70-64DEAF9834B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xmlns="" id="{1136F16A-F4C3-9F41-82CB-734D19BC4A9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69" name="Groupe 768">
                <a:extLst>
                  <a:ext uri="{FF2B5EF4-FFF2-40B4-BE49-F238E27FC236}">
                    <a16:creationId xmlns:a16="http://schemas.microsoft.com/office/drawing/2014/main" xmlns="" id="{E2D8FA0D-840F-374C-B832-D4BB9057D9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xmlns="" id="{9FC20FA4-8FA1-A547-9E8B-0193873602E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xmlns="" id="{6972C9BE-7340-9B4E-B9E4-B0FB392DA238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74" name="Groupe 573">
              <a:extLst>
                <a:ext uri="{FF2B5EF4-FFF2-40B4-BE49-F238E27FC236}">
                  <a16:creationId xmlns:a16="http://schemas.microsoft.com/office/drawing/2014/main" xmlns="" id="{F9482E4F-9AA9-BF46-BC4C-E5F7715E9CAF}"/>
                </a:ext>
              </a:extLst>
            </p:cNvPr>
            <p:cNvGrpSpPr/>
            <p:nvPr/>
          </p:nvGrpSpPr>
          <p:grpSpPr>
            <a:xfrm>
              <a:off x="8388238" y="3103605"/>
              <a:ext cx="2975432" cy="311444"/>
              <a:chOff x="4756036" y="1457591"/>
              <a:chExt cx="2975432" cy="311444"/>
            </a:xfrm>
          </p:grpSpPr>
          <p:grpSp>
            <p:nvGrpSpPr>
              <p:cNvPr id="730" name="Groupe 729">
                <a:extLst>
                  <a:ext uri="{FF2B5EF4-FFF2-40B4-BE49-F238E27FC236}">
                    <a16:creationId xmlns:a16="http://schemas.microsoft.com/office/drawing/2014/main" xmlns="" id="{8507D6BC-675B-D948-8195-A30FF6EF49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58" name="Rectangle 757">
                  <a:extLst>
                    <a:ext uri="{FF2B5EF4-FFF2-40B4-BE49-F238E27FC236}">
                      <a16:creationId xmlns:a16="http://schemas.microsoft.com/office/drawing/2014/main" xmlns="" id="{7091C7B2-E0A7-5E42-9499-429AAC4FFAEE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9" name="Rectangle 758">
                  <a:extLst>
                    <a:ext uri="{FF2B5EF4-FFF2-40B4-BE49-F238E27FC236}">
                      <a16:creationId xmlns:a16="http://schemas.microsoft.com/office/drawing/2014/main" xmlns="" id="{066F9DEE-AB8D-3D46-A894-4381DFB9379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1" name="Groupe 730">
                <a:extLst>
                  <a:ext uri="{FF2B5EF4-FFF2-40B4-BE49-F238E27FC236}">
                    <a16:creationId xmlns:a16="http://schemas.microsoft.com/office/drawing/2014/main" xmlns="" id="{762ADCF5-FB80-874F-B808-0258DE32BBD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56" name="Rectangle 755">
                  <a:extLst>
                    <a:ext uri="{FF2B5EF4-FFF2-40B4-BE49-F238E27FC236}">
                      <a16:creationId xmlns:a16="http://schemas.microsoft.com/office/drawing/2014/main" xmlns="" id="{E997CF34-C452-FE4B-93E1-5BB7B17C383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7" name="Rectangle 756">
                  <a:extLst>
                    <a:ext uri="{FF2B5EF4-FFF2-40B4-BE49-F238E27FC236}">
                      <a16:creationId xmlns:a16="http://schemas.microsoft.com/office/drawing/2014/main" xmlns="" id="{C4AA3525-E98C-D349-8CF2-CFE421EA6A22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2" name="Groupe 731">
                <a:extLst>
                  <a:ext uri="{FF2B5EF4-FFF2-40B4-BE49-F238E27FC236}">
                    <a16:creationId xmlns:a16="http://schemas.microsoft.com/office/drawing/2014/main" xmlns="" id="{56677F17-C136-0142-9FF6-F86EEA5D29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54" name="Rectangle 753">
                  <a:extLst>
                    <a:ext uri="{FF2B5EF4-FFF2-40B4-BE49-F238E27FC236}">
                      <a16:creationId xmlns:a16="http://schemas.microsoft.com/office/drawing/2014/main" xmlns="" id="{475C1695-99A7-D340-BAF2-BE75F037A3E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5" name="Rectangle 754">
                  <a:extLst>
                    <a:ext uri="{FF2B5EF4-FFF2-40B4-BE49-F238E27FC236}">
                      <a16:creationId xmlns:a16="http://schemas.microsoft.com/office/drawing/2014/main" xmlns="" id="{B576ED81-9E83-3B4C-8C7D-C9C98C4CD4C7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3" name="Groupe 732">
                <a:extLst>
                  <a:ext uri="{FF2B5EF4-FFF2-40B4-BE49-F238E27FC236}">
                    <a16:creationId xmlns:a16="http://schemas.microsoft.com/office/drawing/2014/main" xmlns="" id="{44D3B732-5D34-2748-A631-41541379AE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52" name="Rectangle 751">
                  <a:extLst>
                    <a:ext uri="{FF2B5EF4-FFF2-40B4-BE49-F238E27FC236}">
                      <a16:creationId xmlns:a16="http://schemas.microsoft.com/office/drawing/2014/main" xmlns="" id="{BC7138FF-8174-184E-A779-0C903F9DE71B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3" name="Rectangle 752">
                  <a:extLst>
                    <a:ext uri="{FF2B5EF4-FFF2-40B4-BE49-F238E27FC236}">
                      <a16:creationId xmlns:a16="http://schemas.microsoft.com/office/drawing/2014/main" xmlns="" id="{4D99E894-7DA2-FA41-90F7-F775F3E97320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4" name="Groupe 733">
                <a:extLst>
                  <a:ext uri="{FF2B5EF4-FFF2-40B4-BE49-F238E27FC236}">
                    <a16:creationId xmlns:a16="http://schemas.microsoft.com/office/drawing/2014/main" xmlns="" id="{C44BA804-3AB6-B947-92EB-7B8B96EC4F9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50" name="Rectangle 749">
                  <a:extLst>
                    <a:ext uri="{FF2B5EF4-FFF2-40B4-BE49-F238E27FC236}">
                      <a16:creationId xmlns:a16="http://schemas.microsoft.com/office/drawing/2014/main" xmlns="" id="{5BC4A85D-8769-2744-8FDA-D8798F83F43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1" name="Rectangle 750">
                  <a:extLst>
                    <a:ext uri="{FF2B5EF4-FFF2-40B4-BE49-F238E27FC236}">
                      <a16:creationId xmlns:a16="http://schemas.microsoft.com/office/drawing/2014/main" xmlns="" id="{E61A0799-E1BA-534B-906B-045AB735247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5" name="Groupe 734">
                <a:extLst>
                  <a:ext uri="{FF2B5EF4-FFF2-40B4-BE49-F238E27FC236}">
                    <a16:creationId xmlns:a16="http://schemas.microsoft.com/office/drawing/2014/main" xmlns="" id="{BA3F0DB2-FF31-1F48-A92B-3B8065D474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48" name="Rectangle 747">
                  <a:extLst>
                    <a:ext uri="{FF2B5EF4-FFF2-40B4-BE49-F238E27FC236}">
                      <a16:creationId xmlns:a16="http://schemas.microsoft.com/office/drawing/2014/main" xmlns="" id="{5D46B926-7035-B343-AECF-8F9A9F7ABAF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9" name="Rectangle 748">
                  <a:extLst>
                    <a:ext uri="{FF2B5EF4-FFF2-40B4-BE49-F238E27FC236}">
                      <a16:creationId xmlns:a16="http://schemas.microsoft.com/office/drawing/2014/main" xmlns="" id="{D563AE8F-4EED-0946-8B59-C6349CA2D43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6" name="Groupe 735">
                <a:extLst>
                  <a:ext uri="{FF2B5EF4-FFF2-40B4-BE49-F238E27FC236}">
                    <a16:creationId xmlns:a16="http://schemas.microsoft.com/office/drawing/2014/main" xmlns="" id="{302E5030-BC71-934B-843B-3EE9846A0A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xmlns="" id="{B9325BB1-FFF7-2742-8CB9-B25D8B7C057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xmlns="" id="{862F6488-E714-6242-8445-C015CBB1A67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7" name="Groupe 736">
                <a:extLst>
                  <a:ext uri="{FF2B5EF4-FFF2-40B4-BE49-F238E27FC236}">
                    <a16:creationId xmlns:a16="http://schemas.microsoft.com/office/drawing/2014/main" xmlns="" id="{5CF2949B-8E0F-5648-9590-DD1E9342C3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44" name="Rectangle 743">
                  <a:extLst>
                    <a:ext uri="{FF2B5EF4-FFF2-40B4-BE49-F238E27FC236}">
                      <a16:creationId xmlns:a16="http://schemas.microsoft.com/office/drawing/2014/main" xmlns="" id="{0824EF19-8A83-0D47-8B6E-88AD36AE85E2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5" name="Rectangle 744">
                  <a:extLst>
                    <a:ext uri="{FF2B5EF4-FFF2-40B4-BE49-F238E27FC236}">
                      <a16:creationId xmlns:a16="http://schemas.microsoft.com/office/drawing/2014/main" xmlns="" id="{1E4165D9-6DD6-314A-B89D-A3FEC372A17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8" name="Groupe 737">
                <a:extLst>
                  <a:ext uri="{FF2B5EF4-FFF2-40B4-BE49-F238E27FC236}">
                    <a16:creationId xmlns:a16="http://schemas.microsoft.com/office/drawing/2014/main" xmlns="" id="{E18CD72F-6395-754A-8ACD-97AD639DF3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42" name="Rectangle 741">
                  <a:extLst>
                    <a:ext uri="{FF2B5EF4-FFF2-40B4-BE49-F238E27FC236}">
                      <a16:creationId xmlns:a16="http://schemas.microsoft.com/office/drawing/2014/main" xmlns="" id="{283FA342-957B-B24E-BBC9-AEC213601545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3" name="Rectangle 742">
                  <a:extLst>
                    <a:ext uri="{FF2B5EF4-FFF2-40B4-BE49-F238E27FC236}">
                      <a16:creationId xmlns:a16="http://schemas.microsoft.com/office/drawing/2014/main" xmlns="" id="{D9D467E6-6682-BD44-9696-97FD535D3471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39" name="Groupe 738">
                <a:extLst>
                  <a:ext uri="{FF2B5EF4-FFF2-40B4-BE49-F238E27FC236}">
                    <a16:creationId xmlns:a16="http://schemas.microsoft.com/office/drawing/2014/main" xmlns="" id="{DFE29826-DECD-D14F-9BE1-FAB82A2EBB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xmlns="" id="{3175F3EE-6112-B54E-8DF8-7AFB825C756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1" name="Rectangle 740">
                  <a:extLst>
                    <a:ext uri="{FF2B5EF4-FFF2-40B4-BE49-F238E27FC236}">
                      <a16:creationId xmlns:a16="http://schemas.microsoft.com/office/drawing/2014/main" xmlns="" id="{D6C19638-5B12-C644-83A7-2604D1C2E1A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75" name="Groupe 574">
              <a:extLst>
                <a:ext uri="{FF2B5EF4-FFF2-40B4-BE49-F238E27FC236}">
                  <a16:creationId xmlns:a16="http://schemas.microsoft.com/office/drawing/2014/main" xmlns="" id="{86D8CC41-47E2-484C-90E0-0B26E2E64EE1}"/>
                </a:ext>
              </a:extLst>
            </p:cNvPr>
            <p:cNvGrpSpPr/>
            <p:nvPr/>
          </p:nvGrpSpPr>
          <p:grpSpPr>
            <a:xfrm>
              <a:off x="8388238" y="3500884"/>
              <a:ext cx="2975432" cy="311444"/>
              <a:chOff x="4756036" y="1457591"/>
              <a:chExt cx="2975432" cy="311444"/>
            </a:xfrm>
          </p:grpSpPr>
          <p:grpSp>
            <p:nvGrpSpPr>
              <p:cNvPr id="700" name="Groupe 699">
                <a:extLst>
                  <a:ext uri="{FF2B5EF4-FFF2-40B4-BE49-F238E27FC236}">
                    <a16:creationId xmlns:a16="http://schemas.microsoft.com/office/drawing/2014/main" xmlns="" id="{019AD14E-0F4C-A743-BC22-4F33545870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560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28" name="Rectangle 727">
                  <a:extLst>
                    <a:ext uri="{FF2B5EF4-FFF2-40B4-BE49-F238E27FC236}">
                      <a16:creationId xmlns:a16="http://schemas.microsoft.com/office/drawing/2014/main" xmlns="" id="{EBD231C3-81C5-904F-A013-1AA9D40CA75D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9" name="Rectangle 728">
                  <a:extLst>
                    <a:ext uri="{FF2B5EF4-FFF2-40B4-BE49-F238E27FC236}">
                      <a16:creationId xmlns:a16="http://schemas.microsoft.com/office/drawing/2014/main" xmlns="" id="{9796FB02-C853-CA4D-AD5A-080129B00BF4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1" name="Groupe 700">
                <a:extLst>
                  <a:ext uri="{FF2B5EF4-FFF2-40B4-BE49-F238E27FC236}">
                    <a16:creationId xmlns:a16="http://schemas.microsoft.com/office/drawing/2014/main" xmlns="" id="{B401268B-446E-1648-B6D7-379A97F19C1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0836" y="1461590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26" name="Rectangle 725">
                  <a:extLst>
                    <a:ext uri="{FF2B5EF4-FFF2-40B4-BE49-F238E27FC236}">
                      <a16:creationId xmlns:a16="http://schemas.microsoft.com/office/drawing/2014/main" xmlns="" id="{FFF64996-56C3-2B4E-9337-F3E981F6E657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7" name="Rectangle 726">
                  <a:extLst>
                    <a:ext uri="{FF2B5EF4-FFF2-40B4-BE49-F238E27FC236}">
                      <a16:creationId xmlns:a16="http://schemas.microsoft.com/office/drawing/2014/main" xmlns="" id="{0961CEFB-E18F-AF4C-8AD1-E9C691C00B76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2" name="Groupe 701">
                <a:extLst>
                  <a:ext uri="{FF2B5EF4-FFF2-40B4-BE49-F238E27FC236}">
                    <a16:creationId xmlns:a16="http://schemas.microsoft.com/office/drawing/2014/main" xmlns="" id="{F04DBC23-0813-C14A-9383-9F4346E3F6B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65636" y="1459338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24" name="Rectangle 723">
                  <a:extLst>
                    <a:ext uri="{FF2B5EF4-FFF2-40B4-BE49-F238E27FC236}">
                      <a16:creationId xmlns:a16="http://schemas.microsoft.com/office/drawing/2014/main" xmlns="" id="{3C623678-14CE-044C-AB89-7A19B831195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5" name="Rectangle 724">
                  <a:extLst>
                    <a:ext uri="{FF2B5EF4-FFF2-40B4-BE49-F238E27FC236}">
                      <a16:creationId xmlns:a16="http://schemas.microsoft.com/office/drawing/2014/main" xmlns="" id="{F01820FE-4960-EF44-9020-6B9BCA072AEC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3" name="Groupe 702">
                <a:extLst>
                  <a:ext uri="{FF2B5EF4-FFF2-40B4-BE49-F238E27FC236}">
                    <a16:creationId xmlns:a16="http://schemas.microsoft.com/office/drawing/2014/main" xmlns="" id="{E418DED0-7A9D-DD46-82AD-A86B1815AB4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727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22" name="Rectangle 721">
                  <a:extLst>
                    <a:ext uri="{FF2B5EF4-FFF2-40B4-BE49-F238E27FC236}">
                      <a16:creationId xmlns:a16="http://schemas.microsoft.com/office/drawing/2014/main" xmlns="" id="{C27C2D9B-C469-7342-9363-76ED11A13218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3" name="Rectangle 722">
                  <a:extLst>
                    <a:ext uri="{FF2B5EF4-FFF2-40B4-BE49-F238E27FC236}">
                      <a16:creationId xmlns:a16="http://schemas.microsoft.com/office/drawing/2014/main" xmlns="" id="{A0DCD7A5-D7A5-2843-9970-A4BAB5F70EB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4" name="Groupe 703">
                <a:extLst>
                  <a:ext uri="{FF2B5EF4-FFF2-40B4-BE49-F238E27FC236}">
                    <a16:creationId xmlns:a16="http://schemas.microsoft.com/office/drawing/2014/main" xmlns="" id="{82100237-8F83-1740-B8DF-6A8DA3EEA8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8420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20" name="Rectangle 719">
                  <a:extLst>
                    <a:ext uri="{FF2B5EF4-FFF2-40B4-BE49-F238E27FC236}">
                      <a16:creationId xmlns:a16="http://schemas.microsoft.com/office/drawing/2014/main" xmlns="" id="{D51EFBF0-D172-7942-A4D0-22EC447C6451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1" name="Rectangle 720">
                  <a:extLst>
                    <a:ext uri="{FF2B5EF4-FFF2-40B4-BE49-F238E27FC236}">
                      <a16:creationId xmlns:a16="http://schemas.microsoft.com/office/drawing/2014/main" xmlns="" id="{4C843BE5-85F5-6547-B874-0323278257F3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5" name="Groupe 704">
                <a:extLst>
                  <a:ext uri="{FF2B5EF4-FFF2-40B4-BE49-F238E27FC236}">
                    <a16:creationId xmlns:a16="http://schemas.microsoft.com/office/drawing/2014/main" xmlns="" id="{66A03AE5-61D5-864E-BFCF-5E652F6119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282309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18" name="Rectangle 717">
                  <a:extLst>
                    <a:ext uri="{FF2B5EF4-FFF2-40B4-BE49-F238E27FC236}">
                      <a16:creationId xmlns:a16="http://schemas.microsoft.com/office/drawing/2014/main" xmlns="" id="{7B59CC14-A5CC-A54E-9569-E54908F522A4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9" name="Rectangle 718">
                  <a:extLst>
                    <a:ext uri="{FF2B5EF4-FFF2-40B4-BE49-F238E27FC236}">
                      <a16:creationId xmlns:a16="http://schemas.microsoft.com/office/drawing/2014/main" xmlns="" id="{F612F37B-234D-7444-BE16-344A1FAA959A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6" name="Groupe 705">
                <a:extLst>
                  <a:ext uri="{FF2B5EF4-FFF2-40B4-BE49-F238E27FC236}">
                    <a16:creationId xmlns:a16="http://schemas.microsoft.com/office/drawing/2014/main" xmlns="" id="{5A6C9DEF-DF15-2046-951B-480E67740F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84690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16" name="Rectangle 715">
                  <a:extLst>
                    <a:ext uri="{FF2B5EF4-FFF2-40B4-BE49-F238E27FC236}">
                      <a16:creationId xmlns:a16="http://schemas.microsoft.com/office/drawing/2014/main" xmlns="" id="{9F48B7C0-2B41-2B4A-AE7B-AD11B6C567F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7" name="Rectangle 716">
                  <a:extLst>
                    <a:ext uri="{FF2B5EF4-FFF2-40B4-BE49-F238E27FC236}">
                      <a16:creationId xmlns:a16="http://schemas.microsoft.com/office/drawing/2014/main" xmlns="" id="{8C880776-C740-D94D-8F49-DE18041ED2A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7" name="Groupe 706">
                <a:extLst>
                  <a:ext uri="{FF2B5EF4-FFF2-40B4-BE49-F238E27FC236}">
                    <a16:creationId xmlns:a16="http://schemas.microsoft.com/office/drawing/2014/main" xmlns="" id="{F12D7576-7C37-B54A-A877-0B34A9BCF9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99391" y="1461983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14" name="Rectangle 713">
                  <a:extLst>
                    <a:ext uri="{FF2B5EF4-FFF2-40B4-BE49-F238E27FC236}">
                      <a16:creationId xmlns:a16="http://schemas.microsoft.com/office/drawing/2014/main" xmlns="" id="{29E5243B-5518-C742-B80E-32DEFF60B746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5" name="Rectangle 714">
                  <a:extLst>
                    <a:ext uri="{FF2B5EF4-FFF2-40B4-BE49-F238E27FC236}">
                      <a16:creationId xmlns:a16="http://schemas.microsoft.com/office/drawing/2014/main" xmlns="" id="{9DC4ED7A-4D21-8D4D-A48C-02A997961F5B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8" name="Groupe 707">
                <a:extLst>
                  <a:ext uri="{FF2B5EF4-FFF2-40B4-BE49-F238E27FC236}">
                    <a16:creationId xmlns:a16="http://schemas.microsoft.com/office/drawing/2014/main" xmlns="" id="{7871395E-273D-9749-9DF7-667E88B437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041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12" name="Rectangle 711">
                  <a:extLst>
                    <a:ext uri="{FF2B5EF4-FFF2-40B4-BE49-F238E27FC236}">
                      <a16:creationId xmlns:a16="http://schemas.microsoft.com/office/drawing/2014/main" xmlns="" id="{F8FD4F93-D711-934E-AFB4-8C2966708DE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3" name="Rectangle 712">
                  <a:extLst>
                    <a:ext uri="{FF2B5EF4-FFF2-40B4-BE49-F238E27FC236}">
                      <a16:creationId xmlns:a16="http://schemas.microsoft.com/office/drawing/2014/main" xmlns="" id="{FA56B476-33DA-DF4E-877B-5E585D20309F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09" name="Groupe 708">
                <a:extLst>
                  <a:ext uri="{FF2B5EF4-FFF2-40B4-BE49-F238E27FC236}">
                    <a16:creationId xmlns:a16="http://schemas.microsoft.com/office/drawing/2014/main" xmlns="" id="{BA8E431A-EA70-794F-A7AE-3F810EFD67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508991" y="1457591"/>
                <a:ext cx="222477" cy="307052"/>
                <a:chOff x="1128713" y="1103905"/>
                <a:chExt cx="1181320" cy="1628775"/>
              </a:xfrm>
            </p:grpSpPr>
            <p:sp>
              <p:nvSpPr>
                <p:cNvPr id="710" name="Rectangle 709">
                  <a:extLst>
                    <a:ext uri="{FF2B5EF4-FFF2-40B4-BE49-F238E27FC236}">
                      <a16:creationId xmlns:a16="http://schemas.microsoft.com/office/drawing/2014/main" xmlns="" id="{62ADA014-9DA5-3F41-B7D1-411729F1D1D9}"/>
                    </a:ext>
                  </a:extLst>
                </p:cNvPr>
                <p:cNvSpPr/>
                <p:nvPr/>
              </p:nvSpPr>
              <p:spPr>
                <a:xfrm>
                  <a:off x="1128713" y="1103905"/>
                  <a:ext cx="928687" cy="162877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11" name="Rectangle 710">
                  <a:extLst>
                    <a:ext uri="{FF2B5EF4-FFF2-40B4-BE49-F238E27FC236}">
                      <a16:creationId xmlns:a16="http://schemas.microsoft.com/office/drawing/2014/main" xmlns="" id="{22538237-5203-A14C-9094-F746114C2F49}"/>
                    </a:ext>
                  </a:extLst>
                </p:cNvPr>
                <p:cNvSpPr/>
                <p:nvPr/>
              </p:nvSpPr>
              <p:spPr>
                <a:xfrm>
                  <a:off x="2057400" y="1103905"/>
                  <a:ext cx="252633" cy="1628775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46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" grpId="0" animBg="1"/>
      <p:bldP spid="884" grpId="0" animBg="1"/>
      <p:bldP spid="883" grpId="0" animBg="1"/>
      <p:bldP spid="882" grpId="0" animBg="1"/>
      <p:bldP spid="881" grpId="0" animBg="1"/>
      <p:bldP spid="8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de 25</a:t>
            </a:r>
            <a:endParaRPr lang="fr-FR" sz="4000" b="1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446944" y="4223021"/>
            <a:ext cx="7298110" cy="584775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+mj-lt"/>
              </a:rPr>
              <a:t>Comment reconnaître un multiple de 25 ? </a:t>
            </a: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xmlns="" id="{3B7D6B26-65EA-6C43-AC88-60A9F359511F}"/>
              </a:ext>
            </a:extLst>
          </p:cNvPr>
          <p:cNvSpPr/>
          <p:nvPr/>
        </p:nvSpPr>
        <p:spPr>
          <a:xfrm>
            <a:off x="3579867" y="1189772"/>
            <a:ext cx="1097982" cy="1387602"/>
          </a:xfrm>
          <a:prstGeom prst="circular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3194BBB-502F-D04E-B5AA-AE1A37D6EDDE}"/>
              </a:ext>
            </a:extLst>
          </p:cNvPr>
          <p:cNvSpPr txBox="1"/>
          <p:nvPr/>
        </p:nvSpPr>
        <p:spPr>
          <a:xfrm>
            <a:off x="4634488" y="1883573"/>
            <a:ext cx="2649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25 cahiers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E94DE5C-D7B3-3A4C-8077-0CE76FAD0CE9}"/>
              </a:ext>
            </a:extLst>
          </p:cNvPr>
          <p:cNvGrpSpPr/>
          <p:nvPr/>
        </p:nvGrpSpPr>
        <p:grpSpPr>
          <a:xfrm>
            <a:off x="1471414" y="926144"/>
            <a:ext cx="1514674" cy="2090484"/>
            <a:chOff x="1471414" y="1033718"/>
            <a:chExt cx="1514674" cy="209048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A3725E7B-BA77-334B-AE57-0C8F51E63758}"/>
                </a:ext>
              </a:extLst>
            </p:cNvPr>
            <p:cNvGrpSpPr/>
            <p:nvPr/>
          </p:nvGrpSpPr>
          <p:grpSpPr>
            <a:xfrm>
              <a:off x="1471414" y="1033718"/>
              <a:ext cx="1514674" cy="2090484"/>
              <a:chOff x="1128713" y="1103905"/>
              <a:chExt cx="1181320" cy="162877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9603AA2-1751-2A4A-8265-47F4FFE75684}"/>
                  </a:ext>
                </a:extLst>
              </p:cNvPr>
              <p:cNvSpPr/>
              <p:nvPr/>
            </p:nvSpPr>
            <p:spPr>
              <a:xfrm>
                <a:off x="1128713" y="1103905"/>
                <a:ext cx="928687" cy="1628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0C08EC03-122A-654E-9930-3CA47781F956}"/>
                  </a:ext>
                </a:extLst>
              </p:cNvPr>
              <p:cNvSpPr/>
              <p:nvPr/>
            </p:nvSpPr>
            <p:spPr>
              <a:xfrm>
                <a:off x="2057400" y="1103905"/>
                <a:ext cx="252633" cy="16287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F8EA49B1-3EAB-FC43-B676-020873EB2A5C}"/>
                </a:ext>
              </a:extLst>
            </p:cNvPr>
            <p:cNvSpPr/>
            <p:nvPr/>
          </p:nvSpPr>
          <p:spPr>
            <a:xfrm>
              <a:off x="2199348" y="1116272"/>
              <a:ext cx="729817" cy="711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3ADEB4-2377-EE44-A55F-584135972481}"/>
                </a:ext>
              </a:extLst>
            </p:cNvPr>
            <p:cNvSpPr/>
            <p:nvPr/>
          </p:nvSpPr>
          <p:spPr>
            <a:xfrm>
              <a:off x="2232465" y="1216336"/>
              <a:ext cx="705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/>
                <a:t>x25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7A7BBEB-0FBC-074D-9A97-C6C64EEABCF3}"/>
              </a:ext>
            </a:extLst>
          </p:cNvPr>
          <p:cNvSpPr txBox="1"/>
          <p:nvPr/>
        </p:nvSpPr>
        <p:spPr>
          <a:xfrm>
            <a:off x="136478" y="3254004"/>
            <a:ext cx="88329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Quantité de cahiers achetés = </a:t>
            </a:r>
            <a:r>
              <a:rPr lang="fr-FR" sz="3200" dirty="0">
                <a:latin typeface="+mj-lt"/>
              </a:rPr>
              <a:t>25</a:t>
            </a:r>
            <a:r>
              <a:rPr lang="fr-FR" sz="2800" dirty="0">
                <a:latin typeface="+mj-lt"/>
              </a:rPr>
              <a:t> x  </a:t>
            </a:r>
            <a:r>
              <a:rPr lang="fr-FR" sz="3200" dirty="0"/>
              <a:t>?</a:t>
            </a:r>
            <a:endParaRPr lang="fr-FR" sz="2800" dirty="0">
              <a:latin typeface="+mj-l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4A4F48AC-C344-A74F-9DE6-5BAA5DF04115}"/>
              </a:ext>
            </a:extLst>
          </p:cNvPr>
          <p:cNvGrpSpPr/>
          <p:nvPr/>
        </p:nvGrpSpPr>
        <p:grpSpPr>
          <a:xfrm>
            <a:off x="8054718" y="3261105"/>
            <a:ext cx="3106847" cy="584775"/>
            <a:chOff x="2137876" y="3952579"/>
            <a:chExt cx="3106847" cy="5847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373EE99-468E-BA4C-8D38-C6D187F816DD}"/>
                </a:ext>
              </a:extLst>
            </p:cNvPr>
            <p:cNvSpPr/>
            <p:nvPr/>
          </p:nvSpPr>
          <p:spPr>
            <a:xfrm>
              <a:off x="2650743" y="3952579"/>
              <a:ext cx="259398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3200" dirty="0">
                  <a:solidFill>
                    <a:srgbClr val="0070C0"/>
                  </a:solidFill>
                </a:rPr>
                <a:t>multiple de 25</a:t>
              </a:r>
            </a:p>
          </p:txBody>
        </p:sp>
        <p:sp>
          <p:nvSpPr>
            <p:cNvPr id="20" name="Flèche vers la droite 19">
              <a:extLst>
                <a:ext uri="{FF2B5EF4-FFF2-40B4-BE49-F238E27FC236}">
                  <a16:creationId xmlns:a16="http://schemas.microsoft.com/office/drawing/2014/main" xmlns="" id="{FC9F999A-6D0E-724D-8E3A-CB59C8706384}"/>
                </a:ext>
              </a:extLst>
            </p:cNvPr>
            <p:cNvSpPr/>
            <p:nvPr/>
          </p:nvSpPr>
          <p:spPr>
            <a:xfrm>
              <a:off x="2137876" y="4080408"/>
              <a:ext cx="476967" cy="3738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ADDCE0B-3392-7443-99A8-D56525C03317}"/>
              </a:ext>
            </a:extLst>
          </p:cNvPr>
          <p:cNvSpPr txBox="1"/>
          <p:nvPr/>
        </p:nvSpPr>
        <p:spPr>
          <a:xfrm>
            <a:off x="1907877" y="5129619"/>
            <a:ext cx="837624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multiple de 25</a:t>
            </a:r>
            <a:r>
              <a:rPr lang="fr-FR" sz="3200" dirty="0"/>
              <a:t> s’il se termine par </a:t>
            </a:r>
            <a:r>
              <a:rPr lang="fr-FR" sz="3200" dirty="0">
                <a:solidFill>
                  <a:srgbClr val="C00000"/>
                </a:solidFill>
              </a:rPr>
              <a:t>00</a:t>
            </a:r>
            <a:r>
              <a:rPr lang="fr-FR" sz="3200" dirty="0">
                <a:solidFill>
                  <a:srgbClr val="002060"/>
                </a:solidFill>
              </a:rPr>
              <a:t>,</a:t>
            </a:r>
            <a:r>
              <a:rPr lang="fr-FR" sz="3200" dirty="0">
                <a:solidFill>
                  <a:srgbClr val="C00000"/>
                </a:solidFill>
              </a:rPr>
              <a:t> 25</a:t>
            </a:r>
            <a:r>
              <a:rPr lang="fr-FR" sz="3200" dirty="0">
                <a:solidFill>
                  <a:srgbClr val="002060"/>
                </a:solidFill>
              </a:rPr>
              <a:t>,</a:t>
            </a:r>
            <a:r>
              <a:rPr lang="fr-FR" sz="3200" dirty="0">
                <a:solidFill>
                  <a:srgbClr val="C00000"/>
                </a:solidFill>
              </a:rPr>
              <a:t> 50</a:t>
            </a:r>
            <a:r>
              <a:rPr lang="fr-FR" sz="3200" dirty="0"/>
              <a:t> ou </a:t>
            </a:r>
            <a:r>
              <a:rPr lang="fr-FR" sz="3200" dirty="0">
                <a:solidFill>
                  <a:srgbClr val="C00000"/>
                </a:solidFill>
              </a:rPr>
              <a:t>75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99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cahiers</a:t>
            </a:r>
            <a:endParaRPr lang="fr-FR" sz="4000" b="1" dirty="0">
              <a:latin typeface="+mn-lt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EB36D28A-F432-3F4F-9300-1D882E6C4FE5}"/>
              </a:ext>
            </a:extLst>
          </p:cNvPr>
          <p:cNvSpPr txBox="1"/>
          <p:nvPr/>
        </p:nvSpPr>
        <p:spPr>
          <a:xfrm>
            <a:off x="2853424" y="3616619"/>
            <a:ext cx="5976800" cy="646331"/>
          </a:xfrm>
          <a:prstGeom prst="rect">
            <a:avLst/>
          </a:prstGeom>
          <a:solidFill>
            <a:srgbClr val="FDE7C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+mj-lt"/>
              </a:rPr>
              <a:t>160 – 225 – 315 – 385 – 410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368992"/>
            <a:ext cx="10905014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/>
              <a:t>La maîtresse a commandé des cahiers pour la rentrée. Ils sont vendus par lot de 25 cahiers. </a:t>
            </a:r>
          </a:p>
          <a:p>
            <a:pPr>
              <a:spcAft>
                <a:spcPts val="1200"/>
              </a:spcAft>
            </a:pPr>
            <a:r>
              <a:rPr lang="fr-FR" sz="2800" dirty="0"/>
              <a:t>Peux-tu reconnaître la quantité de cahiers qu’elle a commandés parmi les nombres suivants ?</a:t>
            </a:r>
          </a:p>
        </p:txBody>
      </p:sp>
      <p:sp>
        <p:nvSpPr>
          <p:cNvPr id="18" name="Rectangle à coins arrondis 3">
            <a:extLst>
              <a:ext uri="{FF2B5EF4-FFF2-40B4-BE49-F238E27FC236}">
                <a16:creationId xmlns:a16="http://schemas.microsoft.com/office/drawing/2014/main" xmlns="" id="{6187FB71-AEFA-BB43-A2F1-A3FCD973ABDA}"/>
              </a:ext>
            </a:extLst>
          </p:cNvPr>
          <p:cNvSpPr/>
          <p:nvPr/>
        </p:nvSpPr>
        <p:spPr>
          <a:xfrm>
            <a:off x="3481843" y="4601233"/>
            <a:ext cx="1436522" cy="707886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rgbClr val="7030A0"/>
                </a:solidFill>
              </a:rPr>
              <a:t>OUI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D80E88F-642F-AE4D-B0DE-5AA0F64EB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181" y="105030"/>
            <a:ext cx="1642232" cy="10948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47F8B4-A529-1A48-94C9-FC8749FFFF23}"/>
              </a:ext>
            </a:extLst>
          </p:cNvPr>
          <p:cNvSpPr/>
          <p:nvPr/>
        </p:nvSpPr>
        <p:spPr>
          <a:xfrm>
            <a:off x="5309638" y="4662788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Combien 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52C590C-F669-4643-AE47-0519385C3293}"/>
              </a:ext>
            </a:extLst>
          </p:cNvPr>
          <p:cNvGrpSpPr/>
          <p:nvPr/>
        </p:nvGrpSpPr>
        <p:grpSpPr>
          <a:xfrm>
            <a:off x="7469468" y="4540839"/>
            <a:ext cx="1303604" cy="749588"/>
            <a:chOff x="7526620" y="4497975"/>
            <a:chExt cx="1303604" cy="914400"/>
          </a:xfrm>
        </p:grpSpPr>
        <p:sp>
          <p:nvSpPr>
            <p:cNvPr id="10" name="Rectangle à coins arrondis 3">
              <a:extLst>
                <a:ext uri="{FF2B5EF4-FFF2-40B4-BE49-F238E27FC236}">
                  <a16:creationId xmlns:a16="http://schemas.microsoft.com/office/drawing/2014/main" xmlns="" id="{C5B11467-4F7A-0F49-A7F3-666CE3B672F8}"/>
                </a:ext>
              </a:extLst>
            </p:cNvPr>
            <p:cNvSpPr/>
            <p:nvPr/>
          </p:nvSpPr>
          <p:spPr>
            <a:xfrm>
              <a:off x="7526621" y="4601232"/>
              <a:ext cx="1303603" cy="7078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000" dirty="0">
                  <a:solidFill>
                    <a:srgbClr val="002060"/>
                  </a:solidFill>
                  <a:latin typeface="+mj-lt"/>
                </a:rPr>
                <a:t>225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xmlns="" id="{CE308EE7-BFC1-E44C-BAF8-37A968ED8415}"/>
                </a:ext>
              </a:extLst>
            </p:cNvPr>
            <p:cNvSpPr/>
            <p:nvPr/>
          </p:nvSpPr>
          <p:spPr>
            <a:xfrm>
              <a:off x="7526620" y="4497975"/>
              <a:ext cx="1303603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206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52586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de 50</a:t>
            </a:r>
            <a:endParaRPr lang="fr-FR" sz="4000" b="1" dirty="0">
              <a:latin typeface="+mn-lt"/>
            </a:endParaRP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xmlns="" id="{3B7D6B26-65EA-6C43-AC88-60A9F359511F}"/>
              </a:ext>
            </a:extLst>
          </p:cNvPr>
          <p:cNvSpPr/>
          <p:nvPr/>
        </p:nvSpPr>
        <p:spPr>
          <a:xfrm>
            <a:off x="3253422" y="1635398"/>
            <a:ext cx="1097982" cy="1387602"/>
          </a:xfrm>
          <a:prstGeom prst="circular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3194BBB-502F-D04E-B5AA-AE1A37D6EDDE}"/>
              </a:ext>
            </a:extLst>
          </p:cNvPr>
          <p:cNvSpPr txBox="1"/>
          <p:nvPr/>
        </p:nvSpPr>
        <p:spPr>
          <a:xfrm>
            <a:off x="5988270" y="2406082"/>
            <a:ext cx="26491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50 enveloppes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22269E1-29AF-DC4B-9324-8C1E1EF9B8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2137" y="2205765"/>
            <a:ext cx="1204337" cy="802891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7F3D5E7D-426B-B542-9F65-8D85077DC21D}"/>
              </a:ext>
            </a:extLst>
          </p:cNvPr>
          <p:cNvGrpSpPr/>
          <p:nvPr/>
        </p:nvGrpSpPr>
        <p:grpSpPr>
          <a:xfrm>
            <a:off x="581846" y="1019259"/>
            <a:ext cx="2380843" cy="2373011"/>
            <a:chOff x="1450723" y="1229027"/>
            <a:chExt cx="2380843" cy="2373011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651184A4-3EE6-3A40-A457-0C44AFF87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723" y="1229027"/>
              <a:ext cx="2380843" cy="237301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D219674-A2D1-294F-8A04-A2604D9B6B91}"/>
                </a:ext>
              </a:extLst>
            </p:cNvPr>
            <p:cNvSpPr/>
            <p:nvPr/>
          </p:nvSpPr>
          <p:spPr>
            <a:xfrm>
              <a:off x="2715784" y="2734761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50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68EBD528-6FED-C947-BDB2-BFCE9F36D338}"/>
              </a:ext>
            </a:extLst>
          </p:cNvPr>
          <p:cNvSpPr txBox="1"/>
          <p:nvPr/>
        </p:nvSpPr>
        <p:spPr>
          <a:xfrm>
            <a:off x="1907877" y="4587437"/>
            <a:ext cx="837624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Un nombre est </a:t>
            </a:r>
            <a:r>
              <a:rPr lang="fr-FR" sz="3200" b="1" dirty="0">
                <a:solidFill>
                  <a:srgbClr val="C00000"/>
                </a:solidFill>
              </a:rPr>
              <a:t>multiple de 50</a:t>
            </a:r>
            <a:r>
              <a:rPr lang="fr-FR" sz="3200" dirty="0"/>
              <a:t> s’il se termine par </a:t>
            </a:r>
            <a:r>
              <a:rPr lang="fr-FR" sz="3200" dirty="0">
                <a:solidFill>
                  <a:srgbClr val="C00000"/>
                </a:solidFill>
              </a:rPr>
              <a:t>00</a:t>
            </a:r>
            <a:r>
              <a:rPr lang="fr-FR" sz="3200" dirty="0"/>
              <a:t> ou </a:t>
            </a:r>
            <a:r>
              <a:rPr lang="fr-FR" sz="3200" dirty="0">
                <a:solidFill>
                  <a:srgbClr val="C00000"/>
                </a:solidFill>
              </a:rPr>
              <a:t>50</a:t>
            </a:r>
            <a:r>
              <a:rPr lang="fr-F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4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19" y="1551782"/>
            <a:ext cx="10460157" cy="4454437"/>
          </a:xfrm>
          <a:prstGeom prst="rect">
            <a:avLst/>
          </a:prstGeom>
          <a:ln>
            <a:noFill/>
          </a:ln>
        </p:spPr>
      </p:pic>
      <p:grpSp>
        <p:nvGrpSpPr>
          <p:cNvPr id="187" name="Group 1"/>
          <p:cNvGrpSpPr/>
          <p:nvPr/>
        </p:nvGrpSpPr>
        <p:grpSpPr>
          <a:xfrm>
            <a:off x="2304597" y="2360294"/>
            <a:ext cx="797192" cy="2957410"/>
            <a:chOff x="1630440" y="1661400"/>
            <a:chExt cx="659160" cy="2445341"/>
          </a:xfrm>
        </p:grpSpPr>
        <p:sp>
          <p:nvSpPr>
            <p:cNvPr id="188" name="CustomShape 2"/>
            <p:cNvSpPr/>
            <p:nvPr/>
          </p:nvSpPr>
          <p:spPr>
            <a:xfrm>
              <a:off x="1630440" y="1661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a.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89" name="CustomShape 3"/>
            <p:cNvSpPr/>
            <p:nvPr/>
          </p:nvSpPr>
          <p:spPr>
            <a:xfrm>
              <a:off x="1630440" y="2138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b.</a:t>
              </a:r>
              <a:endParaRPr lang="fr-FR" sz="3387" spc="-1">
                <a:latin typeface="Arial"/>
              </a:endParaRPr>
            </a:p>
          </p:txBody>
        </p:sp>
        <p:sp>
          <p:nvSpPr>
            <p:cNvPr id="190" name="CustomShape 4"/>
            <p:cNvSpPr/>
            <p:nvPr/>
          </p:nvSpPr>
          <p:spPr>
            <a:xfrm>
              <a:off x="1630440" y="261540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c.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1" name="CustomShape 5"/>
            <p:cNvSpPr/>
            <p:nvPr/>
          </p:nvSpPr>
          <p:spPr>
            <a:xfrm>
              <a:off x="1630440" y="3107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d.</a:t>
              </a:r>
              <a:endParaRPr lang="fr-FR" sz="3387" spc="-1">
                <a:latin typeface="Arial"/>
              </a:endParaRPr>
            </a:p>
          </p:txBody>
        </p:sp>
        <p:sp>
          <p:nvSpPr>
            <p:cNvPr id="192" name="CustomShape 6"/>
            <p:cNvSpPr/>
            <p:nvPr/>
          </p:nvSpPr>
          <p:spPr>
            <a:xfrm>
              <a:off x="1630440" y="358488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e.</a:t>
              </a:r>
              <a:endParaRPr lang="fr-FR" sz="3387" spc="-1" dirty="0">
                <a:latin typeface="Arial"/>
              </a:endParaRPr>
            </a:p>
          </p:txBody>
        </p:sp>
      </p:grpSp>
      <p:grpSp>
        <p:nvGrpSpPr>
          <p:cNvPr id="193" name="Group 7"/>
          <p:cNvGrpSpPr/>
          <p:nvPr/>
        </p:nvGrpSpPr>
        <p:grpSpPr>
          <a:xfrm>
            <a:off x="6189115" y="2356971"/>
            <a:ext cx="797192" cy="2976408"/>
            <a:chOff x="4842360" y="1658652"/>
            <a:chExt cx="659160" cy="2461049"/>
          </a:xfrm>
        </p:grpSpPr>
        <p:sp>
          <p:nvSpPr>
            <p:cNvPr id="194" name="CustomShape 8"/>
            <p:cNvSpPr/>
            <p:nvPr/>
          </p:nvSpPr>
          <p:spPr>
            <a:xfrm>
              <a:off x="4842360" y="1658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f.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5" name="CustomShape 9"/>
            <p:cNvSpPr/>
            <p:nvPr/>
          </p:nvSpPr>
          <p:spPr>
            <a:xfrm>
              <a:off x="4842360" y="2135652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g.</a:t>
              </a:r>
              <a:endParaRPr lang="fr-FR" sz="3387" spc="-1" dirty="0">
                <a:latin typeface="Arial"/>
              </a:endParaRPr>
            </a:p>
          </p:txBody>
        </p:sp>
        <p:sp>
          <p:nvSpPr>
            <p:cNvPr id="196" name="CustomShape 10"/>
            <p:cNvSpPr/>
            <p:nvPr/>
          </p:nvSpPr>
          <p:spPr>
            <a:xfrm>
              <a:off x="4842360" y="262836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h.</a:t>
              </a:r>
              <a:endParaRPr lang="fr-FR" sz="3387" spc="-1">
                <a:latin typeface="Arial"/>
              </a:endParaRPr>
            </a:p>
          </p:txBody>
        </p:sp>
        <p:sp>
          <p:nvSpPr>
            <p:cNvPr id="197" name="CustomShape 11"/>
            <p:cNvSpPr/>
            <p:nvPr/>
          </p:nvSpPr>
          <p:spPr>
            <a:xfrm>
              <a:off x="4842360" y="31064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>
                  <a:solidFill>
                    <a:srgbClr val="000000"/>
                  </a:solidFill>
                  <a:latin typeface="Cursive standard"/>
                  <a:ea typeface="DejaVu Sans"/>
                </a:rPr>
                <a:t>i.</a:t>
              </a:r>
              <a:endParaRPr lang="fr-FR" sz="3387" spc="-1">
                <a:latin typeface="Arial"/>
              </a:endParaRPr>
            </a:p>
          </p:txBody>
        </p:sp>
        <p:sp>
          <p:nvSpPr>
            <p:cNvPr id="198" name="CustomShape 12"/>
            <p:cNvSpPr/>
            <p:nvPr/>
          </p:nvSpPr>
          <p:spPr>
            <a:xfrm>
              <a:off x="4842360" y="3597840"/>
              <a:ext cx="659160" cy="52186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8847" tIns="54423" rIns="108847" bIns="54423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3387" b="1" spc="-1" dirty="0">
                  <a:solidFill>
                    <a:srgbClr val="000000"/>
                  </a:solidFill>
                  <a:latin typeface="Cursive standard"/>
                  <a:ea typeface="DejaVu Sans"/>
                </a:rPr>
                <a:t>j.</a:t>
              </a:r>
              <a:endParaRPr lang="fr-FR" sz="3387" spc="-1" dirty="0">
                <a:latin typeface="Arial"/>
              </a:endParaRPr>
            </a:p>
          </p:txBody>
        </p:sp>
      </p:grpSp>
      <p:sp>
        <p:nvSpPr>
          <p:cNvPr id="16" name="CustomShape 13">
            <a:extLst>
              <a:ext uri="{FF2B5EF4-FFF2-40B4-BE49-F238E27FC236}">
                <a16:creationId xmlns:a16="http://schemas.microsoft.com/office/drawing/2014/main" xmlns="" id="{E5AAA23C-1329-0146-B6EB-122B284DDD04}"/>
              </a:ext>
            </a:extLst>
          </p:cNvPr>
          <p:cNvSpPr/>
          <p:nvPr/>
        </p:nvSpPr>
        <p:spPr>
          <a:xfrm>
            <a:off x="796419" y="508699"/>
            <a:ext cx="10361760" cy="686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47" tIns="54423" rIns="108847" bIns="54423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267" b="1" spc="-1" dirty="0">
                <a:solidFill>
                  <a:srgbClr val="2F5597"/>
                </a:solidFill>
                <a:latin typeface="+mj-lt"/>
              </a:rPr>
              <a:t>Les multiples de 25 et de 50</a:t>
            </a:r>
            <a:endParaRPr lang="fr-FR" sz="4267" b="1" spc="-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7254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</TotalTime>
  <Words>1006</Words>
  <Application>Microsoft Office PowerPoint</Application>
  <PresentationFormat>Personnalisé</PresentationFormat>
  <Paragraphs>278</Paragraphs>
  <Slides>27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Spéciale Calcul mental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8 juin 2020</dc:subject>
  <dc:creator>Marie-France BOULET, CPD et Xavier SORBE, IG</dc:creator>
  <cp:keywords>multiples de 25 et 50, numération et unités de mesure, problèmes de pourcentages</cp:keywords>
  <cp:lastModifiedBy>Xavier SORBE</cp:lastModifiedBy>
  <cp:revision>211</cp:revision>
  <dcterms:created xsi:type="dcterms:W3CDTF">2020-05-08T16:03:50Z</dcterms:created>
  <dcterms:modified xsi:type="dcterms:W3CDTF">2020-05-29T15:14:26Z</dcterms:modified>
</cp:coreProperties>
</file>