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1846" r:id="rId2"/>
    <p:sldId id="1847" r:id="rId3"/>
    <p:sldId id="1848" r:id="rId4"/>
    <p:sldId id="1849" r:id="rId5"/>
    <p:sldId id="1850" r:id="rId6"/>
    <p:sldId id="1851" r:id="rId7"/>
    <p:sldId id="1852" r:id="rId8"/>
    <p:sldId id="1853" r:id="rId9"/>
    <p:sldId id="1854" r:id="rId10"/>
    <p:sldId id="1855" r:id="rId11"/>
    <p:sldId id="1856" r:id="rId12"/>
    <p:sldId id="1857" r:id="rId13"/>
    <p:sldId id="1858" r:id="rId14"/>
    <p:sldId id="1859" r:id="rId15"/>
    <p:sldId id="1860" r:id="rId16"/>
    <p:sldId id="1861" r:id="rId17"/>
    <p:sldId id="1862" r:id="rId18"/>
    <p:sldId id="1863" r:id="rId19"/>
    <p:sldId id="1864" r:id="rId20"/>
    <p:sldId id="1865" r:id="rId21"/>
    <p:sldId id="1866" r:id="rId22"/>
    <p:sldId id="1867" r:id="rId23"/>
    <p:sldId id="1868" r:id="rId24"/>
    <p:sldId id="1869" r:id="rId25"/>
    <p:sldId id="1870" r:id="rId26"/>
    <p:sldId id="1871" r:id="rId27"/>
    <p:sldId id="1872" r:id="rId28"/>
    <p:sldId id="1873" r:id="rId29"/>
    <p:sldId id="1874" r:id="rId30"/>
    <p:sldId id="1875" r:id="rId31"/>
    <p:sldId id="1876" r:id="rId32"/>
    <p:sldId id="187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AFF"/>
    <a:srgbClr val="7CA8EA"/>
    <a:srgbClr val="EA7173"/>
    <a:srgbClr val="EA5D7B"/>
    <a:srgbClr val="FF767B"/>
    <a:srgbClr val="FF8082"/>
    <a:srgbClr val="FF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04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 dirty="0"/>
            <a:t>7 milliards 700 millions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ED7C2F"/>
        </a:solidFill>
      </dgm:spPr>
      <dgm:t>
        <a:bodyPr/>
        <a:lstStyle/>
        <a:p>
          <a:r>
            <a:rPr lang="fr-FR" sz="2400" b="1" dirty="0"/>
            <a:t>700 000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0904E"/>
        </a:solidFill>
      </dgm:spPr>
      <dgm:t>
        <a:bodyPr/>
        <a:lstStyle/>
        <a:p>
          <a:r>
            <a:rPr lang="fr-FR" sz="2400" b="1" dirty="0"/>
            <a:t>7 000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EA6B14"/>
        </a:solidFill>
      </dgm:spPr>
      <dgm:t>
        <a:bodyPr/>
        <a:lstStyle/>
        <a:p>
          <a:r>
            <a:rPr lang="fr-FR" sz="2400" b="1" dirty="0"/>
            <a:t>7 millions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4CDE269-20E2-43E5-BAEC-9A38D7474627}" type="presOf" srcId="{877D7047-60CD-754B-B94B-0D52DA8802EF}" destId="{1E86C874-2E95-41EF-9BA0-8F16C4854FF2}" srcOrd="0" destOrd="0" presId="urn:microsoft.com/office/officeart/2005/8/layout/hList7"/>
    <dgm:cxn modelId="{AC446E6D-59CF-4DBB-96B4-D15FD95512BE}" type="presOf" srcId="{C98D5B68-7884-6648-A6A0-2E344EE2F2C1}" destId="{D6A6FF5C-63F6-49C4-9901-4D83661B9162}" srcOrd="1" destOrd="0" presId="urn:microsoft.com/office/officeart/2005/8/layout/hList7"/>
    <dgm:cxn modelId="{9DCC7440-BAED-494D-9CC4-7F4290E800D1}" type="presOf" srcId="{D865DF60-6A8A-1346-86CF-ADC5241F7441}" destId="{C8C61BB2-4569-43EB-90E1-B72BD35898F2}" srcOrd="0" destOrd="0" presId="urn:microsoft.com/office/officeart/2005/8/layout/hList7"/>
    <dgm:cxn modelId="{CB329F72-441E-46B0-A3F0-4327F56F49EF}" type="presOf" srcId="{752CCB7B-ADC2-E04D-8F22-DB13BC887169}" destId="{783BD1CD-F44D-423C-ABE0-ADAAA5FCDFF3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E627C81-B7ED-43EA-B590-539F4B58403A}" type="presOf" srcId="{5A256FE1-617A-F64B-AAA5-E71BA3D8E71B}" destId="{AE200842-01D1-4791-B0D7-34368F694561}" srcOrd="0" destOrd="0" presId="urn:microsoft.com/office/officeart/2005/8/layout/hList7"/>
    <dgm:cxn modelId="{DEED3E8D-19D3-4FD4-99B3-891709732E78}" type="presOf" srcId="{675274CD-34E5-B949-B313-38064B3EA771}" destId="{C6E6C9F0-75F9-4335-9B76-DFCDB62A3824}" srcOrd="0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1D9DF20-74E9-4AE0-98E5-F3C8216E26B2}" type="presOf" srcId="{5A256FE1-617A-F64B-AAA5-E71BA3D8E71B}" destId="{B1388E4F-CD08-4780-8931-3197FAE92DBD}" srcOrd="1" destOrd="0" presId="urn:microsoft.com/office/officeart/2005/8/layout/hList7"/>
    <dgm:cxn modelId="{214DB1A8-25B5-4CA9-85F2-F807FE3CD1F1}" type="presOf" srcId="{D865DF60-6A8A-1346-86CF-ADC5241F7441}" destId="{EC1C52DB-7699-44FF-92A0-C7150D3F47D7}" srcOrd="1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775DD22-1B10-498F-938A-95FA70C07F53}" type="presOf" srcId="{877D7047-60CD-754B-B94B-0D52DA8802EF}" destId="{8D832C02-A6C2-4180-9837-9D1E908CC96D}" srcOrd="1" destOrd="0" presId="urn:microsoft.com/office/officeart/2005/8/layout/hList7"/>
    <dgm:cxn modelId="{EFCB400C-6A49-4C4D-8895-6FC3FB0AEFAC}" type="presOf" srcId="{C98D5B68-7884-6648-A6A0-2E344EE2F2C1}" destId="{1247E383-D628-4974-B182-08E11F678DD9}" srcOrd="0" destOrd="0" presId="urn:microsoft.com/office/officeart/2005/8/layout/hList7"/>
    <dgm:cxn modelId="{855BE3EE-4C03-4A77-A0C3-730DA9E1D8A1}" type="presOf" srcId="{1221B9A9-1B18-A546-BD93-54DBEC081E68}" destId="{BACE0BB1-2E3F-4D32-B5D9-AE5B5FE9A0FE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6AFE0543-0467-40DB-B0C5-9429EA4F0171}" type="presOf" srcId="{39104730-2024-374C-98E0-3A4CE7ED9881}" destId="{F03929AC-A5BE-46C7-B2EB-DE5D02F17EA5}" srcOrd="0" destOrd="0" presId="urn:microsoft.com/office/officeart/2005/8/layout/hList7"/>
    <dgm:cxn modelId="{C58EF713-CF0A-40F3-8CDF-7382F7568279}" type="presParOf" srcId="{F03929AC-A5BE-46C7-B2EB-DE5D02F17EA5}" destId="{8207BE3D-3894-498E-A790-5578FA0B386A}" srcOrd="0" destOrd="0" presId="urn:microsoft.com/office/officeart/2005/8/layout/hList7"/>
    <dgm:cxn modelId="{237DA909-6B15-4B4F-8205-B8F3D5E8091F}" type="presParOf" srcId="{F03929AC-A5BE-46C7-B2EB-DE5D02F17EA5}" destId="{D935CF21-0CB4-4008-AED2-D95256A45935}" srcOrd="1" destOrd="0" presId="urn:microsoft.com/office/officeart/2005/8/layout/hList7"/>
    <dgm:cxn modelId="{441AB2AD-2A5C-496D-8ADF-E050C388CBD2}" type="presParOf" srcId="{D935CF21-0CB4-4008-AED2-D95256A45935}" destId="{A34BD1AC-CFE2-4440-9E1E-DA26EBE91CB5}" srcOrd="0" destOrd="0" presId="urn:microsoft.com/office/officeart/2005/8/layout/hList7"/>
    <dgm:cxn modelId="{66C5E7A8-A184-428D-9C56-99FCA6261E13}" type="presParOf" srcId="{A34BD1AC-CFE2-4440-9E1E-DA26EBE91CB5}" destId="{AE200842-01D1-4791-B0D7-34368F694561}" srcOrd="0" destOrd="0" presId="urn:microsoft.com/office/officeart/2005/8/layout/hList7"/>
    <dgm:cxn modelId="{4AB99ADA-0B0B-410D-A1D2-87C5FFF9F974}" type="presParOf" srcId="{A34BD1AC-CFE2-4440-9E1E-DA26EBE91CB5}" destId="{B1388E4F-CD08-4780-8931-3197FAE92DBD}" srcOrd="1" destOrd="0" presId="urn:microsoft.com/office/officeart/2005/8/layout/hList7"/>
    <dgm:cxn modelId="{8F78A4EA-A6D6-464D-B6EE-3DA696C5508E}" type="presParOf" srcId="{A34BD1AC-CFE2-4440-9E1E-DA26EBE91CB5}" destId="{2C8682E2-34E2-42AA-9D4F-BBF51687BA9A}" srcOrd="2" destOrd="0" presId="urn:microsoft.com/office/officeart/2005/8/layout/hList7"/>
    <dgm:cxn modelId="{1FB0E8CD-B234-4F90-9D06-E02FA8288288}" type="presParOf" srcId="{A34BD1AC-CFE2-4440-9E1E-DA26EBE91CB5}" destId="{09EF8349-E60E-4CC1-A0E1-16B439606263}" srcOrd="3" destOrd="0" presId="urn:microsoft.com/office/officeart/2005/8/layout/hList7"/>
    <dgm:cxn modelId="{A55EC228-F8AE-43DB-A9A9-FB7C5943092B}" type="presParOf" srcId="{D935CF21-0CB4-4008-AED2-D95256A45935}" destId="{BACE0BB1-2E3F-4D32-B5D9-AE5B5FE9A0FE}" srcOrd="1" destOrd="0" presId="urn:microsoft.com/office/officeart/2005/8/layout/hList7"/>
    <dgm:cxn modelId="{D78F9395-15CB-4CF3-A523-DD5BFDFD2A1C}" type="presParOf" srcId="{D935CF21-0CB4-4008-AED2-D95256A45935}" destId="{6A503F88-FBD4-4B64-9C1F-F30EE81DA4E1}" srcOrd="2" destOrd="0" presId="urn:microsoft.com/office/officeart/2005/8/layout/hList7"/>
    <dgm:cxn modelId="{54A43567-5ABF-4F79-9D32-666D668D8940}" type="presParOf" srcId="{6A503F88-FBD4-4B64-9C1F-F30EE81DA4E1}" destId="{C8C61BB2-4569-43EB-90E1-B72BD35898F2}" srcOrd="0" destOrd="0" presId="urn:microsoft.com/office/officeart/2005/8/layout/hList7"/>
    <dgm:cxn modelId="{0A65331E-7E9A-4001-9B40-5855C82FD623}" type="presParOf" srcId="{6A503F88-FBD4-4B64-9C1F-F30EE81DA4E1}" destId="{EC1C52DB-7699-44FF-92A0-C7150D3F47D7}" srcOrd="1" destOrd="0" presId="urn:microsoft.com/office/officeart/2005/8/layout/hList7"/>
    <dgm:cxn modelId="{1D8511BA-624C-4A66-AAD0-95EB1986B363}" type="presParOf" srcId="{6A503F88-FBD4-4B64-9C1F-F30EE81DA4E1}" destId="{74162FFD-F15A-4EC2-B5B8-4DC78DFA40DE}" srcOrd="2" destOrd="0" presId="urn:microsoft.com/office/officeart/2005/8/layout/hList7"/>
    <dgm:cxn modelId="{C3BFEFAE-E16F-48D9-9FEF-8CE90938213D}" type="presParOf" srcId="{6A503F88-FBD4-4B64-9C1F-F30EE81DA4E1}" destId="{0BE6514E-3E9F-47A5-98CB-7025BF25A36C}" srcOrd="3" destOrd="0" presId="urn:microsoft.com/office/officeart/2005/8/layout/hList7"/>
    <dgm:cxn modelId="{EA6FDB0F-FD5C-45E7-950A-95028D43D4FF}" type="presParOf" srcId="{D935CF21-0CB4-4008-AED2-D95256A45935}" destId="{783BD1CD-F44D-423C-ABE0-ADAAA5FCDFF3}" srcOrd="3" destOrd="0" presId="urn:microsoft.com/office/officeart/2005/8/layout/hList7"/>
    <dgm:cxn modelId="{499AC8F0-4AB1-41C8-8E06-7CB65227C534}" type="presParOf" srcId="{D935CF21-0CB4-4008-AED2-D95256A45935}" destId="{674A6086-A31D-40A8-9675-94E59F9037AF}" srcOrd="4" destOrd="0" presId="urn:microsoft.com/office/officeart/2005/8/layout/hList7"/>
    <dgm:cxn modelId="{EED8F988-1063-4439-9156-A19470180372}" type="presParOf" srcId="{674A6086-A31D-40A8-9675-94E59F9037AF}" destId="{1247E383-D628-4974-B182-08E11F678DD9}" srcOrd="0" destOrd="0" presId="urn:microsoft.com/office/officeart/2005/8/layout/hList7"/>
    <dgm:cxn modelId="{37C6F370-DB5D-48B4-98FD-15C0EC1761D0}" type="presParOf" srcId="{674A6086-A31D-40A8-9675-94E59F9037AF}" destId="{D6A6FF5C-63F6-49C4-9901-4D83661B9162}" srcOrd="1" destOrd="0" presId="urn:microsoft.com/office/officeart/2005/8/layout/hList7"/>
    <dgm:cxn modelId="{B99A9782-965A-4EF5-9F89-796B627C1181}" type="presParOf" srcId="{674A6086-A31D-40A8-9675-94E59F9037AF}" destId="{9F456DF2-2C05-4F11-81DD-A5590DB354A9}" srcOrd="2" destOrd="0" presId="urn:microsoft.com/office/officeart/2005/8/layout/hList7"/>
    <dgm:cxn modelId="{355C0501-AB98-447C-852E-E1BF80502CC5}" type="presParOf" srcId="{674A6086-A31D-40A8-9675-94E59F9037AF}" destId="{24C4BD0D-895C-4568-A896-752062ED08D6}" srcOrd="3" destOrd="0" presId="urn:microsoft.com/office/officeart/2005/8/layout/hList7"/>
    <dgm:cxn modelId="{C4E6B5B8-96E9-44FB-8323-FEC6FF9DAD3B}" type="presParOf" srcId="{D935CF21-0CB4-4008-AED2-D95256A45935}" destId="{C6E6C9F0-75F9-4335-9B76-DFCDB62A3824}" srcOrd="5" destOrd="0" presId="urn:microsoft.com/office/officeart/2005/8/layout/hList7"/>
    <dgm:cxn modelId="{DADE5F95-06EB-4D17-89EF-79BC388AC3FE}" type="presParOf" srcId="{D935CF21-0CB4-4008-AED2-D95256A45935}" destId="{1E0C3176-2796-43B5-83FA-F7B4E1177ABB}" srcOrd="6" destOrd="0" presId="urn:microsoft.com/office/officeart/2005/8/layout/hList7"/>
    <dgm:cxn modelId="{7612E0B1-F3D2-43BF-AF0D-E665F36CF0EB}" type="presParOf" srcId="{1E0C3176-2796-43B5-83FA-F7B4E1177ABB}" destId="{1E86C874-2E95-41EF-9BA0-8F16C4854FF2}" srcOrd="0" destOrd="0" presId="urn:microsoft.com/office/officeart/2005/8/layout/hList7"/>
    <dgm:cxn modelId="{737536DC-DE2F-42D5-8F0F-AD3D5BD5AD26}" type="presParOf" srcId="{1E0C3176-2796-43B5-83FA-F7B4E1177ABB}" destId="{8D832C02-A6C2-4180-9837-9D1E908CC96D}" srcOrd="1" destOrd="0" presId="urn:microsoft.com/office/officeart/2005/8/layout/hList7"/>
    <dgm:cxn modelId="{C46B8C42-F897-43F9-9B63-471E96C84995}" type="presParOf" srcId="{1E0C3176-2796-43B5-83FA-F7B4E1177ABB}" destId="{98F754F8-B783-4A12-B678-D99B516F5F9D}" srcOrd="2" destOrd="0" presId="urn:microsoft.com/office/officeart/2005/8/layout/hList7"/>
    <dgm:cxn modelId="{63845CA7-E71D-49CE-87A9-9F1FB720587B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2 millions d’années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b="1" dirty="0"/>
            <a:t>2 000 ans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200 ans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200 000 ans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8D10ECC-C2C3-4E33-A196-B7BDD8D7B16C}" type="presOf" srcId="{C98D5B68-7884-6648-A6A0-2E344EE2F2C1}" destId="{1247E383-D628-4974-B182-08E11F678DD9}" srcOrd="0" destOrd="0" presId="urn:microsoft.com/office/officeart/2005/8/layout/hList7"/>
    <dgm:cxn modelId="{46441C49-8A63-43ED-9D7F-B5F8A01FDE7B}" type="presOf" srcId="{5A256FE1-617A-F64B-AAA5-E71BA3D8E71B}" destId="{AE200842-01D1-4791-B0D7-34368F694561}" srcOrd="0" destOrd="0" presId="urn:microsoft.com/office/officeart/2005/8/layout/hList7"/>
    <dgm:cxn modelId="{3656AC98-ADD7-4012-80FC-7D142C18F35A}" type="presOf" srcId="{877D7047-60CD-754B-B94B-0D52DA8802EF}" destId="{1E86C874-2E95-41EF-9BA0-8F16C4854FF2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0EE6FD0-F61E-4491-AB8D-529DF7C02518}" type="presOf" srcId="{D865DF60-6A8A-1346-86CF-ADC5241F7441}" destId="{C8C61BB2-4569-43EB-90E1-B72BD35898F2}" srcOrd="0" destOrd="0" presId="urn:microsoft.com/office/officeart/2005/8/layout/hList7"/>
    <dgm:cxn modelId="{DDB9AD03-0F19-43C8-8680-F03BF0960247}" type="presOf" srcId="{D865DF60-6A8A-1346-86CF-ADC5241F7441}" destId="{EC1C52DB-7699-44FF-92A0-C7150D3F47D7}" srcOrd="1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47F1EFF-998E-4B3B-A1F0-96E10CAD6ADA}" type="presOf" srcId="{877D7047-60CD-754B-B94B-0D52DA8802EF}" destId="{8D832C02-A6C2-4180-9837-9D1E908CC96D}" srcOrd="1" destOrd="0" presId="urn:microsoft.com/office/officeart/2005/8/layout/hList7"/>
    <dgm:cxn modelId="{9AE67A46-77B0-446E-AB46-6BA17D108CD6}" type="presOf" srcId="{752CCB7B-ADC2-E04D-8F22-DB13BC887169}" destId="{783BD1CD-F44D-423C-ABE0-ADAAA5FCDFF3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F7A0BBC-246F-485E-A0FE-15CCE89A0EB9}" type="presOf" srcId="{5A256FE1-617A-F64B-AAA5-E71BA3D8E71B}" destId="{B1388E4F-CD08-4780-8931-3197FAE92DBD}" srcOrd="1" destOrd="0" presId="urn:microsoft.com/office/officeart/2005/8/layout/hList7"/>
    <dgm:cxn modelId="{6D268404-301D-4FD6-AD82-E2CC497B543D}" type="presOf" srcId="{675274CD-34E5-B949-B313-38064B3EA771}" destId="{C6E6C9F0-75F9-4335-9B76-DFCDB62A3824}" srcOrd="0" destOrd="0" presId="urn:microsoft.com/office/officeart/2005/8/layout/hList7"/>
    <dgm:cxn modelId="{6644FF92-B5FA-499A-BEC9-460C8FC20609}" type="presOf" srcId="{1221B9A9-1B18-A546-BD93-54DBEC081E68}" destId="{BACE0BB1-2E3F-4D32-B5D9-AE5B5FE9A0FE}" srcOrd="0" destOrd="0" presId="urn:microsoft.com/office/officeart/2005/8/layout/hList7"/>
    <dgm:cxn modelId="{9F8A80BD-B239-45E7-80C5-D1B9979A06F0}" type="presOf" srcId="{C98D5B68-7884-6648-A6A0-2E344EE2F2C1}" destId="{D6A6FF5C-63F6-49C4-9901-4D83661B9162}" srcOrd="1" destOrd="0" presId="urn:microsoft.com/office/officeart/2005/8/layout/hList7"/>
    <dgm:cxn modelId="{6362E93A-9CE9-4E0D-841B-EB030BF73234}" type="presOf" srcId="{39104730-2024-374C-98E0-3A4CE7ED9881}" destId="{F03929AC-A5BE-46C7-B2EB-DE5D02F17EA5}" srcOrd="0" destOrd="0" presId="urn:microsoft.com/office/officeart/2005/8/layout/hList7"/>
    <dgm:cxn modelId="{471ED286-0966-4722-AE53-826278CF4EFB}" type="presParOf" srcId="{F03929AC-A5BE-46C7-B2EB-DE5D02F17EA5}" destId="{8207BE3D-3894-498E-A790-5578FA0B386A}" srcOrd="0" destOrd="0" presId="urn:microsoft.com/office/officeart/2005/8/layout/hList7"/>
    <dgm:cxn modelId="{7697A242-53A9-481F-99CE-F35C4867A498}" type="presParOf" srcId="{F03929AC-A5BE-46C7-B2EB-DE5D02F17EA5}" destId="{D935CF21-0CB4-4008-AED2-D95256A45935}" srcOrd="1" destOrd="0" presId="urn:microsoft.com/office/officeart/2005/8/layout/hList7"/>
    <dgm:cxn modelId="{9911C3A9-D3F8-4707-9112-D863AEFABE19}" type="presParOf" srcId="{D935CF21-0CB4-4008-AED2-D95256A45935}" destId="{A34BD1AC-CFE2-4440-9E1E-DA26EBE91CB5}" srcOrd="0" destOrd="0" presId="urn:microsoft.com/office/officeart/2005/8/layout/hList7"/>
    <dgm:cxn modelId="{AD74DF16-69C9-4E12-B59F-E614256469C1}" type="presParOf" srcId="{A34BD1AC-CFE2-4440-9E1E-DA26EBE91CB5}" destId="{AE200842-01D1-4791-B0D7-34368F694561}" srcOrd="0" destOrd="0" presId="urn:microsoft.com/office/officeart/2005/8/layout/hList7"/>
    <dgm:cxn modelId="{5D7EF123-B0E1-4CFE-BC07-70DB5698E3F4}" type="presParOf" srcId="{A34BD1AC-CFE2-4440-9E1E-DA26EBE91CB5}" destId="{B1388E4F-CD08-4780-8931-3197FAE92DBD}" srcOrd="1" destOrd="0" presId="urn:microsoft.com/office/officeart/2005/8/layout/hList7"/>
    <dgm:cxn modelId="{C2BA30BF-4E2A-4BCC-B0D9-E70880C964FD}" type="presParOf" srcId="{A34BD1AC-CFE2-4440-9E1E-DA26EBE91CB5}" destId="{2C8682E2-34E2-42AA-9D4F-BBF51687BA9A}" srcOrd="2" destOrd="0" presId="urn:microsoft.com/office/officeart/2005/8/layout/hList7"/>
    <dgm:cxn modelId="{AE916052-B779-4622-81BC-AD8A47DE3342}" type="presParOf" srcId="{A34BD1AC-CFE2-4440-9E1E-DA26EBE91CB5}" destId="{09EF8349-E60E-4CC1-A0E1-16B439606263}" srcOrd="3" destOrd="0" presId="urn:microsoft.com/office/officeart/2005/8/layout/hList7"/>
    <dgm:cxn modelId="{2899D9FA-8F18-4BC9-AA7A-88468175E9EB}" type="presParOf" srcId="{D935CF21-0CB4-4008-AED2-D95256A45935}" destId="{BACE0BB1-2E3F-4D32-B5D9-AE5B5FE9A0FE}" srcOrd="1" destOrd="0" presId="urn:microsoft.com/office/officeart/2005/8/layout/hList7"/>
    <dgm:cxn modelId="{3C4D6907-5BE5-4829-BBD4-56A47ED81B5B}" type="presParOf" srcId="{D935CF21-0CB4-4008-AED2-D95256A45935}" destId="{6A503F88-FBD4-4B64-9C1F-F30EE81DA4E1}" srcOrd="2" destOrd="0" presId="urn:microsoft.com/office/officeart/2005/8/layout/hList7"/>
    <dgm:cxn modelId="{FF318873-FCF6-46C3-A119-9C2517144F4D}" type="presParOf" srcId="{6A503F88-FBD4-4B64-9C1F-F30EE81DA4E1}" destId="{C8C61BB2-4569-43EB-90E1-B72BD35898F2}" srcOrd="0" destOrd="0" presId="urn:microsoft.com/office/officeart/2005/8/layout/hList7"/>
    <dgm:cxn modelId="{A5F98E93-A84F-4BC2-8A91-FFA953EE189C}" type="presParOf" srcId="{6A503F88-FBD4-4B64-9C1F-F30EE81DA4E1}" destId="{EC1C52DB-7699-44FF-92A0-C7150D3F47D7}" srcOrd="1" destOrd="0" presId="urn:microsoft.com/office/officeart/2005/8/layout/hList7"/>
    <dgm:cxn modelId="{96A8C4B0-59A8-4848-A811-1E8585A24F2F}" type="presParOf" srcId="{6A503F88-FBD4-4B64-9C1F-F30EE81DA4E1}" destId="{74162FFD-F15A-4EC2-B5B8-4DC78DFA40DE}" srcOrd="2" destOrd="0" presId="urn:microsoft.com/office/officeart/2005/8/layout/hList7"/>
    <dgm:cxn modelId="{FA892922-0941-4D99-8DEE-586BFD91AA96}" type="presParOf" srcId="{6A503F88-FBD4-4B64-9C1F-F30EE81DA4E1}" destId="{0BE6514E-3E9F-47A5-98CB-7025BF25A36C}" srcOrd="3" destOrd="0" presId="urn:microsoft.com/office/officeart/2005/8/layout/hList7"/>
    <dgm:cxn modelId="{97F77B19-36BD-457A-9500-A07BCC3057F6}" type="presParOf" srcId="{D935CF21-0CB4-4008-AED2-D95256A45935}" destId="{783BD1CD-F44D-423C-ABE0-ADAAA5FCDFF3}" srcOrd="3" destOrd="0" presId="urn:microsoft.com/office/officeart/2005/8/layout/hList7"/>
    <dgm:cxn modelId="{9C931F90-BAE9-43ED-9F77-2048D534A613}" type="presParOf" srcId="{D935CF21-0CB4-4008-AED2-D95256A45935}" destId="{674A6086-A31D-40A8-9675-94E59F9037AF}" srcOrd="4" destOrd="0" presId="urn:microsoft.com/office/officeart/2005/8/layout/hList7"/>
    <dgm:cxn modelId="{FD23A994-1C74-4F45-8F39-4D2EC1EBB2BE}" type="presParOf" srcId="{674A6086-A31D-40A8-9675-94E59F9037AF}" destId="{1247E383-D628-4974-B182-08E11F678DD9}" srcOrd="0" destOrd="0" presId="urn:microsoft.com/office/officeart/2005/8/layout/hList7"/>
    <dgm:cxn modelId="{DD0F0A98-8C9B-48CE-9C34-687001463014}" type="presParOf" srcId="{674A6086-A31D-40A8-9675-94E59F9037AF}" destId="{D6A6FF5C-63F6-49C4-9901-4D83661B9162}" srcOrd="1" destOrd="0" presId="urn:microsoft.com/office/officeart/2005/8/layout/hList7"/>
    <dgm:cxn modelId="{886C6CBA-E6E0-45BC-9F73-E97927E61892}" type="presParOf" srcId="{674A6086-A31D-40A8-9675-94E59F9037AF}" destId="{9F456DF2-2C05-4F11-81DD-A5590DB354A9}" srcOrd="2" destOrd="0" presId="urn:microsoft.com/office/officeart/2005/8/layout/hList7"/>
    <dgm:cxn modelId="{9F2DA1FE-54B2-46F7-8E0B-EC26B76C18B9}" type="presParOf" srcId="{674A6086-A31D-40A8-9675-94E59F9037AF}" destId="{24C4BD0D-895C-4568-A896-752062ED08D6}" srcOrd="3" destOrd="0" presId="urn:microsoft.com/office/officeart/2005/8/layout/hList7"/>
    <dgm:cxn modelId="{02114A15-DFF8-461E-ABB1-34309C314C1A}" type="presParOf" srcId="{D935CF21-0CB4-4008-AED2-D95256A45935}" destId="{C6E6C9F0-75F9-4335-9B76-DFCDB62A3824}" srcOrd="5" destOrd="0" presId="urn:microsoft.com/office/officeart/2005/8/layout/hList7"/>
    <dgm:cxn modelId="{BE8B2DA1-4068-4FC1-8384-15A51E0B1634}" type="presParOf" srcId="{D935CF21-0CB4-4008-AED2-D95256A45935}" destId="{1E0C3176-2796-43B5-83FA-F7B4E1177ABB}" srcOrd="6" destOrd="0" presId="urn:microsoft.com/office/officeart/2005/8/layout/hList7"/>
    <dgm:cxn modelId="{D12E3431-1969-472C-B914-089B0A7C003B}" type="presParOf" srcId="{1E0C3176-2796-43B5-83FA-F7B4E1177ABB}" destId="{1E86C874-2E95-41EF-9BA0-8F16C4854FF2}" srcOrd="0" destOrd="0" presId="urn:microsoft.com/office/officeart/2005/8/layout/hList7"/>
    <dgm:cxn modelId="{65666C1D-F0AB-4B7B-BC80-042F99DE4548}" type="presParOf" srcId="{1E0C3176-2796-43B5-83FA-F7B4E1177ABB}" destId="{8D832C02-A6C2-4180-9837-9D1E908CC96D}" srcOrd="1" destOrd="0" presId="urn:microsoft.com/office/officeart/2005/8/layout/hList7"/>
    <dgm:cxn modelId="{75819EFA-28D9-4625-8FA9-6C64AEC98DE6}" type="presParOf" srcId="{1E0C3176-2796-43B5-83FA-F7B4E1177ABB}" destId="{98F754F8-B783-4A12-B678-D99B516F5F9D}" srcOrd="2" destOrd="0" presId="urn:microsoft.com/office/officeart/2005/8/layout/hList7"/>
    <dgm:cxn modelId="{7A44C65F-05AA-48EC-87A9-514CF91B5842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b="1" dirty="0"/>
            <a:t>7 milliards 700 millions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700 000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7 000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7 millions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ScaleX="476" custScaleY="7371" custLinFactNeighborX="45318" custLinFactNeighborY="12662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A14A971-6BB8-4A21-B9AE-BB072F55E0C1}" type="presOf" srcId="{C98D5B68-7884-6648-A6A0-2E344EE2F2C1}" destId="{D6A6FF5C-63F6-49C4-9901-4D83661B9162}" srcOrd="1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EF00BC9-0595-4626-8806-D66E97FA3295}" type="presOf" srcId="{1221B9A9-1B18-A546-BD93-54DBEC081E68}" destId="{BACE0BB1-2E3F-4D32-B5D9-AE5B5FE9A0FE}" srcOrd="0" destOrd="0" presId="urn:microsoft.com/office/officeart/2005/8/layout/hList7"/>
    <dgm:cxn modelId="{F3D1F490-35E9-47F6-9F3E-571C82D43812}" type="presOf" srcId="{C98D5B68-7884-6648-A6A0-2E344EE2F2C1}" destId="{1247E383-D628-4974-B182-08E11F678DD9}" srcOrd="0" destOrd="0" presId="urn:microsoft.com/office/officeart/2005/8/layout/hList7"/>
    <dgm:cxn modelId="{B84FA6A6-66A2-44B2-A9FD-623A2EC2F4BE}" type="presOf" srcId="{877D7047-60CD-754B-B94B-0D52DA8802EF}" destId="{8D832C02-A6C2-4180-9837-9D1E908CC96D}" srcOrd="1" destOrd="0" presId="urn:microsoft.com/office/officeart/2005/8/layout/hList7"/>
    <dgm:cxn modelId="{1696C573-88DB-474E-AE48-E998DB1C6331}" type="presOf" srcId="{D865DF60-6A8A-1346-86CF-ADC5241F7441}" destId="{C8C61BB2-4569-43EB-90E1-B72BD35898F2}" srcOrd="0" destOrd="0" presId="urn:microsoft.com/office/officeart/2005/8/layout/hList7"/>
    <dgm:cxn modelId="{17983429-838E-4B46-88E0-9F0C9985E35F}" type="presOf" srcId="{5A256FE1-617A-F64B-AAA5-E71BA3D8E71B}" destId="{B1388E4F-CD08-4780-8931-3197FAE92DBD}" srcOrd="1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CB1C385-838D-46A7-BEAB-019DDD6FC22B}" type="presOf" srcId="{39104730-2024-374C-98E0-3A4CE7ED9881}" destId="{F03929AC-A5BE-46C7-B2EB-DE5D02F17EA5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86D1DE5-8972-4446-9D25-C9BF55CF0515}" type="presOf" srcId="{D865DF60-6A8A-1346-86CF-ADC5241F7441}" destId="{EC1C52DB-7699-44FF-92A0-C7150D3F47D7}" srcOrd="1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D01B5E4-A693-4D7D-AABA-7CBD8FBEABD9}" type="presOf" srcId="{675274CD-34E5-B949-B313-38064B3EA771}" destId="{C6E6C9F0-75F9-4335-9B76-DFCDB62A3824}" srcOrd="0" destOrd="0" presId="urn:microsoft.com/office/officeart/2005/8/layout/hList7"/>
    <dgm:cxn modelId="{5DAD1D94-B848-4821-993A-648A842D925A}" type="presOf" srcId="{877D7047-60CD-754B-B94B-0D52DA8802EF}" destId="{1E86C874-2E95-41EF-9BA0-8F16C4854FF2}" srcOrd="0" destOrd="0" presId="urn:microsoft.com/office/officeart/2005/8/layout/hList7"/>
    <dgm:cxn modelId="{20FDDBC2-8884-437A-885B-91D5ABD51D33}" type="presOf" srcId="{5A256FE1-617A-F64B-AAA5-E71BA3D8E71B}" destId="{AE200842-01D1-4791-B0D7-34368F694561}" srcOrd="0" destOrd="0" presId="urn:microsoft.com/office/officeart/2005/8/layout/hList7"/>
    <dgm:cxn modelId="{B4D0641F-28F2-453E-B864-8287907A8F73}" type="presOf" srcId="{752CCB7B-ADC2-E04D-8F22-DB13BC887169}" destId="{783BD1CD-F44D-423C-ABE0-ADAAA5FCDFF3}" srcOrd="0" destOrd="0" presId="urn:microsoft.com/office/officeart/2005/8/layout/hList7"/>
    <dgm:cxn modelId="{D6AC749B-8DCA-449A-8F0D-A7DE4C3B43ED}" type="presParOf" srcId="{F03929AC-A5BE-46C7-B2EB-DE5D02F17EA5}" destId="{8207BE3D-3894-498E-A790-5578FA0B386A}" srcOrd="0" destOrd="0" presId="urn:microsoft.com/office/officeart/2005/8/layout/hList7"/>
    <dgm:cxn modelId="{E70E9634-C1B2-4567-94C2-DA6F04CF5F2F}" type="presParOf" srcId="{F03929AC-A5BE-46C7-B2EB-DE5D02F17EA5}" destId="{D935CF21-0CB4-4008-AED2-D95256A45935}" srcOrd="1" destOrd="0" presId="urn:microsoft.com/office/officeart/2005/8/layout/hList7"/>
    <dgm:cxn modelId="{1E01C565-6169-49A6-A1B8-3C6F8D74E3AB}" type="presParOf" srcId="{D935CF21-0CB4-4008-AED2-D95256A45935}" destId="{A34BD1AC-CFE2-4440-9E1E-DA26EBE91CB5}" srcOrd="0" destOrd="0" presId="urn:microsoft.com/office/officeart/2005/8/layout/hList7"/>
    <dgm:cxn modelId="{8DF4900E-AE70-48BC-8B03-0639E7284A7E}" type="presParOf" srcId="{A34BD1AC-CFE2-4440-9E1E-DA26EBE91CB5}" destId="{AE200842-01D1-4791-B0D7-34368F694561}" srcOrd="0" destOrd="0" presId="urn:microsoft.com/office/officeart/2005/8/layout/hList7"/>
    <dgm:cxn modelId="{0DCA68C4-2956-4280-A433-75650F1BCF6E}" type="presParOf" srcId="{A34BD1AC-CFE2-4440-9E1E-DA26EBE91CB5}" destId="{B1388E4F-CD08-4780-8931-3197FAE92DBD}" srcOrd="1" destOrd="0" presId="urn:microsoft.com/office/officeart/2005/8/layout/hList7"/>
    <dgm:cxn modelId="{14A05ED3-CF43-4401-AC3B-A101EF84E1B5}" type="presParOf" srcId="{A34BD1AC-CFE2-4440-9E1E-DA26EBE91CB5}" destId="{2C8682E2-34E2-42AA-9D4F-BBF51687BA9A}" srcOrd="2" destOrd="0" presId="urn:microsoft.com/office/officeart/2005/8/layout/hList7"/>
    <dgm:cxn modelId="{82973185-66DB-426F-B606-57B6F0FBABA7}" type="presParOf" srcId="{A34BD1AC-CFE2-4440-9E1E-DA26EBE91CB5}" destId="{09EF8349-E60E-4CC1-A0E1-16B439606263}" srcOrd="3" destOrd="0" presId="urn:microsoft.com/office/officeart/2005/8/layout/hList7"/>
    <dgm:cxn modelId="{97620F47-638F-4269-A01C-287A98EF6CA6}" type="presParOf" srcId="{D935CF21-0CB4-4008-AED2-D95256A45935}" destId="{BACE0BB1-2E3F-4D32-B5D9-AE5B5FE9A0FE}" srcOrd="1" destOrd="0" presId="urn:microsoft.com/office/officeart/2005/8/layout/hList7"/>
    <dgm:cxn modelId="{381FA969-C18C-4BD3-B13A-A0A6DB95787D}" type="presParOf" srcId="{D935CF21-0CB4-4008-AED2-D95256A45935}" destId="{6A503F88-FBD4-4B64-9C1F-F30EE81DA4E1}" srcOrd="2" destOrd="0" presId="urn:microsoft.com/office/officeart/2005/8/layout/hList7"/>
    <dgm:cxn modelId="{1C84D5B2-9831-44E6-A469-CAD1079FFF97}" type="presParOf" srcId="{6A503F88-FBD4-4B64-9C1F-F30EE81DA4E1}" destId="{C8C61BB2-4569-43EB-90E1-B72BD35898F2}" srcOrd="0" destOrd="0" presId="urn:microsoft.com/office/officeart/2005/8/layout/hList7"/>
    <dgm:cxn modelId="{A0F8723D-2D2B-47E1-86B6-E404B4BF3052}" type="presParOf" srcId="{6A503F88-FBD4-4B64-9C1F-F30EE81DA4E1}" destId="{EC1C52DB-7699-44FF-92A0-C7150D3F47D7}" srcOrd="1" destOrd="0" presId="urn:microsoft.com/office/officeart/2005/8/layout/hList7"/>
    <dgm:cxn modelId="{8D3DB7E4-4F60-4C54-9032-8DAE7C937A42}" type="presParOf" srcId="{6A503F88-FBD4-4B64-9C1F-F30EE81DA4E1}" destId="{74162FFD-F15A-4EC2-B5B8-4DC78DFA40DE}" srcOrd="2" destOrd="0" presId="urn:microsoft.com/office/officeart/2005/8/layout/hList7"/>
    <dgm:cxn modelId="{94AD0C14-6FA4-4E62-9710-A5D4860BD12F}" type="presParOf" srcId="{6A503F88-FBD4-4B64-9C1F-F30EE81DA4E1}" destId="{0BE6514E-3E9F-47A5-98CB-7025BF25A36C}" srcOrd="3" destOrd="0" presId="urn:microsoft.com/office/officeart/2005/8/layout/hList7"/>
    <dgm:cxn modelId="{66A40EC7-2DC0-49ED-9934-44DEBFB12C02}" type="presParOf" srcId="{D935CF21-0CB4-4008-AED2-D95256A45935}" destId="{783BD1CD-F44D-423C-ABE0-ADAAA5FCDFF3}" srcOrd="3" destOrd="0" presId="urn:microsoft.com/office/officeart/2005/8/layout/hList7"/>
    <dgm:cxn modelId="{9D0667D4-3EF7-4294-8F43-652F400F7B7D}" type="presParOf" srcId="{D935CF21-0CB4-4008-AED2-D95256A45935}" destId="{674A6086-A31D-40A8-9675-94E59F9037AF}" srcOrd="4" destOrd="0" presId="urn:microsoft.com/office/officeart/2005/8/layout/hList7"/>
    <dgm:cxn modelId="{FB276AEE-3B18-4E49-84CE-8ACE4B6A187C}" type="presParOf" srcId="{674A6086-A31D-40A8-9675-94E59F9037AF}" destId="{1247E383-D628-4974-B182-08E11F678DD9}" srcOrd="0" destOrd="0" presId="urn:microsoft.com/office/officeart/2005/8/layout/hList7"/>
    <dgm:cxn modelId="{05D09F56-D271-4FA0-89DD-CC8D3BD3D18C}" type="presParOf" srcId="{674A6086-A31D-40A8-9675-94E59F9037AF}" destId="{D6A6FF5C-63F6-49C4-9901-4D83661B9162}" srcOrd="1" destOrd="0" presId="urn:microsoft.com/office/officeart/2005/8/layout/hList7"/>
    <dgm:cxn modelId="{40E63094-2CFA-4CEE-B065-6D28F17063B2}" type="presParOf" srcId="{674A6086-A31D-40A8-9675-94E59F9037AF}" destId="{9F456DF2-2C05-4F11-81DD-A5590DB354A9}" srcOrd="2" destOrd="0" presId="urn:microsoft.com/office/officeart/2005/8/layout/hList7"/>
    <dgm:cxn modelId="{EF19B181-70B6-4D71-9284-105790ACB8F5}" type="presParOf" srcId="{674A6086-A31D-40A8-9675-94E59F9037AF}" destId="{24C4BD0D-895C-4568-A896-752062ED08D6}" srcOrd="3" destOrd="0" presId="urn:microsoft.com/office/officeart/2005/8/layout/hList7"/>
    <dgm:cxn modelId="{9EBD2B8C-ECCD-4AC4-9851-B07B95F3E5CF}" type="presParOf" srcId="{D935CF21-0CB4-4008-AED2-D95256A45935}" destId="{C6E6C9F0-75F9-4335-9B76-DFCDB62A3824}" srcOrd="5" destOrd="0" presId="urn:microsoft.com/office/officeart/2005/8/layout/hList7"/>
    <dgm:cxn modelId="{B27E5D60-EE94-4499-8115-03A0D8C995BD}" type="presParOf" srcId="{D935CF21-0CB4-4008-AED2-D95256A45935}" destId="{1E0C3176-2796-43B5-83FA-F7B4E1177ABB}" srcOrd="6" destOrd="0" presId="urn:microsoft.com/office/officeart/2005/8/layout/hList7"/>
    <dgm:cxn modelId="{0DA40821-C5E5-46E2-8C0E-790CCFCB2478}" type="presParOf" srcId="{1E0C3176-2796-43B5-83FA-F7B4E1177ABB}" destId="{1E86C874-2E95-41EF-9BA0-8F16C4854FF2}" srcOrd="0" destOrd="0" presId="urn:microsoft.com/office/officeart/2005/8/layout/hList7"/>
    <dgm:cxn modelId="{EFBA5EF3-8E3A-4C23-86A5-72C161ECFC27}" type="presParOf" srcId="{1E0C3176-2796-43B5-83FA-F7B4E1177ABB}" destId="{8D832C02-A6C2-4180-9837-9D1E908CC96D}" srcOrd="1" destOrd="0" presId="urn:microsoft.com/office/officeart/2005/8/layout/hList7"/>
    <dgm:cxn modelId="{98E56A16-11AC-4D9B-B176-F56830CECB5E}" type="presParOf" srcId="{1E0C3176-2796-43B5-83FA-F7B4E1177ABB}" destId="{98F754F8-B783-4A12-B678-D99B516F5F9D}" srcOrd="2" destOrd="0" presId="urn:microsoft.com/office/officeart/2005/8/layout/hList7"/>
    <dgm:cxn modelId="{DEEF5C3D-7301-448D-82DC-92F5AAAF5272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8 000 000 km</a:t>
          </a:r>
          <a:endParaRPr lang="fr-FR" sz="2600" b="1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ED7C2F"/>
        </a:solidFill>
      </dgm:spPr>
      <dgm:t>
        <a:bodyPr/>
        <a:lstStyle/>
        <a:p>
          <a:r>
            <a:rPr lang="fr-FR" sz="2400" b="1" dirty="0"/>
            <a:t>8 800 km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0904E"/>
        </a:solidFill>
      </dgm:spPr>
      <dgm:t>
        <a:bodyPr/>
        <a:lstStyle/>
        <a:p>
          <a:r>
            <a:rPr lang="fr-FR" sz="2400" b="1" dirty="0"/>
            <a:t>8,8 km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EA6B14"/>
        </a:solidFill>
      </dgm:spPr>
      <dgm:t>
        <a:bodyPr/>
        <a:lstStyle/>
        <a:p>
          <a:r>
            <a:rPr lang="fr-FR" sz="2400" b="1" dirty="0"/>
            <a:t>80 000 km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3538848-1D38-4E09-AE77-3502E04649C3}" type="presOf" srcId="{D865DF60-6A8A-1346-86CF-ADC5241F7441}" destId="{EC1C52DB-7699-44FF-92A0-C7150D3F47D7}" srcOrd="1" destOrd="0" presId="urn:microsoft.com/office/officeart/2005/8/layout/hList7"/>
    <dgm:cxn modelId="{E674B582-A764-4C3E-A34B-51A818B41944}" type="presOf" srcId="{675274CD-34E5-B949-B313-38064B3EA771}" destId="{C6E6C9F0-75F9-4335-9B76-DFCDB62A3824}" srcOrd="0" destOrd="0" presId="urn:microsoft.com/office/officeart/2005/8/layout/hList7"/>
    <dgm:cxn modelId="{ED36DCA1-28B9-4164-BC05-4DDEEC865160}" type="presOf" srcId="{752CCB7B-ADC2-E04D-8F22-DB13BC887169}" destId="{783BD1CD-F44D-423C-ABE0-ADAAA5FCDFF3}" srcOrd="0" destOrd="0" presId="urn:microsoft.com/office/officeart/2005/8/layout/hList7"/>
    <dgm:cxn modelId="{FE83D32B-6007-4DC9-A3AA-328BEEE547C5}" type="presOf" srcId="{39104730-2024-374C-98E0-3A4CE7ED9881}" destId="{F03929AC-A5BE-46C7-B2EB-DE5D02F17EA5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6E2BE5DD-04B3-47E9-B3B6-0F299AECE595}" type="presOf" srcId="{C98D5B68-7884-6648-A6A0-2E344EE2F2C1}" destId="{1247E383-D628-4974-B182-08E11F678DD9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1B4CA2C-AB86-4F38-A635-64241EAA68DC}" type="presOf" srcId="{877D7047-60CD-754B-B94B-0D52DA8802EF}" destId="{1E86C874-2E95-41EF-9BA0-8F16C4854FF2}" srcOrd="0" destOrd="0" presId="urn:microsoft.com/office/officeart/2005/8/layout/hList7"/>
    <dgm:cxn modelId="{D560DF2C-B6DF-4382-B980-75928325D9FF}" type="presOf" srcId="{877D7047-60CD-754B-B94B-0D52DA8802EF}" destId="{8D832C02-A6C2-4180-9837-9D1E908CC96D}" srcOrd="1" destOrd="0" presId="urn:microsoft.com/office/officeart/2005/8/layout/hList7"/>
    <dgm:cxn modelId="{62B61488-4F93-4455-8C19-BD6187F42D5F}" type="presOf" srcId="{D865DF60-6A8A-1346-86CF-ADC5241F7441}" destId="{C8C61BB2-4569-43EB-90E1-B72BD35898F2}" srcOrd="0" destOrd="0" presId="urn:microsoft.com/office/officeart/2005/8/layout/hList7"/>
    <dgm:cxn modelId="{6744E3A5-6190-4382-893D-9D26B7909256}" type="presOf" srcId="{C98D5B68-7884-6648-A6A0-2E344EE2F2C1}" destId="{D6A6FF5C-63F6-49C4-9901-4D83661B9162}" srcOrd="1" destOrd="0" presId="urn:microsoft.com/office/officeart/2005/8/layout/hList7"/>
    <dgm:cxn modelId="{E70BA4EC-F46C-4AD3-978A-15EFF0FDEB98}" type="presOf" srcId="{1221B9A9-1B18-A546-BD93-54DBEC081E68}" destId="{BACE0BB1-2E3F-4D32-B5D9-AE5B5FE9A0FE}" srcOrd="0" destOrd="0" presId="urn:microsoft.com/office/officeart/2005/8/layout/hList7"/>
    <dgm:cxn modelId="{8BD24CAB-335E-4FBA-A39B-4BA5095BB2B3}" type="presOf" srcId="{5A256FE1-617A-F64B-AAA5-E71BA3D8E71B}" destId="{B1388E4F-CD08-4780-8931-3197FAE92DBD}" srcOrd="1" destOrd="0" presId="urn:microsoft.com/office/officeart/2005/8/layout/hList7"/>
    <dgm:cxn modelId="{5E2F564C-0CFA-420D-BABB-3ED5951F9985}" type="presOf" srcId="{5A256FE1-617A-F64B-AAA5-E71BA3D8E71B}" destId="{AE200842-01D1-4791-B0D7-34368F694561}" srcOrd="0" destOrd="0" presId="urn:microsoft.com/office/officeart/2005/8/layout/hList7"/>
    <dgm:cxn modelId="{02F235A7-A5B4-444C-889C-9F205DEFE741}" type="presParOf" srcId="{F03929AC-A5BE-46C7-B2EB-DE5D02F17EA5}" destId="{8207BE3D-3894-498E-A790-5578FA0B386A}" srcOrd="0" destOrd="0" presId="urn:microsoft.com/office/officeart/2005/8/layout/hList7"/>
    <dgm:cxn modelId="{E43901D5-F5E4-40BD-AA8C-D8081CC5E50E}" type="presParOf" srcId="{F03929AC-A5BE-46C7-B2EB-DE5D02F17EA5}" destId="{D935CF21-0CB4-4008-AED2-D95256A45935}" srcOrd="1" destOrd="0" presId="urn:microsoft.com/office/officeart/2005/8/layout/hList7"/>
    <dgm:cxn modelId="{63B7E5E3-6FB3-47E6-AD53-A3163E0C5A56}" type="presParOf" srcId="{D935CF21-0CB4-4008-AED2-D95256A45935}" destId="{A34BD1AC-CFE2-4440-9E1E-DA26EBE91CB5}" srcOrd="0" destOrd="0" presId="urn:microsoft.com/office/officeart/2005/8/layout/hList7"/>
    <dgm:cxn modelId="{746DFB40-1BCC-45D4-8385-BB5BDFDEAC9A}" type="presParOf" srcId="{A34BD1AC-CFE2-4440-9E1E-DA26EBE91CB5}" destId="{AE200842-01D1-4791-B0D7-34368F694561}" srcOrd="0" destOrd="0" presId="urn:microsoft.com/office/officeart/2005/8/layout/hList7"/>
    <dgm:cxn modelId="{87C50C61-FFFB-42F6-BC8D-A6E44297E931}" type="presParOf" srcId="{A34BD1AC-CFE2-4440-9E1E-DA26EBE91CB5}" destId="{B1388E4F-CD08-4780-8931-3197FAE92DBD}" srcOrd="1" destOrd="0" presId="urn:microsoft.com/office/officeart/2005/8/layout/hList7"/>
    <dgm:cxn modelId="{A01E8461-BC2E-4DC0-812E-9DBC17D54F83}" type="presParOf" srcId="{A34BD1AC-CFE2-4440-9E1E-DA26EBE91CB5}" destId="{2C8682E2-34E2-42AA-9D4F-BBF51687BA9A}" srcOrd="2" destOrd="0" presId="urn:microsoft.com/office/officeart/2005/8/layout/hList7"/>
    <dgm:cxn modelId="{23B9CEC4-FA47-4107-A499-8AA3FA3692C1}" type="presParOf" srcId="{A34BD1AC-CFE2-4440-9E1E-DA26EBE91CB5}" destId="{09EF8349-E60E-4CC1-A0E1-16B439606263}" srcOrd="3" destOrd="0" presId="urn:microsoft.com/office/officeart/2005/8/layout/hList7"/>
    <dgm:cxn modelId="{76A0D8C6-EC88-4F32-AB4C-D95F119F14D8}" type="presParOf" srcId="{D935CF21-0CB4-4008-AED2-D95256A45935}" destId="{BACE0BB1-2E3F-4D32-B5D9-AE5B5FE9A0FE}" srcOrd="1" destOrd="0" presId="urn:microsoft.com/office/officeart/2005/8/layout/hList7"/>
    <dgm:cxn modelId="{218A610A-C2EF-4881-86DC-3F9A98EDA8D1}" type="presParOf" srcId="{D935CF21-0CB4-4008-AED2-D95256A45935}" destId="{6A503F88-FBD4-4B64-9C1F-F30EE81DA4E1}" srcOrd="2" destOrd="0" presId="urn:microsoft.com/office/officeart/2005/8/layout/hList7"/>
    <dgm:cxn modelId="{2EDF443D-9B8F-4486-AA10-C22A1972C17D}" type="presParOf" srcId="{6A503F88-FBD4-4B64-9C1F-F30EE81DA4E1}" destId="{C8C61BB2-4569-43EB-90E1-B72BD35898F2}" srcOrd="0" destOrd="0" presId="urn:microsoft.com/office/officeart/2005/8/layout/hList7"/>
    <dgm:cxn modelId="{0BC7688A-EED9-42EB-9B54-DDB5E454FD7C}" type="presParOf" srcId="{6A503F88-FBD4-4B64-9C1F-F30EE81DA4E1}" destId="{EC1C52DB-7699-44FF-92A0-C7150D3F47D7}" srcOrd="1" destOrd="0" presId="urn:microsoft.com/office/officeart/2005/8/layout/hList7"/>
    <dgm:cxn modelId="{E4C3531B-C390-4FE7-975A-6CE0EC73F0CF}" type="presParOf" srcId="{6A503F88-FBD4-4B64-9C1F-F30EE81DA4E1}" destId="{74162FFD-F15A-4EC2-B5B8-4DC78DFA40DE}" srcOrd="2" destOrd="0" presId="urn:microsoft.com/office/officeart/2005/8/layout/hList7"/>
    <dgm:cxn modelId="{E90D9D6D-3D14-4725-8378-93D66EEFE0F2}" type="presParOf" srcId="{6A503F88-FBD4-4B64-9C1F-F30EE81DA4E1}" destId="{0BE6514E-3E9F-47A5-98CB-7025BF25A36C}" srcOrd="3" destOrd="0" presId="urn:microsoft.com/office/officeart/2005/8/layout/hList7"/>
    <dgm:cxn modelId="{7D0A911D-35B8-4CFE-BD8A-5A346A8F597A}" type="presParOf" srcId="{D935CF21-0CB4-4008-AED2-D95256A45935}" destId="{783BD1CD-F44D-423C-ABE0-ADAAA5FCDFF3}" srcOrd="3" destOrd="0" presId="urn:microsoft.com/office/officeart/2005/8/layout/hList7"/>
    <dgm:cxn modelId="{CC1C5D9B-298A-4733-A877-242A1CFE3034}" type="presParOf" srcId="{D935CF21-0CB4-4008-AED2-D95256A45935}" destId="{674A6086-A31D-40A8-9675-94E59F9037AF}" srcOrd="4" destOrd="0" presId="urn:microsoft.com/office/officeart/2005/8/layout/hList7"/>
    <dgm:cxn modelId="{91207D2D-7D75-45D8-B4E4-58CFA6246461}" type="presParOf" srcId="{674A6086-A31D-40A8-9675-94E59F9037AF}" destId="{1247E383-D628-4974-B182-08E11F678DD9}" srcOrd="0" destOrd="0" presId="urn:microsoft.com/office/officeart/2005/8/layout/hList7"/>
    <dgm:cxn modelId="{ECB71FD7-C75C-40C7-B3A2-31E2F2BDC584}" type="presParOf" srcId="{674A6086-A31D-40A8-9675-94E59F9037AF}" destId="{D6A6FF5C-63F6-49C4-9901-4D83661B9162}" srcOrd="1" destOrd="0" presId="urn:microsoft.com/office/officeart/2005/8/layout/hList7"/>
    <dgm:cxn modelId="{C139DEC9-0EDC-4105-981B-BBE91E20D2DD}" type="presParOf" srcId="{674A6086-A31D-40A8-9675-94E59F9037AF}" destId="{9F456DF2-2C05-4F11-81DD-A5590DB354A9}" srcOrd="2" destOrd="0" presId="urn:microsoft.com/office/officeart/2005/8/layout/hList7"/>
    <dgm:cxn modelId="{61479CBD-0187-4D31-92FC-D499045B12A2}" type="presParOf" srcId="{674A6086-A31D-40A8-9675-94E59F9037AF}" destId="{24C4BD0D-895C-4568-A896-752062ED08D6}" srcOrd="3" destOrd="0" presId="urn:microsoft.com/office/officeart/2005/8/layout/hList7"/>
    <dgm:cxn modelId="{C5D16BA1-2A06-4A93-996C-13AD5FEBBF4A}" type="presParOf" srcId="{D935CF21-0CB4-4008-AED2-D95256A45935}" destId="{C6E6C9F0-75F9-4335-9B76-DFCDB62A3824}" srcOrd="5" destOrd="0" presId="urn:microsoft.com/office/officeart/2005/8/layout/hList7"/>
    <dgm:cxn modelId="{E6F852AD-AEFA-431A-8CDB-31466144CA46}" type="presParOf" srcId="{D935CF21-0CB4-4008-AED2-D95256A45935}" destId="{1E0C3176-2796-43B5-83FA-F7B4E1177ABB}" srcOrd="6" destOrd="0" presId="urn:microsoft.com/office/officeart/2005/8/layout/hList7"/>
    <dgm:cxn modelId="{94A8E2D9-A2F4-4A62-9C46-1BCD3770C133}" type="presParOf" srcId="{1E0C3176-2796-43B5-83FA-F7B4E1177ABB}" destId="{1E86C874-2E95-41EF-9BA0-8F16C4854FF2}" srcOrd="0" destOrd="0" presId="urn:microsoft.com/office/officeart/2005/8/layout/hList7"/>
    <dgm:cxn modelId="{BE093B57-D3C0-4ED8-9499-E162B246C7A5}" type="presParOf" srcId="{1E0C3176-2796-43B5-83FA-F7B4E1177ABB}" destId="{8D832C02-A6C2-4180-9837-9D1E908CC96D}" srcOrd="1" destOrd="0" presId="urn:microsoft.com/office/officeart/2005/8/layout/hList7"/>
    <dgm:cxn modelId="{530AED6A-3549-43BC-84D6-AD7C3839526E}" type="presParOf" srcId="{1E0C3176-2796-43B5-83FA-F7B4E1177ABB}" destId="{98F754F8-B783-4A12-B678-D99B516F5F9D}" srcOrd="2" destOrd="0" presId="urn:microsoft.com/office/officeart/2005/8/layout/hList7"/>
    <dgm:cxn modelId="{F0FDFCB8-719D-4CDE-ACFB-F3CE097523B4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8 000 </a:t>
          </a:r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000 km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8 800 km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b="1" dirty="0"/>
            <a:t>8,8 km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FCE9DC"/>
        </a:solidFill>
      </dgm:spPr>
      <dgm:t>
        <a:bodyPr/>
        <a:lstStyle/>
        <a:p>
          <a:r>
            <a:rPr lang="fr-FR" sz="2400" b="1" dirty="0"/>
            <a:t>80 000 km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12D6CFE-1949-41A7-BC85-F660FA19D9E7}" type="presOf" srcId="{877D7047-60CD-754B-B94B-0D52DA8802EF}" destId="{1E86C874-2E95-41EF-9BA0-8F16C4854FF2}" srcOrd="0" destOrd="0" presId="urn:microsoft.com/office/officeart/2005/8/layout/hList7"/>
    <dgm:cxn modelId="{99FB637D-76E8-4DF5-8E8F-DACFF6C7C457}" type="presOf" srcId="{39104730-2024-374C-98E0-3A4CE7ED9881}" destId="{F03929AC-A5BE-46C7-B2EB-DE5D02F17EA5}" srcOrd="0" destOrd="0" presId="urn:microsoft.com/office/officeart/2005/8/layout/hList7"/>
    <dgm:cxn modelId="{9CE9FA8A-3A9D-46A0-999D-4DEC2A5775BF}" type="presOf" srcId="{5A256FE1-617A-F64B-AAA5-E71BA3D8E71B}" destId="{AE200842-01D1-4791-B0D7-34368F694561}" srcOrd="0" destOrd="0" presId="urn:microsoft.com/office/officeart/2005/8/layout/hList7"/>
    <dgm:cxn modelId="{B4B9C198-36BA-4C15-BBB0-97EC6F343949}" type="presOf" srcId="{675274CD-34E5-B949-B313-38064B3EA771}" destId="{C6E6C9F0-75F9-4335-9B76-DFCDB62A3824}" srcOrd="0" destOrd="0" presId="urn:microsoft.com/office/officeart/2005/8/layout/hList7"/>
    <dgm:cxn modelId="{D8D71597-F517-4708-8415-E12A739FD3E0}" type="presOf" srcId="{1221B9A9-1B18-A546-BD93-54DBEC081E68}" destId="{BACE0BB1-2E3F-4D32-B5D9-AE5B5FE9A0FE}" srcOrd="0" destOrd="0" presId="urn:microsoft.com/office/officeart/2005/8/layout/hList7"/>
    <dgm:cxn modelId="{101AB7EA-0B72-4001-9E46-E81B2C635411}" type="presOf" srcId="{D865DF60-6A8A-1346-86CF-ADC5241F7441}" destId="{C8C61BB2-4569-43EB-90E1-B72BD35898F2}" srcOrd="0" destOrd="0" presId="urn:microsoft.com/office/officeart/2005/8/layout/hList7"/>
    <dgm:cxn modelId="{9483C277-2527-4931-93A7-4FF8C4309787}" type="presOf" srcId="{5A256FE1-617A-F64B-AAA5-E71BA3D8E71B}" destId="{B1388E4F-CD08-4780-8931-3197FAE92DBD}" srcOrd="1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8A8E31D-FDCE-4EEF-BF94-402241A3422C}" type="presOf" srcId="{D865DF60-6A8A-1346-86CF-ADC5241F7441}" destId="{EC1C52DB-7699-44FF-92A0-C7150D3F47D7}" srcOrd="1" destOrd="0" presId="urn:microsoft.com/office/officeart/2005/8/layout/hList7"/>
    <dgm:cxn modelId="{42562440-F356-45D1-B93E-2859238519C3}" type="presOf" srcId="{C98D5B68-7884-6648-A6A0-2E344EE2F2C1}" destId="{D6A6FF5C-63F6-49C4-9901-4D83661B9162}" srcOrd="1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0E1AC4B-3CEA-4445-9B47-11BE6512F2FE}" type="presOf" srcId="{752CCB7B-ADC2-E04D-8F22-DB13BC887169}" destId="{783BD1CD-F44D-423C-ABE0-ADAAA5FCDFF3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D857437-9FC1-4AC2-92AC-E269107356D2}" type="presOf" srcId="{877D7047-60CD-754B-B94B-0D52DA8802EF}" destId="{8D832C02-A6C2-4180-9837-9D1E908CC96D}" srcOrd="1" destOrd="0" presId="urn:microsoft.com/office/officeart/2005/8/layout/hList7"/>
    <dgm:cxn modelId="{EB826B98-CF35-444C-A440-A7130094276D}" type="presOf" srcId="{C98D5B68-7884-6648-A6A0-2E344EE2F2C1}" destId="{1247E383-D628-4974-B182-08E11F678DD9}" srcOrd="0" destOrd="0" presId="urn:microsoft.com/office/officeart/2005/8/layout/hList7"/>
    <dgm:cxn modelId="{81ADA0AE-E840-46D6-BD80-EC3B2300A4B0}" type="presParOf" srcId="{F03929AC-A5BE-46C7-B2EB-DE5D02F17EA5}" destId="{8207BE3D-3894-498E-A790-5578FA0B386A}" srcOrd="0" destOrd="0" presId="urn:microsoft.com/office/officeart/2005/8/layout/hList7"/>
    <dgm:cxn modelId="{9A89E56F-88AC-46B4-BC00-E4760E71EE0A}" type="presParOf" srcId="{F03929AC-A5BE-46C7-B2EB-DE5D02F17EA5}" destId="{D935CF21-0CB4-4008-AED2-D95256A45935}" srcOrd="1" destOrd="0" presId="urn:microsoft.com/office/officeart/2005/8/layout/hList7"/>
    <dgm:cxn modelId="{5B28CC95-4EE7-45B2-869E-A349EB1B1198}" type="presParOf" srcId="{D935CF21-0CB4-4008-AED2-D95256A45935}" destId="{A34BD1AC-CFE2-4440-9E1E-DA26EBE91CB5}" srcOrd="0" destOrd="0" presId="urn:microsoft.com/office/officeart/2005/8/layout/hList7"/>
    <dgm:cxn modelId="{4D0B0EB3-29CC-4E42-869B-B0FC27CDA96B}" type="presParOf" srcId="{A34BD1AC-CFE2-4440-9E1E-DA26EBE91CB5}" destId="{AE200842-01D1-4791-B0D7-34368F694561}" srcOrd="0" destOrd="0" presId="urn:microsoft.com/office/officeart/2005/8/layout/hList7"/>
    <dgm:cxn modelId="{D782BD37-141E-4D92-8CC0-334024E01E4D}" type="presParOf" srcId="{A34BD1AC-CFE2-4440-9E1E-DA26EBE91CB5}" destId="{B1388E4F-CD08-4780-8931-3197FAE92DBD}" srcOrd="1" destOrd="0" presId="urn:microsoft.com/office/officeart/2005/8/layout/hList7"/>
    <dgm:cxn modelId="{EA4A21D6-84E5-4662-A2DE-3B7EA357239C}" type="presParOf" srcId="{A34BD1AC-CFE2-4440-9E1E-DA26EBE91CB5}" destId="{2C8682E2-34E2-42AA-9D4F-BBF51687BA9A}" srcOrd="2" destOrd="0" presId="urn:microsoft.com/office/officeart/2005/8/layout/hList7"/>
    <dgm:cxn modelId="{2081A7F6-7030-4FD3-B600-908B8B7316DB}" type="presParOf" srcId="{A34BD1AC-CFE2-4440-9E1E-DA26EBE91CB5}" destId="{09EF8349-E60E-4CC1-A0E1-16B439606263}" srcOrd="3" destOrd="0" presId="urn:microsoft.com/office/officeart/2005/8/layout/hList7"/>
    <dgm:cxn modelId="{DFFA6FDA-1491-4838-886B-8EB527FBA3FE}" type="presParOf" srcId="{D935CF21-0CB4-4008-AED2-D95256A45935}" destId="{BACE0BB1-2E3F-4D32-B5D9-AE5B5FE9A0FE}" srcOrd="1" destOrd="0" presId="urn:microsoft.com/office/officeart/2005/8/layout/hList7"/>
    <dgm:cxn modelId="{82802D9B-9D67-48D0-A60E-A24DFD1671C0}" type="presParOf" srcId="{D935CF21-0CB4-4008-AED2-D95256A45935}" destId="{6A503F88-FBD4-4B64-9C1F-F30EE81DA4E1}" srcOrd="2" destOrd="0" presId="urn:microsoft.com/office/officeart/2005/8/layout/hList7"/>
    <dgm:cxn modelId="{54DDFABD-53F0-4E7A-B6E6-A53E877F6D1F}" type="presParOf" srcId="{6A503F88-FBD4-4B64-9C1F-F30EE81DA4E1}" destId="{C8C61BB2-4569-43EB-90E1-B72BD35898F2}" srcOrd="0" destOrd="0" presId="urn:microsoft.com/office/officeart/2005/8/layout/hList7"/>
    <dgm:cxn modelId="{EE05D5B1-E473-4079-A642-31303CB5A802}" type="presParOf" srcId="{6A503F88-FBD4-4B64-9C1F-F30EE81DA4E1}" destId="{EC1C52DB-7699-44FF-92A0-C7150D3F47D7}" srcOrd="1" destOrd="0" presId="urn:microsoft.com/office/officeart/2005/8/layout/hList7"/>
    <dgm:cxn modelId="{591BD058-0FDC-4D86-BFC5-7698B2B1F15C}" type="presParOf" srcId="{6A503F88-FBD4-4B64-9C1F-F30EE81DA4E1}" destId="{74162FFD-F15A-4EC2-B5B8-4DC78DFA40DE}" srcOrd="2" destOrd="0" presId="urn:microsoft.com/office/officeart/2005/8/layout/hList7"/>
    <dgm:cxn modelId="{F4218A85-B585-4EFF-9E27-F2315898A85D}" type="presParOf" srcId="{6A503F88-FBD4-4B64-9C1F-F30EE81DA4E1}" destId="{0BE6514E-3E9F-47A5-98CB-7025BF25A36C}" srcOrd="3" destOrd="0" presId="urn:microsoft.com/office/officeart/2005/8/layout/hList7"/>
    <dgm:cxn modelId="{42890EFD-4C3A-41E7-8989-B1ED3813254D}" type="presParOf" srcId="{D935CF21-0CB4-4008-AED2-D95256A45935}" destId="{783BD1CD-F44D-423C-ABE0-ADAAA5FCDFF3}" srcOrd="3" destOrd="0" presId="urn:microsoft.com/office/officeart/2005/8/layout/hList7"/>
    <dgm:cxn modelId="{A67456F4-94B7-43CF-9817-41E956CD7ECE}" type="presParOf" srcId="{D935CF21-0CB4-4008-AED2-D95256A45935}" destId="{674A6086-A31D-40A8-9675-94E59F9037AF}" srcOrd="4" destOrd="0" presId="urn:microsoft.com/office/officeart/2005/8/layout/hList7"/>
    <dgm:cxn modelId="{7CEF0931-BD4D-4804-8E4D-6B0C9D9AB35B}" type="presParOf" srcId="{674A6086-A31D-40A8-9675-94E59F9037AF}" destId="{1247E383-D628-4974-B182-08E11F678DD9}" srcOrd="0" destOrd="0" presId="urn:microsoft.com/office/officeart/2005/8/layout/hList7"/>
    <dgm:cxn modelId="{9F08F0A2-44CE-4D98-B365-A8CC360380F0}" type="presParOf" srcId="{674A6086-A31D-40A8-9675-94E59F9037AF}" destId="{D6A6FF5C-63F6-49C4-9901-4D83661B9162}" srcOrd="1" destOrd="0" presId="urn:microsoft.com/office/officeart/2005/8/layout/hList7"/>
    <dgm:cxn modelId="{6B2D7E21-B710-4474-B2EB-F5229AD3D85C}" type="presParOf" srcId="{674A6086-A31D-40A8-9675-94E59F9037AF}" destId="{9F456DF2-2C05-4F11-81DD-A5590DB354A9}" srcOrd="2" destOrd="0" presId="urn:microsoft.com/office/officeart/2005/8/layout/hList7"/>
    <dgm:cxn modelId="{E9E68BA9-81B6-4A3C-B790-126014637BE8}" type="presParOf" srcId="{674A6086-A31D-40A8-9675-94E59F9037AF}" destId="{24C4BD0D-895C-4568-A896-752062ED08D6}" srcOrd="3" destOrd="0" presId="urn:microsoft.com/office/officeart/2005/8/layout/hList7"/>
    <dgm:cxn modelId="{87405BC7-CA1C-4271-82B7-7B66DE5A2E60}" type="presParOf" srcId="{D935CF21-0CB4-4008-AED2-D95256A45935}" destId="{C6E6C9F0-75F9-4335-9B76-DFCDB62A3824}" srcOrd="5" destOrd="0" presId="urn:microsoft.com/office/officeart/2005/8/layout/hList7"/>
    <dgm:cxn modelId="{3CCE40E3-BF2A-484C-A4BC-0C3D6FBF0A20}" type="presParOf" srcId="{D935CF21-0CB4-4008-AED2-D95256A45935}" destId="{1E0C3176-2796-43B5-83FA-F7B4E1177ABB}" srcOrd="6" destOrd="0" presId="urn:microsoft.com/office/officeart/2005/8/layout/hList7"/>
    <dgm:cxn modelId="{10F80E0F-8A09-4D03-BF5C-DEA6908A0BBA}" type="presParOf" srcId="{1E0C3176-2796-43B5-83FA-F7B4E1177ABB}" destId="{1E86C874-2E95-41EF-9BA0-8F16C4854FF2}" srcOrd="0" destOrd="0" presId="urn:microsoft.com/office/officeart/2005/8/layout/hList7"/>
    <dgm:cxn modelId="{BDB96705-2C4E-4923-B2DB-0ABA77A500AB}" type="presParOf" srcId="{1E0C3176-2796-43B5-83FA-F7B4E1177ABB}" destId="{8D832C02-A6C2-4180-9837-9D1E908CC96D}" srcOrd="1" destOrd="0" presId="urn:microsoft.com/office/officeart/2005/8/layout/hList7"/>
    <dgm:cxn modelId="{C6A41A31-3453-4E74-9DB5-E42812ABC38D}" type="presParOf" srcId="{1E0C3176-2796-43B5-83FA-F7B4E1177ABB}" destId="{98F754F8-B783-4A12-B678-D99B516F5F9D}" srcOrd="2" destOrd="0" presId="urn:microsoft.com/office/officeart/2005/8/layout/hList7"/>
    <dgm:cxn modelId="{83410697-7373-4139-8D19-FD38D05BFBF6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 dirty="0"/>
            <a:t>24 millions d’euros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ED7C2F"/>
        </a:solidFill>
      </dgm:spPr>
      <dgm:t>
        <a:bodyPr/>
        <a:lstStyle/>
        <a:p>
          <a:r>
            <a:rPr lang="fr-FR" sz="2400" b="1" dirty="0"/>
            <a:t>24 000 euros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0904E"/>
        </a:solidFill>
      </dgm:spPr>
      <dgm:t>
        <a:bodyPr/>
        <a:lstStyle/>
        <a:p>
          <a:r>
            <a:rPr lang="fr-FR" sz="2400" b="1" dirty="0"/>
            <a:t>2 400 euros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EA6B14"/>
        </a:solidFill>
      </dgm:spPr>
      <dgm:t>
        <a:bodyPr/>
        <a:lstStyle/>
        <a:p>
          <a:r>
            <a:rPr lang="fr-FR" sz="2400" b="1" dirty="0"/>
            <a:t>240 000 euros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B0C5FB6-3BB7-434B-9289-963BB50D3DB4}" type="presOf" srcId="{1221B9A9-1B18-A546-BD93-54DBEC081E68}" destId="{BACE0BB1-2E3F-4D32-B5D9-AE5B5FE9A0FE}" srcOrd="0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89DC228-1EC4-4564-B616-254338D50CE1}" type="presOf" srcId="{D865DF60-6A8A-1346-86CF-ADC5241F7441}" destId="{EC1C52DB-7699-44FF-92A0-C7150D3F47D7}" srcOrd="1" destOrd="0" presId="urn:microsoft.com/office/officeart/2005/8/layout/hList7"/>
    <dgm:cxn modelId="{A14400CD-A1D0-4F33-A783-1A9A58D204D3}" type="presOf" srcId="{877D7047-60CD-754B-B94B-0D52DA8802EF}" destId="{1E86C874-2E95-41EF-9BA0-8F16C4854FF2}" srcOrd="0" destOrd="0" presId="urn:microsoft.com/office/officeart/2005/8/layout/hList7"/>
    <dgm:cxn modelId="{731A6CB4-AEB9-4EBB-B728-DC1B59064C69}" type="presOf" srcId="{C98D5B68-7884-6648-A6A0-2E344EE2F2C1}" destId="{D6A6FF5C-63F6-49C4-9901-4D83661B9162}" srcOrd="1" destOrd="0" presId="urn:microsoft.com/office/officeart/2005/8/layout/hList7"/>
    <dgm:cxn modelId="{997D8C6F-C9C6-49F6-AD46-C68DDA55658A}" type="presOf" srcId="{675274CD-34E5-B949-B313-38064B3EA771}" destId="{C6E6C9F0-75F9-4335-9B76-DFCDB62A3824}" srcOrd="0" destOrd="0" presId="urn:microsoft.com/office/officeart/2005/8/layout/hList7"/>
    <dgm:cxn modelId="{46C33820-C410-4774-B11F-EF22F9489462}" type="presOf" srcId="{5A256FE1-617A-F64B-AAA5-E71BA3D8E71B}" destId="{B1388E4F-CD08-4780-8931-3197FAE92DBD}" srcOrd="1" destOrd="0" presId="urn:microsoft.com/office/officeart/2005/8/layout/hList7"/>
    <dgm:cxn modelId="{515BBE25-F6CD-42DE-9E7D-7D50820C09DB}" type="presOf" srcId="{752CCB7B-ADC2-E04D-8F22-DB13BC887169}" destId="{783BD1CD-F44D-423C-ABE0-ADAAA5FCDFF3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0E48646-03EA-4E87-8B16-60BCC1BED144}" type="presOf" srcId="{D865DF60-6A8A-1346-86CF-ADC5241F7441}" destId="{C8C61BB2-4569-43EB-90E1-B72BD35898F2}" srcOrd="0" destOrd="0" presId="urn:microsoft.com/office/officeart/2005/8/layout/hList7"/>
    <dgm:cxn modelId="{17628DBB-4391-40F1-AC2C-8A7C387AB384}" type="presOf" srcId="{877D7047-60CD-754B-B94B-0D52DA8802EF}" destId="{8D832C02-A6C2-4180-9837-9D1E908CC96D}" srcOrd="1" destOrd="0" presId="urn:microsoft.com/office/officeart/2005/8/layout/hList7"/>
    <dgm:cxn modelId="{584A0FA5-19BC-459F-88DF-93849CB2F822}" type="presOf" srcId="{39104730-2024-374C-98E0-3A4CE7ED9881}" destId="{F03929AC-A5BE-46C7-B2EB-DE5D02F17EA5}" srcOrd="0" destOrd="0" presId="urn:microsoft.com/office/officeart/2005/8/layout/hList7"/>
    <dgm:cxn modelId="{F0490CB4-82DD-41A7-9443-A8BC6EFDD2DC}" type="presOf" srcId="{5A256FE1-617A-F64B-AAA5-E71BA3D8E71B}" destId="{AE200842-01D1-4791-B0D7-34368F694561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13BC818-0E7C-431E-AC89-F52C0AE8B115}" type="presOf" srcId="{C98D5B68-7884-6648-A6A0-2E344EE2F2C1}" destId="{1247E383-D628-4974-B182-08E11F678DD9}" srcOrd="0" destOrd="0" presId="urn:microsoft.com/office/officeart/2005/8/layout/hList7"/>
    <dgm:cxn modelId="{14360D23-ED36-4851-A3BD-B1D2BF002AA1}" type="presParOf" srcId="{F03929AC-A5BE-46C7-B2EB-DE5D02F17EA5}" destId="{8207BE3D-3894-498E-A790-5578FA0B386A}" srcOrd="0" destOrd="0" presId="urn:microsoft.com/office/officeart/2005/8/layout/hList7"/>
    <dgm:cxn modelId="{FB35ECB7-3832-4D58-BC89-22D952D59585}" type="presParOf" srcId="{F03929AC-A5BE-46C7-B2EB-DE5D02F17EA5}" destId="{D935CF21-0CB4-4008-AED2-D95256A45935}" srcOrd="1" destOrd="0" presId="urn:microsoft.com/office/officeart/2005/8/layout/hList7"/>
    <dgm:cxn modelId="{8DC07BDD-4C89-4CF6-B635-FA78594A75CB}" type="presParOf" srcId="{D935CF21-0CB4-4008-AED2-D95256A45935}" destId="{A34BD1AC-CFE2-4440-9E1E-DA26EBE91CB5}" srcOrd="0" destOrd="0" presId="urn:microsoft.com/office/officeart/2005/8/layout/hList7"/>
    <dgm:cxn modelId="{75B517B1-2BE4-49E0-9C23-861DBD59A22D}" type="presParOf" srcId="{A34BD1AC-CFE2-4440-9E1E-DA26EBE91CB5}" destId="{AE200842-01D1-4791-B0D7-34368F694561}" srcOrd="0" destOrd="0" presId="urn:microsoft.com/office/officeart/2005/8/layout/hList7"/>
    <dgm:cxn modelId="{B71671A6-258C-40DD-B908-CD178E42B660}" type="presParOf" srcId="{A34BD1AC-CFE2-4440-9E1E-DA26EBE91CB5}" destId="{B1388E4F-CD08-4780-8931-3197FAE92DBD}" srcOrd="1" destOrd="0" presId="urn:microsoft.com/office/officeart/2005/8/layout/hList7"/>
    <dgm:cxn modelId="{1823F691-C43A-4F2F-9672-44DF7B059DD5}" type="presParOf" srcId="{A34BD1AC-CFE2-4440-9E1E-DA26EBE91CB5}" destId="{2C8682E2-34E2-42AA-9D4F-BBF51687BA9A}" srcOrd="2" destOrd="0" presId="urn:microsoft.com/office/officeart/2005/8/layout/hList7"/>
    <dgm:cxn modelId="{5435C9C0-DEBB-40BF-BBF3-657A04724C6D}" type="presParOf" srcId="{A34BD1AC-CFE2-4440-9E1E-DA26EBE91CB5}" destId="{09EF8349-E60E-4CC1-A0E1-16B439606263}" srcOrd="3" destOrd="0" presId="urn:microsoft.com/office/officeart/2005/8/layout/hList7"/>
    <dgm:cxn modelId="{04A0FBDC-418F-4DDF-8269-F79B1E6B2927}" type="presParOf" srcId="{D935CF21-0CB4-4008-AED2-D95256A45935}" destId="{BACE0BB1-2E3F-4D32-B5D9-AE5B5FE9A0FE}" srcOrd="1" destOrd="0" presId="urn:microsoft.com/office/officeart/2005/8/layout/hList7"/>
    <dgm:cxn modelId="{9A45BD7F-D03D-4547-91AE-87E1E1E6743E}" type="presParOf" srcId="{D935CF21-0CB4-4008-AED2-D95256A45935}" destId="{6A503F88-FBD4-4B64-9C1F-F30EE81DA4E1}" srcOrd="2" destOrd="0" presId="urn:microsoft.com/office/officeart/2005/8/layout/hList7"/>
    <dgm:cxn modelId="{A983B26D-5107-4200-A1B2-7F91C864F6EA}" type="presParOf" srcId="{6A503F88-FBD4-4B64-9C1F-F30EE81DA4E1}" destId="{C8C61BB2-4569-43EB-90E1-B72BD35898F2}" srcOrd="0" destOrd="0" presId="urn:microsoft.com/office/officeart/2005/8/layout/hList7"/>
    <dgm:cxn modelId="{A21736E8-5660-47B2-B8ED-302678AA0E64}" type="presParOf" srcId="{6A503F88-FBD4-4B64-9C1F-F30EE81DA4E1}" destId="{EC1C52DB-7699-44FF-92A0-C7150D3F47D7}" srcOrd="1" destOrd="0" presId="urn:microsoft.com/office/officeart/2005/8/layout/hList7"/>
    <dgm:cxn modelId="{E4A1ACB3-CC3C-47DD-9ACB-9B82B99E8951}" type="presParOf" srcId="{6A503F88-FBD4-4B64-9C1F-F30EE81DA4E1}" destId="{74162FFD-F15A-4EC2-B5B8-4DC78DFA40DE}" srcOrd="2" destOrd="0" presId="urn:microsoft.com/office/officeart/2005/8/layout/hList7"/>
    <dgm:cxn modelId="{82DF9139-C1CF-429D-97C4-0F4514DE69DD}" type="presParOf" srcId="{6A503F88-FBD4-4B64-9C1F-F30EE81DA4E1}" destId="{0BE6514E-3E9F-47A5-98CB-7025BF25A36C}" srcOrd="3" destOrd="0" presId="urn:microsoft.com/office/officeart/2005/8/layout/hList7"/>
    <dgm:cxn modelId="{26886776-5468-4157-AEB9-CC4E39F4C2ED}" type="presParOf" srcId="{D935CF21-0CB4-4008-AED2-D95256A45935}" destId="{783BD1CD-F44D-423C-ABE0-ADAAA5FCDFF3}" srcOrd="3" destOrd="0" presId="urn:microsoft.com/office/officeart/2005/8/layout/hList7"/>
    <dgm:cxn modelId="{8A675EB7-11B8-4638-AE5C-172CCBA55BF1}" type="presParOf" srcId="{D935CF21-0CB4-4008-AED2-D95256A45935}" destId="{674A6086-A31D-40A8-9675-94E59F9037AF}" srcOrd="4" destOrd="0" presId="urn:microsoft.com/office/officeart/2005/8/layout/hList7"/>
    <dgm:cxn modelId="{0807EE4A-ECAD-4511-947F-0D213055D317}" type="presParOf" srcId="{674A6086-A31D-40A8-9675-94E59F9037AF}" destId="{1247E383-D628-4974-B182-08E11F678DD9}" srcOrd="0" destOrd="0" presId="urn:microsoft.com/office/officeart/2005/8/layout/hList7"/>
    <dgm:cxn modelId="{86F89D5A-895E-42BE-88E1-ABAD0DFF7453}" type="presParOf" srcId="{674A6086-A31D-40A8-9675-94E59F9037AF}" destId="{D6A6FF5C-63F6-49C4-9901-4D83661B9162}" srcOrd="1" destOrd="0" presId="urn:microsoft.com/office/officeart/2005/8/layout/hList7"/>
    <dgm:cxn modelId="{8E4FC77E-E195-498E-832E-D9F4C3C5BF3D}" type="presParOf" srcId="{674A6086-A31D-40A8-9675-94E59F9037AF}" destId="{9F456DF2-2C05-4F11-81DD-A5590DB354A9}" srcOrd="2" destOrd="0" presId="urn:microsoft.com/office/officeart/2005/8/layout/hList7"/>
    <dgm:cxn modelId="{D4EC605E-F994-406E-BB87-E909C817C38E}" type="presParOf" srcId="{674A6086-A31D-40A8-9675-94E59F9037AF}" destId="{24C4BD0D-895C-4568-A896-752062ED08D6}" srcOrd="3" destOrd="0" presId="urn:microsoft.com/office/officeart/2005/8/layout/hList7"/>
    <dgm:cxn modelId="{892AAA2D-9A1C-40F8-AB3C-B28745BED6C1}" type="presParOf" srcId="{D935CF21-0CB4-4008-AED2-D95256A45935}" destId="{C6E6C9F0-75F9-4335-9B76-DFCDB62A3824}" srcOrd="5" destOrd="0" presId="urn:microsoft.com/office/officeart/2005/8/layout/hList7"/>
    <dgm:cxn modelId="{6F9407C8-FF3E-4FAB-82C8-9088B76B1740}" type="presParOf" srcId="{D935CF21-0CB4-4008-AED2-D95256A45935}" destId="{1E0C3176-2796-43B5-83FA-F7B4E1177ABB}" srcOrd="6" destOrd="0" presId="urn:microsoft.com/office/officeart/2005/8/layout/hList7"/>
    <dgm:cxn modelId="{370D65FD-87CB-43AF-BD74-558AA889C83F}" type="presParOf" srcId="{1E0C3176-2796-43B5-83FA-F7B4E1177ABB}" destId="{1E86C874-2E95-41EF-9BA0-8F16C4854FF2}" srcOrd="0" destOrd="0" presId="urn:microsoft.com/office/officeart/2005/8/layout/hList7"/>
    <dgm:cxn modelId="{BF564188-4BEF-47DC-954F-19D35D70FD6F}" type="presParOf" srcId="{1E0C3176-2796-43B5-83FA-F7B4E1177ABB}" destId="{8D832C02-A6C2-4180-9837-9D1E908CC96D}" srcOrd="1" destOrd="0" presId="urn:microsoft.com/office/officeart/2005/8/layout/hList7"/>
    <dgm:cxn modelId="{0330E871-2415-47C8-89A9-351888296ECF}" type="presParOf" srcId="{1E0C3176-2796-43B5-83FA-F7B4E1177ABB}" destId="{98F754F8-B783-4A12-B678-D99B516F5F9D}" srcOrd="2" destOrd="0" presId="urn:microsoft.com/office/officeart/2005/8/layout/hList7"/>
    <dgm:cxn modelId="{A4A9AA92-9010-4E70-B139-E10A4946FF3A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b="1" dirty="0"/>
            <a:t>24 millions d’euros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24 000 euros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2 400 euros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FCE9DC"/>
        </a:solidFill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240 000 euros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B85AE94-741E-4E3A-AD79-82122710D132}" type="presOf" srcId="{C98D5B68-7884-6648-A6A0-2E344EE2F2C1}" destId="{D6A6FF5C-63F6-49C4-9901-4D83661B9162}" srcOrd="1" destOrd="0" presId="urn:microsoft.com/office/officeart/2005/8/layout/hList7"/>
    <dgm:cxn modelId="{E2C47E1F-2162-4A8D-989D-C64FEBDEAE79}" type="presOf" srcId="{675274CD-34E5-B949-B313-38064B3EA771}" destId="{C6E6C9F0-75F9-4335-9B76-DFCDB62A3824}" srcOrd="0" destOrd="0" presId="urn:microsoft.com/office/officeart/2005/8/layout/hList7"/>
    <dgm:cxn modelId="{96EC127B-7DA8-4349-8ABD-1015765946C6}" type="presOf" srcId="{5A256FE1-617A-F64B-AAA5-E71BA3D8E71B}" destId="{B1388E4F-CD08-4780-8931-3197FAE92DBD}" srcOrd="1" destOrd="0" presId="urn:microsoft.com/office/officeart/2005/8/layout/hList7"/>
    <dgm:cxn modelId="{21116F78-608B-42B1-B936-9741FA605346}" type="presOf" srcId="{39104730-2024-374C-98E0-3A4CE7ED9881}" destId="{F03929AC-A5BE-46C7-B2EB-DE5D02F17EA5}" srcOrd="0" destOrd="0" presId="urn:microsoft.com/office/officeart/2005/8/layout/hList7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774497F-94A2-4F52-9594-8DDC299A4CBA}" type="presOf" srcId="{877D7047-60CD-754B-B94B-0D52DA8802EF}" destId="{1E86C874-2E95-41EF-9BA0-8F16C4854FF2}" srcOrd="0" destOrd="0" presId="urn:microsoft.com/office/officeart/2005/8/layout/hList7"/>
    <dgm:cxn modelId="{52E63B25-7F8A-498D-863A-BBA60FD5CA23}" type="presOf" srcId="{752CCB7B-ADC2-E04D-8F22-DB13BC887169}" destId="{783BD1CD-F44D-423C-ABE0-ADAAA5FCDFF3}" srcOrd="0" destOrd="0" presId="urn:microsoft.com/office/officeart/2005/8/layout/hList7"/>
    <dgm:cxn modelId="{7B282D98-C703-43CA-BB67-374943AA33ED}" type="presOf" srcId="{D865DF60-6A8A-1346-86CF-ADC5241F7441}" destId="{EC1C52DB-7699-44FF-92A0-C7150D3F47D7}" srcOrd="1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F2B695C-BBA6-4A9F-B50B-62CF806C6BC7}" type="presOf" srcId="{C98D5B68-7884-6648-A6A0-2E344EE2F2C1}" destId="{1247E383-D628-4974-B182-08E11F678DD9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2C25777E-2334-43E5-9843-3676DCC461C7}" type="presOf" srcId="{1221B9A9-1B18-A546-BD93-54DBEC081E68}" destId="{BACE0BB1-2E3F-4D32-B5D9-AE5B5FE9A0FE}" srcOrd="0" destOrd="0" presId="urn:microsoft.com/office/officeart/2005/8/layout/hList7"/>
    <dgm:cxn modelId="{8997BDA7-FF09-42A4-A8B6-0472B3CE4624}" type="presOf" srcId="{877D7047-60CD-754B-B94B-0D52DA8802EF}" destId="{8D832C02-A6C2-4180-9837-9D1E908CC96D}" srcOrd="1" destOrd="0" presId="urn:microsoft.com/office/officeart/2005/8/layout/hList7"/>
    <dgm:cxn modelId="{5C764255-C470-4629-A310-03F3E1447BBC}" type="presOf" srcId="{D865DF60-6A8A-1346-86CF-ADC5241F7441}" destId="{C8C61BB2-4569-43EB-90E1-B72BD35898F2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2B6726F-350F-4BB2-A4A9-06E62BD60CCB}" type="presOf" srcId="{5A256FE1-617A-F64B-AAA5-E71BA3D8E71B}" destId="{AE200842-01D1-4791-B0D7-34368F694561}" srcOrd="0" destOrd="0" presId="urn:microsoft.com/office/officeart/2005/8/layout/hList7"/>
    <dgm:cxn modelId="{CB70B502-9EC7-4460-B75F-22ACCA8B85DF}" type="presParOf" srcId="{F03929AC-A5BE-46C7-B2EB-DE5D02F17EA5}" destId="{8207BE3D-3894-498E-A790-5578FA0B386A}" srcOrd="0" destOrd="0" presId="urn:microsoft.com/office/officeart/2005/8/layout/hList7"/>
    <dgm:cxn modelId="{F86A5F45-3E42-4FD4-BD8E-64AEC0AD75B7}" type="presParOf" srcId="{F03929AC-A5BE-46C7-B2EB-DE5D02F17EA5}" destId="{D935CF21-0CB4-4008-AED2-D95256A45935}" srcOrd="1" destOrd="0" presId="urn:microsoft.com/office/officeart/2005/8/layout/hList7"/>
    <dgm:cxn modelId="{40315B61-5A88-448D-862E-F83635203D9A}" type="presParOf" srcId="{D935CF21-0CB4-4008-AED2-D95256A45935}" destId="{A34BD1AC-CFE2-4440-9E1E-DA26EBE91CB5}" srcOrd="0" destOrd="0" presId="urn:microsoft.com/office/officeart/2005/8/layout/hList7"/>
    <dgm:cxn modelId="{DCBCDB91-C21C-465B-BF7F-31DE0173A5A6}" type="presParOf" srcId="{A34BD1AC-CFE2-4440-9E1E-DA26EBE91CB5}" destId="{AE200842-01D1-4791-B0D7-34368F694561}" srcOrd="0" destOrd="0" presId="urn:microsoft.com/office/officeart/2005/8/layout/hList7"/>
    <dgm:cxn modelId="{1D5C54F3-EE48-453F-AE8E-76E6A47F1CCA}" type="presParOf" srcId="{A34BD1AC-CFE2-4440-9E1E-DA26EBE91CB5}" destId="{B1388E4F-CD08-4780-8931-3197FAE92DBD}" srcOrd="1" destOrd="0" presId="urn:microsoft.com/office/officeart/2005/8/layout/hList7"/>
    <dgm:cxn modelId="{42799623-956D-48F8-9F1A-F918AFCEC26D}" type="presParOf" srcId="{A34BD1AC-CFE2-4440-9E1E-DA26EBE91CB5}" destId="{2C8682E2-34E2-42AA-9D4F-BBF51687BA9A}" srcOrd="2" destOrd="0" presId="urn:microsoft.com/office/officeart/2005/8/layout/hList7"/>
    <dgm:cxn modelId="{09FA53DE-EE5A-48D8-89B7-44986AEED5E7}" type="presParOf" srcId="{A34BD1AC-CFE2-4440-9E1E-DA26EBE91CB5}" destId="{09EF8349-E60E-4CC1-A0E1-16B439606263}" srcOrd="3" destOrd="0" presId="urn:microsoft.com/office/officeart/2005/8/layout/hList7"/>
    <dgm:cxn modelId="{B2B5C904-740B-42B3-99F8-55A5DD68E884}" type="presParOf" srcId="{D935CF21-0CB4-4008-AED2-D95256A45935}" destId="{BACE0BB1-2E3F-4D32-B5D9-AE5B5FE9A0FE}" srcOrd="1" destOrd="0" presId="urn:microsoft.com/office/officeart/2005/8/layout/hList7"/>
    <dgm:cxn modelId="{1250E615-F112-4049-907C-065EEED73CB2}" type="presParOf" srcId="{D935CF21-0CB4-4008-AED2-D95256A45935}" destId="{6A503F88-FBD4-4B64-9C1F-F30EE81DA4E1}" srcOrd="2" destOrd="0" presId="urn:microsoft.com/office/officeart/2005/8/layout/hList7"/>
    <dgm:cxn modelId="{DB556323-83F6-4830-98AC-3875A2A22FFB}" type="presParOf" srcId="{6A503F88-FBD4-4B64-9C1F-F30EE81DA4E1}" destId="{C8C61BB2-4569-43EB-90E1-B72BD35898F2}" srcOrd="0" destOrd="0" presId="urn:microsoft.com/office/officeart/2005/8/layout/hList7"/>
    <dgm:cxn modelId="{251B3A10-0482-4421-9312-86944857D40A}" type="presParOf" srcId="{6A503F88-FBD4-4B64-9C1F-F30EE81DA4E1}" destId="{EC1C52DB-7699-44FF-92A0-C7150D3F47D7}" srcOrd="1" destOrd="0" presId="urn:microsoft.com/office/officeart/2005/8/layout/hList7"/>
    <dgm:cxn modelId="{28D34F37-CB14-4FCE-A216-8E0CD48549BD}" type="presParOf" srcId="{6A503F88-FBD4-4B64-9C1F-F30EE81DA4E1}" destId="{74162FFD-F15A-4EC2-B5B8-4DC78DFA40DE}" srcOrd="2" destOrd="0" presId="urn:microsoft.com/office/officeart/2005/8/layout/hList7"/>
    <dgm:cxn modelId="{BBFEE893-DBFA-4C3B-87CC-C420360118E6}" type="presParOf" srcId="{6A503F88-FBD4-4B64-9C1F-F30EE81DA4E1}" destId="{0BE6514E-3E9F-47A5-98CB-7025BF25A36C}" srcOrd="3" destOrd="0" presId="urn:microsoft.com/office/officeart/2005/8/layout/hList7"/>
    <dgm:cxn modelId="{6D3C4C52-315A-444C-A52B-BEC29B294952}" type="presParOf" srcId="{D935CF21-0CB4-4008-AED2-D95256A45935}" destId="{783BD1CD-F44D-423C-ABE0-ADAAA5FCDFF3}" srcOrd="3" destOrd="0" presId="urn:microsoft.com/office/officeart/2005/8/layout/hList7"/>
    <dgm:cxn modelId="{54ECEADD-6D82-4D49-B0F9-8E0250CABB35}" type="presParOf" srcId="{D935CF21-0CB4-4008-AED2-D95256A45935}" destId="{674A6086-A31D-40A8-9675-94E59F9037AF}" srcOrd="4" destOrd="0" presId="urn:microsoft.com/office/officeart/2005/8/layout/hList7"/>
    <dgm:cxn modelId="{2E868DB5-5709-464E-80F6-8E74629CA496}" type="presParOf" srcId="{674A6086-A31D-40A8-9675-94E59F9037AF}" destId="{1247E383-D628-4974-B182-08E11F678DD9}" srcOrd="0" destOrd="0" presId="urn:microsoft.com/office/officeart/2005/8/layout/hList7"/>
    <dgm:cxn modelId="{CF0FCACC-E3B3-4350-88EA-1A40FB7609AF}" type="presParOf" srcId="{674A6086-A31D-40A8-9675-94E59F9037AF}" destId="{D6A6FF5C-63F6-49C4-9901-4D83661B9162}" srcOrd="1" destOrd="0" presId="urn:microsoft.com/office/officeart/2005/8/layout/hList7"/>
    <dgm:cxn modelId="{477AEBEC-3F83-49FB-A920-0F16A87D1BA7}" type="presParOf" srcId="{674A6086-A31D-40A8-9675-94E59F9037AF}" destId="{9F456DF2-2C05-4F11-81DD-A5590DB354A9}" srcOrd="2" destOrd="0" presId="urn:microsoft.com/office/officeart/2005/8/layout/hList7"/>
    <dgm:cxn modelId="{10FF2491-AA4C-47BF-AFA8-4E43B1DA6336}" type="presParOf" srcId="{674A6086-A31D-40A8-9675-94E59F9037AF}" destId="{24C4BD0D-895C-4568-A896-752062ED08D6}" srcOrd="3" destOrd="0" presId="urn:microsoft.com/office/officeart/2005/8/layout/hList7"/>
    <dgm:cxn modelId="{BD7FB4F5-13D0-46AC-8D90-C0D23447576F}" type="presParOf" srcId="{D935CF21-0CB4-4008-AED2-D95256A45935}" destId="{C6E6C9F0-75F9-4335-9B76-DFCDB62A3824}" srcOrd="5" destOrd="0" presId="urn:microsoft.com/office/officeart/2005/8/layout/hList7"/>
    <dgm:cxn modelId="{B13A53FB-DDB0-4C09-812C-4644C63A5FFB}" type="presParOf" srcId="{D935CF21-0CB4-4008-AED2-D95256A45935}" destId="{1E0C3176-2796-43B5-83FA-F7B4E1177ABB}" srcOrd="6" destOrd="0" presId="urn:microsoft.com/office/officeart/2005/8/layout/hList7"/>
    <dgm:cxn modelId="{6AE23E2B-2D8F-4CCE-92C9-C560A0B85CF7}" type="presParOf" srcId="{1E0C3176-2796-43B5-83FA-F7B4E1177ABB}" destId="{1E86C874-2E95-41EF-9BA0-8F16C4854FF2}" srcOrd="0" destOrd="0" presId="urn:microsoft.com/office/officeart/2005/8/layout/hList7"/>
    <dgm:cxn modelId="{3F4CC6C5-BA5C-49AD-A3F5-84932D18EF00}" type="presParOf" srcId="{1E0C3176-2796-43B5-83FA-F7B4E1177ABB}" destId="{8D832C02-A6C2-4180-9837-9D1E908CC96D}" srcOrd="1" destOrd="0" presId="urn:microsoft.com/office/officeart/2005/8/layout/hList7"/>
    <dgm:cxn modelId="{F60C404E-0517-4AA8-B3A8-8CBFDB6732FC}" type="presParOf" srcId="{1E0C3176-2796-43B5-83FA-F7B4E1177ABB}" destId="{98F754F8-B783-4A12-B678-D99B516F5F9D}" srcOrd="2" destOrd="0" presId="urn:microsoft.com/office/officeart/2005/8/layout/hList7"/>
    <dgm:cxn modelId="{074F5BBD-0501-401E-8CD1-16D9FE964539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 milliard de m</a:t>
          </a:r>
          <a:r>
            <a:rPr lang="fr-FR" sz="2400" b="1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600" b="1" baseline="300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ED7C2F"/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1 000 m</a:t>
          </a:r>
          <a:r>
            <a:rPr lang="fr-FR" sz="2400" b="1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400" b="1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0904E"/>
        </a:solidFill>
      </dgm:spPr>
      <dgm:t>
        <a:bodyPr/>
        <a:lstStyle/>
        <a:p>
          <a:r>
            <a:rPr lang="fr-FR" sz="2400" b="1" dirty="0"/>
            <a:t>100 </a:t>
          </a:r>
          <a:r>
            <a:rPr lang="fr-F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m</a:t>
          </a:r>
          <a:r>
            <a:rPr lang="fr-FR" sz="2400" b="1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400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EA6B14"/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 million de m</a:t>
          </a:r>
          <a:r>
            <a:rPr lang="fr-FR" sz="2400" b="1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400" b="1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C6392F2-D49A-420B-B4BB-08B3918FE893}" type="presOf" srcId="{877D7047-60CD-754B-B94B-0D52DA8802EF}" destId="{1E86C874-2E95-41EF-9BA0-8F16C4854FF2}" srcOrd="0" destOrd="0" presId="urn:microsoft.com/office/officeart/2005/8/layout/hList7"/>
    <dgm:cxn modelId="{DFEEC7D3-B6EB-4E87-8880-10C53335AD66}" type="presOf" srcId="{C98D5B68-7884-6648-A6A0-2E344EE2F2C1}" destId="{1247E383-D628-4974-B182-08E11F678DD9}" srcOrd="0" destOrd="0" presId="urn:microsoft.com/office/officeart/2005/8/layout/hList7"/>
    <dgm:cxn modelId="{21C771E6-524C-4F74-905F-33899DB38A3C}" type="presOf" srcId="{1221B9A9-1B18-A546-BD93-54DBEC081E68}" destId="{BACE0BB1-2E3F-4D32-B5D9-AE5B5FE9A0FE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6446E33-9860-44CD-971C-1013B8B0CDE6}" type="presOf" srcId="{D865DF60-6A8A-1346-86CF-ADC5241F7441}" destId="{C8C61BB2-4569-43EB-90E1-B72BD35898F2}" srcOrd="0" destOrd="0" presId="urn:microsoft.com/office/officeart/2005/8/layout/hList7"/>
    <dgm:cxn modelId="{43AD2095-CFFF-4975-A66B-AA8613ED86FC}" type="presOf" srcId="{752CCB7B-ADC2-E04D-8F22-DB13BC887169}" destId="{783BD1CD-F44D-423C-ABE0-ADAAA5FCDFF3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CE9032C-4211-4337-AFA8-F9D34EF676E1}" type="presOf" srcId="{877D7047-60CD-754B-B94B-0D52DA8802EF}" destId="{8D832C02-A6C2-4180-9837-9D1E908CC96D}" srcOrd="1" destOrd="0" presId="urn:microsoft.com/office/officeart/2005/8/layout/hList7"/>
    <dgm:cxn modelId="{9BB98440-B7B9-4005-A954-2D4E0BB55970}" type="presOf" srcId="{675274CD-34E5-B949-B313-38064B3EA771}" destId="{C6E6C9F0-75F9-4335-9B76-DFCDB62A3824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7B91B5A-277A-417A-8DBD-7F6AA872BD88}" type="presOf" srcId="{C98D5B68-7884-6648-A6A0-2E344EE2F2C1}" destId="{D6A6FF5C-63F6-49C4-9901-4D83661B9162}" srcOrd="1" destOrd="0" presId="urn:microsoft.com/office/officeart/2005/8/layout/hList7"/>
    <dgm:cxn modelId="{1DF2F7DF-B357-4FF0-B2D9-E5F33585A57F}" type="presOf" srcId="{39104730-2024-374C-98E0-3A4CE7ED9881}" destId="{F03929AC-A5BE-46C7-B2EB-DE5D02F17EA5}" srcOrd="0" destOrd="0" presId="urn:microsoft.com/office/officeart/2005/8/layout/hList7"/>
    <dgm:cxn modelId="{70D58CBE-175D-4898-8504-0BBFCB4ACC95}" type="presOf" srcId="{5A256FE1-617A-F64B-AAA5-E71BA3D8E71B}" destId="{AE200842-01D1-4791-B0D7-34368F694561}" srcOrd="0" destOrd="0" presId="urn:microsoft.com/office/officeart/2005/8/layout/hList7"/>
    <dgm:cxn modelId="{C9F213C8-DF41-4983-A7C2-38D3D8D8E440}" type="presOf" srcId="{5A256FE1-617A-F64B-AAA5-E71BA3D8E71B}" destId="{B1388E4F-CD08-4780-8931-3197FAE92DBD}" srcOrd="1" destOrd="0" presId="urn:microsoft.com/office/officeart/2005/8/layout/hList7"/>
    <dgm:cxn modelId="{7C56868C-1955-4B55-88A6-7E5EE64CDBC7}" type="presOf" srcId="{D865DF60-6A8A-1346-86CF-ADC5241F7441}" destId="{EC1C52DB-7699-44FF-92A0-C7150D3F47D7}" srcOrd="1" destOrd="0" presId="urn:microsoft.com/office/officeart/2005/8/layout/hList7"/>
    <dgm:cxn modelId="{B0BDD360-394B-44F7-B893-D723C3D5953F}" type="presParOf" srcId="{F03929AC-A5BE-46C7-B2EB-DE5D02F17EA5}" destId="{8207BE3D-3894-498E-A790-5578FA0B386A}" srcOrd="0" destOrd="0" presId="urn:microsoft.com/office/officeart/2005/8/layout/hList7"/>
    <dgm:cxn modelId="{33073D51-FA2E-4795-B7BF-129C5FE19D67}" type="presParOf" srcId="{F03929AC-A5BE-46C7-B2EB-DE5D02F17EA5}" destId="{D935CF21-0CB4-4008-AED2-D95256A45935}" srcOrd="1" destOrd="0" presId="urn:microsoft.com/office/officeart/2005/8/layout/hList7"/>
    <dgm:cxn modelId="{5C684272-E792-4C9E-BBCA-1CF2E87DECF6}" type="presParOf" srcId="{D935CF21-0CB4-4008-AED2-D95256A45935}" destId="{A34BD1AC-CFE2-4440-9E1E-DA26EBE91CB5}" srcOrd="0" destOrd="0" presId="urn:microsoft.com/office/officeart/2005/8/layout/hList7"/>
    <dgm:cxn modelId="{A0016D95-EDC7-4D59-B42E-E367A573CA24}" type="presParOf" srcId="{A34BD1AC-CFE2-4440-9E1E-DA26EBE91CB5}" destId="{AE200842-01D1-4791-B0D7-34368F694561}" srcOrd="0" destOrd="0" presId="urn:microsoft.com/office/officeart/2005/8/layout/hList7"/>
    <dgm:cxn modelId="{C90B4D8D-1F6B-428B-81AB-8FCF53CE8502}" type="presParOf" srcId="{A34BD1AC-CFE2-4440-9E1E-DA26EBE91CB5}" destId="{B1388E4F-CD08-4780-8931-3197FAE92DBD}" srcOrd="1" destOrd="0" presId="urn:microsoft.com/office/officeart/2005/8/layout/hList7"/>
    <dgm:cxn modelId="{7A33ACE0-959D-4E1B-9DE1-78B6868C6FD5}" type="presParOf" srcId="{A34BD1AC-CFE2-4440-9E1E-DA26EBE91CB5}" destId="{2C8682E2-34E2-42AA-9D4F-BBF51687BA9A}" srcOrd="2" destOrd="0" presId="urn:microsoft.com/office/officeart/2005/8/layout/hList7"/>
    <dgm:cxn modelId="{684881EB-9A52-4B61-9A77-69775AEF1759}" type="presParOf" srcId="{A34BD1AC-CFE2-4440-9E1E-DA26EBE91CB5}" destId="{09EF8349-E60E-4CC1-A0E1-16B439606263}" srcOrd="3" destOrd="0" presId="urn:microsoft.com/office/officeart/2005/8/layout/hList7"/>
    <dgm:cxn modelId="{89F93412-EF23-4C10-A02F-E94362AD24B5}" type="presParOf" srcId="{D935CF21-0CB4-4008-AED2-D95256A45935}" destId="{BACE0BB1-2E3F-4D32-B5D9-AE5B5FE9A0FE}" srcOrd="1" destOrd="0" presId="urn:microsoft.com/office/officeart/2005/8/layout/hList7"/>
    <dgm:cxn modelId="{595057AA-56B5-4489-B273-C72D88621D7E}" type="presParOf" srcId="{D935CF21-0CB4-4008-AED2-D95256A45935}" destId="{6A503F88-FBD4-4B64-9C1F-F30EE81DA4E1}" srcOrd="2" destOrd="0" presId="urn:microsoft.com/office/officeart/2005/8/layout/hList7"/>
    <dgm:cxn modelId="{9F28E708-3E2B-46FF-AA4E-95C8FECF255D}" type="presParOf" srcId="{6A503F88-FBD4-4B64-9C1F-F30EE81DA4E1}" destId="{C8C61BB2-4569-43EB-90E1-B72BD35898F2}" srcOrd="0" destOrd="0" presId="urn:microsoft.com/office/officeart/2005/8/layout/hList7"/>
    <dgm:cxn modelId="{D928B453-393B-4D1F-91BA-0986A655E00F}" type="presParOf" srcId="{6A503F88-FBD4-4B64-9C1F-F30EE81DA4E1}" destId="{EC1C52DB-7699-44FF-92A0-C7150D3F47D7}" srcOrd="1" destOrd="0" presId="urn:microsoft.com/office/officeart/2005/8/layout/hList7"/>
    <dgm:cxn modelId="{79C92E15-4660-4B34-AC12-E0D941ED7C3D}" type="presParOf" srcId="{6A503F88-FBD4-4B64-9C1F-F30EE81DA4E1}" destId="{74162FFD-F15A-4EC2-B5B8-4DC78DFA40DE}" srcOrd="2" destOrd="0" presId="urn:microsoft.com/office/officeart/2005/8/layout/hList7"/>
    <dgm:cxn modelId="{CC4C5E49-D1FB-4EB7-959B-4B6969C5CC2B}" type="presParOf" srcId="{6A503F88-FBD4-4B64-9C1F-F30EE81DA4E1}" destId="{0BE6514E-3E9F-47A5-98CB-7025BF25A36C}" srcOrd="3" destOrd="0" presId="urn:microsoft.com/office/officeart/2005/8/layout/hList7"/>
    <dgm:cxn modelId="{E1D675B8-C831-467A-8595-0B6FE5AB3D72}" type="presParOf" srcId="{D935CF21-0CB4-4008-AED2-D95256A45935}" destId="{783BD1CD-F44D-423C-ABE0-ADAAA5FCDFF3}" srcOrd="3" destOrd="0" presId="urn:microsoft.com/office/officeart/2005/8/layout/hList7"/>
    <dgm:cxn modelId="{38FEB8FE-EDC9-41B4-AD6F-8B6C1D181B71}" type="presParOf" srcId="{D935CF21-0CB4-4008-AED2-D95256A45935}" destId="{674A6086-A31D-40A8-9675-94E59F9037AF}" srcOrd="4" destOrd="0" presId="urn:microsoft.com/office/officeart/2005/8/layout/hList7"/>
    <dgm:cxn modelId="{73CF948D-42E4-47BC-90F6-6DDF5F6A999F}" type="presParOf" srcId="{674A6086-A31D-40A8-9675-94E59F9037AF}" destId="{1247E383-D628-4974-B182-08E11F678DD9}" srcOrd="0" destOrd="0" presId="urn:microsoft.com/office/officeart/2005/8/layout/hList7"/>
    <dgm:cxn modelId="{05104960-0552-43FB-B9D9-EBBB18FD160F}" type="presParOf" srcId="{674A6086-A31D-40A8-9675-94E59F9037AF}" destId="{D6A6FF5C-63F6-49C4-9901-4D83661B9162}" srcOrd="1" destOrd="0" presId="urn:microsoft.com/office/officeart/2005/8/layout/hList7"/>
    <dgm:cxn modelId="{9FA954D8-9334-4DFB-9B13-4FDCBDACAA1F}" type="presParOf" srcId="{674A6086-A31D-40A8-9675-94E59F9037AF}" destId="{9F456DF2-2C05-4F11-81DD-A5590DB354A9}" srcOrd="2" destOrd="0" presId="urn:microsoft.com/office/officeart/2005/8/layout/hList7"/>
    <dgm:cxn modelId="{FD527C82-22E0-4428-B003-61652C8733C7}" type="presParOf" srcId="{674A6086-A31D-40A8-9675-94E59F9037AF}" destId="{24C4BD0D-895C-4568-A896-752062ED08D6}" srcOrd="3" destOrd="0" presId="urn:microsoft.com/office/officeart/2005/8/layout/hList7"/>
    <dgm:cxn modelId="{3AF8630F-2391-4CE1-A317-2426E98DCF62}" type="presParOf" srcId="{D935CF21-0CB4-4008-AED2-D95256A45935}" destId="{C6E6C9F0-75F9-4335-9B76-DFCDB62A3824}" srcOrd="5" destOrd="0" presId="urn:microsoft.com/office/officeart/2005/8/layout/hList7"/>
    <dgm:cxn modelId="{0ADC3DF0-C722-4613-B17B-49BE84B453FD}" type="presParOf" srcId="{D935CF21-0CB4-4008-AED2-D95256A45935}" destId="{1E0C3176-2796-43B5-83FA-F7B4E1177ABB}" srcOrd="6" destOrd="0" presId="urn:microsoft.com/office/officeart/2005/8/layout/hList7"/>
    <dgm:cxn modelId="{6832A78B-81C4-4B83-919D-0C21E8BF0267}" type="presParOf" srcId="{1E0C3176-2796-43B5-83FA-F7B4E1177ABB}" destId="{1E86C874-2E95-41EF-9BA0-8F16C4854FF2}" srcOrd="0" destOrd="0" presId="urn:microsoft.com/office/officeart/2005/8/layout/hList7"/>
    <dgm:cxn modelId="{03D62E0B-7DAB-4D0C-ABC8-0EE7493BD593}" type="presParOf" srcId="{1E0C3176-2796-43B5-83FA-F7B4E1177ABB}" destId="{8D832C02-A6C2-4180-9837-9D1E908CC96D}" srcOrd="1" destOrd="0" presId="urn:microsoft.com/office/officeart/2005/8/layout/hList7"/>
    <dgm:cxn modelId="{496C4FD3-AEB5-4887-B098-770F8347AEE4}" type="presParOf" srcId="{1E0C3176-2796-43B5-83FA-F7B4E1177ABB}" destId="{98F754F8-B783-4A12-B678-D99B516F5F9D}" srcOrd="2" destOrd="0" presId="urn:microsoft.com/office/officeart/2005/8/layout/hList7"/>
    <dgm:cxn modelId="{2718D4B3-633F-4334-AF6C-2CD7BD6A62FF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 milliard de m</a:t>
          </a:r>
          <a:r>
            <a:rPr lang="fr-FR" sz="2400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1 000 m</a:t>
          </a:r>
          <a:r>
            <a:rPr lang="fr-FR" sz="2400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400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CE9DC"/>
        </a:solidFill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100 m</a:t>
          </a:r>
          <a:r>
            <a:rPr lang="fr-FR" sz="2400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C00000"/>
        </a:solidFill>
      </dgm:spPr>
      <dgm:t>
        <a:bodyPr/>
        <a:lstStyle/>
        <a:p>
          <a:r>
            <a:rPr lang="fr-F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1 million de m</a:t>
          </a:r>
          <a:r>
            <a:rPr lang="fr-FR" sz="2400" b="1" baseline="300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3</a:t>
          </a:r>
          <a:endParaRPr lang="fr-FR" sz="2400" b="1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F06C30E-C070-40C2-9E76-14F5072C620D}" type="presOf" srcId="{877D7047-60CD-754B-B94B-0D52DA8802EF}" destId="{8D832C02-A6C2-4180-9837-9D1E908CC96D}" srcOrd="1" destOrd="0" presId="urn:microsoft.com/office/officeart/2005/8/layout/hList7"/>
    <dgm:cxn modelId="{128A4EEA-FD16-4D31-B4C5-E457E1840C56}" type="presOf" srcId="{5A256FE1-617A-F64B-AAA5-E71BA3D8E71B}" destId="{B1388E4F-CD08-4780-8931-3197FAE92DBD}" srcOrd="1" destOrd="0" presId="urn:microsoft.com/office/officeart/2005/8/layout/hList7"/>
    <dgm:cxn modelId="{1F856FD1-B767-4BC9-B5B9-143FFCA869AA}" type="presOf" srcId="{D865DF60-6A8A-1346-86CF-ADC5241F7441}" destId="{C8C61BB2-4569-43EB-90E1-B72BD35898F2}" srcOrd="0" destOrd="0" presId="urn:microsoft.com/office/officeart/2005/8/layout/hList7"/>
    <dgm:cxn modelId="{84B4CE22-79B8-4699-A6EF-E25072A12E75}" type="presOf" srcId="{C98D5B68-7884-6648-A6A0-2E344EE2F2C1}" destId="{1247E383-D628-4974-B182-08E11F678DD9}" srcOrd="0" destOrd="0" presId="urn:microsoft.com/office/officeart/2005/8/layout/hList7"/>
    <dgm:cxn modelId="{56A7330C-B7FE-4BE9-8AE2-3C697C0F35F8}" type="presOf" srcId="{752CCB7B-ADC2-E04D-8F22-DB13BC887169}" destId="{783BD1CD-F44D-423C-ABE0-ADAAA5FCDFF3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678A223-F525-4324-AD2F-FD37F64E08E3}" type="presOf" srcId="{1221B9A9-1B18-A546-BD93-54DBEC081E68}" destId="{BACE0BB1-2E3F-4D32-B5D9-AE5B5FE9A0FE}" srcOrd="0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7933136-0803-4755-9154-965B766FBDF9}" type="presOf" srcId="{C98D5B68-7884-6648-A6A0-2E344EE2F2C1}" destId="{D6A6FF5C-63F6-49C4-9901-4D83661B9162}" srcOrd="1" destOrd="0" presId="urn:microsoft.com/office/officeart/2005/8/layout/hList7"/>
    <dgm:cxn modelId="{E888902A-1FFB-4D6B-814C-8B39C24DEDA7}" type="presOf" srcId="{39104730-2024-374C-98E0-3A4CE7ED9881}" destId="{F03929AC-A5BE-46C7-B2EB-DE5D02F17EA5}" srcOrd="0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B39A707-450E-4E8F-8125-E5AA61BA0187}" type="presOf" srcId="{877D7047-60CD-754B-B94B-0D52DA8802EF}" destId="{1E86C874-2E95-41EF-9BA0-8F16C4854FF2}" srcOrd="0" destOrd="0" presId="urn:microsoft.com/office/officeart/2005/8/layout/hList7"/>
    <dgm:cxn modelId="{98941A6F-057E-4986-85B5-4E40F1D6E945}" type="presOf" srcId="{D865DF60-6A8A-1346-86CF-ADC5241F7441}" destId="{EC1C52DB-7699-44FF-92A0-C7150D3F47D7}" srcOrd="1" destOrd="0" presId="urn:microsoft.com/office/officeart/2005/8/layout/hList7"/>
    <dgm:cxn modelId="{632E4BC2-00DC-4CCB-873D-4E4708C4CC2E}" type="presOf" srcId="{675274CD-34E5-B949-B313-38064B3EA771}" destId="{C6E6C9F0-75F9-4335-9B76-DFCDB62A3824}" srcOrd="0" destOrd="0" presId="urn:microsoft.com/office/officeart/2005/8/layout/hList7"/>
    <dgm:cxn modelId="{B4D89D45-3042-49C8-82C9-95BBC729A56E}" type="presOf" srcId="{5A256FE1-617A-F64B-AAA5-E71BA3D8E71B}" destId="{AE200842-01D1-4791-B0D7-34368F694561}" srcOrd="0" destOrd="0" presId="urn:microsoft.com/office/officeart/2005/8/layout/hList7"/>
    <dgm:cxn modelId="{1445377C-3A9B-45E9-BF69-F7FB5A03B125}" type="presParOf" srcId="{F03929AC-A5BE-46C7-B2EB-DE5D02F17EA5}" destId="{8207BE3D-3894-498E-A790-5578FA0B386A}" srcOrd="0" destOrd="0" presId="urn:microsoft.com/office/officeart/2005/8/layout/hList7"/>
    <dgm:cxn modelId="{3263480C-42DD-4EC1-B09D-5E68F92D5440}" type="presParOf" srcId="{F03929AC-A5BE-46C7-B2EB-DE5D02F17EA5}" destId="{D935CF21-0CB4-4008-AED2-D95256A45935}" srcOrd="1" destOrd="0" presId="urn:microsoft.com/office/officeart/2005/8/layout/hList7"/>
    <dgm:cxn modelId="{5D2DA193-656C-491A-B4AA-5376BC072ED8}" type="presParOf" srcId="{D935CF21-0CB4-4008-AED2-D95256A45935}" destId="{A34BD1AC-CFE2-4440-9E1E-DA26EBE91CB5}" srcOrd="0" destOrd="0" presId="urn:microsoft.com/office/officeart/2005/8/layout/hList7"/>
    <dgm:cxn modelId="{D7720181-685D-47DF-82C9-BBC2D78C864A}" type="presParOf" srcId="{A34BD1AC-CFE2-4440-9E1E-DA26EBE91CB5}" destId="{AE200842-01D1-4791-B0D7-34368F694561}" srcOrd="0" destOrd="0" presId="urn:microsoft.com/office/officeart/2005/8/layout/hList7"/>
    <dgm:cxn modelId="{C891466E-7288-435D-9432-75E18B4DF158}" type="presParOf" srcId="{A34BD1AC-CFE2-4440-9E1E-DA26EBE91CB5}" destId="{B1388E4F-CD08-4780-8931-3197FAE92DBD}" srcOrd="1" destOrd="0" presId="urn:microsoft.com/office/officeart/2005/8/layout/hList7"/>
    <dgm:cxn modelId="{F3D02958-2F87-4C28-9092-70DA235809B7}" type="presParOf" srcId="{A34BD1AC-CFE2-4440-9E1E-DA26EBE91CB5}" destId="{2C8682E2-34E2-42AA-9D4F-BBF51687BA9A}" srcOrd="2" destOrd="0" presId="urn:microsoft.com/office/officeart/2005/8/layout/hList7"/>
    <dgm:cxn modelId="{A5ABAC1E-127E-49BD-9821-8B63E22B1825}" type="presParOf" srcId="{A34BD1AC-CFE2-4440-9E1E-DA26EBE91CB5}" destId="{09EF8349-E60E-4CC1-A0E1-16B439606263}" srcOrd="3" destOrd="0" presId="urn:microsoft.com/office/officeart/2005/8/layout/hList7"/>
    <dgm:cxn modelId="{66F35DB7-C506-4386-A52F-0A45C2F297AD}" type="presParOf" srcId="{D935CF21-0CB4-4008-AED2-D95256A45935}" destId="{BACE0BB1-2E3F-4D32-B5D9-AE5B5FE9A0FE}" srcOrd="1" destOrd="0" presId="urn:microsoft.com/office/officeart/2005/8/layout/hList7"/>
    <dgm:cxn modelId="{EB398DC8-DC8C-4DA8-A202-F9AF043D77B3}" type="presParOf" srcId="{D935CF21-0CB4-4008-AED2-D95256A45935}" destId="{6A503F88-FBD4-4B64-9C1F-F30EE81DA4E1}" srcOrd="2" destOrd="0" presId="urn:microsoft.com/office/officeart/2005/8/layout/hList7"/>
    <dgm:cxn modelId="{FCA5A73A-1F42-46FB-8136-67768E300DB7}" type="presParOf" srcId="{6A503F88-FBD4-4B64-9C1F-F30EE81DA4E1}" destId="{C8C61BB2-4569-43EB-90E1-B72BD35898F2}" srcOrd="0" destOrd="0" presId="urn:microsoft.com/office/officeart/2005/8/layout/hList7"/>
    <dgm:cxn modelId="{97AEE623-BA90-4644-88D8-B477A2E8C4A5}" type="presParOf" srcId="{6A503F88-FBD4-4B64-9C1F-F30EE81DA4E1}" destId="{EC1C52DB-7699-44FF-92A0-C7150D3F47D7}" srcOrd="1" destOrd="0" presId="urn:microsoft.com/office/officeart/2005/8/layout/hList7"/>
    <dgm:cxn modelId="{3493A485-0BF8-48F8-BD6D-17DE276D2DA1}" type="presParOf" srcId="{6A503F88-FBD4-4B64-9C1F-F30EE81DA4E1}" destId="{74162FFD-F15A-4EC2-B5B8-4DC78DFA40DE}" srcOrd="2" destOrd="0" presId="urn:microsoft.com/office/officeart/2005/8/layout/hList7"/>
    <dgm:cxn modelId="{A7522203-BDB3-4B14-AC18-DA4FBA88232E}" type="presParOf" srcId="{6A503F88-FBD4-4B64-9C1F-F30EE81DA4E1}" destId="{0BE6514E-3E9F-47A5-98CB-7025BF25A36C}" srcOrd="3" destOrd="0" presId="urn:microsoft.com/office/officeart/2005/8/layout/hList7"/>
    <dgm:cxn modelId="{DB687EFF-2151-4D50-9C8E-C92CC0CA70D9}" type="presParOf" srcId="{D935CF21-0CB4-4008-AED2-D95256A45935}" destId="{783BD1CD-F44D-423C-ABE0-ADAAA5FCDFF3}" srcOrd="3" destOrd="0" presId="urn:microsoft.com/office/officeart/2005/8/layout/hList7"/>
    <dgm:cxn modelId="{CAD7F071-8807-4108-8BE1-21AC9F729988}" type="presParOf" srcId="{D935CF21-0CB4-4008-AED2-D95256A45935}" destId="{674A6086-A31D-40A8-9675-94E59F9037AF}" srcOrd="4" destOrd="0" presId="urn:microsoft.com/office/officeart/2005/8/layout/hList7"/>
    <dgm:cxn modelId="{9A0A15CD-1775-4A69-8BAD-8FB8AAB0F17E}" type="presParOf" srcId="{674A6086-A31D-40A8-9675-94E59F9037AF}" destId="{1247E383-D628-4974-B182-08E11F678DD9}" srcOrd="0" destOrd="0" presId="urn:microsoft.com/office/officeart/2005/8/layout/hList7"/>
    <dgm:cxn modelId="{A3C15AE8-02E4-4292-8EF9-0C9D2E954132}" type="presParOf" srcId="{674A6086-A31D-40A8-9675-94E59F9037AF}" destId="{D6A6FF5C-63F6-49C4-9901-4D83661B9162}" srcOrd="1" destOrd="0" presId="urn:microsoft.com/office/officeart/2005/8/layout/hList7"/>
    <dgm:cxn modelId="{9E2E96E8-1A8D-4059-806C-A6B0F395D6B1}" type="presParOf" srcId="{674A6086-A31D-40A8-9675-94E59F9037AF}" destId="{9F456DF2-2C05-4F11-81DD-A5590DB354A9}" srcOrd="2" destOrd="0" presId="urn:microsoft.com/office/officeart/2005/8/layout/hList7"/>
    <dgm:cxn modelId="{1A945E82-0271-4BE6-ADCA-DCCFEED30E13}" type="presParOf" srcId="{674A6086-A31D-40A8-9675-94E59F9037AF}" destId="{24C4BD0D-895C-4568-A896-752062ED08D6}" srcOrd="3" destOrd="0" presId="urn:microsoft.com/office/officeart/2005/8/layout/hList7"/>
    <dgm:cxn modelId="{5764F23A-51B7-4A3E-8CFA-DB61171110EE}" type="presParOf" srcId="{D935CF21-0CB4-4008-AED2-D95256A45935}" destId="{C6E6C9F0-75F9-4335-9B76-DFCDB62A3824}" srcOrd="5" destOrd="0" presId="urn:microsoft.com/office/officeart/2005/8/layout/hList7"/>
    <dgm:cxn modelId="{A9310617-DEAD-4827-9F26-CEE8ADD243FD}" type="presParOf" srcId="{D935CF21-0CB4-4008-AED2-D95256A45935}" destId="{1E0C3176-2796-43B5-83FA-F7B4E1177ABB}" srcOrd="6" destOrd="0" presId="urn:microsoft.com/office/officeart/2005/8/layout/hList7"/>
    <dgm:cxn modelId="{1892C18A-FEC9-4A0F-91D0-B76DD319E682}" type="presParOf" srcId="{1E0C3176-2796-43B5-83FA-F7B4E1177ABB}" destId="{1E86C874-2E95-41EF-9BA0-8F16C4854FF2}" srcOrd="0" destOrd="0" presId="urn:microsoft.com/office/officeart/2005/8/layout/hList7"/>
    <dgm:cxn modelId="{63BC5CF7-AEC2-4F8F-B191-19BBE9145851}" type="presParOf" srcId="{1E0C3176-2796-43B5-83FA-F7B4E1177ABB}" destId="{8D832C02-A6C2-4180-9837-9D1E908CC96D}" srcOrd="1" destOrd="0" presId="urn:microsoft.com/office/officeart/2005/8/layout/hList7"/>
    <dgm:cxn modelId="{E5368308-3EE3-488C-AD7E-36EC791F625C}" type="presParOf" srcId="{1E0C3176-2796-43B5-83FA-F7B4E1177ABB}" destId="{98F754F8-B783-4A12-B678-D99B516F5F9D}" srcOrd="2" destOrd="0" presId="urn:microsoft.com/office/officeart/2005/8/layout/hList7"/>
    <dgm:cxn modelId="{ECD8A3FE-C4D0-4DA9-9438-7D5D721A9F9D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400" b="1" dirty="0"/>
            <a:t>2 millions d’années</a:t>
          </a:r>
          <a:endParaRPr lang="fr-FR" sz="2600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 custT="1"/>
      <dgm:spPr>
        <a:solidFill>
          <a:srgbClr val="ED7C2F"/>
        </a:solidFill>
      </dgm:spPr>
      <dgm:t>
        <a:bodyPr/>
        <a:lstStyle/>
        <a:p>
          <a:r>
            <a:rPr lang="fr-FR" sz="2400" b="1" dirty="0"/>
            <a:t>2 000 ans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 custT="1"/>
      <dgm:spPr>
        <a:solidFill>
          <a:srgbClr val="F0904E"/>
        </a:solidFill>
      </dgm:spPr>
      <dgm:t>
        <a:bodyPr/>
        <a:lstStyle/>
        <a:p>
          <a:r>
            <a:rPr lang="fr-FR" sz="2400" b="1" dirty="0"/>
            <a:t>200 ans</a:t>
          </a:r>
          <a:endParaRPr lang="fr-FR" sz="2400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D865DF60-6A8A-1346-86CF-ADC5241F7441}">
      <dgm:prSet custT="1"/>
      <dgm:spPr>
        <a:solidFill>
          <a:srgbClr val="EA6B14"/>
        </a:solidFill>
      </dgm:spPr>
      <dgm:t>
        <a:bodyPr/>
        <a:lstStyle/>
        <a:p>
          <a:r>
            <a:rPr lang="fr-FR" sz="2400" b="1" dirty="0"/>
            <a:t>200 000 ans</a:t>
          </a:r>
          <a:endParaRPr lang="fr-FR" sz="2400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F03929AC-A5BE-46C7-B2EB-DE5D02F17EA5}" type="pres">
      <dgm:prSet presAssocID="{39104730-2024-374C-98E0-3A4CE7ED98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07BE3D-3894-498E-A790-5578FA0B386A}" type="pres">
      <dgm:prSet presAssocID="{39104730-2024-374C-98E0-3A4CE7ED9881}" presName="fgShape" presStyleLbl="fgShp" presStyleIdx="0" presStyleCnt="1" custFlipVert="1" custFlipHor="0" custScaleX="1065" custScaleY="9361" custLinFactNeighborX="25499" custLinFactNeighborY="71345"/>
      <dgm:spPr/>
    </dgm:pt>
    <dgm:pt modelId="{D935CF21-0CB4-4008-AED2-D95256A45935}" type="pres">
      <dgm:prSet presAssocID="{39104730-2024-374C-98E0-3A4CE7ED9881}" presName="linComp" presStyleCnt="0"/>
      <dgm:spPr/>
    </dgm:pt>
    <dgm:pt modelId="{A34BD1AC-CFE2-4440-9E1E-DA26EBE91CB5}" type="pres">
      <dgm:prSet presAssocID="{5A256FE1-617A-F64B-AAA5-E71BA3D8E71B}" presName="compNode" presStyleCnt="0"/>
      <dgm:spPr/>
    </dgm:pt>
    <dgm:pt modelId="{AE200842-01D1-4791-B0D7-34368F694561}" type="pres">
      <dgm:prSet presAssocID="{5A256FE1-617A-F64B-AAA5-E71BA3D8E71B}" presName="bkgdShape" presStyleLbl="node1" presStyleIdx="0" presStyleCnt="4"/>
      <dgm:spPr/>
      <dgm:t>
        <a:bodyPr/>
        <a:lstStyle/>
        <a:p>
          <a:endParaRPr lang="fr-FR"/>
        </a:p>
      </dgm:t>
    </dgm:pt>
    <dgm:pt modelId="{B1388E4F-CD08-4780-8931-3197FAE92DBD}" type="pres">
      <dgm:prSet presAssocID="{5A256FE1-617A-F64B-AAA5-E71BA3D8E71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682E2-34E2-42AA-9D4F-BBF51687BA9A}" type="pres">
      <dgm:prSet presAssocID="{5A256FE1-617A-F64B-AAA5-E71BA3D8E71B}" presName="invisiNode" presStyleLbl="node1" presStyleIdx="0" presStyleCnt="4"/>
      <dgm:spPr/>
    </dgm:pt>
    <dgm:pt modelId="{09EF8349-E60E-4CC1-A0E1-16B439606263}" type="pres">
      <dgm:prSet presAssocID="{5A256FE1-617A-F64B-AAA5-E71BA3D8E71B}" presName="imagNode" presStyleLbl="fgImgPlace1" presStyleIdx="0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CE0BB1-2E3F-4D32-B5D9-AE5B5FE9A0FE}" type="pres">
      <dgm:prSet presAssocID="{1221B9A9-1B18-A546-BD93-54DBEC081E6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A503F88-FBD4-4B64-9C1F-F30EE81DA4E1}" type="pres">
      <dgm:prSet presAssocID="{D865DF60-6A8A-1346-86CF-ADC5241F7441}" presName="compNode" presStyleCnt="0"/>
      <dgm:spPr/>
    </dgm:pt>
    <dgm:pt modelId="{C8C61BB2-4569-43EB-90E1-B72BD35898F2}" type="pres">
      <dgm:prSet presAssocID="{D865DF60-6A8A-1346-86CF-ADC5241F7441}" presName="bkgdShape" presStyleLbl="node1" presStyleIdx="1" presStyleCnt="4"/>
      <dgm:spPr/>
      <dgm:t>
        <a:bodyPr/>
        <a:lstStyle/>
        <a:p>
          <a:endParaRPr lang="fr-FR"/>
        </a:p>
      </dgm:t>
    </dgm:pt>
    <dgm:pt modelId="{EC1C52DB-7699-44FF-92A0-C7150D3F47D7}" type="pres">
      <dgm:prSet presAssocID="{D865DF60-6A8A-1346-86CF-ADC5241F744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62FFD-F15A-4EC2-B5B8-4DC78DFA40DE}" type="pres">
      <dgm:prSet presAssocID="{D865DF60-6A8A-1346-86CF-ADC5241F7441}" presName="invisiNode" presStyleLbl="node1" presStyleIdx="1" presStyleCnt="4"/>
      <dgm:spPr/>
    </dgm:pt>
    <dgm:pt modelId="{0BE6514E-3E9F-47A5-98CB-7025BF25A36C}" type="pres">
      <dgm:prSet presAssocID="{D865DF60-6A8A-1346-86CF-ADC5241F7441}" presName="imagNode" presStyleLbl="fgImgPlace1" presStyleIdx="1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83BD1CD-F44D-423C-ABE0-ADAAA5FCDFF3}" type="pres">
      <dgm:prSet presAssocID="{752CCB7B-ADC2-E04D-8F22-DB13BC88716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74A6086-A31D-40A8-9675-94E59F9037AF}" type="pres">
      <dgm:prSet presAssocID="{C98D5B68-7884-6648-A6A0-2E344EE2F2C1}" presName="compNode" presStyleCnt="0"/>
      <dgm:spPr/>
    </dgm:pt>
    <dgm:pt modelId="{1247E383-D628-4974-B182-08E11F678DD9}" type="pres">
      <dgm:prSet presAssocID="{C98D5B68-7884-6648-A6A0-2E344EE2F2C1}" presName="bkgdShape" presStyleLbl="node1" presStyleIdx="2" presStyleCnt="4"/>
      <dgm:spPr/>
      <dgm:t>
        <a:bodyPr/>
        <a:lstStyle/>
        <a:p>
          <a:endParaRPr lang="fr-FR"/>
        </a:p>
      </dgm:t>
    </dgm:pt>
    <dgm:pt modelId="{D6A6FF5C-63F6-49C4-9901-4D83661B9162}" type="pres">
      <dgm:prSet presAssocID="{C98D5B68-7884-6648-A6A0-2E344EE2F2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456DF2-2C05-4F11-81DD-A5590DB354A9}" type="pres">
      <dgm:prSet presAssocID="{C98D5B68-7884-6648-A6A0-2E344EE2F2C1}" presName="invisiNode" presStyleLbl="node1" presStyleIdx="2" presStyleCnt="4"/>
      <dgm:spPr/>
    </dgm:pt>
    <dgm:pt modelId="{24C4BD0D-895C-4568-A896-752062ED08D6}" type="pres">
      <dgm:prSet presAssocID="{C98D5B68-7884-6648-A6A0-2E344EE2F2C1}" presName="imagNode" presStyleLbl="fgImgPlace1" presStyleIdx="2" presStyleCnt="4" custScaleX="53126" custScaleY="531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6E6C9F0-75F9-4335-9B76-DFCDB62A3824}" type="pres">
      <dgm:prSet presAssocID="{675274CD-34E5-B949-B313-38064B3EA77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E0C3176-2796-43B5-83FA-F7B4E1177ABB}" type="pres">
      <dgm:prSet presAssocID="{877D7047-60CD-754B-B94B-0D52DA8802EF}" presName="compNode" presStyleCnt="0"/>
      <dgm:spPr/>
    </dgm:pt>
    <dgm:pt modelId="{1E86C874-2E95-41EF-9BA0-8F16C4854FF2}" type="pres">
      <dgm:prSet presAssocID="{877D7047-60CD-754B-B94B-0D52DA8802EF}" presName="bkgdShape" presStyleLbl="node1" presStyleIdx="3" presStyleCnt="4"/>
      <dgm:spPr/>
      <dgm:t>
        <a:bodyPr/>
        <a:lstStyle/>
        <a:p>
          <a:endParaRPr lang="fr-FR"/>
        </a:p>
      </dgm:t>
    </dgm:pt>
    <dgm:pt modelId="{8D832C02-A6C2-4180-9837-9D1E908CC96D}" type="pres">
      <dgm:prSet presAssocID="{877D7047-60CD-754B-B94B-0D52DA8802E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F754F8-B783-4A12-B678-D99B516F5F9D}" type="pres">
      <dgm:prSet presAssocID="{877D7047-60CD-754B-B94B-0D52DA8802EF}" presName="invisiNode" presStyleLbl="node1" presStyleIdx="3" presStyleCnt="4"/>
      <dgm:spPr/>
    </dgm:pt>
    <dgm:pt modelId="{8E025E97-6B6D-45FC-8AFC-AC5D7B99FE2E}" type="pres">
      <dgm:prSet presAssocID="{877D7047-60CD-754B-B94B-0D52DA8802EF}" presName="imagNode" presStyleLbl="fgImgPlace1" presStyleIdx="3" presStyleCnt="4" custScaleX="53126" custScaleY="531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DAB1C01-94E3-4C7A-B32C-058D289D05A1}" type="presOf" srcId="{5A256FE1-617A-F64B-AAA5-E71BA3D8E71B}" destId="{AE200842-01D1-4791-B0D7-34368F694561}" srcOrd="0" destOrd="0" presId="urn:microsoft.com/office/officeart/2005/8/layout/hList7"/>
    <dgm:cxn modelId="{6AAD9099-0FFD-47BA-B7D0-E1AEDB6B28A2}" type="presOf" srcId="{D865DF60-6A8A-1346-86CF-ADC5241F7441}" destId="{EC1C52DB-7699-44FF-92A0-C7150D3F47D7}" srcOrd="1" destOrd="0" presId="urn:microsoft.com/office/officeart/2005/8/layout/hList7"/>
    <dgm:cxn modelId="{36E71147-DB03-43F9-AE43-BBB914AAA055}" type="presOf" srcId="{D865DF60-6A8A-1346-86CF-ADC5241F7441}" destId="{C8C61BB2-4569-43EB-90E1-B72BD35898F2}" srcOrd="0" destOrd="0" presId="urn:microsoft.com/office/officeart/2005/8/layout/hList7"/>
    <dgm:cxn modelId="{3CC6B5C4-A036-4C3D-BD57-51801CC5C139}" type="presOf" srcId="{752CCB7B-ADC2-E04D-8F22-DB13BC887169}" destId="{783BD1CD-F44D-423C-ABE0-ADAAA5FCDFF3}" srcOrd="0" destOrd="0" presId="urn:microsoft.com/office/officeart/2005/8/layout/hList7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71F17FE-1FD6-4476-9DD7-633B9677C870}" type="presOf" srcId="{1221B9A9-1B18-A546-BD93-54DBEC081E68}" destId="{BACE0BB1-2E3F-4D32-B5D9-AE5B5FE9A0FE}" srcOrd="0" destOrd="0" presId="urn:microsoft.com/office/officeart/2005/8/layout/hList7"/>
    <dgm:cxn modelId="{C6EA3C65-083A-46A1-A6C0-D2931E0E5E6B}" type="presOf" srcId="{C98D5B68-7884-6648-A6A0-2E344EE2F2C1}" destId="{1247E383-D628-4974-B182-08E11F678DD9}" srcOrd="0" destOrd="0" presId="urn:microsoft.com/office/officeart/2005/8/layout/hList7"/>
    <dgm:cxn modelId="{33082077-504B-4DEC-B660-8C8234056B86}" type="presOf" srcId="{877D7047-60CD-754B-B94B-0D52DA8802EF}" destId="{8D832C02-A6C2-4180-9837-9D1E908CC96D}" srcOrd="1" destOrd="0" presId="urn:microsoft.com/office/officeart/2005/8/layout/hList7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77D0562-E555-4F25-B6C8-E97BC060DCE6}" type="presOf" srcId="{675274CD-34E5-B949-B313-38064B3EA771}" destId="{C6E6C9F0-75F9-4335-9B76-DFCDB62A3824}" srcOrd="0" destOrd="0" presId="urn:microsoft.com/office/officeart/2005/8/layout/hList7"/>
    <dgm:cxn modelId="{02CB0035-51FC-4C23-AE43-99799326A8F9}" type="presOf" srcId="{39104730-2024-374C-98E0-3A4CE7ED9881}" destId="{F03929AC-A5BE-46C7-B2EB-DE5D02F17EA5}" srcOrd="0" destOrd="0" presId="urn:microsoft.com/office/officeart/2005/8/layout/hList7"/>
    <dgm:cxn modelId="{7773D88C-0A83-4241-A9B0-FB16A5D8C06A}" type="presOf" srcId="{5A256FE1-617A-F64B-AAA5-E71BA3D8E71B}" destId="{B1388E4F-CD08-4780-8931-3197FAE92DBD}" srcOrd="1" destOrd="0" presId="urn:microsoft.com/office/officeart/2005/8/layout/hList7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AEED13-6BF8-4033-97A4-9704955DD189}" type="presOf" srcId="{877D7047-60CD-754B-B94B-0D52DA8802EF}" destId="{1E86C874-2E95-41EF-9BA0-8F16C4854FF2}" srcOrd="0" destOrd="0" presId="urn:microsoft.com/office/officeart/2005/8/layout/hList7"/>
    <dgm:cxn modelId="{88C1A9AF-1255-43C2-A083-5B0D12D8DBE5}" type="presOf" srcId="{C98D5B68-7884-6648-A6A0-2E344EE2F2C1}" destId="{D6A6FF5C-63F6-49C4-9901-4D83661B9162}" srcOrd="1" destOrd="0" presId="urn:microsoft.com/office/officeart/2005/8/layout/hList7"/>
    <dgm:cxn modelId="{C5E4ABF6-F0FE-4329-9370-99075A6E68DD}" type="presParOf" srcId="{F03929AC-A5BE-46C7-B2EB-DE5D02F17EA5}" destId="{8207BE3D-3894-498E-A790-5578FA0B386A}" srcOrd="0" destOrd="0" presId="urn:microsoft.com/office/officeart/2005/8/layout/hList7"/>
    <dgm:cxn modelId="{98567EE9-89C3-41D7-83A7-30C20C39AFA5}" type="presParOf" srcId="{F03929AC-A5BE-46C7-B2EB-DE5D02F17EA5}" destId="{D935CF21-0CB4-4008-AED2-D95256A45935}" srcOrd="1" destOrd="0" presId="urn:microsoft.com/office/officeart/2005/8/layout/hList7"/>
    <dgm:cxn modelId="{0F70E07C-7F32-4963-AECF-F1538142BF59}" type="presParOf" srcId="{D935CF21-0CB4-4008-AED2-D95256A45935}" destId="{A34BD1AC-CFE2-4440-9E1E-DA26EBE91CB5}" srcOrd="0" destOrd="0" presId="urn:microsoft.com/office/officeart/2005/8/layout/hList7"/>
    <dgm:cxn modelId="{E03F6BAE-64A3-412C-9E5A-3C575B49C1A5}" type="presParOf" srcId="{A34BD1AC-CFE2-4440-9E1E-DA26EBE91CB5}" destId="{AE200842-01D1-4791-B0D7-34368F694561}" srcOrd="0" destOrd="0" presId="urn:microsoft.com/office/officeart/2005/8/layout/hList7"/>
    <dgm:cxn modelId="{CB95CD0D-0E3A-47BC-AA96-B2E56A09C3EE}" type="presParOf" srcId="{A34BD1AC-CFE2-4440-9E1E-DA26EBE91CB5}" destId="{B1388E4F-CD08-4780-8931-3197FAE92DBD}" srcOrd="1" destOrd="0" presId="urn:microsoft.com/office/officeart/2005/8/layout/hList7"/>
    <dgm:cxn modelId="{80D97218-4996-4AF5-A73F-F714A8B53419}" type="presParOf" srcId="{A34BD1AC-CFE2-4440-9E1E-DA26EBE91CB5}" destId="{2C8682E2-34E2-42AA-9D4F-BBF51687BA9A}" srcOrd="2" destOrd="0" presId="urn:microsoft.com/office/officeart/2005/8/layout/hList7"/>
    <dgm:cxn modelId="{CA468681-6415-4554-853A-AC6026B63E39}" type="presParOf" srcId="{A34BD1AC-CFE2-4440-9E1E-DA26EBE91CB5}" destId="{09EF8349-E60E-4CC1-A0E1-16B439606263}" srcOrd="3" destOrd="0" presId="urn:microsoft.com/office/officeart/2005/8/layout/hList7"/>
    <dgm:cxn modelId="{CE295D84-5228-4D73-97EC-A94768BA4CF7}" type="presParOf" srcId="{D935CF21-0CB4-4008-AED2-D95256A45935}" destId="{BACE0BB1-2E3F-4D32-B5D9-AE5B5FE9A0FE}" srcOrd="1" destOrd="0" presId="urn:microsoft.com/office/officeart/2005/8/layout/hList7"/>
    <dgm:cxn modelId="{9C32A96D-4BEE-4207-8C9E-14FB08A4337D}" type="presParOf" srcId="{D935CF21-0CB4-4008-AED2-D95256A45935}" destId="{6A503F88-FBD4-4B64-9C1F-F30EE81DA4E1}" srcOrd="2" destOrd="0" presId="urn:microsoft.com/office/officeart/2005/8/layout/hList7"/>
    <dgm:cxn modelId="{B2DFECF2-A2D4-4DC5-A166-81C39C0470C4}" type="presParOf" srcId="{6A503F88-FBD4-4B64-9C1F-F30EE81DA4E1}" destId="{C8C61BB2-4569-43EB-90E1-B72BD35898F2}" srcOrd="0" destOrd="0" presId="urn:microsoft.com/office/officeart/2005/8/layout/hList7"/>
    <dgm:cxn modelId="{0753A15F-80E3-439F-BA0A-EF3B2206437F}" type="presParOf" srcId="{6A503F88-FBD4-4B64-9C1F-F30EE81DA4E1}" destId="{EC1C52DB-7699-44FF-92A0-C7150D3F47D7}" srcOrd="1" destOrd="0" presId="urn:microsoft.com/office/officeart/2005/8/layout/hList7"/>
    <dgm:cxn modelId="{CF30767F-EF53-49CC-A6F0-04E959D7DAA5}" type="presParOf" srcId="{6A503F88-FBD4-4B64-9C1F-F30EE81DA4E1}" destId="{74162FFD-F15A-4EC2-B5B8-4DC78DFA40DE}" srcOrd="2" destOrd="0" presId="urn:microsoft.com/office/officeart/2005/8/layout/hList7"/>
    <dgm:cxn modelId="{7986D637-2975-4942-886D-8F122FAE8DE5}" type="presParOf" srcId="{6A503F88-FBD4-4B64-9C1F-F30EE81DA4E1}" destId="{0BE6514E-3E9F-47A5-98CB-7025BF25A36C}" srcOrd="3" destOrd="0" presId="urn:microsoft.com/office/officeart/2005/8/layout/hList7"/>
    <dgm:cxn modelId="{9206C4EC-1659-43AB-9D98-6D5649716914}" type="presParOf" srcId="{D935CF21-0CB4-4008-AED2-D95256A45935}" destId="{783BD1CD-F44D-423C-ABE0-ADAAA5FCDFF3}" srcOrd="3" destOrd="0" presId="urn:microsoft.com/office/officeart/2005/8/layout/hList7"/>
    <dgm:cxn modelId="{FE0E16BE-0E30-4704-8774-23FE51C843C1}" type="presParOf" srcId="{D935CF21-0CB4-4008-AED2-D95256A45935}" destId="{674A6086-A31D-40A8-9675-94E59F9037AF}" srcOrd="4" destOrd="0" presId="urn:microsoft.com/office/officeart/2005/8/layout/hList7"/>
    <dgm:cxn modelId="{866757B4-C2E3-4F12-8AE9-73D5FB850A50}" type="presParOf" srcId="{674A6086-A31D-40A8-9675-94E59F9037AF}" destId="{1247E383-D628-4974-B182-08E11F678DD9}" srcOrd="0" destOrd="0" presId="urn:microsoft.com/office/officeart/2005/8/layout/hList7"/>
    <dgm:cxn modelId="{98D118E8-4084-46F8-8342-31C14DD0B190}" type="presParOf" srcId="{674A6086-A31D-40A8-9675-94E59F9037AF}" destId="{D6A6FF5C-63F6-49C4-9901-4D83661B9162}" srcOrd="1" destOrd="0" presId="urn:microsoft.com/office/officeart/2005/8/layout/hList7"/>
    <dgm:cxn modelId="{E8092D40-EBF1-4D89-8E8E-A658C9DE1BF1}" type="presParOf" srcId="{674A6086-A31D-40A8-9675-94E59F9037AF}" destId="{9F456DF2-2C05-4F11-81DD-A5590DB354A9}" srcOrd="2" destOrd="0" presId="urn:microsoft.com/office/officeart/2005/8/layout/hList7"/>
    <dgm:cxn modelId="{A987556B-86A0-4EB9-9739-73ED8663C31D}" type="presParOf" srcId="{674A6086-A31D-40A8-9675-94E59F9037AF}" destId="{24C4BD0D-895C-4568-A896-752062ED08D6}" srcOrd="3" destOrd="0" presId="urn:microsoft.com/office/officeart/2005/8/layout/hList7"/>
    <dgm:cxn modelId="{75CEE995-058C-44D5-9EE5-0A0283B37DEA}" type="presParOf" srcId="{D935CF21-0CB4-4008-AED2-D95256A45935}" destId="{C6E6C9F0-75F9-4335-9B76-DFCDB62A3824}" srcOrd="5" destOrd="0" presId="urn:microsoft.com/office/officeart/2005/8/layout/hList7"/>
    <dgm:cxn modelId="{C3BCF195-2856-4C41-BE14-76291472033C}" type="presParOf" srcId="{D935CF21-0CB4-4008-AED2-D95256A45935}" destId="{1E0C3176-2796-43B5-83FA-F7B4E1177ABB}" srcOrd="6" destOrd="0" presId="urn:microsoft.com/office/officeart/2005/8/layout/hList7"/>
    <dgm:cxn modelId="{99C964FD-0D87-42F9-A1A3-1109282CD564}" type="presParOf" srcId="{1E0C3176-2796-43B5-83FA-F7B4E1177ABB}" destId="{1E86C874-2E95-41EF-9BA0-8F16C4854FF2}" srcOrd="0" destOrd="0" presId="urn:microsoft.com/office/officeart/2005/8/layout/hList7"/>
    <dgm:cxn modelId="{86838A54-42A1-43F0-A05C-3D2B01FF2C0F}" type="presParOf" srcId="{1E0C3176-2796-43B5-83FA-F7B4E1177ABB}" destId="{8D832C02-A6C2-4180-9837-9D1E908CC96D}" srcOrd="1" destOrd="0" presId="urn:microsoft.com/office/officeart/2005/8/layout/hList7"/>
    <dgm:cxn modelId="{9A568C4A-C732-436C-ABB0-401DB933416F}" type="presParOf" srcId="{1E0C3176-2796-43B5-83FA-F7B4E1177ABB}" destId="{98F754F8-B783-4A12-B678-D99B516F5F9D}" srcOrd="2" destOrd="0" presId="urn:microsoft.com/office/officeart/2005/8/layout/hList7"/>
    <dgm:cxn modelId="{55354994-45AD-4D30-B18E-FAFF463F67E7}" type="presParOf" srcId="{1E0C3176-2796-43B5-83FA-F7B4E1177ABB}" destId="{8E025E97-6B6D-45FC-8AFC-AC5D7B99FE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0842-01D1-4791-B0D7-34368F694561}">
      <dsp:nvSpPr>
        <dsp:cNvPr id="0" name=""/>
        <dsp:cNvSpPr/>
      </dsp:nvSpPr>
      <dsp:spPr>
        <a:xfrm>
          <a:off x="1918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 milliards 700 millions</a:t>
          </a:r>
          <a:endParaRPr lang="fr-FR" sz="2600" kern="1200" dirty="0"/>
        </a:p>
      </dsp:txBody>
      <dsp:txXfrm>
        <a:off x="1918" y="1302365"/>
        <a:ext cx="2010398" cy="1302365"/>
      </dsp:txXfrm>
    </dsp:sp>
    <dsp:sp modelId="{09EF8349-E60E-4CC1-A0E1-16B439606263}">
      <dsp:nvSpPr>
        <dsp:cNvPr id="0" name=""/>
        <dsp:cNvSpPr/>
      </dsp:nvSpPr>
      <dsp:spPr>
        <a:xfrm>
          <a:off x="719116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61BB2-4569-43EB-90E1-B72BD35898F2}">
      <dsp:nvSpPr>
        <dsp:cNvPr id="0" name=""/>
        <dsp:cNvSpPr/>
      </dsp:nvSpPr>
      <dsp:spPr>
        <a:xfrm>
          <a:off x="2072628" y="0"/>
          <a:ext cx="2010398" cy="3255913"/>
        </a:xfrm>
        <a:prstGeom prst="roundRect">
          <a:avLst>
            <a:gd name="adj" fmla="val 10000"/>
          </a:avLst>
        </a:prstGeom>
        <a:solidFill>
          <a:srgbClr val="EA6B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 millions</a:t>
          </a:r>
          <a:endParaRPr lang="fr-FR" sz="2400" kern="1200" dirty="0"/>
        </a:p>
      </dsp:txBody>
      <dsp:txXfrm>
        <a:off x="2072628" y="1302365"/>
        <a:ext cx="2010398" cy="1302365"/>
      </dsp:txXfrm>
    </dsp:sp>
    <dsp:sp modelId="{0BE6514E-3E9F-47A5-98CB-7025BF25A36C}">
      <dsp:nvSpPr>
        <dsp:cNvPr id="0" name=""/>
        <dsp:cNvSpPr/>
      </dsp:nvSpPr>
      <dsp:spPr>
        <a:xfrm>
          <a:off x="2789827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E383-D628-4974-B182-08E11F678DD9}">
      <dsp:nvSpPr>
        <dsp:cNvPr id="0" name=""/>
        <dsp:cNvSpPr/>
      </dsp:nvSpPr>
      <dsp:spPr>
        <a:xfrm>
          <a:off x="4143339" y="0"/>
          <a:ext cx="2010398" cy="3255913"/>
        </a:xfrm>
        <a:prstGeom prst="roundRect">
          <a:avLst>
            <a:gd name="adj" fmla="val 10000"/>
          </a:avLst>
        </a:prstGeom>
        <a:solidFill>
          <a:srgbClr val="ED7C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700 000</a:t>
          </a:r>
        </a:p>
      </dsp:txBody>
      <dsp:txXfrm>
        <a:off x="4143339" y="1302365"/>
        <a:ext cx="2010398" cy="1302365"/>
      </dsp:txXfrm>
    </dsp:sp>
    <dsp:sp modelId="{24C4BD0D-895C-4568-A896-752062ED08D6}">
      <dsp:nvSpPr>
        <dsp:cNvPr id="0" name=""/>
        <dsp:cNvSpPr/>
      </dsp:nvSpPr>
      <dsp:spPr>
        <a:xfrm>
          <a:off x="4860537" y="449463"/>
          <a:ext cx="576002" cy="576002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6C874-2E95-41EF-9BA0-8F16C4854FF2}">
      <dsp:nvSpPr>
        <dsp:cNvPr id="0" name=""/>
        <dsp:cNvSpPr/>
      </dsp:nvSpPr>
      <dsp:spPr>
        <a:xfrm>
          <a:off x="6214050" y="0"/>
          <a:ext cx="2010398" cy="3255913"/>
        </a:xfrm>
        <a:prstGeom prst="roundRect">
          <a:avLst>
            <a:gd name="adj" fmla="val 10000"/>
          </a:avLst>
        </a:prstGeom>
        <a:solidFill>
          <a:srgbClr val="F090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7 000</a:t>
          </a:r>
          <a:endParaRPr lang="fr-FR" sz="2400" kern="1200" dirty="0"/>
        </a:p>
      </dsp:txBody>
      <dsp:txXfrm>
        <a:off x="6214050" y="1302365"/>
        <a:ext cx="2010398" cy="1302365"/>
      </dsp:txXfrm>
    </dsp:sp>
    <dsp:sp modelId="{8E025E97-6B6D-45FC-8AFC-AC5D7B99FE2E}">
      <dsp:nvSpPr>
        <dsp:cNvPr id="0" name=""/>
        <dsp:cNvSpPr/>
      </dsp:nvSpPr>
      <dsp:spPr>
        <a:xfrm>
          <a:off x="6931248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 flipV="1">
          <a:off x="6002712" y="3174504"/>
          <a:ext cx="80601" cy="4571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0842-01D1-4791-B0D7-34368F694561}">
      <dsp:nvSpPr>
        <dsp:cNvPr id="0" name=""/>
        <dsp:cNvSpPr/>
      </dsp:nvSpPr>
      <dsp:spPr>
        <a:xfrm>
          <a:off x="1918" y="0"/>
          <a:ext cx="2010398" cy="325591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 milliards 700 millions</a:t>
          </a:r>
          <a:endParaRPr lang="fr-FR" sz="2600" kern="1200" dirty="0"/>
        </a:p>
      </dsp:txBody>
      <dsp:txXfrm>
        <a:off x="1918" y="1302365"/>
        <a:ext cx="2010398" cy="1302365"/>
      </dsp:txXfrm>
    </dsp:sp>
    <dsp:sp modelId="{09EF8349-E60E-4CC1-A0E1-16B439606263}">
      <dsp:nvSpPr>
        <dsp:cNvPr id="0" name=""/>
        <dsp:cNvSpPr/>
      </dsp:nvSpPr>
      <dsp:spPr>
        <a:xfrm>
          <a:off x="719116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61BB2-4569-43EB-90E1-B72BD35898F2}">
      <dsp:nvSpPr>
        <dsp:cNvPr id="0" name=""/>
        <dsp:cNvSpPr/>
      </dsp:nvSpPr>
      <dsp:spPr>
        <a:xfrm>
          <a:off x="2072628" y="0"/>
          <a:ext cx="2010398" cy="3255913"/>
        </a:xfrm>
        <a:prstGeom prst="roundRect">
          <a:avLst>
            <a:gd name="adj" fmla="val 10000"/>
          </a:avLst>
        </a:prstGeom>
        <a:solidFill>
          <a:srgbClr val="FCE9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 millions</a:t>
          </a:r>
          <a:endParaRPr lang="fr-FR" sz="2400" kern="1200" dirty="0"/>
        </a:p>
      </dsp:txBody>
      <dsp:txXfrm>
        <a:off x="2072628" y="1302365"/>
        <a:ext cx="2010398" cy="1302365"/>
      </dsp:txXfrm>
    </dsp:sp>
    <dsp:sp modelId="{0BE6514E-3E9F-47A5-98CB-7025BF25A36C}">
      <dsp:nvSpPr>
        <dsp:cNvPr id="0" name=""/>
        <dsp:cNvSpPr/>
      </dsp:nvSpPr>
      <dsp:spPr>
        <a:xfrm>
          <a:off x="2789827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E383-D628-4974-B182-08E11F678DD9}">
      <dsp:nvSpPr>
        <dsp:cNvPr id="0" name=""/>
        <dsp:cNvSpPr/>
      </dsp:nvSpPr>
      <dsp:spPr>
        <a:xfrm>
          <a:off x="4143339" y="0"/>
          <a:ext cx="2010398" cy="3255913"/>
        </a:xfrm>
        <a:prstGeom prst="roundRect">
          <a:avLst>
            <a:gd name="adj" fmla="val 10000"/>
          </a:avLst>
        </a:prstGeom>
        <a:solidFill>
          <a:srgbClr val="FCE9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700 000</a:t>
          </a:r>
          <a:endParaRPr lang="fr-FR" sz="2400" kern="1200" dirty="0"/>
        </a:p>
      </dsp:txBody>
      <dsp:txXfrm>
        <a:off x="4143339" y="1302365"/>
        <a:ext cx="2010398" cy="1302365"/>
      </dsp:txXfrm>
    </dsp:sp>
    <dsp:sp modelId="{24C4BD0D-895C-4568-A896-752062ED08D6}">
      <dsp:nvSpPr>
        <dsp:cNvPr id="0" name=""/>
        <dsp:cNvSpPr/>
      </dsp:nvSpPr>
      <dsp:spPr>
        <a:xfrm>
          <a:off x="4860537" y="449463"/>
          <a:ext cx="576002" cy="576002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6C874-2E95-41EF-9BA0-8F16C4854FF2}">
      <dsp:nvSpPr>
        <dsp:cNvPr id="0" name=""/>
        <dsp:cNvSpPr/>
      </dsp:nvSpPr>
      <dsp:spPr>
        <a:xfrm>
          <a:off x="6214050" y="0"/>
          <a:ext cx="2010398" cy="3255913"/>
        </a:xfrm>
        <a:prstGeom prst="roundRect">
          <a:avLst>
            <a:gd name="adj" fmla="val 10000"/>
          </a:avLst>
        </a:prstGeom>
        <a:solidFill>
          <a:srgbClr val="FCE9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7 000</a:t>
          </a:r>
          <a:endParaRPr lang="fr-FR" sz="2400" kern="1200" dirty="0"/>
        </a:p>
      </dsp:txBody>
      <dsp:txXfrm>
        <a:off x="6214050" y="1302365"/>
        <a:ext cx="2010398" cy="1302365"/>
      </dsp:txXfrm>
    </dsp:sp>
    <dsp:sp modelId="{8E025E97-6B6D-45FC-8AFC-AC5D7B99FE2E}">
      <dsp:nvSpPr>
        <dsp:cNvPr id="0" name=""/>
        <dsp:cNvSpPr/>
      </dsp:nvSpPr>
      <dsp:spPr>
        <a:xfrm>
          <a:off x="6931248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>
          <a:off x="7524954" y="2892763"/>
          <a:ext cx="36024" cy="3599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0842-01D1-4791-B0D7-34368F694561}">
      <dsp:nvSpPr>
        <dsp:cNvPr id="0" name=""/>
        <dsp:cNvSpPr/>
      </dsp:nvSpPr>
      <dsp:spPr>
        <a:xfrm>
          <a:off x="1918" y="0"/>
          <a:ext cx="2010398" cy="32559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8 000 000 km</a:t>
          </a:r>
          <a:endParaRPr lang="fr-FR" sz="2600" b="1" kern="1200" dirty="0"/>
        </a:p>
      </dsp:txBody>
      <dsp:txXfrm>
        <a:off x="1918" y="1302365"/>
        <a:ext cx="2010398" cy="1302365"/>
      </dsp:txXfrm>
    </dsp:sp>
    <dsp:sp modelId="{09EF8349-E60E-4CC1-A0E1-16B439606263}">
      <dsp:nvSpPr>
        <dsp:cNvPr id="0" name=""/>
        <dsp:cNvSpPr/>
      </dsp:nvSpPr>
      <dsp:spPr>
        <a:xfrm>
          <a:off x="719116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61BB2-4569-43EB-90E1-B72BD35898F2}">
      <dsp:nvSpPr>
        <dsp:cNvPr id="0" name=""/>
        <dsp:cNvSpPr/>
      </dsp:nvSpPr>
      <dsp:spPr>
        <a:xfrm>
          <a:off x="2072628" y="0"/>
          <a:ext cx="2010398" cy="3255913"/>
        </a:xfrm>
        <a:prstGeom prst="roundRect">
          <a:avLst>
            <a:gd name="adj" fmla="val 10000"/>
          </a:avLst>
        </a:prstGeom>
        <a:solidFill>
          <a:srgbClr val="EA6B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80 000 km</a:t>
          </a:r>
          <a:endParaRPr lang="fr-FR" sz="2400" kern="1200" dirty="0"/>
        </a:p>
      </dsp:txBody>
      <dsp:txXfrm>
        <a:off x="2072628" y="1302365"/>
        <a:ext cx="2010398" cy="1302365"/>
      </dsp:txXfrm>
    </dsp:sp>
    <dsp:sp modelId="{0BE6514E-3E9F-47A5-98CB-7025BF25A36C}">
      <dsp:nvSpPr>
        <dsp:cNvPr id="0" name=""/>
        <dsp:cNvSpPr/>
      </dsp:nvSpPr>
      <dsp:spPr>
        <a:xfrm>
          <a:off x="2789827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7E383-D628-4974-B182-08E11F678DD9}">
      <dsp:nvSpPr>
        <dsp:cNvPr id="0" name=""/>
        <dsp:cNvSpPr/>
      </dsp:nvSpPr>
      <dsp:spPr>
        <a:xfrm>
          <a:off x="4143339" y="0"/>
          <a:ext cx="2010398" cy="3255913"/>
        </a:xfrm>
        <a:prstGeom prst="roundRect">
          <a:avLst>
            <a:gd name="adj" fmla="val 10000"/>
          </a:avLst>
        </a:prstGeom>
        <a:solidFill>
          <a:srgbClr val="ED7C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8 800 km</a:t>
          </a:r>
          <a:endParaRPr lang="fr-FR" sz="2400" kern="1200" dirty="0"/>
        </a:p>
      </dsp:txBody>
      <dsp:txXfrm>
        <a:off x="4143339" y="1302365"/>
        <a:ext cx="2010398" cy="1302365"/>
      </dsp:txXfrm>
    </dsp:sp>
    <dsp:sp modelId="{24C4BD0D-895C-4568-A896-752062ED08D6}">
      <dsp:nvSpPr>
        <dsp:cNvPr id="0" name=""/>
        <dsp:cNvSpPr/>
      </dsp:nvSpPr>
      <dsp:spPr>
        <a:xfrm>
          <a:off x="4860537" y="449463"/>
          <a:ext cx="576002" cy="576002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6C874-2E95-41EF-9BA0-8F16C4854FF2}">
      <dsp:nvSpPr>
        <dsp:cNvPr id="0" name=""/>
        <dsp:cNvSpPr/>
      </dsp:nvSpPr>
      <dsp:spPr>
        <a:xfrm>
          <a:off x="6214050" y="0"/>
          <a:ext cx="2010398" cy="3255913"/>
        </a:xfrm>
        <a:prstGeom prst="roundRect">
          <a:avLst>
            <a:gd name="adj" fmla="val 10000"/>
          </a:avLst>
        </a:prstGeom>
        <a:solidFill>
          <a:srgbClr val="F090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/>
            <a:t>8,8 km</a:t>
          </a:r>
          <a:endParaRPr lang="fr-FR" sz="2400" kern="1200" dirty="0"/>
        </a:p>
      </dsp:txBody>
      <dsp:txXfrm>
        <a:off x="6214050" y="1302365"/>
        <a:ext cx="2010398" cy="1302365"/>
      </dsp:txXfrm>
    </dsp:sp>
    <dsp:sp modelId="{8E025E97-6B6D-45FC-8AFC-AC5D7B99FE2E}">
      <dsp:nvSpPr>
        <dsp:cNvPr id="0" name=""/>
        <dsp:cNvSpPr/>
      </dsp:nvSpPr>
      <dsp:spPr>
        <a:xfrm>
          <a:off x="6931248" y="449463"/>
          <a:ext cx="576002" cy="576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7BE3D-3894-498E-A790-5578FA0B386A}">
      <dsp:nvSpPr>
        <dsp:cNvPr id="0" name=""/>
        <dsp:cNvSpPr/>
      </dsp:nvSpPr>
      <dsp:spPr>
        <a:xfrm flipV="1">
          <a:off x="6002712" y="3174504"/>
          <a:ext cx="80601" cy="4571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74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0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93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93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46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42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76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16/05/2020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Vendredi 29 mai SEANCE 3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4840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10 630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5 315</a:t>
            </a:r>
          </a:p>
        </p:txBody>
      </p:sp>
    </p:spTree>
    <p:extLst>
      <p:ext uri="{BB962C8B-B14F-4D97-AF65-F5344CB8AC3E}">
        <p14:creationId xmlns:p14="http://schemas.microsoft.com/office/powerpoint/2010/main" val="9784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8" y="1122965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934" y="3601994"/>
            <a:ext cx="9571813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5998" dirty="0"/>
              <a:t>Les grands nombres</a:t>
            </a:r>
          </a:p>
        </p:txBody>
      </p:sp>
    </p:spTree>
    <p:extLst>
      <p:ext uri="{BB962C8B-B14F-4D97-AF65-F5344CB8AC3E}">
        <p14:creationId xmlns:p14="http://schemas.microsoft.com/office/powerpoint/2010/main" val="90774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23E292F-201E-CC47-B283-106E150F7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41" y="249519"/>
            <a:ext cx="3898900" cy="2082800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="" xmlns:a16="http://schemas.microsoft.com/office/drawing/2014/main" id="{44A5A398-F952-A540-99BE-F3C980C03F52}"/>
              </a:ext>
            </a:extLst>
          </p:cNvPr>
          <p:cNvSpPr txBox="1">
            <a:spLocks/>
          </p:cNvSpPr>
          <p:nvPr/>
        </p:nvSpPr>
        <p:spPr>
          <a:xfrm>
            <a:off x="2926080" y="417686"/>
            <a:ext cx="5074340" cy="8029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5">
                    <a:lumMod val="75000"/>
                  </a:schemeClr>
                </a:solidFill>
              </a:rPr>
              <a:t>Les pays les plus peuplés</a:t>
            </a:r>
            <a:endParaRPr lang="fr-FR" sz="4000" b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A1D39806-7164-9E44-B9C5-7F346EE32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00233"/>
              </p:ext>
            </p:extLst>
          </p:nvPr>
        </p:nvGraphicFramePr>
        <p:xfrm>
          <a:off x="2782388" y="1751104"/>
          <a:ext cx="541925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98">
                  <a:extLst>
                    <a:ext uri="{9D8B030D-6E8A-4147-A177-3AD203B41FA5}">
                      <a16:colId xmlns="" xmlns:a16="http://schemas.microsoft.com/office/drawing/2014/main" val="4288474180"/>
                    </a:ext>
                  </a:extLst>
                </a:gridCol>
                <a:gridCol w="3102055">
                  <a:extLst>
                    <a:ext uri="{9D8B030D-6E8A-4147-A177-3AD203B41FA5}">
                      <a16:colId xmlns="" xmlns:a16="http://schemas.microsoft.com/office/drawing/2014/main" val="1222148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654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Etats-Unis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332 639 000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696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1 410 630 519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215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1 368 163 000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837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dirty="0"/>
                        <a:t>Indonésie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268 674 755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411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dirty="0"/>
                        <a:t>220 892 340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35496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19C9F4D-3A85-5F42-BAC6-61E94D49A9DF}"/>
              </a:ext>
            </a:extLst>
          </p:cNvPr>
          <p:cNvSpPr/>
          <p:nvPr/>
        </p:nvSpPr>
        <p:spPr>
          <a:xfrm>
            <a:off x="555076" y="1121501"/>
            <a:ext cx="1050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solidFill>
                  <a:prstClr val="black"/>
                </a:solidFill>
                <a:cs typeface="Arial" panose="020B0604020202020204" pitchFamily="34" charset="0"/>
              </a:rPr>
              <a:t>Lis le nombre d’habitants par pays.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72F7E8E-661E-A349-856C-FFCD3A8F2649}"/>
              </a:ext>
            </a:extLst>
          </p:cNvPr>
          <p:cNvSpPr/>
          <p:nvPr/>
        </p:nvSpPr>
        <p:spPr>
          <a:xfrm>
            <a:off x="724906" y="4798317"/>
            <a:ext cx="105062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600" dirty="0">
                <a:solidFill>
                  <a:prstClr val="black"/>
                </a:solidFill>
                <a:cs typeface="Arial" panose="020B0604020202020204" pitchFamily="34" charset="0"/>
              </a:rPr>
              <a:t>Range les pays dans l’ordre décroissant selon leur nombre d’habitants.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2F9CA7-80F1-3145-B4C9-7AE28D5A8832}"/>
              </a:ext>
            </a:extLst>
          </p:cNvPr>
          <p:cNvSpPr/>
          <p:nvPr/>
        </p:nvSpPr>
        <p:spPr>
          <a:xfrm>
            <a:off x="1317187" y="5442023"/>
            <a:ext cx="173841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FEBB62E-C30A-F949-AD63-3A09A5439FB6}"/>
              </a:ext>
            </a:extLst>
          </p:cNvPr>
          <p:cNvSpPr/>
          <p:nvPr/>
        </p:nvSpPr>
        <p:spPr>
          <a:xfrm>
            <a:off x="3255202" y="5439637"/>
            <a:ext cx="173841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D7A589B-259E-F642-8E17-AB4662B67AE2}"/>
              </a:ext>
            </a:extLst>
          </p:cNvPr>
          <p:cNvSpPr/>
          <p:nvPr/>
        </p:nvSpPr>
        <p:spPr>
          <a:xfrm>
            <a:off x="5193218" y="5439637"/>
            <a:ext cx="173841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9C6ECFD-75CB-D94E-8620-D28878EF1A3D}"/>
              </a:ext>
            </a:extLst>
          </p:cNvPr>
          <p:cNvSpPr/>
          <p:nvPr/>
        </p:nvSpPr>
        <p:spPr>
          <a:xfrm>
            <a:off x="7115704" y="5439637"/>
            <a:ext cx="173841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909CFDA-7E32-C144-8F4D-560D60691ED7}"/>
              </a:ext>
            </a:extLst>
          </p:cNvPr>
          <p:cNvSpPr/>
          <p:nvPr/>
        </p:nvSpPr>
        <p:spPr>
          <a:xfrm>
            <a:off x="9038190" y="5439637"/>
            <a:ext cx="1738410" cy="61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55A255A-2A5B-D248-8DFD-3988F59F7681}"/>
              </a:ext>
            </a:extLst>
          </p:cNvPr>
          <p:cNvSpPr txBox="1"/>
          <p:nvPr/>
        </p:nvSpPr>
        <p:spPr>
          <a:xfrm>
            <a:off x="1436861" y="5501598"/>
            <a:ext cx="149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Chine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6C99FE0-D3E2-4549-A3FE-5AE14D185C22}"/>
              </a:ext>
            </a:extLst>
          </p:cNvPr>
          <p:cNvSpPr txBox="1"/>
          <p:nvPr/>
        </p:nvSpPr>
        <p:spPr>
          <a:xfrm>
            <a:off x="3374876" y="5501598"/>
            <a:ext cx="149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Inde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3AF2439-25FA-BF4B-BE1F-4E3B9B3C2B79}"/>
              </a:ext>
            </a:extLst>
          </p:cNvPr>
          <p:cNvSpPr txBox="1"/>
          <p:nvPr/>
        </p:nvSpPr>
        <p:spPr>
          <a:xfrm>
            <a:off x="5193217" y="5501598"/>
            <a:ext cx="173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Etats-Unis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23649327-C66A-0842-86D6-8379145A88F9}"/>
              </a:ext>
            </a:extLst>
          </p:cNvPr>
          <p:cNvSpPr txBox="1"/>
          <p:nvPr/>
        </p:nvSpPr>
        <p:spPr>
          <a:xfrm>
            <a:off x="7131233" y="5501598"/>
            <a:ext cx="1722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Indonésie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58341FE-69F2-7540-BD51-2700C1008BF3}"/>
              </a:ext>
            </a:extLst>
          </p:cNvPr>
          <p:cNvSpPr txBox="1"/>
          <p:nvPr/>
        </p:nvSpPr>
        <p:spPr>
          <a:xfrm>
            <a:off x="9038189" y="5501598"/>
            <a:ext cx="171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42677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682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La population mondiale est de :</a:t>
            </a:r>
          </a:p>
        </p:txBody>
      </p:sp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pic>
        <p:nvPicPr>
          <p:cNvPr id="1028" name="Picture 4" descr="People of the World | Public domain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50" y="311629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682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La population mondiale est de :</a:t>
            </a:r>
          </a:p>
        </p:txBody>
      </p:sp>
      <p:pic>
        <p:nvPicPr>
          <p:cNvPr id="10" name="Picture 4" descr="People of the World | Public domain vecto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50" y="311629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7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751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L’Everest a une altitude de :</a:t>
            </a:r>
          </a:p>
        </p:txBody>
      </p:sp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071753"/>
              </p:ext>
            </p:extLst>
          </p:nvPr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sp>
        <p:nvSpPr>
          <p:cNvPr id="2" name="AutoShape 2" descr="Image vectorielle Mont Everest | Vecteurs publiqu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219373"/>
            <a:ext cx="2870958" cy="20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751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L’Everest a une altitude de 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03" y="219373"/>
            <a:ext cx="2870958" cy="20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38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682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Le record de gain au Loto est de :</a:t>
            </a:r>
          </a:p>
        </p:txBody>
      </p:sp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File:Baguette de pain, WikiCheese Lausanne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pic>
        <p:nvPicPr>
          <p:cNvPr id="4098" name="Picture 2" descr="Fichier:Loto logo 2008.jpg —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98" y="284177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Terre Stylisé De La - Image gratuite sur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682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Le record de gain au Loto est de :</a:t>
            </a:r>
          </a:p>
        </p:txBody>
      </p:sp>
      <p:pic>
        <p:nvPicPr>
          <p:cNvPr id="10" name="Picture 2" descr="Fichier:Loto logo 2008.jpg —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98" y="284177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751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Un cube de 100 m de côté a un volume de :</a:t>
            </a:r>
          </a:p>
        </p:txBody>
      </p:sp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239601"/>
              </p:ext>
            </p:extLst>
          </p:nvPr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Terre Stylisé De La - Image gratuite sur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pic>
        <p:nvPicPr>
          <p:cNvPr id="6146" name="Picture 2" descr="Fichier:Necker cube.svg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25" y="219373"/>
            <a:ext cx="2486123" cy="22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Diviser par 2, 3, 5 et 9</a:t>
            </a:r>
          </a:p>
        </p:txBody>
      </p:sp>
    </p:spTree>
    <p:extLst>
      <p:ext uri="{BB962C8B-B14F-4D97-AF65-F5344CB8AC3E}">
        <p14:creationId xmlns:p14="http://schemas.microsoft.com/office/powerpoint/2010/main" val="365445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81210"/>
              </p:ext>
            </p:extLst>
          </p:nvPr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pic>
        <p:nvPicPr>
          <p:cNvPr id="10" name="Picture 2" descr="Fichier:Necker cube.svg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25" y="219373"/>
            <a:ext cx="2486123" cy="22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751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Un cube de 100 m de côté a un volume de :</a:t>
            </a:r>
          </a:p>
        </p:txBody>
      </p:sp>
    </p:spTree>
    <p:extLst>
      <p:ext uri="{BB962C8B-B14F-4D97-AF65-F5344CB8AC3E}">
        <p14:creationId xmlns:p14="http://schemas.microsoft.com/office/powerpoint/2010/main" val="138547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682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La France s’appelait la Gaule, il y a :</a:t>
            </a:r>
          </a:p>
        </p:txBody>
      </p:sp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pic>
        <p:nvPicPr>
          <p:cNvPr id="1026" name="Picture 2" descr="Fichier:Droysens Hist Handatlas S16 Gallien CAESAR.png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67" y="219373"/>
            <a:ext cx="2573977" cy="25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/>
        </p:nvGraphicFramePr>
        <p:xfrm>
          <a:off x="1272841" y="2878200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C07506-2923-466B-AC9F-4173BB788E24}"/>
              </a:ext>
            </a:extLst>
          </p:cNvPr>
          <p:cNvSpPr/>
          <p:nvPr/>
        </p:nvSpPr>
        <p:spPr>
          <a:xfrm>
            <a:off x="405174" y="219373"/>
            <a:ext cx="659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Quiz ordre de grandeur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6A95C0F-6B7A-4DE4-A194-E394D3A4FBFA}"/>
              </a:ext>
            </a:extLst>
          </p:cNvPr>
          <p:cNvSpPr/>
          <p:nvPr/>
        </p:nvSpPr>
        <p:spPr>
          <a:xfrm>
            <a:off x="405173" y="1505090"/>
            <a:ext cx="6828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</a:rPr>
              <a:t>La France s’appelait la Gaule, il y a :</a:t>
            </a:r>
          </a:p>
        </p:txBody>
      </p:sp>
      <p:pic>
        <p:nvPicPr>
          <p:cNvPr id="7" name="Picture 2" descr="Fichier:Droysens Hist Handatlas S16 Gallien CAESAR.png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67" y="219373"/>
            <a:ext cx="2573977" cy="25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3559" y="1759076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  <a:endParaRPr lang="fr-FR" sz="7999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10512862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Correction de la situation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262DD2-1E51-42A8-8671-AF9F645C4742}"/>
              </a:ext>
            </a:extLst>
          </p:cNvPr>
          <p:cNvSpPr/>
          <p:nvPr/>
        </p:nvSpPr>
        <p:spPr>
          <a:xfrm>
            <a:off x="563176" y="1705885"/>
            <a:ext cx="10031727" cy="123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12 cailles pondent 60 œufs en 5 jours.</a:t>
            </a:r>
          </a:p>
          <a:p>
            <a:r>
              <a:rPr lang="fr-FR" sz="3200" dirty="0">
                <a:solidFill>
                  <a:prstClr val="black"/>
                </a:solidFill>
                <a:cs typeface="Arial" panose="020B0604020202020204" pitchFamily="34" charset="0"/>
              </a:rPr>
              <a:t>Combien d’œufs pondent 6 cailles en 15 jours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563176" y="3278891"/>
            <a:ext cx="8727533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60 : 2 = 30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30 x 5 = 150      6 cailles pondent 150 en 15 jours. 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E669229-C4DB-2A41-81EF-A243AA42D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8" t="6853" r="10917" b="10143"/>
          <a:stretch/>
        </p:blipFill>
        <p:spPr>
          <a:xfrm>
            <a:off x="9125359" y="198176"/>
            <a:ext cx="1702717" cy="12309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F8EF9D0-FF8F-C74C-8BC1-0541F492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87" y="247785"/>
            <a:ext cx="1534379" cy="11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562457" y="1015950"/>
            <a:ext cx="11510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/>
              <a:t>Pour 4 personnes - Préparation : 1 heure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62454" y="2065516"/>
            <a:ext cx="1139888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700" dirty="0"/>
              <a:t>1- </a:t>
            </a:r>
            <a:r>
              <a:rPr lang="fr-FR" sz="2800" dirty="0"/>
              <a:t>Préchauffer le four à 180°C</a:t>
            </a:r>
            <a:r>
              <a:rPr lang="fr-FR" sz="2700" dirty="0"/>
              <a:t>.</a:t>
            </a:r>
          </a:p>
          <a:p>
            <a:pPr fontAlgn="base"/>
            <a:r>
              <a:rPr lang="fr-FR" sz="2700" dirty="0"/>
              <a:t>2- Mélanger dans un récipient 80 g de farine, 60 g de sucre et une pincée de sel.</a:t>
            </a:r>
          </a:p>
          <a:p>
            <a:pPr marL="355600" indent="-355600" fontAlgn="base"/>
            <a:r>
              <a:rPr lang="fr-FR" sz="2700" dirty="0"/>
              <a:t>3- Incorporer 2 œufs délicatement pour éviter les grumeaux.</a:t>
            </a:r>
          </a:p>
          <a:p>
            <a:pPr marL="355600" indent="-355600" fontAlgn="base"/>
            <a:r>
              <a:rPr lang="fr-FR" sz="2700" dirty="0"/>
              <a:t>4- Ajouter 20 </a:t>
            </a:r>
            <a:r>
              <a:rPr lang="fr-FR" sz="2700" dirty="0" err="1"/>
              <a:t>cL</a:t>
            </a:r>
            <a:r>
              <a:rPr lang="fr-FR" sz="2700" dirty="0"/>
              <a:t> de lait petit à petit.</a:t>
            </a:r>
          </a:p>
          <a:p>
            <a:pPr marL="355600" indent="-355600" fontAlgn="base"/>
            <a:r>
              <a:rPr lang="fr-FR" sz="2700" dirty="0"/>
              <a:t>5- Rincer 24 cerises et les ajouter avec précaution</a:t>
            </a:r>
            <a:r>
              <a:rPr lang="fr-FR" sz="2800" dirty="0"/>
              <a:t>.</a:t>
            </a:r>
          </a:p>
          <a:p>
            <a:pPr marL="355600" indent="-355600" fontAlgn="base"/>
            <a:r>
              <a:rPr lang="fr-FR" sz="2800" dirty="0"/>
              <a:t>6- Verser dans un moule et enfourner pendant 40 minutes.</a:t>
            </a:r>
          </a:p>
          <a:p>
            <a:pPr marL="355600" indent="-355600" fontAlgn="base"/>
            <a:endParaRPr lang="fr-FR" sz="2800" dirty="0"/>
          </a:p>
          <a:p>
            <a:pPr marL="355600" indent="-355600" fontAlgn="base"/>
            <a:r>
              <a:rPr lang="fr-FR" sz="2800" dirty="0"/>
              <a:t>À déguster tiède ou bien frais.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pic>
        <p:nvPicPr>
          <p:cNvPr id="9" name="Picture 2" descr="Cerise">
            <a:extLst>
              <a:ext uri="{FF2B5EF4-FFF2-40B4-BE49-F238E27FC236}">
                <a16:creationId xmlns="" xmlns:a16="http://schemas.microsoft.com/office/drawing/2014/main" id="{F7EC414A-F08A-774C-81E3-F9BD5CCA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98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562457" y="1288910"/>
            <a:ext cx="5321507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rgbClr val="7030A0"/>
                </a:solidFill>
              </a:rPr>
              <a:t>Proportionnalité ou pas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40000" y="2232000"/>
            <a:ext cx="113988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700" dirty="0"/>
              <a:t>La température de cuisson est-elle proportionnelle au nombre de personnes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40000" y="3132000"/>
            <a:ext cx="113988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700" dirty="0"/>
              <a:t>La durée de la cuisson est-elle proportionnelle au nombre de personnes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40000" y="4032000"/>
            <a:ext cx="113988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700" dirty="0"/>
              <a:t>La durée de la préparation est-elle proportionnelle au nombre de personnes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40000" y="4932000"/>
            <a:ext cx="11398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700" dirty="0"/>
              <a:t>La quantité de chaque ingrédient est-elle proportionnelle au nombre de personnes ?</a:t>
            </a:r>
          </a:p>
        </p:txBody>
      </p:sp>
      <p:pic>
        <p:nvPicPr>
          <p:cNvPr id="13" name="Picture 2" descr="Cerise">
            <a:extLst>
              <a:ext uri="{FF2B5EF4-FFF2-40B4-BE49-F238E27FC236}">
                <a16:creationId xmlns="" xmlns:a16="http://schemas.microsoft.com/office/drawing/2014/main" id="{B4F86304-EBF7-F945-B32C-F49DEA6A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562457" y="1015950"/>
            <a:ext cx="11510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/>
              <a:t>Pour 4 personnes - Préparation : 1 heure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64876E-183B-504B-9DB8-D2A30999DE70}"/>
              </a:ext>
            </a:extLst>
          </p:cNvPr>
          <p:cNvSpPr/>
          <p:nvPr/>
        </p:nvSpPr>
        <p:spPr>
          <a:xfrm>
            <a:off x="562454" y="2065516"/>
            <a:ext cx="1139888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700" dirty="0"/>
              <a:t>1- </a:t>
            </a:r>
            <a:r>
              <a:rPr lang="fr-FR" sz="2800" dirty="0"/>
              <a:t>Préchauffer le four à 180°C</a:t>
            </a:r>
            <a:r>
              <a:rPr lang="fr-FR" sz="2700" dirty="0"/>
              <a:t>.</a:t>
            </a:r>
          </a:p>
          <a:p>
            <a:pPr fontAlgn="base"/>
            <a:r>
              <a:rPr lang="fr-FR" sz="2700" dirty="0"/>
              <a:t>2- Mélanger dans un récipient 80 g de farine, 60 g de sucre et une pincée de sel.</a:t>
            </a:r>
          </a:p>
          <a:p>
            <a:pPr marL="355600" indent="-355600" fontAlgn="base"/>
            <a:r>
              <a:rPr lang="fr-FR" sz="2700" dirty="0"/>
              <a:t>3- Incorporer 2 œufs délicatement pour éviter les grumeaux.</a:t>
            </a:r>
          </a:p>
          <a:p>
            <a:pPr marL="355600" indent="-355600" fontAlgn="base"/>
            <a:r>
              <a:rPr lang="fr-FR" sz="2700" dirty="0"/>
              <a:t>4- Ajouter 20 </a:t>
            </a:r>
            <a:r>
              <a:rPr lang="fr-FR" sz="2700" dirty="0" err="1"/>
              <a:t>cL</a:t>
            </a:r>
            <a:r>
              <a:rPr lang="fr-FR" sz="2700" dirty="0"/>
              <a:t> de lait petit à petit.</a:t>
            </a:r>
          </a:p>
          <a:p>
            <a:pPr marL="355600" indent="-355600" fontAlgn="base"/>
            <a:r>
              <a:rPr lang="fr-FR" sz="2700" dirty="0"/>
              <a:t>5- Rincer 24 cerises et les ajouter avec précaution</a:t>
            </a:r>
            <a:r>
              <a:rPr lang="fr-FR" sz="2800" dirty="0"/>
              <a:t>.</a:t>
            </a:r>
          </a:p>
          <a:p>
            <a:pPr marL="355600" indent="-355600" fontAlgn="base"/>
            <a:r>
              <a:rPr lang="fr-FR" sz="2800" dirty="0"/>
              <a:t>6- Verser dans un moule et enfourner pendant 40 minutes.</a:t>
            </a:r>
          </a:p>
          <a:p>
            <a:pPr marL="355600" indent="-355600" fontAlgn="base"/>
            <a:endParaRPr lang="fr-FR" sz="2800" dirty="0"/>
          </a:p>
          <a:p>
            <a:pPr marL="355600" indent="-355600" fontAlgn="base"/>
            <a:r>
              <a:rPr lang="fr-FR" sz="2800" dirty="0"/>
              <a:t>À déguster tiède ou bien frais.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pic>
        <p:nvPicPr>
          <p:cNvPr id="10" name="Picture 2" descr="Cerise">
            <a:extLst>
              <a:ext uri="{FF2B5EF4-FFF2-40B4-BE49-F238E27FC236}">
                <a16:creationId xmlns="" xmlns:a16="http://schemas.microsoft.com/office/drawing/2014/main" id="{303494A7-D627-894D-BE6B-3AF909CF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29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193960" y="1385282"/>
            <a:ext cx="11510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Quelles sont les quantités pour </a:t>
            </a:r>
            <a:r>
              <a:rPr lang="fr-FR" sz="2800" b="1" dirty="0">
                <a:solidFill>
                  <a:srgbClr val="0070C0"/>
                </a:solidFill>
              </a:rPr>
              <a:t>4 personnes </a:t>
            </a:r>
            <a:r>
              <a:rPr lang="fr-FR" sz="2800" dirty="0"/>
              <a:t>?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12158"/>
              </p:ext>
            </p:extLst>
          </p:nvPr>
        </p:nvGraphicFramePr>
        <p:xfrm>
          <a:off x="1372328" y="2484943"/>
          <a:ext cx="8577996" cy="131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4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35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099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Ingrédients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Cerises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Sucre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Œufs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Lait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 personnes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80 g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pic>
        <p:nvPicPr>
          <p:cNvPr id="11" name="Picture 2" descr="Cerise">
            <a:extLst>
              <a:ext uri="{FF2B5EF4-FFF2-40B4-BE49-F238E27FC236}">
                <a16:creationId xmlns="" xmlns:a16="http://schemas.microsoft.com/office/drawing/2014/main" id="{3C97E907-F813-6746-A7AC-C1E394F5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03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193960" y="1385282"/>
            <a:ext cx="11510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Quelles sont les quantités pour </a:t>
            </a:r>
            <a:r>
              <a:rPr lang="fr-FR" sz="2800" b="1" dirty="0">
                <a:solidFill>
                  <a:srgbClr val="0070C0"/>
                </a:solidFill>
              </a:rPr>
              <a:t>2 personnes </a:t>
            </a:r>
            <a:r>
              <a:rPr lang="fr-FR" sz="2800" dirty="0"/>
              <a:t>?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087B6AF7-6D75-3B49-9D78-79338483B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9143"/>
              </p:ext>
            </p:extLst>
          </p:nvPr>
        </p:nvGraphicFramePr>
        <p:xfrm>
          <a:off x="1372328" y="2484943"/>
          <a:ext cx="8577996" cy="190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4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35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099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Ingrédients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Cerises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Sucre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Farine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Œufs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Lait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 personnes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24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60 g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80 g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 </a:t>
                      </a:r>
                      <a:r>
                        <a:rPr lang="fr-FR" sz="2400" dirty="0" err="1"/>
                        <a:t>cL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 personnes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472262"/>
                  </a:ext>
                </a:extLst>
              </a:tr>
            </a:tbl>
          </a:graphicData>
        </a:graphic>
      </p:graphicFrame>
      <p:pic>
        <p:nvPicPr>
          <p:cNvPr id="9" name="Picture 2" descr="Cerise">
            <a:extLst>
              <a:ext uri="{FF2B5EF4-FFF2-40B4-BE49-F238E27FC236}">
                <a16:creationId xmlns="" xmlns:a16="http://schemas.microsoft.com/office/drawing/2014/main" id="{8AFD6C17-6819-AC4C-9B4B-62256267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="" xmlns:a16="http://schemas.microsoft.com/office/drawing/2014/main" id="{4EF621FE-910E-F142-BCE9-BA7A526E11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390065" y="988956"/>
            <a:ext cx="1132838" cy="156854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="" xmlns:a16="http://schemas.microsoft.com/office/drawing/2014/main" id="{E95FA1F9-511D-EC4E-856D-AE45CA22E3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720619" y="1099974"/>
            <a:ext cx="1132838" cy="156854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="" xmlns:a16="http://schemas.microsoft.com/office/drawing/2014/main" id="{4BDDD0A7-5657-B94A-AC8F-576DB2DE10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928785" y="1075603"/>
            <a:ext cx="1132838" cy="1568546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="" xmlns:a16="http://schemas.microsoft.com/office/drawing/2014/main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Je divise par </a:t>
            </a:r>
            <a:r>
              <a:rPr lang="fr-FR" sz="4000" b="1" dirty="0">
                <a:latin typeface="+mn-lt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046D5E-1D79-E945-ACB4-2FAB83D8187D}"/>
              </a:ext>
            </a:extLst>
          </p:cNvPr>
          <p:cNvSpPr/>
          <p:nvPr/>
        </p:nvSpPr>
        <p:spPr>
          <a:xfrm>
            <a:off x="3257164" y="4780314"/>
            <a:ext cx="1446571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171 : 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EB36D28A-F432-3F4F-9300-1D882E6C4FE5}"/>
              </a:ext>
            </a:extLst>
          </p:cNvPr>
          <p:cNvSpPr txBox="1"/>
          <p:nvPr/>
        </p:nvSpPr>
        <p:spPr>
          <a:xfrm>
            <a:off x="3153954" y="3914158"/>
            <a:ext cx="5776852" cy="584699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Combien faudra-t-il de trousses 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23B570C-0037-5E4F-992C-15595680CB30}"/>
              </a:ext>
            </a:extLst>
          </p:cNvPr>
          <p:cNvSpPr/>
          <p:nvPr/>
        </p:nvSpPr>
        <p:spPr>
          <a:xfrm>
            <a:off x="4482740" y="4800095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(90 + 60 + 21) : 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605C5D2-70D5-FF45-9BE2-6CF367470A21}"/>
              </a:ext>
            </a:extLst>
          </p:cNvPr>
          <p:cNvSpPr/>
          <p:nvPr/>
        </p:nvSpPr>
        <p:spPr>
          <a:xfrm>
            <a:off x="4482740" y="5310169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30 + 20 + 7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E5980D3-D923-004A-83FE-EDAFC8DBD897}"/>
              </a:ext>
            </a:extLst>
          </p:cNvPr>
          <p:cNvSpPr/>
          <p:nvPr/>
        </p:nvSpPr>
        <p:spPr>
          <a:xfrm>
            <a:off x="4482740" y="5810016"/>
            <a:ext cx="3992359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= 57</a:t>
            </a:r>
          </a:p>
        </p:txBody>
      </p:sp>
      <p:sp>
        <p:nvSpPr>
          <p:cNvPr id="16" name="Flèche en arc 15">
            <a:extLst>
              <a:ext uri="{FF2B5EF4-FFF2-40B4-BE49-F238E27FC236}">
                <a16:creationId xmlns="" xmlns:a16="http://schemas.microsoft.com/office/drawing/2014/main" id="{90FE3881-FAAA-5240-B697-5C5B6503A537}"/>
              </a:ext>
            </a:extLst>
          </p:cNvPr>
          <p:cNvSpPr/>
          <p:nvPr/>
        </p:nvSpPr>
        <p:spPr>
          <a:xfrm>
            <a:off x="2806856" y="1333241"/>
            <a:ext cx="1097982" cy="1387602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95ABC9B6-0782-5342-81F4-EC48360FB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158" y="1802137"/>
            <a:ext cx="2019606" cy="11282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778C8CC-B5F5-7449-B159-79F423487B4D}"/>
              </a:ext>
            </a:extLst>
          </p:cNvPr>
          <p:cNvSpPr/>
          <p:nvPr/>
        </p:nvSpPr>
        <p:spPr>
          <a:xfrm>
            <a:off x="4769459" y="2155759"/>
            <a:ext cx="393005" cy="58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A3C39EBF-CCB1-044C-87D2-FA4357A998E7}"/>
              </a:ext>
            </a:extLst>
          </p:cNvPr>
          <p:cNvSpPr txBox="1"/>
          <p:nvPr/>
        </p:nvSpPr>
        <p:spPr>
          <a:xfrm>
            <a:off x="932415" y="3070876"/>
            <a:ext cx="2626376" cy="584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171 stylos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F9FEC9FC-DD07-A440-9B4F-58FE7FD247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1142685" y="1045172"/>
            <a:ext cx="1107888" cy="158269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48506980-20A1-5D4A-A560-3085F064D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527253" y="1109896"/>
            <a:ext cx="1132838" cy="156854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BB7788B2-A894-AA4F-AE68-774E96040B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1317822" y="1241895"/>
            <a:ext cx="1107888" cy="1582696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242B9C4A-6B2E-E94F-893E-FC98328B18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5795">
            <a:off x="909640" y="1242971"/>
            <a:ext cx="1132838" cy="156854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DDB0CD56-5A95-D04A-A484-CA567D1C9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725080" y="1242769"/>
            <a:ext cx="1132838" cy="156854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3AC692D6-3CD7-3748-A105-8E5652080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5795">
            <a:off x="1465703" y="1431943"/>
            <a:ext cx="1132838" cy="156854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="" xmlns:a16="http://schemas.microsoft.com/office/drawing/2014/main" id="{68BF328B-D2DD-9D4F-97EB-F2570FA84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066298" y="1461423"/>
            <a:ext cx="1132838" cy="156854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="" xmlns:a16="http://schemas.microsoft.com/office/drawing/2014/main" id="{76979279-B591-CC48-B543-D631FFADD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693944" y="1406992"/>
            <a:ext cx="1107888" cy="158269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CE4DB71A-1580-6F41-A520-B9FED1348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1865718" y="1212446"/>
            <a:ext cx="1107888" cy="158269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="" xmlns:a16="http://schemas.microsoft.com/office/drawing/2014/main" id="{B3084598-ABDF-1948-9A63-2E51F7EAA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2005239" y="1364846"/>
            <a:ext cx="1107888" cy="158269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="" xmlns:a16="http://schemas.microsoft.com/office/drawing/2014/main" id="{42A4B89C-FB2C-4241-960E-BB1AA4E900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690969" y="1009461"/>
            <a:ext cx="1132838" cy="156854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D6EF6F0C-90B4-274A-BAA1-2B35D30E0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1635717" y="1415335"/>
            <a:ext cx="1107888" cy="158269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7D58052A-3FF3-7D4E-BD12-B6D434B6F2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797">
            <a:off x="992968" y="1406992"/>
            <a:ext cx="1107888" cy="158269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896951EA-85D7-914A-A1CB-1B1B47233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886395" y="1368395"/>
            <a:ext cx="1132838" cy="156854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C874FA47-2A90-B144-BB73-5D8F75135F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795">
            <a:off x="1269270" y="1075603"/>
            <a:ext cx="1132838" cy="15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193960" y="1385282"/>
            <a:ext cx="11510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Quelles sont les quantités pour </a:t>
            </a:r>
            <a:r>
              <a:rPr lang="fr-FR" sz="2800" b="1" dirty="0" smtClean="0">
                <a:solidFill>
                  <a:srgbClr val="0070C0"/>
                </a:solidFill>
              </a:rPr>
              <a:t>10 </a:t>
            </a:r>
            <a:r>
              <a:rPr lang="fr-FR" sz="2800" b="1" dirty="0">
                <a:solidFill>
                  <a:srgbClr val="0070C0"/>
                </a:solidFill>
              </a:rPr>
              <a:t>personnes </a:t>
            </a:r>
            <a:r>
              <a:rPr lang="fr-FR" sz="2800" dirty="0"/>
              <a:t>?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872DD1B7-B148-4840-831E-2CC6EC786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96223"/>
              </p:ext>
            </p:extLst>
          </p:nvPr>
        </p:nvGraphicFramePr>
        <p:xfrm>
          <a:off x="1372328" y="2484943"/>
          <a:ext cx="8577996" cy="248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4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35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099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Ingrédients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Cerises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Sucre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Farine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Œufs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Lait</a:t>
                      </a:r>
                    </a:p>
                  </a:txBody>
                  <a:tcPr anchor="ctr" anchorCtr="1">
                    <a:solidFill>
                      <a:srgbClr val="E345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 personnes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24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60 g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80 g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 </a:t>
                      </a:r>
                      <a:r>
                        <a:rPr lang="fr-FR" sz="2400" dirty="0" err="1"/>
                        <a:t>cL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 personnes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30 g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40 g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 </a:t>
                      </a:r>
                      <a:r>
                        <a:rPr lang="fr-FR" sz="2400" dirty="0" err="1" smtClean="0"/>
                        <a:t>cL</a:t>
                      </a:r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472262"/>
                  </a:ext>
                </a:extLst>
              </a:tr>
              <a:tr h="58548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2400" dirty="0"/>
                        <a:t>personnes</a:t>
                      </a:r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 anchorCtr="1">
                    <a:solidFill>
                      <a:srgbClr val="F8D0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2909064"/>
                  </a:ext>
                </a:extLst>
              </a:tr>
            </a:tbl>
          </a:graphicData>
        </a:graphic>
      </p:graphicFrame>
      <p:pic>
        <p:nvPicPr>
          <p:cNvPr id="9" name="Picture 2" descr="Cerise">
            <a:extLst>
              <a:ext uri="{FF2B5EF4-FFF2-40B4-BE49-F238E27FC236}">
                <a16:creationId xmlns="" xmlns:a16="http://schemas.microsoft.com/office/drawing/2014/main" id="{18E452DA-B379-F443-84D3-D1C5FD81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4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890009" y="1385282"/>
            <a:ext cx="8376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J’ai acheté au marché 500 g de cerises.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Chez ce marchand, il faut 15 cerises pour obtenir 100 g.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Pourrai-je faire un clafoutis pour 12 personnes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Clafoutis aux cerises</a:t>
            </a:r>
          </a:p>
        </p:txBody>
      </p:sp>
      <p:pic>
        <p:nvPicPr>
          <p:cNvPr id="9" name="Picture 2" descr="Cerise">
            <a:extLst>
              <a:ext uri="{FF2B5EF4-FFF2-40B4-BE49-F238E27FC236}">
                <a16:creationId xmlns="" xmlns:a16="http://schemas.microsoft.com/office/drawing/2014/main" id="{287F6C78-D054-FA48-BDA5-69DB4FA5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0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e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42" y="56420"/>
            <a:ext cx="2095937" cy="20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501E490-A4C4-5F4A-9395-67C85D784B5B}"/>
              </a:ext>
            </a:extLst>
          </p:cNvPr>
          <p:cNvSpPr txBox="1"/>
          <p:nvPr/>
        </p:nvSpPr>
        <p:spPr>
          <a:xfrm>
            <a:off x="890009" y="1385282"/>
            <a:ext cx="9712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Dans la recette du clafoutis pour 4 personnes il faut 24 cerises.</a:t>
            </a:r>
          </a:p>
          <a:p>
            <a:pPr>
              <a:lnSpc>
                <a:spcPct val="150000"/>
              </a:lnSpc>
            </a:pPr>
            <a:r>
              <a:rPr lang="fr-FR" sz="2800"/>
              <a:t>J’achète au marché 800 g </a:t>
            </a:r>
            <a:r>
              <a:rPr lang="fr-FR" sz="2800" dirty="0"/>
              <a:t>de cerises.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Chez ce marchand, il faut 15 cerises pour obtenir 100 g.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Pour combien de personnes pourrai-je faire un clafoutis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42300A65-25D8-154E-B359-38E33375E095}"/>
              </a:ext>
            </a:extLst>
          </p:cNvPr>
          <p:cNvSpPr txBox="1">
            <a:spLocks/>
          </p:cNvSpPr>
          <p:nvPr/>
        </p:nvSpPr>
        <p:spPr>
          <a:xfrm>
            <a:off x="838778" y="365924"/>
            <a:ext cx="7854846" cy="9979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Question pour plus tard</a:t>
            </a:r>
          </a:p>
        </p:txBody>
      </p:sp>
    </p:spTree>
    <p:extLst>
      <p:ext uri="{BB962C8B-B14F-4D97-AF65-F5344CB8AC3E}">
        <p14:creationId xmlns:p14="http://schemas.microsoft.com/office/powerpoint/2010/main" val="62990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435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11784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290 : 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8938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183 : 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9362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279 : 9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8365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636 : 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76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3838245" y="488306"/>
            <a:ext cx="5264812" cy="8028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Je divise par 2, 3, 5 ou 9</a:t>
            </a:r>
            <a:endParaRPr lang="fr-FR" b="1" dirty="0"/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1192928" y="1783212"/>
            <a:ext cx="4426540" cy="2125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Calcule  2 400 : 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E902F627-4CEC-234E-A754-4035BB2B0E4A}"/>
              </a:ext>
            </a:extLst>
          </p:cNvPr>
          <p:cNvSpPr txBox="1"/>
          <p:nvPr/>
        </p:nvSpPr>
        <p:spPr>
          <a:xfrm>
            <a:off x="2922700" y="2818310"/>
            <a:ext cx="1748976" cy="7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480</a:t>
            </a:r>
          </a:p>
        </p:txBody>
      </p:sp>
    </p:spTree>
    <p:extLst>
      <p:ext uri="{BB962C8B-B14F-4D97-AF65-F5344CB8AC3E}">
        <p14:creationId xmlns:p14="http://schemas.microsoft.com/office/powerpoint/2010/main" val="34559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  <p:bldP spid="6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933</Words>
  <Application>Microsoft Office PowerPoint</Application>
  <PresentationFormat>Personnalisé</PresentationFormat>
  <Paragraphs>214</Paragraphs>
  <Slides>32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29 mai 2020</dc:subject>
  <dc:creator>Marie-France BOULET, CPD et Xavier SORBE, IG</dc:creator>
  <cp:keywords>diviser par 2, 3, 5 et 9, les grands nombres, problèmes de proportionnalité</cp:keywords>
  <cp:lastModifiedBy>Xavier SORBE</cp:lastModifiedBy>
  <cp:revision>132</cp:revision>
  <dcterms:created xsi:type="dcterms:W3CDTF">2020-05-08T16:03:50Z</dcterms:created>
  <dcterms:modified xsi:type="dcterms:W3CDTF">2020-05-16T08:57:42Z</dcterms:modified>
</cp:coreProperties>
</file>