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1780" r:id="rId2"/>
    <p:sldId id="1781" r:id="rId3"/>
    <p:sldId id="1782" r:id="rId4"/>
    <p:sldId id="1783" r:id="rId5"/>
    <p:sldId id="1784" r:id="rId6"/>
    <p:sldId id="1785" r:id="rId7"/>
    <p:sldId id="1786" r:id="rId8"/>
    <p:sldId id="1787" r:id="rId9"/>
    <p:sldId id="1788" r:id="rId10"/>
    <p:sldId id="1789" r:id="rId11"/>
    <p:sldId id="1790" r:id="rId12"/>
    <p:sldId id="1791" r:id="rId13"/>
    <p:sldId id="1792" r:id="rId14"/>
    <p:sldId id="1793" r:id="rId15"/>
    <p:sldId id="1794" r:id="rId16"/>
    <p:sldId id="1795" r:id="rId17"/>
    <p:sldId id="1796" r:id="rId18"/>
    <p:sldId id="1797" r:id="rId19"/>
    <p:sldId id="1798" r:id="rId20"/>
    <p:sldId id="1799" r:id="rId21"/>
    <p:sldId id="1800" r:id="rId22"/>
    <p:sldId id="1801" r:id="rId23"/>
    <p:sldId id="1802" r:id="rId24"/>
    <p:sldId id="1803" r:id="rId25"/>
    <p:sldId id="1804" r:id="rId26"/>
    <p:sldId id="1805" r:id="rId27"/>
    <p:sldId id="1806" r:id="rId28"/>
    <p:sldId id="1807" r:id="rId29"/>
    <p:sldId id="1808" r:id="rId30"/>
    <p:sldId id="1809" r:id="rId31"/>
    <p:sldId id="1810" r:id="rId32"/>
    <p:sldId id="1811" r:id="rId33"/>
    <p:sldId id="1812" r:id="rId34"/>
    <p:sldId id="1813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4AFF"/>
    <a:srgbClr val="7CA8EA"/>
    <a:srgbClr val="EA7173"/>
    <a:srgbClr val="EA5D7B"/>
    <a:srgbClr val="FF767B"/>
    <a:srgbClr val="FF8082"/>
    <a:srgbClr val="FF7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04"/>
    <p:restoredTop sz="94627"/>
  </p:normalViewPr>
  <p:slideViewPr>
    <p:cSldViewPr snapToGrid="0" snapToObjects="1">
      <p:cViewPr varScale="1">
        <p:scale>
          <a:sx n="70" d="100"/>
          <a:sy n="70" d="100"/>
        </p:scale>
        <p:origin x="-25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0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342FBE-1ADD-3C4F-8007-59EE2FA14167}" type="doc">
      <dgm:prSet loTypeId="urn:microsoft.com/office/officeart/2005/8/layout/lProcess2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0407B3E-D15A-4E42-A1FA-84FFE6CDFD03}">
      <dgm:prSet phldrT="[Texte]" custT="1"/>
      <dgm:spPr/>
      <dgm:t>
        <a:bodyPr/>
        <a:lstStyle/>
        <a:p>
          <a:r>
            <a:rPr lang="fr-FR" sz="2800" dirty="0">
              <a:solidFill>
                <a:prstClr val="black"/>
              </a:solidFill>
              <a:cs typeface="Arial" panose="020B0604020202020204" pitchFamily="34" charset="0"/>
            </a:rPr>
            <a:t>Je suis la planète la plus proche du soleil.</a:t>
          </a:r>
          <a:endParaRPr lang="fr-FR" sz="2800" dirty="0"/>
        </a:p>
      </dgm:t>
    </dgm:pt>
    <dgm:pt modelId="{6111B68C-7E65-F64B-9579-DB2E438C7EE0}" type="parTrans" cxnId="{96B8E8B9-2427-3A42-824D-566E9C9D2765}">
      <dgm:prSet/>
      <dgm:spPr/>
      <dgm:t>
        <a:bodyPr/>
        <a:lstStyle/>
        <a:p>
          <a:endParaRPr lang="fr-FR"/>
        </a:p>
      </dgm:t>
    </dgm:pt>
    <dgm:pt modelId="{BA12AAD3-5F88-B045-AB2E-5B46F2544E1F}" type="sibTrans" cxnId="{96B8E8B9-2427-3A42-824D-566E9C9D2765}">
      <dgm:prSet/>
      <dgm:spPr/>
      <dgm:t>
        <a:bodyPr/>
        <a:lstStyle/>
        <a:p>
          <a:endParaRPr lang="fr-FR"/>
        </a:p>
      </dgm:t>
    </dgm:pt>
    <dgm:pt modelId="{387357BF-6B5A-4D4B-BF20-826A74D53396}">
      <dgm:prSet phldrT="[Texte]"/>
      <dgm:spPr/>
      <dgm:t>
        <a:bodyPr/>
        <a:lstStyle/>
        <a:p>
          <a:r>
            <a:rPr lang="fr-FR" dirty="0"/>
            <a:t>Vénus</a:t>
          </a:r>
        </a:p>
      </dgm:t>
    </dgm:pt>
    <dgm:pt modelId="{46792608-B6B2-1743-BFE6-871BA38F8293}" type="parTrans" cxnId="{A576C10D-5151-8143-9042-F40FA8B7261D}">
      <dgm:prSet/>
      <dgm:spPr/>
      <dgm:t>
        <a:bodyPr/>
        <a:lstStyle/>
        <a:p>
          <a:endParaRPr lang="fr-FR"/>
        </a:p>
      </dgm:t>
    </dgm:pt>
    <dgm:pt modelId="{FBFDCD9B-77C9-7849-970A-EDB4B6E4D88D}" type="sibTrans" cxnId="{A576C10D-5151-8143-9042-F40FA8B7261D}">
      <dgm:prSet/>
      <dgm:spPr/>
      <dgm:t>
        <a:bodyPr/>
        <a:lstStyle/>
        <a:p>
          <a:endParaRPr lang="fr-FR"/>
        </a:p>
      </dgm:t>
    </dgm:pt>
    <dgm:pt modelId="{56265C20-D309-F140-ACB5-0BA403E4A86E}">
      <dgm:prSet phldrT="[Texte]"/>
      <dgm:spPr/>
      <dgm:t>
        <a:bodyPr/>
        <a:lstStyle/>
        <a:p>
          <a:r>
            <a:rPr lang="fr-FR" dirty="0"/>
            <a:t>Mercure</a:t>
          </a:r>
        </a:p>
      </dgm:t>
    </dgm:pt>
    <dgm:pt modelId="{AC6DE6DE-9F3C-6C4F-BD0B-7EA2EF4F20B8}" type="parTrans" cxnId="{0C625AE2-E623-D04C-A17E-2733C0B80999}">
      <dgm:prSet/>
      <dgm:spPr/>
      <dgm:t>
        <a:bodyPr/>
        <a:lstStyle/>
        <a:p>
          <a:endParaRPr lang="fr-FR"/>
        </a:p>
      </dgm:t>
    </dgm:pt>
    <dgm:pt modelId="{8457199D-E5A1-FB47-A0B2-07FE3BE4332B}" type="sibTrans" cxnId="{0C625AE2-E623-D04C-A17E-2733C0B80999}">
      <dgm:prSet/>
      <dgm:spPr/>
      <dgm:t>
        <a:bodyPr/>
        <a:lstStyle/>
        <a:p>
          <a:endParaRPr lang="fr-FR"/>
        </a:p>
      </dgm:t>
    </dgm:pt>
    <dgm:pt modelId="{25F47849-4B56-6049-9570-2EE8B18B95D8}">
      <dgm:prSet phldrT="[Texte]"/>
      <dgm:spPr/>
      <dgm:t>
        <a:bodyPr/>
        <a:lstStyle/>
        <a:p>
          <a:r>
            <a:rPr lang="fr-FR" dirty="0"/>
            <a:t>Saturne</a:t>
          </a:r>
        </a:p>
      </dgm:t>
    </dgm:pt>
    <dgm:pt modelId="{FD0891A3-AF6F-8741-B1F1-9C512B199F4A}" type="parTrans" cxnId="{C2436BFA-8790-0C43-A71E-020B1F509D4A}">
      <dgm:prSet/>
      <dgm:spPr/>
      <dgm:t>
        <a:bodyPr/>
        <a:lstStyle/>
        <a:p>
          <a:endParaRPr lang="fr-FR"/>
        </a:p>
      </dgm:t>
    </dgm:pt>
    <dgm:pt modelId="{E128AB76-B9F6-5742-81F1-F8D86962AED3}" type="sibTrans" cxnId="{C2436BFA-8790-0C43-A71E-020B1F509D4A}">
      <dgm:prSet/>
      <dgm:spPr/>
      <dgm:t>
        <a:bodyPr/>
        <a:lstStyle/>
        <a:p>
          <a:endParaRPr lang="fr-FR"/>
        </a:p>
      </dgm:t>
    </dgm:pt>
    <dgm:pt modelId="{9AF33F3B-5EEB-EB41-A6D7-23E43629281C}" type="pres">
      <dgm:prSet presAssocID="{45342FBE-1ADD-3C4F-8007-59EE2FA1416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08E523E-B4E0-1542-9BDD-D24D7C98B4E9}" type="pres">
      <dgm:prSet presAssocID="{20407B3E-D15A-4E42-A1FA-84FFE6CDFD03}" presName="compNode" presStyleCnt="0"/>
      <dgm:spPr/>
    </dgm:pt>
    <dgm:pt modelId="{EADEB759-210F-7D46-B4F4-D68E36B8D40C}" type="pres">
      <dgm:prSet presAssocID="{20407B3E-D15A-4E42-A1FA-84FFE6CDFD03}" presName="aNode" presStyleLbl="bgShp" presStyleIdx="0" presStyleCnt="1" custLinFactNeighborX="-472" custLinFactNeighborY="-9355"/>
      <dgm:spPr/>
      <dgm:t>
        <a:bodyPr/>
        <a:lstStyle/>
        <a:p>
          <a:endParaRPr lang="fr-FR"/>
        </a:p>
      </dgm:t>
    </dgm:pt>
    <dgm:pt modelId="{9967BA64-B2DB-9244-8E61-AD7C321E872D}" type="pres">
      <dgm:prSet presAssocID="{20407B3E-D15A-4E42-A1FA-84FFE6CDFD03}" presName="textNode" presStyleLbl="bgShp" presStyleIdx="0" presStyleCnt="1"/>
      <dgm:spPr/>
      <dgm:t>
        <a:bodyPr/>
        <a:lstStyle/>
        <a:p>
          <a:endParaRPr lang="fr-FR"/>
        </a:p>
      </dgm:t>
    </dgm:pt>
    <dgm:pt modelId="{E98176B0-745E-8F4D-A499-EFF0E1386F66}" type="pres">
      <dgm:prSet presAssocID="{20407B3E-D15A-4E42-A1FA-84FFE6CDFD03}" presName="compChildNode" presStyleCnt="0"/>
      <dgm:spPr/>
    </dgm:pt>
    <dgm:pt modelId="{C1EA47F4-B607-FC43-8EFB-5D802A1D54E0}" type="pres">
      <dgm:prSet presAssocID="{20407B3E-D15A-4E42-A1FA-84FFE6CDFD03}" presName="theInnerList" presStyleCnt="0"/>
      <dgm:spPr/>
    </dgm:pt>
    <dgm:pt modelId="{A16FEA74-6F17-F443-A842-E6D03306F636}" type="pres">
      <dgm:prSet presAssocID="{387357BF-6B5A-4D4B-BF20-826A74D53396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70C2C2D-7E23-C24B-9D98-BDA7A244B3A8}" type="pres">
      <dgm:prSet presAssocID="{387357BF-6B5A-4D4B-BF20-826A74D53396}" presName="aSpace2" presStyleCnt="0"/>
      <dgm:spPr/>
    </dgm:pt>
    <dgm:pt modelId="{91DB4080-EC5C-3D4B-8F27-A7C548E5BAD2}" type="pres">
      <dgm:prSet presAssocID="{56265C20-D309-F140-ACB5-0BA403E4A86E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6D2A65-797B-7F46-AC2F-4A6B92FDA88B}" type="pres">
      <dgm:prSet presAssocID="{56265C20-D309-F140-ACB5-0BA403E4A86E}" presName="aSpace2" presStyleCnt="0"/>
      <dgm:spPr/>
    </dgm:pt>
    <dgm:pt modelId="{82D59DAF-494F-0940-881D-FB6209606758}" type="pres">
      <dgm:prSet presAssocID="{25F47849-4B56-6049-9570-2EE8B18B95D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C625AE2-E623-D04C-A17E-2733C0B80999}" srcId="{20407B3E-D15A-4E42-A1FA-84FFE6CDFD03}" destId="{56265C20-D309-F140-ACB5-0BA403E4A86E}" srcOrd="1" destOrd="0" parTransId="{AC6DE6DE-9F3C-6C4F-BD0B-7EA2EF4F20B8}" sibTransId="{8457199D-E5A1-FB47-A0B2-07FE3BE4332B}"/>
    <dgm:cxn modelId="{6FE13A0F-4FA7-440A-9519-98E3ACC465FF}" type="presOf" srcId="{45342FBE-1ADD-3C4F-8007-59EE2FA14167}" destId="{9AF33F3B-5EEB-EB41-A6D7-23E43629281C}" srcOrd="0" destOrd="0" presId="urn:microsoft.com/office/officeart/2005/8/layout/lProcess2"/>
    <dgm:cxn modelId="{421C9B7A-8271-437F-BC8A-74766A52CFC5}" type="presOf" srcId="{56265C20-D309-F140-ACB5-0BA403E4A86E}" destId="{91DB4080-EC5C-3D4B-8F27-A7C548E5BAD2}" srcOrd="0" destOrd="0" presId="urn:microsoft.com/office/officeart/2005/8/layout/lProcess2"/>
    <dgm:cxn modelId="{1E98C97B-EE59-4F11-8B72-419AC1FA4533}" type="presOf" srcId="{25F47849-4B56-6049-9570-2EE8B18B95D8}" destId="{82D59DAF-494F-0940-881D-FB6209606758}" srcOrd="0" destOrd="0" presId="urn:microsoft.com/office/officeart/2005/8/layout/lProcess2"/>
    <dgm:cxn modelId="{96B8E8B9-2427-3A42-824D-566E9C9D2765}" srcId="{45342FBE-1ADD-3C4F-8007-59EE2FA14167}" destId="{20407B3E-D15A-4E42-A1FA-84FFE6CDFD03}" srcOrd="0" destOrd="0" parTransId="{6111B68C-7E65-F64B-9579-DB2E438C7EE0}" sibTransId="{BA12AAD3-5F88-B045-AB2E-5B46F2544E1F}"/>
    <dgm:cxn modelId="{71E8EEA6-A4CD-4600-9356-250243614F85}" type="presOf" srcId="{20407B3E-D15A-4E42-A1FA-84FFE6CDFD03}" destId="{EADEB759-210F-7D46-B4F4-D68E36B8D40C}" srcOrd="0" destOrd="0" presId="urn:microsoft.com/office/officeart/2005/8/layout/lProcess2"/>
    <dgm:cxn modelId="{A576C10D-5151-8143-9042-F40FA8B7261D}" srcId="{20407B3E-D15A-4E42-A1FA-84FFE6CDFD03}" destId="{387357BF-6B5A-4D4B-BF20-826A74D53396}" srcOrd="0" destOrd="0" parTransId="{46792608-B6B2-1743-BFE6-871BA38F8293}" sibTransId="{FBFDCD9B-77C9-7849-970A-EDB4B6E4D88D}"/>
    <dgm:cxn modelId="{20A77B8D-DB97-4130-AB27-EC4CC54D65DC}" type="presOf" srcId="{20407B3E-D15A-4E42-A1FA-84FFE6CDFD03}" destId="{9967BA64-B2DB-9244-8E61-AD7C321E872D}" srcOrd="1" destOrd="0" presId="urn:microsoft.com/office/officeart/2005/8/layout/lProcess2"/>
    <dgm:cxn modelId="{C2436BFA-8790-0C43-A71E-020B1F509D4A}" srcId="{20407B3E-D15A-4E42-A1FA-84FFE6CDFD03}" destId="{25F47849-4B56-6049-9570-2EE8B18B95D8}" srcOrd="2" destOrd="0" parTransId="{FD0891A3-AF6F-8741-B1F1-9C512B199F4A}" sibTransId="{E128AB76-B9F6-5742-81F1-F8D86962AED3}"/>
    <dgm:cxn modelId="{D11FC2D4-DB1B-43B2-A8B2-DF50132B4FA9}" type="presOf" srcId="{387357BF-6B5A-4D4B-BF20-826A74D53396}" destId="{A16FEA74-6F17-F443-A842-E6D03306F636}" srcOrd="0" destOrd="0" presId="urn:microsoft.com/office/officeart/2005/8/layout/lProcess2"/>
    <dgm:cxn modelId="{004C87F5-AF72-43CF-A891-7149AE0EAC91}" type="presParOf" srcId="{9AF33F3B-5EEB-EB41-A6D7-23E43629281C}" destId="{708E523E-B4E0-1542-9BDD-D24D7C98B4E9}" srcOrd="0" destOrd="0" presId="urn:microsoft.com/office/officeart/2005/8/layout/lProcess2"/>
    <dgm:cxn modelId="{3BF9840F-8BBE-4F03-A566-5932BC1B89DE}" type="presParOf" srcId="{708E523E-B4E0-1542-9BDD-D24D7C98B4E9}" destId="{EADEB759-210F-7D46-B4F4-D68E36B8D40C}" srcOrd="0" destOrd="0" presId="urn:microsoft.com/office/officeart/2005/8/layout/lProcess2"/>
    <dgm:cxn modelId="{6D520BE1-7D8A-4A4E-96CE-E3C69226AD62}" type="presParOf" srcId="{708E523E-B4E0-1542-9BDD-D24D7C98B4E9}" destId="{9967BA64-B2DB-9244-8E61-AD7C321E872D}" srcOrd="1" destOrd="0" presId="urn:microsoft.com/office/officeart/2005/8/layout/lProcess2"/>
    <dgm:cxn modelId="{B81AF85F-639E-4805-B6DB-3F5D1537EB89}" type="presParOf" srcId="{708E523E-B4E0-1542-9BDD-D24D7C98B4E9}" destId="{E98176B0-745E-8F4D-A499-EFF0E1386F66}" srcOrd="2" destOrd="0" presId="urn:microsoft.com/office/officeart/2005/8/layout/lProcess2"/>
    <dgm:cxn modelId="{4C407F0E-003E-4CC5-84ED-B13696B80CD9}" type="presParOf" srcId="{E98176B0-745E-8F4D-A499-EFF0E1386F66}" destId="{C1EA47F4-B607-FC43-8EFB-5D802A1D54E0}" srcOrd="0" destOrd="0" presId="urn:microsoft.com/office/officeart/2005/8/layout/lProcess2"/>
    <dgm:cxn modelId="{A4B1ED40-1AE8-4764-880A-D235872564DF}" type="presParOf" srcId="{C1EA47F4-B607-FC43-8EFB-5D802A1D54E0}" destId="{A16FEA74-6F17-F443-A842-E6D03306F636}" srcOrd="0" destOrd="0" presId="urn:microsoft.com/office/officeart/2005/8/layout/lProcess2"/>
    <dgm:cxn modelId="{E1F851A4-144A-42AB-92F4-75BEF669E8B4}" type="presParOf" srcId="{C1EA47F4-B607-FC43-8EFB-5D802A1D54E0}" destId="{670C2C2D-7E23-C24B-9D98-BDA7A244B3A8}" srcOrd="1" destOrd="0" presId="urn:microsoft.com/office/officeart/2005/8/layout/lProcess2"/>
    <dgm:cxn modelId="{B617278E-817F-4E76-83D9-1D2907C0E530}" type="presParOf" srcId="{C1EA47F4-B607-FC43-8EFB-5D802A1D54E0}" destId="{91DB4080-EC5C-3D4B-8F27-A7C548E5BAD2}" srcOrd="2" destOrd="0" presId="urn:microsoft.com/office/officeart/2005/8/layout/lProcess2"/>
    <dgm:cxn modelId="{89652BD2-0936-468C-9175-D3F779531B20}" type="presParOf" srcId="{C1EA47F4-B607-FC43-8EFB-5D802A1D54E0}" destId="{7F6D2A65-797B-7F46-AC2F-4A6B92FDA88B}" srcOrd="3" destOrd="0" presId="urn:microsoft.com/office/officeart/2005/8/layout/lProcess2"/>
    <dgm:cxn modelId="{EBF9A067-6FDF-45CC-8080-67649FCF9300}" type="presParOf" srcId="{C1EA47F4-B607-FC43-8EFB-5D802A1D54E0}" destId="{82D59DAF-494F-0940-881D-FB620960675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342FBE-1ADD-3C4F-8007-59EE2FA14167}" type="doc">
      <dgm:prSet loTypeId="urn:microsoft.com/office/officeart/2005/8/layout/lProcess2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0407B3E-D15A-4E42-A1FA-84FFE6CDFD03}">
      <dgm:prSet phldrT="[Texte]" custT="1"/>
      <dgm:spPr/>
      <dgm:t>
        <a:bodyPr/>
        <a:lstStyle/>
        <a:p>
          <a:r>
            <a:rPr lang="fr-FR" sz="2800" dirty="0">
              <a:solidFill>
                <a:prstClr val="black"/>
              </a:solidFill>
              <a:cs typeface="Arial" panose="020B0604020202020204" pitchFamily="34" charset="0"/>
            </a:rPr>
            <a:t>Je suis la planète la plus proche du soleil.</a:t>
          </a:r>
          <a:endParaRPr lang="fr-FR" sz="2800" dirty="0"/>
        </a:p>
      </dgm:t>
    </dgm:pt>
    <dgm:pt modelId="{6111B68C-7E65-F64B-9579-DB2E438C7EE0}" type="parTrans" cxnId="{96B8E8B9-2427-3A42-824D-566E9C9D2765}">
      <dgm:prSet/>
      <dgm:spPr/>
      <dgm:t>
        <a:bodyPr/>
        <a:lstStyle/>
        <a:p>
          <a:endParaRPr lang="fr-FR"/>
        </a:p>
      </dgm:t>
    </dgm:pt>
    <dgm:pt modelId="{BA12AAD3-5F88-B045-AB2E-5B46F2544E1F}" type="sibTrans" cxnId="{96B8E8B9-2427-3A42-824D-566E9C9D2765}">
      <dgm:prSet/>
      <dgm:spPr/>
      <dgm:t>
        <a:bodyPr/>
        <a:lstStyle/>
        <a:p>
          <a:endParaRPr lang="fr-FR"/>
        </a:p>
      </dgm:t>
    </dgm:pt>
    <dgm:pt modelId="{387357BF-6B5A-4D4B-BF20-826A74D53396}">
      <dgm:prSet phldrT="[Texte]"/>
      <dgm:spPr>
        <a:solidFill>
          <a:srgbClr val="C00000"/>
        </a:solidFill>
      </dgm:spPr>
      <dgm:t>
        <a:bodyPr/>
        <a:lstStyle/>
        <a:p>
          <a:endParaRPr lang="fr-FR" dirty="0"/>
        </a:p>
      </dgm:t>
    </dgm:pt>
    <dgm:pt modelId="{46792608-B6B2-1743-BFE6-871BA38F8293}" type="parTrans" cxnId="{A576C10D-5151-8143-9042-F40FA8B7261D}">
      <dgm:prSet/>
      <dgm:spPr/>
      <dgm:t>
        <a:bodyPr/>
        <a:lstStyle/>
        <a:p>
          <a:endParaRPr lang="fr-FR"/>
        </a:p>
      </dgm:t>
    </dgm:pt>
    <dgm:pt modelId="{FBFDCD9B-77C9-7849-970A-EDB4B6E4D88D}" type="sibTrans" cxnId="{A576C10D-5151-8143-9042-F40FA8B7261D}">
      <dgm:prSet/>
      <dgm:spPr/>
      <dgm:t>
        <a:bodyPr/>
        <a:lstStyle/>
        <a:p>
          <a:endParaRPr lang="fr-FR"/>
        </a:p>
      </dgm:t>
    </dgm:pt>
    <dgm:pt modelId="{56265C20-D309-F140-ACB5-0BA403E4A86E}">
      <dgm:prSet phldrT="[Texte]"/>
      <dgm:spPr/>
      <dgm:t>
        <a:bodyPr/>
        <a:lstStyle/>
        <a:p>
          <a:r>
            <a:rPr lang="fr-FR" dirty="0"/>
            <a:t>Mercure</a:t>
          </a:r>
        </a:p>
      </dgm:t>
    </dgm:pt>
    <dgm:pt modelId="{AC6DE6DE-9F3C-6C4F-BD0B-7EA2EF4F20B8}" type="parTrans" cxnId="{0C625AE2-E623-D04C-A17E-2733C0B80999}">
      <dgm:prSet/>
      <dgm:spPr/>
      <dgm:t>
        <a:bodyPr/>
        <a:lstStyle/>
        <a:p>
          <a:endParaRPr lang="fr-FR"/>
        </a:p>
      </dgm:t>
    </dgm:pt>
    <dgm:pt modelId="{8457199D-E5A1-FB47-A0B2-07FE3BE4332B}" type="sibTrans" cxnId="{0C625AE2-E623-D04C-A17E-2733C0B80999}">
      <dgm:prSet/>
      <dgm:spPr/>
      <dgm:t>
        <a:bodyPr/>
        <a:lstStyle/>
        <a:p>
          <a:endParaRPr lang="fr-FR"/>
        </a:p>
      </dgm:t>
    </dgm:pt>
    <dgm:pt modelId="{25F47849-4B56-6049-9570-2EE8B18B95D8}">
      <dgm:prSet phldrT="[Texte]"/>
      <dgm:spPr>
        <a:solidFill>
          <a:srgbClr val="C00000"/>
        </a:solidFill>
      </dgm:spPr>
      <dgm:t>
        <a:bodyPr/>
        <a:lstStyle/>
        <a:p>
          <a:endParaRPr lang="fr-FR" dirty="0"/>
        </a:p>
      </dgm:t>
    </dgm:pt>
    <dgm:pt modelId="{FD0891A3-AF6F-8741-B1F1-9C512B199F4A}" type="parTrans" cxnId="{C2436BFA-8790-0C43-A71E-020B1F509D4A}">
      <dgm:prSet/>
      <dgm:spPr/>
      <dgm:t>
        <a:bodyPr/>
        <a:lstStyle/>
        <a:p>
          <a:endParaRPr lang="fr-FR"/>
        </a:p>
      </dgm:t>
    </dgm:pt>
    <dgm:pt modelId="{E128AB76-B9F6-5742-81F1-F8D86962AED3}" type="sibTrans" cxnId="{C2436BFA-8790-0C43-A71E-020B1F509D4A}">
      <dgm:prSet/>
      <dgm:spPr/>
      <dgm:t>
        <a:bodyPr/>
        <a:lstStyle/>
        <a:p>
          <a:endParaRPr lang="fr-FR"/>
        </a:p>
      </dgm:t>
    </dgm:pt>
    <dgm:pt modelId="{9AF33F3B-5EEB-EB41-A6D7-23E43629281C}" type="pres">
      <dgm:prSet presAssocID="{45342FBE-1ADD-3C4F-8007-59EE2FA1416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08E523E-B4E0-1542-9BDD-D24D7C98B4E9}" type="pres">
      <dgm:prSet presAssocID="{20407B3E-D15A-4E42-A1FA-84FFE6CDFD03}" presName="compNode" presStyleCnt="0"/>
      <dgm:spPr/>
    </dgm:pt>
    <dgm:pt modelId="{EADEB759-210F-7D46-B4F4-D68E36B8D40C}" type="pres">
      <dgm:prSet presAssocID="{20407B3E-D15A-4E42-A1FA-84FFE6CDFD03}" presName="aNode" presStyleLbl="bgShp" presStyleIdx="0" presStyleCnt="1" custLinFactNeighborX="-472" custLinFactNeighborY="-9355"/>
      <dgm:spPr/>
      <dgm:t>
        <a:bodyPr/>
        <a:lstStyle/>
        <a:p>
          <a:endParaRPr lang="fr-FR"/>
        </a:p>
      </dgm:t>
    </dgm:pt>
    <dgm:pt modelId="{9967BA64-B2DB-9244-8E61-AD7C321E872D}" type="pres">
      <dgm:prSet presAssocID="{20407B3E-D15A-4E42-A1FA-84FFE6CDFD03}" presName="textNode" presStyleLbl="bgShp" presStyleIdx="0" presStyleCnt="1"/>
      <dgm:spPr/>
      <dgm:t>
        <a:bodyPr/>
        <a:lstStyle/>
        <a:p>
          <a:endParaRPr lang="fr-FR"/>
        </a:p>
      </dgm:t>
    </dgm:pt>
    <dgm:pt modelId="{E98176B0-745E-8F4D-A499-EFF0E1386F66}" type="pres">
      <dgm:prSet presAssocID="{20407B3E-D15A-4E42-A1FA-84FFE6CDFD03}" presName="compChildNode" presStyleCnt="0"/>
      <dgm:spPr/>
    </dgm:pt>
    <dgm:pt modelId="{C1EA47F4-B607-FC43-8EFB-5D802A1D54E0}" type="pres">
      <dgm:prSet presAssocID="{20407B3E-D15A-4E42-A1FA-84FFE6CDFD03}" presName="theInnerList" presStyleCnt="0"/>
      <dgm:spPr/>
    </dgm:pt>
    <dgm:pt modelId="{A16FEA74-6F17-F443-A842-E6D03306F636}" type="pres">
      <dgm:prSet presAssocID="{387357BF-6B5A-4D4B-BF20-826A74D53396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70C2C2D-7E23-C24B-9D98-BDA7A244B3A8}" type="pres">
      <dgm:prSet presAssocID="{387357BF-6B5A-4D4B-BF20-826A74D53396}" presName="aSpace2" presStyleCnt="0"/>
      <dgm:spPr/>
    </dgm:pt>
    <dgm:pt modelId="{91DB4080-EC5C-3D4B-8F27-A7C548E5BAD2}" type="pres">
      <dgm:prSet presAssocID="{56265C20-D309-F140-ACB5-0BA403E4A86E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6D2A65-797B-7F46-AC2F-4A6B92FDA88B}" type="pres">
      <dgm:prSet presAssocID="{56265C20-D309-F140-ACB5-0BA403E4A86E}" presName="aSpace2" presStyleCnt="0"/>
      <dgm:spPr/>
    </dgm:pt>
    <dgm:pt modelId="{82D59DAF-494F-0940-881D-FB6209606758}" type="pres">
      <dgm:prSet presAssocID="{25F47849-4B56-6049-9570-2EE8B18B95D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83B7F50-7E7F-4D74-8C3A-2F747EBC6FBB}" type="presOf" srcId="{20407B3E-D15A-4E42-A1FA-84FFE6CDFD03}" destId="{EADEB759-210F-7D46-B4F4-D68E36B8D40C}" srcOrd="0" destOrd="0" presId="urn:microsoft.com/office/officeart/2005/8/layout/lProcess2"/>
    <dgm:cxn modelId="{C758F843-847F-4A27-A66C-25C1C74EAFE6}" type="presOf" srcId="{56265C20-D309-F140-ACB5-0BA403E4A86E}" destId="{91DB4080-EC5C-3D4B-8F27-A7C548E5BAD2}" srcOrd="0" destOrd="0" presId="urn:microsoft.com/office/officeart/2005/8/layout/lProcess2"/>
    <dgm:cxn modelId="{D8208BFF-229D-48B2-B5B2-BAFECEC78865}" type="presOf" srcId="{387357BF-6B5A-4D4B-BF20-826A74D53396}" destId="{A16FEA74-6F17-F443-A842-E6D03306F636}" srcOrd="0" destOrd="0" presId="urn:microsoft.com/office/officeart/2005/8/layout/lProcess2"/>
    <dgm:cxn modelId="{99151CE8-B21C-4B34-B17D-5CDBED509421}" type="presOf" srcId="{25F47849-4B56-6049-9570-2EE8B18B95D8}" destId="{82D59DAF-494F-0940-881D-FB6209606758}" srcOrd="0" destOrd="0" presId="urn:microsoft.com/office/officeart/2005/8/layout/lProcess2"/>
    <dgm:cxn modelId="{A576C10D-5151-8143-9042-F40FA8B7261D}" srcId="{20407B3E-D15A-4E42-A1FA-84FFE6CDFD03}" destId="{387357BF-6B5A-4D4B-BF20-826A74D53396}" srcOrd="0" destOrd="0" parTransId="{46792608-B6B2-1743-BFE6-871BA38F8293}" sibTransId="{FBFDCD9B-77C9-7849-970A-EDB4B6E4D88D}"/>
    <dgm:cxn modelId="{96B8E8B9-2427-3A42-824D-566E9C9D2765}" srcId="{45342FBE-1ADD-3C4F-8007-59EE2FA14167}" destId="{20407B3E-D15A-4E42-A1FA-84FFE6CDFD03}" srcOrd="0" destOrd="0" parTransId="{6111B68C-7E65-F64B-9579-DB2E438C7EE0}" sibTransId="{BA12AAD3-5F88-B045-AB2E-5B46F2544E1F}"/>
    <dgm:cxn modelId="{E59230DF-6530-4D40-BF51-3174BA33902C}" type="presOf" srcId="{20407B3E-D15A-4E42-A1FA-84FFE6CDFD03}" destId="{9967BA64-B2DB-9244-8E61-AD7C321E872D}" srcOrd="1" destOrd="0" presId="urn:microsoft.com/office/officeart/2005/8/layout/lProcess2"/>
    <dgm:cxn modelId="{0C625AE2-E623-D04C-A17E-2733C0B80999}" srcId="{20407B3E-D15A-4E42-A1FA-84FFE6CDFD03}" destId="{56265C20-D309-F140-ACB5-0BA403E4A86E}" srcOrd="1" destOrd="0" parTransId="{AC6DE6DE-9F3C-6C4F-BD0B-7EA2EF4F20B8}" sibTransId="{8457199D-E5A1-FB47-A0B2-07FE3BE4332B}"/>
    <dgm:cxn modelId="{B9DF4E0B-BC65-43A5-AD90-AA9C4D609C1C}" type="presOf" srcId="{45342FBE-1ADD-3C4F-8007-59EE2FA14167}" destId="{9AF33F3B-5EEB-EB41-A6D7-23E43629281C}" srcOrd="0" destOrd="0" presId="urn:microsoft.com/office/officeart/2005/8/layout/lProcess2"/>
    <dgm:cxn modelId="{C2436BFA-8790-0C43-A71E-020B1F509D4A}" srcId="{20407B3E-D15A-4E42-A1FA-84FFE6CDFD03}" destId="{25F47849-4B56-6049-9570-2EE8B18B95D8}" srcOrd="2" destOrd="0" parTransId="{FD0891A3-AF6F-8741-B1F1-9C512B199F4A}" sibTransId="{E128AB76-B9F6-5742-81F1-F8D86962AED3}"/>
    <dgm:cxn modelId="{4F94E0D7-2048-4B07-A5C5-998192A5670E}" type="presParOf" srcId="{9AF33F3B-5EEB-EB41-A6D7-23E43629281C}" destId="{708E523E-B4E0-1542-9BDD-D24D7C98B4E9}" srcOrd="0" destOrd="0" presId="urn:microsoft.com/office/officeart/2005/8/layout/lProcess2"/>
    <dgm:cxn modelId="{8D63E2FD-AB4B-48FC-9CD4-C2203A2B8AF1}" type="presParOf" srcId="{708E523E-B4E0-1542-9BDD-D24D7C98B4E9}" destId="{EADEB759-210F-7D46-B4F4-D68E36B8D40C}" srcOrd="0" destOrd="0" presId="urn:microsoft.com/office/officeart/2005/8/layout/lProcess2"/>
    <dgm:cxn modelId="{CED77292-18E3-4B4F-BC4D-332D768B8BC4}" type="presParOf" srcId="{708E523E-B4E0-1542-9BDD-D24D7C98B4E9}" destId="{9967BA64-B2DB-9244-8E61-AD7C321E872D}" srcOrd="1" destOrd="0" presId="urn:microsoft.com/office/officeart/2005/8/layout/lProcess2"/>
    <dgm:cxn modelId="{547F1B25-0140-430C-81CB-2E1289785E8B}" type="presParOf" srcId="{708E523E-B4E0-1542-9BDD-D24D7C98B4E9}" destId="{E98176B0-745E-8F4D-A499-EFF0E1386F66}" srcOrd="2" destOrd="0" presId="urn:microsoft.com/office/officeart/2005/8/layout/lProcess2"/>
    <dgm:cxn modelId="{661E3FB5-465F-4613-A53C-6FC9FC30AD25}" type="presParOf" srcId="{E98176B0-745E-8F4D-A499-EFF0E1386F66}" destId="{C1EA47F4-B607-FC43-8EFB-5D802A1D54E0}" srcOrd="0" destOrd="0" presId="urn:microsoft.com/office/officeart/2005/8/layout/lProcess2"/>
    <dgm:cxn modelId="{3D74FC9D-EEDB-4FAF-88D2-DAC887E6DCE4}" type="presParOf" srcId="{C1EA47F4-B607-FC43-8EFB-5D802A1D54E0}" destId="{A16FEA74-6F17-F443-A842-E6D03306F636}" srcOrd="0" destOrd="0" presId="urn:microsoft.com/office/officeart/2005/8/layout/lProcess2"/>
    <dgm:cxn modelId="{2928EC5D-EA1D-45E5-B451-1DB8094F74CD}" type="presParOf" srcId="{C1EA47F4-B607-FC43-8EFB-5D802A1D54E0}" destId="{670C2C2D-7E23-C24B-9D98-BDA7A244B3A8}" srcOrd="1" destOrd="0" presId="urn:microsoft.com/office/officeart/2005/8/layout/lProcess2"/>
    <dgm:cxn modelId="{E41AF9B4-D985-47D2-BC6F-F1A8ADAADC47}" type="presParOf" srcId="{C1EA47F4-B607-FC43-8EFB-5D802A1D54E0}" destId="{91DB4080-EC5C-3D4B-8F27-A7C548E5BAD2}" srcOrd="2" destOrd="0" presId="urn:microsoft.com/office/officeart/2005/8/layout/lProcess2"/>
    <dgm:cxn modelId="{C47D5881-D49F-4304-9809-DCDF416DCA50}" type="presParOf" srcId="{C1EA47F4-B607-FC43-8EFB-5D802A1D54E0}" destId="{7F6D2A65-797B-7F46-AC2F-4A6B92FDA88B}" srcOrd="3" destOrd="0" presId="urn:microsoft.com/office/officeart/2005/8/layout/lProcess2"/>
    <dgm:cxn modelId="{DA8E22F2-1754-4E38-A9BB-2C9D863F75C3}" type="presParOf" srcId="{C1EA47F4-B607-FC43-8EFB-5D802A1D54E0}" destId="{82D59DAF-494F-0940-881D-FB620960675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342FBE-1ADD-3C4F-8007-59EE2FA14167}" type="doc">
      <dgm:prSet loTypeId="urn:microsoft.com/office/officeart/2005/8/layout/lProcess2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0407B3E-D15A-4E42-A1FA-84FFE6CDFD03}">
      <dgm:prSet phldrT="[Texte]" custT="1"/>
      <dgm:spPr/>
      <dgm:t>
        <a:bodyPr/>
        <a:lstStyle/>
        <a:p>
          <a:r>
            <a:rPr lang="fr-FR" sz="2800" dirty="0">
              <a:solidFill>
                <a:prstClr val="black"/>
              </a:solidFill>
              <a:cs typeface="Arial" panose="020B0604020202020204" pitchFamily="34" charset="0"/>
            </a:rPr>
            <a:t>Je suis à 14 dizaines de millions de km du soleil.</a:t>
          </a:r>
          <a:endParaRPr lang="fr-FR" sz="2800" dirty="0"/>
        </a:p>
      </dgm:t>
    </dgm:pt>
    <dgm:pt modelId="{6111B68C-7E65-F64B-9579-DB2E438C7EE0}" type="parTrans" cxnId="{96B8E8B9-2427-3A42-824D-566E9C9D2765}">
      <dgm:prSet/>
      <dgm:spPr/>
      <dgm:t>
        <a:bodyPr/>
        <a:lstStyle/>
        <a:p>
          <a:endParaRPr lang="fr-FR"/>
        </a:p>
      </dgm:t>
    </dgm:pt>
    <dgm:pt modelId="{BA12AAD3-5F88-B045-AB2E-5B46F2544E1F}" type="sibTrans" cxnId="{96B8E8B9-2427-3A42-824D-566E9C9D2765}">
      <dgm:prSet/>
      <dgm:spPr/>
      <dgm:t>
        <a:bodyPr/>
        <a:lstStyle/>
        <a:p>
          <a:endParaRPr lang="fr-FR"/>
        </a:p>
      </dgm:t>
    </dgm:pt>
    <dgm:pt modelId="{387357BF-6B5A-4D4B-BF20-826A74D53396}">
      <dgm:prSet phldrT="[Texte]"/>
      <dgm:spPr/>
      <dgm:t>
        <a:bodyPr/>
        <a:lstStyle/>
        <a:p>
          <a:r>
            <a:rPr lang="fr-FR" dirty="0"/>
            <a:t>Neptune</a:t>
          </a:r>
        </a:p>
      </dgm:t>
    </dgm:pt>
    <dgm:pt modelId="{46792608-B6B2-1743-BFE6-871BA38F8293}" type="parTrans" cxnId="{A576C10D-5151-8143-9042-F40FA8B7261D}">
      <dgm:prSet/>
      <dgm:spPr/>
      <dgm:t>
        <a:bodyPr/>
        <a:lstStyle/>
        <a:p>
          <a:endParaRPr lang="fr-FR"/>
        </a:p>
      </dgm:t>
    </dgm:pt>
    <dgm:pt modelId="{FBFDCD9B-77C9-7849-970A-EDB4B6E4D88D}" type="sibTrans" cxnId="{A576C10D-5151-8143-9042-F40FA8B7261D}">
      <dgm:prSet/>
      <dgm:spPr/>
      <dgm:t>
        <a:bodyPr/>
        <a:lstStyle/>
        <a:p>
          <a:endParaRPr lang="fr-FR"/>
        </a:p>
      </dgm:t>
    </dgm:pt>
    <dgm:pt modelId="{56265C20-D309-F140-ACB5-0BA403E4A86E}">
      <dgm:prSet phldrT="[Texte]"/>
      <dgm:spPr/>
      <dgm:t>
        <a:bodyPr/>
        <a:lstStyle/>
        <a:p>
          <a:r>
            <a:rPr lang="fr-FR" dirty="0"/>
            <a:t>Saturne</a:t>
          </a:r>
        </a:p>
      </dgm:t>
    </dgm:pt>
    <dgm:pt modelId="{AC6DE6DE-9F3C-6C4F-BD0B-7EA2EF4F20B8}" type="parTrans" cxnId="{0C625AE2-E623-D04C-A17E-2733C0B80999}">
      <dgm:prSet/>
      <dgm:spPr/>
      <dgm:t>
        <a:bodyPr/>
        <a:lstStyle/>
        <a:p>
          <a:endParaRPr lang="fr-FR"/>
        </a:p>
      </dgm:t>
    </dgm:pt>
    <dgm:pt modelId="{8457199D-E5A1-FB47-A0B2-07FE3BE4332B}" type="sibTrans" cxnId="{0C625AE2-E623-D04C-A17E-2733C0B80999}">
      <dgm:prSet/>
      <dgm:spPr/>
      <dgm:t>
        <a:bodyPr/>
        <a:lstStyle/>
        <a:p>
          <a:endParaRPr lang="fr-FR"/>
        </a:p>
      </dgm:t>
    </dgm:pt>
    <dgm:pt modelId="{25F47849-4B56-6049-9570-2EE8B18B95D8}">
      <dgm:prSet phldrT="[Texte]"/>
      <dgm:spPr/>
      <dgm:t>
        <a:bodyPr/>
        <a:lstStyle/>
        <a:p>
          <a:r>
            <a:rPr lang="fr-FR" dirty="0"/>
            <a:t>Terre</a:t>
          </a:r>
        </a:p>
      </dgm:t>
    </dgm:pt>
    <dgm:pt modelId="{FD0891A3-AF6F-8741-B1F1-9C512B199F4A}" type="parTrans" cxnId="{C2436BFA-8790-0C43-A71E-020B1F509D4A}">
      <dgm:prSet/>
      <dgm:spPr/>
      <dgm:t>
        <a:bodyPr/>
        <a:lstStyle/>
        <a:p>
          <a:endParaRPr lang="fr-FR"/>
        </a:p>
      </dgm:t>
    </dgm:pt>
    <dgm:pt modelId="{E128AB76-B9F6-5742-81F1-F8D86962AED3}" type="sibTrans" cxnId="{C2436BFA-8790-0C43-A71E-020B1F509D4A}">
      <dgm:prSet/>
      <dgm:spPr/>
      <dgm:t>
        <a:bodyPr/>
        <a:lstStyle/>
        <a:p>
          <a:endParaRPr lang="fr-FR"/>
        </a:p>
      </dgm:t>
    </dgm:pt>
    <dgm:pt modelId="{9AF33F3B-5EEB-EB41-A6D7-23E43629281C}" type="pres">
      <dgm:prSet presAssocID="{45342FBE-1ADD-3C4F-8007-59EE2FA1416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08E523E-B4E0-1542-9BDD-D24D7C98B4E9}" type="pres">
      <dgm:prSet presAssocID="{20407B3E-D15A-4E42-A1FA-84FFE6CDFD03}" presName="compNode" presStyleCnt="0"/>
      <dgm:spPr/>
    </dgm:pt>
    <dgm:pt modelId="{EADEB759-210F-7D46-B4F4-D68E36B8D40C}" type="pres">
      <dgm:prSet presAssocID="{20407B3E-D15A-4E42-A1FA-84FFE6CDFD03}" presName="aNode" presStyleLbl="bgShp" presStyleIdx="0" presStyleCnt="1" custLinFactNeighborX="-472" custLinFactNeighborY="-9355"/>
      <dgm:spPr/>
      <dgm:t>
        <a:bodyPr/>
        <a:lstStyle/>
        <a:p>
          <a:endParaRPr lang="fr-FR"/>
        </a:p>
      </dgm:t>
    </dgm:pt>
    <dgm:pt modelId="{9967BA64-B2DB-9244-8E61-AD7C321E872D}" type="pres">
      <dgm:prSet presAssocID="{20407B3E-D15A-4E42-A1FA-84FFE6CDFD03}" presName="textNode" presStyleLbl="bgShp" presStyleIdx="0" presStyleCnt="1"/>
      <dgm:spPr/>
      <dgm:t>
        <a:bodyPr/>
        <a:lstStyle/>
        <a:p>
          <a:endParaRPr lang="fr-FR"/>
        </a:p>
      </dgm:t>
    </dgm:pt>
    <dgm:pt modelId="{E98176B0-745E-8F4D-A499-EFF0E1386F66}" type="pres">
      <dgm:prSet presAssocID="{20407B3E-D15A-4E42-A1FA-84FFE6CDFD03}" presName="compChildNode" presStyleCnt="0"/>
      <dgm:spPr/>
    </dgm:pt>
    <dgm:pt modelId="{C1EA47F4-B607-FC43-8EFB-5D802A1D54E0}" type="pres">
      <dgm:prSet presAssocID="{20407B3E-D15A-4E42-A1FA-84FFE6CDFD03}" presName="theInnerList" presStyleCnt="0"/>
      <dgm:spPr/>
    </dgm:pt>
    <dgm:pt modelId="{A16FEA74-6F17-F443-A842-E6D03306F636}" type="pres">
      <dgm:prSet presAssocID="{387357BF-6B5A-4D4B-BF20-826A74D53396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70C2C2D-7E23-C24B-9D98-BDA7A244B3A8}" type="pres">
      <dgm:prSet presAssocID="{387357BF-6B5A-4D4B-BF20-826A74D53396}" presName="aSpace2" presStyleCnt="0"/>
      <dgm:spPr/>
    </dgm:pt>
    <dgm:pt modelId="{91DB4080-EC5C-3D4B-8F27-A7C548E5BAD2}" type="pres">
      <dgm:prSet presAssocID="{56265C20-D309-F140-ACB5-0BA403E4A86E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6D2A65-797B-7F46-AC2F-4A6B92FDA88B}" type="pres">
      <dgm:prSet presAssocID="{56265C20-D309-F140-ACB5-0BA403E4A86E}" presName="aSpace2" presStyleCnt="0"/>
      <dgm:spPr/>
    </dgm:pt>
    <dgm:pt modelId="{82D59DAF-494F-0940-881D-FB6209606758}" type="pres">
      <dgm:prSet presAssocID="{25F47849-4B56-6049-9570-2EE8B18B95D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9F7A213-67D8-45CE-945E-00FC82BD5C74}" type="presOf" srcId="{387357BF-6B5A-4D4B-BF20-826A74D53396}" destId="{A16FEA74-6F17-F443-A842-E6D03306F636}" srcOrd="0" destOrd="0" presId="urn:microsoft.com/office/officeart/2005/8/layout/lProcess2"/>
    <dgm:cxn modelId="{5F0B0160-0B37-44A2-B6BE-5CAE159A8D7D}" type="presOf" srcId="{25F47849-4B56-6049-9570-2EE8B18B95D8}" destId="{82D59DAF-494F-0940-881D-FB6209606758}" srcOrd="0" destOrd="0" presId="urn:microsoft.com/office/officeart/2005/8/layout/lProcess2"/>
    <dgm:cxn modelId="{A576C10D-5151-8143-9042-F40FA8B7261D}" srcId="{20407B3E-D15A-4E42-A1FA-84FFE6CDFD03}" destId="{387357BF-6B5A-4D4B-BF20-826A74D53396}" srcOrd="0" destOrd="0" parTransId="{46792608-B6B2-1743-BFE6-871BA38F8293}" sibTransId="{FBFDCD9B-77C9-7849-970A-EDB4B6E4D88D}"/>
    <dgm:cxn modelId="{E8983C69-4A05-4295-BC02-5F7EE941E637}" type="presOf" srcId="{20407B3E-D15A-4E42-A1FA-84FFE6CDFD03}" destId="{9967BA64-B2DB-9244-8E61-AD7C321E872D}" srcOrd="1" destOrd="0" presId="urn:microsoft.com/office/officeart/2005/8/layout/lProcess2"/>
    <dgm:cxn modelId="{96B8E8B9-2427-3A42-824D-566E9C9D2765}" srcId="{45342FBE-1ADD-3C4F-8007-59EE2FA14167}" destId="{20407B3E-D15A-4E42-A1FA-84FFE6CDFD03}" srcOrd="0" destOrd="0" parTransId="{6111B68C-7E65-F64B-9579-DB2E438C7EE0}" sibTransId="{BA12AAD3-5F88-B045-AB2E-5B46F2544E1F}"/>
    <dgm:cxn modelId="{9B6831E2-1687-46AF-BA72-74126B63B57C}" type="presOf" srcId="{56265C20-D309-F140-ACB5-0BA403E4A86E}" destId="{91DB4080-EC5C-3D4B-8F27-A7C548E5BAD2}" srcOrd="0" destOrd="0" presId="urn:microsoft.com/office/officeart/2005/8/layout/lProcess2"/>
    <dgm:cxn modelId="{251F1BB0-99A7-400A-97D5-F235EF029133}" type="presOf" srcId="{45342FBE-1ADD-3C4F-8007-59EE2FA14167}" destId="{9AF33F3B-5EEB-EB41-A6D7-23E43629281C}" srcOrd="0" destOrd="0" presId="urn:microsoft.com/office/officeart/2005/8/layout/lProcess2"/>
    <dgm:cxn modelId="{0664B530-C885-4B20-A836-C33F735A58C4}" type="presOf" srcId="{20407B3E-D15A-4E42-A1FA-84FFE6CDFD03}" destId="{EADEB759-210F-7D46-B4F4-D68E36B8D40C}" srcOrd="0" destOrd="0" presId="urn:microsoft.com/office/officeart/2005/8/layout/lProcess2"/>
    <dgm:cxn modelId="{0C625AE2-E623-D04C-A17E-2733C0B80999}" srcId="{20407B3E-D15A-4E42-A1FA-84FFE6CDFD03}" destId="{56265C20-D309-F140-ACB5-0BA403E4A86E}" srcOrd="1" destOrd="0" parTransId="{AC6DE6DE-9F3C-6C4F-BD0B-7EA2EF4F20B8}" sibTransId="{8457199D-E5A1-FB47-A0B2-07FE3BE4332B}"/>
    <dgm:cxn modelId="{C2436BFA-8790-0C43-A71E-020B1F509D4A}" srcId="{20407B3E-D15A-4E42-A1FA-84FFE6CDFD03}" destId="{25F47849-4B56-6049-9570-2EE8B18B95D8}" srcOrd="2" destOrd="0" parTransId="{FD0891A3-AF6F-8741-B1F1-9C512B199F4A}" sibTransId="{E128AB76-B9F6-5742-81F1-F8D86962AED3}"/>
    <dgm:cxn modelId="{0BC06CE5-CF0A-4E0F-9C3E-3E7F6525B70E}" type="presParOf" srcId="{9AF33F3B-5EEB-EB41-A6D7-23E43629281C}" destId="{708E523E-B4E0-1542-9BDD-D24D7C98B4E9}" srcOrd="0" destOrd="0" presId="urn:microsoft.com/office/officeart/2005/8/layout/lProcess2"/>
    <dgm:cxn modelId="{79B5C25C-A1CE-4233-907B-BFDC64FCC205}" type="presParOf" srcId="{708E523E-B4E0-1542-9BDD-D24D7C98B4E9}" destId="{EADEB759-210F-7D46-B4F4-D68E36B8D40C}" srcOrd="0" destOrd="0" presId="urn:microsoft.com/office/officeart/2005/8/layout/lProcess2"/>
    <dgm:cxn modelId="{D0D37793-A608-40F0-B40B-42264ED625FB}" type="presParOf" srcId="{708E523E-B4E0-1542-9BDD-D24D7C98B4E9}" destId="{9967BA64-B2DB-9244-8E61-AD7C321E872D}" srcOrd="1" destOrd="0" presId="urn:microsoft.com/office/officeart/2005/8/layout/lProcess2"/>
    <dgm:cxn modelId="{BE66A75F-1EC4-4D6A-96BD-94AFB55C21C4}" type="presParOf" srcId="{708E523E-B4E0-1542-9BDD-D24D7C98B4E9}" destId="{E98176B0-745E-8F4D-A499-EFF0E1386F66}" srcOrd="2" destOrd="0" presId="urn:microsoft.com/office/officeart/2005/8/layout/lProcess2"/>
    <dgm:cxn modelId="{86408788-98F1-4A78-AA00-51E6EDEA2C42}" type="presParOf" srcId="{E98176B0-745E-8F4D-A499-EFF0E1386F66}" destId="{C1EA47F4-B607-FC43-8EFB-5D802A1D54E0}" srcOrd="0" destOrd="0" presId="urn:microsoft.com/office/officeart/2005/8/layout/lProcess2"/>
    <dgm:cxn modelId="{BD724E44-7F5D-4CF9-B9D4-BF5A686FFFC9}" type="presParOf" srcId="{C1EA47F4-B607-FC43-8EFB-5D802A1D54E0}" destId="{A16FEA74-6F17-F443-A842-E6D03306F636}" srcOrd="0" destOrd="0" presId="urn:microsoft.com/office/officeart/2005/8/layout/lProcess2"/>
    <dgm:cxn modelId="{AFC20E31-1D10-47BD-A568-EC998F41B08A}" type="presParOf" srcId="{C1EA47F4-B607-FC43-8EFB-5D802A1D54E0}" destId="{670C2C2D-7E23-C24B-9D98-BDA7A244B3A8}" srcOrd="1" destOrd="0" presId="urn:microsoft.com/office/officeart/2005/8/layout/lProcess2"/>
    <dgm:cxn modelId="{4555C451-4487-4B55-A494-414B7E22CDF0}" type="presParOf" srcId="{C1EA47F4-B607-FC43-8EFB-5D802A1D54E0}" destId="{91DB4080-EC5C-3D4B-8F27-A7C548E5BAD2}" srcOrd="2" destOrd="0" presId="urn:microsoft.com/office/officeart/2005/8/layout/lProcess2"/>
    <dgm:cxn modelId="{5BA957DE-85D3-498E-9B52-2E6E17C93409}" type="presParOf" srcId="{C1EA47F4-B607-FC43-8EFB-5D802A1D54E0}" destId="{7F6D2A65-797B-7F46-AC2F-4A6B92FDA88B}" srcOrd="3" destOrd="0" presId="urn:microsoft.com/office/officeart/2005/8/layout/lProcess2"/>
    <dgm:cxn modelId="{E7A58670-DE66-4E78-8CA8-A4B245AF7873}" type="presParOf" srcId="{C1EA47F4-B607-FC43-8EFB-5D802A1D54E0}" destId="{82D59DAF-494F-0940-881D-FB620960675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342FBE-1ADD-3C4F-8007-59EE2FA14167}" type="doc">
      <dgm:prSet loTypeId="urn:microsoft.com/office/officeart/2005/8/layout/lProcess2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0407B3E-D15A-4E42-A1FA-84FFE6CDFD03}">
      <dgm:prSet phldrT="[Texte]" custT="1"/>
      <dgm:spPr/>
      <dgm:t>
        <a:bodyPr/>
        <a:lstStyle/>
        <a:p>
          <a:r>
            <a:rPr lang="fr-FR" sz="2800" dirty="0">
              <a:solidFill>
                <a:prstClr val="black"/>
              </a:solidFill>
              <a:cs typeface="Arial" panose="020B0604020202020204" pitchFamily="34" charset="0"/>
            </a:rPr>
            <a:t>Je suis à 14 dizaines de millions de km du soleil.</a:t>
          </a:r>
          <a:endParaRPr lang="fr-FR" sz="2800" dirty="0"/>
        </a:p>
      </dgm:t>
    </dgm:pt>
    <dgm:pt modelId="{6111B68C-7E65-F64B-9579-DB2E438C7EE0}" type="parTrans" cxnId="{96B8E8B9-2427-3A42-824D-566E9C9D2765}">
      <dgm:prSet/>
      <dgm:spPr/>
      <dgm:t>
        <a:bodyPr/>
        <a:lstStyle/>
        <a:p>
          <a:endParaRPr lang="fr-FR"/>
        </a:p>
      </dgm:t>
    </dgm:pt>
    <dgm:pt modelId="{BA12AAD3-5F88-B045-AB2E-5B46F2544E1F}" type="sibTrans" cxnId="{96B8E8B9-2427-3A42-824D-566E9C9D2765}">
      <dgm:prSet/>
      <dgm:spPr/>
      <dgm:t>
        <a:bodyPr/>
        <a:lstStyle/>
        <a:p>
          <a:endParaRPr lang="fr-FR"/>
        </a:p>
      </dgm:t>
    </dgm:pt>
    <dgm:pt modelId="{387357BF-6B5A-4D4B-BF20-826A74D53396}">
      <dgm:prSet phldrT="[Texte]"/>
      <dgm:spPr>
        <a:solidFill>
          <a:srgbClr val="C00000"/>
        </a:solidFill>
      </dgm:spPr>
      <dgm:t>
        <a:bodyPr/>
        <a:lstStyle/>
        <a:p>
          <a:endParaRPr lang="fr-FR" dirty="0"/>
        </a:p>
      </dgm:t>
    </dgm:pt>
    <dgm:pt modelId="{46792608-B6B2-1743-BFE6-871BA38F8293}" type="parTrans" cxnId="{A576C10D-5151-8143-9042-F40FA8B7261D}">
      <dgm:prSet/>
      <dgm:spPr/>
      <dgm:t>
        <a:bodyPr/>
        <a:lstStyle/>
        <a:p>
          <a:endParaRPr lang="fr-FR"/>
        </a:p>
      </dgm:t>
    </dgm:pt>
    <dgm:pt modelId="{FBFDCD9B-77C9-7849-970A-EDB4B6E4D88D}" type="sibTrans" cxnId="{A576C10D-5151-8143-9042-F40FA8B7261D}">
      <dgm:prSet/>
      <dgm:spPr/>
      <dgm:t>
        <a:bodyPr/>
        <a:lstStyle/>
        <a:p>
          <a:endParaRPr lang="fr-FR"/>
        </a:p>
      </dgm:t>
    </dgm:pt>
    <dgm:pt modelId="{56265C20-D309-F140-ACB5-0BA403E4A86E}">
      <dgm:prSet phldrT="[Texte]"/>
      <dgm:spPr>
        <a:solidFill>
          <a:srgbClr val="C00000"/>
        </a:solidFill>
      </dgm:spPr>
      <dgm:t>
        <a:bodyPr/>
        <a:lstStyle/>
        <a:p>
          <a:endParaRPr lang="fr-FR" dirty="0"/>
        </a:p>
      </dgm:t>
    </dgm:pt>
    <dgm:pt modelId="{AC6DE6DE-9F3C-6C4F-BD0B-7EA2EF4F20B8}" type="parTrans" cxnId="{0C625AE2-E623-D04C-A17E-2733C0B80999}">
      <dgm:prSet/>
      <dgm:spPr/>
      <dgm:t>
        <a:bodyPr/>
        <a:lstStyle/>
        <a:p>
          <a:endParaRPr lang="fr-FR"/>
        </a:p>
      </dgm:t>
    </dgm:pt>
    <dgm:pt modelId="{8457199D-E5A1-FB47-A0B2-07FE3BE4332B}" type="sibTrans" cxnId="{0C625AE2-E623-D04C-A17E-2733C0B80999}">
      <dgm:prSet/>
      <dgm:spPr/>
      <dgm:t>
        <a:bodyPr/>
        <a:lstStyle/>
        <a:p>
          <a:endParaRPr lang="fr-FR"/>
        </a:p>
      </dgm:t>
    </dgm:pt>
    <dgm:pt modelId="{25F47849-4B56-6049-9570-2EE8B18B95D8}">
      <dgm:prSet phldrT="[Texte]"/>
      <dgm:spPr/>
      <dgm:t>
        <a:bodyPr/>
        <a:lstStyle/>
        <a:p>
          <a:r>
            <a:rPr lang="fr-FR" dirty="0"/>
            <a:t>Terre</a:t>
          </a:r>
        </a:p>
      </dgm:t>
    </dgm:pt>
    <dgm:pt modelId="{FD0891A3-AF6F-8741-B1F1-9C512B199F4A}" type="parTrans" cxnId="{C2436BFA-8790-0C43-A71E-020B1F509D4A}">
      <dgm:prSet/>
      <dgm:spPr/>
      <dgm:t>
        <a:bodyPr/>
        <a:lstStyle/>
        <a:p>
          <a:endParaRPr lang="fr-FR"/>
        </a:p>
      </dgm:t>
    </dgm:pt>
    <dgm:pt modelId="{E128AB76-B9F6-5742-81F1-F8D86962AED3}" type="sibTrans" cxnId="{C2436BFA-8790-0C43-A71E-020B1F509D4A}">
      <dgm:prSet/>
      <dgm:spPr/>
      <dgm:t>
        <a:bodyPr/>
        <a:lstStyle/>
        <a:p>
          <a:endParaRPr lang="fr-FR"/>
        </a:p>
      </dgm:t>
    </dgm:pt>
    <dgm:pt modelId="{9AF33F3B-5EEB-EB41-A6D7-23E43629281C}" type="pres">
      <dgm:prSet presAssocID="{45342FBE-1ADD-3C4F-8007-59EE2FA1416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08E523E-B4E0-1542-9BDD-D24D7C98B4E9}" type="pres">
      <dgm:prSet presAssocID="{20407B3E-D15A-4E42-A1FA-84FFE6CDFD03}" presName="compNode" presStyleCnt="0"/>
      <dgm:spPr/>
    </dgm:pt>
    <dgm:pt modelId="{EADEB759-210F-7D46-B4F4-D68E36B8D40C}" type="pres">
      <dgm:prSet presAssocID="{20407B3E-D15A-4E42-A1FA-84FFE6CDFD03}" presName="aNode" presStyleLbl="bgShp" presStyleIdx="0" presStyleCnt="1" custLinFactNeighborX="-472" custLinFactNeighborY="-9355"/>
      <dgm:spPr/>
      <dgm:t>
        <a:bodyPr/>
        <a:lstStyle/>
        <a:p>
          <a:endParaRPr lang="fr-FR"/>
        </a:p>
      </dgm:t>
    </dgm:pt>
    <dgm:pt modelId="{9967BA64-B2DB-9244-8E61-AD7C321E872D}" type="pres">
      <dgm:prSet presAssocID="{20407B3E-D15A-4E42-A1FA-84FFE6CDFD03}" presName="textNode" presStyleLbl="bgShp" presStyleIdx="0" presStyleCnt="1"/>
      <dgm:spPr/>
      <dgm:t>
        <a:bodyPr/>
        <a:lstStyle/>
        <a:p>
          <a:endParaRPr lang="fr-FR"/>
        </a:p>
      </dgm:t>
    </dgm:pt>
    <dgm:pt modelId="{E98176B0-745E-8F4D-A499-EFF0E1386F66}" type="pres">
      <dgm:prSet presAssocID="{20407B3E-D15A-4E42-A1FA-84FFE6CDFD03}" presName="compChildNode" presStyleCnt="0"/>
      <dgm:spPr/>
    </dgm:pt>
    <dgm:pt modelId="{C1EA47F4-B607-FC43-8EFB-5D802A1D54E0}" type="pres">
      <dgm:prSet presAssocID="{20407B3E-D15A-4E42-A1FA-84FFE6CDFD03}" presName="theInnerList" presStyleCnt="0"/>
      <dgm:spPr/>
    </dgm:pt>
    <dgm:pt modelId="{A16FEA74-6F17-F443-A842-E6D03306F636}" type="pres">
      <dgm:prSet presAssocID="{387357BF-6B5A-4D4B-BF20-826A74D53396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70C2C2D-7E23-C24B-9D98-BDA7A244B3A8}" type="pres">
      <dgm:prSet presAssocID="{387357BF-6B5A-4D4B-BF20-826A74D53396}" presName="aSpace2" presStyleCnt="0"/>
      <dgm:spPr/>
    </dgm:pt>
    <dgm:pt modelId="{91DB4080-EC5C-3D4B-8F27-A7C548E5BAD2}" type="pres">
      <dgm:prSet presAssocID="{56265C20-D309-F140-ACB5-0BA403E4A86E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6D2A65-797B-7F46-AC2F-4A6B92FDA88B}" type="pres">
      <dgm:prSet presAssocID="{56265C20-D309-F140-ACB5-0BA403E4A86E}" presName="aSpace2" presStyleCnt="0"/>
      <dgm:spPr/>
    </dgm:pt>
    <dgm:pt modelId="{82D59DAF-494F-0940-881D-FB6209606758}" type="pres">
      <dgm:prSet presAssocID="{25F47849-4B56-6049-9570-2EE8B18B95D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CCDAC06-86F7-42B4-9869-46B09BC1FDFB}" type="presOf" srcId="{387357BF-6B5A-4D4B-BF20-826A74D53396}" destId="{A16FEA74-6F17-F443-A842-E6D03306F636}" srcOrd="0" destOrd="0" presId="urn:microsoft.com/office/officeart/2005/8/layout/lProcess2"/>
    <dgm:cxn modelId="{683D243C-8E91-4BDC-903D-9AFC74C553F4}" type="presOf" srcId="{56265C20-D309-F140-ACB5-0BA403E4A86E}" destId="{91DB4080-EC5C-3D4B-8F27-A7C548E5BAD2}" srcOrd="0" destOrd="0" presId="urn:microsoft.com/office/officeart/2005/8/layout/lProcess2"/>
    <dgm:cxn modelId="{B5CC1D65-C914-4A8C-B1A8-5D52E527E4D7}" type="presOf" srcId="{20407B3E-D15A-4E42-A1FA-84FFE6CDFD03}" destId="{EADEB759-210F-7D46-B4F4-D68E36B8D40C}" srcOrd="0" destOrd="0" presId="urn:microsoft.com/office/officeart/2005/8/layout/lProcess2"/>
    <dgm:cxn modelId="{A576C10D-5151-8143-9042-F40FA8B7261D}" srcId="{20407B3E-D15A-4E42-A1FA-84FFE6CDFD03}" destId="{387357BF-6B5A-4D4B-BF20-826A74D53396}" srcOrd="0" destOrd="0" parTransId="{46792608-B6B2-1743-BFE6-871BA38F8293}" sibTransId="{FBFDCD9B-77C9-7849-970A-EDB4B6E4D88D}"/>
    <dgm:cxn modelId="{96B8E8B9-2427-3A42-824D-566E9C9D2765}" srcId="{45342FBE-1ADD-3C4F-8007-59EE2FA14167}" destId="{20407B3E-D15A-4E42-A1FA-84FFE6CDFD03}" srcOrd="0" destOrd="0" parTransId="{6111B68C-7E65-F64B-9579-DB2E438C7EE0}" sibTransId="{BA12AAD3-5F88-B045-AB2E-5B46F2544E1F}"/>
    <dgm:cxn modelId="{5B1EDFBB-C4EB-44BF-B150-8F5DEE875BC0}" type="presOf" srcId="{20407B3E-D15A-4E42-A1FA-84FFE6CDFD03}" destId="{9967BA64-B2DB-9244-8E61-AD7C321E872D}" srcOrd="1" destOrd="0" presId="urn:microsoft.com/office/officeart/2005/8/layout/lProcess2"/>
    <dgm:cxn modelId="{6CB064B6-8EBA-4599-886E-5A9E30344D3A}" type="presOf" srcId="{45342FBE-1ADD-3C4F-8007-59EE2FA14167}" destId="{9AF33F3B-5EEB-EB41-A6D7-23E43629281C}" srcOrd="0" destOrd="0" presId="urn:microsoft.com/office/officeart/2005/8/layout/lProcess2"/>
    <dgm:cxn modelId="{B14EE306-F439-4F94-A13D-01772AB80B3E}" type="presOf" srcId="{25F47849-4B56-6049-9570-2EE8B18B95D8}" destId="{82D59DAF-494F-0940-881D-FB6209606758}" srcOrd="0" destOrd="0" presId="urn:microsoft.com/office/officeart/2005/8/layout/lProcess2"/>
    <dgm:cxn modelId="{0C625AE2-E623-D04C-A17E-2733C0B80999}" srcId="{20407B3E-D15A-4E42-A1FA-84FFE6CDFD03}" destId="{56265C20-D309-F140-ACB5-0BA403E4A86E}" srcOrd="1" destOrd="0" parTransId="{AC6DE6DE-9F3C-6C4F-BD0B-7EA2EF4F20B8}" sibTransId="{8457199D-E5A1-FB47-A0B2-07FE3BE4332B}"/>
    <dgm:cxn modelId="{C2436BFA-8790-0C43-A71E-020B1F509D4A}" srcId="{20407B3E-D15A-4E42-A1FA-84FFE6CDFD03}" destId="{25F47849-4B56-6049-9570-2EE8B18B95D8}" srcOrd="2" destOrd="0" parTransId="{FD0891A3-AF6F-8741-B1F1-9C512B199F4A}" sibTransId="{E128AB76-B9F6-5742-81F1-F8D86962AED3}"/>
    <dgm:cxn modelId="{922FAB9B-9D16-4516-AEB9-A18A79C623F9}" type="presParOf" srcId="{9AF33F3B-5EEB-EB41-A6D7-23E43629281C}" destId="{708E523E-B4E0-1542-9BDD-D24D7C98B4E9}" srcOrd="0" destOrd="0" presId="urn:microsoft.com/office/officeart/2005/8/layout/lProcess2"/>
    <dgm:cxn modelId="{7ABB740C-E979-4B59-9CFA-89260021562E}" type="presParOf" srcId="{708E523E-B4E0-1542-9BDD-D24D7C98B4E9}" destId="{EADEB759-210F-7D46-B4F4-D68E36B8D40C}" srcOrd="0" destOrd="0" presId="urn:microsoft.com/office/officeart/2005/8/layout/lProcess2"/>
    <dgm:cxn modelId="{E6DAF06D-E2E6-4E20-9E3A-D2E2742E43C9}" type="presParOf" srcId="{708E523E-B4E0-1542-9BDD-D24D7C98B4E9}" destId="{9967BA64-B2DB-9244-8E61-AD7C321E872D}" srcOrd="1" destOrd="0" presId="urn:microsoft.com/office/officeart/2005/8/layout/lProcess2"/>
    <dgm:cxn modelId="{1D7EFBD5-7ED1-4909-BBE1-39B36CBDD533}" type="presParOf" srcId="{708E523E-B4E0-1542-9BDD-D24D7C98B4E9}" destId="{E98176B0-745E-8F4D-A499-EFF0E1386F66}" srcOrd="2" destOrd="0" presId="urn:microsoft.com/office/officeart/2005/8/layout/lProcess2"/>
    <dgm:cxn modelId="{7FC70311-1ADC-4653-8CF0-C563A97A1235}" type="presParOf" srcId="{E98176B0-745E-8F4D-A499-EFF0E1386F66}" destId="{C1EA47F4-B607-FC43-8EFB-5D802A1D54E0}" srcOrd="0" destOrd="0" presId="urn:microsoft.com/office/officeart/2005/8/layout/lProcess2"/>
    <dgm:cxn modelId="{CEDB63A1-3C2A-46B3-A46F-BDC4C5415FE0}" type="presParOf" srcId="{C1EA47F4-B607-FC43-8EFB-5D802A1D54E0}" destId="{A16FEA74-6F17-F443-A842-E6D03306F636}" srcOrd="0" destOrd="0" presId="urn:microsoft.com/office/officeart/2005/8/layout/lProcess2"/>
    <dgm:cxn modelId="{7EAC5959-D6FC-4BA2-9A1A-9DE4C86A5EBE}" type="presParOf" srcId="{C1EA47F4-B607-FC43-8EFB-5D802A1D54E0}" destId="{670C2C2D-7E23-C24B-9D98-BDA7A244B3A8}" srcOrd="1" destOrd="0" presId="urn:microsoft.com/office/officeart/2005/8/layout/lProcess2"/>
    <dgm:cxn modelId="{28603017-9089-4888-800D-43B47D761FFC}" type="presParOf" srcId="{C1EA47F4-B607-FC43-8EFB-5D802A1D54E0}" destId="{91DB4080-EC5C-3D4B-8F27-A7C548E5BAD2}" srcOrd="2" destOrd="0" presId="urn:microsoft.com/office/officeart/2005/8/layout/lProcess2"/>
    <dgm:cxn modelId="{9708DC38-A13A-4F8C-B6D1-6F8DCC016DDE}" type="presParOf" srcId="{C1EA47F4-B607-FC43-8EFB-5D802A1D54E0}" destId="{7F6D2A65-797B-7F46-AC2F-4A6B92FDA88B}" srcOrd="3" destOrd="0" presId="urn:microsoft.com/office/officeart/2005/8/layout/lProcess2"/>
    <dgm:cxn modelId="{98FFACEC-505B-44E0-B32A-0C633562C499}" type="presParOf" srcId="{C1EA47F4-B607-FC43-8EFB-5D802A1D54E0}" destId="{82D59DAF-494F-0940-881D-FB620960675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342FBE-1ADD-3C4F-8007-59EE2FA14167}" type="doc">
      <dgm:prSet loTypeId="urn:microsoft.com/office/officeart/2005/8/layout/lProcess2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0407B3E-D15A-4E42-A1FA-84FFE6CDFD03}">
      <dgm:prSet phldrT="[Texte]" custT="1"/>
      <dgm:spPr/>
      <dgm:t>
        <a:bodyPr/>
        <a:lstStyle/>
        <a:p>
          <a:r>
            <a:rPr lang="fr-FR" sz="2800" dirty="0">
              <a:solidFill>
                <a:prstClr val="black"/>
              </a:solidFill>
              <a:cs typeface="Arial" panose="020B0604020202020204" pitchFamily="34" charset="0"/>
            </a:rPr>
            <a:t>Je suis à 2 centaines de millions de km du soleil.</a:t>
          </a:r>
          <a:endParaRPr lang="fr-FR" sz="2800" dirty="0"/>
        </a:p>
      </dgm:t>
    </dgm:pt>
    <dgm:pt modelId="{6111B68C-7E65-F64B-9579-DB2E438C7EE0}" type="parTrans" cxnId="{96B8E8B9-2427-3A42-824D-566E9C9D2765}">
      <dgm:prSet/>
      <dgm:spPr/>
      <dgm:t>
        <a:bodyPr/>
        <a:lstStyle/>
        <a:p>
          <a:endParaRPr lang="fr-FR"/>
        </a:p>
      </dgm:t>
    </dgm:pt>
    <dgm:pt modelId="{BA12AAD3-5F88-B045-AB2E-5B46F2544E1F}" type="sibTrans" cxnId="{96B8E8B9-2427-3A42-824D-566E9C9D2765}">
      <dgm:prSet/>
      <dgm:spPr/>
      <dgm:t>
        <a:bodyPr/>
        <a:lstStyle/>
        <a:p>
          <a:endParaRPr lang="fr-FR"/>
        </a:p>
      </dgm:t>
    </dgm:pt>
    <dgm:pt modelId="{387357BF-6B5A-4D4B-BF20-826A74D53396}">
      <dgm:prSet phldrT="[Texte]"/>
      <dgm:spPr/>
      <dgm:t>
        <a:bodyPr/>
        <a:lstStyle/>
        <a:p>
          <a:r>
            <a:rPr lang="fr-FR" dirty="0"/>
            <a:t>Mars</a:t>
          </a:r>
        </a:p>
      </dgm:t>
    </dgm:pt>
    <dgm:pt modelId="{46792608-B6B2-1743-BFE6-871BA38F8293}" type="parTrans" cxnId="{A576C10D-5151-8143-9042-F40FA8B7261D}">
      <dgm:prSet/>
      <dgm:spPr/>
      <dgm:t>
        <a:bodyPr/>
        <a:lstStyle/>
        <a:p>
          <a:endParaRPr lang="fr-FR"/>
        </a:p>
      </dgm:t>
    </dgm:pt>
    <dgm:pt modelId="{FBFDCD9B-77C9-7849-970A-EDB4B6E4D88D}" type="sibTrans" cxnId="{A576C10D-5151-8143-9042-F40FA8B7261D}">
      <dgm:prSet/>
      <dgm:spPr/>
      <dgm:t>
        <a:bodyPr/>
        <a:lstStyle/>
        <a:p>
          <a:endParaRPr lang="fr-FR"/>
        </a:p>
      </dgm:t>
    </dgm:pt>
    <dgm:pt modelId="{56265C20-D309-F140-ACB5-0BA403E4A86E}">
      <dgm:prSet phldrT="[Texte]"/>
      <dgm:spPr/>
      <dgm:t>
        <a:bodyPr/>
        <a:lstStyle/>
        <a:p>
          <a:r>
            <a:rPr lang="fr-FR" dirty="0"/>
            <a:t>Uranus</a:t>
          </a:r>
        </a:p>
      </dgm:t>
    </dgm:pt>
    <dgm:pt modelId="{AC6DE6DE-9F3C-6C4F-BD0B-7EA2EF4F20B8}" type="parTrans" cxnId="{0C625AE2-E623-D04C-A17E-2733C0B80999}">
      <dgm:prSet/>
      <dgm:spPr/>
      <dgm:t>
        <a:bodyPr/>
        <a:lstStyle/>
        <a:p>
          <a:endParaRPr lang="fr-FR"/>
        </a:p>
      </dgm:t>
    </dgm:pt>
    <dgm:pt modelId="{8457199D-E5A1-FB47-A0B2-07FE3BE4332B}" type="sibTrans" cxnId="{0C625AE2-E623-D04C-A17E-2733C0B80999}">
      <dgm:prSet/>
      <dgm:spPr/>
      <dgm:t>
        <a:bodyPr/>
        <a:lstStyle/>
        <a:p>
          <a:endParaRPr lang="fr-FR"/>
        </a:p>
      </dgm:t>
    </dgm:pt>
    <dgm:pt modelId="{25F47849-4B56-6049-9570-2EE8B18B95D8}">
      <dgm:prSet phldrT="[Texte]"/>
      <dgm:spPr/>
      <dgm:t>
        <a:bodyPr/>
        <a:lstStyle/>
        <a:p>
          <a:r>
            <a:rPr lang="fr-FR" dirty="0"/>
            <a:t>Vénus</a:t>
          </a:r>
        </a:p>
      </dgm:t>
    </dgm:pt>
    <dgm:pt modelId="{FD0891A3-AF6F-8741-B1F1-9C512B199F4A}" type="parTrans" cxnId="{C2436BFA-8790-0C43-A71E-020B1F509D4A}">
      <dgm:prSet/>
      <dgm:spPr/>
      <dgm:t>
        <a:bodyPr/>
        <a:lstStyle/>
        <a:p>
          <a:endParaRPr lang="fr-FR"/>
        </a:p>
      </dgm:t>
    </dgm:pt>
    <dgm:pt modelId="{E128AB76-B9F6-5742-81F1-F8D86962AED3}" type="sibTrans" cxnId="{C2436BFA-8790-0C43-A71E-020B1F509D4A}">
      <dgm:prSet/>
      <dgm:spPr/>
      <dgm:t>
        <a:bodyPr/>
        <a:lstStyle/>
        <a:p>
          <a:endParaRPr lang="fr-FR"/>
        </a:p>
      </dgm:t>
    </dgm:pt>
    <dgm:pt modelId="{9AF33F3B-5EEB-EB41-A6D7-23E43629281C}" type="pres">
      <dgm:prSet presAssocID="{45342FBE-1ADD-3C4F-8007-59EE2FA1416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08E523E-B4E0-1542-9BDD-D24D7C98B4E9}" type="pres">
      <dgm:prSet presAssocID="{20407B3E-D15A-4E42-A1FA-84FFE6CDFD03}" presName="compNode" presStyleCnt="0"/>
      <dgm:spPr/>
    </dgm:pt>
    <dgm:pt modelId="{EADEB759-210F-7D46-B4F4-D68E36B8D40C}" type="pres">
      <dgm:prSet presAssocID="{20407B3E-D15A-4E42-A1FA-84FFE6CDFD03}" presName="aNode" presStyleLbl="bgShp" presStyleIdx="0" presStyleCnt="1" custLinFactNeighborX="-472" custLinFactNeighborY="-9355"/>
      <dgm:spPr/>
      <dgm:t>
        <a:bodyPr/>
        <a:lstStyle/>
        <a:p>
          <a:endParaRPr lang="fr-FR"/>
        </a:p>
      </dgm:t>
    </dgm:pt>
    <dgm:pt modelId="{9967BA64-B2DB-9244-8E61-AD7C321E872D}" type="pres">
      <dgm:prSet presAssocID="{20407B3E-D15A-4E42-A1FA-84FFE6CDFD03}" presName="textNode" presStyleLbl="bgShp" presStyleIdx="0" presStyleCnt="1"/>
      <dgm:spPr/>
      <dgm:t>
        <a:bodyPr/>
        <a:lstStyle/>
        <a:p>
          <a:endParaRPr lang="fr-FR"/>
        </a:p>
      </dgm:t>
    </dgm:pt>
    <dgm:pt modelId="{E98176B0-745E-8F4D-A499-EFF0E1386F66}" type="pres">
      <dgm:prSet presAssocID="{20407B3E-D15A-4E42-A1FA-84FFE6CDFD03}" presName="compChildNode" presStyleCnt="0"/>
      <dgm:spPr/>
    </dgm:pt>
    <dgm:pt modelId="{C1EA47F4-B607-FC43-8EFB-5D802A1D54E0}" type="pres">
      <dgm:prSet presAssocID="{20407B3E-D15A-4E42-A1FA-84FFE6CDFD03}" presName="theInnerList" presStyleCnt="0"/>
      <dgm:spPr/>
    </dgm:pt>
    <dgm:pt modelId="{A16FEA74-6F17-F443-A842-E6D03306F636}" type="pres">
      <dgm:prSet presAssocID="{387357BF-6B5A-4D4B-BF20-826A74D53396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70C2C2D-7E23-C24B-9D98-BDA7A244B3A8}" type="pres">
      <dgm:prSet presAssocID="{387357BF-6B5A-4D4B-BF20-826A74D53396}" presName="aSpace2" presStyleCnt="0"/>
      <dgm:spPr/>
    </dgm:pt>
    <dgm:pt modelId="{91DB4080-EC5C-3D4B-8F27-A7C548E5BAD2}" type="pres">
      <dgm:prSet presAssocID="{56265C20-D309-F140-ACB5-0BA403E4A86E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6D2A65-797B-7F46-AC2F-4A6B92FDA88B}" type="pres">
      <dgm:prSet presAssocID="{56265C20-D309-F140-ACB5-0BA403E4A86E}" presName="aSpace2" presStyleCnt="0"/>
      <dgm:spPr/>
    </dgm:pt>
    <dgm:pt modelId="{82D59DAF-494F-0940-881D-FB6209606758}" type="pres">
      <dgm:prSet presAssocID="{25F47849-4B56-6049-9570-2EE8B18B95D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86A499F-5F0B-4685-B279-F7EFD66BD0C0}" type="presOf" srcId="{56265C20-D309-F140-ACB5-0BA403E4A86E}" destId="{91DB4080-EC5C-3D4B-8F27-A7C548E5BAD2}" srcOrd="0" destOrd="0" presId="urn:microsoft.com/office/officeart/2005/8/layout/lProcess2"/>
    <dgm:cxn modelId="{D141A212-71F5-469D-AF13-469004D4CDDE}" type="presOf" srcId="{20407B3E-D15A-4E42-A1FA-84FFE6CDFD03}" destId="{9967BA64-B2DB-9244-8E61-AD7C321E872D}" srcOrd="1" destOrd="0" presId="urn:microsoft.com/office/officeart/2005/8/layout/lProcess2"/>
    <dgm:cxn modelId="{6F15D8A5-DBF3-4F44-B790-33E8DB3BDCFF}" type="presOf" srcId="{25F47849-4B56-6049-9570-2EE8B18B95D8}" destId="{82D59DAF-494F-0940-881D-FB6209606758}" srcOrd="0" destOrd="0" presId="urn:microsoft.com/office/officeart/2005/8/layout/lProcess2"/>
    <dgm:cxn modelId="{2ABB3076-FDD9-4D96-B710-9EF6C6B66C82}" type="presOf" srcId="{45342FBE-1ADD-3C4F-8007-59EE2FA14167}" destId="{9AF33F3B-5EEB-EB41-A6D7-23E43629281C}" srcOrd="0" destOrd="0" presId="urn:microsoft.com/office/officeart/2005/8/layout/lProcess2"/>
    <dgm:cxn modelId="{7AF78DA3-1C24-4B73-BACB-9D29A3C0BA12}" type="presOf" srcId="{20407B3E-D15A-4E42-A1FA-84FFE6CDFD03}" destId="{EADEB759-210F-7D46-B4F4-D68E36B8D40C}" srcOrd="0" destOrd="0" presId="urn:microsoft.com/office/officeart/2005/8/layout/lProcess2"/>
    <dgm:cxn modelId="{A576C10D-5151-8143-9042-F40FA8B7261D}" srcId="{20407B3E-D15A-4E42-A1FA-84FFE6CDFD03}" destId="{387357BF-6B5A-4D4B-BF20-826A74D53396}" srcOrd="0" destOrd="0" parTransId="{46792608-B6B2-1743-BFE6-871BA38F8293}" sibTransId="{FBFDCD9B-77C9-7849-970A-EDB4B6E4D88D}"/>
    <dgm:cxn modelId="{96B8E8B9-2427-3A42-824D-566E9C9D2765}" srcId="{45342FBE-1ADD-3C4F-8007-59EE2FA14167}" destId="{20407B3E-D15A-4E42-A1FA-84FFE6CDFD03}" srcOrd="0" destOrd="0" parTransId="{6111B68C-7E65-F64B-9579-DB2E438C7EE0}" sibTransId="{BA12AAD3-5F88-B045-AB2E-5B46F2544E1F}"/>
    <dgm:cxn modelId="{0C625AE2-E623-D04C-A17E-2733C0B80999}" srcId="{20407B3E-D15A-4E42-A1FA-84FFE6CDFD03}" destId="{56265C20-D309-F140-ACB5-0BA403E4A86E}" srcOrd="1" destOrd="0" parTransId="{AC6DE6DE-9F3C-6C4F-BD0B-7EA2EF4F20B8}" sibTransId="{8457199D-E5A1-FB47-A0B2-07FE3BE4332B}"/>
    <dgm:cxn modelId="{21675BA2-73BE-45B6-933A-A514319023F1}" type="presOf" srcId="{387357BF-6B5A-4D4B-BF20-826A74D53396}" destId="{A16FEA74-6F17-F443-A842-E6D03306F636}" srcOrd="0" destOrd="0" presId="urn:microsoft.com/office/officeart/2005/8/layout/lProcess2"/>
    <dgm:cxn modelId="{C2436BFA-8790-0C43-A71E-020B1F509D4A}" srcId="{20407B3E-D15A-4E42-A1FA-84FFE6CDFD03}" destId="{25F47849-4B56-6049-9570-2EE8B18B95D8}" srcOrd="2" destOrd="0" parTransId="{FD0891A3-AF6F-8741-B1F1-9C512B199F4A}" sibTransId="{E128AB76-B9F6-5742-81F1-F8D86962AED3}"/>
    <dgm:cxn modelId="{B89A6348-6E1B-4859-A5C5-52E81C3F38F2}" type="presParOf" srcId="{9AF33F3B-5EEB-EB41-A6D7-23E43629281C}" destId="{708E523E-B4E0-1542-9BDD-D24D7C98B4E9}" srcOrd="0" destOrd="0" presId="urn:microsoft.com/office/officeart/2005/8/layout/lProcess2"/>
    <dgm:cxn modelId="{BE9EBFAE-B8E7-4824-B5BF-727E2894B300}" type="presParOf" srcId="{708E523E-B4E0-1542-9BDD-D24D7C98B4E9}" destId="{EADEB759-210F-7D46-B4F4-D68E36B8D40C}" srcOrd="0" destOrd="0" presId="urn:microsoft.com/office/officeart/2005/8/layout/lProcess2"/>
    <dgm:cxn modelId="{C433D737-65A2-4818-B221-1B709908CF6F}" type="presParOf" srcId="{708E523E-B4E0-1542-9BDD-D24D7C98B4E9}" destId="{9967BA64-B2DB-9244-8E61-AD7C321E872D}" srcOrd="1" destOrd="0" presId="urn:microsoft.com/office/officeart/2005/8/layout/lProcess2"/>
    <dgm:cxn modelId="{44B11C08-F8F7-456B-A9FF-E557730182D7}" type="presParOf" srcId="{708E523E-B4E0-1542-9BDD-D24D7C98B4E9}" destId="{E98176B0-745E-8F4D-A499-EFF0E1386F66}" srcOrd="2" destOrd="0" presId="urn:microsoft.com/office/officeart/2005/8/layout/lProcess2"/>
    <dgm:cxn modelId="{0D10C9E2-6BD0-4167-8C8F-C877310E907E}" type="presParOf" srcId="{E98176B0-745E-8F4D-A499-EFF0E1386F66}" destId="{C1EA47F4-B607-FC43-8EFB-5D802A1D54E0}" srcOrd="0" destOrd="0" presId="urn:microsoft.com/office/officeart/2005/8/layout/lProcess2"/>
    <dgm:cxn modelId="{C9938128-EB32-4D61-9B1C-870FC229E526}" type="presParOf" srcId="{C1EA47F4-B607-FC43-8EFB-5D802A1D54E0}" destId="{A16FEA74-6F17-F443-A842-E6D03306F636}" srcOrd="0" destOrd="0" presId="urn:microsoft.com/office/officeart/2005/8/layout/lProcess2"/>
    <dgm:cxn modelId="{E5965D35-A0B9-4D4F-BB05-C82D45A08DC5}" type="presParOf" srcId="{C1EA47F4-B607-FC43-8EFB-5D802A1D54E0}" destId="{670C2C2D-7E23-C24B-9D98-BDA7A244B3A8}" srcOrd="1" destOrd="0" presId="urn:microsoft.com/office/officeart/2005/8/layout/lProcess2"/>
    <dgm:cxn modelId="{A07B55A7-A4A8-4E78-B65A-A754912A2F8B}" type="presParOf" srcId="{C1EA47F4-B607-FC43-8EFB-5D802A1D54E0}" destId="{91DB4080-EC5C-3D4B-8F27-A7C548E5BAD2}" srcOrd="2" destOrd="0" presId="urn:microsoft.com/office/officeart/2005/8/layout/lProcess2"/>
    <dgm:cxn modelId="{5F1FEDB2-8D8A-474F-8FA9-91BAA92F0163}" type="presParOf" srcId="{C1EA47F4-B607-FC43-8EFB-5D802A1D54E0}" destId="{7F6D2A65-797B-7F46-AC2F-4A6B92FDA88B}" srcOrd="3" destOrd="0" presId="urn:microsoft.com/office/officeart/2005/8/layout/lProcess2"/>
    <dgm:cxn modelId="{E38B8B8B-A272-477B-8E5F-04549E769C9E}" type="presParOf" srcId="{C1EA47F4-B607-FC43-8EFB-5D802A1D54E0}" destId="{82D59DAF-494F-0940-881D-FB620960675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342FBE-1ADD-3C4F-8007-59EE2FA14167}" type="doc">
      <dgm:prSet loTypeId="urn:microsoft.com/office/officeart/2005/8/layout/lProcess2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0407B3E-D15A-4E42-A1FA-84FFE6CDFD03}">
      <dgm:prSet phldrT="[Texte]" custT="1"/>
      <dgm:spPr/>
      <dgm:t>
        <a:bodyPr/>
        <a:lstStyle/>
        <a:p>
          <a:r>
            <a:rPr lang="fr-FR" sz="2800" dirty="0">
              <a:solidFill>
                <a:prstClr val="black"/>
              </a:solidFill>
              <a:cs typeface="Arial" panose="020B0604020202020204" pitchFamily="34" charset="0"/>
            </a:rPr>
            <a:t>Je suis à 2 centaines de millions de km du soleil.</a:t>
          </a:r>
          <a:endParaRPr lang="fr-FR" sz="2800" dirty="0"/>
        </a:p>
      </dgm:t>
    </dgm:pt>
    <dgm:pt modelId="{6111B68C-7E65-F64B-9579-DB2E438C7EE0}" type="parTrans" cxnId="{96B8E8B9-2427-3A42-824D-566E9C9D2765}">
      <dgm:prSet/>
      <dgm:spPr/>
      <dgm:t>
        <a:bodyPr/>
        <a:lstStyle/>
        <a:p>
          <a:endParaRPr lang="fr-FR"/>
        </a:p>
      </dgm:t>
    </dgm:pt>
    <dgm:pt modelId="{BA12AAD3-5F88-B045-AB2E-5B46F2544E1F}" type="sibTrans" cxnId="{96B8E8B9-2427-3A42-824D-566E9C9D2765}">
      <dgm:prSet/>
      <dgm:spPr/>
      <dgm:t>
        <a:bodyPr/>
        <a:lstStyle/>
        <a:p>
          <a:endParaRPr lang="fr-FR"/>
        </a:p>
      </dgm:t>
    </dgm:pt>
    <dgm:pt modelId="{387357BF-6B5A-4D4B-BF20-826A74D53396}">
      <dgm:prSet phldrT="[Texte]"/>
      <dgm:spPr/>
      <dgm:t>
        <a:bodyPr/>
        <a:lstStyle/>
        <a:p>
          <a:r>
            <a:rPr lang="fr-FR" dirty="0"/>
            <a:t>Mars</a:t>
          </a:r>
        </a:p>
      </dgm:t>
    </dgm:pt>
    <dgm:pt modelId="{46792608-B6B2-1743-BFE6-871BA38F8293}" type="parTrans" cxnId="{A576C10D-5151-8143-9042-F40FA8B7261D}">
      <dgm:prSet/>
      <dgm:spPr/>
      <dgm:t>
        <a:bodyPr/>
        <a:lstStyle/>
        <a:p>
          <a:endParaRPr lang="fr-FR"/>
        </a:p>
      </dgm:t>
    </dgm:pt>
    <dgm:pt modelId="{FBFDCD9B-77C9-7849-970A-EDB4B6E4D88D}" type="sibTrans" cxnId="{A576C10D-5151-8143-9042-F40FA8B7261D}">
      <dgm:prSet/>
      <dgm:spPr/>
      <dgm:t>
        <a:bodyPr/>
        <a:lstStyle/>
        <a:p>
          <a:endParaRPr lang="fr-FR"/>
        </a:p>
      </dgm:t>
    </dgm:pt>
    <dgm:pt modelId="{56265C20-D309-F140-ACB5-0BA403E4A86E}">
      <dgm:prSet phldrT="[Texte]"/>
      <dgm:spPr>
        <a:solidFill>
          <a:srgbClr val="C00000"/>
        </a:solidFill>
      </dgm:spPr>
      <dgm:t>
        <a:bodyPr/>
        <a:lstStyle/>
        <a:p>
          <a:endParaRPr lang="fr-FR" dirty="0"/>
        </a:p>
      </dgm:t>
    </dgm:pt>
    <dgm:pt modelId="{AC6DE6DE-9F3C-6C4F-BD0B-7EA2EF4F20B8}" type="parTrans" cxnId="{0C625AE2-E623-D04C-A17E-2733C0B80999}">
      <dgm:prSet/>
      <dgm:spPr/>
      <dgm:t>
        <a:bodyPr/>
        <a:lstStyle/>
        <a:p>
          <a:endParaRPr lang="fr-FR"/>
        </a:p>
      </dgm:t>
    </dgm:pt>
    <dgm:pt modelId="{8457199D-E5A1-FB47-A0B2-07FE3BE4332B}" type="sibTrans" cxnId="{0C625AE2-E623-D04C-A17E-2733C0B80999}">
      <dgm:prSet/>
      <dgm:spPr/>
      <dgm:t>
        <a:bodyPr/>
        <a:lstStyle/>
        <a:p>
          <a:endParaRPr lang="fr-FR"/>
        </a:p>
      </dgm:t>
    </dgm:pt>
    <dgm:pt modelId="{25F47849-4B56-6049-9570-2EE8B18B95D8}">
      <dgm:prSet phldrT="[Texte]"/>
      <dgm:spPr>
        <a:solidFill>
          <a:srgbClr val="C00000"/>
        </a:solidFill>
      </dgm:spPr>
      <dgm:t>
        <a:bodyPr/>
        <a:lstStyle/>
        <a:p>
          <a:endParaRPr lang="fr-FR" dirty="0"/>
        </a:p>
      </dgm:t>
    </dgm:pt>
    <dgm:pt modelId="{FD0891A3-AF6F-8741-B1F1-9C512B199F4A}" type="parTrans" cxnId="{C2436BFA-8790-0C43-A71E-020B1F509D4A}">
      <dgm:prSet/>
      <dgm:spPr/>
      <dgm:t>
        <a:bodyPr/>
        <a:lstStyle/>
        <a:p>
          <a:endParaRPr lang="fr-FR"/>
        </a:p>
      </dgm:t>
    </dgm:pt>
    <dgm:pt modelId="{E128AB76-B9F6-5742-81F1-F8D86962AED3}" type="sibTrans" cxnId="{C2436BFA-8790-0C43-A71E-020B1F509D4A}">
      <dgm:prSet/>
      <dgm:spPr/>
      <dgm:t>
        <a:bodyPr/>
        <a:lstStyle/>
        <a:p>
          <a:endParaRPr lang="fr-FR"/>
        </a:p>
      </dgm:t>
    </dgm:pt>
    <dgm:pt modelId="{9AF33F3B-5EEB-EB41-A6D7-23E43629281C}" type="pres">
      <dgm:prSet presAssocID="{45342FBE-1ADD-3C4F-8007-59EE2FA1416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08E523E-B4E0-1542-9BDD-D24D7C98B4E9}" type="pres">
      <dgm:prSet presAssocID="{20407B3E-D15A-4E42-A1FA-84FFE6CDFD03}" presName="compNode" presStyleCnt="0"/>
      <dgm:spPr/>
    </dgm:pt>
    <dgm:pt modelId="{EADEB759-210F-7D46-B4F4-D68E36B8D40C}" type="pres">
      <dgm:prSet presAssocID="{20407B3E-D15A-4E42-A1FA-84FFE6CDFD03}" presName="aNode" presStyleLbl="bgShp" presStyleIdx="0" presStyleCnt="1" custLinFactNeighborX="-472" custLinFactNeighborY="-9355"/>
      <dgm:spPr/>
      <dgm:t>
        <a:bodyPr/>
        <a:lstStyle/>
        <a:p>
          <a:endParaRPr lang="fr-FR"/>
        </a:p>
      </dgm:t>
    </dgm:pt>
    <dgm:pt modelId="{9967BA64-B2DB-9244-8E61-AD7C321E872D}" type="pres">
      <dgm:prSet presAssocID="{20407B3E-D15A-4E42-A1FA-84FFE6CDFD03}" presName="textNode" presStyleLbl="bgShp" presStyleIdx="0" presStyleCnt="1"/>
      <dgm:spPr/>
      <dgm:t>
        <a:bodyPr/>
        <a:lstStyle/>
        <a:p>
          <a:endParaRPr lang="fr-FR"/>
        </a:p>
      </dgm:t>
    </dgm:pt>
    <dgm:pt modelId="{E98176B0-745E-8F4D-A499-EFF0E1386F66}" type="pres">
      <dgm:prSet presAssocID="{20407B3E-D15A-4E42-A1FA-84FFE6CDFD03}" presName="compChildNode" presStyleCnt="0"/>
      <dgm:spPr/>
    </dgm:pt>
    <dgm:pt modelId="{C1EA47F4-B607-FC43-8EFB-5D802A1D54E0}" type="pres">
      <dgm:prSet presAssocID="{20407B3E-D15A-4E42-A1FA-84FFE6CDFD03}" presName="theInnerList" presStyleCnt="0"/>
      <dgm:spPr/>
    </dgm:pt>
    <dgm:pt modelId="{A16FEA74-6F17-F443-A842-E6D03306F636}" type="pres">
      <dgm:prSet presAssocID="{387357BF-6B5A-4D4B-BF20-826A74D53396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70C2C2D-7E23-C24B-9D98-BDA7A244B3A8}" type="pres">
      <dgm:prSet presAssocID="{387357BF-6B5A-4D4B-BF20-826A74D53396}" presName="aSpace2" presStyleCnt="0"/>
      <dgm:spPr/>
    </dgm:pt>
    <dgm:pt modelId="{91DB4080-EC5C-3D4B-8F27-A7C548E5BAD2}" type="pres">
      <dgm:prSet presAssocID="{56265C20-D309-F140-ACB5-0BA403E4A86E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6D2A65-797B-7F46-AC2F-4A6B92FDA88B}" type="pres">
      <dgm:prSet presAssocID="{56265C20-D309-F140-ACB5-0BA403E4A86E}" presName="aSpace2" presStyleCnt="0"/>
      <dgm:spPr/>
    </dgm:pt>
    <dgm:pt modelId="{82D59DAF-494F-0940-881D-FB6209606758}" type="pres">
      <dgm:prSet presAssocID="{25F47849-4B56-6049-9570-2EE8B18B95D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C625AE2-E623-D04C-A17E-2733C0B80999}" srcId="{20407B3E-D15A-4E42-A1FA-84FFE6CDFD03}" destId="{56265C20-D309-F140-ACB5-0BA403E4A86E}" srcOrd="1" destOrd="0" parTransId="{AC6DE6DE-9F3C-6C4F-BD0B-7EA2EF4F20B8}" sibTransId="{8457199D-E5A1-FB47-A0B2-07FE3BE4332B}"/>
    <dgm:cxn modelId="{FC3FA5D8-E293-491A-AF22-C42D6ABA05AF}" type="presOf" srcId="{25F47849-4B56-6049-9570-2EE8B18B95D8}" destId="{82D59DAF-494F-0940-881D-FB6209606758}" srcOrd="0" destOrd="0" presId="urn:microsoft.com/office/officeart/2005/8/layout/lProcess2"/>
    <dgm:cxn modelId="{28468851-34E7-499F-B2A2-E36EACD5DBA1}" type="presOf" srcId="{20407B3E-D15A-4E42-A1FA-84FFE6CDFD03}" destId="{9967BA64-B2DB-9244-8E61-AD7C321E872D}" srcOrd="1" destOrd="0" presId="urn:microsoft.com/office/officeart/2005/8/layout/lProcess2"/>
    <dgm:cxn modelId="{96B8E8B9-2427-3A42-824D-566E9C9D2765}" srcId="{45342FBE-1ADD-3C4F-8007-59EE2FA14167}" destId="{20407B3E-D15A-4E42-A1FA-84FFE6CDFD03}" srcOrd="0" destOrd="0" parTransId="{6111B68C-7E65-F64B-9579-DB2E438C7EE0}" sibTransId="{BA12AAD3-5F88-B045-AB2E-5B46F2544E1F}"/>
    <dgm:cxn modelId="{7164589F-7237-425E-BEFD-41E253DE9ABA}" type="presOf" srcId="{45342FBE-1ADD-3C4F-8007-59EE2FA14167}" destId="{9AF33F3B-5EEB-EB41-A6D7-23E43629281C}" srcOrd="0" destOrd="0" presId="urn:microsoft.com/office/officeart/2005/8/layout/lProcess2"/>
    <dgm:cxn modelId="{0B8579EA-47A1-4FE8-84A4-55F3A7CBB2AB}" type="presOf" srcId="{387357BF-6B5A-4D4B-BF20-826A74D53396}" destId="{A16FEA74-6F17-F443-A842-E6D03306F636}" srcOrd="0" destOrd="0" presId="urn:microsoft.com/office/officeart/2005/8/layout/lProcess2"/>
    <dgm:cxn modelId="{A576C10D-5151-8143-9042-F40FA8B7261D}" srcId="{20407B3E-D15A-4E42-A1FA-84FFE6CDFD03}" destId="{387357BF-6B5A-4D4B-BF20-826A74D53396}" srcOrd="0" destOrd="0" parTransId="{46792608-B6B2-1743-BFE6-871BA38F8293}" sibTransId="{FBFDCD9B-77C9-7849-970A-EDB4B6E4D88D}"/>
    <dgm:cxn modelId="{C2436BFA-8790-0C43-A71E-020B1F509D4A}" srcId="{20407B3E-D15A-4E42-A1FA-84FFE6CDFD03}" destId="{25F47849-4B56-6049-9570-2EE8B18B95D8}" srcOrd="2" destOrd="0" parTransId="{FD0891A3-AF6F-8741-B1F1-9C512B199F4A}" sibTransId="{E128AB76-B9F6-5742-81F1-F8D86962AED3}"/>
    <dgm:cxn modelId="{2F497F2B-CD00-4574-ADF9-3A02BF99D973}" type="presOf" srcId="{20407B3E-D15A-4E42-A1FA-84FFE6CDFD03}" destId="{EADEB759-210F-7D46-B4F4-D68E36B8D40C}" srcOrd="0" destOrd="0" presId="urn:microsoft.com/office/officeart/2005/8/layout/lProcess2"/>
    <dgm:cxn modelId="{9DEC4A91-860D-4D8C-B26C-2D3D8AA3D34E}" type="presOf" srcId="{56265C20-D309-F140-ACB5-0BA403E4A86E}" destId="{91DB4080-EC5C-3D4B-8F27-A7C548E5BAD2}" srcOrd="0" destOrd="0" presId="urn:microsoft.com/office/officeart/2005/8/layout/lProcess2"/>
    <dgm:cxn modelId="{79243836-B806-433A-8E7D-ABCA45CA68CB}" type="presParOf" srcId="{9AF33F3B-5EEB-EB41-A6D7-23E43629281C}" destId="{708E523E-B4E0-1542-9BDD-D24D7C98B4E9}" srcOrd="0" destOrd="0" presId="urn:microsoft.com/office/officeart/2005/8/layout/lProcess2"/>
    <dgm:cxn modelId="{ADD8E3C1-A819-43DA-B98E-70C6BBAF6182}" type="presParOf" srcId="{708E523E-B4E0-1542-9BDD-D24D7C98B4E9}" destId="{EADEB759-210F-7D46-B4F4-D68E36B8D40C}" srcOrd="0" destOrd="0" presId="urn:microsoft.com/office/officeart/2005/8/layout/lProcess2"/>
    <dgm:cxn modelId="{2C70E5E5-ADEA-407B-A552-AAE50FE014DA}" type="presParOf" srcId="{708E523E-B4E0-1542-9BDD-D24D7C98B4E9}" destId="{9967BA64-B2DB-9244-8E61-AD7C321E872D}" srcOrd="1" destOrd="0" presId="urn:microsoft.com/office/officeart/2005/8/layout/lProcess2"/>
    <dgm:cxn modelId="{1371EDC4-3357-4335-BDD9-27A33C0B4D51}" type="presParOf" srcId="{708E523E-B4E0-1542-9BDD-D24D7C98B4E9}" destId="{E98176B0-745E-8F4D-A499-EFF0E1386F66}" srcOrd="2" destOrd="0" presId="urn:microsoft.com/office/officeart/2005/8/layout/lProcess2"/>
    <dgm:cxn modelId="{2941EBD4-04A1-4BD2-8354-6E173E71C90E}" type="presParOf" srcId="{E98176B0-745E-8F4D-A499-EFF0E1386F66}" destId="{C1EA47F4-B607-FC43-8EFB-5D802A1D54E0}" srcOrd="0" destOrd="0" presId="urn:microsoft.com/office/officeart/2005/8/layout/lProcess2"/>
    <dgm:cxn modelId="{BD31AADE-916B-4E4D-89FC-43CE35E9C124}" type="presParOf" srcId="{C1EA47F4-B607-FC43-8EFB-5D802A1D54E0}" destId="{A16FEA74-6F17-F443-A842-E6D03306F636}" srcOrd="0" destOrd="0" presId="urn:microsoft.com/office/officeart/2005/8/layout/lProcess2"/>
    <dgm:cxn modelId="{AC5AA1B4-DD4F-46E5-83B6-5E354E82F307}" type="presParOf" srcId="{C1EA47F4-B607-FC43-8EFB-5D802A1D54E0}" destId="{670C2C2D-7E23-C24B-9D98-BDA7A244B3A8}" srcOrd="1" destOrd="0" presId="urn:microsoft.com/office/officeart/2005/8/layout/lProcess2"/>
    <dgm:cxn modelId="{713EF804-A7C1-4DAB-881E-B4F1A19C910B}" type="presParOf" srcId="{C1EA47F4-B607-FC43-8EFB-5D802A1D54E0}" destId="{91DB4080-EC5C-3D4B-8F27-A7C548E5BAD2}" srcOrd="2" destOrd="0" presId="urn:microsoft.com/office/officeart/2005/8/layout/lProcess2"/>
    <dgm:cxn modelId="{B5F893B2-0313-43DD-B8A3-3C14670E881B}" type="presParOf" srcId="{C1EA47F4-B607-FC43-8EFB-5D802A1D54E0}" destId="{7F6D2A65-797B-7F46-AC2F-4A6B92FDA88B}" srcOrd="3" destOrd="0" presId="urn:microsoft.com/office/officeart/2005/8/layout/lProcess2"/>
    <dgm:cxn modelId="{B73186C5-FEE3-4058-B515-62AA6EB8CA34}" type="presParOf" srcId="{C1EA47F4-B607-FC43-8EFB-5D802A1D54E0}" destId="{82D59DAF-494F-0940-881D-FB620960675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5342FBE-1ADD-3C4F-8007-59EE2FA14167}" type="doc">
      <dgm:prSet loTypeId="urn:microsoft.com/office/officeart/2005/8/layout/lProcess2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0407B3E-D15A-4E42-A1FA-84FFE6CDFD03}">
      <dgm:prSet phldrT="[Texte]" custT="1"/>
      <dgm:spPr/>
      <dgm:t>
        <a:bodyPr/>
        <a:lstStyle/>
        <a:p>
          <a:r>
            <a:rPr lang="fr-FR" sz="2800" dirty="0">
              <a:solidFill>
                <a:prstClr val="black"/>
              </a:solidFill>
              <a:cs typeface="Arial" panose="020B0604020202020204" pitchFamily="34" charset="0"/>
            </a:rPr>
            <a:t>Je suis entre 2 et 3 milliards de km du soleil.</a:t>
          </a:r>
          <a:endParaRPr lang="fr-FR" sz="2800" dirty="0"/>
        </a:p>
      </dgm:t>
    </dgm:pt>
    <dgm:pt modelId="{6111B68C-7E65-F64B-9579-DB2E438C7EE0}" type="parTrans" cxnId="{96B8E8B9-2427-3A42-824D-566E9C9D2765}">
      <dgm:prSet/>
      <dgm:spPr/>
      <dgm:t>
        <a:bodyPr/>
        <a:lstStyle/>
        <a:p>
          <a:endParaRPr lang="fr-FR"/>
        </a:p>
      </dgm:t>
    </dgm:pt>
    <dgm:pt modelId="{BA12AAD3-5F88-B045-AB2E-5B46F2544E1F}" type="sibTrans" cxnId="{96B8E8B9-2427-3A42-824D-566E9C9D2765}">
      <dgm:prSet/>
      <dgm:spPr/>
      <dgm:t>
        <a:bodyPr/>
        <a:lstStyle/>
        <a:p>
          <a:endParaRPr lang="fr-FR"/>
        </a:p>
      </dgm:t>
    </dgm:pt>
    <dgm:pt modelId="{387357BF-6B5A-4D4B-BF20-826A74D53396}">
      <dgm:prSet phldrT="[Texte]"/>
      <dgm:spPr/>
      <dgm:t>
        <a:bodyPr/>
        <a:lstStyle/>
        <a:p>
          <a:r>
            <a:rPr lang="fr-FR" dirty="0"/>
            <a:t>Neptune</a:t>
          </a:r>
        </a:p>
      </dgm:t>
    </dgm:pt>
    <dgm:pt modelId="{46792608-B6B2-1743-BFE6-871BA38F8293}" type="parTrans" cxnId="{A576C10D-5151-8143-9042-F40FA8B7261D}">
      <dgm:prSet/>
      <dgm:spPr/>
      <dgm:t>
        <a:bodyPr/>
        <a:lstStyle/>
        <a:p>
          <a:endParaRPr lang="fr-FR"/>
        </a:p>
      </dgm:t>
    </dgm:pt>
    <dgm:pt modelId="{FBFDCD9B-77C9-7849-970A-EDB4B6E4D88D}" type="sibTrans" cxnId="{A576C10D-5151-8143-9042-F40FA8B7261D}">
      <dgm:prSet/>
      <dgm:spPr/>
      <dgm:t>
        <a:bodyPr/>
        <a:lstStyle/>
        <a:p>
          <a:endParaRPr lang="fr-FR"/>
        </a:p>
      </dgm:t>
    </dgm:pt>
    <dgm:pt modelId="{56265C20-D309-F140-ACB5-0BA403E4A86E}">
      <dgm:prSet phldrT="[Texte]"/>
      <dgm:spPr/>
      <dgm:t>
        <a:bodyPr/>
        <a:lstStyle/>
        <a:p>
          <a:r>
            <a:rPr lang="fr-FR" dirty="0"/>
            <a:t>Saturne</a:t>
          </a:r>
        </a:p>
      </dgm:t>
    </dgm:pt>
    <dgm:pt modelId="{AC6DE6DE-9F3C-6C4F-BD0B-7EA2EF4F20B8}" type="parTrans" cxnId="{0C625AE2-E623-D04C-A17E-2733C0B80999}">
      <dgm:prSet/>
      <dgm:spPr/>
      <dgm:t>
        <a:bodyPr/>
        <a:lstStyle/>
        <a:p>
          <a:endParaRPr lang="fr-FR"/>
        </a:p>
      </dgm:t>
    </dgm:pt>
    <dgm:pt modelId="{8457199D-E5A1-FB47-A0B2-07FE3BE4332B}" type="sibTrans" cxnId="{0C625AE2-E623-D04C-A17E-2733C0B80999}">
      <dgm:prSet/>
      <dgm:spPr/>
      <dgm:t>
        <a:bodyPr/>
        <a:lstStyle/>
        <a:p>
          <a:endParaRPr lang="fr-FR"/>
        </a:p>
      </dgm:t>
    </dgm:pt>
    <dgm:pt modelId="{25F47849-4B56-6049-9570-2EE8B18B95D8}">
      <dgm:prSet phldrT="[Texte]"/>
      <dgm:spPr/>
      <dgm:t>
        <a:bodyPr/>
        <a:lstStyle/>
        <a:p>
          <a:r>
            <a:rPr lang="fr-FR" dirty="0"/>
            <a:t>Uranus</a:t>
          </a:r>
        </a:p>
      </dgm:t>
    </dgm:pt>
    <dgm:pt modelId="{FD0891A3-AF6F-8741-B1F1-9C512B199F4A}" type="parTrans" cxnId="{C2436BFA-8790-0C43-A71E-020B1F509D4A}">
      <dgm:prSet/>
      <dgm:spPr/>
      <dgm:t>
        <a:bodyPr/>
        <a:lstStyle/>
        <a:p>
          <a:endParaRPr lang="fr-FR"/>
        </a:p>
      </dgm:t>
    </dgm:pt>
    <dgm:pt modelId="{E128AB76-B9F6-5742-81F1-F8D86962AED3}" type="sibTrans" cxnId="{C2436BFA-8790-0C43-A71E-020B1F509D4A}">
      <dgm:prSet/>
      <dgm:spPr/>
      <dgm:t>
        <a:bodyPr/>
        <a:lstStyle/>
        <a:p>
          <a:endParaRPr lang="fr-FR"/>
        </a:p>
      </dgm:t>
    </dgm:pt>
    <dgm:pt modelId="{9AF33F3B-5EEB-EB41-A6D7-23E43629281C}" type="pres">
      <dgm:prSet presAssocID="{45342FBE-1ADD-3C4F-8007-59EE2FA1416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08E523E-B4E0-1542-9BDD-D24D7C98B4E9}" type="pres">
      <dgm:prSet presAssocID="{20407B3E-D15A-4E42-A1FA-84FFE6CDFD03}" presName="compNode" presStyleCnt="0"/>
      <dgm:spPr/>
    </dgm:pt>
    <dgm:pt modelId="{EADEB759-210F-7D46-B4F4-D68E36B8D40C}" type="pres">
      <dgm:prSet presAssocID="{20407B3E-D15A-4E42-A1FA-84FFE6CDFD03}" presName="aNode" presStyleLbl="bgShp" presStyleIdx="0" presStyleCnt="1" custLinFactNeighborX="-472" custLinFactNeighborY="-9355"/>
      <dgm:spPr/>
      <dgm:t>
        <a:bodyPr/>
        <a:lstStyle/>
        <a:p>
          <a:endParaRPr lang="fr-FR"/>
        </a:p>
      </dgm:t>
    </dgm:pt>
    <dgm:pt modelId="{9967BA64-B2DB-9244-8E61-AD7C321E872D}" type="pres">
      <dgm:prSet presAssocID="{20407B3E-D15A-4E42-A1FA-84FFE6CDFD03}" presName="textNode" presStyleLbl="bgShp" presStyleIdx="0" presStyleCnt="1"/>
      <dgm:spPr/>
      <dgm:t>
        <a:bodyPr/>
        <a:lstStyle/>
        <a:p>
          <a:endParaRPr lang="fr-FR"/>
        </a:p>
      </dgm:t>
    </dgm:pt>
    <dgm:pt modelId="{E98176B0-745E-8F4D-A499-EFF0E1386F66}" type="pres">
      <dgm:prSet presAssocID="{20407B3E-D15A-4E42-A1FA-84FFE6CDFD03}" presName="compChildNode" presStyleCnt="0"/>
      <dgm:spPr/>
    </dgm:pt>
    <dgm:pt modelId="{C1EA47F4-B607-FC43-8EFB-5D802A1D54E0}" type="pres">
      <dgm:prSet presAssocID="{20407B3E-D15A-4E42-A1FA-84FFE6CDFD03}" presName="theInnerList" presStyleCnt="0"/>
      <dgm:spPr/>
    </dgm:pt>
    <dgm:pt modelId="{A16FEA74-6F17-F443-A842-E6D03306F636}" type="pres">
      <dgm:prSet presAssocID="{387357BF-6B5A-4D4B-BF20-826A74D53396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70C2C2D-7E23-C24B-9D98-BDA7A244B3A8}" type="pres">
      <dgm:prSet presAssocID="{387357BF-6B5A-4D4B-BF20-826A74D53396}" presName="aSpace2" presStyleCnt="0"/>
      <dgm:spPr/>
    </dgm:pt>
    <dgm:pt modelId="{91DB4080-EC5C-3D4B-8F27-A7C548E5BAD2}" type="pres">
      <dgm:prSet presAssocID="{56265C20-D309-F140-ACB5-0BA403E4A86E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6D2A65-797B-7F46-AC2F-4A6B92FDA88B}" type="pres">
      <dgm:prSet presAssocID="{56265C20-D309-F140-ACB5-0BA403E4A86E}" presName="aSpace2" presStyleCnt="0"/>
      <dgm:spPr/>
    </dgm:pt>
    <dgm:pt modelId="{82D59DAF-494F-0940-881D-FB6209606758}" type="pres">
      <dgm:prSet presAssocID="{25F47849-4B56-6049-9570-2EE8B18B95D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1E31603-420B-4837-A5EC-9CA359AF0E75}" type="presOf" srcId="{387357BF-6B5A-4D4B-BF20-826A74D53396}" destId="{A16FEA74-6F17-F443-A842-E6D03306F636}" srcOrd="0" destOrd="0" presId="urn:microsoft.com/office/officeart/2005/8/layout/lProcess2"/>
    <dgm:cxn modelId="{BC059747-6EC0-4545-BA38-DA07ED49291A}" type="presOf" srcId="{56265C20-D309-F140-ACB5-0BA403E4A86E}" destId="{91DB4080-EC5C-3D4B-8F27-A7C548E5BAD2}" srcOrd="0" destOrd="0" presId="urn:microsoft.com/office/officeart/2005/8/layout/lProcess2"/>
    <dgm:cxn modelId="{3A519AEF-BF21-45E2-A611-8425F38C355B}" type="presOf" srcId="{20407B3E-D15A-4E42-A1FA-84FFE6CDFD03}" destId="{EADEB759-210F-7D46-B4F4-D68E36B8D40C}" srcOrd="0" destOrd="0" presId="urn:microsoft.com/office/officeart/2005/8/layout/lProcess2"/>
    <dgm:cxn modelId="{D6C9CD84-5780-474B-BF5C-A036ACA17B05}" type="presOf" srcId="{45342FBE-1ADD-3C4F-8007-59EE2FA14167}" destId="{9AF33F3B-5EEB-EB41-A6D7-23E43629281C}" srcOrd="0" destOrd="0" presId="urn:microsoft.com/office/officeart/2005/8/layout/lProcess2"/>
    <dgm:cxn modelId="{1AA6F334-CEAF-4144-9EBF-2B84A2E89F6F}" type="presOf" srcId="{25F47849-4B56-6049-9570-2EE8B18B95D8}" destId="{82D59DAF-494F-0940-881D-FB6209606758}" srcOrd="0" destOrd="0" presId="urn:microsoft.com/office/officeart/2005/8/layout/lProcess2"/>
    <dgm:cxn modelId="{82EBCC93-42A9-4451-AD7F-6A8C9BAAE903}" type="presOf" srcId="{20407B3E-D15A-4E42-A1FA-84FFE6CDFD03}" destId="{9967BA64-B2DB-9244-8E61-AD7C321E872D}" srcOrd="1" destOrd="0" presId="urn:microsoft.com/office/officeart/2005/8/layout/lProcess2"/>
    <dgm:cxn modelId="{A576C10D-5151-8143-9042-F40FA8B7261D}" srcId="{20407B3E-D15A-4E42-A1FA-84FFE6CDFD03}" destId="{387357BF-6B5A-4D4B-BF20-826A74D53396}" srcOrd="0" destOrd="0" parTransId="{46792608-B6B2-1743-BFE6-871BA38F8293}" sibTransId="{FBFDCD9B-77C9-7849-970A-EDB4B6E4D88D}"/>
    <dgm:cxn modelId="{96B8E8B9-2427-3A42-824D-566E9C9D2765}" srcId="{45342FBE-1ADD-3C4F-8007-59EE2FA14167}" destId="{20407B3E-D15A-4E42-A1FA-84FFE6CDFD03}" srcOrd="0" destOrd="0" parTransId="{6111B68C-7E65-F64B-9579-DB2E438C7EE0}" sibTransId="{BA12AAD3-5F88-B045-AB2E-5B46F2544E1F}"/>
    <dgm:cxn modelId="{0C625AE2-E623-D04C-A17E-2733C0B80999}" srcId="{20407B3E-D15A-4E42-A1FA-84FFE6CDFD03}" destId="{56265C20-D309-F140-ACB5-0BA403E4A86E}" srcOrd="1" destOrd="0" parTransId="{AC6DE6DE-9F3C-6C4F-BD0B-7EA2EF4F20B8}" sibTransId="{8457199D-E5A1-FB47-A0B2-07FE3BE4332B}"/>
    <dgm:cxn modelId="{C2436BFA-8790-0C43-A71E-020B1F509D4A}" srcId="{20407B3E-D15A-4E42-A1FA-84FFE6CDFD03}" destId="{25F47849-4B56-6049-9570-2EE8B18B95D8}" srcOrd="2" destOrd="0" parTransId="{FD0891A3-AF6F-8741-B1F1-9C512B199F4A}" sibTransId="{E128AB76-B9F6-5742-81F1-F8D86962AED3}"/>
    <dgm:cxn modelId="{D0C1949F-A43B-4E3B-839D-1E0A929AD33D}" type="presParOf" srcId="{9AF33F3B-5EEB-EB41-A6D7-23E43629281C}" destId="{708E523E-B4E0-1542-9BDD-D24D7C98B4E9}" srcOrd="0" destOrd="0" presId="urn:microsoft.com/office/officeart/2005/8/layout/lProcess2"/>
    <dgm:cxn modelId="{CED92770-8A2D-4832-A53E-64FB40689DEB}" type="presParOf" srcId="{708E523E-B4E0-1542-9BDD-D24D7C98B4E9}" destId="{EADEB759-210F-7D46-B4F4-D68E36B8D40C}" srcOrd="0" destOrd="0" presId="urn:microsoft.com/office/officeart/2005/8/layout/lProcess2"/>
    <dgm:cxn modelId="{1DF74C9F-F134-453D-898B-1AF8A2009790}" type="presParOf" srcId="{708E523E-B4E0-1542-9BDD-D24D7C98B4E9}" destId="{9967BA64-B2DB-9244-8E61-AD7C321E872D}" srcOrd="1" destOrd="0" presId="urn:microsoft.com/office/officeart/2005/8/layout/lProcess2"/>
    <dgm:cxn modelId="{83CD4B30-D008-47A0-881A-2279D1217860}" type="presParOf" srcId="{708E523E-B4E0-1542-9BDD-D24D7C98B4E9}" destId="{E98176B0-745E-8F4D-A499-EFF0E1386F66}" srcOrd="2" destOrd="0" presId="urn:microsoft.com/office/officeart/2005/8/layout/lProcess2"/>
    <dgm:cxn modelId="{771DDCDE-0FFE-4F08-A6F7-10CA460E5D90}" type="presParOf" srcId="{E98176B0-745E-8F4D-A499-EFF0E1386F66}" destId="{C1EA47F4-B607-FC43-8EFB-5D802A1D54E0}" srcOrd="0" destOrd="0" presId="urn:microsoft.com/office/officeart/2005/8/layout/lProcess2"/>
    <dgm:cxn modelId="{A81EC059-0431-49FD-967A-AB0697DC6D25}" type="presParOf" srcId="{C1EA47F4-B607-FC43-8EFB-5D802A1D54E0}" destId="{A16FEA74-6F17-F443-A842-E6D03306F636}" srcOrd="0" destOrd="0" presId="urn:microsoft.com/office/officeart/2005/8/layout/lProcess2"/>
    <dgm:cxn modelId="{08F2BF8A-9111-4A29-A296-254435D2EE63}" type="presParOf" srcId="{C1EA47F4-B607-FC43-8EFB-5D802A1D54E0}" destId="{670C2C2D-7E23-C24B-9D98-BDA7A244B3A8}" srcOrd="1" destOrd="0" presId="urn:microsoft.com/office/officeart/2005/8/layout/lProcess2"/>
    <dgm:cxn modelId="{863AC62F-F8A2-4E92-BA81-79493B9E423A}" type="presParOf" srcId="{C1EA47F4-B607-FC43-8EFB-5D802A1D54E0}" destId="{91DB4080-EC5C-3D4B-8F27-A7C548E5BAD2}" srcOrd="2" destOrd="0" presId="urn:microsoft.com/office/officeart/2005/8/layout/lProcess2"/>
    <dgm:cxn modelId="{4EE44FD3-2F06-4658-9B5B-D8AF1ECF90CD}" type="presParOf" srcId="{C1EA47F4-B607-FC43-8EFB-5D802A1D54E0}" destId="{7F6D2A65-797B-7F46-AC2F-4A6B92FDA88B}" srcOrd="3" destOrd="0" presId="urn:microsoft.com/office/officeart/2005/8/layout/lProcess2"/>
    <dgm:cxn modelId="{3BA0CA7B-C28E-4C3B-BDBF-8A6219BDD656}" type="presParOf" srcId="{C1EA47F4-B607-FC43-8EFB-5D802A1D54E0}" destId="{82D59DAF-494F-0940-881D-FB620960675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5342FBE-1ADD-3C4F-8007-59EE2FA14167}" type="doc">
      <dgm:prSet loTypeId="urn:microsoft.com/office/officeart/2005/8/layout/lProcess2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0407B3E-D15A-4E42-A1FA-84FFE6CDFD03}">
      <dgm:prSet phldrT="[Texte]" custT="1"/>
      <dgm:spPr/>
      <dgm:t>
        <a:bodyPr/>
        <a:lstStyle/>
        <a:p>
          <a:r>
            <a:rPr lang="fr-FR" sz="2800" dirty="0">
              <a:solidFill>
                <a:prstClr val="black"/>
              </a:solidFill>
              <a:cs typeface="Arial" panose="020B0604020202020204" pitchFamily="34" charset="0"/>
            </a:rPr>
            <a:t>Je suis entre 2 et 3 milliards de km du soleil.</a:t>
          </a:r>
          <a:endParaRPr lang="fr-FR" sz="2800" dirty="0"/>
        </a:p>
      </dgm:t>
    </dgm:pt>
    <dgm:pt modelId="{6111B68C-7E65-F64B-9579-DB2E438C7EE0}" type="parTrans" cxnId="{96B8E8B9-2427-3A42-824D-566E9C9D2765}">
      <dgm:prSet/>
      <dgm:spPr/>
      <dgm:t>
        <a:bodyPr/>
        <a:lstStyle/>
        <a:p>
          <a:endParaRPr lang="fr-FR"/>
        </a:p>
      </dgm:t>
    </dgm:pt>
    <dgm:pt modelId="{BA12AAD3-5F88-B045-AB2E-5B46F2544E1F}" type="sibTrans" cxnId="{96B8E8B9-2427-3A42-824D-566E9C9D2765}">
      <dgm:prSet/>
      <dgm:spPr/>
      <dgm:t>
        <a:bodyPr/>
        <a:lstStyle/>
        <a:p>
          <a:endParaRPr lang="fr-FR"/>
        </a:p>
      </dgm:t>
    </dgm:pt>
    <dgm:pt modelId="{387357BF-6B5A-4D4B-BF20-826A74D53396}">
      <dgm:prSet phldrT="[Texte]"/>
      <dgm:spPr>
        <a:solidFill>
          <a:srgbClr val="C00000"/>
        </a:solidFill>
      </dgm:spPr>
      <dgm:t>
        <a:bodyPr/>
        <a:lstStyle/>
        <a:p>
          <a:endParaRPr lang="fr-FR" dirty="0"/>
        </a:p>
      </dgm:t>
    </dgm:pt>
    <dgm:pt modelId="{46792608-B6B2-1743-BFE6-871BA38F8293}" type="parTrans" cxnId="{A576C10D-5151-8143-9042-F40FA8B7261D}">
      <dgm:prSet/>
      <dgm:spPr/>
      <dgm:t>
        <a:bodyPr/>
        <a:lstStyle/>
        <a:p>
          <a:endParaRPr lang="fr-FR"/>
        </a:p>
      </dgm:t>
    </dgm:pt>
    <dgm:pt modelId="{FBFDCD9B-77C9-7849-970A-EDB4B6E4D88D}" type="sibTrans" cxnId="{A576C10D-5151-8143-9042-F40FA8B7261D}">
      <dgm:prSet/>
      <dgm:spPr/>
      <dgm:t>
        <a:bodyPr/>
        <a:lstStyle/>
        <a:p>
          <a:endParaRPr lang="fr-FR"/>
        </a:p>
      </dgm:t>
    </dgm:pt>
    <dgm:pt modelId="{56265C20-D309-F140-ACB5-0BA403E4A86E}">
      <dgm:prSet phldrT="[Texte]"/>
      <dgm:spPr>
        <a:solidFill>
          <a:srgbClr val="C00000"/>
        </a:solidFill>
      </dgm:spPr>
      <dgm:t>
        <a:bodyPr/>
        <a:lstStyle/>
        <a:p>
          <a:endParaRPr lang="fr-FR" dirty="0"/>
        </a:p>
      </dgm:t>
    </dgm:pt>
    <dgm:pt modelId="{AC6DE6DE-9F3C-6C4F-BD0B-7EA2EF4F20B8}" type="parTrans" cxnId="{0C625AE2-E623-D04C-A17E-2733C0B80999}">
      <dgm:prSet/>
      <dgm:spPr/>
      <dgm:t>
        <a:bodyPr/>
        <a:lstStyle/>
        <a:p>
          <a:endParaRPr lang="fr-FR"/>
        </a:p>
      </dgm:t>
    </dgm:pt>
    <dgm:pt modelId="{8457199D-E5A1-FB47-A0B2-07FE3BE4332B}" type="sibTrans" cxnId="{0C625AE2-E623-D04C-A17E-2733C0B80999}">
      <dgm:prSet/>
      <dgm:spPr/>
      <dgm:t>
        <a:bodyPr/>
        <a:lstStyle/>
        <a:p>
          <a:endParaRPr lang="fr-FR"/>
        </a:p>
      </dgm:t>
    </dgm:pt>
    <dgm:pt modelId="{25F47849-4B56-6049-9570-2EE8B18B95D8}">
      <dgm:prSet phldrT="[Texte]"/>
      <dgm:spPr/>
      <dgm:t>
        <a:bodyPr/>
        <a:lstStyle/>
        <a:p>
          <a:r>
            <a:rPr lang="fr-FR" dirty="0"/>
            <a:t>Uranus</a:t>
          </a:r>
        </a:p>
      </dgm:t>
    </dgm:pt>
    <dgm:pt modelId="{FD0891A3-AF6F-8741-B1F1-9C512B199F4A}" type="parTrans" cxnId="{C2436BFA-8790-0C43-A71E-020B1F509D4A}">
      <dgm:prSet/>
      <dgm:spPr/>
      <dgm:t>
        <a:bodyPr/>
        <a:lstStyle/>
        <a:p>
          <a:endParaRPr lang="fr-FR"/>
        </a:p>
      </dgm:t>
    </dgm:pt>
    <dgm:pt modelId="{E128AB76-B9F6-5742-81F1-F8D86962AED3}" type="sibTrans" cxnId="{C2436BFA-8790-0C43-A71E-020B1F509D4A}">
      <dgm:prSet/>
      <dgm:spPr/>
      <dgm:t>
        <a:bodyPr/>
        <a:lstStyle/>
        <a:p>
          <a:endParaRPr lang="fr-FR"/>
        </a:p>
      </dgm:t>
    </dgm:pt>
    <dgm:pt modelId="{9AF33F3B-5EEB-EB41-A6D7-23E43629281C}" type="pres">
      <dgm:prSet presAssocID="{45342FBE-1ADD-3C4F-8007-59EE2FA1416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08E523E-B4E0-1542-9BDD-D24D7C98B4E9}" type="pres">
      <dgm:prSet presAssocID="{20407B3E-D15A-4E42-A1FA-84FFE6CDFD03}" presName="compNode" presStyleCnt="0"/>
      <dgm:spPr/>
    </dgm:pt>
    <dgm:pt modelId="{EADEB759-210F-7D46-B4F4-D68E36B8D40C}" type="pres">
      <dgm:prSet presAssocID="{20407B3E-D15A-4E42-A1FA-84FFE6CDFD03}" presName="aNode" presStyleLbl="bgShp" presStyleIdx="0" presStyleCnt="1" custLinFactNeighborX="-472" custLinFactNeighborY="-9355"/>
      <dgm:spPr/>
      <dgm:t>
        <a:bodyPr/>
        <a:lstStyle/>
        <a:p>
          <a:endParaRPr lang="fr-FR"/>
        </a:p>
      </dgm:t>
    </dgm:pt>
    <dgm:pt modelId="{9967BA64-B2DB-9244-8E61-AD7C321E872D}" type="pres">
      <dgm:prSet presAssocID="{20407B3E-D15A-4E42-A1FA-84FFE6CDFD03}" presName="textNode" presStyleLbl="bgShp" presStyleIdx="0" presStyleCnt="1"/>
      <dgm:spPr/>
      <dgm:t>
        <a:bodyPr/>
        <a:lstStyle/>
        <a:p>
          <a:endParaRPr lang="fr-FR"/>
        </a:p>
      </dgm:t>
    </dgm:pt>
    <dgm:pt modelId="{E98176B0-745E-8F4D-A499-EFF0E1386F66}" type="pres">
      <dgm:prSet presAssocID="{20407B3E-D15A-4E42-A1FA-84FFE6CDFD03}" presName="compChildNode" presStyleCnt="0"/>
      <dgm:spPr/>
    </dgm:pt>
    <dgm:pt modelId="{C1EA47F4-B607-FC43-8EFB-5D802A1D54E0}" type="pres">
      <dgm:prSet presAssocID="{20407B3E-D15A-4E42-A1FA-84FFE6CDFD03}" presName="theInnerList" presStyleCnt="0"/>
      <dgm:spPr/>
    </dgm:pt>
    <dgm:pt modelId="{A16FEA74-6F17-F443-A842-E6D03306F636}" type="pres">
      <dgm:prSet presAssocID="{387357BF-6B5A-4D4B-BF20-826A74D53396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70C2C2D-7E23-C24B-9D98-BDA7A244B3A8}" type="pres">
      <dgm:prSet presAssocID="{387357BF-6B5A-4D4B-BF20-826A74D53396}" presName="aSpace2" presStyleCnt="0"/>
      <dgm:spPr/>
    </dgm:pt>
    <dgm:pt modelId="{91DB4080-EC5C-3D4B-8F27-A7C548E5BAD2}" type="pres">
      <dgm:prSet presAssocID="{56265C20-D309-F140-ACB5-0BA403E4A86E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6D2A65-797B-7F46-AC2F-4A6B92FDA88B}" type="pres">
      <dgm:prSet presAssocID="{56265C20-D309-F140-ACB5-0BA403E4A86E}" presName="aSpace2" presStyleCnt="0"/>
      <dgm:spPr/>
    </dgm:pt>
    <dgm:pt modelId="{82D59DAF-494F-0940-881D-FB6209606758}" type="pres">
      <dgm:prSet presAssocID="{25F47849-4B56-6049-9570-2EE8B18B95D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C6E8AB4-F13C-4735-98A4-0FC5A8601C06}" type="presOf" srcId="{20407B3E-D15A-4E42-A1FA-84FFE6CDFD03}" destId="{9967BA64-B2DB-9244-8E61-AD7C321E872D}" srcOrd="1" destOrd="0" presId="urn:microsoft.com/office/officeart/2005/8/layout/lProcess2"/>
    <dgm:cxn modelId="{E55C1537-1003-46C6-879C-355C24769BEE}" type="presOf" srcId="{387357BF-6B5A-4D4B-BF20-826A74D53396}" destId="{A16FEA74-6F17-F443-A842-E6D03306F636}" srcOrd="0" destOrd="0" presId="urn:microsoft.com/office/officeart/2005/8/layout/lProcess2"/>
    <dgm:cxn modelId="{AA5BD7C7-5FE7-4411-B47B-B4CC77CA5053}" type="presOf" srcId="{45342FBE-1ADD-3C4F-8007-59EE2FA14167}" destId="{9AF33F3B-5EEB-EB41-A6D7-23E43629281C}" srcOrd="0" destOrd="0" presId="urn:microsoft.com/office/officeart/2005/8/layout/lProcess2"/>
    <dgm:cxn modelId="{4C548730-D219-4C9F-9ADC-B49D3276C814}" type="presOf" srcId="{56265C20-D309-F140-ACB5-0BA403E4A86E}" destId="{91DB4080-EC5C-3D4B-8F27-A7C548E5BAD2}" srcOrd="0" destOrd="0" presId="urn:microsoft.com/office/officeart/2005/8/layout/lProcess2"/>
    <dgm:cxn modelId="{A576C10D-5151-8143-9042-F40FA8B7261D}" srcId="{20407B3E-D15A-4E42-A1FA-84FFE6CDFD03}" destId="{387357BF-6B5A-4D4B-BF20-826A74D53396}" srcOrd="0" destOrd="0" parTransId="{46792608-B6B2-1743-BFE6-871BA38F8293}" sibTransId="{FBFDCD9B-77C9-7849-970A-EDB4B6E4D88D}"/>
    <dgm:cxn modelId="{AF05516D-0EE9-429A-ACEA-9B0958675D59}" type="presOf" srcId="{25F47849-4B56-6049-9570-2EE8B18B95D8}" destId="{82D59DAF-494F-0940-881D-FB6209606758}" srcOrd="0" destOrd="0" presId="urn:microsoft.com/office/officeart/2005/8/layout/lProcess2"/>
    <dgm:cxn modelId="{8DA03618-DD3C-4C7B-A96F-7F381795D632}" type="presOf" srcId="{20407B3E-D15A-4E42-A1FA-84FFE6CDFD03}" destId="{EADEB759-210F-7D46-B4F4-D68E36B8D40C}" srcOrd="0" destOrd="0" presId="urn:microsoft.com/office/officeart/2005/8/layout/lProcess2"/>
    <dgm:cxn modelId="{96B8E8B9-2427-3A42-824D-566E9C9D2765}" srcId="{45342FBE-1ADD-3C4F-8007-59EE2FA14167}" destId="{20407B3E-D15A-4E42-A1FA-84FFE6CDFD03}" srcOrd="0" destOrd="0" parTransId="{6111B68C-7E65-F64B-9579-DB2E438C7EE0}" sibTransId="{BA12AAD3-5F88-B045-AB2E-5B46F2544E1F}"/>
    <dgm:cxn modelId="{0C625AE2-E623-D04C-A17E-2733C0B80999}" srcId="{20407B3E-D15A-4E42-A1FA-84FFE6CDFD03}" destId="{56265C20-D309-F140-ACB5-0BA403E4A86E}" srcOrd="1" destOrd="0" parTransId="{AC6DE6DE-9F3C-6C4F-BD0B-7EA2EF4F20B8}" sibTransId="{8457199D-E5A1-FB47-A0B2-07FE3BE4332B}"/>
    <dgm:cxn modelId="{C2436BFA-8790-0C43-A71E-020B1F509D4A}" srcId="{20407B3E-D15A-4E42-A1FA-84FFE6CDFD03}" destId="{25F47849-4B56-6049-9570-2EE8B18B95D8}" srcOrd="2" destOrd="0" parTransId="{FD0891A3-AF6F-8741-B1F1-9C512B199F4A}" sibTransId="{E128AB76-B9F6-5742-81F1-F8D86962AED3}"/>
    <dgm:cxn modelId="{8E228338-CBF4-404A-8269-91E236E6AC1D}" type="presParOf" srcId="{9AF33F3B-5EEB-EB41-A6D7-23E43629281C}" destId="{708E523E-B4E0-1542-9BDD-D24D7C98B4E9}" srcOrd="0" destOrd="0" presId="urn:microsoft.com/office/officeart/2005/8/layout/lProcess2"/>
    <dgm:cxn modelId="{462E0310-1EA4-4E9F-A7BB-0C211151D610}" type="presParOf" srcId="{708E523E-B4E0-1542-9BDD-D24D7C98B4E9}" destId="{EADEB759-210F-7D46-B4F4-D68E36B8D40C}" srcOrd="0" destOrd="0" presId="urn:microsoft.com/office/officeart/2005/8/layout/lProcess2"/>
    <dgm:cxn modelId="{CD74AFF3-6D50-461C-A2A0-17C28CD2116E}" type="presParOf" srcId="{708E523E-B4E0-1542-9BDD-D24D7C98B4E9}" destId="{9967BA64-B2DB-9244-8E61-AD7C321E872D}" srcOrd="1" destOrd="0" presId="urn:microsoft.com/office/officeart/2005/8/layout/lProcess2"/>
    <dgm:cxn modelId="{432D8DD8-935B-43F0-85DC-879682D6D695}" type="presParOf" srcId="{708E523E-B4E0-1542-9BDD-D24D7C98B4E9}" destId="{E98176B0-745E-8F4D-A499-EFF0E1386F66}" srcOrd="2" destOrd="0" presId="urn:microsoft.com/office/officeart/2005/8/layout/lProcess2"/>
    <dgm:cxn modelId="{BA38BA87-3D03-45C3-923F-A328497C9766}" type="presParOf" srcId="{E98176B0-745E-8F4D-A499-EFF0E1386F66}" destId="{C1EA47F4-B607-FC43-8EFB-5D802A1D54E0}" srcOrd="0" destOrd="0" presId="urn:microsoft.com/office/officeart/2005/8/layout/lProcess2"/>
    <dgm:cxn modelId="{F35AFFF9-0AB2-463B-B5ED-C25816C4F633}" type="presParOf" srcId="{C1EA47F4-B607-FC43-8EFB-5D802A1D54E0}" destId="{A16FEA74-6F17-F443-A842-E6D03306F636}" srcOrd="0" destOrd="0" presId="urn:microsoft.com/office/officeart/2005/8/layout/lProcess2"/>
    <dgm:cxn modelId="{8FD7CBB8-1B19-47C0-B1CA-1ADBF2218945}" type="presParOf" srcId="{C1EA47F4-B607-FC43-8EFB-5D802A1D54E0}" destId="{670C2C2D-7E23-C24B-9D98-BDA7A244B3A8}" srcOrd="1" destOrd="0" presId="urn:microsoft.com/office/officeart/2005/8/layout/lProcess2"/>
    <dgm:cxn modelId="{92CAC43E-541D-4BC0-BD6A-2CC99924DA2C}" type="presParOf" srcId="{C1EA47F4-B607-FC43-8EFB-5D802A1D54E0}" destId="{91DB4080-EC5C-3D4B-8F27-A7C548E5BAD2}" srcOrd="2" destOrd="0" presId="urn:microsoft.com/office/officeart/2005/8/layout/lProcess2"/>
    <dgm:cxn modelId="{9E1FFF0D-6875-436B-8F73-A34A02C8F93F}" type="presParOf" srcId="{C1EA47F4-B607-FC43-8EFB-5D802A1D54E0}" destId="{7F6D2A65-797B-7F46-AC2F-4A6B92FDA88B}" srcOrd="3" destOrd="0" presId="urn:microsoft.com/office/officeart/2005/8/layout/lProcess2"/>
    <dgm:cxn modelId="{CC92B824-ED3C-4AB2-986B-408AD65998FD}" type="presParOf" srcId="{C1EA47F4-B607-FC43-8EFB-5D802A1D54E0}" destId="{82D59DAF-494F-0940-881D-FB620960675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EB759-210F-7D46-B4F4-D68E36B8D40C}">
      <dsp:nvSpPr>
        <dsp:cNvPr id="0" name=""/>
        <dsp:cNvSpPr/>
      </dsp:nvSpPr>
      <dsp:spPr>
        <a:xfrm>
          <a:off x="0" y="0"/>
          <a:ext cx="4716861" cy="32637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prstClr val="black"/>
              </a:solidFill>
              <a:cs typeface="Arial" panose="020B0604020202020204" pitchFamily="34" charset="0"/>
            </a:rPr>
            <a:t>Je suis la planète la plus proche du soleil.</a:t>
          </a:r>
          <a:endParaRPr lang="fr-FR" sz="2800" kern="1200" dirty="0"/>
        </a:p>
      </dsp:txBody>
      <dsp:txXfrm>
        <a:off x="0" y="0"/>
        <a:ext cx="4716861" cy="979115"/>
      </dsp:txXfrm>
    </dsp:sp>
    <dsp:sp modelId="{A16FEA74-6F17-F443-A842-E6D03306F636}">
      <dsp:nvSpPr>
        <dsp:cNvPr id="0" name=""/>
        <dsp:cNvSpPr/>
      </dsp:nvSpPr>
      <dsp:spPr>
        <a:xfrm>
          <a:off x="473991" y="979394"/>
          <a:ext cx="3773488" cy="641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/>
            <a:t>Vénus</a:t>
          </a:r>
        </a:p>
      </dsp:txBody>
      <dsp:txXfrm>
        <a:off x="492771" y="998174"/>
        <a:ext cx="3735928" cy="603630"/>
      </dsp:txXfrm>
    </dsp:sp>
    <dsp:sp modelId="{91DB4080-EC5C-3D4B-8F27-A7C548E5BAD2}">
      <dsp:nvSpPr>
        <dsp:cNvPr id="0" name=""/>
        <dsp:cNvSpPr/>
      </dsp:nvSpPr>
      <dsp:spPr>
        <a:xfrm>
          <a:off x="473991" y="1719229"/>
          <a:ext cx="3773488" cy="641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/>
            <a:t>Mercure</a:t>
          </a:r>
        </a:p>
      </dsp:txBody>
      <dsp:txXfrm>
        <a:off x="492771" y="1738009"/>
        <a:ext cx="3735928" cy="603630"/>
      </dsp:txXfrm>
    </dsp:sp>
    <dsp:sp modelId="{82D59DAF-494F-0940-881D-FB6209606758}">
      <dsp:nvSpPr>
        <dsp:cNvPr id="0" name=""/>
        <dsp:cNvSpPr/>
      </dsp:nvSpPr>
      <dsp:spPr>
        <a:xfrm>
          <a:off x="473991" y="2459064"/>
          <a:ext cx="3773488" cy="641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/>
            <a:t>Saturne</a:t>
          </a:r>
        </a:p>
      </dsp:txBody>
      <dsp:txXfrm>
        <a:off x="492771" y="2477844"/>
        <a:ext cx="3735928" cy="6036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EB759-210F-7D46-B4F4-D68E36B8D40C}">
      <dsp:nvSpPr>
        <dsp:cNvPr id="0" name=""/>
        <dsp:cNvSpPr/>
      </dsp:nvSpPr>
      <dsp:spPr>
        <a:xfrm>
          <a:off x="0" y="0"/>
          <a:ext cx="4716861" cy="32637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prstClr val="black"/>
              </a:solidFill>
              <a:cs typeface="Arial" panose="020B0604020202020204" pitchFamily="34" charset="0"/>
            </a:rPr>
            <a:t>Je suis la planète la plus proche du soleil.</a:t>
          </a:r>
          <a:endParaRPr lang="fr-FR" sz="2800" kern="1200" dirty="0"/>
        </a:p>
      </dsp:txBody>
      <dsp:txXfrm>
        <a:off x="0" y="0"/>
        <a:ext cx="4716861" cy="979115"/>
      </dsp:txXfrm>
    </dsp:sp>
    <dsp:sp modelId="{A16FEA74-6F17-F443-A842-E6D03306F636}">
      <dsp:nvSpPr>
        <dsp:cNvPr id="0" name=""/>
        <dsp:cNvSpPr/>
      </dsp:nvSpPr>
      <dsp:spPr>
        <a:xfrm>
          <a:off x="473991" y="979394"/>
          <a:ext cx="3773488" cy="641190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300" kern="1200" dirty="0"/>
        </a:p>
      </dsp:txBody>
      <dsp:txXfrm>
        <a:off x="492771" y="998174"/>
        <a:ext cx="3735928" cy="603630"/>
      </dsp:txXfrm>
    </dsp:sp>
    <dsp:sp modelId="{91DB4080-EC5C-3D4B-8F27-A7C548E5BAD2}">
      <dsp:nvSpPr>
        <dsp:cNvPr id="0" name=""/>
        <dsp:cNvSpPr/>
      </dsp:nvSpPr>
      <dsp:spPr>
        <a:xfrm>
          <a:off x="473991" y="1719229"/>
          <a:ext cx="3773488" cy="641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/>
            <a:t>Mercure</a:t>
          </a:r>
        </a:p>
      </dsp:txBody>
      <dsp:txXfrm>
        <a:off x="492771" y="1738009"/>
        <a:ext cx="3735928" cy="603630"/>
      </dsp:txXfrm>
    </dsp:sp>
    <dsp:sp modelId="{82D59DAF-494F-0940-881D-FB6209606758}">
      <dsp:nvSpPr>
        <dsp:cNvPr id="0" name=""/>
        <dsp:cNvSpPr/>
      </dsp:nvSpPr>
      <dsp:spPr>
        <a:xfrm>
          <a:off x="473991" y="2459064"/>
          <a:ext cx="3773488" cy="641190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300" kern="1200" dirty="0"/>
        </a:p>
      </dsp:txBody>
      <dsp:txXfrm>
        <a:off x="492771" y="2477844"/>
        <a:ext cx="3735928" cy="6036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EB759-210F-7D46-B4F4-D68E36B8D40C}">
      <dsp:nvSpPr>
        <dsp:cNvPr id="0" name=""/>
        <dsp:cNvSpPr/>
      </dsp:nvSpPr>
      <dsp:spPr>
        <a:xfrm>
          <a:off x="0" y="0"/>
          <a:ext cx="4716861" cy="32637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prstClr val="black"/>
              </a:solidFill>
              <a:cs typeface="Arial" panose="020B0604020202020204" pitchFamily="34" charset="0"/>
            </a:rPr>
            <a:t>Je suis à 14 dizaines de millions de km du soleil.</a:t>
          </a:r>
          <a:endParaRPr lang="fr-FR" sz="2800" kern="1200" dirty="0"/>
        </a:p>
      </dsp:txBody>
      <dsp:txXfrm>
        <a:off x="0" y="0"/>
        <a:ext cx="4716861" cy="979115"/>
      </dsp:txXfrm>
    </dsp:sp>
    <dsp:sp modelId="{A16FEA74-6F17-F443-A842-E6D03306F636}">
      <dsp:nvSpPr>
        <dsp:cNvPr id="0" name=""/>
        <dsp:cNvSpPr/>
      </dsp:nvSpPr>
      <dsp:spPr>
        <a:xfrm>
          <a:off x="473991" y="979394"/>
          <a:ext cx="3773488" cy="641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/>
            <a:t>Neptune</a:t>
          </a:r>
        </a:p>
      </dsp:txBody>
      <dsp:txXfrm>
        <a:off x="492771" y="998174"/>
        <a:ext cx="3735928" cy="603630"/>
      </dsp:txXfrm>
    </dsp:sp>
    <dsp:sp modelId="{91DB4080-EC5C-3D4B-8F27-A7C548E5BAD2}">
      <dsp:nvSpPr>
        <dsp:cNvPr id="0" name=""/>
        <dsp:cNvSpPr/>
      </dsp:nvSpPr>
      <dsp:spPr>
        <a:xfrm>
          <a:off x="473991" y="1719229"/>
          <a:ext cx="3773488" cy="641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/>
            <a:t>Saturne</a:t>
          </a:r>
        </a:p>
      </dsp:txBody>
      <dsp:txXfrm>
        <a:off x="492771" y="1738009"/>
        <a:ext cx="3735928" cy="603630"/>
      </dsp:txXfrm>
    </dsp:sp>
    <dsp:sp modelId="{82D59DAF-494F-0940-881D-FB6209606758}">
      <dsp:nvSpPr>
        <dsp:cNvPr id="0" name=""/>
        <dsp:cNvSpPr/>
      </dsp:nvSpPr>
      <dsp:spPr>
        <a:xfrm>
          <a:off x="473991" y="2459064"/>
          <a:ext cx="3773488" cy="641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/>
            <a:t>Terre</a:t>
          </a:r>
        </a:p>
      </dsp:txBody>
      <dsp:txXfrm>
        <a:off x="492771" y="2477844"/>
        <a:ext cx="3735928" cy="6036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EB759-210F-7D46-B4F4-D68E36B8D40C}">
      <dsp:nvSpPr>
        <dsp:cNvPr id="0" name=""/>
        <dsp:cNvSpPr/>
      </dsp:nvSpPr>
      <dsp:spPr>
        <a:xfrm>
          <a:off x="0" y="0"/>
          <a:ext cx="4716861" cy="32637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prstClr val="black"/>
              </a:solidFill>
              <a:cs typeface="Arial" panose="020B0604020202020204" pitchFamily="34" charset="0"/>
            </a:rPr>
            <a:t>Je suis à 14 dizaines de millions de km du soleil.</a:t>
          </a:r>
          <a:endParaRPr lang="fr-FR" sz="2800" kern="1200" dirty="0"/>
        </a:p>
      </dsp:txBody>
      <dsp:txXfrm>
        <a:off x="0" y="0"/>
        <a:ext cx="4716861" cy="979115"/>
      </dsp:txXfrm>
    </dsp:sp>
    <dsp:sp modelId="{A16FEA74-6F17-F443-A842-E6D03306F636}">
      <dsp:nvSpPr>
        <dsp:cNvPr id="0" name=""/>
        <dsp:cNvSpPr/>
      </dsp:nvSpPr>
      <dsp:spPr>
        <a:xfrm>
          <a:off x="473991" y="979394"/>
          <a:ext cx="3773488" cy="641190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300" kern="1200" dirty="0"/>
        </a:p>
      </dsp:txBody>
      <dsp:txXfrm>
        <a:off x="492771" y="998174"/>
        <a:ext cx="3735928" cy="603630"/>
      </dsp:txXfrm>
    </dsp:sp>
    <dsp:sp modelId="{91DB4080-EC5C-3D4B-8F27-A7C548E5BAD2}">
      <dsp:nvSpPr>
        <dsp:cNvPr id="0" name=""/>
        <dsp:cNvSpPr/>
      </dsp:nvSpPr>
      <dsp:spPr>
        <a:xfrm>
          <a:off x="473991" y="1719229"/>
          <a:ext cx="3773488" cy="641190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300" kern="1200" dirty="0"/>
        </a:p>
      </dsp:txBody>
      <dsp:txXfrm>
        <a:off x="492771" y="1738009"/>
        <a:ext cx="3735928" cy="603630"/>
      </dsp:txXfrm>
    </dsp:sp>
    <dsp:sp modelId="{82D59DAF-494F-0940-881D-FB6209606758}">
      <dsp:nvSpPr>
        <dsp:cNvPr id="0" name=""/>
        <dsp:cNvSpPr/>
      </dsp:nvSpPr>
      <dsp:spPr>
        <a:xfrm>
          <a:off x="473991" y="2459064"/>
          <a:ext cx="3773488" cy="641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/>
            <a:t>Terre</a:t>
          </a:r>
        </a:p>
      </dsp:txBody>
      <dsp:txXfrm>
        <a:off x="492771" y="2477844"/>
        <a:ext cx="3735928" cy="6036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EB759-210F-7D46-B4F4-D68E36B8D40C}">
      <dsp:nvSpPr>
        <dsp:cNvPr id="0" name=""/>
        <dsp:cNvSpPr/>
      </dsp:nvSpPr>
      <dsp:spPr>
        <a:xfrm>
          <a:off x="0" y="0"/>
          <a:ext cx="4716861" cy="32637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prstClr val="black"/>
              </a:solidFill>
              <a:cs typeface="Arial" panose="020B0604020202020204" pitchFamily="34" charset="0"/>
            </a:rPr>
            <a:t>Je suis à 2 centaines de millions de km du soleil.</a:t>
          </a:r>
          <a:endParaRPr lang="fr-FR" sz="2800" kern="1200" dirty="0"/>
        </a:p>
      </dsp:txBody>
      <dsp:txXfrm>
        <a:off x="0" y="0"/>
        <a:ext cx="4716861" cy="979115"/>
      </dsp:txXfrm>
    </dsp:sp>
    <dsp:sp modelId="{A16FEA74-6F17-F443-A842-E6D03306F636}">
      <dsp:nvSpPr>
        <dsp:cNvPr id="0" name=""/>
        <dsp:cNvSpPr/>
      </dsp:nvSpPr>
      <dsp:spPr>
        <a:xfrm>
          <a:off x="473991" y="979394"/>
          <a:ext cx="3773488" cy="641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/>
            <a:t>Mars</a:t>
          </a:r>
        </a:p>
      </dsp:txBody>
      <dsp:txXfrm>
        <a:off x="492771" y="998174"/>
        <a:ext cx="3735928" cy="603630"/>
      </dsp:txXfrm>
    </dsp:sp>
    <dsp:sp modelId="{91DB4080-EC5C-3D4B-8F27-A7C548E5BAD2}">
      <dsp:nvSpPr>
        <dsp:cNvPr id="0" name=""/>
        <dsp:cNvSpPr/>
      </dsp:nvSpPr>
      <dsp:spPr>
        <a:xfrm>
          <a:off x="473991" y="1719229"/>
          <a:ext cx="3773488" cy="641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/>
            <a:t>Uranus</a:t>
          </a:r>
        </a:p>
      </dsp:txBody>
      <dsp:txXfrm>
        <a:off x="492771" y="1738009"/>
        <a:ext cx="3735928" cy="603630"/>
      </dsp:txXfrm>
    </dsp:sp>
    <dsp:sp modelId="{82D59DAF-494F-0940-881D-FB6209606758}">
      <dsp:nvSpPr>
        <dsp:cNvPr id="0" name=""/>
        <dsp:cNvSpPr/>
      </dsp:nvSpPr>
      <dsp:spPr>
        <a:xfrm>
          <a:off x="473991" y="2459064"/>
          <a:ext cx="3773488" cy="641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/>
            <a:t>Vénus</a:t>
          </a:r>
        </a:p>
      </dsp:txBody>
      <dsp:txXfrm>
        <a:off x="492771" y="2477844"/>
        <a:ext cx="3735928" cy="6036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EB759-210F-7D46-B4F4-D68E36B8D40C}">
      <dsp:nvSpPr>
        <dsp:cNvPr id="0" name=""/>
        <dsp:cNvSpPr/>
      </dsp:nvSpPr>
      <dsp:spPr>
        <a:xfrm>
          <a:off x="0" y="0"/>
          <a:ext cx="4716861" cy="32637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prstClr val="black"/>
              </a:solidFill>
              <a:cs typeface="Arial" panose="020B0604020202020204" pitchFamily="34" charset="0"/>
            </a:rPr>
            <a:t>Je suis à 2 centaines de millions de km du soleil.</a:t>
          </a:r>
          <a:endParaRPr lang="fr-FR" sz="2800" kern="1200" dirty="0"/>
        </a:p>
      </dsp:txBody>
      <dsp:txXfrm>
        <a:off x="0" y="0"/>
        <a:ext cx="4716861" cy="979115"/>
      </dsp:txXfrm>
    </dsp:sp>
    <dsp:sp modelId="{A16FEA74-6F17-F443-A842-E6D03306F636}">
      <dsp:nvSpPr>
        <dsp:cNvPr id="0" name=""/>
        <dsp:cNvSpPr/>
      </dsp:nvSpPr>
      <dsp:spPr>
        <a:xfrm>
          <a:off x="473991" y="979394"/>
          <a:ext cx="3773488" cy="641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/>
            <a:t>Mars</a:t>
          </a:r>
        </a:p>
      </dsp:txBody>
      <dsp:txXfrm>
        <a:off x="492771" y="998174"/>
        <a:ext cx="3735928" cy="603630"/>
      </dsp:txXfrm>
    </dsp:sp>
    <dsp:sp modelId="{91DB4080-EC5C-3D4B-8F27-A7C548E5BAD2}">
      <dsp:nvSpPr>
        <dsp:cNvPr id="0" name=""/>
        <dsp:cNvSpPr/>
      </dsp:nvSpPr>
      <dsp:spPr>
        <a:xfrm>
          <a:off x="473991" y="1719229"/>
          <a:ext cx="3773488" cy="641190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300" kern="1200" dirty="0"/>
        </a:p>
      </dsp:txBody>
      <dsp:txXfrm>
        <a:off x="492771" y="1738009"/>
        <a:ext cx="3735928" cy="603630"/>
      </dsp:txXfrm>
    </dsp:sp>
    <dsp:sp modelId="{82D59DAF-494F-0940-881D-FB6209606758}">
      <dsp:nvSpPr>
        <dsp:cNvPr id="0" name=""/>
        <dsp:cNvSpPr/>
      </dsp:nvSpPr>
      <dsp:spPr>
        <a:xfrm>
          <a:off x="473991" y="2459064"/>
          <a:ext cx="3773488" cy="641190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300" kern="1200" dirty="0"/>
        </a:p>
      </dsp:txBody>
      <dsp:txXfrm>
        <a:off x="492771" y="2477844"/>
        <a:ext cx="3735928" cy="6036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EB759-210F-7D46-B4F4-D68E36B8D40C}">
      <dsp:nvSpPr>
        <dsp:cNvPr id="0" name=""/>
        <dsp:cNvSpPr/>
      </dsp:nvSpPr>
      <dsp:spPr>
        <a:xfrm>
          <a:off x="0" y="0"/>
          <a:ext cx="4716861" cy="32637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prstClr val="black"/>
              </a:solidFill>
              <a:cs typeface="Arial" panose="020B0604020202020204" pitchFamily="34" charset="0"/>
            </a:rPr>
            <a:t>Je suis entre 2 et 3 milliards de km du soleil.</a:t>
          </a:r>
          <a:endParaRPr lang="fr-FR" sz="2800" kern="1200" dirty="0"/>
        </a:p>
      </dsp:txBody>
      <dsp:txXfrm>
        <a:off x="0" y="0"/>
        <a:ext cx="4716861" cy="979115"/>
      </dsp:txXfrm>
    </dsp:sp>
    <dsp:sp modelId="{A16FEA74-6F17-F443-A842-E6D03306F636}">
      <dsp:nvSpPr>
        <dsp:cNvPr id="0" name=""/>
        <dsp:cNvSpPr/>
      </dsp:nvSpPr>
      <dsp:spPr>
        <a:xfrm>
          <a:off x="473991" y="979394"/>
          <a:ext cx="3773488" cy="641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/>
            <a:t>Neptune</a:t>
          </a:r>
        </a:p>
      </dsp:txBody>
      <dsp:txXfrm>
        <a:off x="492771" y="998174"/>
        <a:ext cx="3735928" cy="603630"/>
      </dsp:txXfrm>
    </dsp:sp>
    <dsp:sp modelId="{91DB4080-EC5C-3D4B-8F27-A7C548E5BAD2}">
      <dsp:nvSpPr>
        <dsp:cNvPr id="0" name=""/>
        <dsp:cNvSpPr/>
      </dsp:nvSpPr>
      <dsp:spPr>
        <a:xfrm>
          <a:off x="473991" y="1719229"/>
          <a:ext cx="3773488" cy="641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/>
            <a:t>Saturne</a:t>
          </a:r>
        </a:p>
      </dsp:txBody>
      <dsp:txXfrm>
        <a:off x="492771" y="1738009"/>
        <a:ext cx="3735928" cy="603630"/>
      </dsp:txXfrm>
    </dsp:sp>
    <dsp:sp modelId="{82D59DAF-494F-0940-881D-FB6209606758}">
      <dsp:nvSpPr>
        <dsp:cNvPr id="0" name=""/>
        <dsp:cNvSpPr/>
      </dsp:nvSpPr>
      <dsp:spPr>
        <a:xfrm>
          <a:off x="473991" y="2459064"/>
          <a:ext cx="3773488" cy="641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/>
            <a:t>Uranus</a:t>
          </a:r>
        </a:p>
      </dsp:txBody>
      <dsp:txXfrm>
        <a:off x="492771" y="2477844"/>
        <a:ext cx="3735928" cy="6036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EB759-210F-7D46-B4F4-D68E36B8D40C}">
      <dsp:nvSpPr>
        <dsp:cNvPr id="0" name=""/>
        <dsp:cNvSpPr/>
      </dsp:nvSpPr>
      <dsp:spPr>
        <a:xfrm>
          <a:off x="0" y="0"/>
          <a:ext cx="4716861" cy="32637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prstClr val="black"/>
              </a:solidFill>
              <a:cs typeface="Arial" panose="020B0604020202020204" pitchFamily="34" charset="0"/>
            </a:rPr>
            <a:t>Je suis entre 2 et 3 milliards de km du soleil.</a:t>
          </a:r>
          <a:endParaRPr lang="fr-FR" sz="2800" kern="1200" dirty="0"/>
        </a:p>
      </dsp:txBody>
      <dsp:txXfrm>
        <a:off x="0" y="0"/>
        <a:ext cx="4716861" cy="979115"/>
      </dsp:txXfrm>
    </dsp:sp>
    <dsp:sp modelId="{A16FEA74-6F17-F443-A842-E6D03306F636}">
      <dsp:nvSpPr>
        <dsp:cNvPr id="0" name=""/>
        <dsp:cNvSpPr/>
      </dsp:nvSpPr>
      <dsp:spPr>
        <a:xfrm>
          <a:off x="473991" y="979394"/>
          <a:ext cx="3773488" cy="641190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300" kern="1200" dirty="0"/>
        </a:p>
      </dsp:txBody>
      <dsp:txXfrm>
        <a:off x="492771" y="998174"/>
        <a:ext cx="3735928" cy="603630"/>
      </dsp:txXfrm>
    </dsp:sp>
    <dsp:sp modelId="{91DB4080-EC5C-3D4B-8F27-A7C548E5BAD2}">
      <dsp:nvSpPr>
        <dsp:cNvPr id="0" name=""/>
        <dsp:cNvSpPr/>
      </dsp:nvSpPr>
      <dsp:spPr>
        <a:xfrm>
          <a:off x="473991" y="1719229"/>
          <a:ext cx="3773488" cy="641190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300" kern="1200" dirty="0"/>
        </a:p>
      </dsp:txBody>
      <dsp:txXfrm>
        <a:off x="492771" y="1738009"/>
        <a:ext cx="3735928" cy="603630"/>
      </dsp:txXfrm>
    </dsp:sp>
    <dsp:sp modelId="{82D59DAF-494F-0940-881D-FB6209606758}">
      <dsp:nvSpPr>
        <dsp:cNvPr id="0" name=""/>
        <dsp:cNvSpPr/>
      </dsp:nvSpPr>
      <dsp:spPr>
        <a:xfrm>
          <a:off x="473991" y="2459064"/>
          <a:ext cx="3773488" cy="6411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/>
            <a:t>Uranus</a:t>
          </a:r>
        </a:p>
      </dsp:txBody>
      <dsp:txXfrm>
        <a:off x="492771" y="2477844"/>
        <a:ext cx="3735928" cy="603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35E0D-C1A7-E44B-8449-24CEDFDBDC38}" type="datetimeFigureOut">
              <a:rPr lang="fr-FR" smtClean="0"/>
              <a:t>19/05/2020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E6BC0-E079-514B-9CF8-A69BDCFDAD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545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4240" cy="26997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Partage </a:t>
            </a:r>
            <a:r>
              <a:rPr lang="fr-FR" sz="20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équitable</a:t>
            </a:r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- autant chacun</a:t>
            </a:r>
          </a:p>
        </p:txBody>
      </p:sp>
      <p:sp>
        <p:nvSpPr>
          <p:cNvPr id="852" name="CustomShape 2"/>
          <p:cNvSpPr/>
          <p:nvPr/>
        </p:nvSpPr>
        <p:spPr>
          <a:xfrm>
            <a:off x="5179680" y="6514020"/>
            <a:ext cx="3961440" cy="34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8F9976A-F086-42B8-AB2A-4EF983069F67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</a:t>
            </a:fld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402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4240" cy="26997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Partage </a:t>
            </a:r>
            <a:r>
              <a:rPr lang="fr-FR" sz="20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équitable</a:t>
            </a:r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- autant chacun</a:t>
            </a:r>
          </a:p>
        </p:txBody>
      </p:sp>
      <p:sp>
        <p:nvSpPr>
          <p:cNvPr id="852" name="CustomShape 2"/>
          <p:cNvSpPr/>
          <p:nvPr/>
        </p:nvSpPr>
        <p:spPr>
          <a:xfrm>
            <a:off x="5179680" y="6514020"/>
            <a:ext cx="3961440" cy="34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8F9976A-F086-42B8-AB2A-4EF983069F67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</a:t>
            </a:fld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583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4240" cy="26997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Partage </a:t>
            </a:r>
            <a:r>
              <a:rPr lang="fr-FR" sz="20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équitable</a:t>
            </a:r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- autant chacun</a:t>
            </a:r>
          </a:p>
        </p:txBody>
      </p:sp>
      <p:sp>
        <p:nvSpPr>
          <p:cNvPr id="852" name="CustomShape 2"/>
          <p:cNvSpPr/>
          <p:nvPr/>
        </p:nvSpPr>
        <p:spPr>
          <a:xfrm>
            <a:off x="5179680" y="6514020"/>
            <a:ext cx="3961440" cy="34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8F9976A-F086-42B8-AB2A-4EF983069F67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8</a:t>
            </a:fld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107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4240" cy="26997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Partage </a:t>
            </a:r>
            <a:r>
              <a:rPr lang="fr-FR" sz="20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équitable</a:t>
            </a:r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- autant chacun</a:t>
            </a:r>
          </a:p>
        </p:txBody>
      </p:sp>
      <p:sp>
        <p:nvSpPr>
          <p:cNvPr id="852" name="CustomShape 2"/>
          <p:cNvSpPr/>
          <p:nvPr/>
        </p:nvSpPr>
        <p:spPr>
          <a:xfrm>
            <a:off x="5179680" y="6514020"/>
            <a:ext cx="3961440" cy="34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8F9976A-F086-42B8-AB2A-4EF983069F67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9</a:t>
            </a:fld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83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4240" cy="26997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Partage </a:t>
            </a:r>
            <a:r>
              <a:rPr lang="fr-FR" sz="20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équitable</a:t>
            </a:r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- autant chacun</a:t>
            </a:r>
          </a:p>
        </p:txBody>
      </p:sp>
      <p:sp>
        <p:nvSpPr>
          <p:cNvPr id="852" name="CustomShape 2"/>
          <p:cNvSpPr/>
          <p:nvPr/>
        </p:nvSpPr>
        <p:spPr>
          <a:xfrm>
            <a:off x="5179680" y="6514020"/>
            <a:ext cx="3961440" cy="34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8F9976A-F086-42B8-AB2A-4EF983069F67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</a:t>
            </a:fld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988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4240" cy="26997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Partage </a:t>
            </a:r>
            <a:r>
              <a:rPr lang="fr-FR" sz="20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équitable</a:t>
            </a:r>
            <a:r>
              <a:rPr lang="fr-F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- autant chacun</a:t>
            </a:r>
          </a:p>
        </p:txBody>
      </p:sp>
      <p:sp>
        <p:nvSpPr>
          <p:cNvPr id="852" name="CustomShape 2"/>
          <p:cNvSpPr/>
          <p:nvPr/>
        </p:nvSpPr>
        <p:spPr>
          <a:xfrm>
            <a:off x="5179680" y="6514020"/>
            <a:ext cx="3961440" cy="34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8F9976A-F086-42B8-AB2A-4EF983069F67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</a:t>
            </a:fld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557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E886828-974D-CC44-9701-9B0B96725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597910AF-A1D6-464F-8903-AE84B836C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A30EF0A7-3EF0-9F43-AA96-0FACE3CF9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19/05/2020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92153B84-23ED-3947-BFB1-CE7873B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072F03A1-21DD-B54F-B293-5F304AED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217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B2DDD2B-9340-8346-A42C-80B3A3D4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E1730D49-3E94-9346-BE0B-DC5B2F4DB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085D2CB2-C75E-684D-9D4B-1ED7F644A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19/05/2020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FAF009A-6411-314F-93A3-838EC659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C41D3C80-43B6-374A-BB98-0DCFE713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79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484AFBA3-15D8-3A43-BA9A-58172CE22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5EEC34B7-FFC1-EF49-AF53-3B2664C0A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0A3954BD-3F39-A241-96AE-51FF386D2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19/05/2020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91470936-71C8-D443-B3BF-A2BBBA391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919B9EE2-DBB7-4841-9821-6A34C2F8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583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7973" y="365040"/>
            <a:ext cx="1051495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733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837973" y="1825560"/>
            <a:ext cx="1051495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A4ED06E-8608-9C42-A769-F293E802C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C7218B6D-D59D-1F43-B822-7703FA094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A9D5BA73-291A-F04A-B83A-31820816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19/05/2020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D18ED678-351F-C140-88FA-90BACA80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FE2923DA-81EE-CE4B-89D4-CD653839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63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1674C73-3A73-8B47-8C25-D05D8D0E2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47EC18DB-8360-F942-BC1D-5748C469E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41B65A99-2C25-C94E-AE5D-849A70FE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19/05/2020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03B25D75-A2B3-BA49-B5DE-389A2D85D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96EE6DFE-283A-E641-8928-661ECFA10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20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15C0DB1-F4B5-D947-BD8E-73313EF2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11734F6B-B095-1D49-8A82-8263D3A408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ED1496B5-BEBA-8147-8251-DD1634A2D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1A10D572-47F1-3D48-AB29-B9379E6F6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19/05/2020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0BCA4C3E-E216-0C41-BB8D-6946944F4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C5CAF5CA-F86F-D64F-838F-9487F0680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5373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36C5343-FA70-A94B-8E92-D377FCD23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2F9E439B-D43B-0F4E-9F1F-70BC0CF02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86187C67-C4C1-9640-8668-A1E1FEE01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23F083E0-34AA-8048-B40C-1EC268ABF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02EB4043-61E9-F940-B16A-953AA663F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9CA33FB5-4D0B-794E-ADA7-748CB36CA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19/05/2020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90199A0B-9FAC-964F-A9DA-D80AD830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B395D3F5-06A4-3941-96F9-1621A2F8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75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8A7DDEA-656B-044A-82E7-168D326CA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766B2B12-8846-1C42-BBFB-C7356EFF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19/05/2020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B88F1411-6900-E24E-AF44-9BFDD8426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7C2BD963-C93C-7749-9689-D257AFE86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61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890F82E5-9F45-9D4B-8270-7A0FA4C8F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19/05/2020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3C3AC3F6-0741-C341-B9F4-3E4ABC76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AA60558F-666C-9D4F-812D-56707F22A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044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9C8DE9C-D568-0E4B-8AC6-2E37783FC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5DD9F506-5D7A-F348-893F-FA405140F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27981735-C2FE-1940-897B-4CD92ACCE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D674A5B2-C0AF-8441-8C1C-0786CE6FB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19/05/2020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EA709442-37B9-B840-B04A-B6DDDA942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E8F6ED76-60DC-8342-A129-2AD262946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02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96B8512-1E28-7646-8829-EB1F9A70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="" xmlns:a16="http://schemas.microsoft.com/office/drawing/2014/main" id="{FC2611EB-7042-8640-A9CF-1A9F2CD8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2E20FEA3-F1BF-394D-8584-2B39448CD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763D867F-86A6-4644-8C64-B16A54CBB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19/05/2020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FDAB8423-0B71-B64A-84C6-DE23F3AC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BE0AE5F9-5A20-064E-AD3B-FB2BD5FC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571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9739A79B-4E36-A245-B118-3630B6E58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60AF001C-3812-9D4B-B82C-2D168533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637DA02A-9B9D-704A-81AE-E5EA9F594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95143-FFF9-7B42-B7AA-4B53DE0A4B38}" type="datetimeFigureOut">
              <a:rPr lang="fr-FR" smtClean="0"/>
              <a:t>19/05/2020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7F3EB28-FF77-F147-A8C2-8D5FE981B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1B197D5B-1872-5F4B-B082-29ECACF3D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06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101" Type="http://schemas.openxmlformats.org/officeDocument/2006/relationships/image" Target="../media/image15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838658" y="365439"/>
            <a:ext cx="10513222" cy="13246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5" tIns="44989" rIns="89975" bIns="44989" anchor="ctr"/>
          <a:lstStyle/>
          <a:p>
            <a:pPr>
              <a:lnSpc>
                <a:spcPct val="90000"/>
              </a:lnSpc>
            </a:pPr>
            <a:r>
              <a:rPr lang="fr-FR" sz="4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Mercredi 27 mai SEANCE 2 CM2</a:t>
            </a:r>
            <a:endParaRPr lang="fr-FR" sz="4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701531" y="1524128"/>
            <a:ext cx="10711170" cy="495151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560">
            <a:solidFill>
              <a:schemeClr val="accent2">
                <a:lumMod val="7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11605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>
            <a:extLst>
              <a:ext uri="{FF2B5EF4-FFF2-40B4-BE49-F238E27FC236}">
                <a16:creationId xmlns:a16="http://schemas.microsoft.com/office/drawing/2014/main" xmlns="" id="{E93F1DE0-E2F3-9347-A360-A34F1FD48100}"/>
              </a:ext>
            </a:extLst>
          </p:cNvPr>
          <p:cNvSpPr/>
          <p:nvPr/>
        </p:nvSpPr>
        <p:spPr>
          <a:xfrm>
            <a:off x="4671677" y="873901"/>
            <a:ext cx="3080078" cy="1187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Titre 1">
            <a:extLst>
              <a:ext uri="{FF2B5EF4-FFF2-40B4-BE49-F238E27FC236}">
                <a16:creationId xmlns:a16="http://schemas.microsoft.com/office/drawing/2014/main" xmlns="" id="{F8B80FE2-63EE-4C47-9B69-0A836E430C3C}"/>
              </a:ext>
            </a:extLst>
          </p:cNvPr>
          <p:cNvSpPr txBox="1">
            <a:spLocks/>
          </p:cNvSpPr>
          <p:nvPr/>
        </p:nvSpPr>
        <p:spPr>
          <a:xfrm>
            <a:off x="3838245" y="488306"/>
            <a:ext cx="5264812" cy="8028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Je divise par 3 ou par 9</a:t>
            </a:r>
            <a:endParaRPr lang="fr-FR" b="1" dirty="0"/>
          </a:p>
        </p:txBody>
      </p:sp>
      <p:sp>
        <p:nvSpPr>
          <p:cNvPr id="62" name="Espace réservé du contenu 4">
            <a:extLst>
              <a:ext uri="{FF2B5EF4-FFF2-40B4-BE49-F238E27FC236}">
                <a16:creationId xmlns:a16="http://schemas.microsoft.com/office/drawing/2014/main" xmlns="" id="{CC103755-3393-1540-9CCC-37BA932C83E4}"/>
              </a:ext>
            </a:extLst>
          </p:cNvPr>
          <p:cNvSpPr txBox="1">
            <a:spLocks/>
          </p:cNvSpPr>
          <p:nvPr/>
        </p:nvSpPr>
        <p:spPr>
          <a:xfrm>
            <a:off x="1192928" y="1783212"/>
            <a:ext cx="4426540" cy="2125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dirty="0"/>
              <a:t>Calcule  927 : 9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xmlns="" id="{E902F627-4CEC-234E-A754-4035BB2B0E4A}"/>
              </a:ext>
            </a:extLst>
          </p:cNvPr>
          <p:cNvSpPr txBox="1"/>
          <p:nvPr/>
        </p:nvSpPr>
        <p:spPr>
          <a:xfrm>
            <a:off x="2922700" y="2818310"/>
            <a:ext cx="1748976" cy="73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200" b="1" dirty="0">
                <a:solidFill>
                  <a:schemeClr val="accent2">
                    <a:lumMod val="50000"/>
                  </a:schemeClr>
                </a:solidFill>
              </a:rPr>
              <a:t>103</a:t>
            </a:r>
          </a:p>
        </p:txBody>
      </p:sp>
    </p:spTree>
    <p:extLst>
      <p:ext uri="{BB962C8B-B14F-4D97-AF65-F5344CB8AC3E}">
        <p14:creationId xmlns:p14="http://schemas.microsoft.com/office/powerpoint/2010/main" val="1631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build="p" animBg="1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>
            <a:extLst>
              <a:ext uri="{FF2B5EF4-FFF2-40B4-BE49-F238E27FC236}">
                <a16:creationId xmlns:a16="http://schemas.microsoft.com/office/drawing/2014/main" xmlns="" id="{E93F1DE0-E2F3-9347-A360-A34F1FD48100}"/>
              </a:ext>
            </a:extLst>
          </p:cNvPr>
          <p:cNvSpPr/>
          <p:nvPr/>
        </p:nvSpPr>
        <p:spPr>
          <a:xfrm>
            <a:off x="4671677" y="873901"/>
            <a:ext cx="3080078" cy="1187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Titre 1">
            <a:extLst>
              <a:ext uri="{FF2B5EF4-FFF2-40B4-BE49-F238E27FC236}">
                <a16:creationId xmlns:a16="http://schemas.microsoft.com/office/drawing/2014/main" xmlns="" id="{F8B80FE2-63EE-4C47-9B69-0A836E430C3C}"/>
              </a:ext>
            </a:extLst>
          </p:cNvPr>
          <p:cNvSpPr txBox="1">
            <a:spLocks/>
          </p:cNvSpPr>
          <p:nvPr/>
        </p:nvSpPr>
        <p:spPr>
          <a:xfrm>
            <a:off x="3838245" y="488306"/>
            <a:ext cx="5264812" cy="8028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Je divise par 3 ou par 9</a:t>
            </a:r>
            <a:endParaRPr lang="fr-FR" b="1" dirty="0"/>
          </a:p>
        </p:txBody>
      </p:sp>
      <p:sp>
        <p:nvSpPr>
          <p:cNvPr id="62" name="Espace réservé du contenu 4">
            <a:extLst>
              <a:ext uri="{FF2B5EF4-FFF2-40B4-BE49-F238E27FC236}">
                <a16:creationId xmlns:a16="http://schemas.microsoft.com/office/drawing/2014/main" xmlns="" id="{CC103755-3393-1540-9CCC-37BA932C83E4}"/>
              </a:ext>
            </a:extLst>
          </p:cNvPr>
          <p:cNvSpPr txBox="1">
            <a:spLocks/>
          </p:cNvSpPr>
          <p:nvPr/>
        </p:nvSpPr>
        <p:spPr>
          <a:xfrm>
            <a:off x="1192928" y="1783212"/>
            <a:ext cx="4426540" cy="2125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dirty="0"/>
              <a:t>Calcule  459 : 9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xmlns="" id="{E902F627-4CEC-234E-A754-4035BB2B0E4A}"/>
              </a:ext>
            </a:extLst>
          </p:cNvPr>
          <p:cNvSpPr txBox="1"/>
          <p:nvPr/>
        </p:nvSpPr>
        <p:spPr>
          <a:xfrm>
            <a:off x="2922700" y="2818310"/>
            <a:ext cx="1748976" cy="73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200" b="1" dirty="0">
                <a:solidFill>
                  <a:schemeClr val="accent2">
                    <a:lumMod val="50000"/>
                  </a:schemeClr>
                </a:solidFill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368075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build="p" animBg="1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598" y="1122965"/>
            <a:ext cx="9446141" cy="2386978"/>
          </a:xfrm>
        </p:spPr>
        <p:txBody>
          <a:bodyPr>
            <a:normAutofit/>
          </a:bodyPr>
          <a:lstStyle/>
          <a:p>
            <a:r>
              <a:rPr lang="fr-FR" sz="7998" dirty="0">
                <a:solidFill>
                  <a:srgbClr val="7030A0"/>
                </a:solidFill>
                <a:latin typeface="Comic Sans MS" panose="030F0702030302020204" pitchFamily="66" charset="0"/>
              </a:rPr>
              <a:t>Nombres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77934" y="3601994"/>
            <a:ext cx="9571813" cy="165533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fr-FR" sz="5998" dirty="0"/>
              <a:t>Les grands nombres</a:t>
            </a:r>
          </a:p>
        </p:txBody>
      </p:sp>
    </p:spTree>
    <p:extLst>
      <p:ext uri="{BB962C8B-B14F-4D97-AF65-F5344CB8AC3E}">
        <p14:creationId xmlns:p14="http://schemas.microsoft.com/office/powerpoint/2010/main" val="384325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01575" y="1206789"/>
            <a:ext cx="1125610" cy="523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1 pixel</a:t>
            </a:r>
          </a:p>
        </p:txBody>
      </p:sp>
      <p:sp>
        <p:nvSpPr>
          <p:cNvPr id="4" name="Ellipse 3"/>
          <p:cNvSpPr/>
          <p:nvPr/>
        </p:nvSpPr>
        <p:spPr>
          <a:xfrm>
            <a:off x="4006328" y="1048059"/>
            <a:ext cx="825393" cy="876186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4424994" y="1459442"/>
            <a:ext cx="3600" cy="3600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28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F9B2033-F9D8-B746-821C-C29FA32D3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6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BC85ACF-668E-7744-81C2-FD83BB496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2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C621907B-564A-B14A-AFA2-596DF87719C7}"/>
              </a:ext>
            </a:extLst>
          </p:cNvPr>
          <p:cNvSpPr txBox="1">
            <a:spLocks/>
          </p:cNvSpPr>
          <p:nvPr/>
        </p:nvSpPr>
        <p:spPr>
          <a:xfrm>
            <a:off x="333104" y="284565"/>
            <a:ext cx="2395809" cy="10727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="1" dirty="0">
                <a:solidFill>
                  <a:schemeClr val="bg1"/>
                </a:solidFill>
              </a:rPr>
              <a:t>x 2</a:t>
            </a:r>
          </a:p>
        </p:txBody>
      </p:sp>
    </p:spTree>
    <p:extLst>
      <p:ext uri="{BB962C8B-B14F-4D97-AF65-F5344CB8AC3E}">
        <p14:creationId xmlns:p14="http://schemas.microsoft.com/office/powerpoint/2010/main" val="417553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1E292DD-D87A-3249-AD1D-762D20575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4"/>
          <a:stretch/>
        </p:blipFill>
        <p:spPr>
          <a:xfrm>
            <a:off x="-133745" y="0"/>
            <a:ext cx="12325745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C621907B-564A-B14A-AFA2-596DF87719C7}"/>
              </a:ext>
            </a:extLst>
          </p:cNvPr>
          <p:cNvSpPr txBox="1">
            <a:spLocks/>
          </p:cNvSpPr>
          <p:nvPr/>
        </p:nvSpPr>
        <p:spPr>
          <a:xfrm>
            <a:off x="333104" y="284565"/>
            <a:ext cx="1609995" cy="14727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="1" dirty="0">
                <a:solidFill>
                  <a:schemeClr val="bg1"/>
                </a:solidFill>
              </a:rPr>
              <a:t>x 4</a:t>
            </a:r>
          </a:p>
        </p:txBody>
      </p:sp>
    </p:spTree>
    <p:extLst>
      <p:ext uri="{BB962C8B-B14F-4D97-AF65-F5344CB8AC3E}">
        <p14:creationId xmlns:p14="http://schemas.microsoft.com/office/powerpoint/2010/main" val="296372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FBF7411-B503-7A43-BC29-0ACB260F3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4"/>
          <a:stretch/>
        </p:blipFill>
        <p:spPr>
          <a:xfrm>
            <a:off x="-105880" y="0"/>
            <a:ext cx="12297880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D0CBAC35-A541-8C4B-87DF-96A9FB0AECDE}"/>
              </a:ext>
            </a:extLst>
          </p:cNvPr>
          <p:cNvSpPr txBox="1">
            <a:spLocks/>
          </p:cNvSpPr>
          <p:nvPr/>
        </p:nvSpPr>
        <p:spPr>
          <a:xfrm>
            <a:off x="333105" y="284566"/>
            <a:ext cx="1538558" cy="137278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="1" dirty="0">
                <a:solidFill>
                  <a:schemeClr val="bg1"/>
                </a:solidFill>
              </a:rPr>
              <a:t>x 8</a:t>
            </a:r>
          </a:p>
        </p:txBody>
      </p:sp>
    </p:spTree>
    <p:extLst>
      <p:ext uri="{BB962C8B-B14F-4D97-AF65-F5344CB8AC3E}">
        <p14:creationId xmlns:p14="http://schemas.microsoft.com/office/powerpoint/2010/main" val="373816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05A5DF2-390D-A54E-9178-9C293EDF6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3" r="1"/>
          <a:stretch/>
        </p:blipFill>
        <p:spPr>
          <a:xfrm>
            <a:off x="1" y="0"/>
            <a:ext cx="12191998" cy="6888753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D0CBAC35-A541-8C4B-87DF-96A9FB0AECDE}"/>
              </a:ext>
            </a:extLst>
          </p:cNvPr>
          <p:cNvSpPr txBox="1">
            <a:spLocks/>
          </p:cNvSpPr>
          <p:nvPr/>
        </p:nvSpPr>
        <p:spPr>
          <a:xfrm>
            <a:off x="333104" y="284565"/>
            <a:ext cx="2267221" cy="10727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="1" dirty="0">
                <a:solidFill>
                  <a:schemeClr val="bg1"/>
                </a:solidFill>
              </a:rPr>
              <a:t>x 16</a:t>
            </a:r>
          </a:p>
        </p:txBody>
      </p:sp>
    </p:spTree>
    <p:extLst>
      <p:ext uri="{BB962C8B-B14F-4D97-AF65-F5344CB8AC3E}">
        <p14:creationId xmlns:p14="http://schemas.microsoft.com/office/powerpoint/2010/main" val="325506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48230" y="1206789"/>
            <a:ext cx="1125610" cy="523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1 pixel</a:t>
            </a:r>
          </a:p>
        </p:txBody>
      </p:sp>
      <p:sp>
        <p:nvSpPr>
          <p:cNvPr id="4" name="Ellipse 3"/>
          <p:cNvSpPr/>
          <p:nvPr/>
        </p:nvSpPr>
        <p:spPr>
          <a:xfrm>
            <a:off x="2852983" y="1048059"/>
            <a:ext cx="825393" cy="876186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3271649" y="1459442"/>
            <a:ext cx="3600" cy="3600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63054" y="2235355"/>
            <a:ext cx="1896554" cy="523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1 000 pixels</a:t>
            </a:r>
          </a:p>
        </p:txBody>
      </p:sp>
      <p:sp>
        <p:nvSpPr>
          <p:cNvPr id="6" name="Rectangle 5"/>
          <p:cNvSpPr/>
          <p:nvPr/>
        </p:nvSpPr>
        <p:spPr>
          <a:xfrm>
            <a:off x="2948221" y="2476624"/>
            <a:ext cx="108000" cy="9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47496" y="3279139"/>
            <a:ext cx="2261991" cy="523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100 000 pixels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34025" y="3109704"/>
            <a:ext cx="1087200" cy="90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7282C9B-CC90-4733-AFBA-1E608245256D}"/>
              </a:ext>
            </a:extLst>
          </p:cNvPr>
          <p:cNvSpPr txBox="1"/>
          <p:nvPr/>
        </p:nvSpPr>
        <p:spPr>
          <a:xfrm>
            <a:off x="204493" y="4722460"/>
            <a:ext cx="2526453" cy="523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1 000 000 pixels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7BD7D9F-2EE7-41A0-B1CE-23416DE2A10A}"/>
              </a:ext>
            </a:extLst>
          </p:cNvPr>
          <p:cNvSpPr/>
          <p:nvPr/>
        </p:nvSpPr>
        <p:spPr>
          <a:xfrm>
            <a:off x="2934025" y="4418552"/>
            <a:ext cx="8998828" cy="1087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23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10" grpId="0"/>
      <p:bldP spid="11" grpId="0" animBg="1"/>
      <p:bldP spid="9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7999" dirty="0">
                <a:solidFill>
                  <a:srgbClr val="7030A0"/>
                </a:solidFill>
                <a:latin typeface="Comic Sans MS" panose="030F0702030302020204" pitchFamily="66" charset="0"/>
              </a:rPr>
              <a:t>Calcul mental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77305" y="3602016"/>
            <a:ext cx="9573059" cy="165554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4800" dirty="0"/>
              <a:t>Diviser par 3 et 9</a:t>
            </a:r>
          </a:p>
        </p:txBody>
      </p:sp>
    </p:spTree>
    <p:extLst>
      <p:ext uri="{BB962C8B-B14F-4D97-AF65-F5344CB8AC3E}">
        <p14:creationId xmlns:p14="http://schemas.microsoft.com/office/powerpoint/2010/main" val="69853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66663" y="2248054"/>
            <a:ext cx="84342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Pour obtenir 1 000 000 000 de pixels,</a:t>
            </a:r>
          </a:p>
          <a:p>
            <a:r>
              <a:rPr lang="fr-FR" sz="4000" dirty="0">
                <a:solidFill>
                  <a:schemeClr val="bg1"/>
                </a:solidFill>
              </a:rPr>
              <a:t>il faudrait parcourir plus de 120 écrans</a:t>
            </a:r>
          </a:p>
          <a:p>
            <a:r>
              <a:rPr lang="fr-FR" sz="4000" dirty="0">
                <a:solidFill>
                  <a:schemeClr val="bg1"/>
                </a:solidFill>
              </a:rPr>
              <a:t>comme celui-ci.</a:t>
            </a:r>
          </a:p>
        </p:txBody>
      </p:sp>
    </p:spTree>
    <p:extLst>
      <p:ext uri="{BB962C8B-B14F-4D97-AF65-F5344CB8AC3E}">
        <p14:creationId xmlns:p14="http://schemas.microsoft.com/office/powerpoint/2010/main" val="268418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1">
            <a:extLst>
              <a:ext uri="{FF2B5EF4-FFF2-40B4-BE49-F238E27FC236}">
                <a16:creationId xmlns:a16="http://schemas.microsoft.com/office/drawing/2014/main" xmlns="" id="{44A5A398-F952-A540-99BE-F3C980C03F52}"/>
              </a:ext>
            </a:extLst>
          </p:cNvPr>
          <p:cNvSpPr txBox="1">
            <a:spLocks/>
          </p:cNvSpPr>
          <p:nvPr/>
        </p:nvSpPr>
        <p:spPr>
          <a:xfrm>
            <a:off x="6625417" y="486044"/>
            <a:ext cx="4708160" cy="8029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chemeClr val="accent5">
                    <a:lumMod val="75000"/>
                  </a:schemeClr>
                </a:solidFill>
              </a:rPr>
              <a:t>Le système solaire</a:t>
            </a:r>
            <a:endParaRPr lang="fr-FR" sz="4000" b="1" dirty="0"/>
          </a:p>
        </p:txBody>
      </p:sp>
      <p:graphicFrame>
        <p:nvGraphicFramePr>
          <p:cNvPr id="16" name="Diagramme 15">
            <a:extLst>
              <a:ext uri="{FF2B5EF4-FFF2-40B4-BE49-F238E27FC236}">
                <a16:creationId xmlns:a16="http://schemas.microsoft.com/office/drawing/2014/main" xmlns="" id="{7A1BBE15-3812-AE44-89E1-4DFD56E14D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9441836"/>
              </p:ext>
            </p:extLst>
          </p:nvPr>
        </p:nvGraphicFramePr>
        <p:xfrm>
          <a:off x="704967" y="2563317"/>
          <a:ext cx="4721472" cy="3263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B5AAC82-D05E-3546-9B39-34540EB19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4" y="0"/>
            <a:ext cx="5542526" cy="1613647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xmlns="" id="{F88A7E00-BF36-E546-ADAF-B82E5319E1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578008"/>
              </p:ext>
            </p:extLst>
          </p:nvPr>
        </p:nvGraphicFramePr>
        <p:xfrm>
          <a:off x="6307410" y="1332987"/>
          <a:ext cx="5026167" cy="4785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20047">
                  <a:extLst>
                    <a:ext uri="{9D8B030D-6E8A-4147-A177-3AD203B41FA5}">
                      <a16:colId xmlns:a16="http://schemas.microsoft.com/office/drawing/2014/main" xmlns="" val="4288474180"/>
                    </a:ext>
                  </a:extLst>
                </a:gridCol>
                <a:gridCol w="3006120">
                  <a:extLst>
                    <a:ext uri="{9D8B030D-6E8A-4147-A177-3AD203B41FA5}">
                      <a16:colId xmlns:a16="http://schemas.microsoft.com/office/drawing/2014/main" xmlns="" val="12221485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Planètes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Distance au soleil (km)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6541144"/>
                  </a:ext>
                </a:extLst>
              </a:tr>
              <a:tr h="426443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Jupiter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778 412 027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6967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Mars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227 936 637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2159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Mercure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57 909 176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8372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600" dirty="0"/>
                        <a:t>Neptune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4 503 443 661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4110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Saturne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1 429 394 069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354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Terre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149 597 887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7066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Uranus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2 870 658 186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5716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Vénus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108 208 930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217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26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1">
            <a:extLst>
              <a:ext uri="{FF2B5EF4-FFF2-40B4-BE49-F238E27FC236}">
                <a16:creationId xmlns:a16="http://schemas.microsoft.com/office/drawing/2014/main" xmlns="" id="{44A5A398-F952-A540-99BE-F3C980C03F52}"/>
              </a:ext>
            </a:extLst>
          </p:cNvPr>
          <p:cNvSpPr txBox="1">
            <a:spLocks/>
          </p:cNvSpPr>
          <p:nvPr/>
        </p:nvSpPr>
        <p:spPr>
          <a:xfrm>
            <a:off x="6625417" y="486044"/>
            <a:ext cx="4708160" cy="8029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chemeClr val="accent5">
                    <a:lumMod val="75000"/>
                  </a:schemeClr>
                </a:solidFill>
              </a:rPr>
              <a:t>Le système solaire</a:t>
            </a:r>
            <a:endParaRPr lang="fr-FR" sz="4000" b="1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xmlns="" id="{A1D39806-7164-9E44-B9C5-7F346EE32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491048"/>
              </p:ext>
            </p:extLst>
          </p:nvPr>
        </p:nvGraphicFramePr>
        <p:xfrm>
          <a:off x="6307410" y="1332987"/>
          <a:ext cx="5026167" cy="4785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20047">
                  <a:extLst>
                    <a:ext uri="{9D8B030D-6E8A-4147-A177-3AD203B41FA5}">
                      <a16:colId xmlns:a16="http://schemas.microsoft.com/office/drawing/2014/main" xmlns="" val="4288474180"/>
                    </a:ext>
                  </a:extLst>
                </a:gridCol>
                <a:gridCol w="3006120">
                  <a:extLst>
                    <a:ext uri="{9D8B030D-6E8A-4147-A177-3AD203B41FA5}">
                      <a16:colId xmlns:a16="http://schemas.microsoft.com/office/drawing/2014/main" xmlns="" val="12221485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Planètes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Distance au soleil (km)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6541144"/>
                  </a:ext>
                </a:extLst>
              </a:tr>
              <a:tr h="426443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Jupiter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778 412 027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6967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Mars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227 936 637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2159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Mercure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57 909 176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8372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600" dirty="0"/>
                        <a:t>Neptune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4 503 443 661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4110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Saturne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1 429 394 069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354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Terre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149 597 887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7066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Uranus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2 870 658 186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5716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Vénus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108 208 930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2177401"/>
                  </a:ext>
                </a:extLst>
              </a:tr>
            </a:tbl>
          </a:graphicData>
        </a:graphic>
      </p:graphicFrame>
      <p:graphicFrame>
        <p:nvGraphicFramePr>
          <p:cNvPr id="16" name="Diagramme 15">
            <a:extLst>
              <a:ext uri="{FF2B5EF4-FFF2-40B4-BE49-F238E27FC236}">
                <a16:creationId xmlns:a16="http://schemas.microsoft.com/office/drawing/2014/main" xmlns="" id="{7A1BBE15-3812-AE44-89E1-4DFD56E14D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3090509"/>
              </p:ext>
            </p:extLst>
          </p:nvPr>
        </p:nvGraphicFramePr>
        <p:xfrm>
          <a:off x="704967" y="2563317"/>
          <a:ext cx="4721472" cy="3263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B5AAC82-D05E-3546-9B39-34540EB19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4" y="0"/>
            <a:ext cx="5542526" cy="16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9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1">
            <a:extLst>
              <a:ext uri="{FF2B5EF4-FFF2-40B4-BE49-F238E27FC236}">
                <a16:creationId xmlns:a16="http://schemas.microsoft.com/office/drawing/2014/main" xmlns="" id="{44A5A398-F952-A540-99BE-F3C980C03F52}"/>
              </a:ext>
            </a:extLst>
          </p:cNvPr>
          <p:cNvSpPr txBox="1">
            <a:spLocks/>
          </p:cNvSpPr>
          <p:nvPr/>
        </p:nvSpPr>
        <p:spPr>
          <a:xfrm>
            <a:off x="6625417" y="486044"/>
            <a:ext cx="4708160" cy="8029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chemeClr val="accent5">
                    <a:lumMod val="75000"/>
                  </a:schemeClr>
                </a:solidFill>
              </a:rPr>
              <a:t>Le système solaire</a:t>
            </a:r>
            <a:endParaRPr lang="fr-FR" sz="4000" b="1" dirty="0"/>
          </a:p>
        </p:txBody>
      </p:sp>
      <p:graphicFrame>
        <p:nvGraphicFramePr>
          <p:cNvPr id="16" name="Diagramme 15">
            <a:extLst>
              <a:ext uri="{FF2B5EF4-FFF2-40B4-BE49-F238E27FC236}">
                <a16:creationId xmlns:a16="http://schemas.microsoft.com/office/drawing/2014/main" xmlns="" id="{7A1BBE15-3812-AE44-89E1-4DFD56E14D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8708297"/>
              </p:ext>
            </p:extLst>
          </p:nvPr>
        </p:nvGraphicFramePr>
        <p:xfrm>
          <a:off x="704967" y="2563317"/>
          <a:ext cx="4721472" cy="3263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B5AAC82-D05E-3546-9B39-34540EB19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4" y="0"/>
            <a:ext cx="5542526" cy="1613647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0A6A67E8-7359-6649-B02B-9ACDF731B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808935"/>
              </p:ext>
            </p:extLst>
          </p:nvPr>
        </p:nvGraphicFramePr>
        <p:xfrm>
          <a:off x="6307410" y="1332987"/>
          <a:ext cx="5026167" cy="4785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20047">
                  <a:extLst>
                    <a:ext uri="{9D8B030D-6E8A-4147-A177-3AD203B41FA5}">
                      <a16:colId xmlns:a16="http://schemas.microsoft.com/office/drawing/2014/main" xmlns="" val="4288474180"/>
                    </a:ext>
                  </a:extLst>
                </a:gridCol>
                <a:gridCol w="3006120">
                  <a:extLst>
                    <a:ext uri="{9D8B030D-6E8A-4147-A177-3AD203B41FA5}">
                      <a16:colId xmlns:a16="http://schemas.microsoft.com/office/drawing/2014/main" xmlns="" val="12221485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Planètes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Distance au soleil (km)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6541144"/>
                  </a:ext>
                </a:extLst>
              </a:tr>
              <a:tr h="426443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Jupiter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778 412 027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6967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Mars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227 936 637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2159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Mercure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57 909 176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8372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600" dirty="0"/>
                        <a:t>Neptune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4 503 443 661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4110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Saturne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1 429 394 069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354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Terre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149 597 887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7066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Uranus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2 870 658 186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5716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Vénus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108 208 930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217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22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1">
            <a:extLst>
              <a:ext uri="{FF2B5EF4-FFF2-40B4-BE49-F238E27FC236}">
                <a16:creationId xmlns:a16="http://schemas.microsoft.com/office/drawing/2014/main" xmlns="" id="{44A5A398-F952-A540-99BE-F3C980C03F52}"/>
              </a:ext>
            </a:extLst>
          </p:cNvPr>
          <p:cNvSpPr txBox="1">
            <a:spLocks/>
          </p:cNvSpPr>
          <p:nvPr/>
        </p:nvSpPr>
        <p:spPr>
          <a:xfrm>
            <a:off x="6625417" y="486044"/>
            <a:ext cx="4708160" cy="8029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chemeClr val="accent5">
                    <a:lumMod val="75000"/>
                  </a:schemeClr>
                </a:solidFill>
              </a:rPr>
              <a:t>Le système solaire</a:t>
            </a:r>
            <a:endParaRPr lang="fr-FR" sz="4000" b="1" dirty="0"/>
          </a:p>
        </p:txBody>
      </p:sp>
      <p:graphicFrame>
        <p:nvGraphicFramePr>
          <p:cNvPr id="16" name="Diagramme 15">
            <a:extLst>
              <a:ext uri="{FF2B5EF4-FFF2-40B4-BE49-F238E27FC236}">
                <a16:creationId xmlns:a16="http://schemas.microsoft.com/office/drawing/2014/main" xmlns="" id="{7A1BBE15-3812-AE44-89E1-4DFD56E14D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8148778"/>
              </p:ext>
            </p:extLst>
          </p:nvPr>
        </p:nvGraphicFramePr>
        <p:xfrm>
          <a:off x="704967" y="2563317"/>
          <a:ext cx="4721472" cy="3263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B5AAC82-D05E-3546-9B39-34540EB19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4" y="0"/>
            <a:ext cx="5542526" cy="1613647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0A6A67E8-7359-6649-B02B-9ACDF731B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215742"/>
              </p:ext>
            </p:extLst>
          </p:nvPr>
        </p:nvGraphicFramePr>
        <p:xfrm>
          <a:off x="6307410" y="1332987"/>
          <a:ext cx="5026167" cy="4785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20047">
                  <a:extLst>
                    <a:ext uri="{9D8B030D-6E8A-4147-A177-3AD203B41FA5}">
                      <a16:colId xmlns:a16="http://schemas.microsoft.com/office/drawing/2014/main" xmlns="" val="4288474180"/>
                    </a:ext>
                  </a:extLst>
                </a:gridCol>
                <a:gridCol w="3006120">
                  <a:extLst>
                    <a:ext uri="{9D8B030D-6E8A-4147-A177-3AD203B41FA5}">
                      <a16:colId xmlns:a16="http://schemas.microsoft.com/office/drawing/2014/main" xmlns="" val="12221485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Planètes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Distance au soleil (km)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6541144"/>
                  </a:ext>
                </a:extLst>
              </a:tr>
              <a:tr h="426443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Jupiter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778 412 027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6967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Mars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227 936 637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2159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Mercure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57 909 176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8372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600" dirty="0"/>
                        <a:t>Neptune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4 503 443 661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4110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Saturne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1 429 394 069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354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Terre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149 597 887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7066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Uranus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2 870 658 186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5716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Vénus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108 208 930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217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69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1">
            <a:extLst>
              <a:ext uri="{FF2B5EF4-FFF2-40B4-BE49-F238E27FC236}">
                <a16:creationId xmlns:a16="http://schemas.microsoft.com/office/drawing/2014/main" xmlns="" id="{44A5A398-F952-A540-99BE-F3C980C03F52}"/>
              </a:ext>
            </a:extLst>
          </p:cNvPr>
          <p:cNvSpPr txBox="1">
            <a:spLocks/>
          </p:cNvSpPr>
          <p:nvPr/>
        </p:nvSpPr>
        <p:spPr>
          <a:xfrm>
            <a:off x="6625417" y="486044"/>
            <a:ext cx="4708160" cy="8029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chemeClr val="accent5">
                    <a:lumMod val="75000"/>
                  </a:schemeClr>
                </a:solidFill>
              </a:rPr>
              <a:t>Le système solaire</a:t>
            </a:r>
            <a:endParaRPr lang="fr-FR" sz="4000" b="1" dirty="0"/>
          </a:p>
        </p:txBody>
      </p:sp>
      <p:graphicFrame>
        <p:nvGraphicFramePr>
          <p:cNvPr id="16" name="Diagramme 15">
            <a:extLst>
              <a:ext uri="{FF2B5EF4-FFF2-40B4-BE49-F238E27FC236}">
                <a16:creationId xmlns:a16="http://schemas.microsoft.com/office/drawing/2014/main" xmlns="" id="{7A1BBE15-3812-AE44-89E1-4DFD56E14D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2551276"/>
              </p:ext>
            </p:extLst>
          </p:nvPr>
        </p:nvGraphicFramePr>
        <p:xfrm>
          <a:off x="704967" y="2563317"/>
          <a:ext cx="4721472" cy="3263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B5AAC82-D05E-3546-9B39-34540EB19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4" y="0"/>
            <a:ext cx="5542526" cy="1613647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610B2421-5D38-DE46-84E8-68A3339A30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630750"/>
              </p:ext>
            </p:extLst>
          </p:nvPr>
        </p:nvGraphicFramePr>
        <p:xfrm>
          <a:off x="6307410" y="1332987"/>
          <a:ext cx="5026167" cy="4785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20047">
                  <a:extLst>
                    <a:ext uri="{9D8B030D-6E8A-4147-A177-3AD203B41FA5}">
                      <a16:colId xmlns:a16="http://schemas.microsoft.com/office/drawing/2014/main" xmlns="" val="4288474180"/>
                    </a:ext>
                  </a:extLst>
                </a:gridCol>
                <a:gridCol w="3006120">
                  <a:extLst>
                    <a:ext uri="{9D8B030D-6E8A-4147-A177-3AD203B41FA5}">
                      <a16:colId xmlns:a16="http://schemas.microsoft.com/office/drawing/2014/main" xmlns="" val="12221485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Planètes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Distance au soleil (km)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6541144"/>
                  </a:ext>
                </a:extLst>
              </a:tr>
              <a:tr h="426443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Jupiter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778 412 027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6967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Mars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227 936 637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2159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Mercure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57 909 176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8372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600" dirty="0"/>
                        <a:t>Neptune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4 503 443 661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4110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Saturne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1 429 394 069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354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Terre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149 597 887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7066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Uranus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2 870 658 186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5716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Vénus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108 208 930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217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9355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1">
            <a:extLst>
              <a:ext uri="{FF2B5EF4-FFF2-40B4-BE49-F238E27FC236}">
                <a16:creationId xmlns:a16="http://schemas.microsoft.com/office/drawing/2014/main" xmlns="" id="{44A5A398-F952-A540-99BE-F3C980C03F52}"/>
              </a:ext>
            </a:extLst>
          </p:cNvPr>
          <p:cNvSpPr txBox="1">
            <a:spLocks/>
          </p:cNvSpPr>
          <p:nvPr/>
        </p:nvSpPr>
        <p:spPr>
          <a:xfrm>
            <a:off x="6625417" y="486044"/>
            <a:ext cx="4708160" cy="8029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chemeClr val="accent5">
                    <a:lumMod val="75000"/>
                  </a:schemeClr>
                </a:solidFill>
              </a:rPr>
              <a:t>Le système solaire</a:t>
            </a:r>
            <a:endParaRPr lang="fr-FR" sz="4000" b="1" dirty="0"/>
          </a:p>
        </p:txBody>
      </p:sp>
      <p:graphicFrame>
        <p:nvGraphicFramePr>
          <p:cNvPr id="16" name="Diagramme 15">
            <a:extLst>
              <a:ext uri="{FF2B5EF4-FFF2-40B4-BE49-F238E27FC236}">
                <a16:creationId xmlns:a16="http://schemas.microsoft.com/office/drawing/2014/main" xmlns="" id="{7A1BBE15-3812-AE44-89E1-4DFD56E14D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1261972"/>
              </p:ext>
            </p:extLst>
          </p:nvPr>
        </p:nvGraphicFramePr>
        <p:xfrm>
          <a:off x="704967" y="2563317"/>
          <a:ext cx="4721472" cy="3263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B5AAC82-D05E-3546-9B39-34540EB19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4" y="0"/>
            <a:ext cx="5542526" cy="1613647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09A07AC3-DEF3-A64A-8D82-DA325E3EA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709076"/>
              </p:ext>
            </p:extLst>
          </p:nvPr>
        </p:nvGraphicFramePr>
        <p:xfrm>
          <a:off x="6307410" y="1332987"/>
          <a:ext cx="5026167" cy="4785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20047">
                  <a:extLst>
                    <a:ext uri="{9D8B030D-6E8A-4147-A177-3AD203B41FA5}">
                      <a16:colId xmlns:a16="http://schemas.microsoft.com/office/drawing/2014/main" xmlns="" val="4288474180"/>
                    </a:ext>
                  </a:extLst>
                </a:gridCol>
                <a:gridCol w="3006120">
                  <a:extLst>
                    <a:ext uri="{9D8B030D-6E8A-4147-A177-3AD203B41FA5}">
                      <a16:colId xmlns:a16="http://schemas.microsoft.com/office/drawing/2014/main" xmlns="" val="12221485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Planètes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Distance au soleil (km)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6541144"/>
                  </a:ext>
                </a:extLst>
              </a:tr>
              <a:tr h="426443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Jupiter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778 412 027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6967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Mars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227 936 637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2159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Mercure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57 909 176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8372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600" dirty="0"/>
                        <a:t>Neptune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4 503 443 661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4110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Saturne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1 429 394 069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354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Terre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149 597 887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7066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Uranus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2 870 658 186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5716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Vénus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108 208 930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217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823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1">
            <a:extLst>
              <a:ext uri="{FF2B5EF4-FFF2-40B4-BE49-F238E27FC236}">
                <a16:creationId xmlns:a16="http://schemas.microsoft.com/office/drawing/2014/main" xmlns="" id="{44A5A398-F952-A540-99BE-F3C980C03F52}"/>
              </a:ext>
            </a:extLst>
          </p:cNvPr>
          <p:cNvSpPr txBox="1">
            <a:spLocks/>
          </p:cNvSpPr>
          <p:nvPr/>
        </p:nvSpPr>
        <p:spPr>
          <a:xfrm>
            <a:off x="6625417" y="486044"/>
            <a:ext cx="4708160" cy="8029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chemeClr val="accent5">
                    <a:lumMod val="75000"/>
                  </a:schemeClr>
                </a:solidFill>
              </a:rPr>
              <a:t>Le système solaire</a:t>
            </a:r>
            <a:endParaRPr lang="fr-FR" sz="4000" b="1" dirty="0"/>
          </a:p>
        </p:txBody>
      </p:sp>
      <p:graphicFrame>
        <p:nvGraphicFramePr>
          <p:cNvPr id="16" name="Diagramme 15">
            <a:extLst>
              <a:ext uri="{FF2B5EF4-FFF2-40B4-BE49-F238E27FC236}">
                <a16:creationId xmlns:a16="http://schemas.microsoft.com/office/drawing/2014/main" xmlns="" id="{7A1BBE15-3812-AE44-89E1-4DFD56E14D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3893492"/>
              </p:ext>
            </p:extLst>
          </p:nvPr>
        </p:nvGraphicFramePr>
        <p:xfrm>
          <a:off x="704967" y="2563317"/>
          <a:ext cx="4721472" cy="3263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B5AAC82-D05E-3546-9B39-34540EB19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4" y="0"/>
            <a:ext cx="5542526" cy="1613647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610B2421-5D38-DE46-84E8-68A3339A30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177529"/>
              </p:ext>
            </p:extLst>
          </p:nvPr>
        </p:nvGraphicFramePr>
        <p:xfrm>
          <a:off x="6307410" y="1332987"/>
          <a:ext cx="5026167" cy="4785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20047">
                  <a:extLst>
                    <a:ext uri="{9D8B030D-6E8A-4147-A177-3AD203B41FA5}">
                      <a16:colId xmlns:a16="http://schemas.microsoft.com/office/drawing/2014/main" xmlns="" val="4288474180"/>
                    </a:ext>
                  </a:extLst>
                </a:gridCol>
                <a:gridCol w="3006120">
                  <a:extLst>
                    <a:ext uri="{9D8B030D-6E8A-4147-A177-3AD203B41FA5}">
                      <a16:colId xmlns:a16="http://schemas.microsoft.com/office/drawing/2014/main" xmlns="" val="12221485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Planètes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Distance au soleil (km)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6541144"/>
                  </a:ext>
                </a:extLst>
              </a:tr>
              <a:tr h="426443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Jupiter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778 412 027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6967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Mars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227 936 637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2159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Mercure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57 909 176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8372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600" dirty="0"/>
                        <a:t>Neptune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4 503 443 661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4110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Saturne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1 429 394 069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354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Terre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149 597 887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7066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Uranus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2 870 658 186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5716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Vénus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108 208 930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217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9008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1">
            <a:extLst>
              <a:ext uri="{FF2B5EF4-FFF2-40B4-BE49-F238E27FC236}">
                <a16:creationId xmlns:a16="http://schemas.microsoft.com/office/drawing/2014/main" xmlns="" id="{44A5A398-F952-A540-99BE-F3C980C03F52}"/>
              </a:ext>
            </a:extLst>
          </p:cNvPr>
          <p:cNvSpPr txBox="1">
            <a:spLocks/>
          </p:cNvSpPr>
          <p:nvPr/>
        </p:nvSpPr>
        <p:spPr>
          <a:xfrm>
            <a:off x="6625417" y="486044"/>
            <a:ext cx="4708160" cy="8029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chemeClr val="accent5">
                    <a:lumMod val="75000"/>
                  </a:schemeClr>
                </a:solidFill>
              </a:rPr>
              <a:t>Le système solaire</a:t>
            </a:r>
            <a:endParaRPr lang="fr-FR" sz="4000" b="1" dirty="0"/>
          </a:p>
        </p:txBody>
      </p:sp>
      <p:graphicFrame>
        <p:nvGraphicFramePr>
          <p:cNvPr id="16" name="Diagramme 15">
            <a:extLst>
              <a:ext uri="{FF2B5EF4-FFF2-40B4-BE49-F238E27FC236}">
                <a16:creationId xmlns:a16="http://schemas.microsoft.com/office/drawing/2014/main" xmlns="" id="{7A1BBE15-3812-AE44-89E1-4DFD56E14D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7974505"/>
              </p:ext>
            </p:extLst>
          </p:nvPr>
        </p:nvGraphicFramePr>
        <p:xfrm>
          <a:off x="704967" y="2563317"/>
          <a:ext cx="4721472" cy="3263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B5AAC82-D05E-3546-9B39-34540EB19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4" y="0"/>
            <a:ext cx="5542526" cy="1613647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610B2421-5D38-DE46-84E8-68A3339A30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290054"/>
              </p:ext>
            </p:extLst>
          </p:nvPr>
        </p:nvGraphicFramePr>
        <p:xfrm>
          <a:off x="6307410" y="1332987"/>
          <a:ext cx="5026167" cy="4785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20047">
                  <a:extLst>
                    <a:ext uri="{9D8B030D-6E8A-4147-A177-3AD203B41FA5}">
                      <a16:colId xmlns:a16="http://schemas.microsoft.com/office/drawing/2014/main" xmlns="" val="4288474180"/>
                    </a:ext>
                  </a:extLst>
                </a:gridCol>
                <a:gridCol w="3006120">
                  <a:extLst>
                    <a:ext uri="{9D8B030D-6E8A-4147-A177-3AD203B41FA5}">
                      <a16:colId xmlns:a16="http://schemas.microsoft.com/office/drawing/2014/main" xmlns="" val="12221485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Planètes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Distance au soleil (km)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6541144"/>
                  </a:ext>
                </a:extLst>
              </a:tr>
              <a:tr h="426443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Jupiter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778 412 027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6967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Mars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227 936 637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2159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Mercure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57 909 176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8372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600" dirty="0"/>
                        <a:t>Neptune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4 503 443 661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4110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Saturne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1 429 394 069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354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Terre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149 597 887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7066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Uranus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2 870 658 186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5716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Vénus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600" dirty="0"/>
                        <a:t>108 208 930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217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830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33559" y="1759076"/>
            <a:ext cx="9142810" cy="2387289"/>
          </a:xfrm>
        </p:spPr>
        <p:txBody>
          <a:bodyPr>
            <a:normAutofit/>
          </a:bodyPr>
          <a:lstStyle/>
          <a:p>
            <a:r>
              <a:rPr lang="fr-FR" sz="7999" dirty="0">
                <a:solidFill>
                  <a:srgbClr val="7030A0"/>
                </a:solidFill>
                <a:latin typeface="Comic Sans MS" panose="030F0702030302020204" pitchFamily="66" charset="0"/>
              </a:rPr>
              <a:t>Problèmes</a:t>
            </a:r>
          </a:p>
        </p:txBody>
      </p:sp>
    </p:spTree>
    <p:extLst>
      <p:ext uri="{BB962C8B-B14F-4D97-AF65-F5344CB8AC3E}">
        <p14:creationId xmlns:p14="http://schemas.microsoft.com/office/powerpoint/2010/main" val="45003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xmlns="" id="{A74D15EF-B988-4048-8CFB-293C1A91A858}"/>
              </a:ext>
            </a:extLst>
          </p:cNvPr>
          <p:cNvSpPr txBox="1">
            <a:spLocks/>
          </p:cNvSpPr>
          <p:nvPr/>
        </p:nvSpPr>
        <p:spPr>
          <a:xfrm>
            <a:off x="1833066" y="301014"/>
            <a:ext cx="8525866" cy="8028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/>
              <a:t>Je divise par </a:t>
            </a:r>
            <a:r>
              <a:rPr lang="fr-FR" sz="4000" b="1" dirty="0">
                <a:latin typeface="+mn-lt"/>
              </a:rPr>
              <a:t>3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A046D5E-1D79-E945-ACB4-2FAB83D8187D}"/>
              </a:ext>
            </a:extLst>
          </p:cNvPr>
          <p:cNvSpPr/>
          <p:nvPr/>
        </p:nvSpPr>
        <p:spPr>
          <a:xfrm>
            <a:off x="3257164" y="4780314"/>
            <a:ext cx="1446571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375 : 3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xmlns="" id="{EB36D28A-F432-3F4F-9300-1D882E6C4FE5}"/>
              </a:ext>
            </a:extLst>
          </p:cNvPr>
          <p:cNvSpPr txBox="1"/>
          <p:nvPr/>
        </p:nvSpPr>
        <p:spPr>
          <a:xfrm>
            <a:off x="3153954" y="3914158"/>
            <a:ext cx="5776852" cy="584699"/>
          </a:xfrm>
          <a:prstGeom prst="rect">
            <a:avLst/>
          </a:prstGeom>
          <a:solidFill>
            <a:srgbClr val="FDE7C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</a:rPr>
              <a:t>Combien faudra-t-il de trousses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23B570C-0037-5E4F-992C-15595680CB30}"/>
              </a:ext>
            </a:extLst>
          </p:cNvPr>
          <p:cNvSpPr/>
          <p:nvPr/>
        </p:nvSpPr>
        <p:spPr>
          <a:xfrm>
            <a:off x="4482740" y="4800095"/>
            <a:ext cx="3992359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= (300 + 60 + 15) : 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7605C5D2-70D5-FF45-9BE2-6CF367470A21}"/>
              </a:ext>
            </a:extLst>
          </p:cNvPr>
          <p:cNvSpPr/>
          <p:nvPr/>
        </p:nvSpPr>
        <p:spPr>
          <a:xfrm>
            <a:off x="4482740" y="5310169"/>
            <a:ext cx="3992359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= 100 + 20 + 5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AE5980D3-D923-004A-83FE-EDAFC8DBD897}"/>
              </a:ext>
            </a:extLst>
          </p:cNvPr>
          <p:cNvSpPr/>
          <p:nvPr/>
        </p:nvSpPr>
        <p:spPr>
          <a:xfrm>
            <a:off x="4482740" y="5810016"/>
            <a:ext cx="3992359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= 125</a:t>
            </a:r>
          </a:p>
        </p:txBody>
      </p:sp>
      <p:sp>
        <p:nvSpPr>
          <p:cNvPr id="16" name="Flèche en arc 15">
            <a:extLst>
              <a:ext uri="{FF2B5EF4-FFF2-40B4-BE49-F238E27FC236}">
                <a16:creationId xmlns:a16="http://schemas.microsoft.com/office/drawing/2014/main" xmlns="" id="{90FE3881-FAAA-5240-B697-5C5B6503A537}"/>
              </a:ext>
            </a:extLst>
          </p:cNvPr>
          <p:cNvSpPr/>
          <p:nvPr/>
        </p:nvSpPr>
        <p:spPr>
          <a:xfrm>
            <a:off x="3553203" y="1256849"/>
            <a:ext cx="1097982" cy="1387602"/>
          </a:xfrm>
          <a:prstGeom prst="circular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5ABC9B6-0782-5342-81F4-EC48360FB9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372" y="1802137"/>
            <a:ext cx="2019606" cy="112827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778C8CC-B5F5-7449-B159-79F423487B4D}"/>
              </a:ext>
            </a:extLst>
          </p:cNvPr>
          <p:cNvSpPr/>
          <p:nvPr/>
        </p:nvSpPr>
        <p:spPr>
          <a:xfrm>
            <a:off x="5592419" y="2170999"/>
            <a:ext cx="393005" cy="58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A3C39EBF-CCB1-044C-87D2-FA4357A998E7}"/>
              </a:ext>
            </a:extLst>
          </p:cNvPr>
          <p:cNvSpPr txBox="1"/>
          <p:nvPr/>
        </p:nvSpPr>
        <p:spPr>
          <a:xfrm>
            <a:off x="372182" y="3184713"/>
            <a:ext cx="2626376" cy="5846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375 stylos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xmlns="" id="{42A4B89C-FB2C-4241-960E-BB1AA4E900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7795">
            <a:off x="730713" y="1124474"/>
            <a:ext cx="1132838" cy="1568546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xmlns="" id="{3E5BB60F-3345-F444-85AD-C53E53AFEC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5795">
            <a:off x="512799" y="869584"/>
            <a:ext cx="1132838" cy="1568546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xmlns="" id="{ABD9B532-13DF-8E46-9083-D54388B0F1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7795">
            <a:off x="645736" y="977625"/>
            <a:ext cx="1132838" cy="1568546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xmlns="" id="{1D18291D-B7F5-D849-ABF3-568127111D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5795">
            <a:off x="489816" y="1154317"/>
            <a:ext cx="1132838" cy="1568546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xmlns="" id="{3AD5537D-96E8-724B-89A2-53A3E035CE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7795">
            <a:off x="783249" y="1363445"/>
            <a:ext cx="1132838" cy="1568546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771F52BA-4BCD-FB4D-A425-C179157CCD00}"/>
              </a:ext>
            </a:extLst>
          </p:cNvPr>
          <p:cNvGrpSpPr/>
          <p:nvPr/>
        </p:nvGrpSpPr>
        <p:grpSpPr>
          <a:xfrm>
            <a:off x="820371" y="834018"/>
            <a:ext cx="2696222" cy="2208619"/>
            <a:chOff x="820371" y="834018"/>
            <a:chExt cx="2696222" cy="2208619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xmlns="" id="{B3084598-ABDF-1948-9A63-2E51F7EAA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2408705" y="1397560"/>
              <a:ext cx="1107888" cy="1582696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xmlns="" id="{36B19C28-E351-3C42-96EE-50CFADA06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1690521" y="842454"/>
              <a:ext cx="1107888" cy="1582696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xmlns="" id="{587E5F60-1DF6-C640-96D4-ACC49F039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1361727" y="834018"/>
              <a:ext cx="1107888" cy="1582696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xmlns="" id="{D31D3E09-A7E6-CA44-BEB7-A41CF3BE4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1614134" y="1140344"/>
              <a:ext cx="1132838" cy="1568546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xmlns="" id="{2D1C5497-54E2-B342-9ABF-2B0AA09C1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2278414" y="1086824"/>
              <a:ext cx="1132838" cy="1568546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xmlns="" id="{62DDC758-045A-AD46-9E54-ACCC808EC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1176848" y="967562"/>
              <a:ext cx="1132838" cy="1568546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xmlns="" id="{AB5B50DA-7DAF-674F-A2E0-C128CE1E5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1915770" y="998676"/>
              <a:ext cx="1132838" cy="1568546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xmlns="" id="{7873527F-3FD4-C347-A919-EB203483A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1484420" y="972423"/>
              <a:ext cx="1132838" cy="1568546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xmlns="" id="{4EF621FE-910E-F142-BCE9-BA7A526E1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1771065" y="988956"/>
              <a:ext cx="1132838" cy="1568546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xmlns="" id="{E95FA1F9-511D-EC4E-856D-AE45CA22E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2101619" y="1099974"/>
              <a:ext cx="1132838" cy="1568546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xmlns="" id="{4BDDD0A7-5657-B94A-AC8F-576DB2DE1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1309785" y="1075603"/>
              <a:ext cx="1132838" cy="1568546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xmlns="" id="{F9FEC9FC-DD07-A440-9B4F-58FE7FD24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1523685" y="1045172"/>
              <a:ext cx="1107888" cy="1582696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xmlns="" id="{48506980-20A1-5D4A-A560-3085F064D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1908253" y="1109896"/>
              <a:ext cx="1132838" cy="1568546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xmlns="" id="{BB7788B2-A894-AA4F-AE68-774E96040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1698822" y="1241895"/>
              <a:ext cx="1107888" cy="1582696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xmlns="" id="{242B9C4A-6B2E-E94F-893E-FC98328B1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1153865" y="1252295"/>
              <a:ext cx="1132838" cy="1568546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xmlns="" id="{DDB0CD56-5A95-D04A-A484-CA567D1C9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2106080" y="1242769"/>
              <a:ext cx="1132838" cy="1568546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xmlns="" id="{3AC692D6-3CD7-3748-A105-8E5652080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1846703" y="1431943"/>
              <a:ext cx="1132838" cy="1568546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xmlns="" id="{68BF328B-D2DD-9D4F-97EB-F2570FA84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1447298" y="1461423"/>
              <a:ext cx="1132838" cy="1568546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xmlns="" id="{76979279-B591-CC48-B543-D631FFADD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951163" y="943165"/>
              <a:ext cx="1107888" cy="1582696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xmlns="" id="{CE4DB71A-1580-6F41-A520-B9FED134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2246718" y="1212446"/>
              <a:ext cx="1107888" cy="1582696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xmlns="" id="{D6EF6F0C-90B4-274A-BAA1-2B35D30E0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2016717" y="1415335"/>
              <a:ext cx="1107888" cy="1582696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xmlns="" id="{7D58052A-3FF3-7D4E-BD12-B6D434B6F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1759505" y="1440098"/>
              <a:ext cx="1107888" cy="1582696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xmlns="" id="{896951EA-85D7-914A-A1CB-1B1B47233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2256040" y="1412593"/>
              <a:ext cx="1132838" cy="1568546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xmlns="" id="{C874FA47-2A90-B144-BB73-5D8F7513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1053843" y="1096594"/>
              <a:ext cx="1132838" cy="1568546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xmlns="" id="{5B4C7078-7C04-914B-BD4C-1F5375A8F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843420" y="1259770"/>
              <a:ext cx="1132838" cy="1568546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xmlns="" id="{6A230137-597B-4A40-A895-800847EEE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1615730" y="1418683"/>
              <a:ext cx="1132838" cy="1568546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xmlns="" id="{EA8EC6E2-921E-E94B-AC1E-6A7904952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2117178" y="1474091"/>
              <a:ext cx="1132838" cy="1568546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xmlns="" id="{860E1389-03B8-9742-85DB-7D64D0C97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1289502" y="1370261"/>
              <a:ext cx="1107888" cy="1582696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xmlns="" id="{6BC28D1C-882C-594F-A573-A07FEE34D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950085" y="1042366"/>
              <a:ext cx="1132838" cy="1568546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xmlns="" id="{CE2745E8-E4C8-314D-B961-7A7356961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820371" y="874445"/>
              <a:ext cx="1132838" cy="1568546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xmlns="" id="{B14685C7-94AC-A34D-8704-8B7A45DBE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1107016" y="890978"/>
              <a:ext cx="1132838" cy="1568546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xmlns="" id="{D1E06EE4-F63D-7C47-87C6-485B6B22C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859636" y="947194"/>
              <a:ext cx="1107888" cy="1582696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xmlns="" id="{DA882C2B-8445-A041-9DD6-EF5DBD390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1034773" y="1143917"/>
              <a:ext cx="1107888" cy="1582696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xmlns="" id="{AD9140A4-8CE4-0C47-B4A8-D61A5D55C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1095456" y="1342120"/>
              <a:ext cx="1107888" cy="1582696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xmlns="" id="{599F4B8B-0694-7641-99C6-00B3C3001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951681" y="1320705"/>
              <a:ext cx="1132838" cy="1568546"/>
            </a:xfrm>
            <a:prstGeom prst="rect">
              <a:avLst/>
            </a:prstGeom>
          </p:spPr>
        </p:pic>
      </p:grpSp>
      <p:pic>
        <p:nvPicPr>
          <p:cNvPr id="70" name="Image 69">
            <a:extLst>
              <a:ext uri="{FF2B5EF4-FFF2-40B4-BE49-F238E27FC236}">
                <a16:creationId xmlns:a16="http://schemas.microsoft.com/office/drawing/2014/main" xmlns="" id="{951DC2A5-7844-0149-8C48-68AACBCA9B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30797">
            <a:off x="625453" y="1272283"/>
            <a:ext cx="1107888" cy="158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0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49" grpId="0"/>
      <p:bldP spid="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3262DD2-1E51-42A8-8671-AF9F645C4742}"/>
              </a:ext>
            </a:extLst>
          </p:cNvPr>
          <p:cNvSpPr/>
          <p:nvPr/>
        </p:nvSpPr>
        <p:spPr>
          <a:xfrm>
            <a:off x="562456" y="1494166"/>
            <a:ext cx="7975314" cy="1230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4 stylos identiques coûtent 2,20 €.</a:t>
            </a:r>
          </a:p>
          <a:p>
            <a:pPr lvl="0"/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Combien coûtent 14 de ces stylos ?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501E490-A4C4-5F4A-9395-67C85D784B5B}"/>
              </a:ext>
            </a:extLst>
          </p:cNvPr>
          <p:cNvSpPr txBox="1"/>
          <p:nvPr/>
        </p:nvSpPr>
        <p:spPr>
          <a:xfrm>
            <a:off x="1351722" y="3032460"/>
            <a:ext cx="6636206" cy="2098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000" dirty="0">
                <a:solidFill>
                  <a:srgbClr val="0070C0"/>
                </a:solidFill>
                <a:ea typeface="Cambria Math" panose="02040503050406030204" pitchFamily="18" charset="0"/>
              </a:rPr>
              <a:t>2,20 : 2 = 1,10</a:t>
            </a:r>
          </a:p>
          <a:p>
            <a:pPr>
              <a:lnSpc>
                <a:spcPct val="150000"/>
              </a:lnSpc>
            </a:pPr>
            <a:r>
              <a:rPr lang="fr-FR" sz="3000" dirty="0">
                <a:solidFill>
                  <a:srgbClr val="0070C0"/>
                </a:solidFill>
                <a:ea typeface="Cambria Math" panose="02040503050406030204" pitchFamily="18" charset="0"/>
              </a:rPr>
              <a:t>1,10 x 7 = 7,70</a:t>
            </a:r>
            <a:endParaRPr lang="fr-FR" sz="30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3000" dirty="0">
                <a:solidFill>
                  <a:srgbClr val="0070C0"/>
                </a:solidFill>
              </a:rPr>
              <a:t>14 stylos coûtent 7,70 €.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6DBFA79-456E-3D4A-8950-8C83018ED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254" y="308248"/>
            <a:ext cx="2121524" cy="188976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B853A576-0D75-2847-ACCE-5E8FD3F1018A}"/>
              </a:ext>
            </a:extLst>
          </p:cNvPr>
          <p:cNvSpPr txBox="1">
            <a:spLocks/>
          </p:cNvSpPr>
          <p:nvPr/>
        </p:nvSpPr>
        <p:spPr>
          <a:xfrm>
            <a:off x="838092" y="365525"/>
            <a:ext cx="10514231" cy="998032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/>
              <a:t>Correction de la situation</a:t>
            </a:r>
          </a:p>
        </p:txBody>
      </p:sp>
    </p:spTree>
    <p:extLst>
      <p:ext uri="{BB962C8B-B14F-4D97-AF65-F5344CB8AC3E}">
        <p14:creationId xmlns:p14="http://schemas.microsoft.com/office/powerpoint/2010/main" val="408644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42300A65-25D8-154E-B359-38E33375E095}"/>
              </a:ext>
            </a:extLst>
          </p:cNvPr>
          <p:cNvSpPr txBox="1">
            <a:spLocks/>
          </p:cNvSpPr>
          <p:nvPr/>
        </p:nvSpPr>
        <p:spPr>
          <a:xfrm>
            <a:off x="838778" y="365924"/>
            <a:ext cx="10512862" cy="997902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/>
              <a:t>La douche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3262DD2-1E51-42A8-8671-AF9F645C4742}"/>
              </a:ext>
            </a:extLst>
          </p:cNvPr>
          <p:cNvSpPr/>
          <p:nvPr/>
        </p:nvSpPr>
        <p:spPr>
          <a:xfrm>
            <a:off x="697375" y="1330042"/>
            <a:ext cx="1091535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On consomme environ 90 litres d’eau pour prendre 2 douches.</a:t>
            </a:r>
          </a:p>
          <a:p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Quelle quantité d’eau faut-il pour :</a:t>
            </a:r>
          </a:p>
          <a:p>
            <a:pPr marL="457154" indent="-457154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une semaine en prenant une douche chaque jour ?</a:t>
            </a:r>
          </a:p>
          <a:p>
            <a:pPr marL="457154" indent="-457154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30 jours ?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xmlns="" id="{A9DBC269-DAAD-9041-8389-1737E4339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1"/>
              </a:ext>
            </a:extLst>
          </a:blip>
          <a:stretch>
            <a:fillRect/>
          </a:stretch>
        </p:blipFill>
        <p:spPr>
          <a:xfrm>
            <a:off x="7965633" y="446"/>
            <a:ext cx="1023209" cy="121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77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42300A65-25D8-154E-B359-38E33375E095}"/>
              </a:ext>
            </a:extLst>
          </p:cNvPr>
          <p:cNvSpPr txBox="1">
            <a:spLocks/>
          </p:cNvSpPr>
          <p:nvPr/>
        </p:nvSpPr>
        <p:spPr>
          <a:xfrm>
            <a:off x="838778" y="365924"/>
            <a:ext cx="10512862" cy="997902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/>
              <a:t>Un coup de peinture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3262DD2-1E51-42A8-8671-AF9F645C4742}"/>
              </a:ext>
            </a:extLst>
          </p:cNvPr>
          <p:cNvSpPr/>
          <p:nvPr/>
        </p:nvSpPr>
        <p:spPr>
          <a:xfrm>
            <a:off x="563176" y="1494418"/>
            <a:ext cx="10926742" cy="187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2 pots de peinture permettent de couvrir 14 m</a:t>
            </a:r>
            <a:r>
              <a:rPr lang="fr-FR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  <a:p>
            <a:pPr marL="457154" indent="-457154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Quelle surface couvrira-t-on avec 5 pots de peinture ?</a:t>
            </a:r>
          </a:p>
          <a:p>
            <a:pPr marL="457154" indent="-457154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Combien faut-il de pots pour couvrir 50 m</a:t>
            </a:r>
            <a:r>
              <a:rPr lang="fr-FR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A5DA9AA-072C-D74E-8186-CE8C59806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012" y="220975"/>
            <a:ext cx="2105906" cy="212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26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42300A65-25D8-154E-B359-38E33375E095}"/>
              </a:ext>
            </a:extLst>
          </p:cNvPr>
          <p:cNvSpPr txBox="1">
            <a:spLocks/>
          </p:cNvSpPr>
          <p:nvPr/>
        </p:nvSpPr>
        <p:spPr>
          <a:xfrm>
            <a:off x="838778" y="365924"/>
            <a:ext cx="10512862" cy="997902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/>
              <a:t>Le club de sport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3262DD2-1E51-42A8-8671-AF9F645C4742}"/>
              </a:ext>
            </a:extLst>
          </p:cNvPr>
          <p:cNvSpPr/>
          <p:nvPr/>
        </p:nvSpPr>
        <p:spPr>
          <a:xfrm>
            <a:off x="697375" y="1330042"/>
            <a:ext cx="11020751" cy="953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dirty="0">
                <a:solidFill>
                  <a:prstClr val="black"/>
                </a:solidFill>
                <a:cs typeface="Arial" panose="020B0604020202020204" pitchFamily="34" charset="0"/>
              </a:rPr>
              <a:t>Un club de sport souhaite acheter des nouveaux maillots. Il a le choix entre plusieurs enseignes de magasin. Voici leurs tarifs :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xmlns="" id="{C96351F3-FFDF-FB4F-8D24-897FE2945604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2348201"/>
          <a:ext cx="8127999" cy="1463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360848132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154912159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1524745502"/>
                    </a:ext>
                  </a:extLst>
                </a:gridCol>
              </a:tblGrid>
              <a:tr h="457140">
                <a:tc>
                  <a:txBody>
                    <a:bodyPr/>
                    <a:lstStyle/>
                    <a:p>
                      <a:pPr algn="ctr"/>
                      <a:r>
                        <a:rPr lang="fr-FR" sz="2400" b="0" dirty="0" err="1"/>
                        <a:t>Sportagogo</a:t>
                      </a:r>
                      <a:endParaRPr lang="fr-FR" sz="2400" b="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0" dirty="0"/>
                        <a:t>Sport+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0" dirty="0" err="1"/>
                        <a:t>Milsport</a:t>
                      </a:r>
                      <a:endParaRPr lang="fr-FR" sz="2400" b="0" dirty="0"/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xmlns="" val="3780484177"/>
                  </a:ext>
                </a:extLst>
              </a:tr>
              <a:tr h="10057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400" b="0" dirty="0"/>
                        <a:t>1 lot de 5 maillots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600" b="0" dirty="0"/>
                        <a:t>85 €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0" dirty="0"/>
                        <a:t>1 lot de 3 maillots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3600" b="0" dirty="0"/>
                        <a:t>54 €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0" dirty="0"/>
                        <a:t>1 lot de 2 maillots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3600" b="0" dirty="0"/>
                        <a:t>32 €</a:t>
                      </a:r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xmlns="" val="2334317737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2A959B0-E71F-644D-85C3-81DD7AB28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226" y="203375"/>
            <a:ext cx="1206341" cy="10461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23DE9A6-23CC-E147-AC90-C619BA87DE72}"/>
              </a:ext>
            </a:extLst>
          </p:cNvPr>
          <p:cNvSpPr/>
          <p:nvPr/>
        </p:nvSpPr>
        <p:spPr>
          <a:xfrm>
            <a:off x="838777" y="3830822"/>
            <a:ext cx="10186746" cy="953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54" indent="-457154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prstClr val="black"/>
                </a:solidFill>
                <a:cs typeface="Arial" panose="020B0604020202020204" pitchFamily="34" charset="0"/>
              </a:rPr>
              <a:t>Dans quel magasin, les maillots sont-ils les moins chers à l’unité ?</a:t>
            </a:r>
          </a:p>
          <a:p>
            <a:pPr marL="457154" indent="-457154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prstClr val="black"/>
                </a:solidFill>
                <a:cs typeface="Arial" panose="020B0604020202020204" pitchFamily="34" charset="0"/>
              </a:rPr>
              <a:t>Dans ce magasin, combien paiera le club pour 30 maillots ?</a:t>
            </a:r>
          </a:p>
        </p:txBody>
      </p:sp>
    </p:spTree>
    <p:extLst>
      <p:ext uri="{BB962C8B-B14F-4D97-AF65-F5344CB8AC3E}">
        <p14:creationId xmlns:p14="http://schemas.microsoft.com/office/powerpoint/2010/main" val="3354221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42300A65-25D8-154E-B359-38E33375E095}"/>
              </a:ext>
            </a:extLst>
          </p:cNvPr>
          <p:cNvSpPr txBox="1">
            <a:spLocks/>
          </p:cNvSpPr>
          <p:nvPr/>
        </p:nvSpPr>
        <p:spPr>
          <a:xfrm>
            <a:off x="838778" y="365924"/>
            <a:ext cx="10512862" cy="997902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/>
              <a:t>Situation pour plus tard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3262DD2-1E51-42A8-8671-AF9F645C4742}"/>
              </a:ext>
            </a:extLst>
          </p:cNvPr>
          <p:cNvSpPr/>
          <p:nvPr/>
        </p:nvSpPr>
        <p:spPr>
          <a:xfrm>
            <a:off x="563176" y="1705885"/>
            <a:ext cx="10031727" cy="1230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12 cailles pondent 60 œufs en 5 jours.</a:t>
            </a:r>
          </a:p>
          <a:p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Combien d’œufs pondent 6 cailles en 15 jours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E669229-C4DB-2A41-81EF-A243AA42D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38" t="6853" r="10917" b="10143"/>
          <a:stretch/>
        </p:blipFill>
        <p:spPr>
          <a:xfrm>
            <a:off x="9125359" y="198176"/>
            <a:ext cx="1702717" cy="12309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F8EF9D0-FF8F-C74C-8BC1-0541F4925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687" y="247785"/>
            <a:ext cx="1534379" cy="11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13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xmlns="" id="{A74D15EF-B988-4048-8CFB-293C1A91A858}"/>
              </a:ext>
            </a:extLst>
          </p:cNvPr>
          <p:cNvSpPr txBox="1">
            <a:spLocks/>
          </p:cNvSpPr>
          <p:nvPr/>
        </p:nvSpPr>
        <p:spPr>
          <a:xfrm>
            <a:off x="1833066" y="301014"/>
            <a:ext cx="8525866" cy="8028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/>
              <a:t>Je divise par </a:t>
            </a:r>
            <a:r>
              <a:rPr lang="fr-FR" sz="4000" b="1" dirty="0">
                <a:latin typeface="+mn-lt"/>
              </a:rPr>
              <a:t>3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A046D5E-1D79-E945-ACB4-2FAB83D8187D}"/>
              </a:ext>
            </a:extLst>
          </p:cNvPr>
          <p:cNvSpPr/>
          <p:nvPr/>
        </p:nvSpPr>
        <p:spPr>
          <a:xfrm>
            <a:off x="3764643" y="4749327"/>
            <a:ext cx="1446571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93 : 3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23B570C-0037-5E4F-992C-15595680CB30}"/>
              </a:ext>
            </a:extLst>
          </p:cNvPr>
          <p:cNvSpPr/>
          <p:nvPr/>
        </p:nvSpPr>
        <p:spPr>
          <a:xfrm>
            <a:off x="4854697" y="4769097"/>
            <a:ext cx="3992359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= (90 + 3) : 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7605C5D2-70D5-FF45-9BE2-6CF367470A21}"/>
              </a:ext>
            </a:extLst>
          </p:cNvPr>
          <p:cNvSpPr/>
          <p:nvPr/>
        </p:nvSpPr>
        <p:spPr>
          <a:xfrm>
            <a:off x="4854697" y="5279171"/>
            <a:ext cx="3992359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= 30 + 1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AE5980D3-D923-004A-83FE-EDAFC8DBD897}"/>
              </a:ext>
            </a:extLst>
          </p:cNvPr>
          <p:cNvSpPr/>
          <p:nvPr/>
        </p:nvSpPr>
        <p:spPr>
          <a:xfrm>
            <a:off x="4854697" y="5779018"/>
            <a:ext cx="3992359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= 31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A3C39EBF-CCB1-044C-87D2-FA4357A998E7}"/>
              </a:ext>
            </a:extLst>
          </p:cNvPr>
          <p:cNvSpPr txBox="1"/>
          <p:nvPr/>
        </p:nvSpPr>
        <p:spPr>
          <a:xfrm>
            <a:off x="604886" y="3203244"/>
            <a:ext cx="2626376" cy="5846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93 stylos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8CEB9FC6-A2B4-2348-9443-786000A73968}"/>
              </a:ext>
            </a:extLst>
          </p:cNvPr>
          <p:cNvSpPr txBox="1"/>
          <p:nvPr/>
        </p:nvSpPr>
        <p:spPr>
          <a:xfrm>
            <a:off x="3153954" y="3914158"/>
            <a:ext cx="5776852" cy="584699"/>
          </a:xfrm>
          <a:prstGeom prst="rect">
            <a:avLst/>
          </a:prstGeom>
          <a:solidFill>
            <a:srgbClr val="FDE7C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</a:rPr>
              <a:t>Combien faudra-t-il de trousses ?</a:t>
            </a:r>
          </a:p>
        </p:txBody>
      </p:sp>
      <p:grpSp>
        <p:nvGrpSpPr>
          <p:cNvPr id="116" name="Groupe 115">
            <a:extLst>
              <a:ext uri="{FF2B5EF4-FFF2-40B4-BE49-F238E27FC236}">
                <a16:creationId xmlns:a16="http://schemas.microsoft.com/office/drawing/2014/main" xmlns="" id="{E70ECBA8-0C5A-6840-917D-22EBB8B892C1}"/>
              </a:ext>
            </a:extLst>
          </p:cNvPr>
          <p:cNvGrpSpPr/>
          <p:nvPr/>
        </p:nvGrpSpPr>
        <p:grpSpPr>
          <a:xfrm>
            <a:off x="820371" y="834018"/>
            <a:ext cx="2696222" cy="2208619"/>
            <a:chOff x="820371" y="834018"/>
            <a:chExt cx="2696222" cy="2208619"/>
          </a:xfrm>
        </p:grpSpPr>
        <p:pic>
          <p:nvPicPr>
            <p:cNvPr id="117" name="Image 116">
              <a:extLst>
                <a:ext uri="{FF2B5EF4-FFF2-40B4-BE49-F238E27FC236}">
                  <a16:creationId xmlns:a16="http://schemas.microsoft.com/office/drawing/2014/main" xmlns="" id="{F2C27F06-416F-B547-A9EC-64DCFDDB9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2408705" y="1397560"/>
              <a:ext cx="1107888" cy="1582696"/>
            </a:xfrm>
            <a:prstGeom prst="rect">
              <a:avLst/>
            </a:prstGeom>
          </p:spPr>
        </p:pic>
        <p:pic>
          <p:nvPicPr>
            <p:cNvPr id="118" name="Image 117">
              <a:extLst>
                <a:ext uri="{FF2B5EF4-FFF2-40B4-BE49-F238E27FC236}">
                  <a16:creationId xmlns:a16="http://schemas.microsoft.com/office/drawing/2014/main" xmlns="" id="{29D4A37B-6C66-4542-882D-89C6487E0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1690521" y="842454"/>
              <a:ext cx="1107888" cy="1582696"/>
            </a:xfrm>
            <a:prstGeom prst="rect">
              <a:avLst/>
            </a:prstGeom>
          </p:spPr>
        </p:pic>
        <p:pic>
          <p:nvPicPr>
            <p:cNvPr id="119" name="Image 118">
              <a:extLst>
                <a:ext uri="{FF2B5EF4-FFF2-40B4-BE49-F238E27FC236}">
                  <a16:creationId xmlns:a16="http://schemas.microsoft.com/office/drawing/2014/main" xmlns="" id="{44E27300-91EB-7840-B383-234D3006B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1361727" y="834018"/>
              <a:ext cx="1107888" cy="1582696"/>
            </a:xfrm>
            <a:prstGeom prst="rect">
              <a:avLst/>
            </a:prstGeom>
          </p:spPr>
        </p:pic>
        <p:pic>
          <p:nvPicPr>
            <p:cNvPr id="120" name="Image 119">
              <a:extLst>
                <a:ext uri="{FF2B5EF4-FFF2-40B4-BE49-F238E27FC236}">
                  <a16:creationId xmlns:a16="http://schemas.microsoft.com/office/drawing/2014/main" xmlns="" id="{20B6539B-3670-2F4C-BB5E-776837DEF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1614134" y="1140344"/>
              <a:ext cx="1132838" cy="1568546"/>
            </a:xfrm>
            <a:prstGeom prst="rect">
              <a:avLst/>
            </a:prstGeom>
          </p:spPr>
        </p:pic>
        <p:pic>
          <p:nvPicPr>
            <p:cNvPr id="121" name="Image 120">
              <a:extLst>
                <a:ext uri="{FF2B5EF4-FFF2-40B4-BE49-F238E27FC236}">
                  <a16:creationId xmlns:a16="http://schemas.microsoft.com/office/drawing/2014/main" xmlns="" id="{0D92B94D-AA76-DD43-8D8C-7913E653D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2278414" y="1086824"/>
              <a:ext cx="1132838" cy="1568546"/>
            </a:xfrm>
            <a:prstGeom prst="rect">
              <a:avLst/>
            </a:prstGeom>
          </p:spPr>
        </p:pic>
        <p:pic>
          <p:nvPicPr>
            <p:cNvPr id="122" name="Image 121">
              <a:extLst>
                <a:ext uri="{FF2B5EF4-FFF2-40B4-BE49-F238E27FC236}">
                  <a16:creationId xmlns:a16="http://schemas.microsoft.com/office/drawing/2014/main" xmlns="" id="{EFB48DBF-96F0-D54F-9806-36B1FF0E0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1176848" y="967562"/>
              <a:ext cx="1132838" cy="1568546"/>
            </a:xfrm>
            <a:prstGeom prst="rect">
              <a:avLst/>
            </a:prstGeom>
          </p:spPr>
        </p:pic>
        <p:pic>
          <p:nvPicPr>
            <p:cNvPr id="123" name="Image 122">
              <a:extLst>
                <a:ext uri="{FF2B5EF4-FFF2-40B4-BE49-F238E27FC236}">
                  <a16:creationId xmlns:a16="http://schemas.microsoft.com/office/drawing/2014/main" xmlns="" id="{A933A104-34E3-D442-84C2-BED48793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1915770" y="998676"/>
              <a:ext cx="1132838" cy="1568546"/>
            </a:xfrm>
            <a:prstGeom prst="rect">
              <a:avLst/>
            </a:prstGeom>
          </p:spPr>
        </p:pic>
        <p:pic>
          <p:nvPicPr>
            <p:cNvPr id="124" name="Image 123">
              <a:extLst>
                <a:ext uri="{FF2B5EF4-FFF2-40B4-BE49-F238E27FC236}">
                  <a16:creationId xmlns:a16="http://schemas.microsoft.com/office/drawing/2014/main" xmlns="" id="{628DC915-FB2B-354C-BDE9-229A1EB01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1484420" y="972423"/>
              <a:ext cx="1132838" cy="1568546"/>
            </a:xfrm>
            <a:prstGeom prst="rect">
              <a:avLst/>
            </a:prstGeom>
          </p:spPr>
        </p:pic>
        <p:pic>
          <p:nvPicPr>
            <p:cNvPr id="125" name="Image 124">
              <a:extLst>
                <a:ext uri="{FF2B5EF4-FFF2-40B4-BE49-F238E27FC236}">
                  <a16:creationId xmlns:a16="http://schemas.microsoft.com/office/drawing/2014/main" xmlns="" id="{6B93A8FD-343F-C348-BF74-7A32FF761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1771065" y="988956"/>
              <a:ext cx="1132838" cy="1568546"/>
            </a:xfrm>
            <a:prstGeom prst="rect">
              <a:avLst/>
            </a:prstGeom>
          </p:spPr>
        </p:pic>
        <p:pic>
          <p:nvPicPr>
            <p:cNvPr id="126" name="Image 125">
              <a:extLst>
                <a:ext uri="{FF2B5EF4-FFF2-40B4-BE49-F238E27FC236}">
                  <a16:creationId xmlns:a16="http://schemas.microsoft.com/office/drawing/2014/main" xmlns="" id="{8C1E48F4-42D8-4146-8199-83EBA085C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2101619" y="1099974"/>
              <a:ext cx="1132838" cy="1568546"/>
            </a:xfrm>
            <a:prstGeom prst="rect">
              <a:avLst/>
            </a:prstGeom>
          </p:spPr>
        </p:pic>
        <p:pic>
          <p:nvPicPr>
            <p:cNvPr id="127" name="Image 126">
              <a:extLst>
                <a:ext uri="{FF2B5EF4-FFF2-40B4-BE49-F238E27FC236}">
                  <a16:creationId xmlns:a16="http://schemas.microsoft.com/office/drawing/2014/main" xmlns="" id="{7FA5DD9E-88B5-2E46-BD2D-B9607587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1309785" y="1075603"/>
              <a:ext cx="1132838" cy="1568546"/>
            </a:xfrm>
            <a:prstGeom prst="rect">
              <a:avLst/>
            </a:prstGeom>
          </p:spPr>
        </p:pic>
        <p:pic>
          <p:nvPicPr>
            <p:cNvPr id="128" name="Image 127">
              <a:extLst>
                <a:ext uri="{FF2B5EF4-FFF2-40B4-BE49-F238E27FC236}">
                  <a16:creationId xmlns:a16="http://schemas.microsoft.com/office/drawing/2014/main" xmlns="" id="{AF75F6DA-718E-9043-B1DD-FD8CF6755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1523685" y="1045172"/>
              <a:ext cx="1107888" cy="1582696"/>
            </a:xfrm>
            <a:prstGeom prst="rect">
              <a:avLst/>
            </a:prstGeom>
          </p:spPr>
        </p:pic>
        <p:pic>
          <p:nvPicPr>
            <p:cNvPr id="129" name="Image 128">
              <a:extLst>
                <a:ext uri="{FF2B5EF4-FFF2-40B4-BE49-F238E27FC236}">
                  <a16:creationId xmlns:a16="http://schemas.microsoft.com/office/drawing/2014/main" xmlns="" id="{3ADC73D1-6DCA-3C49-84BA-BB5E982C2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1908253" y="1109896"/>
              <a:ext cx="1132838" cy="1568546"/>
            </a:xfrm>
            <a:prstGeom prst="rect">
              <a:avLst/>
            </a:prstGeom>
          </p:spPr>
        </p:pic>
        <p:pic>
          <p:nvPicPr>
            <p:cNvPr id="130" name="Image 129">
              <a:extLst>
                <a:ext uri="{FF2B5EF4-FFF2-40B4-BE49-F238E27FC236}">
                  <a16:creationId xmlns:a16="http://schemas.microsoft.com/office/drawing/2014/main" xmlns="" id="{816B0EF5-CC82-FE43-B624-D04CBBE29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1698822" y="1241895"/>
              <a:ext cx="1107888" cy="1582696"/>
            </a:xfrm>
            <a:prstGeom prst="rect">
              <a:avLst/>
            </a:prstGeom>
          </p:spPr>
        </p:pic>
        <p:pic>
          <p:nvPicPr>
            <p:cNvPr id="131" name="Image 130">
              <a:extLst>
                <a:ext uri="{FF2B5EF4-FFF2-40B4-BE49-F238E27FC236}">
                  <a16:creationId xmlns:a16="http://schemas.microsoft.com/office/drawing/2014/main" xmlns="" id="{A0CD9198-4ED1-FA4E-807D-E85AC68D7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1153865" y="1252295"/>
              <a:ext cx="1132838" cy="1568546"/>
            </a:xfrm>
            <a:prstGeom prst="rect">
              <a:avLst/>
            </a:prstGeom>
          </p:spPr>
        </p:pic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xmlns="" id="{539019B0-BCA9-DF43-8517-40AFA5D6B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2106080" y="1242769"/>
              <a:ext cx="1132838" cy="1568546"/>
            </a:xfrm>
            <a:prstGeom prst="rect">
              <a:avLst/>
            </a:prstGeom>
          </p:spPr>
        </p:pic>
        <p:pic>
          <p:nvPicPr>
            <p:cNvPr id="133" name="Image 132">
              <a:extLst>
                <a:ext uri="{FF2B5EF4-FFF2-40B4-BE49-F238E27FC236}">
                  <a16:creationId xmlns:a16="http://schemas.microsoft.com/office/drawing/2014/main" xmlns="" id="{E41EC9D0-FE44-7F44-A27F-79A3F318F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1846703" y="1431943"/>
              <a:ext cx="1132838" cy="1568546"/>
            </a:xfrm>
            <a:prstGeom prst="rect">
              <a:avLst/>
            </a:prstGeom>
          </p:spPr>
        </p:pic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xmlns="" id="{8A5140F8-1334-EE40-9B9C-4CCA39E3E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1447298" y="1461423"/>
              <a:ext cx="1132838" cy="1568546"/>
            </a:xfrm>
            <a:prstGeom prst="rect">
              <a:avLst/>
            </a:prstGeom>
          </p:spPr>
        </p:pic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xmlns="" id="{D14DE0DB-675D-0F44-8937-22F6155D6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951163" y="943165"/>
              <a:ext cx="1107888" cy="1582696"/>
            </a:xfrm>
            <a:prstGeom prst="rect">
              <a:avLst/>
            </a:prstGeom>
          </p:spPr>
        </p:pic>
        <p:pic>
          <p:nvPicPr>
            <p:cNvPr id="136" name="Image 135">
              <a:extLst>
                <a:ext uri="{FF2B5EF4-FFF2-40B4-BE49-F238E27FC236}">
                  <a16:creationId xmlns:a16="http://schemas.microsoft.com/office/drawing/2014/main" xmlns="" id="{846EC92D-60F7-794F-8413-4147C7631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2246718" y="1212446"/>
              <a:ext cx="1107888" cy="1582696"/>
            </a:xfrm>
            <a:prstGeom prst="rect">
              <a:avLst/>
            </a:prstGeom>
          </p:spPr>
        </p:pic>
        <p:pic>
          <p:nvPicPr>
            <p:cNvPr id="137" name="Image 136">
              <a:extLst>
                <a:ext uri="{FF2B5EF4-FFF2-40B4-BE49-F238E27FC236}">
                  <a16:creationId xmlns:a16="http://schemas.microsoft.com/office/drawing/2014/main" xmlns="" id="{1CFBF330-3EF8-804D-9A48-7DF7AE797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2016717" y="1415335"/>
              <a:ext cx="1107888" cy="1582696"/>
            </a:xfrm>
            <a:prstGeom prst="rect">
              <a:avLst/>
            </a:prstGeom>
          </p:spPr>
        </p:pic>
        <p:pic>
          <p:nvPicPr>
            <p:cNvPr id="138" name="Image 137">
              <a:extLst>
                <a:ext uri="{FF2B5EF4-FFF2-40B4-BE49-F238E27FC236}">
                  <a16:creationId xmlns:a16="http://schemas.microsoft.com/office/drawing/2014/main" xmlns="" id="{9C1D4721-BC68-B346-8307-C73EB23B1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1759505" y="1440098"/>
              <a:ext cx="1107888" cy="1582696"/>
            </a:xfrm>
            <a:prstGeom prst="rect">
              <a:avLst/>
            </a:prstGeom>
          </p:spPr>
        </p:pic>
        <p:pic>
          <p:nvPicPr>
            <p:cNvPr id="139" name="Image 138">
              <a:extLst>
                <a:ext uri="{FF2B5EF4-FFF2-40B4-BE49-F238E27FC236}">
                  <a16:creationId xmlns:a16="http://schemas.microsoft.com/office/drawing/2014/main" xmlns="" id="{478246D5-F128-2146-A402-03E752636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2256040" y="1412593"/>
              <a:ext cx="1132838" cy="1568546"/>
            </a:xfrm>
            <a:prstGeom prst="rect">
              <a:avLst/>
            </a:prstGeom>
          </p:spPr>
        </p:pic>
        <p:pic>
          <p:nvPicPr>
            <p:cNvPr id="140" name="Image 139">
              <a:extLst>
                <a:ext uri="{FF2B5EF4-FFF2-40B4-BE49-F238E27FC236}">
                  <a16:creationId xmlns:a16="http://schemas.microsoft.com/office/drawing/2014/main" xmlns="" id="{C4661006-518E-864B-981A-2F8496C83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1053843" y="1096594"/>
              <a:ext cx="1132838" cy="1568546"/>
            </a:xfrm>
            <a:prstGeom prst="rect">
              <a:avLst/>
            </a:prstGeom>
          </p:spPr>
        </p:pic>
        <p:pic>
          <p:nvPicPr>
            <p:cNvPr id="141" name="Image 140">
              <a:extLst>
                <a:ext uri="{FF2B5EF4-FFF2-40B4-BE49-F238E27FC236}">
                  <a16:creationId xmlns:a16="http://schemas.microsoft.com/office/drawing/2014/main" xmlns="" id="{86AF22F2-789A-BB47-8F3D-BB5C05E6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843420" y="1259770"/>
              <a:ext cx="1132838" cy="1568546"/>
            </a:xfrm>
            <a:prstGeom prst="rect">
              <a:avLst/>
            </a:prstGeom>
          </p:spPr>
        </p:pic>
        <p:pic>
          <p:nvPicPr>
            <p:cNvPr id="142" name="Image 141">
              <a:extLst>
                <a:ext uri="{FF2B5EF4-FFF2-40B4-BE49-F238E27FC236}">
                  <a16:creationId xmlns:a16="http://schemas.microsoft.com/office/drawing/2014/main" xmlns="" id="{36DBCBDE-E1D3-F549-817F-FA7D99974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1615730" y="1418683"/>
              <a:ext cx="1132838" cy="1568546"/>
            </a:xfrm>
            <a:prstGeom prst="rect">
              <a:avLst/>
            </a:prstGeom>
          </p:spPr>
        </p:pic>
        <p:pic>
          <p:nvPicPr>
            <p:cNvPr id="143" name="Image 142">
              <a:extLst>
                <a:ext uri="{FF2B5EF4-FFF2-40B4-BE49-F238E27FC236}">
                  <a16:creationId xmlns:a16="http://schemas.microsoft.com/office/drawing/2014/main" xmlns="" id="{01558F33-A4A1-BA4A-8C9B-77AF3EEF4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2117178" y="1474091"/>
              <a:ext cx="1132838" cy="1568546"/>
            </a:xfrm>
            <a:prstGeom prst="rect">
              <a:avLst/>
            </a:prstGeom>
          </p:spPr>
        </p:pic>
        <p:pic>
          <p:nvPicPr>
            <p:cNvPr id="144" name="Image 143">
              <a:extLst>
                <a:ext uri="{FF2B5EF4-FFF2-40B4-BE49-F238E27FC236}">
                  <a16:creationId xmlns:a16="http://schemas.microsoft.com/office/drawing/2014/main" xmlns="" id="{EEF6C83A-38F4-E44D-B600-4211C1218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1289502" y="1370261"/>
              <a:ext cx="1107888" cy="1582696"/>
            </a:xfrm>
            <a:prstGeom prst="rect">
              <a:avLst/>
            </a:prstGeom>
          </p:spPr>
        </p:pic>
        <p:pic>
          <p:nvPicPr>
            <p:cNvPr id="145" name="Image 144">
              <a:extLst>
                <a:ext uri="{FF2B5EF4-FFF2-40B4-BE49-F238E27FC236}">
                  <a16:creationId xmlns:a16="http://schemas.microsoft.com/office/drawing/2014/main" xmlns="" id="{486BD3E7-9DF9-5442-9578-D26B0FCC4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950085" y="1042366"/>
              <a:ext cx="1132838" cy="1568546"/>
            </a:xfrm>
            <a:prstGeom prst="rect">
              <a:avLst/>
            </a:prstGeom>
          </p:spPr>
        </p:pic>
        <p:pic>
          <p:nvPicPr>
            <p:cNvPr id="146" name="Image 145">
              <a:extLst>
                <a:ext uri="{FF2B5EF4-FFF2-40B4-BE49-F238E27FC236}">
                  <a16:creationId xmlns:a16="http://schemas.microsoft.com/office/drawing/2014/main" xmlns="" id="{500C4C78-1543-4643-829C-6DF8C181A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820371" y="874445"/>
              <a:ext cx="1132838" cy="1568546"/>
            </a:xfrm>
            <a:prstGeom prst="rect">
              <a:avLst/>
            </a:prstGeom>
          </p:spPr>
        </p:pic>
        <p:pic>
          <p:nvPicPr>
            <p:cNvPr id="147" name="Image 146">
              <a:extLst>
                <a:ext uri="{FF2B5EF4-FFF2-40B4-BE49-F238E27FC236}">
                  <a16:creationId xmlns:a16="http://schemas.microsoft.com/office/drawing/2014/main" xmlns="" id="{35249C86-C47E-014D-B332-DAD95E6A8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795">
              <a:off x="1107016" y="890978"/>
              <a:ext cx="1132838" cy="1568546"/>
            </a:xfrm>
            <a:prstGeom prst="rect">
              <a:avLst/>
            </a:prstGeom>
          </p:spPr>
        </p:pic>
        <p:pic>
          <p:nvPicPr>
            <p:cNvPr id="148" name="Image 147">
              <a:extLst>
                <a:ext uri="{FF2B5EF4-FFF2-40B4-BE49-F238E27FC236}">
                  <a16:creationId xmlns:a16="http://schemas.microsoft.com/office/drawing/2014/main" xmlns="" id="{0CC84E30-594A-CA42-8559-E1B7FD61B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859636" y="947194"/>
              <a:ext cx="1107888" cy="1582696"/>
            </a:xfrm>
            <a:prstGeom prst="rect">
              <a:avLst/>
            </a:prstGeom>
          </p:spPr>
        </p:pic>
        <p:pic>
          <p:nvPicPr>
            <p:cNvPr id="149" name="Image 148">
              <a:extLst>
                <a:ext uri="{FF2B5EF4-FFF2-40B4-BE49-F238E27FC236}">
                  <a16:creationId xmlns:a16="http://schemas.microsoft.com/office/drawing/2014/main" xmlns="" id="{D0A4A6CA-4511-C242-9D6A-068EFF6D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1034773" y="1143917"/>
              <a:ext cx="1107888" cy="1582696"/>
            </a:xfrm>
            <a:prstGeom prst="rect">
              <a:avLst/>
            </a:prstGeom>
          </p:spPr>
        </p:pic>
        <p:pic>
          <p:nvPicPr>
            <p:cNvPr id="150" name="Image 149">
              <a:extLst>
                <a:ext uri="{FF2B5EF4-FFF2-40B4-BE49-F238E27FC236}">
                  <a16:creationId xmlns:a16="http://schemas.microsoft.com/office/drawing/2014/main" xmlns="" id="{209AF247-1F9D-C942-84F3-46B6E6696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30797">
              <a:off x="1095456" y="1342120"/>
              <a:ext cx="1107888" cy="1582696"/>
            </a:xfrm>
            <a:prstGeom prst="rect">
              <a:avLst/>
            </a:prstGeom>
          </p:spPr>
        </p:pic>
        <p:pic>
          <p:nvPicPr>
            <p:cNvPr id="151" name="Image 150">
              <a:extLst>
                <a:ext uri="{FF2B5EF4-FFF2-40B4-BE49-F238E27FC236}">
                  <a16:creationId xmlns:a16="http://schemas.microsoft.com/office/drawing/2014/main" xmlns="" id="{3DCF41F0-D180-3D47-8DD2-91F27FF30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5795">
              <a:off x="951681" y="1320705"/>
              <a:ext cx="1132838" cy="1568546"/>
            </a:xfrm>
            <a:prstGeom prst="rect">
              <a:avLst/>
            </a:prstGeom>
          </p:spPr>
        </p:pic>
      </p:grpSp>
      <p:sp>
        <p:nvSpPr>
          <p:cNvPr id="156" name="Flèche en arc 155">
            <a:extLst>
              <a:ext uri="{FF2B5EF4-FFF2-40B4-BE49-F238E27FC236}">
                <a16:creationId xmlns:a16="http://schemas.microsoft.com/office/drawing/2014/main" xmlns="" id="{E6AD6CC9-B613-D54D-819F-01F80260F3A7}"/>
              </a:ext>
            </a:extLst>
          </p:cNvPr>
          <p:cNvSpPr/>
          <p:nvPr/>
        </p:nvSpPr>
        <p:spPr>
          <a:xfrm>
            <a:off x="3553203" y="1256849"/>
            <a:ext cx="1097982" cy="1387602"/>
          </a:xfrm>
          <a:prstGeom prst="circular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7" name="Image 156">
            <a:extLst>
              <a:ext uri="{FF2B5EF4-FFF2-40B4-BE49-F238E27FC236}">
                <a16:creationId xmlns:a16="http://schemas.microsoft.com/office/drawing/2014/main" xmlns="" id="{D9AE5E40-D55C-3648-A512-D4F92D3AF3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372" y="1802137"/>
            <a:ext cx="2019606" cy="1128272"/>
          </a:xfrm>
          <a:prstGeom prst="rect">
            <a:avLst/>
          </a:prstGeom>
        </p:spPr>
      </p:pic>
      <p:sp>
        <p:nvSpPr>
          <p:cNvPr id="158" name="Rectangle 157">
            <a:extLst>
              <a:ext uri="{FF2B5EF4-FFF2-40B4-BE49-F238E27FC236}">
                <a16:creationId xmlns:a16="http://schemas.microsoft.com/office/drawing/2014/main" xmlns="" id="{FAEFA299-153F-0E44-83C1-6CD05AC96924}"/>
              </a:ext>
            </a:extLst>
          </p:cNvPr>
          <p:cNvSpPr/>
          <p:nvPr/>
        </p:nvSpPr>
        <p:spPr>
          <a:xfrm>
            <a:off x="5592419" y="2170999"/>
            <a:ext cx="393005" cy="58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2728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49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xmlns="" id="{A74D15EF-B988-4048-8CFB-293C1A91A858}"/>
              </a:ext>
            </a:extLst>
          </p:cNvPr>
          <p:cNvSpPr txBox="1">
            <a:spLocks/>
          </p:cNvSpPr>
          <p:nvPr/>
        </p:nvSpPr>
        <p:spPr>
          <a:xfrm>
            <a:off x="1833066" y="301014"/>
            <a:ext cx="8525866" cy="8028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/>
              <a:t>Je divise par </a:t>
            </a:r>
            <a:r>
              <a:rPr lang="fr-FR" sz="4000" b="1" dirty="0">
                <a:latin typeface="+mn-lt"/>
              </a:rPr>
              <a:t>9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A046D5E-1D79-E945-ACB4-2FAB83D8187D}"/>
              </a:ext>
            </a:extLst>
          </p:cNvPr>
          <p:cNvSpPr/>
          <p:nvPr/>
        </p:nvSpPr>
        <p:spPr>
          <a:xfrm>
            <a:off x="3479646" y="4749329"/>
            <a:ext cx="1623080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918 : 9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xmlns="" id="{EB36D28A-F432-3F4F-9300-1D882E6C4FE5}"/>
              </a:ext>
            </a:extLst>
          </p:cNvPr>
          <p:cNvSpPr txBox="1"/>
          <p:nvPr/>
        </p:nvSpPr>
        <p:spPr>
          <a:xfrm>
            <a:off x="3055020" y="3897129"/>
            <a:ext cx="6081957" cy="584699"/>
          </a:xfrm>
          <a:prstGeom prst="rect">
            <a:avLst/>
          </a:prstGeom>
          <a:solidFill>
            <a:srgbClr val="FDE7CB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</a:rPr>
              <a:t>Combien faudra-t-il de barquettes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23B570C-0037-5E4F-992C-15595680CB30}"/>
              </a:ext>
            </a:extLst>
          </p:cNvPr>
          <p:cNvSpPr/>
          <p:nvPr/>
        </p:nvSpPr>
        <p:spPr>
          <a:xfrm>
            <a:off x="4746209" y="4755654"/>
            <a:ext cx="3992359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= (900 + 18) : 9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7605C5D2-70D5-FF45-9BE2-6CF367470A21}"/>
              </a:ext>
            </a:extLst>
          </p:cNvPr>
          <p:cNvSpPr/>
          <p:nvPr/>
        </p:nvSpPr>
        <p:spPr>
          <a:xfrm>
            <a:off x="4746209" y="5279173"/>
            <a:ext cx="3992359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= 100 + 2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AE5980D3-D923-004A-83FE-EDAFC8DBD897}"/>
              </a:ext>
            </a:extLst>
          </p:cNvPr>
          <p:cNvSpPr/>
          <p:nvPr/>
        </p:nvSpPr>
        <p:spPr>
          <a:xfrm>
            <a:off x="4746209" y="5779020"/>
            <a:ext cx="3992359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cs typeface="Arial" panose="020B0604020202020204" pitchFamily="34" charset="0"/>
              </a:rPr>
              <a:t>= 102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EE026C6-5E0D-094B-A02F-2F764534F674}"/>
              </a:ext>
            </a:extLst>
          </p:cNvPr>
          <p:cNvSpPr/>
          <p:nvPr/>
        </p:nvSpPr>
        <p:spPr>
          <a:xfrm>
            <a:off x="4845487" y="2138473"/>
            <a:ext cx="601369" cy="58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495137B6-85AB-D145-A758-72CE2325647F}"/>
              </a:ext>
            </a:extLst>
          </p:cNvPr>
          <p:cNvSpPr txBox="1"/>
          <p:nvPr/>
        </p:nvSpPr>
        <p:spPr>
          <a:xfrm>
            <a:off x="533864" y="2882878"/>
            <a:ext cx="2626376" cy="5846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918 nuggets</a:t>
            </a:r>
          </a:p>
        </p:txBody>
      </p:sp>
      <p:sp>
        <p:nvSpPr>
          <p:cNvPr id="33" name="Flèche en arc 32">
            <a:extLst>
              <a:ext uri="{FF2B5EF4-FFF2-40B4-BE49-F238E27FC236}">
                <a16:creationId xmlns:a16="http://schemas.microsoft.com/office/drawing/2014/main" xmlns="" id="{A3BA01BA-2DA2-DF40-B750-C193A2F9BEF0}"/>
              </a:ext>
            </a:extLst>
          </p:cNvPr>
          <p:cNvSpPr/>
          <p:nvPr/>
        </p:nvSpPr>
        <p:spPr>
          <a:xfrm>
            <a:off x="3277181" y="893543"/>
            <a:ext cx="1097982" cy="1387602"/>
          </a:xfrm>
          <a:prstGeom prst="circular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FF6CB64D-7C16-824B-8771-C5D26F97BA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6974" y="1852574"/>
            <a:ext cx="2455050" cy="10770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D9DF14F-C47A-274A-AFBB-0577D305FDAF}"/>
              </a:ext>
            </a:extLst>
          </p:cNvPr>
          <p:cNvSpPr/>
          <p:nvPr/>
        </p:nvSpPr>
        <p:spPr>
          <a:xfrm>
            <a:off x="4984569" y="2229719"/>
            <a:ext cx="393005" cy="58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632371D-FB67-AC4A-9948-FBB2D2B565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0179" y="2062136"/>
            <a:ext cx="626478" cy="53244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DD78520-6EAB-A448-95C0-0F43988F77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7809" y="1355772"/>
            <a:ext cx="626478" cy="53244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001184D-C5E9-E441-BFB7-6C96B89A4A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058" y="1553753"/>
            <a:ext cx="626478" cy="53244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DF5A9D03-38CA-FD43-9D5A-7D65414B3D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60" y="1690237"/>
            <a:ext cx="626478" cy="53244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96B57ABF-5679-6D48-8787-6D0913F02D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4152" y="1569643"/>
            <a:ext cx="626478" cy="53244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DA697EA-E711-EB42-8884-FCB98487AA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144" y="1219288"/>
            <a:ext cx="626478" cy="53244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34E0FCD-631F-AD4B-9983-AC5C118A1A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7961" y="1819977"/>
            <a:ext cx="626478" cy="532447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17183C9A-2C20-AA4E-ADFA-BD7ACA0C6D2B}"/>
              </a:ext>
            </a:extLst>
          </p:cNvPr>
          <p:cNvGrpSpPr/>
          <p:nvPr/>
        </p:nvGrpSpPr>
        <p:grpSpPr>
          <a:xfrm>
            <a:off x="1133068" y="1789696"/>
            <a:ext cx="1497997" cy="1133136"/>
            <a:chOff x="4598797" y="1527271"/>
            <a:chExt cx="2645664" cy="1708909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xmlns="" id="{DDA5112F-FFEA-5A46-909D-A048FABD4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8017" y="1583815"/>
              <a:ext cx="1106444" cy="802996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9CC02239-506B-D241-885E-4A68F9BD4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63200" y="1527271"/>
              <a:ext cx="1106444" cy="802996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xmlns="" id="{EA6B3EDA-6AB7-0B4A-B8F3-E7C8EB936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4883" y="1733105"/>
              <a:ext cx="1106444" cy="802996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xmlns="" id="{F05A47FC-3D98-EA46-9DB6-8CDEE341E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8797" y="2031686"/>
              <a:ext cx="1106444" cy="802996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xmlns="" id="{38306A1C-7A70-3C43-A7C9-595F2B7E83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17515" y="2237520"/>
              <a:ext cx="1106444" cy="802996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xmlns="" id="{D9E963AD-940C-8546-A761-B80505D5A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59556" y="2055649"/>
              <a:ext cx="1106444" cy="802996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xmlns="" id="{785951CB-A736-2343-8879-406EEDFC1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3702" y="2433184"/>
              <a:ext cx="1106444" cy="802996"/>
            </a:xfrm>
            <a:prstGeom prst="rect">
              <a:avLst/>
            </a:prstGeom>
          </p:spPr>
        </p:pic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675805FE-ED04-9C4D-865B-CA01AD4425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6917" y="1513663"/>
            <a:ext cx="626478" cy="532447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xmlns="" id="{4884BE96-B829-CE40-9B05-038F938541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376" y="1310828"/>
            <a:ext cx="626478" cy="532447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xmlns="" id="{C8E0872B-64C9-4745-81FC-83E22101F0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119" y="1520465"/>
            <a:ext cx="626478" cy="532447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xmlns="" id="{D8A7F90F-2624-1847-AC5B-E0A8D27726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640" y="1759179"/>
            <a:ext cx="626478" cy="532447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AB84E14B-93B3-A247-9F55-73EEC623BA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664" y="2116375"/>
            <a:ext cx="626478" cy="532447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18C1CFEE-DDD6-644B-9B68-45ECE0BE61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462" y="1734336"/>
            <a:ext cx="626478" cy="532447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xmlns="" id="{382CCC1A-2668-8B4C-B27A-5CC46FD433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8773" y="2076859"/>
            <a:ext cx="626478" cy="5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2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49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>
            <a:extLst>
              <a:ext uri="{FF2B5EF4-FFF2-40B4-BE49-F238E27FC236}">
                <a16:creationId xmlns:a16="http://schemas.microsoft.com/office/drawing/2014/main" xmlns="" id="{E93F1DE0-E2F3-9347-A360-A34F1FD48100}"/>
              </a:ext>
            </a:extLst>
          </p:cNvPr>
          <p:cNvSpPr/>
          <p:nvPr/>
        </p:nvSpPr>
        <p:spPr>
          <a:xfrm>
            <a:off x="4671677" y="873901"/>
            <a:ext cx="3080078" cy="1187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Titre 1">
            <a:extLst>
              <a:ext uri="{FF2B5EF4-FFF2-40B4-BE49-F238E27FC236}">
                <a16:creationId xmlns:a16="http://schemas.microsoft.com/office/drawing/2014/main" xmlns="" id="{F8B80FE2-63EE-4C47-9B69-0A836E430C3C}"/>
              </a:ext>
            </a:extLst>
          </p:cNvPr>
          <p:cNvSpPr txBox="1">
            <a:spLocks/>
          </p:cNvSpPr>
          <p:nvPr/>
        </p:nvSpPr>
        <p:spPr>
          <a:xfrm>
            <a:off x="3838245" y="488306"/>
            <a:ext cx="5264812" cy="8028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Je divise par 3 ou par 9</a:t>
            </a:r>
            <a:endParaRPr lang="fr-FR" b="1" dirty="0"/>
          </a:p>
        </p:txBody>
      </p:sp>
      <p:sp>
        <p:nvSpPr>
          <p:cNvPr id="62" name="Espace réservé du contenu 4">
            <a:extLst>
              <a:ext uri="{FF2B5EF4-FFF2-40B4-BE49-F238E27FC236}">
                <a16:creationId xmlns:a16="http://schemas.microsoft.com/office/drawing/2014/main" xmlns="" id="{CC103755-3393-1540-9CCC-37BA932C83E4}"/>
              </a:ext>
            </a:extLst>
          </p:cNvPr>
          <p:cNvSpPr txBox="1">
            <a:spLocks/>
          </p:cNvSpPr>
          <p:nvPr/>
        </p:nvSpPr>
        <p:spPr>
          <a:xfrm>
            <a:off x="1192928" y="1783212"/>
            <a:ext cx="4426540" cy="2125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dirty="0"/>
              <a:t>Calcule  72 : 3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xmlns="" id="{E902F627-4CEC-234E-A754-4035BB2B0E4A}"/>
              </a:ext>
            </a:extLst>
          </p:cNvPr>
          <p:cNvSpPr txBox="1"/>
          <p:nvPr/>
        </p:nvSpPr>
        <p:spPr>
          <a:xfrm>
            <a:off x="2922700" y="2818310"/>
            <a:ext cx="1748976" cy="73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200" b="1" dirty="0">
                <a:solidFill>
                  <a:schemeClr val="accent2">
                    <a:lumMod val="50000"/>
                  </a:schemeClr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75988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build="p" animBg="1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>
            <a:extLst>
              <a:ext uri="{FF2B5EF4-FFF2-40B4-BE49-F238E27FC236}">
                <a16:creationId xmlns:a16="http://schemas.microsoft.com/office/drawing/2014/main" xmlns="" id="{E93F1DE0-E2F3-9347-A360-A34F1FD48100}"/>
              </a:ext>
            </a:extLst>
          </p:cNvPr>
          <p:cNvSpPr/>
          <p:nvPr/>
        </p:nvSpPr>
        <p:spPr>
          <a:xfrm>
            <a:off x="4671677" y="873901"/>
            <a:ext cx="3080078" cy="1187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Titre 1">
            <a:extLst>
              <a:ext uri="{FF2B5EF4-FFF2-40B4-BE49-F238E27FC236}">
                <a16:creationId xmlns:a16="http://schemas.microsoft.com/office/drawing/2014/main" xmlns="" id="{F8B80FE2-63EE-4C47-9B69-0A836E430C3C}"/>
              </a:ext>
            </a:extLst>
          </p:cNvPr>
          <p:cNvSpPr txBox="1">
            <a:spLocks/>
          </p:cNvSpPr>
          <p:nvPr/>
        </p:nvSpPr>
        <p:spPr>
          <a:xfrm>
            <a:off x="3838245" y="488306"/>
            <a:ext cx="5264812" cy="8028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Je divise par 3 ou par 9</a:t>
            </a:r>
            <a:endParaRPr lang="fr-FR" b="1" dirty="0"/>
          </a:p>
        </p:txBody>
      </p:sp>
      <p:sp>
        <p:nvSpPr>
          <p:cNvPr id="62" name="Espace réservé du contenu 4">
            <a:extLst>
              <a:ext uri="{FF2B5EF4-FFF2-40B4-BE49-F238E27FC236}">
                <a16:creationId xmlns:a16="http://schemas.microsoft.com/office/drawing/2014/main" xmlns="" id="{CC103755-3393-1540-9CCC-37BA932C83E4}"/>
              </a:ext>
            </a:extLst>
          </p:cNvPr>
          <p:cNvSpPr txBox="1">
            <a:spLocks/>
          </p:cNvSpPr>
          <p:nvPr/>
        </p:nvSpPr>
        <p:spPr>
          <a:xfrm>
            <a:off x="1192928" y="1783212"/>
            <a:ext cx="4426540" cy="2125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dirty="0"/>
              <a:t>Calcule  54 : 3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xmlns="" id="{E902F627-4CEC-234E-A754-4035BB2B0E4A}"/>
              </a:ext>
            </a:extLst>
          </p:cNvPr>
          <p:cNvSpPr txBox="1"/>
          <p:nvPr/>
        </p:nvSpPr>
        <p:spPr>
          <a:xfrm>
            <a:off x="2922700" y="2818310"/>
            <a:ext cx="1748976" cy="73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200" b="1" dirty="0">
                <a:solidFill>
                  <a:schemeClr val="accent2">
                    <a:lumMod val="50000"/>
                  </a:schemeClr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37039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build="p" animBg="1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>
            <a:extLst>
              <a:ext uri="{FF2B5EF4-FFF2-40B4-BE49-F238E27FC236}">
                <a16:creationId xmlns:a16="http://schemas.microsoft.com/office/drawing/2014/main" xmlns="" id="{E93F1DE0-E2F3-9347-A360-A34F1FD48100}"/>
              </a:ext>
            </a:extLst>
          </p:cNvPr>
          <p:cNvSpPr/>
          <p:nvPr/>
        </p:nvSpPr>
        <p:spPr>
          <a:xfrm>
            <a:off x="4671677" y="873901"/>
            <a:ext cx="3080078" cy="1187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Titre 1">
            <a:extLst>
              <a:ext uri="{FF2B5EF4-FFF2-40B4-BE49-F238E27FC236}">
                <a16:creationId xmlns:a16="http://schemas.microsoft.com/office/drawing/2014/main" xmlns="" id="{F8B80FE2-63EE-4C47-9B69-0A836E430C3C}"/>
              </a:ext>
            </a:extLst>
          </p:cNvPr>
          <p:cNvSpPr txBox="1">
            <a:spLocks/>
          </p:cNvSpPr>
          <p:nvPr/>
        </p:nvSpPr>
        <p:spPr>
          <a:xfrm>
            <a:off x="3838245" y="488306"/>
            <a:ext cx="5264812" cy="8028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Je divise par 3 ou par 9</a:t>
            </a:r>
            <a:endParaRPr lang="fr-FR" b="1" dirty="0"/>
          </a:p>
        </p:txBody>
      </p:sp>
      <p:sp>
        <p:nvSpPr>
          <p:cNvPr id="62" name="Espace réservé du contenu 4">
            <a:extLst>
              <a:ext uri="{FF2B5EF4-FFF2-40B4-BE49-F238E27FC236}">
                <a16:creationId xmlns:a16="http://schemas.microsoft.com/office/drawing/2014/main" xmlns="" id="{CC103755-3393-1540-9CCC-37BA932C83E4}"/>
              </a:ext>
            </a:extLst>
          </p:cNvPr>
          <p:cNvSpPr txBox="1">
            <a:spLocks/>
          </p:cNvSpPr>
          <p:nvPr/>
        </p:nvSpPr>
        <p:spPr>
          <a:xfrm>
            <a:off x="1192928" y="1783212"/>
            <a:ext cx="4426540" cy="2125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dirty="0"/>
              <a:t>Calcule  318 : 3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xmlns="" id="{E902F627-4CEC-234E-A754-4035BB2B0E4A}"/>
              </a:ext>
            </a:extLst>
          </p:cNvPr>
          <p:cNvSpPr txBox="1"/>
          <p:nvPr/>
        </p:nvSpPr>
        <p:spPr>
          <a:xfrm>
            <a:off x="2922700" y="2818310"/>
            <a:ext cx="1748976" cy="73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200" b="1" dirty="0">
                <a:solidFill>
                  <a:schemeClr val="accent2">
                    <a:lumMod val="50000"/>
                  </a:schemeClr>
                </a:solidFill>
              </a:rPr>
              <a:t>106</a:t>
            </a:r>
          </a:p>
        </p:txBody>
      </p:sp>
    </p:spTree>
    <p:extLst>
      <p:ext uri="{BB962C8B-B14F-4D97-AF65-F5344CB8AC3E}">
        <p14:creationId xmlns:p14="http://schemas.microsoft.com/office/powerpoint/2010/main" val="208191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build="p" animBg="1"/>
      <p:bldP spid="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>
            <a:extLst>
              <a:ext uri="{FF2B5EF4-FFF2-40B4-BE49-F238E27FC236}">
                <a16:creationId xmlns:a16="http://schemas.microsoft.com/office/drawing/2014/main" xmlns="" id="{E93F1DE0-E2F3-9347-A360-A34F1FD48100}"/>
              </a:ext>
            </a:extLst>
          </p:cNvPr>
          <p:cNvSpPr/>
          <p:nvPr/>
        </p:nvSpPr>
        <p:spPr>
          <a:xfrm>
            <a:off x="4671677" y="873901"/>
            <a:ext cx="3080078" cy="1187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Titre 1">
            <a:extLst>
              <a:ext uri="{FF2B5EF4-FFF2-40B4-BE49-F238E27FC236}">
                <a16:creationId xmlns:a16="http://schemas.microsoft.com/office/drawing/2014/main" xmlns="" id="{F8B80FE2-63EE-4C47-9B69-0A836E430C3C}"/>
              </a:ext>
            </a:extLst>
          </p:cNvPr>
          <p:cNvSpPr txBox="1">
            <a:spLocks/>
          </p:cNvSpPr>
          <p:nvPr/>
        </p:nvSpPr>
        <p:spPr>
          <a:xfrm>
            <a:off x="3838245" y="488306"/>
            <a:ext cx="5264812" cy="8028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Je divise par 3 ou par 9</a:t>
            </a:r>
            <a:endParaRPr lang="fr-FR" b="1" dirty="0"/>
          </a:p>
        </p:txBody>
      </p:sp>
      <p:sp>
        <p:nvSpPr>
          <p:cNvPr id="62" name="Espace réservé du contenu 4">
            <a:extLst>
              <a:ext uri="{FF2B5EF4-FFF2-40B4-BE49-F238E27FC236}">
                <a16:creationId xmlns:a16="http://schemas.microsoft.com/office/drawing/2014/main" xmlns="" id="{CC103755-3393-1540-9CCC-37BA932C83E4}"/>
              </a:ext>
            </a:extLst>
          </p:cNvPr>
          <p:cNvSpPr txBox="1">
            <a:spLocks/>
          </p:cNvSpPr>
          <p:nvPr/>
        </p:nvSpPr>
        <p:spPr>
          <a:xfrm>
            <a:off x="1192928" y="1783212"/>
            <a:ext cx="4426540" cy="2125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dirty="0"/>
              <a:t>Calcule  936 : 3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xmlns="" id="{E902F627-4CEC-234E-A754-4035BB2B0E4A}"/>
              </a:ext>
            </a:extLst>
          </p:cNvPr>
          <p:cNvSpPr txBox="1"/>
          <p:nvPr/>
        </p:nvSpPr>
        <p:spPr>
          <a:xfrm>
            <a:off x="2922700" y="2818310"/>
            <a:ext cx="1748976" cy="73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200" b="1" dirty="0">
                <a:solidFill>
                  <a:schemeClr val="accent2">
                    <a:lumMod val="50000"/>
                  </a:schemeClr>
                </a:solidFill>
              </a:rPr>
              <a:t>312</a:t>
            </a:r>
          </a:p>
        </p:txBody>
      </p:sp>
      <p:sp>
        <p:nvSpPr>
          <p:cNvPr id="2" name="SMARTInkShape-74">
            <a:extLst>
              <a:ext uri="{FF2B5EF4-FFF2-40B4-BE49-F238E27FC236}">
                <a16:creationId xmlns:a16="http://schemas.microsoft.com/office/drawing/2014/main" xmlns="" id="{D9903595-3FDA-4D3F-8B8A-DEADD4799DF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96125" y="2024813"/>
            <a:ext cx="223304" cy="358064"/>
          </a:xfrm>
          <a:custGeom>
            <a:avLst/>
            <a:gdLst/>
            <a:ahLst/>
            <a:cxnLst/>
            <a:rect l="0" t="0" r="0" b="0"/>
            <a:pathLst>
              <a:path w="223304" h="358064">
                <a:moveTo>
                  <a:pt x="73025" y="51637"/>
                </a:moveTo>
                <a:lnTo>
                  <a:pt x="73025" y="51637"/>
                </a:lnTo>
                <a:lnTo>
                  <a:pt x="69014" y="40374"/>
                </a:lnTo>
                <a:lnTo>
                  <a:pt x="69243" y="36283"/>
                </a:lnTo>
                <a:lnTo>
                  <a:pt x="75922" y="20506"/>
                </a:lnTo>
                <a:lnTo>
                  <a:pt x="117622" y="2378"/>
                </a:lnTo>
                <a:lnTo>
                  <a:pt x="134687" y="0"/>
                </a:lnTo>
                <a:lnTo>
                  <a:pt x="143822" y="1171"/>
                </a:lnTo>
                <a:lnTo>
                  <a:pt x="151410" y="4043"/>
                </a:lnTo>
                <a:lnTo>
                  <a:pt x="166688" y="18054"/>
                </a:lnTo>
                <a:lnTo>
                  <a:pt x="176193" y="32789"/>
                </a:lnTo>
                <a:lnTo>
                  <a:pt x="177873" y="54519"/>
                </a:lnTo>
                <a:lnTo>
                  <a:pt x="165846" y="90724"/>
                </a:lnTo>
                <a:lnTo>
                  <a:pt x="154385" y="109393"/>
                </a:lnTo>
                <a:lnTo>
                  <a:pt x="129104" y="132425"/>
                </a:lnTo>
                <a:lnTo>
                  <a:pt x="89415" y="153193"/>
                </a:lnTo>
                <a:lnTo>
                  <a:pt x="79528" y="155458"/>
                </a:lnTo>
                <a:lnTo>
                  <a:pt x="77360" y="155423"/>
                </a:lnTo>
                <a:lnTo>
                  <a:pt x="75916" y="155048"/>
                </a:lnTo>
                <a:lnTo>
                  <a:pt x="74952" y="154444"/>
                </a:lnTo>
                <a:lnTo>
                  <a:pt x="75015" y="152983"/>
                </a:lnTo>
                <a:lnTo>
                  <a:pt x="76967" y="148538"/>
                </a:lnTo>
                <a:lnTo>
                  <a:pt x="84890" y="143976"/>
                </a:lnTo>
                <a:lnTo>
                  <a:pt x="100412" y="139322"/>
                </a:lnTo>
                <a:lnTo>
                  <a:pt x="125040" y="137749"/>
                </a:lnTo>
                <a:lnTo>
                  <a:pt x="143784" y="140848"/>
                </a:lnTo>
                <a:lnTo>
                  <a:pt x="168936" y="151291"/>
                </a:lnTo>
                <a:lnTo>
                  <a:pt x="201854" y="181179"/>
                </a:lnTo>
                <a:lnTo>
                  <a:pt x="210951" y="192937"/>
                </a:lnTo>
                <a:lnTo>
                  <a:pt x="221835" y="230145"/>
                </a:lnTo>
                <a:lnTo>
                  <a:pt x="223303" y="254224"/>
                </a:lnTo>
                <a:lnTo>
                  <a:pt x="215398" y="291197"/>
                </a:lnTo>
                <a:lnTo>
                  <a:pt x="203405" y="309237"/>
                </a:lnTo>
                <a:lnTo>
                  <a:pt x="162609" y="341881"/>
                </a:lnTo>
                <a:lnTo>
                  <a:pt x="140256" y="351771"/>
                </a:lnTo>
                <a:lnTo>
                  <a:pt x="109314" y="358063"/>
                </a:lnTo>
                <a:lnTo>
                  <a:pt x="61933" y="349047"/>
                </a:lnTo>
                <a:lnTo>
                  <a:pt x="16506" y="330535"/>
                </a:lnTo>
                <a:lnTo>
                  <a:pt x="0" y="321512"/>
                </a:lnTo>
              </a:path>
            </a:pathLst>
          </a:cu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MARTInkShape-75">
            <a:extLst>
              <a:ext uri="{FF2B5EF4-FFF2-40B4-BE49-F238E27FC236}">
                <a16:creationId xmlns:a16="http://schemas.microsoft.com/office/drawing/2014/main" xmlns="" id="{DCF9972E-FCA0-412A-B48E-6919FCF3DDA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432675" y="1968549"/>
            <a:ext cx="221798" cy="441277"/>
          </a:xfrm>
          <a:custGeom>
            <a:avLst/>
            <a:gdLst/>
            <a:ahLst/>
            <a:cxnLst/>
            <a:rect l="0" t="0" r="0" b="0"/>
            <a:pathLst>
              <a:path w="221798" h="441277">
                <a:moveTo>
                  <a:pt x="0" y="285701"/>
                </a:moveTo>
                <a:lnTo>
                  <a:pt x="0" y="285701"/>
                </a:lnTo>
                <a:lnTo>
                  <a:pt x="0" y="282967"/>
                </a:lnTo>
                <a:lnTo>
                  <a:pt x="6089" y="285582"/>
                </a:lnTo>
                <a:lnTo>
                  <a:pt x="13015" y="283980"/>
                </a:lnTo>
                <a:lnTo>
                  <a:pt x="57714" y="261046"/>
                </a:lnTo>
                <a:lnTo>
                  <a:pt x="99298" y="228576"/>
                </a:lnTo>
                <a:lnTo>
                  <a:pt x="135982" y="187593"/>
                </a:lnTo>
                <a:lnTo>
                  <a:pt x="162690" y="141261"/>
                </a:lnTo>
                <a:lnTo>
                  <a:pt x="183714" y="94082"/>
                </a:lnTo>
                <a:lnTo>
                  <a:pt x="199968" y="49963"/>
                </a:lnTo>
                <a:lnTo>
                  <a:pt x="215340" y="4566"/>
                </a:lnTo>
                <a:lnTo>
                  <a:pt x="217415" y="591"/>
                </a:lnTo>
                <a:lnTo>
                  <a:pt x="217968" y="25"/>
                </a:lnTo>
                <a:lnTo>
                  <a:pt x="218337" y="0"/>
                </a:lnTo>
                <a:lnTo>
                  <a:pt x="220542" y="1651"/>
                </a:lnTo>
                <a:lnTo>
                  <a:pt x="221797" y="44463"/>
                </a:lnTo>
                <a:lnTo>
                  <a:pt x="218777" y="90013"/>
                </a:lnTo>
                <a:lnTo>
                  <a:pt x="216468" y="133139"/>
                </a:lnTo>
                <a:lnTo>
                  <a:pt x="213830" y="173838"/>
                </a:lnTo>
                <a:lnTo>
                  <a:pt x="213053" y="217357"/>
                </a:lnTo>
                <a:lnTo>
                  <a:pt x="212822" y="264981"/>
                </a:lnTo>
                <a:lnTo>
                  <a:pt x="212768" y="300481"/>
                </a:lnTo>
                <a:lnTo>
                  <a:pt x="211052" y="339312"/>
                </a:lnTo>
                <a:lnTo>
                  <a:pt x="209847" y="386863"/>
                </a:lnTo>
                <a:lnTo>
                  <a:pt x="206688" y="424444"/>
                </a:lnTo>
                <a:lnTo>
                  <a:pt x="200025" y="441276"/>
                </a:lnTo>
              </a:path>
            </a:pathLst>
          </a:cu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SMARTInkShape-76">
            <a:extLst>
              <a:ext uri="{FF2B5EF4-FFF2-40B4-BE49-F238E27FC236}">
                <a16:creationId xmlns:a16="http://schemas.microsoft.com/office/drawing/2014/main" xmlns="" id="{16808F40-174C-43C7-A033-37EA4874EEB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826076" y="1995529"/>
            <a:ext cx="295575" cy="440432"/>
          </a:xfrm>
          <a:custGeom>
            <a:avLst/>
            <a:gdLst/>
            <a:ahLst/>
            <a:cxnLst/>
            <a:rect l="0" t="0" r="0" b="0"/>
            <a:pathLst>
              <a:path w="295575" h="440432">
                <a:moveTo>
                  <a:pt x="120949" y="134896"/>
                </a:moveTo>
                <a:lnTo>
                  <a:pt x="120949" y="134896"/>
                </a:lnTo>
                <a:lnTo>
                  <a:pt x="101116" y="128775"/>
                </a:lnTo>
                <a:lnTo>
                  <a:pt x="88693" y="121323"/>
                </a:lnTo>
                <a:lnTo>
                  <a:pt x="83917" y="115458"/>
                </a:lnTo>
                <a:lnTo>
                  <a:pt x="75054" y="91059"/>
                </a:lnTo>
                <a:lnTo>
                  <a:pt x="82265" y="54683"/>
                </a:lnTo>
                <a:lnTo>
                  <a:pt x="92200" y="27874"/>
                </a:lnTo>
                <a:lnTo>
                  <a:pt x="103533" y="13227"/>
                </a:lnTo>
                <a:lnTo>
                  <a:pt x="119199" y="3870"/>
                </a:lnTo>
                <a:lnTo>
                  <a:pt x="137246" y="0"/>
                </a:lnTo>
                <a:lnTo>
                  <a:pt x="159370" y="3910"/>
                </a:lnTo>
                <a:lnTo>
                  <a:pt x="170834" y="9888"/>
                </a:lnTo>
                <a:lnTo>
                  <a:pt x="175372" y="13457"/>
                </a:lnTo>
                <a:lnTo>
                  <a:pt x="192090" y="40940"/>
                </a:lnTo>
                <a:lnTo>
                  <a:pt x="203542" y="77694"/>
                </a:lnTo>
                <a:lnTo>
                  <a:pt x="202375" y="114184"/>
                </a:lnTo>
                <a:lnTo>
                  <a:pt x="194189" y="153454"/>
                </a:lnTo>
                <a:lnTo>
                  <a:pt x="177771" y="196957"/>
                </a:lnTo>
                <a:lnTo>
                  <a:pt x="159609" y="229624"/>
                </a:lnTo>
                <a:lnTo>
                  <a:pt x="131228" y="271384"/>
                </a:lnTo>
                <a:lnTo>
                  <a:pt x="87691" y="314390"/>
                </a:lnTo>
                <a:lnTo>
                  <a:pt x="66606" y="326643"/>
                </a:lnTo>
                <a:lnTo>
                  <a:pt x="33172" y="333761"/>
                </a:lnTo>
                <a:lnTo>
                  <a:pt x="20623" y="332892"/>
                </a:lnTo>
                <a:lnTo>
                  <a:pt x="6830" y="323658"/>
                </a:lnTo>
                <a:lnTo>
                  <a:pt x="0" y="316493"/>
                </a:lnTo>
                <a:lnTo>
                  <a:pt x="452" y="314874"/>
                </a:lnTo>
                <a:lnTo>
                  <a:pt x="4718" y="312135"/>
                </a:lnTo>
                <a:lnTo>
                  <a:pt x="10377" y="311624"/>
                </a:lnTo>
                <a:lnTo>
                  <a:pt x="17478" y="313278"/>
                </a:lnTo>
                <a:lnTo>
                  <a:pt x="33023" y="320865"/>
                </a:lnTo>
                <a:lnTo>
                  <a:pt x="77052" y="357024"/>
                </a:lnTo>
                <a:lnTo>
                  <a:pt x="118485" y="400013"/>
                </a:lnTo>
                <a:lnTo>
                  <a:pt x="138329" y="418648"/>
                </a:lnTo>
                <a:lnTo>
                  <a:pt x="169263" y="434637"/>
                </a:lnTo>
                <a:lnTo>
                  <a:pt x="188925" y="440431"/>
                </a:lnTo>
                <a:lnTo>
                  <a:pt x="202784" y="437083"/>
                </a:lnTo>
                <a:lnTo>
                  <a:pt x="226453" y="423400"/>
                </a:lnTo>
                <a:lnTo>
                  <a:pt x="259734" y="391596"/>
                </a:lnTo>
                <a:lnTo>
                  <a:pt x="295574" y="341271"/>
                </a:lnTo>
              </a:path>
            </a:pathLst>
          </a:cu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196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build="p" animBg="1"/>
      <p:bldP spid="6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2461</TotalTime>
  <Words>924</Words>
  <Application>Microsoft Office PowerPoint</Application>
  <PresentationFormat>Personnalisé</PresentationFormat>
  <Paragraphs>280</Paragraphs>
  <Slides>34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Thème Office</vt:lpstr>
      <vt:lpstr>Présentation PowerPoint</vt:lpstr>
      <vt:lpstr>Calcul mental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Nombres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Problèmes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maison Lumni (France 4)</dc:title>
  <dc:subject>CM2 Mathématiques, émission du 27 mai 2020</dc:subject>
  <dc:creator>Marie-France BOULET, CPD et Xavier SORBE, IG</dc:creator>
  <cp:keywords>diviser par 3, par 9, les grands nombres, problèmes de proportionnalité</cp:keywords>
  <cp:lastModifiedBy>Xavier SORBE</cp:lastModifiedBy>
  <cp:revision>133</cp:revision>
  <dcterms:created xsi:type="dcterms:W3CDTF">2020-05-08T16:03:50Z</dcterms:created>
  <dcterms:modified xsi:type="dcterms:W3CDTF">2020-05-19T17:00:00Z</dcterms:modified>
</cp:coreProperties>
</file>