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1346" r:id="rId2"/>
    <p:sldId id="1413" r:id="rId3"/>
    <p:sldId id="1631" r:id="rId4"/>
    <p:sldId id="1630" r:id="rId5"/>
    <p:sldId id="1639" r:id="rId6"/>
    <p:sldId id="1435" r:id="rId7"/>
    <p:sldId id="1653" r:id="rId8"/>
    <p:sldId id="1654" r:id="rId9"/>
    <p:sldId id="1655" r:id="rId10"/>
    <p:sldId id="1656" r:id="rId11"/>
    <p:sldId id="1657" r:id="rId12"/>
    <p:sldId id="1383" r:id="rId13"/>
    <p:sldId id="1560" r:id="rId14"/>
    <p:sldId id="1640" r:id="rId15"/>
    <p:sldId id="1688" r:id="rId16"/>
    <p:sldId id="326" r:id="rId17"/>
    <p:sldId id="1689" r:id="rId18"/>
    <p:sldId id="1690" r:id="rId19"/>
    <p:sldId id="1691" r:id="rId20"/>
    <p:sldId id="1692" r:id="rId21"/>
    <p:sldId id="1693" r:id="rId22"/>
    <p:sldId id="1410" r:id="rId23"/>
    <p:sldId id="1694" r:id="rId24"/>
    <p:sldId id="1696" r:id="rId25"/>
    <p:sldId id="1411" r:id="rId26"/>
    <p:sldId id="1443" r:id="rId27"/>
    <p:sldId id="1710" r:id="rId28"/>
    <p:sldId id="1711" r:id="rId29"/>
    <p:sldId id="1632" r:id="rId30"/>
    <p:sldId id="1712" r:id="rId31"/>
    <p:sldId id="1567" r:id="rId32"/>
    <p:sldId id="1713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4AFF"/>
    <a:srgbClr val="7CA8EA"/>
    <a:srgbClr val="EA7173"/>
    <a:srgbClr val="EA5D7B"/>
    <a:srgbClr val="FF767B"/>
    <a:srgbClr val="FF8082"/>
    <a:srgbClr val="FF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04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7 612 105 023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7 612 105 1023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7 612 105 1000 23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7 612 000 105 023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5CA2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7 612 105 023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7 612 105 1023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7 612 105 1000 23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7 612 000 105 023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3276" custLinFactNeighborY="-3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30 008 30 035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30 008 030 35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30 008 030 035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30 008 30 1035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30 008 30 035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30 008 030 35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5CA2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30 008 030 035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30 008 30 1035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105 000 049 006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500</a:t>
          </a:r>
          <a:r>
            <a:rPr lang="fr-FR" b="1" baseline="0" dirty="0"/>
            <a:t> 049 006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105 49 1006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105 049 006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105 000 049 006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500</a:t>
          </a:r>
          <a:r>
            <a:rPr lang="fr-FR" b="1" baseline="0" dirty="0"/>
            <a:t> 049 006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EA6163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105 49 1006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5CA2E6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105 049 006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X="27024" custLinFactNeighborY="2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A60B0-F9ED-47C2-8F58-2365D04B3972}" type="presOf" srcId="{877D7047-60CD-754B-B94B-0D52DA8802EF}" destId="{E895D6B0-A2C0-8846-B022-1C147093D231}" srcOrd="0" destOrd="0" presId="urn:microsoft.com/office/officeart/2005/8/layout/vList5"/>
    <dgm:cxn modelId="{E795D936-C071-4FF8-B3D4-67172F9CA069}" type="presOf" srcId="{2C8EC395-066D-984E-8F48-1D03BBA365D6}" destId="{FBE9ED35-B856-174C-8737-A32D2C924CA6}" srcOrd="0" destOrd="0" presId="urn:microsoft.com/office/officeart/2005/8/layout/vList5"/>
    <dgm:cxn modelId="{98BB274E-E401-455E-AA4D-B4C41D0690D7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DB94C83-0D99-485B-A06E-195D0BC8FC6F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C68FCB-8F38-44A7-829D-EC15636FB32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788B749-15EA-487C-91BD-8978E7DBF1C0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7D7CFB-F7AC-418B-83BC-81419F071101}" type="presOf" srcId="{C98D5B68-7884-6648-A6A0-2E344EE2F2C1}" destId="{70B8D9E0-4A6D-2F44-B595-4E51FB1CC510}" srcOrd="0" destOrd="0" presId="urn:microsoft.com/office/officeart/2005/8/layout/vList5"/>
    <dgm:cxn modelId="{C3840E6F-45F8-403C-A1EE-679623487078}" type="presOf" srcId="{8943F2E6-3B0D-E448-9217-B317A1C852F5}" destId="{1017B7CB-13B4-9B4A-A898-E550BB192901}" srcOrd="0" destOrd="0" presId="urn:microsoft.com/office/officeart/2005/8/layout/vList5"/>
    <dgm:cxn modelId="{B1207A1A-B4E6-478D-A35B-77959A48F0D3}" type="presOf" srcId="{39104730-2024-374C-98E0-3A4CE7ED9881}" destId="{82B71E07-46A9-1F4C-9980-576B2FA3ADD8}" srcOrd="0" destOrd="0" presId="urn:microsoft.com/office/officeart/2005/8/layout/vList5"/>
    <dgm:cxn modelId="{8300E5E4-A878-4AA8-B331-B2E976B1CC87}" type="presParOf" srcId="{82B71E07-46A9-1F4C-9980-576B2FA3ADD8}" destId="{A3A8D8DA-067B-EC42-9EAF-7E4FD8AA6489}" srcOrd="0" destOrd="0" presId="urn:microsoft.com/office/officeart/2005/8/layout/vList5"/>
    <dgm:cxn modelId="{7D3238E3-9EC1-42E6-B388-58E4E1927857}" type="presParOf" srcId="{A3A8D8DA-067B-EC42-9EAF-7E4FD8AA6489}" destId="{5131D196-118F-ED4B-8F8C-9F861CEE6268}" srcOrd="0" destOrd="0" presId="urn:microsoft.com/office/officeart/2005/8/layout/vList5"/>
    <dgm:cxn modelId="{9B15FD53-4438-469B-8899-B9A4D8B71A86}" type="presParOf" srcId="{A3A8D8DA-067B-EC42-9EAF-7E4FD8AA6489}" destId="{B2E2EFB5-3D81-DA40-B0AB-7277103CCFA5}" srcOrd="1" destOrd="0" presId="urn:microsoft.com/office/officeart/2005/8/layout/vList5"/>
    <dgm:cxn modelId="{FA6F3785-A912-4C9D-865A-A0BEF3DD52FB}" type="presParOf" srcId="{82B71E07-46A9-1F4C-9980-576B2FA3ADD8}" destId="{86757E5C-20F4-E745-A720-B10E686939A4}" srcOrd="1" destOrd="0" presId="urn:microsoft.com/office/officeart/2005/8/layout/vList5"/>
    <dgm:cxn modelId="{3246CC1D-6F03-4907-B3E6-2ED71DFCF4A0}" type="presParOf" srcId="{82B71E07-46A9-1F4C-9980-576B2FA3ADD8}" destId="{0760AE06-7B56-494A-A0E8-36B594643D8E}" srcOrd="2" destOrd="0" presId="urn:microsoft.com/office/officeart/2005/8/layout/vList5"/>
    <dgm:cxn modelId="{45B8FE8D-7E35-43D4-85A3-E026358DD1BD}" type="presParOf" srcId="{0760AE06-7B56-494A-A0E8-36B594643D8E}" destId="{C3381103-080C-D746-8B27-46B2DEE4028C}" srcOrd="0" destOrd="0" presId="urn:microsoft.com/office/officeart/2005/8/layout/vList5"/>
    <dgm:cxn modelId="{91CE2F4A-6F81-45ED-9B74-2A0E6AA45F5D}" type="presParOf" srcId="{0760AE06-7B56-494A-A0E8-36B594643D8E}" destId="{FBE9ED35-B856-174C-8737-A32D2C924CA6}" srcOrd="1" destOrd="0" presId="urn:microsoft.com/office/officeart/2005/8/layout/vList5"/>
    <dgm:cxn modelId="{50A8ABB4-5B66-45ED-956A-46A320132240}" type="presParOf" srcId="{82B71E07-46A9-1F4C-9980-576B2FA3ADD8}" destId="{42D27948-8160-FF47-9116-9786F5E669CE}" srcOrd="3" destOrd="0" presId="urn:microsoft.com/office/officeart/2005/8/layout/vList5"/>
    <dgm:cxn modelId="{14EEAC0B-47BF-4C56-8CB8-854536B9E902}" type="presParOf" srcId="{82B71E07-46A9-1F4C-9980-576B2FA3ADD8}" destId="{39BBA486-03BD-2144-ABBF-AE369E5400B7}" srcOrd="4" destOrd="0" presId="urn:microsoft.com/office/officeart/2005/8/layout/vList5"/>
    <dgm:cxn modelId="{11B50F55-6C59-4798-B1C8-DE1DC37EA55A}" type="presParOf" srcId="{39BBA486-03BD-2144-ABBF-AE369E5400B7}" destId="{70B8D9E0-4A6D-2F44-B595-4E51FB1CC510}" srcOrd="0" destOrd="0" presId="urn:microsoft.com/office/officeart/2005/8/layout/vList5"/>
    <dgm:cxn modelId="{CAA22569-30BD-4DA7-AABD-3AA02F742AC5}" type="presParOf" srcId="{39BBA486-03BD-2144-ABBF-AE369E5400B7}" destId="{09F84ED2-5430-D348-8351-1C588DA968EF}" srcOrd="1" destOrd="0" presId="urn:microsoft.com/office/officeart/2005/8/layout/vList5"/>
    <dgm:cxn modelId="{B9B15FDE-098C-4119-B925-86ECDE0329CC}" type="presParOf" srcId="{82B71E07-46A9-1F4C-9980-576B2FA3ADD8}" destId="{26A10C18-A8F4-6A4C-BDEE-6F7DE3CE4615}" srcOrd="5" destOrd="0" presId="urn:microsoft.com/office/officeart/2005/8/layout/vList5"/>
    <dgm:cxn modelId="{BF65EBCB-FAAB-4F3E-8C8F-207C583019A2}" type="presParOf" srcId="{82B71E07-46A9-1F4C-9980-576B2FA3ADD8}" destId="{4ECD3363-8FE6-2E4D-AEB8-DD61ACBB9653}" srcOrd="6" destOrd="0" presId="urn:microsoft.com/office/officeart/2005/8/layout/vList5"/>
    <dgm:cxn modelId="{2D7F0CA2-9BF7-4490-87C4-31FA2A5A2207}" type="presParOf" srcId="{4ECD3363-8FE6-2E4D-AEB8-DD61ACBB9653}" destId="{E895D6B0-A2C0-8846-B022-1C147093D231}" srcOrd="0" destOrd="0" presId="urn:microsoft.com/office/officeart/2005/8/layout/vList5"/>
    <dgm:cxn modelId="{0B5DB57C-9670-46F3-82BD-189BABFCE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7030A0"/>
        </a:solidFill>
      </dgm:spPr>
      <dgm:t>
        <a:bodyPr/>
        <a:lstStyle/>
        <a:p>
          <a:endParaRPr lang="fr-FR" sz="3600" dirty="0"/>
        </a:p>
        <a:p>
          <a:r>
            <a:rPr lang="fr-FR" sz="4400" b="0" dirty="0"/>
            <a:t>milliers, millions, milliards</a:t>
          </a:r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ScaleX="476" custScaleY="7371" custLinFactNeighborX="45318" custLinFactNeighborY="12662"/>
      <dgm:spPr/>
    </dgm:pt>
    <dgm:pt modelId="{D935CF21-0CB4-4008-AED2-D95256A45935}" type="pres">
      <dgm:prSet presAssocID="{39104730-2024-374C-98E0-3A4CE7ED9881}" presName="linComp" presStyleCnt="0"/>
      <dgm:spPr/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0" presStyleCnt="1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0" presStyleCnt="1"/>
      <dgm:spPr/>
    </dgm:pt>
    <dgm:pt modelId="{24C4BD0D-895C-4568-A896-752062ED08D6}" type="pres">
      <dgm:prSet presAssocID="{C98D5B68-7884-6648-A6A0-2E344EE2F2C1}" presName="imagNode" presStyleLbl="fgImgPlace1" presStyleIdx="0" presStyleCnt="1" custScaleX="83009" custScaleY="83009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B8DAD65-DA25-4BD0-AD47-79FCBD6E2048}" type="presOf" srcId="{39104730-2024-374C-98E0-3A4CE7ED9881}" destId="{F03929AC-A5BE-46C7-B2EB-DE5D02F17EA5}" srcOrd="0" destOrd="0" presId="urn:microsoft.com/office/officeart/2005/8/layout/hList7"/>
    <dgm:cxn modelId="{6E4E9F2E-D306-E440-8065-DAD3485E0D1C}" srcId="{39104730-2024-374C-98E0-3A4CE7ED9881}" destId="{C98D5B68-7884-6648-A6A0-2E344EE2F2C1}" srcOrd="0" destOrd="0" parTransId="{89F25B63-67C6-2B49-87BA-7718746C431D}" sibTransId="{675274CD-34E5-B949-B313-38064B3EA771}"/>
    <dgm:cxn modelId="{255FD304-5DE5-4236-A978-55BB38238788}" type="presOf" srcId="{C98D5B68-7884-6648-A6A0-2E344EE2F2C1}" destId="{1247E383-D628-4974-B182-08E11F678DD9}" srcOrd="0" destOrd="0" presId="urn:microsoft.com/office/officeart/2005/8/layout/hList7"/>
    <dgm:cxn modelId="{A0B4E6D9-669C-47CF-80CA-F01F3ABC7083}" type="presOf" srcId="{C98D5B68-7884-6648-A6A0-2E344EE2F2C1}" destId="{D6A6FF5C-63F6-49C4-9901-4D83661B9162}" srcOrd="1" destOrd="0" presId="urn:microsoft.com/office/officeart/2005/8/layout/hList7"/>
    <dgm:cxn modelId="{0DFE99C4-B352-446D-8A89-7C695BFA09AC}" type="presParOf" srcId="{F03929AC-A5BE-46C7-B2EB-DE5D02F17EA5}" destId="{8207BE3D-3894-498E-A790-5578FA0B386A}" srcOrd="0" destOrd="0" presId="urn:microsoft.com/office/officeart/2005/8/layout/hList7"/>
    <dgm:cxn modelId="{9509C0B8-0DF6-49CB-881A-C5D431E04E1D}" type="presParOf" srcId="{F03929AC-A5BE-46C7-B2EB-DE5D02F17EA5}" destId="{D935CF21-0CB4-4008-AED2-D95256A45935}" srcOrd="1" destOrd="0" presId="urn:microsoft.com/office/officeart/2005/8/layout/hList7"/>
    <dgm:cxn modelId="{7A3158F9-F1A7-4F6F-8CFD-0A592C6A38E2}" type="presParOf" srcId="{D935CF21-0CB4-4008-AED2-D95256A45935}" destId="{674A6086-A31D-40A8-9675-94E59F9037AF}" srcOrd="0" destOrd="0" presId="urn:microsoft.com/office/officeart/2005/8/layout/hList7"/>
    <dgm:cxn modelId="{F1974074-8705-449D-B58B-4C37ABC14A48}" type="presParOf" srcId="{674A6086-A31D-40A8-9675-94E59F9037AF}" destId="{1247E383-D628-4974-B182-08E11F678DD9}" srcOrd="0" destOrd="0" presId="urn:microsoft.com/office/officeart/2005/8/layout/hList7"/>
    <dgm:cxn modelId="{FD84F8E3-4AFE-46B2-BA6F-80861466EDBA}" type="presParOf" srcId="{674A6086-A31D-40A8-9675-94E59F9037AF}" destId="{D6A6FF5C-63F6-49C4-9901-4D83661B9162}" srcOrd="1" destOrd="0" presId="urn:microsoft.com/office/officeart/2005/8/layout/hList7"/>
    <dgm:cxn modelId="{90F4190F-CB51-4F7A-9847-E1D50170D106}" type="presParOf" srcId="{674A6086-A31D-40A8-9675-94E59F9037AF}" destId="{9F456DF2-2C05-4F11-81DD-A5590DB354A9}" srcOrd="2" destOrd="0" presId="urn:microsoft.com/office/officeart/2005/8/layout/hList7"/>
    <dgm:cxn modelId="{07EE5604-A3EB-4AFB-9F3D-9A58FD2BED69}" type="presParOf" srcId="{674A6086-A31D-40A8-9675-94E59F9037AF}" destId="{24C4BD0D-895C-4568-A896-752062ED08D6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7 612 000 105 023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7 612 105 1000 23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7 612 105 023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7 612 105 1023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7 612 000 105 023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30899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7 612 105 1000 23</a:t>
          </a:r>
        </a:p>
      </dsp:txBody>
      <dsp:txXfrm rot="-5400000">
        <a:off x="3784552" y="1094284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rgbClr val="5CA2E6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7 612 105 023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7 612 105 1023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30 008 30 1035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0693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30 008 030 035</a:t>
          </a:r>
        </a:p>
      </dsp:txBody>
      <dsp:txXfrm rot="-5400000">
        <a:off x="3784552" y="1118250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30 008 30 035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30 008 030 35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30 008 30 1035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06933"/>
          <a:ext cx="751050" cy="6728092"/>
        </a:xfrm>
        <a:prstGeom prst="round2SameRect">
          <a:avLst/>
        </a:prstGeom>
        <a:solidFill>
          <a:srgbClr val="5CA2E6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30 008 030 035</a:t>
          </a:r>
        </a:p>
      </dsp:txBody>
      <dsp:txXfrm rot="-5400000">
        <a:off x="3784552" y="1118250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30 008 30 035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30 008 030 35</a:t>
          </a:r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105 049 006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06933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105 49 1006</a:t>
          </a:r>
        </a:p>
      </dsp:txBody>
      <dsp:txXfrm rot="-5400000">
        <a:off x="3784552" y="1118250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105 000 049 006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500</a:t>
          </a:r>
          <a:r>
            <a:rPr lang="fr-FR" sz="3800" b="1" kern="1200" baseline="0" dirty="0"/>
            <a:t> 049 006</a:t>
          </a:r>
          <a:endParaRPr lang="fr-FR" sz="3800" b="1" kern="1200" dirty="0"/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73072" y="-2877193"/>
          <a:ext cx="751050" cy="6728092"/>
        </a:xfrm>
        <a:prstGeom prst="round2SameRect">
          <a:avLst/>
        </a:prstGeom>
        <a:solidFill>
          <a:srgbClr val="5CA2E6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105 049 006</a:t>
          </a:r>
        </a:p>
      </dsp:txBody>
      <dsp:txXfrm rot="-5400000">
        <a:off x="3784552" y="147990"/>
        <a:ext cx="6691429" cy="677724"/>
      </dsp:txXfrm>
    </dsp:sp>
    <dsp:sp modelId="{5131D196-118F-ED4B-8F8C-9F861CEE6268}">
      <dsp:nvSpPr>
        <dsp:cNvPr id="0" name=""/>
        <dsp:cNvSpPr/>
      </dsp:nvSpPr>
      <dsp:spPr>
        <a:xfrm>
          <a:off x="0" y="1951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829" y="47780"/>
        <a:ext cx="3692893" cy="847155"/>
      </dsp:txXfrm>
    </dsp:sp>
    <dsp:sp modelId="{FBE9ED35-B856-174C-8737-A32D2C924CA6}">
      <dsp:nvSpPr>
        <dsp:cNvPr id="0" name=""/>
        <dsp:cNvSpPr/>
      </dsp:nvSpPr>
      <dsp:spPr>
        <a:xfrm rot="5400000">
          <a:off x="6773072" y="-1906933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105 49 1006</a:t>
          </a:r>
        </a:p>
      </dsp:txBody>
      <dsp:txXfrm rot="-5400000">
        <a:off x="3784552" y="1118250"/>
        <a:ext cx="6691429" cy="677724"/>
      </dsp:txXfrm>
    </dsp:sp>
    <dsp:sp modelId="{C3381103-080C-D746-8B27-46B2DEE4028C}">
      <dsp:nvSpPr>
        <dsp:cNvPr id="0" name=""/>
        <dsp:cNvSpPr/>
      </dsp:nvSpPr>
      <dsp:spPr>
        <a:xfrm>
          <a:off x="0" y="987706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829" y="1033535"/>
        <a:ext cx="3692893" cy="847155"/>
      </dsp:txXfrm>
    </dsp:sp>
    <dsp:sp modelId="{09F84ED2-5430-D348-8351-1C588DA968EF}">
      <dsp:nvSpPr>
        <dsp:cNvPr id="0" name=""/>
        <dsp:cNvSpPr/>
      </dsp:nvSpPr>
      <dsp:spPr>
        <a:xfrm rot="5400000">
          <a:off x="6773072" y="-921178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105 000 049 006</a:t>
          </a:r>
        </a:p>
      </dsp:txBody>
      <dsp:txXfrm rot="-5400000">
        <a:off x="3784552" y="2104005"/>
        <a:ext cx="6691429" cy="677724"/>
      </dsp:txXfrm>
    </dsp:sp>
    <dsp:sp modelId="{70B8D9E0-4A6D-2F44-B595-4E51FB1CC510}">
      <dsp:nvSpPr>
        <dsp:cNvPr id="0" name=""/>
        <dsp:cNvSpPr/>
      </dsp:nvSpPr>
      <dsp:spPr>
        <a:xfrm>
          <a:off x="0" y="1973460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829" y="2019289"/>
        <a:ext cx="3692893" cy="847155"/>
      </dsp:txXfrm>
    </dsp:sp>
    <dsp:sp modelId="{1017B7CB-13B4-9B4A-A898-E550BB192901}">
      <dsp:nvSpPr>
        <dsp:cNvPr id="0" name=""/>
        <dsp:cNvSpPr/>
      </dsp:nvSpPr>
      <dsp:spPr>
        <a:xfrm rot="5400000">
          <a:off x="6773072" y="64575"/>
          <a:ext cx="751050" cy="6728092"/>
        </a:xfrm>
        <a:prstGeom prst="round2SameRect">
          <a:avLst/>
        </a:prstGeom>
        <a:solidFill>
          <a:srgbClr val="EA6163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500</a:t>
          </a:r>
          <a:r>
            <a:rPr lang="fr-FR" sz="3800" b="1" kern="1200" baseline="0" dirty="0"/>
            <a:t> 049 006</a:t>
          </a:r>
          <a:endParaRPr lang="fr-FR" sz="3800" b="1" kern="1200" dirty="0"/>
        </a:p>
      </dsp:txBody>
      <dsp:txXfrm rot="-5400000">
        <a:off x="3784552" y="3089759"/>
        <a:ext cx="6691429" cy="677724"/>
      </dsp:txXfrm>
    </dsp:sp>
    <dsp:sp modelId="{E895D6B0-A2C0-8846-B022-1C147093D231}">
      <dsp:nvSpPr>
        <dsp:cNvPr id="0" name=""/>
        <dsp:cNvSpPr/>
      </dsp:nvSpPr>
      <dsp:spPr>
        <a:xfrm>
          <a:off x="0" y="2959214"/>
          <a:ext cx="3784551" cy="9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d</a:t>
          </a:r>
        </a:p>
      </dsp:txBody>
      <dsp:txXfrm>
        <a:off x="45829" y="3005043"/>
        <a:ext cx="3692893" cy="847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7E383-D628-4974-B182-08E11F678DD9}">
      <dsp:nvSpPr>
        <dsp:cNvPr id="0" name=""/>
        <dsp:cNvSpPr/>
      </dsp:nvSpPr>
      <dsp:spPr>
        <a:xfrm>
          <a:off x="0" y="0"/>
          <a:ext cx="6143326" cy="434065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0" kern="1200" dirty="0"/>
            <a:t>milliers, millions, milliards</a:t>
          </a:r>
        </a:p>
      </dsp:txBody>
      <dsp:txXfrm>
        <a:off x="0" y="1736260"/>
        <a:ext cx="6143326" cy="1736260"/>
      </dsp:txXfrm>
    </dsp:sp>
    <dsp:sp modelId="{24C4BD0D-895C-4568-A896-752062ED08D6}">
      <dsp:nvSpPr>
        <dsp:cNvPr id="0" name=""/>
        <dsp:cNvSpPr/>
      </dsp:nvSpPr>
      <dsp:spPr>
        <a:xfrm>
          <a:off x="2471741" y="383236"/>
          <a:ext cx="1199842" cy="1199842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07BE3D-3894-498E-A790-5578FA0B386A}">
      <dsp:nvSpPr>
        <dsp:cNvPr id="0" name=""/>
        <dsp:cNvSpPr/>
      </dsp:nvSpPr>
      <dsp:spPr>
        <a:xfrm>
          <a:off x="5619521" y="3856516"/>
          <a:ext cx="26902" cy="47992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53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58337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3852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75946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417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01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12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62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32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07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65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2162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0764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44775-27CB-4E8F-B19E-AFF3F0641D7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5787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562" y="273423"/>
            <a:ext cx="10972120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2120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480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Lundi 25 mai SEANCE 1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92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1 200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240</a:t>
            </a:r>
          </a:p>
        </p:txBody>
      </p:sp>
    </p:spTree>
    <p:extLst>
      <p:ext uri="{BB962C8B-B14F-4D97-AF65-F5344CB8AC3E}">
        <p14:creationId xmlns:p14="http://schemas.microsoft.com/office/powerpoint/2010/main" val="3868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325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0103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598" y="1122965"/>
            <a:ext cx="9446141" cy="2386978"/>
          </a:xfrm>
        </p:spPr>
        <p:txBody>
          <a:bodyPr>
            <a:normAutofit/>
          </a:bodyPr>
          <a:lstStyle/>
          <a:p>
            <a:r>
              <a:rPr lang="fr-FR" sz="7998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934" y="3601994"/>
            <a:ext cx="9571813" cy="1655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5998" dirty="0"/>
              <a:t>Les grands nombres</a:t>
            </a:r>
          </a:p>
        </p:txBody>
      </p:sp>
    </p:spTree>
    <p:extLst>
      <p:ext uri="{BB962C8B-B14F-4D97-AF65-F5344CB8AC3E}">
        <p14:creationId xmlns:p14="http://schemas.microsoft.com/office/powerpoint/2010/main" val="231783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4DBD29-4DFA-47BF-A2A4-F796BAA47EB7}"/>
              </a:ext>
            </a:extLst>
          </p:cNvPr>
          <p:cNvSpPr/>
          <p:nvPr/>
        </p:nvSpPr>
        <p:spPr>
          <a:xfrm>
            <a:off x="12581724" y="4847908"/>
            <a:ext cx="9109567" cy="72408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02" tIns="45700" rIns="91402" bIns="45700" rtlCol="0" anchor="ctr"/>
          <a:lstStyle/>
          <a:p>
            <a:pPr defTabSz="914218">
              <a:defRPr/>
            </a:pP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6996A02-374C-4009-979E-56AC647B161D}"/>
              </a:ext>
            </a:extLst>
          </p:cNvPr>
          <p:cNvSpPr/>
          <p:nvPr/>
        </p:nvSpPr>
        <p:spPr>
          <a:xfrm>
            <a:off x="12398268" y="4849736"/>
            <a:ext cx="9293023" cy="71365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02" tIns="45700" rIns="91402" bIns="45700" rtlCol="0" anchor="ctr"/>
          <a:lstStyle/>
          <a:p>
            <a:pPr defTabSz="914218">
              <a:defRPr/>
            </a:pP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		 		   1   2   0   0   4  </a:t>
            </a:r>
            <a:r>
              <a:rPr lang="fr-FR" sz="1000" kern="0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0</a:t>
            </a:r>
          </a:p>
        </p:txBody>
      </p:sp>
      <p:sp>
        <p:nvSpPr>
          <p:cNvPr id="8" name="CustomShape 1">
            <a:extLst>
              <a:ext uri="{FF2B5EF4-FFF2-40B4-BE49-F238E27FC236}">
                <a16:creationId xmlns="" xmlns:a16="http://schemas.microsoft.com/office/drawing/2014/main" id="{55801E75-BC4D-4A6B-B7D8-5780B9410B49}"/>
              </a:ext>
            </a:extLst>
          </p:cNvPr>
          <p:cNvSpPr/>
          <p:nvPr/>
        </p:nvSpPr>
        <p:spPr>
          <a:xfrm>
            <a:off x="4671068" y="874235"/>
            <a:ext cx="3079677" cy="1186970"/>
          </a:xfrm>
          <a:prstGeom prst="rect">
            <a:avLst/>
          </a:prstGeom>
          <a:noFill/>
          <a:ln>
            <a:noFill/>
          </a:ln>
          <a:effectLst/>
        </p:spPr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CB80E9A7-8AF9-4FD5-8385-0148B3D4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95" y="269917"/>
            <a:ext cx="3785201" cy="192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D91CD5B6-6BD8-42CC-A0BB-648C3F59A277}"/>
              </a:ext>
            </a:extLst>
          </p:cNvPr>
          <p:cNvGraphicFramePr>
            <a:graphicFrameLocks noGrp="1"/>
          </p:cNvGraphicFramePr>
          <p:nvPr/>
        </p:nvGraphicFramePr>
        <p:xfrm>
          <a:off x="13460432" y="3936017"/>
          <a:ext cx="6334229" cy="950784"/>
        </p:xfrm>
        <a:graphic>
          <a:graphicData uri="http://schemas.openxmlformats.org/drawingml/2006/table">
            <a:tbl>
              <a:tblPr firstRow="1" bandRow="1"/>
              <a:tblGrid>
                <a:gridCol w="575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583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4855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millions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42B9649C-7D95-41A2-A591-EA000E245014}"/>
              </a:ext>
            </a:extLst>
          </p:cNvPr>
          <p:cNvGrpSpPr/>
          <p:nvPr/>
        </p:nvGrpSpPr>
        <p:grpSpPr>
          <a:xfrm>
            <a:off x="13460432" y="3828296"/>
            <a:ext cx="6334229" cy="1910421"/>
            <a:chOff x="3035847" y="3899491"/>
            <a:chExt cx="6326985" cy="1735247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9256B1B-3FED-4711-A92B-107B68913294}"/>
                </a:ext>
              </a:extLst>
            </p:cNvPr>
            <p:cNvSpPr/>
            <p:nvPr/>
          </p:nvSpPr>
          <p:spPr>
            <a:xfrm>
              <a:off x="3567976" y="4827270"/>
              <a:ext cx="118251" cy="78803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A63F6AC-7918-4BCD-88EA-2356AF018C70}"/>
                </a:ext>
              </a:extLst>
            </p:cNvPr>
            <p:cNvSpPr/>
            <p:nvPr/>
          </p:nvSpPr>
          <p:spPr>
            <a:xfrm>
              <a:off x="758850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99F00A0-A751-4A5F-91CA-25FA65367550}"/>
                </a:ext>
              </a:extLst>
            </p:cNvPr>
            <p:cNvSpPr/>
            <p:nvPr/>
          </p:nvSpPr>
          <p:spPr>
            <a:xfrm>
              <a:off x="7056374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1514250-1348-4DE9-BC3E-7177C4511C77}"/>
                </a:ext>
              </a:extLst>
            </p:cNvPr>
            <p:cNvSpPr/>
            <p:nvPr/>
          </p:nvSpPr>
          <p:spPr>
            <a:xfrm>
              <a:off x="6465120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7D4BD21-4403-4E40-A2CD-DE7279D13718}"/>
                </a:ext>
              </a:extLst>
            </p:cNvPr>
            <p:cNvSpPr/>
            <p:nvPr/>
          </p:nvSpPr>
          <p:spPr>
            <a:xfrm>
              <a:off x="5873867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1B4D4E-0617-475E-B08D-684F93ED3A02}"/>
                </a:ext>
              </a:extLst>
            </p:cNvPr>
            <p:cNvSpPr/>
            <p:nvPr/>
          </p:nvSpPr>
          <p:spPr>
            <a:xfrm>
              <a:off x="5282613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71D1FD1-BA7E-4867-A8FD-87F07AC041C7}"/>
                </a:ext>
              </a:extLst>
            </p:cNvPr>
            <p:cNvSpPr/>
            <p:nvPr/>
          </p:nvSpPr>
          <p:spPr>
            <a:xfrm>
              <a:off x="4119472" y="4827270"/>
              <a:ext cx="118251" cy="77660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B120C12-F6EE-4B37-B14D-B8D7064967B6}"/>
                </a:ext>
              </a:extLst>
            </p:cNvPr>
            <p:cNvSpPr/>
            <p:nvPr/>
          </p:nvSpPr>
          <p:spPr>
            <a:xfrm>
              <a:off x="4691359" y="4827270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04E2333-13CE-41E4-832B-3636B936587F}"/>
                </a:ext>
              </a:extLst>
            </p:cNvPr>
            <p:cNvSpPr/>
            <p:nvPr/>
          </p:nvSpPr>
          <p:spPr>
            <a:xfrm>
              <a:off x="3035848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06D5ECD-F471-4F0C-8501-59D9D99F2EEB}"/>
                </a:ext>
              </a:extLst>
            </p:cNvPr>
            <p:cNvSpPr/>
            <p:nvPr/>
          </p:nvSpPr>
          <p:spPr>
            <a:xfrm>
              <a:off x="3035847" y="5494914"/>
              <a:ext cx="6281266" cy="1398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9ABAEDE-F219-46B4-B7F4-65A343E69314}"/>
                </a:ext>
              </a:extLst>
            </p:cNvPr>
            <p:cNvSpPr/>
            <p:nvPr/>
          </p:nvSpPr>
          <p:spPr>
            <a:xfrm>
              <a:off x="9317113" y="4827270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BA91948-D1E0-43B7-8CCD-5B875A8EA586}"/>
                </a:ext>
              </a:extLst>
            </p:cNvPr>
            <p:cNvSpPr/>
            <p:nvPr/>
          </p:nvSpPr>
          <p:spPr>
            <a:xfrm>
              <a:off x="8142063" y="4827270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4F44CB9D-8ED9-445D-89A8-33D179DCE759}"/>
                </a:ext>
              </a:extLst>
            </p:cNvPr>
            <p:cNvSpPr/>
            <p:nvPr/>
          </p:nvSpPr>
          <p:spPr>
            <a:xfrm>
              <a:off x="8767689" y="4827270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FD2D915-A944-415D-8A82-D0708C2C38BE}"/>
                </a:ext>
              </a:extLst>
            </p:cNvPr>
            <p:cNvSpPr/>
            <p:nvPr/>
          </p:nvSpPr>
          <p:spPr>
            <a:xfrm>
              <a:off x="8230752" y="4827270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BDE8A504-FAAE-47F8-99F4-1A750FFD5937}"/>
                </a:ext>
              </a:extLst>
            </p:cNvPr>
            <p:cNvSpPr txBox="1"/>
            <p:nvPr/>
          </p:nvSpPr>
          <p:spPr>
            <a:xfrm rot="16200000">
              <a:off x="8038036" y="4268645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8">
                <a:defRPr/>
              </a:pPr>
              <a:r>
                <a:rPr lang="fr-FR" sz="1400" b="1" kern="0" dirty="0">
                  <a:solidFill>
                    <a:prstClr val="black"/>
                  </a:solidFill>
                </a:rPr>
                <a:t>dixièmes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14EF59A2-02E7-49CF-BFBE-4CC4512BF8F6}"/>
                </a:ext>
              </a:extLst>
            </p:cNvPr>
            <p:cNvSpPr txBox="1"/>
            <p:nvPr/>
          </p:nvSpPr>
          <p:spPr>
            <a:xfrm rot="16200000">
              <a:off x="8473846" y="4307531"/>
              <a:ext cx="1121870" cy="305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8">
                <a:defRPr/>
              </a:pPr>
              <a:r>
                <a:rPr lang="fr-FR" sz="1400" b="1" kern="0" dirty="0">
                  <a:solidFill>
                    <a:prstClr val="black"/>
                  </a:solidFill>
                </a:rPr>
                <a:t>centièmes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FEE1A8D2-9793-44FD-9FB7-C2106D6E6264}"/>
                </a:ext>
              </a:extLst>
            </p:cNvPr>
            <p:cNvSpPr txBox="1"/>
            <p:nvPr/>
          </p:nvSpPr>
          <p:spPr>
            <a:xfrm>
              <a:off x="8067838" y="4935804"/>
              <a:ext cx="152400" cy="53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8">
                <a:defRPr/>
              </a:pPr>
              <a:r>
                <a:rPr lang="fr-FR" sz="3200" b="1" kern="0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sp>
        <p:nvSpPr>
          <p:cNvPr id="29" name="TextShape 2">
            <a:extLst>
              <a:ext uri="{FF2B5EF4-FFF2-40B4-BE49-F238E27FC236}">
                <a16:creationId xmlns="" xmlns:a16="http://schemas.microsoft.com/office/drawing/2014/main" id="{6D7FAF69-682A-41DA-80EA-0937A56B0780}"/>
              </a:ext>
            </a:extLst>
          </p:cNvPr>
          <p:cNvSpPr txBox="1"/>
          <p:nvPr/>
        </p:nvSpPr>
        <p:spPr>
          <a:xfrm>
            <a:off x="1028001" y="1467720"/>
            <a:ext cx="3900686" cy="1885868"/>
          </a:xfrm>
          <a:prstGeom prst="rect">
            <a:avLst/>
          </a:prstGeom>
          <a:solidFill>
            <a:srgbClr val="F7D1D5"/>
          </a:solidFill>
          <a:ln>
            <a:noFill/>
          </a:ln>
        </p:spPr>
        <p:txBody>
          <a:bodyPr lIns="89962" tIns="44982" rIns="89962" bIns="44982"/>
          <a:lstStyle/>
          <a:p>
            <a:pPr algn="ctr" defTabSz="914218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218"/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1200,40 x 1000 =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914218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defTabSz="914218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C969CE6-E2C1-407F-8DBE-1D121CA1087A}"/>
              </a:ext>
            </a:extLst>
          </p:cNvPr>
          <p:cNvSpPr/>
          <p:nvPr/>
        </p:nvSpPr>
        <p:spPr>
          <a:xfrm>
            <a:off x="2556346" y="386351"/>
            <a:ext cx="4229443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5B9BD5">
                    <a:lumMod val="75000"/>
                  </a:srgbClr>
                </a:solidFill>
              </a:rPr>
              <a:t>Multiplier par 1 000</a:t>
            </a:r>
            <a:endParaRPr lang="fr-F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8477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944E-6 4.44444E-6 L -0.8452 -0.000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0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27E-6 7.40741E-7 L -0.84794 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03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944E-6 -3.7037E-6 L -0.84546 0.0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9 0.00093 L -0.89351 0.0006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9351 0.00069 L -0.94259 0.001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94259 0.00139 L -0.98816 0.001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6" grpId="2" animBg="1"/>
      <p:bldP spid="6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8A28013-91A4-2444-A012-E83DBBF11FDF}"/>
              </a:ext>
            </a:extLst>
          </p:cNvPr>
          <p:cNvSpPr/>
          <p:nvPr/>
        </p:nvSpPr>
        <p:spPr>
          <a:xfrm>
            <a:off x="3564055" y="372066"/>
            <a:ext cx="4229443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5B9BD5">
                    <a:lumMod val="75000"/>
                  </a:srgbClr>
                </a:solidFill>
              </a:rPr>
              <a:t>Je lis un grand nombre</a:t>
            </a:r>
            <a:endParaRPr lang="fr-FR" sz="2800" b="1" dirty="0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6B09962-1FB0-5547-A962-B09AD20447B2}"/>
              </a:ext>
            </a:extLst>
          </p:cNvPr>
          <p:cNvSpPr/>
          <p:nvPr/>
        </p:nvSpPr>
        <p:spPr>
          <a:xfrm>
            <a:off x="1013886" y="2108365"/>
            <a:ext cx="13330763" cy="87829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02" tIns="45700" rIns="91402" bIns="45700" rtlCol="0" anchor="ctr"/>
          <a:lstStyle/>
          <a:p>
            <a:pPr defTabSz="914218">
              <a:defRPr/>
            </a:pPr>
            <a:r>
              <a:rPr lang="fr-FR" sz="4800" kern="0" dirty="0">
                <a:solidFill>
                  <a:srgbClr val="0070C0"/>
                </a:solidFill>
                <a:latin typeface="Calibri"/>
              </a:rPr>
              <a:t>  	                     1   2   0   0   4   0  </a:t>
            </a:r>
            <a:r>
              <a:rPr lang="fr-FR" sz="1000" kern="0" dirty="0">
                <a:solidFill>
                  <a:srgbClr val="0070C0"/>
                </a:solidFill>
                <a:latin typeface="Calibri"/>
              </a:rPr>
              <a:t>  </a:t>
            </a:r>
            <a:r>
              <a:rPr lang="fr-FR" sz="4800" kern="0" dirty="0">
                <a:solidFill>
                  <a:srgbClr val="0070C0"/>
                </a:solidFill>
                <a:latin typeface="Calibri"/>
              </a:rPr>
              <a:t>0</a:t>
            </a:r>
          </a:p>
        </p:txBody>
      </p:sp>
      <p:graphicFrame>
        <p:nvGraphicFramePr>
          <p:cNvPr id="35" name="Tableau 34">
            <a:extLst>
              <a:ext uri="{FF2B5EF4-FFF2-40B4-BE49-F238E27FC236}">
                <a16:creationId xmlns="" xmlns:a16="http://schemas.microsoft.com/office/drawing/2014/main" id="{FE467D03-EB88-5D46-A740-B6F5DEDD2B9C}"/>
              </a:ext>
            </a:extLst>
          </p:cNvPr>
          <p:cNvGraphicFramePr>
            <a:graphicFrameLocks noGrp="1"/>
          </p:cNvGraphicFramePr>
          <p:nvPr/>
        </p:nvGraphicFramePr>
        <p:xfrm>
          <a:off x="1029315" y="1124901"/>
          <a:ext cx="10117929" cy="1042224"/>
        </p:xfrm>
        <a:graphic>
          <a:graphicData uri="http://schemas.openxmlformats.org/drawingml/2006/table">
            <a:tbl>
              <a:tblPr firstRow="1" bandRow="1"/>
              <a:tblGrid>
                <a:gridCol w="761413">
                  <a:extLst>
                    <a:ext uri="{9D8B030D-6E8A-4147-A177-3AD203B41FA5}">
                      <a16:colId xmlns="" xmlns:a16="http://schemas.microsoft.com/office/drawing/2014/main" val="1808606214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3679299390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823860795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1973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3998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Classe des milliards</a:t>
                      </a:r>
                    </a:p>
                  </a:txBody>
                  <a:tcPr marL="91404" marR="91404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14" marB="4571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Classe des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 millions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708" marB="4570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C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D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U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C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D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U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C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D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U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C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/>
                        <a:t>D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04" marR="91404" marT="45708" marB="4570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AC35176D-EC22-044C-8F9D-A95A7023D86D}"/>
              </a:ext>
            </a:extLst>
          </p:cNvPr>
          <p:cNvSpPr txBox="1"/>
          <p:nvPr/>
        </p:nvSpPr>
        <p:spPr>
          <a:xfrm rot="16200000">
            <a:off x="9551888" y="1487978"/>
            <a:ext cx="1059141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8">
              <a:defRPr/>
            </a:pPr>
            <a:r>
              <a:rPr lang="fr-FR" sz="1600" b="1" kern="0" dirty="0">
                <a:solidFill>
                  <a:prstClr val="black"/>
                </a:solidFill>
              </a:rPr>
              <a:t>dixièmes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F162DC97-B306-0343-9B7D-F90F7B4022C0}"/>
              </a:ext>
            </a:extLst>
          </p:cNvPr>
          <p:cNvSpPr txBox="1"/>
          <p:nvPr/>
        </p:nvSpPr>
        <p:spPr>
          <a:xfrm rot="16200000">
            <a:off x="10175333" y="1468019"/>
            <a:ext cx="1235123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8">
              <a:defRPr/>
            </a:pPr>
            <a:r>
              <a:rPr lang="fr-FR" sz="1600" b="1" kern="0" dirty="0">
                <a:solidFill>
                  <a:prstClr val="black"/>
                </a:solidFill>
              </a:rPr>
              <a:t>centièmes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7E7F8128-3572-BC46-B654-B5E5AEC49C57}"/>
              </a:ext>
            </a:extLst>
          </p:cNvPr>
          <p:cNvGrpSpPr/>
          <p:nvPr/>
        </p:nvGrpSpPr>
        <p:grpSpPr>
          <a:xfrm>
            <a:off x="1013887" y="2139104"/>
            <a:ext cx="10129506" cy="983179"/>
            <a:chOff x="857700" y="3186014"/>
            <a:chExt cx="8034067" cy="910536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33C727A2-2196-0547-A79F-D4644B99CBCC}"/>
                </a:ext>
              </a:extLst>
            </p:cNvPr>
            <p:cNvSpPr/>
            <p:nvPr/>
          </p:nvSpPr>
          <p:spPr>
            <a:xfrm>
              <a:off x="3166646" y="3207451"/>
              <a:ext cx="56570" cy="86770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247E1AE8-B920-344A-A06B-3542172CC4A5}"/>
                </a:ext>
              </a:extLst>
            </p:cNvPr>
            <p:cNvSpPr/>
            <p:nvPr/>
          </p:nvSpPr>
          <p:spPr>
            <a:xfrm>
              <a:off x="7133542" y="3196732"/>
              <a:ext cx="67343" cy="88448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C6B3B3E9-7873-8E4A-9891-B07EF366D771}"/>
                </a:ext>
              </a:extLst>
            </p:cNvPr>
            <p:cNvSpPr/>
            <p:nvPr/>
          </p:nvSpPr>
          <p:spPr>
            <a:xfrm>
              <a:off x="6600738" y="3186014"/>
              <a:ext cx="67343" cy="88448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38AA6E5B-2334-544A-AE87-61689CEB749F}"/>
                </a:ext>
              </a:extLst>
            </p:cNvPr>
            <p:cNvSpPr/>
            <p:nvPr/>
          </p:nvSpPr>
          <p:spPr>
            <a:xfrm>
              <a:off x="6022051" y="3186015"/>
              <a:ext cx="56570" cy="88448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0CE1D898-044D-F24F-886E-15999AFC3AAA}"/>
                </a:ext>
              </a:extLst>
            </p:cNvPr>
            <p:cNvSpPr/>
            <p:nvPr/>
          </p:nvSpPr>
          <p:spPr>
            <a:xfrm>
              <a:off x="5444264" y="3207451"/>
              <a:ext cx="49393" cy="87376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3706A34-EE25-1C49-B626-A0430398490C}"/>
                </a:ext>
              </a:extLst>
            </p:cNvPr>
            <p:cNvSpPr/>
            <p:nvPr/>
          </p:nvSpPr>
          <p:spPr>
            <a:xfrm>
              <a:off x="4885004" y="3196732"/>
              <a:ext cx="49393" cy="88448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16CA1EE-ED9F-0A46-8A00-8FA76F855AE2}"/>
                </a:ext>
              </a:extLst>
            </p:cNvPr>
            <p:cNvSpPr/>
            <p:nvPr/>
          </p:nvSpPr>
          <p:spPr>
            <a:xfrm>
              <a:off x="3733889" y="3207451"/>
              <a:ext cx="67343" cy="85511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8DA11E08-AD06-284B-912A-F61CA72D1846}"/>
                </a:ext>
              </a:extLst>
            </p:cNvPr>
            <p:cNvSpPr/>
            <p:nvPr/>
          </p:nvSpPr>
          <p:spPr>
            <a:xfrm>
              <a:off x="4314921" y="3196732"/>
              <a:ext cx="49393" cy="88448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E4E38053-5F12-3843-8A85-2C579D395DAE}"/>
                </a:ext>
              </a:extLst>
            </p:cNvPr>
            <p:cNvSpPr/>
            <p:nvPr/>
          </p:nvSpPr>
          <p:spPr>
            <a:xfrm>
              <a:off x="857700" y="3199970"/>
              <a:ext cx="45777" cy="88909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84FA537B-834D-3049-9298-CD6E14ECCD27}"/>
                </a:ext>
              </a:extLst>
            </p:cNvPr>
            <p:cNvSpPr/>
            <p:nvPr/>
          </p:nvSpPr>
          <p:spPr>
            <a:xfrm>
              <a:off x="869937" y="3942590"/>
              <a:ext cx="7994413" cy="14520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15B6B66F-CDB6-444B-84DF-5CB0FEF6B501}"/>
                </a:ext>
              </a:extLst>
            </p:cNvPr>
            <p:cNvSpPr/>
            <p:nvPr/>
          </p:nvSpPr>
          <p:spPr>
            <a:xfrm>
              <a:off x="8845990" y="3207451"/>
              <a:ext cx="45777" cy="88909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53EB207F-9E8D-A54E-9498-0F56DE6FD6CF}"/>
                </a:ext>
              </a:extLst>
            </p:cNvPr>
            <p:cNvSpPr/>
            <p:nvPr/>
          </p:nvSpPr>
          <p:spPr>
            <a:xfrm>
              <a:off x="7687804" y="3186016"/>
              <a:ext cx="88802" cy="88909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F034DA87-2B24-0449-ABAD-A9F69C32E8EC}"/>
                </a:ext>
              </a:extLst>
            </p:cNvPr>
            <p:cNvSpPr/>
            <p:nvPr/>
          </p:nvSpPr>
          <p:spPr>
            <a:xfrm>
              <a:off x="8314224" y="3207453"/>
              <a:ext cx="45778" cy="81211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="" xmlns:a16="http://schemas.microsoft.com/office/drawing/2014/main" id="{6897CD04-D628-8742-9BE7-97198B5903E3}"/>
                </a:ext>
              </a:extLst>
            </p:cNvPr>
            <p:cNvSpPr txBox="1"/>
            <p:nvPr/>
          </p:nvSpPr>
          <p:spPr>
            <a:xfrm>
              <a:off x="7613470" y="3326962"/>
              <a:ext cx="152593" cy="54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8">
                <a:defRPr/>
              </a:pPr>
              <a:r>
                <a:rPr lang="fr-FR" sz="3200" b="1" kern="0" dirty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2B1B3081-6B4D-A946-BC0C-D2EFEB06131C}"/>
                </a:ext>
              </a:extLst>
            </p:cNvPr>
            <p:cNvSpPr/>
            <p:nvPr/>
          </p:nvSpPr>
          <p:spPr>
            <a:xfrm>
              <a:off x="2016314" y="3201549"/>
              <a:ext cx="56570" cy="86770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B8A511F4-FD8E-0041-8620-E208B133E4B7}"/>
                </a:ext>
              </a:extLst>
            </p:cNvPr>
            <p:cNvSpPr/>
            <p:nvPr/>
          </p:nvSpPr>
          <p:spPr>
            <a:xfrm>
              <a:off x="2592261" y="3209208"/>
              <a:ext cx="54676" cy="86770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DE37B53-E257-5D47-98FF-654CAAF01874}"/>
                </a:ext>
              </a:extLst>
            </p:cNvPr>
            <p:cNvSpPr/>
            <p:nvPr/>
          </p:nvSpPr>
          <p:spPr>
            <a:xfrm>
              <a:off x="1451558" y="3201547"/>
              <a:ext cx="45777" cy="86770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8">
                <a:defRPr/>
              </a:pPr>
              <a:endParaRPr lang="fr-FR" kern="0" dirty="0">
                <a:solidFill>
                  <a:srgbClr val="00B0F0"/>
                </a:solidFill>
                <a:latin typeface="Calibri"/>
              </a:endParaRPr>
            </a:p>
          </p:txBody>
        </p:sp>
      </p:grp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6DCA7725-169F-B14B-AFD9-DF18F5B9A06C}"/>
              </a:ext>
            </a:extLst>
          </p:cNvPr>
          <p:cNvSpPr txBox="1"/>
          <p:nvPr/>
        </p:nvSpPr>
        <p:spPr>
          <a:xfrm>
            <a:off x="1244045" y="3261887"/>
            <a:ext cx="9395780" cy="135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Se lit « Un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milliard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deux cents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millions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quatre cents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mille 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fr-FR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1 200 400 000</a:t>
            </a:r>
          </a:p>
        </p:txBody>
      </p:sp>
      <p:sp>
        <p:nvSpPr>
          <p:cNvPr id="85" name="CustomShape 2">
            <a:extLst>
              <a:ext uri="{FF2B5EF4-FFF2-40B4-BE49-F238E27FC236}">
                <a16:creationId xmlns="" xmlns:a16="http://schemas.microsoft.com/office/drawing/2014/main" id="{9F42C792-D239-F146-8383-E4967150FC4B}"/>
              </a:ext>
            </a:extLst>
          </p:cNvPr>
          <p:cNvSpPr/>
          <p:nvPr/>
        </p:nvSpPr>
        <p:spPr>
          <a:xfrm>
            <a:off x="328875" y="3996748"/>
            <a:ext cx="2446601" cy="790817"/>
          </a:xfrm>
          <a:prstGeom prst="wedgeRoundRectCallout">
            <a:avLst>
              <a:gd name="adj1" fmla="val 48916"/>
              <a:gd name="adj2" fmla="val 10265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Calibri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="" xmlns:a16="http://schemas.microsoft.com/office/drawing/2014/main" id="{A2470418-6441-4944-8276-4D5F9C37BBEA}"/>
              </a:ext>
            </a:extLst>
          </p:cNvPr>
          <p:cNvSpPr txBox="1"/>
          <p:nvPr/>
        </p:nvSpPr>
        <p:spPr>
          <a:xfrm>
            <a:off x="1071603" y="5317654"/>
            <a:ext cx="10198466" cy="830889"/>
          </a:xfrm>
          <a:prstGeom prst="rect">
            <a:avLst/>
          </a:prstGeom>
          <a:solidFill>
            <a:srgbClr val="FAFFC4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Pour lire ou écrire un grand nombre entier, il faut faire des tranches de 3 chiffres en partant du chiffre des unités et utiliser les mots </a:t>
            </a:r>
            <a:r>
              <a:rPr lang="fr-FR" sz="2400" b="1" i="1" dirty="0"/>
              <a:t>mille, million, milliard. </a:t>
            </a:r>
          </a:p>
        </p:txBody>
      </p:sp>
      <p:sp>
        <p:nvSpPr>
          <p:cNvPr id="6" name="SMARTInkShape-182">
            <a:extLst>
              <a:ext uri="{FF2B5EF4-FFF2-40B4-BE49-F238E27FC236}">
                <a16:creationId xmlns="" xmlns:a16="http://schemas.microsoft.com/office/drawing/2014/main" id="{BC211E83-8B79-4A94-8E03-A2B62AE662F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69666" y="1447800"/>
            <a:ext cx="1688660" cy="15876"/>
          </a:xfrm>
          <a:custGeom>
            <a:avLst/>
            <a:gdLst/>
            <a:ahLst/>
            <a:cxnLst/>
            <a:rect l="0" t="0" r="0" b="0"/>
            <a:pathLst>
              <a:path w="1688660" h="15876">
                <a:moveTo>
                  <a:pt x="2734" y="0"/>
                </a:moveTo>
                <a:lnTo>
                  <a:pt x="2734" y="0"/>
                </a:lnTo>
                <a:lnTo>
                  <a:pt x="0" y="0"/>
                </a:lnTo>
                <a:lnTo>
                  <a:pt x="1375" y="0"/>
                </a:lnTo>
                <a:lnTo>
                  <a:pt x="3071" y="941"/>
                </a:lnTo>
                <a:lnTo>
                  <a:pt x="5743" y="3044"/>
                </a:lnTo>
                <a:lnTo>
                  <a:pt x="49624" y="991"/>
                </a:lnTo>
                <a:lnTo>
                  <a:pt x="91743" y="39"/>
                </a:lnTo>
                <a:lnTo>
                  <a:pt x="136637" y="2514"/>
                </a:lnTo>
                <a:lnTo>
                  <a:pt x="182128" y="3149"/>
                </a:lnTo>
                <a:lnTo>
                  <a:pt x="224677" y="3173"/>
                </a:lnTo>
                <a:lnTo>
                  <a:pt x="262814" y="3175"/>
                </a:lnTo>
                <a:lnTo>
                  <a:pt x="303357" y="3175"/>
                </a:lnTo>
                <a:lnTo>
                  <a:pt x="350345" y="3175"/>
                </a:lnTo>
                <a:lnTo>
                  <a:pt x="393235" y="3175"/>
                </a:lnTo>
                <a:lnTo>
                  <a:pt x="432410" y="2234"/>
                </a:lnTo>
                <a:lnTo>
                  <a:pt x="473038" y="441"/>
                </a:lnTo>
                <a:lnTo>
                  <a:pt x="514773" y="87"/>
                </a:lnTo>
                <a:lnTo>
                  <a:pt x="560071" y="17"/>
                </a:lnTo>
                <a:lnTo>
                  <a:pt x="594027" y="5"/>
                </a:lnTo>
                <a:lnTo>
                  <a:pt x="640899" y="1"/>
                </a:lnTo>
                <a:lnTo>
                  <a:pt x="679594" y="1686"/>
                </a:lnTo>
                <a:lnTo>
                  <a:pt x="717831" y="2734"/>
                </a:lnTo>
                <a:lnTo>
                  <a:pt x="758794" y="3044"/>
                </a:lnTo>
                <a:lnTo>
                  <a:pt x="801543" y="5331"/>
                </a:lnTo>
                <a:lnTo>
                  <a:pt x="834598" y="5897"/>
                </a:lnTo>
                <a:lnTo>
                  <a:pt x="868104" y="6149"/>
                </a:lnTo>
                <a:lnTo>
                  <a:pt x="910133" y="7231"/>
                </a:lnTo>
                <a:lnTo>
                  <a:pt x="949867" y="8845"/>
                </a:lnTo>
                <a:lnTo>
                  <a:pt x="992450" y="9324"/>
                </a:lnTo>
                <a:lnTo>
                  <a:pt x="1029525" y="10406"/>
                </a:lnTo>
                <a:lnTo>
                  <a:pt x="1071203" y="12020"/>
                </a:lnTo>
                <a:lnTo>
                  <a:pt x="1109422" y="12499"/>
                </a:lnTo>
                <a:lnTo>
                  <a:pt x="1146264" y="12640"/>
                </a:lnTo>
                <a:lnTo>
                  <a:pt x="1189896" y="12688"/>
                </a:lnTo>
                <a:lnTo>
                  <a:pt x="1234708" y="10516"/>
                </a:lnTo>
                <a:lnTo>
                  <a:pt x="1275343" y="9818"/>
                </a:lnTo>
                <a:lnTo>
                  <a:pt x="1319372" y="9583"/>
                </a:lnTo>
                <a:lnTo>
                  <a:pt x="1359988" y="9536"/>
                </a:lnTo>
                <a:lnTo>
                  <a:pt x="1397149" y="9880"/>
                </a:lnTo>
                <a:lnTo>
                  <a:pt x="1441145" y="11708"/>
                </a:lnTo>
                <a:lnTo>
                  <a:pt x="1477170" y="12259"/>
                </a:lnTo>
                <a:lnTo>
                  <a:pt x="1514910" y="12569"/>
                </a:lnTo>
                <a:lnTo>
                  <a:pt x="1560272" y="14347"/>
                </a:lnTo>
                <a:lnTo>
                  <a:pt x="1604189" y="15573"/>
                </a:lnTo>
                <a:lnTo>
                  <a:pt x="1648673" y="15835"/>
                </a:lnTo>
                <a:lnTo>
                  <a:pt x="1688659" y="15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MARTInkShape-184">
            <a:extLst>
              <a:ext uri="{FF2B5EF4-FFF2-40B4-BE49-F238E27FC236}">
                <a16:creationId xmlns="" xmlns:a16="http://schemas.microsoft.com/office/drawing/2014/main" id="{06962281-826B-4A2D-82C4-3DD9000B6C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30915" y="1587500"/>
            <a:ext cx="1589036" cy="19050"/>
          </a:xfrm>
          <a:custGeom>
            <a:avLst/>
            <a:gdLst/>
            <a:ahLst/>
            <a:cxnLst/>
            <a:rect l="0" t="0" r="0" b="0"/>
            <a:pathLst>
              <a:path w="1589036" h="19050">
                <a:moveTo>
                  <a:pt x="4710" y="3175"/>
                </a:moveTo>
                <a:lnTo>
                  <a:pt x="4710" y="3175"/>
                </a:lnTo>
                <a:lnTo>
                  <a:pt x="3025" y="3175"/>
                </a:lnTo>
                <a:lnTo>
                  <a:pt x="1256" y="4116"/>
                </a:lnTo>
                <a:lnTo>
                  <a:pt x="291" y="4860"/>
                </a:lnTo>
                <a:lnTo>
                  <a:pt x="0" y="5357"/>
                </a:lnTo>
                <a:lnTo>
                  <a:pt x="159" y="5688"/>
                </a:lnTo>
                <a:lnTo>
                  <a:pt x="618" y="5909"/>
                </a:lnTo>
                <a:lnTo>
                  <a:pt x="4188" y="6311"/>
                </a:lnTo>
                <a:lnTo>
                  <a:pt x="13557" y="3808"/>
                </a:lnTo>
                <a:lnTo>
                  <a:pt x="51783" y="857"/>
                </a:lnTo>
                <a:lnTo>
                  <a:pt x="96582" y="113"/>
                </a:lnTo>
                <a:lnTo>
                  <a:pt x="132826" y="386"/>
                </a:lnTo>
                <a:lnTo>
                  <a:pt x="166543" y="1700"/>
                </a:lnTo>
                <a:lnTo>
                  <a:pt x="202983" y="4424"/>
                </a:lnTo>
                <a:lnTo>
                  <a:pt x="244589" y="5779"/>
                </a:lnTo>
                <a:lnTo>
                  <a:pt x="285923" y="6181"/>
                </a:lnTo>
                <a:lnTo>
                  <a:pt x="333409" y="7985"/>
                </a:lnTo>
                <a:lnTo>
                  <a:pt x="370292" y="9069"/>
                </a:lnTo>
                <a:lnTo>
                  <a:pt x="403081" y="10263"/>
                </a:lnTo>
                <a:lnTo>
                  <a:pt x="438586" y="11617"/>
                </a:lnTo>
                <a:lnTo>
                  <a:pt x="476558" y="12732"/>
                </a:lnTo>
                <a:lnTo>
                  <a:pt x="524097" y="15150"/>
                </a:lnTo>
                <a:lnTo>
                  <a:pt x="566582" y="15732"/>
                </a:lnTo>
                <a:lnTo>
                  <a:pt x="610213" y="16199"/>
                </a:lnTo>
                <a:lnTo>
                  <a:pt x="644689" y="18049"/>
                </a:lnTo>
                <a:lnTo>
                  <a:pt x="676495" y="18605"/>
                </a:lnTo>
                <a:lnTo>
                  <a:pt x="709917" y="18852"/>
                </a:lnTo>
                <a:lnTo>
                  <a:pt x="744996" y="18962"/>
                </a:lnTo>
                <a:lnTo>
                  <a:pt x="784106" y="19011"/>
                </a:lnTo>
                <a:lnTo>
                  <a:pt x="827250" y="19038"/>
                </a:lnTo>
                <a:lnTo>
                  <a:pt x="870256" y="19047"/>
                </a:lnTo>
                <a:lnTo>
                  <a:pt x="909769" y="19049"/>
                </a:lnTo>
                <a:lnTo>
                  <a:pt x="946356" y="18109"/>
                </a:lnTo>
                <a:lnTo>
                  <a:pt x="984136" y="16868"/>
                </a:lnTo>
                <a:lnTo>
                  <a:pt x="1018850" y="16169"/>
                </a:lnTo>
                <a:lnTo>
                  <a:pt x="1059317" y="15609"/>
                </a:lnTo>
                <a:lnTo>
                  <a:pt x="1105490" y="13379"/>
                </a:lnTo>
                <a:lnTo>
                  <a:pt x="1140727" y="12901"/>
                </a:lnTo>
                <a:lnTo>
                  <a:pt x="1180237" y="12740"/>
                </a:lnTo>
                <a:lnTo>
                  <a:pt x="1214459" y="11026"/>
                </a:lnTo>
                <a:lnTo>
                  <a:pt x="1247343" y="9251"/>
                </a:lnTo>
                <a:lnTo>
                  <a:pt x="1281597" y="7640"/>
                </a:lnTo>
                <a:lnTo>
                  <a:pt x="1319789" y="6379"/>
                </a:lnTo>
                <a:lnTo>
                  <a:pt x="1367262" y="2972"/>
                </a:lnTo>
                <a:lnTo>
                  <a:pt x="1403380" y="881"/>
                </a:lnTo>
                <a:lnTo>
                  <a:pt x="1449509" y="174"/>
                </a:lnTo>
                <a:lnTo>
                  <a:pt x="1493131" y="52"/>
                </a:lnTo>
                <a:lnTo>
                  <a:pt x="1537936" y="10"/>
                </a:lnTo>
                <a:lnTo>
                  <a:pt x="158903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186">
            <a:extLst>
              <a:ext uri="{FF2B5EF4-FFF2-40B4-BE49-F238E27FC236}">
                <a16:creationId xmlns="" xmlns:a16="http://schemas.microsoft.com/office/drawing/2014/main" id="{3A1099CF-3B38-4724-9B9F-1A0139F095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55283" y="1581150"/>
            <a:ext cx="1589793" cy="52719"/>
          </a:xfrm>
          <a:custGeom>
            <a:avLst/>
            <a:gdLst/>
            <a:ahLst/>
            <a:cxnLst/>
            <a:rect l="0" t="0" r="0" b="0"/>
            <a:pathLst>
              <a:path w="1589793" h="52719">
                <a:moveTo>
                  <a:pt x="5467" y="31750"/>
                </a:moveTo>
                <a:lnTo>
                  <a:pt x="5467" y="31750"/>
                </a:lnTo>
                <a:lnTo>
                  <a:pt x="2096" y="31750"/>
                </a:lnTo>
                <a:lnTo>
                  <a:pt x="1103" y="32103"/>
                </a:lnTo>
                <a:lnTo>
                  <a:pt x="441" y="32691"/>
                </a:lnTo>
                <a:lnTo>
                  <a:pt x="0" y="33435"/>
                </a:lnTo>
                <a:lnTo>
                  <a:pt x="411" y="34285"/>
                </a:lnTo>
                <a:lnTo>
                  <a:pt x="11485" y="44138"/>
                </a:lnTo>
                <a:lnTo>
                  <a:pt x="55966" y="49105"/>
                </a:lnTo>
                <a:lnTo>
                  <a:pt x="95963" y="52375"/>
                </a:lnTo>
                <a:lnTo>
                  <a:pt x="135356" y="52718"/>
                </a:lnTo>
                <a:lnTo>
                  <a:pt x="173657" y="50428"/>
                </a:lnTo>
                <a:lnTo>
                  <a:pt x="213698" y="48455"/>
                </a:lnTo>
                <a:lnTo>
                  <a:pt x="251198" y="47871"/>
                </a:lnTo>
                <a:lnTo>
                  <a:pt x="295894" y="45988"/>
                </a:lnTo>
                <a:lnTo>
                  <a:pt x="334622" y="44906"/>
                </a:lnTo>
                <a:lnTo>
                  <a:pt x="375143" y="44585"/>
                </a:lnTo>
                <a:lnTo>
                  <a:pt x="416194" y="44490"/>
                </a:lnTo>
                <a:lnTo>
                  <a:pt x="448362" y="44468"/>
                </a:lnTo>
                <a:lnTo>
                  <a:pt x="493707" y="44455"/>
                </a:lnTo>
                <a:lnTo>
                  <a:pt x="531954" y="44452"/>
                </a:lnTo>
                <a:lnTo>
                  <a:pt x="569862" y="44451"/>
                </a:lnTo>
                <a:lnTo>
                  <a:pt x="612801" y="44450"/>
                </a:lnTo>
                <a:lnTo>
                  <a:pt x="658140" y="44450"/>
                </a:lnTo>
                <a:lnTo>
                  <a:pt x="690655" y="44450"/>
                </a:lnTo>
                <a:lnTo>
                  <a:pt x="724509" y="44097"/>
                </a:lnTo>
                <a:lnTo>
                  <a:pt x="763073" y="42764"/>
                </a:lnTo>
                <a:lnTo>
                  <a:pt x="809376" y="41937"/>
                </a:lnTo>
                <a:lnTo>
                  <a:pt x="855238" y="41569"/>
                </a:lnTo>
                <a:lnTo>
                  <a:pt x="888556" y="41406"/>
                </a:lnTo>
                <a:lnTo>
                  <a:pt x="925707" y="40392"/>
                </a:lnTo>
                <a:lnTo>
                  <a:pt x="965501" y="38766"/>
                </a:lnTo>
                <a:lnTo>
                  <a:pt x="1003178" y="36867"/>
                </a:lnTo>
                <a:lnTo>
                  <a:pt x="1044619" y="35788"/>
                </a:lnTo>
                <a:lnTo>
                  <a:pt x="1084673" y="35309"/>
                </a:lnTo>
                <a:lnTo>
                  <a:pt x="1128820" y="34686"/>
                </a:lnTo>
                <a:lnTo>
                  <a:pt x="1173220" y="32424"/>
                </a:lnTo>
                <a:lnTo>
                  <a:pt x="1215107" y="29167"/>
                </a:lnTo>
                <a:lnTo>
                  <a:pt x="1252521" y="25781"/>
                </a:lnTo>
                <a:lnTo>
                  <a:pt x="1289140" y="22864"/>
                </a:lnTo>
                <a:lnTo>
                  <a:pt x="1325288" y="20040"/>
                </a:lnTo>
                <a:lnTo>
                  <a:pt x="1363697" y="16433"/>
                </a:lnTo>
                <a:lnTo>
                  <a:pt x="1406149" y="12120"/>
                </a:lnTo>
                <a:lnTo>
                  <a:pt x="1439734" y="9738"/>
                </a:lnTo>
                <a:lnTo>
                  <a:pt x="1474769" y="7856"/>
                </a:lnTo>
                <a:lnTo>
                  <a:pt x="1518375" y="5707"/>
                </a:lnTo>
                <a:lnTo>
                  <a:pt x="158979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MARTInkShape-189">
            <a:extLst>
              <a:ext uri="{FF2B5EF4-FFF2-40B4-BE49-F238E27FC236}">
                <a16:creationId xmlns="" xmlns:a16="http://schemas.microsoft.com/office/drawing/2014/main" id="{916CAD1D-8615-4E53-A032-5AF78D3E2DA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9850" y="1581150"/>
            <a:ext cx="1587501" cy="19051"/>
          </a:xfrm>
          <a:custGeom>
            <a:avLst/>
            <a:gdLst/>
            <a:ahLst/>
            <a:cxnLst/>
            <a:rect l="0" t="0" r="0" b="0"/>
            <a:pathLst>
              <a:path w="1587501" h="19051">
                <a:moveTo>
                  <a:pt x="0" y="0"/>
                </a:moveTo>
                <a:lnTo>
                  <a:pt x="0" y="0"/>
                </a:lnTo>
                <a:lnTo>
                  <a:pt x="0" y="2734"/>
                </a:lnTo>
                <a:lnTo>
                  <a:pt x="353" y="2881"/>
                </a:lnTo>
                <a:lnTo>
                  <a:pt x="33936" y="6613"/>
                </a:lnTo>
                <a:lnTo>
                  <a:pt x="68940" y="7996"/>
                </a:lnTo>
                <a:lnTo>
                  <a:pt x="108190" y="10757"/>
                </a:lnTo>
                <a:lnTo>
                  <a:pt x="152314" y="12124"/>
                </a:lnTo>
                <a:lnTo>
                  <a:pt x="189887" y="12529"/>
                </a:lnTo>
                <a:lnTo>
                  <a:pt x="234612" y="14335"/>
                </a:lnTo>
                <a:lnTo>
                  <a:pt x="279104" y="15419"/>
                </a:lnTo>
                <a:lnTo>
                  <a:pt x="316276" y="14054"/>
                </a:lnTo>
                <a:lnTo>
                  <a:pt x="349632" y="13101"/>
                </a:lnTo>
                <a:lnTo>
                  <a:pt x="380582" y="12878"/>
                </a:lnTo>
                <a:lnTo>
                  <a:pt x="416092" y="12779"/>
                </a:lnTo>
                <a:lnTo>
                  <a:pt x="449513" y="12735"/>
                </a:lnTo>
                <a:lnTo>
                  <a:pt x="487650" y="12716"/>
                </a:lnTo>
                <a:lnTo>
                  <a:pt x="525414" y="12707"/>
                </a:lnTo>
                <a:lnTo>
                  <a:pt x="568624" y="13055"/>
                </a:lnTo>
                <a:lnTo>
                  <a:pt x="614118" y="14883"/>
                </a:lnTo>
                <a:lnTo>
                  <a:pt x="652998" y="15581"/>
                </a:lnTo>
                <a:lnTo>
                  <a:pt x="695797" y="15788"/>
                </a:lnTo>
                <a:lnTo>
                  <a:pt x="740417" y="16799"/>
                </a:lnTo>
                <a:lnTo>
                  <a:pt x="772163" y="18049"/>
                </a:lnTo>
                <a:lnTo>
                  <a:pt x="810967" y="18605"/>
                </a:lnTo>
                <a:lnTo>
                  <a:pt x="849144" y="18852"/>
                </a:lnTo>
                <a:lnTo>
                  <a:pt x="887514" y="18962"/>
                </a:lnTo>
                <a:lnTo>
                  <a:pt x="929262" y="19011"/>
                </a:lnTo>
                <a:lnTo>
                  <a:pt x="963103" y="19033"/>
                </a:lnTo>
                <a:lnTo>
                  <a:pt x="1008676" y="19045"/>
                </a:lnTo>
                <a:lnTo>
                  <a:pt x="1052283" y="19048"/>
                </a:lnTo>
                <a:lnTo>
                  <a:pt x="1098622" y="19050"/>
                </a:lnTo>
                <a:lnTo>
                  <a:pt x="1136329" y="19050"/>
                </a:lnTo>
                <a:lnTo>
                  <a:pt x="1177430" y="19050"/>
                </a:lnTo>
                <a:lnTo>
                  <a:pt x="1215643" y="18697"/>
                </a:lnTo>
                <a:lnTo>
                  <a:pt x="1257304" y="16868"/>
                </a:lnTo>
                <a:lnTo>
                  <a:pt x="1296303" y="16169"/>
                </a:lnTo>
                <a:lnTo>
                  <a:pt x="1331667" y="16006"/>
                </a:lnTo>
                <a:lnTo>
                  <a:pt x="1372703" y="15914"/>
                </a:lnTo>
                <a:lnTo>
                  <a:pt x="1411712" y="15886"/>
                </a:lnTo>
                <a:lnTo>
                  <a:pt x="1452953" y="13695"/>
                </a:lnTo>
                <a:lnTo>
                  <a:pt x="1495594" y="11956"/>
                </a:lnTo>
                <a:lnTo>
                  <a:pt x="1534633" y="9304"/>
                </a:lnTo>
                <a:lnTo>
                  <a:pt x="158750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5495 3.7037E-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4 3.7037E-6 L -0.12409 3.7037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09 3.7037E-6 L -0.17813 3.7037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475489"/>
            <a:ext cx="10513863" cy="830889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rgbClr val="0070C0"/>
                </a:solidFill>
                <a:latin typeface="Script cole" pitchFamily="2" charset="0"/>
              </a:rPr>
              <a:t>Lis ce nombre</a:t>
            </a:r>
            <a:endParaRPr lang="fr-FR" altLang="fr-FR" sz="40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4403" y="2249699"/>
            <a:ext cx="4045774" cy="923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05764"/>
            <a:r>
              <a:rPr lang="fr-FR" altLang="fr-FR" sz="5399" dirty="0">
                <a:solidFill>
                  <a:prstClr val="black"/>
                </a:solidFill>
                <a:latin typeface="Calibri" panose="020F0502020204030204" pitchFamily="34" charset="0"/>
                <a:ea typeface="DejaVu Sans"/>
                <a:cs typeface="DejaVu Sans"/>
              </a:rPr>
              <a:t>34786920561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36A92B-5FB9-4941-A437-2EA46BC0FA6B}"/>
              </a:ext>
            </a:extLst>
          </p:cNvPr>
          <p:cNvSpPr/>
          <p:nvPr/>
        </p:nvSpPr>
        <p:spPr>
          <a:xfrm>
            <a:off x="3368794" y="3860983"/>
            <a:ext cx="4516995" cy="923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05764"/>
            <a:r>
              <a:rPr lang="fr-FR" altLang="fr-FR" sz="5399" dirty="0">
                <a:solidFill>
                  <a:prstClr val="black"/>
                </a:solidFill>
                <a:latin typeface="Calibri" panose="020F0502020204030204" pitchFamily="34" charset="0"/>
                <a:ea typeface="DejaVu Sans"/>
                <a:cs typeface="DejaVu Sans"/>
              </a:rPr>
              <a:t>34 786 920 561</a:t>
            </a:r>
          </a:p>
        </p:txBody>
      </p:sp>
    </p:spTree>
    <p:extLst>
      <p:ext uri="{BB962C8B-B14F-4D97-AF65-F5344CB8AC3E}">
        <p14:creationId xmlns:p14="http://schemas.microsoft.com/office/powerpoint/2010/main" val="18007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642320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1514748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B3116C38-20A5-5041-95FF-677CC1A94A07}"/>
              </a:ext>
            </a:extLst>
          </p:cNvPr>
          <p:cNvGrpSpPr/>
          <p:nvPr/>
        </p:nvGrpSpPr>
        <p:grpSpPr>
          <a:xfrm>
            <a:off x="8147713" y="363647"/>
            <a:ext cx="2224584" cy="907585"/>
            <a:chOff x="8147713" y="363647"/>
            <a:chExt cx="2224584" cy="907585"/>
          </a:xfrm>
        </p:grpSpPr>
        <p:sp>
          <p:nvSpPr>
            <p:cNvPr id="6" name="Bulle rectangulaire à coins arrondis 5">
              <a:extLst>
                <a:ext uri="{FF2B5EF4-FFF2-40B4-BE49-F238E27FC236}">
                  <a16:creationId xmlns="" xmlns:a16="http://schemas.microsoft.com/office/drawing/2014/main" id="{891045FC-D13A-8643-A796-E1F6CBB479EB}"/>
                </a:ext>
              </a:extLst>
            </p:cNvPr>
            <p:cNvSpPr/>
            <p:nvPr/>
          </p:nvSpPr>
          <p:spPr>
            <a:xfrm>
              <a:off x="8147713" y="363647"/>
              <a:ext cx="2224584" cy="907585"/>
            </a:xfrm>
            <a:prstGeom prst="wedgeRoundRectCallout">
              <a:avLst>
                <a:gd name="adj1" fmla="val -59483"/>
                <a:gd name="adj2" fmla="val 117448"/>
                <a:gd name="adj3" fmla="val 16667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030A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7FDF673B-8EA3-E44C-B5C1-BE1592B51A73}"/>
                </a:ext>
              </a:extLst>
            </p:cNvPr>
            <p:cNvSpPr txBox="1"/>
            <p:nvPr/>
          </p:nvSpPr>
          <p:spPr>
            <a:xfrm>
              <a:off x="8270542" y="401940"/>
              <a:ext cx="210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7030A0"/>
                  </a:solidFill>
                </a:rPr>
                <a:t>Écoute bien le nombre.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1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642320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4487259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4843970D-138D-F741-9013-704245E90984}"/>
              </a:ext>
            </a:extLst>
          </p:cNvPr>
          <p:cNvGrpSpPr/>
          <p:nvPr/>
        </p:nvGrpSpPr>
        <p:grpSpPr>
          <a:xfrm>
            <a:off x="8147713" y="363647"/>
            <a:ext cx="2224584" cy="907585"/>
            <a:chOff x="8147713" y="363647"/>
            <a:chExt cx="2224584" cy="907585"/>
          </a:xfrm>
        </p:grpSpPr>
        <p:sp>
          <p:nvSpPr>
            <p:cNvPr id="6" name="Bulle rectangulaire à coins arrondis 5">
              <a:extLst>
                <a:ext uri="{FF2B5EF4-FFF2-40B4-BE49-F238E27FC236}">
                  <a16:creationId xmlns="" xmlns:a16="http://schemas.microsoft.com/office/drawing/2014/main" id="{7C4432DC-EC5C-EC43-8552-F5DE00173BCC}"/>
                </a:ext>
              </a:extLst>
            </p:cNvPr>
            <p:cNvSpPr/>
            <p:nvPr/>
          </p:nvSpPr>
          <p:spPr>
            <a:xfrm>
              <a:off x="8147713" y="363647"/>
              <a:ext cx="2224584" cy="907585"/>
            </a:xfrm>
            <a:prstGeom prst="wedgeRoundRectCallout">
              <a:avLst>
                <a:gd name="adj1" fmla="val -59483"/>
                <a:gd name="adj2" fmla="val 117448"/>
                <a:gd name="adj3" fmla="val 16667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030A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F6713104-9F63-034A-89B8-C3120C031FAF}"/>
                </a:ext>
              </a:extLst>
            </p:cNvPr>
            <p:cNvSpPr txBox="1"/>
            <p:nvPr/>
          </p:nvSpPr>
          <p:spPr>
            <a:xfrm>
              <a:off x="8270542" y="401940"/>
              <a:ext cx="210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7030A0"/>
                  </a:solidFill>
                </a:rPr>
                <a:t>Écoute bien le nombre.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49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642320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4778622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99636E4A-9123-8E4F-8D20-2CDFA0BE3A98}"/>
              </a:ext>
            </a:extLst>
          </p:cNvPr>
          <p:cNvGrpSpPr/>
          <p:nvPr/>
        </p:nvGrpSpPr>
        <p:grpSpPr>
          <a:xfrm>
            <a:off x="8147713" y="363647"/>
            <a:ext cx="2224584" cy="907585"/>
            <a:chOff x="8147713" y="363647"/>
            <a:chExt cx="2224584" cy="907585"/>
          </a:xfrm>
        </p:grpSpPr>
        <p:sp>
          <p:nvSpPr>
            <p:cNvPr id="6" name="Bulle rectangulaire à coins arrondis 5">
              <a:extLst>
                <a:ext uri="{FF2B5EF4-FFF2-40B4-BE49-F238E27FC236}">
                  <a16:creationId xmlns="" xmlns:a16="http://schemas.microsoft.com/office/drawing/2014/main" id="{504A508C-6906-6A47-AC91-828874B5BE6E}"/>
                </a:ext>
              </a:extLst>
            </p:cNvPr>
            <p:cNvSpPr/>
            <p:nvPr/>
          </p:nvSpPr>
          <p:spPr>
            <a:xfrm>
              <a:off x="8147713" y="363647"/>
              <a:ext cx="2224584" cy="907585"/>
            </a:xfrm>
            <a:prstGeom prst="wedgeRoundRectCallout">
              <a:avLst>
                <a:gd name="adj1" fmla="val -59483"/>
                <a:gd name="adj2" fmla="val 117448"/>
                <a:gd name="adj3" fmla="val 16667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030A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E648C250-2EAD-8849-B8D4-8C109FA88F8F}"/>
                </a:ext>
              </a:extLst>
            </p:cNvPr>
            <p:cNvSpPr txBox="1"/>
            <p:nvPr/>
          </p:nvSpPr>
          <p:spPr>
            <a:xfrm>
              <a:off x="8270542" y="401940"/>
              <a:ext cx="210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7030A0"/>
                  </a:solidFill>
                </a:rPr>
                <a:t>Écoute bien le nombre.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96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642320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3704142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9584EAA7-BBFE-E24B-A5A1-0E5EF6F1407C}"/>
              </a:ext>
            </a:extLst>
          </p:cNvPr>
          <p:cNvGrpSpPr/>
          <p:nvPr/>
        </p:nvGrpSpPr>
        <p:grpSpPr>
          <a:xfrm>
            <a:off x="8147713" y="363647"/>
            <a:ext cx="2224584" cy="907585"/>
            <a:chOff x="8147713" y="363647"/>
            <a:chExt cx="2224584" cy="907585"/>
          </a:xfrm>
        </p:grpSpPr>
        <p:sp>
          <p:nvSpPr>
            <p:cNvPr id="6" name="Bulle rectangulaire à coins arrondis 5">
              <a:extLst>
                <a:ext uri="{FF2B5EF4-FFF2-40B4-BE49-F238E27FC236}">
                  <a16:creationId xmlns="" xmlns:a16="http://schemas.microsoft.com/office/drawing/2014/main" id="{2496F050-4CE4-1F4B-AFFC-6675CA99A97C}"/>
                </a:ext>
              </a:extLst>
            </p:cNvPr>
            <p:cNvSpPr/>
            <p:nvPr/>
          </p:nvSpPr>
          <p:spPr>
            <a:xfrm>
              <a:off x="8147713" y="363647"/>
              <a:ext cx="2224584" cy="907585"/>
            </a:xfrm>
            <a:prstGeom prst="wedgeRoundRectCallout">
              <a:avLst>
                <a:gd name="adj1" fmla="val -59483"/>
                <a:gd name="adj2" fmla="val 117448"/>
                <a:gd name="adj3" fmla="val 16667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030A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57BD5ED6-3FFA-2141-97E5-471667E16B12}"/>
                </a:ext>
              </a:extLst>
            </p:cNvPr>
            <p:cNvSpPr txBox="1"/>
            <p:nvPr/>
          </p:nvSpPr>
          <p:spPr>
            <a:xfrm>
              <a:off x="8270542" y="401940"/>
              <a:ext cx="210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7030A0"/>
                  </a:solidFill>
                </a:rPr>
                <a:t>Écoute bien le nombre.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03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Diviser par 2, par 5</a:t>
            </a:r>
          </a:p>
        </p:txBody>
      </p:sp>
    </p:spTree>
    <p:extLst>
      <p:ext uri="{BB962C8B-B14F-4D97-AF65-F5344CB8AC3E}">
        <p14:creationId xmlns:p14="http://schemas.microsoft.com/office/powerpoint/2010/main" val="269752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642320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9142875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DE61E5CD-9860-8448-9F2F-D16857B2F5A0}"/>
              </a:ext>
            </a:extLst>
          </p:cNvPr>
          <p:cNvGrpSpPr/>
          <p:nvPr/>
        </p:nvGrpSpPr>
        <p:grpSpPr>
          <a:xfrm>
            <a:off x="8147713" y="363647"/>
            <a:ext cx="2224584" cy="907585"/>
            <a:chOff x="8147713" y="363647"/>
            <a:chExt cx="2224584" cy="907585"/>
          </a:xfrm>
        </p:grpSpPr>
        <p:sp>
          <p:nvSpPr>
            <p:cNvPr id="6" name="Bulle rectangulaire à coins arrondis 5">
              <a:extLst>
                <a:ext uri="{FF2B5EF4-FFF2-40B4-BE49-F238E27FC236}">
                  <a16:creationId xmlns="" xmlns:a16="http://schemas.microsoft.com/office/drawing/2014/main" id="{C77D9E5C-259A-B84E-86D4-4FC7A9C7D4C9}"/>
                </a:ext>
              </a:extLst>
            </p:cNvPr>
            <p:cNvSpPr/>
            <p:nvPr/>
          </p:nvSpPr>
          <p:spPr>
            <a:xfrm>
              <a:off x="8147713" y="363647"/>
              <a:ext cx="2224584" cy="907585"/>
            </a:xfrm>
            <a:prstGeom prst="wedgeRoundRectCallout">
              <a:avLst>
                <a:gd name="adj1" fmla="val -59483"/>
                <a:gd name="adj2" fmla="val 117448"/>
                <a:gd name="adj3" fmla="val 16667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030A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83F2390A-7FBD-6D45-A854-640E3ECB7E9F}"/>
                </a:ext>
              </a:extLst>
            </p:cNvPr>
            <p:cNvSpPr txBox="1"/>
            <p:nvPr/>
          </p:nvSpPr>
          <p:spPr>
            <a:xfrm>
              <a:off x="8270542" y="401940"/>
              <a:ext cx="210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7030A0"/>
                  </a:solidFill>
                </a:rPr>
                <a:t>Écoute bien le nombre.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455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069" y="250180"/>
            <a:ext cx="10513863" cy="1642320"/>
          </a:xfrm>
        </p:spPr>
        <p:txBody>
          <a:bodyPr/>
          <a:lstStyle/>
          <a:p>
            <a:pPr eaLnBrk="1" hangingPunct="1"/>
            <a:r>
              <a:rPr lang="fr-FR" altLang="fr-FR" sz="7255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532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3144" dirty="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5477615"/>
              </p:ext>
            </p:extLst>
          </p:nvPr>
        </p:nvGraphicFramePr>
        <p:xfrm>
          <a:off x="0" y="2133750"/>
          <a:ext cx="10512644" cy="389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00115B71-375A-C643-9CC1-AD6BF75BCFAD}"/>
              </a:ext>
            </a:extLst>
          </p:cNvPr>
          <p:cNvGrpSpPr/>
          <p:nvPr/>
        </p:nvGrpSpPr>
        <p:grpSpPr>
          <a:xfrm>
            <a:off x="8147713" y="363647"/>
            <a:ext cx="2224584" cy="907585"/>
            <a:chOff x="8147713" y="363647"/>
            <a:chExt cx="2224584" cy="907585"/>
          </a:xfrm>
        </p:grpSpPr>
        <p:sp>
          <p:nvSpPr>
            <p:cNvPr id="6" name="Bulle rectangulaire à coins arrondis 5">
              <a:extLst>
                <a:ext uri="{FF2B5EF4-FFF2-40B4-BE49-F238E27FC236}">
                  <a16:creationId xmlns="" xmlns:a16="http://schemas.microsoft.com/office/drawing/2014/main" id="{063D88E3-22B0-6041-B2A2-73F8DED90A53}"/>
                </a:ext>
              </a:extLst>
            </p:cNvPr>
            <p:cNvSpPr/>
            <p:nvPr/>
          </p:nvSpPr>
          <p:spPr>
            <a:xfrm>
              <a:off x="8147713" y="363647"/>
              <a:ext cx="2224584" cy="907585"/>
            </a:xfrm>
            <a:prstGeom prst="wedgeRoundRectCallout">
              <a:avLst>
                <a:gd name="adj1" fmla="val -59483"/>
                <a:gd name="adj2" fmla="val 117448"/>
                <a:gd name="adj3" fmla="val 16667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030A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25A5D245-D42B-0046-9FD9-C7D89DB98E7D}"/>
                </a:ext>
              </a:extLst>
            </p:cNvPr>
            <p:cNvSpPr txBox="1"/>
            <p:nvPr/>
          </p:nvSpPr>
          <p:spPr>
            <a:xfrm>
              <a:off x="8270542" y="401940"/>
              <a:ext cx="210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7030A0"/>
                  </a:solidFill>
                </a:rPr>
                <a:t>Écoute bien le nombre.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80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3024337" y="1589914"/>
          <a:ext cx="6143326" cy="4340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49" y="537404"/>
            <a:ext cx="10227827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Les grands nombres</a:t>
            </a:r>
          </a:p>
        </p:txBody>
      </p:sp>
    </p:spTree>
    <p:extLst>
      <p:ext uri="{BB962C8B-B14F-4D97-AF65-F5344CB8AC3E}">
        <p14:creationId xmlns:p14="http://schemas.microsoft.com/office/powerpoint/2010/main" val="106575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Connecteur droit avec flèche 185"/>
          <p:cNvCxnSpPr>
            <a:cxnSpLocks/>
          </p:cNvCxnSpPr>
          <p:nvPr/>
        </p:nvCxnSpPr>
        <p:spPr>
          <a:xfrm>
            <a:off x="493841" y="1399027"/>
            <a:ext cx="21253" cy="1639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avec flèche 320"/>
          <p:cNvCxnSpPr>
            <a:cxnSpLocks/>
          </p:cNvCxnSpPr>
          <p:nvPr/>
        </p:nvCxnSpPr>
        <p:spPr>
          <a:xfrm>
            <a:off x="581804" y="1987322"/>
            <a:ext cx="2960" cy="818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ZoneTexte 321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104112" y="1459876"/>
            <a:ext cx="1393366" cy="523152"/>
          </a:xfrm>
          <a:prstGeom prst="rect">
            <a:avLst/>
          </a:prstGeom>
          <a:solidFill>
            <a:srgbClr val="FDBCD7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800" kern="0" dirty="0">
                <a:solidFill>
                  <a:prstClr val="black"/>
                </a:solidFill>
              </a:rPr>
              <a:t>10 000</a:t>
            </a:r>
          </a:p>
        </p:txBody>
      </p:sp>
      <p:cxnSp>
        <p:nvCxnSpPr>
          <p:cNvPr id="382" name="Connecteur droit avec flèche 381"/>
          <p:cNvCxnSpPr>
            <a:cxnSpLocks/>
          </p:cNvCxnSpPr>
          <p:nvPr/>
        </p:nvCxnSpPr>
        <p:spPr>
          <a:xfrm>
            <a:off x="10098478" y="2127874"/>
            <a:ext cx="1480" cy="5046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ZoneTexte 382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9260149" y="1605783"/>
            <a:ext cx="1818714" cy="5231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800" kern="0" dirty="0">
                <a:solidFill>
                  <a:prstClr val="black"/>
                </a:solidFill>
              </a:rPr>
              <a:t>1 000 000</a:t>
            </a:r>
          </a:p>
        </p:txBody>
      </p:sp>
      <p:grpSp>
        <p:nvGrpSpPr>
          <p:cNvPr id="384" name="Groupe 383"/>
          <p:cNvGrpSpPr/>
          <p:nvPr/>
        </p:nvGrpSpPr>
        <p:grpSpPr>
          <a:xfrm>
            <a:off x="811554" y="1998566"/>
            <a:ext cx="1490367" cy="626898"/>
            <a:chOff x="853867" y="3306480"/>
            <a:chExt cx="1490561" cy="626980"/>
          </a:xfrm>
        </p:grpSpPr>
        <p:sp>
          <p:nvSpPr>
            <p:cNvPr id="385" name="ZoneTexte 384">
              <a:extLst>
                <a:ext uri="{FF2B5EF4-FFF2-40B4-BE49-F238E27FC236}">
                  <a16:creationId xmlns="" xmlns:a16="http://schemas.microsoft.com/office/drawing/2014/main" id="{4F8976C1-F0FD-464F-8EBC-7A75897F29D3}"/>
                </a:ext>
              </a:extLst>
            </p:cNvPr>
            <p:cNvSpPr txBox="1"/>
            <p:nvPr/>
          </p:nvSpPr>
          <p:spPr>
            <a:xfrm>
              <a:off x="853867" y="3306480"/>
              <a:ext cx="1490561" cy="52322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defTabSz="914309">
                <a:defRPr/>
              </a:pPr>
              <a:r>
                <a:rPr lang="fr-FR" sz="2800" kern="0" dirty="0">
                  <a:solidFill>
                    <a:schemeClr val="bg1"/>
                  </a:solidFill>
                </a:rPr>
                <a:t>100 000</a:t>
              </a:r>
            </a:p>
          </p:txBody>
        </p:sp>
        <p:sp>
          <p:nvSpPr>
            <p:cNvPr id="386" name="Triangle isocèle 385"/>
            <p:cNvSpPr/>
            <p:nvPr/>
          </p:nvSpPr>
          <p:spPr>
            <a:xfrm rot="10800000">
              <a:off x="1295934" y="3718863"/>
              <a:ext cx="361509" cy="214597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7" name="ZoneTexte 186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13250" y="871582"/>
            <a:ext cx="1140447" cy="523152"/>
          </a:xfrm>
          <a:prstGeom prst="rect">
            <a:avLst/>
          </a:prstGeom>
          <a:solidFill>
            <a:srgbClr val="C5E2FF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800" kern="0" dirty="0">
                <a:solidFill>
                  <a:prstClr val="black"/>
                </a:solidFill>
              </a:rPr>
              <a:t>1 000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2BFE9540-4B5A-8D44-9128-513C07BD3419}"/>
              </a:ext>
            </a:extLst>
          </p:cNvPr>
          <p:cNvCxnSpPr>
            <a:cxnSpLocks/>
          </p:cNvCxnSpPr>
          <p:nvPr/>
        </p:nvCxnSpPr>
        <p:spPr>
          <a:xfrm>
            <a:off x="482810" y="2554983"/>
            <a:ext cx="13899" cy="6853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C77ADB97-A5F1-574F-8A7E-9D5C0387389E}"/>
              </a:ext>
            </a:extLst>
          </p:cNvPr>
          <p:cNvCxnSpPr>
            <a:cxnSpLocks/>
          </p:cNvCxnSpPr>
          <p:nvPr/>
        </p:nvCxnSpPr>
        <p:spPr>
          <a:xfrm>
            <a:off x="483339" y="3240314"/>
            <a:ext cx="110257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C5274A7B-FD51-7B4B-8E3B-4D008252C57C}"/>
              </a:ext>
            </a:extLst>
          </p:cNvPr>
          <p:cNvGraphicFramePr>
            <a:graphicFrameLocks noGrp="1"/>
          </p:cNvGraphicFramePr>
          <p:nvPr/>
        </p:nvGraphicFramePr>
        <p:xfrm>
          <a:off x="489758" y="2732771"/>
          <a:ext cx="11539224" cy="50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602">
                  <a:extLst>
                    <a:ext uri="{9D8B030D-6E8A-4147-A177-3AD203B41FA5}">
                      <a16:colId xmlns="" xmlns:a16="http://schemas.microsoft.com/office/drawing/2014/main" val="3907684213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3046451255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2021831821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1380696009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3823226379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1641841295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146555763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1440105369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223344306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3522463785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3288685498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4126145729"/>
                    </a:ext>
                  </a:extLst>
                </a:gridCol>
              </a:tblGrid>
              <a:tr h="50460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8548808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F17F1641-B84D-1A4F-BB59-AC26431B35FC}"/>
              </a:ext>
            </a:extLst>
          </p:cNvPr>
          <p:cNvGrpSpPr/>
          <p:nvPr/>
        </p:nvGrpSpPr>
        <p:grpSpPr>
          <a:xfrm>
            <a:off x="545500" y="2772867"/>
            <a:ext cx="862191" cy="464508"/>
            <a:chOff x="512167" y="3427863"/>
            <a:chExt cx="862303" cy="464568"/>
          </a:xfrm>
        </p:grpSpPr>
        <p:grpSp>
          <p:nvGrpSpPr>
            <p:cNvPr id="19" name="Groupe 18">
              <a:extLst>
                <a:ext uri="{FF2B5EF4-FFF2-40B4-BE49-F238E27FC236}">
                  <a16:creationId xmlns="" xmlns:a16="http://schemas.microsoft.com/office/drawing/2014/main" id="{B2D58413-6E32-FA44-B6E0-01ADE9533667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198" name="Connecteur droit 197">
                <a:extLst>
                  <a:ext uri="{FF2B5EF4-FFF2-40B4-BE49-F238E27FC236}">
                    <a16:creationId xmlns="" xmlns:a16="http://schemas.microsoft.com/office/drawing/2014/main" id="{59463128-6EC0-B941-8C67-526BF1582607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>
                <a:extLst>
                  <a:ext uri="{FF2B5EF4-FFF2-40B4-BE49-F238E27FC236}">
                    <a16:creationId xmlns="" xmlns:a16="http://schemas.microsoft.com/office/drawing/2014/main" id="{D455BB12-F0A8-314C-A3C0-7E8B271C94A9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Connecteur droit 254">
                <a:extLst>
                  <a:ext uri="{FF2B5EF4-FFF2-40B4-BE49-F238E27FC236}">
                    <a16:creationId xmlns="" xmlns:a16="http://schemas.microsoft.com/office/drawing/2014/main" id="{9A4C25E0-0FC1-7643-9D80-B84B4A15C906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6" name="Connecteur droit 255">
                <a:extLst>
                  <a:ext uri="{FF2B5EF4-FFF2-40B4-BE49-F238E27FC236}">
                    <a16:creationId xmlns="" xmlns:a16="http://schemas.microsoft.com/office/drawing/2014/main" id="{958F2289-3B31-8E40-B916-2993C7328257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7" name="Connecteur droit 256">
                <a:extLst>
                  <a:ext uri="{FF2B5EF4-FFF2-40B4-BE49-F238E27FC236}">
                    <a16:creationId xmlns="" xmlns:a16="http://schemas.microsoft.com/office/drawing/2014/main" id="{F709A9CA-4080-FC4C-AC52-BE338F529E8A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8" name="Connecteur droit 257">
                <a:extLst>
                  <a:ext uri="{FF2B5EF4-FFF2-40B4-BE49-F238E27FC236}">
                    <a16:creationId xmlns="" xmlns:a16="http://schemas.microsoft.com/office/drawing/2014/main" id="{34895ECD-11CB-DA4F-91DD-A5A34804D94F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Connecteur droit 314">
                <a:extLst>
                  <a:ext uri="{FF2B5EF4-FFF2-40B4-BE49-F238E27FC236}">
                    <a16:creationId xmlns="" xmlns:a16="http://schemas.microsoft.com/office/drawing/2014/main" id="{31C2F598-CF03-CF4C-BACD-DBAAE9F59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Connecteur droit 326">
                <a:extLst>
                  <a:ext uri="{FF2B5EF4-FFF2-40B4-BE49-F238E27FC236}">
                    <a16:creationId xmlns="" xmlns:a16="http://schemas.microsoft.com/office/drawing/2014/main" id="{3A0986F4-62F7-0E45-9171-FB1ECD39D37E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8" name="Connecteur droit 327">
                <a:extLst>
                  <a:ext uri="{FF2B5EF4-FFF2-40B4-BE49-F238E27FC236}">
                    <a16:creationId xmlns="" xmlns:a16="http://schemas.microsoft.com/office/drawing/2014/main" id="{54DC1AD6-5A3C-B14F-972A-139DFD5AF3FD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necteur droit 20">
              <a:extLst>
                <a:ext uri="{FF2B5EF4-FFF2-40B4-BE49-F238E27FC236}">
                  <a16:creationId xmlns="" xmlns:a16="http://schemas.microsoft.com/office/drawing/2014/main" id="{A34C0195-6141-7D48-93F3-C7194D892DE5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="" xmlns:a16="http://schemas.microsoft.com/office/drawing/2014/main" id="{ED703F6E-9B7C-D243-AABD-DF582DA48B8C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="" xmlns:a16="http://schemas.microsoft.com/office/drawing/2014/main" id="{AF44ECA6-5BDE-0D41-BD1A-0DA6B3D7E804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="" xmlns:a16="http://schemas.microsoft.com/office/drawing/2014/main" id="{C2E8E85D-7DDB-C648-9532-6174696B3D07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="" xmlns:a16="http://schemas.microsoft.com/office/drawing/2014/main" id="{A6E5EC75-D917-5346-AF87-5237C71E06FC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Connecteur droit 373">
              <a:extLst>
                <a:ext uri="{FF2B5EF4-FFF2-40B4-BE49-F238E27FC236}">
                  <a16:creationId xmlns="" xmlns:a16="http://schemas.microsoft.com/office/drawing/2014/main" id="{7558CC03-9492-4B4E-B408-0A92A76E0B40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Connecteur droit 374">
              <a:extLst>
                <a:ext uri="{FF2B5EF4-FFF2-40B4-BE49-F238E27FC236}">
                  <a16:creationId xmlns="" xmlns:a16="http://schemas.microsoft.com/office/drawing/2014/main" id="{1B2417CC-A7C8-4041-BFA4-91360D9E910C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6" name="Connecteur droit 375">
              <a:extLst>
                <a:ext uri="{FF2B5EF4-FFF2-40B4-BE49-F238E27FC236}">
                  <a16:creationId xmlns="" xmlns:a16="http://schemas.microsoft.com/office/drawing/2014/main" id="{6B8FFC5A-768C-F848-8A4A-316C97A997FD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7" name="Connecteur droit 376">
              <a:extLst>
                <a:ext uri="{FF2B5EF4-FFF2-40B4-BE49-F238E27FC236}">
                  <a16:creationId xmlns="" xmlns:a16="http://schemas.microsoft.com/office/drawing/2014/main" id="{74276377-927C-524A-9B33-712C137FAC08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8" name="Connecteur droit 377">
              <a:extLst>
                <a:ext uri="{FF2B5EF4-FFF2-40B4-BE49-F238E27FC236}">
                  <a16:creationId xmlns="" xmlns:a16="http://schemas.microsoft.com/office/drawing/2014/main" id="{737F21D9-FE09-2448-9DA5-F199FA9EAA17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9" name="Groupe 378">
            <a:extLst>
              <a:ext uri="{FF2B5EF4-FFF2-40B4-BE49-F238E27FC236}">
                <a16:creationId xmlns="" xmlns:a16="http://schemas.microsoft.com/office/drawing/2014/main" id="{63F7B973-35CB-7E40-BD63-157B785C1372}"/>
              </a:ext>
            </a:extLst>
          </p:cNvPr>
          <p:cNvGrpSpPr/>
          <p:nvPr/>
        </p:nvGrpSpPr>
        <p:grpSpPr>
          <a:xfrm>
            <a:off x="1501755" y="2772867"/>
            <a:ext cx="862191" cy="464508"/>
            <a:chOff x="512167" y="3427863"/>
            <a:chExt cx="862303" cy="464568"/>
          </a:xfrm>
        </p:grpSpPr>
        <p:grpSp>
          <p:nvGrpSpPr>
            <p:cNvPr id="380" name="Groupe 379">
              <a:extLst>
                <a:ext uri="{FF2B5EF4-FFF2-40B4-BE49-F238E27FC236}">
                  <a16:creationId xmlns="" xmlns:a16="http://schemas.microsoft.com/office/drawing/2014/main" id="{86E26BC5-EB30-684B-A4E5-E639E78911F9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397" name="Connecteur droit 396">
                <a:extLst>
                  <a:ext uri="{FF2B5EF4-FFF2-40B4-BE49-F238E27FC236}">
                    <a16:creationId xmlns="" xmlns:a16="http://schemas.microsoft.com/office/drawing/2014/main" id="{EEECE300-7DCA-1F4D-BD9A-73929645B740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8" name="Connecteur droit 397">
                <a:extLst>
                  <a:ext uri="{FF2B5EF4-FFF2-40B4-BE49-F238E27FC236}">
                    <a16:creationId xmlns="" xmlns:a16="http://schemas.microsoft.com/office/drawing/2014/main" id="{F5A1673A-6C57-584C-AAFD-0B8CDEB5FC1A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9" name="Connecteur droit 398">
                <a:extLst>
                  <a:ext uri="{FF2B5EF4-FFF2-40B4-BE49-F238E27FC236}">
                    <a16:creationId xmlns="" xmlns:a16="http://schemas.microsoft.com/office/drawing/2014/main" id="{ED43B20C-DCE2-4840-A1DA-7352686D5160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0" name="Connecteur droit 399">
                <a:extLst>
                  <a:ext uri="{FF2B5EF4-FFF2-40B4-BE49-F238E27FC236}">
                    <a16:creationId xmlns="" xmlns:a16="http://schemas.microsoft.com/office/drawing/2014/main" id="{CC607B36-9219-0B41-88BE-6D362527EFA9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1" name="Connecteur droit 400">
                <a:extLst>
                  <a:ext uri="{FF2B5EF4-FFF2-40B4-BE49-F238E27FC236}">
                    <a16:creationId xmlns="" xmlns:a16="http://schemas.microsoft.com/office/drawing/2014/main" id="{49357B8A-FB1A-E842-B5F9-D78E04A77FC3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2" name="Connecteur droit 401">
                <a:extLst>
                  <a:ext uri="{FF2B5EF4-FFF2-40B4-BE49-F238E27FC236}">
                    <a16:creationId xmlns="" xmlns:a16="http://schemas.microsoft.com/office/drawing/2014/main" id="{67D4AF53-B638-D44C-86B0-AA064875E57A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3" name="Connecteur droit 402">
                <a:extLst>
                  <a:ext uri="{FF2B5EF4-FFF2-40B4-BE49-F238E27FC236}">
                    <a16:creationId xmlns="" xmlns:a16="http://schemas.microsoft.com/office/drawing/2014/main" id="{AD52127D-9AA7-D245-8A0A-56506E5E9C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4" name="Connecteur droit 403">
                <a:extLst>
                  <a:ext uri="{FF2B5EF4-FFF2-40B4-BE49-F238E27FC236}">
                    <a16:creationId xmlns="" xmlns:a16="http://schemas.microsoft.com/office/drawing/2014/main" id="{13E499BB-F5B9-A740-A5A8-5DEF7FB95D30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5" name="Connecteur droit 404">
                <a:extLst>
                  <a:ext uri="{FF2B5EF4-FFF2-40B4-BE49-F238E27FC236}">
                    <a16:creationId xmlns="" xmlns:a16="http://schemas.microsoft.com/office/drawing/2014/main" id="{5D21B251-F976-CE47-AB97-FE94BE8A1F95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1" name="Connecteur droit 380">
              <a:extLst>
                <a:ext uri="{FF2B5EF4-FFF2-40B4-BE49-F238E27FC236}">
                  <a16:creationId xmlns="" xmlns:a16="http://schemas.microsoft.com/office/drawing/2014/main" id="{662747A3-A18D-9F43-B83A-509F3FBC20BC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="" xmlns:a16="http://schemas.microsoft.com/office/drawing/2014/main" id="{B9A6A82B-84B5-F448-BC8A-3C1479F1D1E6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="" xmlns:a16="http://schemas.microsoft.com/office/drawing/2014/main" id="{ED665562-3F03-E844-B666-C06859D77091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="" xmlns:a16="http://schemas.microsoft.com/office/drawing/2014/main" id="{15AB5872-6F63-F245-8F53-57CA486D0FCC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="" xmlns:a16="http://schemas.microsoft.com/office/drawing/2014/main" id="{4F9E3A2B-33DA-4B49-9CDF-752263C6E39C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="" xmlns:a16="http://schemas.microsoft.com/office/drawing/2014/main" id="{3FAC69FC-3B3A-DE4D-88B6-87CD62D35F43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="" xmlns:a16="http://schemas.microsoft.com/office/drawing/2014/main" id="{EAD6BEA9-D0A2-544B-83C0-E214C5E80548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="" xmlns:a16="http://schemas.microsoft.com/office/drawing/2014/main" id="{5F74EF0F-400B-9C4F-96FD-FDAD9809869B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5" name="Connecteur droit 394">
              <a:extLst>
                <a:ext uri="{FF2B5EF4-FFF2-40B4-BE49-F238E27FC236}">
                  <a16:creationId xmlns="" xmlns:a16="http://schemas.microsoft.com/office/drawing/2014/main" id="{365292F3-21DE-3C43-8D3D-5F3B8B1809E9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6" name="Connecteur droit 395">
              <a:extLst>
                <a:ext uri="{FF2B5EF4-FFF2-40B4-BE49-F238E27FC236}">
                  <a16:creationId xmlns="" xmlns:a16="http://schemas.microsoft.com/office/drawing/2014/main" id="{3C9ADF02-EEFC-3A4D-9C86-E16A1F8E4DF2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6" name="Groupe 405">
            <a:extLst>
              <a:ext uri="{FF2B5EF4-FFF2-40B4-BE49-F238E27FC236}">
                <a16:creationId xmlns="" xmlns:a16="http://schemas.microsoft.com/office/drawing/2014/main" id="{D9ED11D1-DA5F-5542-8651-1137B0E7BE25}"/>
              </a:ext>
            </a:extLst>
          </p:cNvPr>
          <p:cNvGrpSpPr/>
          <p:nvPr/>
        </p:nvGrpSpPr>
        <p:grpSpPr>
          <a:xfrm>
            <a:off x="2459781" y="2768319"/>
            <a:ext cx="862191" cy="464508"/>
            <a:chOff x="512167" y="3427863"/>
            <a:chExt cx="862303" cy="464568"/>
          </a:xfrm>
        </p:grpSpPr>
        <p:grpSp>
          <p:nvGrpSpPr>
            <p:cNvPr id="407" name="Groupe 406">
              <a:extLst>
                <a:ext uri="{FF2B5EF4-FFF2-40B4-BE49-F238E27FC236}">
                  <a16:creationId xmlns="" xmlns:a16="http://schemas.microsoft.com/office/drawing/2014/main" id="{C472A133-801E-8F4E-8806-158508EA35F2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418" name="Connecteur droit 417">
                <a:extLst>
                  <a:ext uri="{FF2B5EF4-FFF2-40B4-BE49-F238E27FC236}">
                    <a16:creationId xmlns="" xmlns:a16="http://schemas.microsoft.com/office/drawing/2014/main" id="{A97B6251-2DD2-194D-92A9-95B3019EC018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9" name="Connecteur droit 418">
                <a:extLst>
                  <a:ext uri="{FF2B5EF4-FFF2-40B4-BE49-F238E27FC236}">
                    <a16:creationId xmlns="" xmlns:a16="http://schemas.microsoft.com/office/drawing/2014/main" id="{07E79CAD-4F4D-7A48-920F-C1DDDD79BFB2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0" name="Connecteur droit 419">
                <a:extLst>
                  <a:ext uri="{FF2B5EF4-FFF2-40B4-BE49-F238E27FC236}">
                    <a16:creationId xmlns="" xmlns:a16="http://schemas.microsoft.com/office/drawing/2014/main" id="{71C25DC8-AC25-784C-8171-82D557C84B96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1" name="Connecteur droit 420">
                <a:extLst>
                  <a:ext uri="{FF2B5EF4-FFF2-40B4-BE49-F238E27FC236}">
                    <a16:creationId xmlns="" xmlns:a16="http://schemas.microsoft.com/office/drawing/2014/main" id="{E2CB3ED4-61A4-2246-B6B8-C14100397666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2" name="Connecteur droit 421">
                <a:extLst>
                  <a:ext uri="{FF2B5EF4-FFF2-40B4-BE49-F238E27FC236}">
                    <a16:creationId xmlns="" xmlns:a16="http://schemas.microsoft.com/office/drawing/2014/main" id="{D26216C1-DFFE-8144-ABE1-7B8E6345BCEE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3" name="Connecteur droit 422">
                <a:extLst>
                  <a:ext uri="{FF2B5EF4-FFF2-40B4-BE49-F238E27FC236}">
                    <a16:creationId xmlns="" xmlns:a16="http://schemas.microsoft.com/office/drawing/2014/main" id="{2D087A59-5170-EE4B-B92B-56E5B3A81D07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4" name="Connecteur droit 423">
                <a:extLst>
                  <a:ext uri="{FF2B5EF4-FFF2-40B4-BE49-F238E27FC236}">
                    <a16:creationId xmlns="" xmlns:a16="http://schemas.microsoft.com/office/drawing/2014/main" id="{571FEE28-249C-8E49-BFF9-8B3FB75CB0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5" name="Connecteur droit 424">
                <a:extLst>
                  <a:ext uri="{FF2B5EF4-FFF2-40B4-BE49-F238E27FC236}">
                    <a16:creationId xmlns="" xmlns:a16="http://schemas.microsoft.com/office/drawing/2014/main" id="{92A80A16-4B06-4942-9DF0-60FB38DFCE2E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6" name="Connecteur droit 425">
                <a:extLst>
                  <a:ext uri="{FF2B5EF4-FFF2-40B4-BE49-F238E27FC236}">
                    <a16:creationId xmlns="" xmlns:a16="http://schemas.microsoft.com/office/drawing/2014/main" id="{B94E34A3-B931-7D4E-860F-20BB3C5E0B29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8" name="Connecteur droit 407">
              <a:extLst>
                <a:ext uri="{FF2B5EF4-FFF2-40B4-BE49-F238E27FC236}">
                  <a16:creationId xmlns="" xmlns:a16="http://schemas.microsoft.com/office/drawing/2014/main" id="{0787657E-9C6C-9E44-BAA9-D92952CEEB11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="" xmlns:a16="http://schemas.microsoft.com/office/drawing/2014/main" id="{1BD85055-94DF-3246-81EA-9913EADF68EB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="" xmlns:a16="http://schemas.microsoft.com/office/drawing/2014/main" id="{0A14C231-4DE5-774D-8362-20AF6F7FF7B1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="" xmlns:a16="http://schemas.microsoft.com/office/drawing/2014/main" id="{8E4B7137-3D15-5B4E-9068-D52D2A545447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="" xmlns:a16="http://schemas.microsoft.com/office/drawing/2014/main" id="{B1F7AE82-8E7C-1048-B052-7223E83D068A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="" xmlns:a16="http://schemas.microsoft.com/office/drawing/2014/main" id="{801BB540-34BD-4246-8A22-283F4BA00488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="" xmlns:a16="http://schemas.microsoft.com/office/drawing/2014/main" id="{D5C0F43C-D935-4345-AA2E-67D7E92902A3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="" xmlns:a16="http://schemas.microsoft.com/office/drawing/2014/main" id="{17906535-FEEA-284F-8B64-39A6AB17C45E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Connecteur droit 415">
              <a:extLst>
                <a:ext uri="{FF2B5EF4-FFF2-40B4-BE49-F238E27FC236}">
                  <a16:creationId xmlns="" xmlns:a16="http://schemas.microsoft.com/office/drawing/2014/main" id="{C5E1FE3C-A40B-D148-8C75-244EC1AAE755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7" name="Connecteur droit 416">
              <a:extLst>
                <a:ext uri="{FF2B5EF4-FFF2-40B4-BE49-F238E27FC236}">
                  <a16:creationId xmlns="" xmlns:a16="http://schemas.microsoft.com/office/drawing/2014/main" id="{18CCF1AF-8BA9-7B4E-B474-59987D3FAA96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7" name="Groupe 426">
            <a:extLst>
              <a:ext uri="{FF2B5EF4-FFF2-40B4-BE49-F238E27FC236}">
                <a16:creationId xmlns="" xmlns:a16="http://schemas.microsoft.com/office/drawing/2014/main" id="{80393277-5235-0D4F-9F9E-3DA3B200FD63}"/>
              </a:ext>
            </a:extLst>
          </p:cNvPr>
          <p:cNvGrpSpPr/>
          <p:nvPr/>
        </p:nvGrpSpPr>
        <p:grpSpPr>
          <a:xfrm>
            <a:off x="3414164" y="2778745"/>
            <a:ext cx="862191" cy="464508"/>
            <a:chOff x="512167" y="3427863"/>
            <a:chExt cx="862303" cy="464568"/>
          </a:xfrm>
        </p:grpSpPr>
        <p:grpSp>
          <p:nvGrpSpPr>
            <p:cNvPr id="428" name="Groupe 427">
              <a:extLst>
                <a:ext uri="{FF2B5EF4-FFF2-40B4-BE49-F238E27FC236}">
                  <a16:creationId xmlns="" xmlns:a16="http://schemas.microsoft.com/office/drawing/2014/main" id="{61493B26-F491-F142-AA82-070423E72A83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439" name="Connecteur droit 438">
                <a:extLst>
                  <a:ext uri="{FF2B5EF4-FFF2-40B4-BE49-F238E27FC236}">
                    <a16:creationId xmlns="" xmlns:a16="http://schemas.microsoft.com/office/drawing/2014/main" id="{D87F9765-91A7-7848-8996-3F61EE5FD19E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Connecteur droit 439">
                <a:extLst>
                  <a:ext uri="{FF2B5EF4-FFF2-40B4-BE49-F238E27FC236}">
                    <a16:creationId xmlns="" xmlns:a16="http://schemas.microsoft.com/office/drawing/2014/main" id="{F77EEF50-D4F7-2545-B2BB-828880A3F70F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1" name="Connecteur droit 440">
                <a:extLst>
                  <a:ext uri="{FF2B5EF4-FFF2-40B4-BE49-F238E27FC236}">
                    <a16:creationId xmlns="" xmlns:a16="http://schemas.microsoft.com/office/drawing/2014/main" id="{B7C27CB8-EFE1-B646-A620-D4F1DCAA7320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2" name="Connecteur droit 441">
                <a:extLst>
                  <a:ext uri="{FF2B5EF4-FFF2-40B4-BE49-F238E27FC236}">
                    <a16:creationId xmlns="" xmlns:a16="http://schemas.microsoft.com/office/drawing/2014/main" id="{A7A9696A-A5AC-EE4F-9A34-F7B9DE2DB396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Connecteur droit 442">
                <a:extLst>
                  <a:ext uri="{FF2B5EF4-FFF2-40B4-BE49-F238E27FC236}">
                    <a16:creationId xmlns="" xmlns:a16="http://schemas.microsoft.com/office/drawing/2014/main" id="{26C6FDD7-3CD3-E946-B8A1-C9CDCB37E13B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Connecteur droit 443">
                <a:extLst>
                  <a:ext uri="{FF2B5EF4-FFF2-40B4-BE49-F238E27FC236}">
                    <a16:creationId xmlns="" xmlns:a16="http://schemas.microsoft.com/office/drawing/2014/main" id="{C3011EEF-3C2D-2E43-86E8-D8B9E13D971C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5" name="Connecteur droit 444">
                <a:extLst>
                  <a:ext uri="{FF2B5EF4-FFF2-40B4-BE49-F238E27FC236}">
                    <a16:creationId xmlns="" xmlns:a16="http://schemas.microsoft.com/office/drawing/2014/main" id="{3768823F-9349-1747-B620-8A47301409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6" name="Connecteur droit 445">
                <a:extLst>
                  <a:ext uri="{FF2B5EF4-FFF2-40B4-BE49-F238E27FC236}">
                    <a16:creationId xmlns="" xmlns:a16="http://schemas.microsoft.com/office/drawing/2014/main" id="{B450A515-53ED-6F4D-9BE3-A92768E6A5EB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7" name="Connecteur droit 446">
                <a:extLst>
                  <a:ext uri="{FF2B5EF4-FFF2-40B4-BE49-F238E27FC236}">
                    <a16:creationId xmlns="" xmlns:a16="http://schemas.microsoft.com/office/drawing/2014/main" id="{EE7AC69E-DF32-6248-B6ED-7546E2301DBB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9" name="Connecteur droit 428">
              <a:extLst>
                <a:ext uri="{FF2B5EF4-FFF2-40B4-BE49-F238E27FC236}">
                  <a16:creationId xmlns="" xmlns:a16="http://schemas.microsoft.com/office/drawing/2014/main" id="{68645EF6-2F15-F549-B2B1-3A5AC2AFD0B7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="" xmlns:a16="http://schemas.microsoft.com/office/drawing/2014/main" id="{A53CED21-EDA0-0944-B244-15DC3236A365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="" xmlns:a16="http://schemas.microsoft.com/office/drawing/2014/main" id="{F40F5AA5-61AE-FF45-B9DB-07049B689FA6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="" xmlns:a16="http://schemas.microsoft.com/office/drawing/2014/main" id="{F4532609-93C8-C84E-B31A-38382231328E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="" xmlns:a16="http://schemas.microsoft.com/office/drawing/2014/main" id="{C24B3321-B6BF-744E-8D71-8F962978E97E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="" xmlns:a16="http://schemas.microsoft.com/office/drawing/2014/main" id="{FD5F7E0C-0BF4-6F4C-845A-A6C1ADED1956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="" xmlns:a16="http://schemas.microsoft.com/office/drawing/2014/main" id="{90B4CB22-54A5-F54D-94D7-55D04A678492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="" xmlns:a16="http://schemas.microsoft.com/office/drawing/2014/main" id="{F82BE5D0-5D82-9844-8941-03D1A9B17C47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7" name="Connecteur droit 436">
              <a:extLst>
                <a:ext uri="{FF2B5EF4-FFF2-40B4-BE49-F238E27FC236}">
                  <a16:creationId xmlns="" xmlns:a16="http://schemas.microsoft.com/office/drawing/2014/main" id="{9F290702-451C-6042-8306-422C2A0A1A67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8" name="Connecteur droit 437">
              <a:extLst>
                <a:ext uri="{FF2B5EF4-FFF2-40B4-BE49-F238E27FC236}">
                  <a16:creationId xmlns="" xmlns:a16="http://schemas.microsoft.com/office/drawing/2014/main" id="{E5A6C9A9-9D1D-DD42-B0A1-613F25AA620C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8" name="Groupe 447">
            <a:extLst>
              <a:ext uri="{FF2B5EF4-FFF2-40B4-BE49-F238E27FC236}">
                <a16:creationId xmlns="" xmlns:a16="http://schemas.microsoft.com/office/drawing/2014/main" id="{8395BF64-AA5F-6A43-9C2F-E419C10BD4D3}"/>
              </a:ext>
            </a:extLst>
          </p:cNvPr>
          <p:cNvGrpSpPr/>
          <p:nvPr/>
        </p:nvGrpSpPr>
        <p:grpSpPr>
          <a:xfrm>
            <a:off x="4382405" y="2763770"/>
            <a:ext cx="862191" cy="464508"/>
            <a:chOff x="512167" y="3427863"/>
            <a:chExt cx="862303" cy="464568"/>
          </a:xfrm>
        </p:grpSpPr>
        <p:grpSp>
          <p:nvGrpSpPr>
            <p:cNvPr id="449" name="Groupe 448">
              <a:extLst>
                <a:ext uri="{FF2B5EF4-FFF2-40B4-BE49-F238E27FC236}">
                  <a16:creationId xmlns="" xmlns:a16="http://schemas.microsoft.com/office/drawing/2014/main" id="{44C97909-DD25-A748-B0E1-977217B0B685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460" name="Connecteur droit 459">
                <a:extLst>
                  <a:ext uri="{FF2B5EF4-FFF2-40B4-BE49-F238E27FC236}">
                    <a16:creationId xmlns="" xmlns:a16="http://schemas.microsoft.com/office/drawing/2014/main" id="{2D9F8064-FCAD-3644-BD0F-9F5D31DFACEC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Connecteur droit 460">
                <a:extLst>
                  <a:ext uri="{FF2B5EF4-FFF2-40B4-BE49-F238E27FC236}">
                    <a16:creationId xmlns="" xmlns:a16="http://schemas.microsoft.com/office/drawing/2014/main" id="{0D05FFBE-C3E8-1E45-A76A-BD82B5B67C79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Connecteur droit 461">
                <a:extLst>
                  <a:ext uri="{FF2B5EF4-FFF2-40B4-BE49-F238E27FC236}">
                    <a16:creationId xmlns="" xmlns:a16="http://schemas.microsoft.com/office/drawing/2014/main" id="{5EA3D84D-8E86-E14D-9122-C59E8A391619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Connecteur droit 462">
                <a:extLst>
                  <a:ext uri="{FF2B5EF4-FFF2-40B4-BE49-F238E27FC236}">
                    <a16:creationId xmlns="" xmlns:a16="http://schemas.microsoft.com/office/drawing/2014/main" id="{22A36C43-0661-F749-B799-F87D864A79E0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Connecteur droit 463">
                <a:extLst>
                  <a:ext uri="{FF2B5EF4-FFF2-40B4-BE49-F238E27FC236}">
                    <a16:creationId xmlns="" xmlns:a16="http://schemas.microsoft.com/office/drawing/2014/main" id="{384DB746-553C-CE4C-A7CE-6A426B27C5E5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5" name="Connecteur droit 464">
                <a:extLst>
                  <a:ext uri="{FF2B5EF4-FFF2-40B4-BE49-F238E27FC236}">
                    <a16:creationId xmlns="" xmlns:a16="http://schemas.microsoft.com/office/drawing/2014/main" id="{076D0B55-2CB4-8042-972D-60C6927CF7A6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Connecteur droit 465">
                <a:extLst>
                  <a:ext uri="{FF2B5EF4-FFF2-40B4-BE49-F238E27FC236}">
                    <a16:creationId xmlns="" xmlns:a16="http://schemas.microsoft.com/office/drawing/2014/main" id="{16AC6179-BDAF-E74E-BFA4-97A5D0828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Connecteur droit 466">
                <a:extLst>
                  <a:ext uri="{FF2B5EF4-FFF2-40B4-BE49-F238E27FC236}">
                    <a16:creationId xmlns="" xmlns:a16="http://schemas.microsoft.com/office/drawing/2014/main" id="{FF64B192-6CFB-4146-A12A-CDC33F433B9E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Connecteur droit 467">
                <a:extLst>
                  <a:ext uri="{FF2B5EF4-FFF2-40B4-BE49-F238E27FC236}">
                    <a16:creationId xmlns="" xmlns:a16="http://schemas.microsoft.com/office/drawing/2014/main" id="{4BBE1EBF-E86E-5A41-99AC-D643CFC41336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0" name="Connecteur droit 449">
              <a:extLst>
                <a:ext uri="{FF2B5EF4-FFF2-40B4-BE49-F238E27FC236}">
                  <a16:creationId xmlns="" xmlns:a16="http://schemas.microsoft.com/office/drawing/2014/main" id="{B7A25363-AB1D-074C-AC3D-C52ADE9544CE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="" xmlns:a16="http://schemas.microsoft.com/office/drawing/2014/main" id="{20BF4C2C-1CDD-4749-99D2-CCECF0A707EF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="" xmlns:a16="http://schemas.microsoft.com/office/drawing/2014/main" id="{09AA8404-29EA-BE49-9669-73FB46D8FB94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="" xmlns:a16="http://schemas.microsoft.com/office/drawing/2014/main" id="{FA783CB6-C237-DC4E-8AFB-3D651DD90D69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="" xmlns:a16="http://schemas.microsoft.com/office/drawing/2014/main" id="{668A4D44-162E-B54E-9BC2-6D6903C6A8F4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="" xmlns:a16="http://schemas.microsoft.com/office/drawing/2014/main" id="{ABE1E729-7861-0D4E-8830-347CCC639690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="" xmlns:a16="http://schemas.microsoft.com/office/drawing/2014/main" id="{2830901D-58A8-D64E-B592-BB7127EE35CB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="" xmlns:a16="http://schemas.microsoft.com/office/drawing/2014/main" id="{345A8C17-2B1D-1346-B513-51BFE22DD1C5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8" name="Connecteur droit 457">
              <a:extLst>
                <a:ext uri="{FF2B5EF4-FFF2-40B4-BE49-F238E27FC236}">
                  <a16:creationId xmlns="" xmlns:a16="http://schemas.microsoft.com/office/drawing/2014/main" id="{27312C1A-8AE7-FD4E-9D14-6D696B6CA48B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9" name="Connecteur droit 458">
              <a:extLst>
                <a:ext uri="{FF2B5EF4-FFF2-40B4-BE49-F238E27FC236}">
                  <a16:creationId xmlns="" xmlns:a16="http://schemas.microsoft.com/office/drawing/2014/main" id="{6568757B-0521-0748-928E-69CC59A35460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9" name="Groupe 468">
            <a:extLst>
              <a:ext uri="{FF2B5EF4-FFF2-40B4-BE49-F238E27FC236}">
                <a16:creationId xmlns="" xmlns:a16="http://schemas.microsoft.com/office/drawing/2014/main" id="{70BDE172-4B83-B444-93D1-8BA50A6F178D}"/>
              </a:ext>
            </a:extLst>
          </p:cNvPr>
          <p:cNvGrpSpPr/>
          <p:nvPr/>
        </p:nvGrpSpPr>
        <p:grpSpPr>
          <a:xfrm>
            <a:off x="5343387" y="2772867"/>
            <a:ext cx="862191" cy="464508"/>
            <a:chOff x="512167" y="3427863"/>
            <a:chExt cx="862303" cy="464568"/>
          </a:xfrm>
        </p:grpSpPr>
        <p:grpSp>
          <p:nvGrpSpPr>
            <p:cNvPr id="470" name="Groupe 469">
              <a:extLst>
                <a:ext uri="{FF2B5EF4-FFF2-40B4-BE49-F238E27FC236}">
                  <a16:creationId xmlns="" xmlns:a16="http://schemas.microsoft.com/office/drawing/2014/main" id="{BD0C8DB9-8CD6-0643-B41A-5DBFCD7DA2DC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481" name="Connecteur droit 480">
                <a:extLst>
                  <a:ext uri="{FF2B5EF4-FFF2-40B4-BE49-F238E27FC236}">
                    <a16:creationId xmlns="" xmlns:a16="http://schemas.microsoft.com/office/drawing/2014/main" id="{7DCD77E6-D32F-3545-818F-AC127CABA8F3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Connecteur droit 481">
                <a:extLst>
                  <a:ext uri="{FF2B5EF4-FFF2-40B4-BE49-F238E27FC236}">
                    <a16:creationId xmlns="" xmlns:a16="http://schemas.microsoft.com/office/drawing/2014/main" id="{A9EC6E71-8C09-0D4E-821E-A4026C6F2F49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3" name="Connecteur droit 482">
                <a:extLst>
                  <a:ext uri="{FF2B5EF4-FFF2-40B4-BE49-F238E27FC236}">
                    <a16:creationId xmlns="" xmlns:a16="http://schemas.microsoft.com/office/drawing/2014/main" id="{E7279241-D19C-864C-A649-6E089084D92E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4" name="Connecteur droit 483">
                <a:extLst>
                  <a:ext uri="{FF2B5EF4-FFF2-40B4-BE49-F238E27FC236}">
                    <a16:creationId xmlns="" xmlns:a16="http://schemas.microsoft.com/office/drawing/2014/main" id="{28120965-9416-9B42-9354-BC824FBB981E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5" name="Connecteur droit 484">
                <a:extLst>
                  <a:ext uri="{FF2B5EF4-FFF2-40B4-BE49-F238E27FC236}">
                    <a16:creationId xmlns="" xmlns:a16="http://schemas.microsoft.com/office/drawing/2014/main" id="{E19E6C65-FA8A-5341-8ABD-E794BD20AEDF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6" name="Connecteur droit 485">
                <a:extLst>
                  <a:ext uri="{FF2B5EF4-FFF2-40B4-BE49-F238E27FC236}">
                    <a16:creationId xmlns="" xmlns:a16="http://schemas.microsoft.com/office/drawing/2014/main" id="{8EEDB2E9-362F-6D44-8F88-8326CD216928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7" name="Connecteur droit 486">
                <a:extLst>
                  <a:ext uri="{FF2B5EF4-FFF2-40B4-BE49-F238E27FC236}">
                    <a16:creationId xmlns="" xmlns:a16="http://schemas.microsoft.com/office/drawing/2014/main" id="{00214822-C9BC-8D43-9D61-45FDB34378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8" name="Connecteur droit 487">
                <a:extLst>
                  <a:ext uri="{FF2B5EF4-FFF2-40B4-BE49-F238E27FC236}">
                    <a16:creationId xmlns="" xmlns:a16="http://schemas.microsoft.com/office/drawing/2014/main" id="{67EC7CE6-86CE-AF44-9A0C-C68FB8CF95A1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9" name="Connecteur droit 488">
                <a:extLst>
                  <a:ext uri="{FF2B5EF4-FFF2-40B4-BE49-F238E27FC236}">
                    <a16:creationId xmlns="" xmlns:a16="http://schemas.microsoft.com/office/drawing/2014/main" id="{8909DB48-D0D0-CB49-AC29-40A1EE60CBA0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1" name="Connecteur droit 470">
              <a:extLst>
                <a:ext uri="{FF2B5EF4-FFF2-40B4-BE49-F238E27FC236}">
                  <a16:creationId xmlns="" xmlns:a16="http://schemas.microsoft.com/office/drawing/2014/main" id="{D7AF954D-A727-5A4B-9416-9DAB42FCEE6B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Connecteur droit 471">
              <a:extLst>
                <a:ext uri="{FF2B5EF4-FFF2-40B4-BE49-F238E27FC236}">
                  <a16:creationId xmlns="" xmlns:a16="http://schemas.microsoft.com/office/drawing/2014/main" id="{267CD4D4-3A0A-1B4E-AFCF-014C9C088BD7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="" xmlns:a16="http://schemas.microsoft.com/office/drawing/2014/main" id="{25F640F0-49B3-2442-9711-80D43345FD55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="" xmlns:a16="http://schemas.microsoft.com/office/drawing/2014/main" id="{6E495BE4-D400-784E-864B-C269580D7F9B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="" xmlns:a16="http://schemas.microsoft.com/office/drawing/2014/main" id="{F7B7FF2D-B554-0341-AE9D-02724F75BA31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="" xmlns:a16="http://schemas.microsoft.com/office/drawing/2014/main" id="{1E1A2ACF-1300-9649-BEFF-E8F16B8E650E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="" xmlns:a16="http://schemas.microsoft.com/office/drawing/2014/main" id="{4A093719-F5F0-C048-9665-8E3EACB29205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="" xmlns:a16="http://schemas.microsoft.com/office/drawing/2014/main" id="{C9F6005F-4D9B-7C42-A6F4-ED54E3E17C7B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9" name="Connecteur droit 478">
              <a:extLst>
                <a:ext uri="{FF2B5EF4-FFF2-40B4-BE49-F238E27FC236}">
                  <a16:creationId xmlns="" xmlns:a16="http://schemas.microsoft.com/office/drawing/2014/main" id="{9E400EA3-D316-8647-9599-28C933678959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0" name="Connecteur droit 479">
              <a:extLst>
                <a:ext uri="{FF2B5EF4-FFF2-40B4-BE49-F238E27FC236}">
                  <a16:creationId xmlns="" xmlns:a16="http://schemas.microsoft.com/office/drawing/2014/main" id="{2ABD3BC2-1577-1447-8114-CF333C0B100E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0" name="Groupe 489">
            <a:extLst>
              <a:ext uri="{FF2B5EF4-FFF2-40B4-BE49-F238E27FC236}">
                <a16:creationId xmlns="" xmlns:a16="http://schemas.microsoft.com/office/drawing/2014/main" id="{73D2B773-47AA-E444-B7E5-C703450BA667}"/>
              </a:ext>
            </a:extLst>
          </p:cNvPr>
          <p:cNvGrpSpPr/>
          <p:nvPr/>
        </p:nvGrpSpPr>
        <p:grpSpPr>
          <a:xfrm>
            <a:off x="6303792" y="2759222"/>
            <a:ext cx="862191" cy="464508"/>
            <a:chOff x="512167" y="3427863"/>
            <a:chExt cx="862303" cy="464568"/>
          </a:xfrm>
        </p:grpSpPr>
        <p:grpSp>
          <p:nvGrpSpPr>
            <p:cNvPr id="491" name="Groupe 490">
              <a:extLst>
                <a:ext uri="{FF2B5EF4-FFF2-40B4-BE49-F238E27FC236}">
                  <a16:creationId xmlns="" xmlns:a16="http://schemas.microsoft.com/office/drawing/2014/main" id="{ED06349A-1C8A-7B4D-B12F-50AE5605296F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502" name="Connecteur droit 501">
                <a:extLst>
                  <a:ext uri="{FF2B5EF4-FFF2-40B4-BE49-F238E27FC236}">
                    <a16:creationId xmlns="" xmlns:a16="http://schemas.microsoft.com/office/drawing/2014/main" id="{7BC9D32B-08B5-884A-8770-145FE0744453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3" name="Connecteur droit 502">
                <a:extLst>
                  <a:ext uri="{FF2B5EF4-FFF2-40B4-BE49-F238E27FC236}">
                    <a16:creationId xmlns="" xmlns:a16="http://schemas.microsoft.com/office/drawing/2014/main" id="{AF4C6BB4-2414-684F-84FD-74144EDF25FA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Connecteur droit 503">
                <a:extLst>
                  <a:ext uri="{FF2B5EF4-FFF2-40B4-BE49-F238E27FC236}">
                    <a16:creationId xmlns="" xmlns:a16="http://schemas.microsoft.com/office/drawing/2014/main" id="{D617E206-55A4-4D48-9A02-ADFD5E1FDC5F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5" name="Connecteur droit 504">
                <a:extLst>
                  <a:ext uri="{FF2B5EF4-FFF2-40B4-BE49-F238E27FC236}">
                    <a16:creationId xmlns="" xmlns:a16="http://schemas.microsoft.com/office/drawing/2014/main" id="{301DE808-9D07-0E45-B6C2-B1FFCAAC0732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6" name="Connecteur droit 505">
                <a:extLst>
                  <a:ext uri="{FF2B5EF4-FFF2-40B4-BE49-F238E27FC236}">
                    <a16:creationId xmlns="" xmlns:a16="http://schemas.microsoft.com/office/drawing/2014/main" id="{131FA305-323F-9A4E-BCCA-D00C37B5A282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Connecteur droit 506">
                <a:extLst>
                  <a:ext uri="{FF2B5EF4-FFF2-40B4-BE49-F238E27FC236}">
                    <a16:creationId xmlns="" xmlns:a16="http://schemas.microsoft.com/office/drawing/2014/main" id="{78F8BAEF-6B43-3646-B2C6-91C0CCFDA7B0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Connecteur droit 507">
                <a:extLst>
                  <a:ext uri="{FF2B5EF4-FFF2-40B4-BE49-F238E27FC236}">
                    <a16:creationId xmlns="" xmlns:a16="http://schemas.microsoft.com/office/drawing/2014/main" id="{71560C8E-37FA-CF4A-8B7E-674B0EE87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Connecteur droit 508">
                <a:extLst>
                  <a:ext uri="{FF2B5EF4-FFF2-40B4-BE49-F238E27FC236}">
                    <a16:creationId xmlns="" xmlns:a16="http://schemas.microsoft.com/office/drawing/2014/main" id="{8079588B-ACDF-3442-8A6A-CCC7684B21E1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Connecteur droit 509">
                <a:extLst>
                  <a:ext uri="{FF2B5EF4-FFF2-40B4-BE49-F238E27FC236}">
                    <a16:creationId xmlns="" xmlns:a16="http://schemas.microsoft.com/office/drawing/2014/main" id="{FE22E210-FB62-0740-A2B3-A28F9DBA955F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92" name="Connecteur droit 491">
              <a:extLst>
                <a:ext uri="{FF2B5EF4-FFF2-40B4-BE49-F238E27FC236}">
                  <a16:creationId xmlns="" xmlns:a16="http://schemas.microsoft.com/office/drawing/2014/main" id="{AE6BE0AD-F14A-FF49-853C-55545FA900C5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="" xmlns:a16="http://schemas.microsoft.com/office/drawing/2014/main" id="{42B39385-70F7-E745-89A8-21B11036DB9D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4" name="Connecteur droit 493">
              <a:extLst>
                <a:ext uri="{FF2B5EF4-FFF2-40B4-BE49-F238E27FC236}">
                  <a16:creationId xmlns="" xmlns:a16="http://schemas.microsoft.com/office/drawing/2014/main" id="{7DA640F8-B4FA-E64D-843C-987B0003CCF6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5" name="Connecteur droit 494">
              <a:extLst>
                <a:ext uri="{FF2B5EF4-FFF2-40B4-BE49-F238E27FC236}">
                  <a16:creationId xmlns="" xmlns:a16="http://schemas.microsoft.com/office/drawing/2014/main" id="{9C38A3B0-A341-BD4A-B869-EA0ECCD0319C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6" name="Connecteur droit 495">
              <a:extLst>
                <a:ext uri="{FF2B5EF4-FFF2-40B4-BE49-F238E27FC236}">
                  <a16:creationId xmlns="" xmlns:a16="http://schemas.microsoft.com/office/drawing/2014/main" id="{B37F2AD8-B22C-6B48-9B65-41AD08CFA20A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7" name="Connecteur droit 496">
              <a:extLst>
                <a:ext uri="{FF2B5EF4-FFF2-40B4-BE49-F238E27FC236}">
                  <a16:creationId xmlns="" xmlns:a16="http://schemas.microsoft.com/office/drawing/2014/main" id="{A3623E89-025D-E94B-9A33-6413C727C342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8" name="Connecteur droit 497">
              <a:extLst>
                <a:ext uri="{FF2B5EF4-FFF2-40B4-BE49-F238E27FC236}">
                  <a16:creationId xmlns="" xmlns:a16="http://schemas.microsoft.com/office/drawing/2014/main" id="{A0B1EF40-F9A2-BC4C-8A1C-82902E740FF6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9" name="Connecteur droit 498">
              <a:extLst>
                <a:ext uri="{FF2B5EF4-FFF2-40B4-BE49-F238E27FC236}">
                  <a16:creationId xmlns="" xmlns:a16="http://schemas.microsoft.com/office/drawing/2014/main" id="{7D7FADD3-189B-D245-A62E-35D04CAA5441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0" name="Connecteur droit 499">
              <a:extLst>
                <a:ext uri="{FF2B5EF4-FFF2-40B4-BE49-F238E27FC236}">
                  <a16:creationId xmlns="" xmlns:a16="http://schemas.microsoft.com/office/drawing/2014/main" id="{2BEC2691-B722-A244-9A73-7910BD701BE1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1" name="Connecteur droit 500">
              <a:extLst>
                <a:ext uri="{FF2B5EF4-FFF2-40B4-BE49-F238E27FC236}">
                  <a16:creationId xmlns="" xmlns:a16="http://schemas.microsoft.com/office/drawing/2014/main" id="{F8B20EBF-0694-C24E-ACAB-C12DBDE08B37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1" name="Groupe 510">
            <a:extLst>
              <a:ext uri="{FF2B5EF4-FFF2-40B4-BE49-F238E27FC236}">
                <a16:creationId xmlns="" xmlns:a16="http://schemas.microsoft.com/office/drawing/2014/main" id="{A3EA3682-CF68-2245-A3AD-03AB649A8837}"/>
              </a:ext>
            </a:extLst>
          </p:cNvPr>
          <p:cNvGrpSpPr/>
          <p:nvPr/>
        </p:nvGrpSpPr>
        <p:grpSpPr>
          <a:xfrm>
            <a:off x="7262495" y="2762293"/>
            <a:ext cx="862191" cy="464508"/>
            <a:chOff x="512167" y="3427863"/>
            <a:chExt cx="862303" cy="464568"/>
          </a:xfrm>
        </p:grpSpPr>
        <p:grpSp>
          <p:nvGrpSpPr>
            <p:cNvPr id="512" name="Groupe 511">
              <a:extLst>
                <a:ext uri="{FF2B5EF4-FFF2-40B4-BE49-F238E27FC236}">
                  <a16:creationId xmlns="" xmlns:a16="http://schemas.microsoft.com/office/drawing/2014/main" id="{C3AC56BB-495E-E341-90A9-A0A247EA09F5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523" name="Connecteur droit 522">
                <a:extLst>
                  <a:ext uri="{FF2B5EF4-FFF2-40B4-BE49-F238E27FC236}">
                    <a16:creationId xmlns="" xmlns:a16="http://schemas.microsoft.com/office/drawing/2014/main" id="{F1EE186A-51D4-3742-9ACE-FC0389FE204A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4" name="Connecteur droit 523">
                <a:extLst>
                  <a:ext uri="{FF2B5EF4-FFF2-40B4-BE49-F238E27FC236}">
                    <a16:creationId xmlns="" xmlns:a16="http://schemas.microsoft.com/office/drawing/2014/main" id="{CDA6E2DA-49AB-E344-ACDC-ECDA9FCB814A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5" name="Connecteur droit 524">
                <a:extLst>
                  <a:ext uri="{FF2B5EF4-FFF2-40B4-BE49-F238E27FC236}">
                    <a16:creationId xmlns="" xmlns:a16="http://schemas.microsoft.com/office/drawing/2014/main" id="{03505FC5-7C04-F049-892A-5AFE5C15DE19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6" name="Connecteur droit 525">
                <a:extLst>
                  <a:ext uri="{FF2B5EF4-FFF2-40B4-BE49-F238E27FC236}">
                    <a16:creationId xmlns="" xmlns:a16="http://schemas.microsoft.com/office/drawing/2014/main" id="{92D5A539-C67F-754A-99A0-B61C310ACBBD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7" name="Connecteur droit 526">
                <a:extLst>
                  <a:ext uri="{FF2B5EF4-FFF2-40B4-BE49-F238E27FC236}">
                    <a16:creationId xmlns="" xmlns:a16="http://schemas.microsoft.com/office/drawing/2014/main" id="{25127973-38C9-C640-9957-20402D3F2DB9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8" name="Connecteur droit 527">
                <a:extLst>
                  <a:ext uri="{FF2B5EF4-FFF2-40B4-BE49-F238E27FC236}">
                    <a16:creationId xmlns="" xmlns:a16="http://schemas.microsoft.com/office/drawing/2014/main" id="{2E096D6A-07EC-0D41-967A-70E9F6CFA350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9" name="Connecteur droit 528">
                <a:extLst>
                  <a:ext uri="{FF2B5EF4-FFF2-40B4-BE49-F238E27FC236}">
                    <a16:creationId xmlns="" xmlns:a16="http://schemas.microsoft.com/office/drawing/2014/main" id="{906BEA47-5DA4-114C-A8CA-1F58E589D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Connecteur droit 529">
                <a:extLst>
                  <a:ext uri="{FF2B5EF4-FFF2-40B4-BE49-F238E27FC236}">
                    <a16:creationId xmlns="" xmlns:a16="http://schemas.microsoft.com/office/drawing/2014/main" id="{68F8DE9A-7AE5-7241-BB12-244920A39602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1" name="Connecteur droit 530">
                <a:extLst>
                  <a:ext uri="{FF2B5EF4-FFF2-40B4-BE49-F238E27FC236}">
                    <a16:creationId xmlns="" xmlns:a16="http://schemas.microsoft.com/office/drawing/2014/main" id="{E2F23CF3-E0B5-6546-AC33-768D7AA693C6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3" name="Connecteur droit 512">
              <a:extLst>
                <a:ext uri="{FF2B5EF4-FFF2-40B4-BE49-F238E27FC236}">
                  <a16:creationId xmlns="" xmlns:a16="http://schemas.microsoft.com/office/drawing/2014/main" id="{08B0A5C2-B8F2-B841-9539-13C7135F54E7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="" xmlns:a16="http://schemas.microsoft.com/office/drawing/2014/main" id="{3BC75A51-232F-0247-A440-8E94755CE7DF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="" xmlns:a16="http://schemas.microsoft.com/office/drawing/2014/main" id="{60DF9B1B-030D-624E-B283-FA11EE36BB8B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="" xmlns:a16="http://schemas.microsoft.com/office/drawing/2014/main" id="{DE6D4170-F8F2-2642-9DD8-470A808A1442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="" xmlns:a16="http://schemas.microsoft.com/office/drawing/2014/main" id="{7B1FE8C4-17EF-6141-879E-6C4D29DB828E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="" xmlns:a16="http://schemas.microsoft.com/office/drawing/2014/main" id="{0DAE0ABE-D90A-544A-98F9-F8EAF3543154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="" xmlns:a16="http://schemas.microsoft.com/office/drawing/2014/main" id="{BAF71683-8613-564B-841B-EBAC58C26ACB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="" xmlns:a16="http://schemas.microsoft.com/office/drawing/2014/main" id="{7A359F39-C5BF-B740-ADB1-016080001E32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1" name="Connecteur droit 520">
              <a:extLst>
                <a:ext uri="{FF2B5EF4-FFF2-40B4-BE49-F238E27FC236}">
                  <a16:creationId xmlns="" xmlns:a16="http://schemas.microsoft.com/office/drawing/2014/main" id="{86C22007-1324-7E40-95D3-005934926A0D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2" name="Connecteur droit 521">
              <a:extLst>
                <a:ext uri="{FF2B5EF4-FFF2-40B4-BE49-F238E27FC236}">
                  <a16:creationId xmlns="" xmlns:a16="http://schemas.microsoft.com/office/drawing/2014/main" id="{E23D597C-5F01-0945-ABDA-85DE2DDAFA54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2" name="Groupe 531">
            <a:extLst>
              <a:ext uri="{FF2B5EF4-FFF2-40B4-BE49-F238E27FC236}">
                <a16:creationId xmlns="" xmlns:a16="http://schemas.microsoft.com/office/drawing/2014/main" id="{F7CDFED2-4B35-B54A-874A-20B8758E6BF6}"/>
              </a:ext>
            </a:extLst>
          </p:cNvPr>
          <p:cNvGrpSpPr/>
          <p:nvPr/>
        </p:nvGrpSpPr>
        <p:grpSpPr>
          <a:xfrm>
            <a:off x="8228438" y="2752819"/>
            <a:ext cx="862191" cy="464508"/>
            <a:chOff x="512167" y="3427863"/>
            <a:chExt cx="862303" cy="464568"/>
          </a:xfrm>
        </p:grpSpPr>
        <p:grpSp>
          <p:nvGrpSpPr>
            <p:cNvPr id="533" name="Groupe 532">
              <a:extLst>
                <a:ext uri="{FF2B5EF4-FFF2-40B4-BE49-F238E27FC236}">
                  <a16:creationId xmlns="" xmlns:a16="http://schemas.microsoft.com/office/drawing/2014/main" id="{4076A90E-CDA8-A140-A8B5-965DD0B8D58F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544" name="Connecteur droit 543">
                <a:extLst>
                  <a:ext uri="{FF2B5EF4-FFF2-40B4-BE49-F238E27FC236}">
                    <a16:creationId xmlns="" xmlns:a16="http://schemas.microsoft.com/office/drawing/2014/main" id="{DB031641-4445-E148-AEB7-2EF47789CDD6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Connecteur droit 544">
                <a:extLst>
                  <a:ext uri="{FF2B5EF4-FFF2-40B4-BE49-F238E27FC236}">
                    <a16:creationId xmlns="" xmlns:a16="http://schemas.microsoft.com/office/drawing/2014/main" id="{A64F0746-024D-F049-826E-3902A380A7F7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Connecteur droit 545">
                <a:extLst>
                  <a:ext uri="{FF2B5EF4-FFF2-40B4-BE49-F238E27FC236}">
                    <a16:creationId xmlns="" xmlns:a16="http://schemas.microsoft.com/office/drawing/2014/main" id="{7B1AC71A-12DD-1344-B131-7A1488352FCE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Connecteur droit 546">
                <a:extLst>
                  <a:ext uri="{FF2B5EF4-FFF2-40B4-BE49-F238E27FC236}">
                    <a16:creationId xmlns="" xmlns:a16="http://schemas.microsoft.com/office/drawing/2014/main" id="{76773EDE-E1A1-4047-8C5C-1876BA412CFD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Connecteur droit 547">
                <a:extLst>
                  <a:ext uri="{FF2B5EF4-FFF2-40B4-BE49-F238E27FC236}">
                    <a16:creationId xmlns="" xmlns:a16="http://schemas.microsoft.com/office/drawing/2014/main" id="{1B2D7E52-A1BE-6E45-8AE4-7E6EE32708E7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Connecteur droit 548">
                <a:extLst>
                  <a:ext uri="{FF2B5EF4-FFF2-40B4-BE49-F238E27FC236}">
                    <a16:creationId xmlns="" xmlns:a16="http://schemas.microsoft.com/office/drawing/2014/main" id="{6A335350-D3FB-8141-93A5-AB7EC7794203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Connecteur droit 549">
                <a:extLst>
                  <a:ext uri="{FF2B5EF4-FFF2-40B4-BE49-F238E27FC236}">
                    <a16:creationId xmlns="" xmlns:a16="http://schemas.microsoft.com/office/drawing/2014/main" id="{F256CDE9-DD9C-664D-811C-016A59C8E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1" name="Connecteur droit 550">
                <a:extLst>
                  <a:ext uri="{FF2B5EF4-FFF2-40B4-BE49-F238E27FC236}">
                    <a16:creationId xmlns="" xmlns:a16="http://schemas.microsoft.com/office/drawing/2014/main" id="{AFF1B97D-9D42-3644-95CE-A95FDBF9228E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2" name="Connecteur droit 551">
                <a:extLst>
                  <a:ext uri="{FF2B5EF4-FFF2-40B4-BE49-F238E27FC236}">
                    <a16:creationId xmlns="" xmlns:a16="http://schemas.microsoft.com/office/drawing/2014/main" id="{77D0183C-CF85-C249-A104-F6291228645C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34" name="Connecteur droit 533">
              <a:extLst>
                <a:ext uri="{FF2B5EF4-FFF2-40B4-BE49-F238E27FC236}">
                  <a16:creationId xmlns="" xmlns:a16="http://schemas.microsoft.com/office/drawing/2014/main" id="{4B43A190-E345-8248-A12B-92BBA13D8A0F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="" xmlns:a16="http://schemas.microsoft.com/office/drawing/2014/main" id="{1BAC61DB-E648-CC42-90F3-65C0929BB6B5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="" xmlns:a16="http://schemas.microsoft.com/office/drawing/2014/main" id="{38E81C76-B03E-7346-8D3E-96FC8A0D5075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="" xmlns:a16="http://schemas.microsoft.com/office/drawing/2014/main" id="{D9F43DF2-3766-B449-A5BE-772D5A6EBE11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8" name="Connecteur droit 537">
              <a:extLst>
                <a:ext uri="{FF2B5EF4-FFF2-40B4-BE49-F238E27FC236}">
                  <a16:creationId xmlns="" xmlns:a16="http://schemas.microsoft.com/office/drawing/2014/main" id="{5FDFC49F-7D17-124C-B59B-9915FCF470F6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9" name="Connecteur droit 538">
              <a:extLst>
                <a:ext uri="{FF2B5EF4-FFF2-40B4-BE49-F238E27FC236}">
                  <a16:creationId xmlns="" xmlns:a16="http://schemas.microsoft.com/office/drawing/2014/main" id="{E489AF29-A644-C84E-B55A-37C7581D941D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0" name="Connecteur droit 539">
              <a:extLst>
                <a:ext uri="{FF2B5EF4-FFF2-40B4-BE49-F238E27FC236}">
                  <a16:creationId xmlns="" xmlns:a16="http://schemas.microsoft.com/office/drawing/2014/main" id="{5AD16D08-2831-F341-B064-21470B4E875D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1" name="Connecteur droit 540">
              <a:extLst>
                <a:ext uri="{FF2B5EF4-FFF2-40B4-BE49-F238E27FC236}">
                  <a16:creationId xmlns="" xmlns:a16="http://schemas.microsoft.com/office/drawing/2014/main" id="{2F3F3528-7C20-A042-B921-618D135F941C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2" name="Connecteur droit 541">
              <a:extLst>
                <a:ext uri="{FF2B5EF4-FFF2-40B4-BE49-F238E27FC236}">
                  <a16:creationId xmlns="" xmlns:a16="http://schemas.microsoft.com/office/drawing/2014/main" id="{D8C9CEE3-031E-6541-986C-1466B43174E4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3" name="Connecteur droit 542">
              <a:extLst>
                <a:ext uri="{FF2B5EF4-FFF2-40B4-BE49-F238E27FC236}">
                  <a16:creationId xmlns="" xmlns:a16="http://schemas.microsoft.com/office/drawing/2014/main" id="{522AAD7B-BC87-9844-8E75-E894C063F343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3" name="Groupe 552">
            <a:extLst>
              <a:ext uri="{FF2B5EF4-FFF2-40B4-BE49-F238E27FC236}">
                <a16:creationId xmlns="" xmlns:a16="http://schemas.microsoft.com/office/drawing/2014/main" id="{132DA5F4-9688-E741-87DF-49BF8545460B}"/>
              </a:ext>
            </a:extLst>
          </p:cNvPr>
          <p:cNvGrpSpPr/>
          <p:nvPr/>
        </p:nvGrpSpPr>
        <p:grpSpPr>
          <a:xfrm>
            <a:off x="9191337" y="2754674"/>
            <a:ext cx="862191" cy="464508"/>
            <a:chOff x="512167" y="3427863"/>
            <a:chExt cx="862303" cy="464568"/>
          </a:xfrm>
        </p:grpSpPr>
        <p:grpSp>
          <p:nvGrpSpPr>
            <p:cNvPr id="554" name="Groupe 553">
              <a:extLst>
                <a:ext uri="{FF2B5EF4-FFF2-40B4-BE49-F238E27FC236}">
                  <a16:creationId xmlns="" xmlns:a16="http://schemas.microsoft.com/office/drawing/2014/main" id="{C8CDABB5-F8AB-5040-9A06-BA05AA8568C0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565" name="Connecteur droit 564">
                <a:extLst>
                  <a:ext uri="{FF2B5EF4-FFF2-40B4-BE49-F238E27FC236}">
                    <a16:creationId xmlns="" xmlns:a16="http://schemas.microsoft.com/office/drawing/2014/main" id="{96045DFD-B3B4-D44F-B236-90DDB0C3C505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6" name="Connecteur droit 565">
                <a:extLst>
                  <a:ext uri="{FF2B5EF4-FFF2-40B4-BE49-F238E27FC236}">
                    <a16:creationId xmlns="" xmlns:a16="http://schemas.microsoft.com/office/drawing/2014/main" id="{02AE5AA9-0E2C-054B-9B7A-331088E3ADCD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7" name="Connecteur droit 566">
                <a:extLst>
                  <a:ext uri="{FF2B5EF4-FFF2-40B4-BE49-F238E27FC236}">
                    <a16:creationId xmlns="" xmlns:a16="http://schemas.microsoft.com/office/drawing/2014/main" id="{0C945FDE-70D5-2544-AC13-694E76992777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8" name="Connecteur droit 567">
                <a:extLst>
                  <a:ext uri="{FF2B5EF4-FFF2-40B4-BE49-F238E27FC236}">
                    <a16:creationId xmlns="" xmlns:a16="http://schemas.microsoft.com/office/drawing/2014/main" id="{66EDF1B7-983B-A14E-8290-C9512131C91F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9" name="Connecteur droit 568">
                <a:extLst>
                  <a:ext uri="{FF2B5EF4-FFF2-40B4-BE49-F238E27FC236}">
                    <a16:creationId xmlns="" xmlns:a16="http://schemas.microsoft.com/office/drawing/2014/main" id="{E00ED3FF-91E5-A347-94B9-7B2DB9FCE8AA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0" name="Connecteur droit 569">
                <a:extLst>
                  <a:ext uri="{FF2B5EF4-FFF2-40B4-BE49-F238E27FC236}">
                    <a16:creationId xmlns="" xmlns:a16="http://schemas.microsoft.com/office/drawing/2014/main" id="{57774A6D-045C-7D43-A58E-59CA0A37952B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1" name="Connecteur droit 570">
                <a:extLst>
                  <a:ext uri="{FF2B5EF4-FFF2-40B4-BE49-F238E27FC236}">
                    <a16:creationId xmlns="" xmlns:a16="http://schemas.microsoft.com/office/drawing/2014/main" id="{FFE31AC1-D903-5243-9FAF-E83F54C86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2" name="Connecteur droit 571">
                <a:extLst>
                  <a:ext uri="{FF2B5EF4-FFF2-40B4-BE49-F238E27FC236}">
                    <a16:creationId xmlns="" xmlns:a16="http://schemas.microsoft.com/office/drawing/2014/main" id="{A0ED704D-BDAE-9148-A8C4-3D186272E43B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3" name="Connecteur droit 572">
                <a:extLst>
                  <a:ext uri="{FF2B5EF4-FFF2-40B4-BE49-F238E27FC236}">
                    <a16:creationId xmlns="" xmlns:a16="http://schemas.microsoft.com/office/drawing/2014/main" id="{D39A10EF-0FB3-CA4A-B48C-C524C8B6F9BA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55" name="Connecteur droit 554">
              <a:extLst>
                <a:ext uri="{FF2B5EF4-FFF2-40B4-BE49-F238E27FC236}">
                  <a16:creationId xmlns="" xmlns:a16="http://schemas.microsoft.com/office/drawing/2014/main" id="{D3C1D580-0715-0C49-AF91-C6BB9517A5FE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6" name="Connecteur droit 555">
              <a:extLst>
                <a:ext uri="{FF2B5EF4-FFF2-40B4-BE49-F238E27FC236}">
                  <a16:creationId xmlns="" xmlns:a16="http://schemas.microsoft.com/office/drawing/2014/main" id="{9CF6000A-34D7-214E-9793-804FA72845DD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7" name="Connecteur droit 556">
              <a:extLst>
                <a:ext uri="{FF2B5EF4-FFF2-40B4-BE49-F238E27FC236}">
                  <a16:creationId xmlns="" xmlns:a16="http://schemas.microsoft.com/office/drawing/2014/main" id="{23B275DC-0951-124C-A05E-5D818B1868A3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8" name="Connecteur droit 557">
              <a:extLst>
                <a:ext uri="{FF2B5EF4-FFF2-40B4-BE49-F238E27FC236}">
                  <a16:creationId xmlns="" xmlns:a16="http://schemas.microsoft.com/office/drawing/2014/main" id="{437CA483-5D74-3C48-8232-FB8246E82DAD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9" name="Connecteur droit 558">
              <a:extLst>
                <a:ext uri="{FF2B5EF4-FFF2-40B4-BE49-F238E27FC236}">
                  <a16:creationId xmlns="" xmlns:a16="http://schemas.microsoft.com/office/drawing/2014/main" id="{81955DFE-2C89-CF46-A83B-7C2BE407883C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0" name="Connecteur droit 559">
              <a:extLst>
                <a:ext uri="{FF2B5EF4-FFF2-40B4-BE49-F238E27FC236}">
                  <a16:creationId xmlns="" xmlns:a16="http://schemas.microsoft.com/office/drawing/2014/main" id="{92FDFEB2-CB12-F94F-B32F-6948EDDD59A5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1" name="Connecteur droit 560">
              <a:extLst>
                <a:ext uri="{FF2B5EF4-FFF2-40B4-BE49-F238E27FC236}">
                  <a16:creationId xmlns="" xmlns:a16="http://schemas.microsoft.com/office/drawing/2014/main" id="{79125CBE-765A-2344-AF8A-A1E5891BEC33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2" name="Connecteur droit 561">
              <a:extLst>
                <a:ext uri="{FF2B5EF4-FFF2-40B4-BE49-F238E27FC236}">
                  <a16:creationId xmlns="" xmlns:a16="http://schemas.microsoft.com/office/drawing/2014/main" id="{7A50767C-76F9-B744-A0B6-0BE1E52FE45A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3" name="Connecteur droit 562">
              <a:extLst>
                <a:ext uri="{FF2B5EF4-FFF2-40B4-BE49-F238E27FC236}">
                  <a16:creationId xmlns="" xmlns:a16="http://schemas.microsoft.com/office/drawing/2014/main" id="{97D0B8B5-2E6C-8148-AE9B-F13AAA37C4B3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4" name="Connecteur droit 563">
              <a:extLst>
                <a:ext uri="{FF2B5EF4-FFF2-40B4-BE49-F238E27FC236}">
                  <a16:creationId xmlns="" xmlns:a16="http://schemas.microsoft.com/office/drawing/2014/main" id="{CA6BF5E9-9C7D-824C-BD40-42FC48FDEF11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4" name="Groupe 573">
            <a:extLst>
              <a:ext uri="{FF2B5EF4-FFF2-40B4-BE49-F238E27FC236}">
                <a16:creationId xmlns="" xmlns:a16="http://schemas.microsoft.com/office/drawing/2014/main" id="{A463FADA-ED21-A948-965D-61579416A013}"/>
              </a:ext>
            </a:extLst>
          </p:cNvPr>
          <p:cNvGrpSpPr/>
          <p:nvPr/>
        </p:nvGrpSpPr>
        <p:grpSpPr>
          <a:xfrm>
            <a:off x="10153227" y="2773532"/>
            <a:ext cx="862191" cy="464508"/>
            <a:chOff x="512167" y="3427863"/>
            <a:chExt cx="862303" cy="464568"/>
          </a:xfrm>
        </p:grpSpPr>
        <p:grpSp>
          <p:nvGrpSpPr>
            <p:cNvPr id="575" name="Groupe 574">
              <a:extLst>
                <a:ext uri="{FF2B5EF4-FFF2-40B4-BE49-F238E27FC236}">
                  <a16:creationId xmlns="" xmlns:a16="http://schemas.microsoft.com/office/drawing/2014/main" id="{556339C1-4509-A244-A96B-5DCD2CD00383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586" name="Connecteur droit 585">
                <a:extLst>
                  <a:ext uri="{FF2B5EF4-FFF2-40B4-BE49-F238E27FC236}">
                    <a16:creationId xmlns="" xmlns:a16="http://schemas.microsoft.com/office/drawing/2014/main" id="{83461A12-5324-FA40-A41F-AFE88F66762C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7" name="Connecteur droit 586">
                <a:extLst>
                  <a:ext uri="{FF2B5EF4-FFF2-40B4-BE49-F238E27FC236}">
                    <a16:creationId xmlns="" xmlns:a16="http://schemas.microsoft.com/office/drawing/2014/main" id="{5650F875-1A06-5C48-B1AD-51EB4B45D998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8" name="Connecteur droit 587">
                <a:extLst>
                  <a:ext uri="{FF2B5EF4-FFF2-40B4-BE49-F238E27FC236}">
                    <a16:creationId xmlns="" xmlns:a16="http://schemas.microsoft.com/office/drawing/2014/main" id="{2F8F382F-DB5C-5C47-B4BB-13A43746AD94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>
                <a:extLst>
                  <a:ext uri="{FF2B5EF4-FFF2-40B4-BE49-F238E27FC236}">
                    <a16:creationId xmlns="" xmlns:a16="http://schemas.microsoft.com/office/drawing/2014/main" id="{180D5478-AB4E-5940-A74A-E72B0F8EFE1B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0" name="Connecteur droit 589">
                <a:extLst>
                  <a:ext uri="{FF2B5EF4-FFF2-40B4-BE49-F238E27FC236}">
                    <a16:creationId xmlns="" xmlns:a16="http://schemas.microsoft.com/office/drawing/2014/main" id="{E9C4B690-BC3A-1C4F-A1DF-2EF9D7221BA7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1" name="Connecteur droit 590">
                <a:extLst>
                  <a:ext uri="{FF2B5EF4-FFF2-40B4-BE49-F238E27FC236}">
                    <a16:creationId xmlns="" xmlns:a16="http://schemas.microsoft.com/office/drawing/2014/main" id="{A4211D92-A5E8-3146-A580-4BA6C37F26FB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2" name="Connecteur droit 591">
                <a:extLst>
                  <a:ext uri="{FF2B5EF4-FFF2-40B4-BE49-F238E27FC236}">
                    <a16:creationId xmlns="" xmlns:a16="http://schemas.microsoft.com/office/drawing/2014/main" id="{FC0C606F-DA1E-7C43-BAAD-3436EB3EC8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3" name="Connecteur droit 592">
                <a:extLst>
                  <a:ext uri="{FF2B5EF4-FFF2-40B4-BE49-F238E27FC236}">
                    <a16:creationId xmlns="" xmlns:a16="http://schemas.microsoft.com/office/drawing/2014/main" id="{1C60354B-D182-9E47-A941-90BAC4CA580D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4" name="Connecteur droit 593">
                <a:extLst>
                  <a:ext uri="{FF2B5EF4-FFF2-40B4-BE49-F238E27FC236}">
                    <a16:creationId xmlns="" xmlns:a16="http://schemas.microsoft.com/office/drawing/2014/main" id="{C9DE10F9-ADF4-1341-9D5F-84B6DD637AE1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76" name="Connecteur droit 575">
              <a:extLst>
                <a:ext uri="{FF2B5EF4-FFF2-40B4-BE49-F238E27FC236}">
                  <a16:creationId xmlns="" xmlns:a16="http://schemas.microsoft.com/office/drawing/2014/main" id="{5BEB5C17-780E-6240-BC5F-4AD22D65EDAB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7" name="Connecteur droit 576">
              <a:extLst>
                <a:ext uri="{FF2B5EF4-FFF2-40B4-BE49-F238E27FC236}">
                  <a16:creationId xmlns="" xmlns:a16="http://schemas.microsoft.com/office/drawing/2014/main" id="{DF74FE6F-AA26-4249-BFA3-BDD4971C6EE2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8" name="Connecteur droit 577">
              <a:extLst>
                <a:ext uri="{FF2B5EF4-FFF2-40B4-BE49-F238E27FC236}">
                  <a16:creationId xmlns="" xmlns:a16="http://schemas.microsoft.com/office/drawing/2014/main" id="{439F1CC2-D337-C948-B4EA-8271330E08C2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9" name="Connecteur droit 578">
              <a:extLst>
                <a:ext uri="{FF2B5EF4-FFF2-40B4-BE49-F238E27FC236}">
                  <a16:creationId xmlns="" xmlns:a16="http://schemas.microsoft.com/office/drawing/2014/main" id="{9C63D774-A122-8840-8051-89407976BA55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0" name="Connecteur droit 579">
              <a:extLst>
                <a:ext uri="{FF2B5EF4-FFF2-40B4-BE49-F238E27FC236}">
                  <a16:creationId xmlns="" xmlns:a16="http://schemas.microsoft.com/office/drawing/2014/main" id="{3C60DAB3-4DF5-DC46-A1CC-236A4D03A9C8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1" name="Connecteur droit 580">
              <a:extLst>
                <a:ext uri="{FF2B5EF4-FFF2-40B4-BE49-F238E27FC236}">
                  <a16:creationId xmlns="" xmlns:a16="http://schemas.microsoft.com/office/drawing/2014/main" id="{E9360BBD-52F7-6B49-820F-3859DABDE5F3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2" name="Connecteur droit 581">
              <a:extLst>
                <a:ext uri="{FF2B5EF4-FFF2-40B4-BE49-F238E27FC236}">
                  <a16:creationId xmlns="" xmlns:a16="http://schemas.microsoft.com/office/drawing/2014/main" id="{DCEDDF75-D26F-AC46-B580-0AC810440CC3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3" name="Connecteur droit 582">
              <a:extLst>
                <a:ext uri="{FF2B5EF4-FFF2-40B4-BE49-F238E27FC236}">
                  <a16:creationId xmlns="" xmlns:a16="http://schemas.microsoft.com/office/drawing/2014/main" id="{65ABEF93-F45A-EA4B-A29B-DF300D3BB2D2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4" name="Connecteur droit 583">
              <a:extLst>
                <a:ext uri="{FF2B5EF4-FFF2-40B4-BE49-F238E27FC236}">
                  <a16:creationId xmlns="" xmlns:a16="http://schemas.microsoft.com/office/drawing/2014/main" id="{763B9394-C876-AA46-89A5-F71852493D05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5" name="Connecteur droit 584">
              <a:extLst>
                <a:ext uri="{FF2B5EF4-FFF2-40B4-BE49-F238E27FC236}">
                  <a16:creationId xmlns="" xmlns:a16="http://schemas.microsoft.com/office/drawing/2014/main" id="{171E3781-DF83-0147-A419-01CAF7F02EF0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2C8DEF8F-22C5-B14E-BA71-2914A7EFF909}"/>
              </a:ext>
            </a:extLst>
          </p:cNvPr>
          <p:cNvGrpSpPr/>
          <p:nvPr/>
        </p:nvGrpSpPr>
        <p:grpSpPr>
          <a:xfrm>
            <a:off x="11139248" y="2785763"/>
            <a:ext cx="372537" cy="462093"/>
            <a:chOff x="11136925" y="4081992"/>
            <a:chExt cx="372586" cy="462153"/>
          </a:xfrm>
        </p:grpSpPr>
        <p:cxnSp>
          <p:nvCxnSpPr>
            <p:cNvPr id="607" name="Connecteur droit 606">
              <a:extLst>
                <a:ext uri="{FF2B5EF4-FFF2-40B4-BE49-F238E27FC236}">
                  <a16:creationId xmlns="" xmlns:a16="http://schemas.microsoft.com/office/drawing/2014/main" id="{DCA5F514-F412-0442-BF77-863CAD4A893F}"/>
                </a:ext>
              </a:extLst>
            </p:cNvPr>
            <p:cNvCxnSpPr/>
            <p:nvPr/>
          </p:nvCxnSpPr>
          <p:spPr>
            <a:xfrm>
              <a:off x="11230160" y="4151417"/>
              <a:ext cx="0" cy="3662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8" name="Connecteur droit 607">
              <a:extLst>
                <a:ext uri="{FF2B5EF4-FFF2-40B4-BE49-F238E27FC236}">
                  <a16:creationId xmlns="" xmlns:a16="http://schemas.microsoft.com/office/drawing/2014/main" id="{9B50D14C-9B95-7142-BC3F-1C76393CBB6F}"/>
                </a:ext>
              </a:extLst>
            </p:cNvPr>
            <p:cNvCxnSpPr/>
            <p:nvPr/>
          </p:nvCxnSpPr>
          <p:spPr>
            <a:xfrm>
              <a:off x="11331144" y="4153549"/>
              <a:ext cx="0" cy="3662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9" name="Connecteur droit 608">
              <a:extLst>
                <a:ext uri="{FF2B5EF4-FFF2-40B4-BE49-F238E27FC236}">
                  <a16:creationId xmlns="" xmlns:a16="http://schemas.microsoft.com/office/drawing/2014/main" id="{C83FD02B-0F36-6F4E-8162-ED58029DAFD0}"/>
                </a:ext>
              </a:extLst>
            </p:cNvPr>
            <p:cNvCxnSpPr/>
            <p:nvPr/>
          </p:nvCxnSpPr>
          <p:spPr>
            <a:xfrm>
              <a:off x="11422316" y="4153549"/>
              <a:ext cx="0" cy="3662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3" name="Connecteur droit 612">
              <a:extLst>
                <a:ext uri="{FF2B5EF4-FFF2-40B4-BE49-F238E27FC236}">
                  <a16:creationId xmlns="" xmlns:a16="http://schemas.microsoft.com/office/drawing/2014/main" id="{E192461D-F431-1248-9B70-FF68BC871FBE}"/>
                </a:ext>
              </a:extLst>
            </p:cNvPr>
            <p:cNvCxnSpPr>
              <a:cxnSpLocks/>
            </p:cNvCxnSpPr>
            <p:nvPr/>
          </p:nvCxnSpPr>
          <p:spPr>
            <a:xfrm>
              <a:off x="11509511" y="4081992"/>
              <a:ext cx="0" cy="4621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4" name="Connecteur droit 613">
              <a:extLst>
                <a:ext uri="{FF2B5EF4-FFF2-40B4-BE49-F238E27FC236}">
                  <a16:creationId xmlns="" xmlns:a16="http://schemas.microsoft.com/office/drawing/2014/main" id="{688B0CE2-5E17-494B-9285-4E822AD5B8D7}"/>
                </a:ext>
              </a:extLst>
            </p:cNvPr>
            <p:cNvCxnSpPr/>
            <p:nvPr/>
          </p:nvCxnSpPr>
          <p:spPr>
            <a:xfrm>
              <a:off x="11136925" y="4151417"/>
              <a:ext cx="0" cy="3662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="" xmlns:a16="http://schemas.microsoft.com/office/drawing/2014/main" id="{876D091D-99E8-0A40-AFC2-D7F3177A19CC}"/>
              </a:ext>
            </a:extLst>
          </p:cNvPr>
          <p:cNvGrpSpPr/>
          <p:nvPr/>
        </p:nvGrpSpPr>
        <p:grpSpPr>
          <a:xfrm>
            <a:off x="11090851" y="2943874"/>
            <a:ext cx="370926" cy="304919"/>
            <a:chOff x="11088523" y="4240123"/>
            <a:chExt cx="370974" cy="304959"/>
          </a:xfrm>
        </p:grpSpPr>
        <p:cxnSp>
          <p:nvCxnSpPr>
            <p:cNvPr id="597" name="Connecteur droit 596">
              <a:extLst>
                <a:ext uri="{FF2B5EF4-FFF2-40B4-BE49-F238E27FC236}">
                  <a16:creationId xmlns="" xmlns:a16="http://schemas.microsoft.com/office/drawing/2014/main" id="{466EE3B9-1A2C-6140-A3E7-2F5136E88B26}"/>
                </a:ext>
              </a:extLst>
            </p:cNvPr>
            <p:cNvCxnSpPr/>
            <p:nvPr/>
          </p:nvCxnSpPr>
          <p:spPr>
            <a:xfrm>
              <a:off x="11182811" y="4243761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8" name="Connecteur droit 597">
              <a:extLst>
                <a:ext uri="{FF2B5EF4-FFF2-40B4-BE49-F238E27FC236}">
                  <a16:creationId xmlns="" xmlns:a16="http://schemas.microsoft.com/office/drawing/2014/main" id="{E991CFFE-10D3-364C-AE33-A6BDB2B1F949}"/>
                </a:ext>
              </a:extLst>
            </p:cNvPr>
            <p:cNvCxnSpPr/>
            <p:nvPr/>
          </p:nvCxnSpPr>
          <p:spPr>
            <a:xfrm>
              <a:off x="11285169" y="4243761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9" name="Connecteur droit 598">
              <a:extLst>
                <a:ext uri="{FF2B5EF4-FFF2-40B4-BE49-F238E27FC236}">
                  <a16:creationId xmlns="" xmlns:a16="http://schemas.microsoft.com/office/drawing/2014/main" id="{A733A720-0E48-144C-89A0-E303B5DDF790}"/>
                </a:ext>
              </a:extLst>
            </p:cNvPr>
            <p:cNvCxnSpPr/>
            <p:nvPr/>
          </p:nvCxnSpPr>
          <p:spPr>
            <a:xfrm>
              <a:off x="11088523" y="4240123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0" name="Connecteur droit 599">
              <a:extLst>
                <a:ext uri="{FF2B5EF4-FFF2-40B4-BE49-F238E27FC236}">
                  <a16:creationId xmlns="" xmlns:a16="http://schemas.microsoft.com/office/drawing/2014/main" id="{C2CEA5BC-9C05-F247-8424-CE3482DDF60E}"/>
                </a:ext>
              </a:extLst>
            </p:cNvPr>
            <p:cNvCxnSpPr/>
            <p:nvPr/>
          </p:nvCxnSpPr>
          <p:spPr>
            <a:xfrm>
              <a:off x="11380704" y="4240123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1" name="Connecteur droit 600">
              <a:extLst>
                <a:ext uri="{FF2B5EF4-FFF2-40B4-BE49-F238E27FC236}">
                  <a16:creationId xmlns="" xmlns:a16="http://schemas.microsoft.com/office/drawing/2014/main" id="{F3B8952E-FE74-E141-80EC-3D19EC6222BF}"/>
                </a:ext>
              </a:extLst>
            </p:cNvPr>
            <p:cNvCxnSpPr/>
            <p:nvPr/>
          </p:nvCxnSpPr>
          <p:spPr>
            <a:xfrm>
              <a:off x="11459497" y="42675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0" name="ZoneTexte 859">
            <a:extLst>
              <a:ext uri="{FF2B5EF4-FFF2-40B4-BE49-F238E27FC236}">
                <a16:creationId xmlns="" xmlns:a16="http://schemas.microsoft.com/office/drawing/2014/main" id="{94746CE0-EEA1-BF4F-B3BB-FE3F65B359F6}"/>
              </a:ext>
            </a:extLst>
          </p:cNvPr>
          <p:cNvSpPr txBox="1"/>
          <p:nvPr/>
        </p:nvSpPr>
        <p:spPr>
          <a:xfrm>
            <a:off x="128237" y="2218843"/>
            <a:ext cx="357294" cy="5846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3200" kern="0" dirty="0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88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83" grpId="0" animBg="1"/>
      <p:bldP spid="1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Connecteur droit avec flèche 320"/>
          <p:cNvCxnSpPr>
            <a:cxnSpLocks/>
          </p:cNvCxnSpPr>
          <p:nvPr/>
        </p:nvCxnSpPr>
        <p:spPr>
          <a:xfrm>
            <a:off x="529976" y="3180957"/>
            <a:ext cx="2960" cy="818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ZoneTexte 321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16813" y="2634463"/>
            <a:ext cx="1136886" cy="523152"/>
          </a:xfrm>
          <a:prstGeom prst="rect">
            <a:avLst/>
          </a:prstGeom>
          <a:solidFill>
            <a:srgbClr val="CFAFE7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800" kern="0" dirty="0">
                <a:solidFill>
                  <a:prstClr val="black"/>
                </a:solidFill>
              </a:rPr>
              <a:t>600 s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122414" y="2120480"/>
            <a:ext cx="1132921" cy="4616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400" kern="0" dirty="0">
                <a:solidFill>
                  <a:prstClr val="black"/>
                </a:solidFill>
              </a:rPr>
              <a:t>10 min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2246" y="552825"/>
            <a:ext cx="6358157" cy="1384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Quelle durée représentent 600 secondes ?</a:t>
            </a:r>
          </a:p>
          <a:p>
            <a:r>
              <a:rPr lang="fr-FR" sz="2800" dirty="0"/>
              <a:t>43 200 secondes ?</a:t>
            </a:r>
          </a:p>
          <a:p>
            <a:r>
              <a:rPr lang="fr-FR" sz="2800" dirty="0"/>
              <a:t>1 036 800 secondes ?</a:t>
            </a:r>
          </a:p>
        </p:txBody>
      </p:sp>
      <p:sp>
        <p:nvSpPr>
          <p:cNvPr id="187" name="ZoneTexte 186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9454293" y="2648783"/>
            <a:ext cx="1913958" cy="523152"/>
          </a:xfrm>
          <a:prstGeom prst="rect">
            <a:avLst/>
          </a:prstGeom>
          <a:solidFill>
            <a:srgbClr val="CFAFE7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800" kern="0" dirty="0">
                <a:solidFill>
                  <a:prstClr val="black"/>
                </a:solidFill>
              </a:rPr>
              <a:t>1 036 800 s</a:t>
            </a:r>
          </a:p>
        </p:txBody>
      </p:sp>
      <p:sp>
        <p:nvSpPr>
          <p:cNvPr id="189" name="ZoneTexte 188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9688707" y="2134799"/>
            <a:ext cx="1390156" cy="4616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400" kern="0" dirty="0">
                <a:solidFill>
                  <a:prstClr val="black"/>
                </a:solidFill>
              </a:rPr>
              <a:t>12 jours</a:t>
            </a:r>
          </a:p>
        </p:txBody>
      </p:sp>
      <p:cxnSp>
        <p:nvCxnSpPr>
          <p:cNvPr id="195" name="Connecteur droit avec flèche 194"/>
          <p:cNvCxnSpPr>
            <a:cxnSpLocks/>
          </p:cNvCxnSpPr>
          <p:nvPr/>
        </p:nvCxnSpPr>
        <p:spPr>
          <a:xfrm>
            <a:off x="10389924" y="3173251"/>
            <a:ext cx="20998" cy="894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886940" y="3071257"/>
            <a:ext cx="1047761" cy="1049803"/>
            <a:chOff x="936039" y="3071210"/>
            <a:chExt cx="1047897" cy="1049940"/>
          </a:xfrm>
        </p:grpSpPr>
        <p:cxnSp>
          <p:nvCxnSpPr>
            <p:cNvPr id="256" name="Connecteur droit avec flèche 255"/>
            <p:cNvCxnSpPr>
              <a:cxnSpLocks/>
            </p:cNvCxnSpPr>
            <p:nvPr/>
          </p:nvCxnSpPr>
          <p:spPr>
            <a:xfrm flipH="1">
              <a:off x="936039" y="3407935"/>
              <a:ext cx="1047897" cy="7132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972105" y="3071210"/>
              <a:ext cx="0" cy="347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e 196"/>
          <p:cNvGrpSpPr/>
          <p:nvPr/>
        </p:nvGrpSpPr>
        <p:grpSpPr>
          <a:xfrm>
            <a:off x="822010" y="3306496"/>
            <a:ext cx="1490367" cy="626898"/>
            <a:chOff x="872917" y="3306480"/>
            <a:chExt cx="1490561" cy="626980"/>
          </a:xfrm>
        </p:grpSpPr>
        <p:sp>
          <p:nvSpPr>
            <p:cNvPr id="198" name="ZoneTexte 197">
              <a:extLst>
                <a:ext uri="{FF2B5EF4-FFF2-40B4-BE49-F238E27FC236}">
                  <a16:creationId xmlns="" xmlns:a16="http://schemas.microsoft.com/office/drawing/2014/main" id="{4F8976C1-F0FD-464F-8EBC-7A75897F29D3}"/>
                </a:ext>
              </a:extLst>
            </p:cNvPr>
            <p:cNvSpPr txBox="1"/>
            <p:nvPr/>
          </p:nvSpPr>
          <p:spPr>
            <a:xfrm>
              <a:off x="872917" y="3306480"/>
              <a:ext cx="1490561" cy="52322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defTabSz="914309">
                <a:defRPr/>
              </a:pPr>
              <a:r>
                <a:rPr lang="fr-FR" sz="2800" kern="0" dirty="0">
                  <a:solidFill>
                    <a:schemeClr val="bg1"/>
                  </a:solidFill>
                </a:rPr>
                <a:t>100 000</a:t>
              </a:r>
            </a:p>
          </p:txBody>
        </p:sp>
        <p:sp>
          <p:nvSpPr>
            <p:cNvPr id="254" name="Triangle isocèle 253"/>
            <p:cNvSpPr/>
            <p:nvPr/>
          </p:nvSpPr>
          <p:spPr>
            <a:xfrm rot="10800000">
              <a:off x="1302284" y="3718863"/>
              <a:ext cx="361509" cy="214597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5" name="ZoneTexte 254">
            <a:extLst>
              <a:ext uri="{FF2B5EF4-FFF2-40B4-BE49-F238E27FC236}">
                <a16:creationId xmlns="" xmlns:a16="http://schemas.microsoft.com/office/drawing/2014/main" id="{4F8976C1-F0FD-464F-8EBC-7A75897F29D3}"/>
              </a:ext>
            </a:extLst>
          </p:cNvPr>
          <p:cNvSpPr txBox="1"/>
          <p:nvPr/>
        </p:nvSpPr>
        <p:spPr>
          <a:xfrm>
            <a:off x="121889" y="3312337"/>
            <a:ext cx="357294" cy="5846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3200" kern="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7" name="ZoneTexte 256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1265606" y="2556041"/>
            <a:ext cx="1674335" cy="523152"/>
          </a:xfrm>
          <a:prstGeom prst="rect">
            <a:avLst/>
          </a:prstGeom>
          <a:solidFill>
            <a:srgbClr val="CFAFE7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800" kern="0" dirty="0">
                <a:solidFill>
                  <a:prstClr val="black"/>
                </a:solidFill>
              </a:rPr>
              <a:t>43 200 s</a:t>
            </a:r>
          </a:p>
        </p:txBody>
      </p:sp>
      <p:sp>
        <p:nvSpPr>
          <p:cNvPr id="258" name="ZoneTexte 257">
            <a:extLst>
              <a:ext uri="{FF2B5EF4-FFF2-40B4-BE49-F238E27FC236}">
                <a16:creationId xmlns="" xmlns:a16="http://schemas.microsoft.com/office/drawing/2014/main" id="{3BCD6391-4F82-4641-B9A4-F30BF86C2C03}"/>
              </a:ext>
            </a:extLst>
          </p:cNvPr>
          <p:cNvSpPr txBox="1"/>
          <p:nvPr/>
        </p:nvSpPr>
        <p:spPr>
          <a:xfrm>
            <a:off x="1295017" y="2042057"/>
            <a:ext cx="1568735" cy="4616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fr-FR" sz="2400" kern="0" dirty="0">
                <a:solidFill>
                  <a:prstClr val="black"/>
                </a:solidFill>
              </a:rPr>
              <a:t>12 heures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0237" y="3427088"/>
            <a:ext cx="184707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193" name="Connecteur droit 192">
            <a:extLst>
              <a:ext uri="{FF2B5EF4-FFF2-40B4-BE49-F238E27FC236}">
                <a16:creationId xmlns="" xmlns:a16="http://schemas.microsoft.com/office/drawing/2014/main" id="{DD898943-6D1B-5F4F-866D-9B21ABDAFC44}"/>
              </a:ext>
            </a:extLst>
          </p:cNvPr>
          <p:cNvCxnSpPr>
            <a:cxnSpLocks/>
          </p:cNvCxnSpPr>
          <p:nvPr/>
        </p:nvCxnSpPr>
        <p:spPr>
          <a:xfrm>
            <a:off x="470112" y="3812119"/>
            <a:ext cx="13899" cy="68533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Connecteur droit 313">
            <a:extLst>
              <a:ext uri="{FF2B5EF4-FFF2-40B4-BE49-F238E27FC236}">
                <a16:creationId xmlns="" xmlns:a16="http://schemas.microsoft.com/office/drawing/2014/main" id="{C9CECABA-629A-CE46-9514-37A565EDED17}"/>
              </a:ext>
            </a:extLst>
          </p:cNvPr>
          <p:cNvCxnSpPr>
            <a:cxnSpLocks/>
          </p:cNvCxnSpPr>
          <p:nvPr/>
        </p:nvCxnSpPr>
        <p:spPr>
          <a:xfrm>
            <a:off x="470641" y="4497450"/>
            <a:ext cx="110257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5" name="Tableau 314">
            <a:extLst>
              <a:ext uri="{FF2B5EF4-FFF2-40B4-BE49-F238E27FC236}">
                <a16:creationId xmlns="" xmlns:a16="http://schemas.microsoft.com/office/drawing/2014/main" id="{6650AE6E-327E-ED4C-979B-4DCB4921D227}"/>
              </a:ext>
            </a:extLst>
          </p:cNvPr>
          <p:cNvGraphicFramePr>
            <a:graphicFrameLocks noGrp="1"/>
          </p:cNvGraphicFramePr>
          <p:nvPr/>
        </p:nvGraphicFramePr>
        <p:xfrm>
          <a:off x="477060" y="3989907"/>
          <a:ext cx="11539224" cy="50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602">
                  <a:extLst>
                    <a:ext uri="{9D8B030D-6E8A-4147-A177-3AD203B41FA5}">
                      <a16:colId xmlns="" xmlns:a16="http://schemas.microsoft.com/office/drawing/2014/main" val="3907684213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3046451255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2021831821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1380696009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3823226379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1641841295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146555763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1440105369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223344306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3522463785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3288685498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4126145729"/>
                    </a:ext>
                  </a:extLst>
                </a:gridCol>
              </a:tblGrid>
              <a:tr h="50460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8548808"/>
                  </a:ext>
                </a:extLst>
              </a:tr>
            </a:tbl>
          </a:graphicData>
        </a:graphic>
      </p:graphicFrame>
      <p:grpSp>
        <p:nvGrpSpPr>
          <p:cNvPr id="316" name="Groupe 315">
            <a:extLst>
              <a:ext uri="{FF2B5EF4-FFF2-40B4-BE49-F238E27FC236}">
                <a16:creationId xmlns="" xmlns:a16="http://schemas.microsoft.com/office/drawing/2014/main" id="{1C8E781B-EA2E-B740-B160-6EBB5550E82D}"/>
              </a:ext>
            </a:extLst>
          </p:cNvPr>
          <p:cNvGrpSpPr/>
          <p:nvPr/>
        </p:nvGrpSpPr>
        <p:grpSpPr>
          <a:xfrm>
            <a:off x="520103" y="4030004"/>
            <a:ext cx="862191" cy="464508"/>
            <a:chOff x="512167" y="3427863"/>
            <a:chExt cx="862303" cy="464568"/>
          </a:xfrm>
        </p:grpSpPr>
        <p:grpSp>
          <p:nvGrpSpPr>
            <p:cNvPr id="317" name="Groupe 316">
              <a:extLst>
                <a:ext uri="{FF2B5EF4-FFF2-40B4-BE49-F238E27FC236}">
                  <a16:creationId xmlns="" xmlns:a16="http://schemas.microsoft.com/office/drawing/2014/main" id="{9E0EA6BB-F8F6-2F42-8D98-FF72BF42FE87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332" name="Connecteur droit 331">
                <a:extLst>
                  <a:ext uri="{FF2B5EF4-FFF2-40B4-BE49-F238E27FC236}">
                    <a16:creationId xmlns="" xmlns:a16="http://schemas.microsoft.com/office/drawing/2014/main" id="{9013B35C-3C1E-F644-AA5F-BD40564069C5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Connecteur droit 332">
                <a:extLst>
                  <a:ext uri="{FF2B5EF4-FFF2-40B4-BE49-F238E27FC236}">
                    <a16:creationId xmlns="" xmlns:a16="http://schemas.microsoft.com/office/drawing/2014/main" id="{BC351185-6B18-9841-9153-050D59CC71BD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Connecteur droit 333">
                <a:extLst>
                  <a:ext uri="{FF2B5EF4-FFF2-40B4-BE49-F238E27FC236}">
                    <a16:creationId xmlns="" xmlns:a16="http://schemas.microsoft.com/office/drawing/2014/main" id="{66F25228-7B91-8541-91BD-748F087F4B13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Connecteur droit 334">
                <a:extLst>
                  <a:ext uri="{FF2B5EF4-FFF2-40B4-BE49-F238E27FC236}">
                    <a16:creationId xmlns="" xmlns:a16="http://schemas.microsoft.com/office/drawing/2014/main" id="{BF845C68-2E38-1142-87C9-814C7EAA44E8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Connecteur droit 335">
                <a:extLst>
                  <a:ext uri="{FF2B5EF4-FFF2-40B4-BE49-F238E27FC236}">
                    <a16:creationId xmlns="" xmlns:a16="http://schemas.microsoft.com/office/drawing/2014/main" id="{08EC4033-D429-9040-BE58-8F9B555DBD2D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Connecteur droit 336">
                <a:extLst>
                  <a:ext uri="{FF2B5EF4-FFF2-40B4-BE49-F238E27FC236}">
                    <a16:creationId xmlns="" xmlns:a16="http://schemas.microsoft.com/office/drawing/2014/main" id="{3796BAB2-848A-CB44-8B7A-2BA48F8524B7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Connecteur droit 337">
                <a:extLst>
                  <a:ext uri="{FF2B5EF4-FFF2-40B4-BE49-F238E27FC236}">
                    <a16:creationId xmlns="" xmlns:a16="http://schemas.microsoft.com/office/drawing/2014/main" id="{91E628D6-C58D-AF46-A7DF-C6EBEAFD7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Connecteur droit 338">
                <a:extLst>
                  <a:ext uri="{FF2B5EF4-FFF2-40B4-BE49-F238E27FC236}">
                    <a16:creationId xmlns="" xmlns:a16="http://schemas.microsoft.com/office/drawing/2014/main" id="{1AFFBF22-1419-D24E-B650-ABAA3BFDA632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Connecteur droit 339">
                <a:extLst>
                  <a:ext uri="{FF2B5EF4-FFF2-40B4-BE49-F238E27FC236}">
                    <a16:creationId xmlns="" xmlns:a16="http://schemas.microsoft.com/office/drawing/2014/main" id="{037981E2-2570-C04B-8D2F-971D3A556B66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18" name="Connecteur droit 317">
              <a:extLst>
                <a:ext uri="{FF2B5EF4-FFF2-40B4-BE49-F238E27FC236}">
                  <a16:creationId xmlns="" xmlns:a16="http://schemas.microsoft.com/office/drawing/2014/main" id="{789CB673-6AFC-2940-9CCD-883E2F0FDB79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Connecteur droit 322">
              <a:extLst>
                <a:ext uri="{FF2B5EF4-FFF2-40B4-BE49-F238E27FC236}">
                  <a16:creationId xmlns="" xmlns:a16="http://schemas.microsoft.com/office/drawing/2014/main" id="{1E04F8DC-B19A-554B-9951-160EBBCAF7F1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Connecteur droit 323">
              <a:extLst>
                <a:ext uri="{FF2B5EF4-FFF2-40B4-BE49-F238E27FC236}">
                  <a16:creationId xmlns="" xmlns:a16="http://schemas.microsoft.com/office/drawing/2014/main" id="{580EF578-A862-CA41-B336-B0CCF8A5ACA0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="" xmlns:a16="http://schemas.microsoft.com/office/drawing/2014/main" id="{55F94287-C609-9B46-BCBB-53F1756877C0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Connecteur droit 325">
              <a:extLst>
                <a:ext uri="{FF2B5EF4-FFF2-40B4-BE49-F238E27FC236}">
                  <a16:creationId xmlns="" xmlns:a16="http://schemas.microsoft.com/office/drawing/2014/main" id="{BB1862E0-60AE-DA47-B0D3-6682864EE3A3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Connecteur droit 326">
              <a:extLst>
                <a:ext uri="{FF2B5EF4-FFF2-40B4-BE49-F238E27FC236}">
                  <a16:creationId xmlns="" xmlns:a16="http://schemas.microsoft.com/office/drawing/2014/main" id="{530205BE-3A83-C542-BCEF-5ABFBA711191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Connecteur droit 327">
              <a:extLst>
                <a:ext uri="{FF2B5EF4-FFF2-40B4-BE49-F238E27FC236}">
                  <a16:creationId xmlns="" xmlns:a16="http://schemas.microsoft.com/office/drawing/2014/main" id="{BC8A63F0-A915-AE4E-8174-E0AAB9475DE9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Connecteur droit 328">
              <a:extLst>
                <a:ext uri="{FF2B5EF4-FFF2-40B4-BE49-F238E27FC236}">
                  <a16:creationId xmlns="" xmlns:a16="http://schemas.microsoft.com/office/drawing/2014/main" id="{6CDD6884-E5CB-9E49-A534-5D950006572A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Connecteur droit 329">
              <a:extLst>
                <a:ext uri="{FF2B5EF4-FFF2-40B4-BE49-F238E27FC236}">
                  <a16:creationId xmlns="" xmlns:a16="http://schemas.microsoft.com/office/drawing/2014/main" id="{EC851D7C-AFC6-3E4D-9B87-21CDD0765091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Connecteur droit 330">
              <a:extLst>
                <a:ext uri="{FF2B5EF4-FFF2-40B4-BE49-F238E27FC236}">
                  <a16:creationId xmlns="" xmlns:a16="http://schemas.microsoft.com/office/drawing/2014/main" id="{ADDB1F73-6E18-E84C-83F1-61BF8A51B640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1" name="Groupe 340">
            <a:extLst>
              <a:ext uri="{FF2B5EF4-FFF2-40B4-BE49-F238E27FC236}">
                <a16:creationId xmlns="" xmlns:a16="http://schemas.microsoft.com/office/drawing/2014/main" id="{B958BF77-E5EE-794A-88DE-F976AA546754}"/>
              </a:ext>
            </a:extLst>
          </p:cNvPr>
          <p:cNvGrpSpPr/>
          <p:nvPr/>
        </p:nvGrpSpPr>
        <p:grpSpPr>
          <a:xfrm>
            <a:off x="1489056" y="4030004"/>
            <a:ext cx="862191" cy="464508"/>
            <a:chOff x="512167" y="3427863"/>
            <a:chExt cx="862303" cy="464568"/>
          </a:xfrm>
        </p:grpSpPr>
        <p:grpSp>
          <p:nvGrpSpPr>
            <p:cNvPr id="342" name="Groupe 341">
              <a:extLst>
                <a:ext uri="{FF2B5EF4-FFF2-40B4-BE49-F238E27FC236}">
                  <a16:creationId xmlns="" xmlns:a16="http://schemas.microsoft.com/office/drawing/2014/main" id="{2D4A890B-22E7-8545-AFA5-78CCD547B6EA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353" name="Connecteur droit 352">
                <a:extLst>
                  <a:ext uri="{FF2B5EF4-FFF2-40B4-BE49-F238E27FC236}">
                    <a16:creationId xmlns="" xmlns:a16="http://schemas.microsoft.com/office/drawing/2014/main" id="{EB173E0F-69A8-FE47-8F34-2E5213E6018A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4" name="Connecteur droit 353">
                <a:extLst>
                  <a:ext uri="{FF2B5EF4-FFF2-40B4-BE49-F238E27FC236}">
                    <a16:creationId xmlns="" xmlns:a16="http://schemas.microsoft.com/office/drawing/2014/main" id="{8589AA58-9709-FF43-88D0-A1554BAC6FB0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5" name="Connecteur droit 354">
                <a:extLst>
                  <a:ext uri="{FF2B5EF4-FFF2-40B4-BE49-F238E27FC236}">
                    <a16:creationId xmlns="" xmlns:a16="http://schemas.microsoft.com/office/drawing/2014/main" id="{635A2E5F-B0C8-CD45-A809-A1697D380AE7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Connecteur droit 355">
                <a:extLst>
                  <a:ext uri="{FF2B5EF4-FFF2-40B4-BE49-F238E27FC236}">
                    <a16:creationId xmlns="" xmlns:a16="http://schemas.microsoft.com/office/drawing/2014/main" id="{8F98AAB7-FB07-E44C-AD9E-8068F318FD21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7" name="Connecteur droit 356">
                <a:extLst>
                  <a:ext uri="{FF2B5EF4-FFF2-40B4-BE49-F238E27FC236}">
                    <a16:creationId xmlns="" xmlns:a16="http://schemas.microsoft.com/office/drawing/2014/main" id="{3E6C3785-4839-2747-8E2F-F1D709ACAA2F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8" name="Connecteur droit 357">
                <a:extLst>
                  <a:ext uri="{FF2B5EF4-FFF2-40B4-BE49-F238E27FC236}">
                    <a16:creationId xmlns="" xmlns:a16="http://schemas.microsoft.com/office/drawing/2014/main" id="{03AC035F-D078-8B44-8E74-C5965CDC6FA3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Connecteur droit 358">
                <a:extLst>
                  <a:ext uri="{FF2B5EF4-FFF2-40B4-BE49-F238E27FC236}">
                    <a16:creationId xmlns="" xmlns:a16="http://schemas.microsoft.com/office/drawing/2014/main" id="{421AE39C-F5B4-2C47-BA18-FC6E3B47B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Connecteur droit 359">
                <a:extLst>
                  <a:ext uri="{FF2B5EF4-FFF2-40B4-BE49-F238E27FC236}">
                    <a16:creationId xmlns="" xmlns:a16="http://schemas.microsoft.com/office/drawing/2014/main" id="{3AD8324C-624B-334C-BCFA-2B1AD0DE0227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Connecteur droit 360">
                <a:extLst>
                  <a:ext uri="{FF2B5EF4-FFF2-40B4-BE49-F238E27FC236}">
                    <a16:creationId xmlns="" xmlns:a16="http://schemas.microsoft.com/office/drawing/2014/main" id="{75721CA1-F88C-ED46-902E-FAB56B9CA63F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3" name="Connecteur droit 342">
              <a:extLst>
                <a:ext uri="{FF2B5EF4-FFF2-40B4-BE49-F238E27FC236}">
                  <a16:creationId xmlns="" xmlns:a16="http://schemas.microsoft.com/office/drawing/2014/main" id="{05AC54D9-537A-2F43-B587-13705E62F1DF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Connecteur droit 343">
              <a:extLst>
                <a:ext uri="{FF2B5EF4-FFF2-40B4-BE49-F238E27FC236}">
                  <a16:creationId xmlns="" xmlns:a16="http://schemas.microsoft.com/office/drawing/2014/main" id="{FAB37D4A-B22B-8249-AF02-513F5181900E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Connecteur droit 344">
              <a:extLst>
                <a:ext uri="{FF2B5EF4-FFF2-40B4-BE49-F238E27FC236}">
                  <a16:creationId xmlns="" xmlns:a16="http://schemas.microsoft.com/office/drawing/2014/main" id="{9CF33818-E0D3-0346-A70A-12730969E1B0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Connecteur droit 345">
              <a:extLst>
                <a:ext uri="{FF2B5EF4-FFF2-40B4-BE49-F238E27FC236}">
                  <a16:creationId xmlns="" xmlns:a16="http://schemas.microsoft.com/office/drawing/2014/main" id="{AEE9A2D6-9B5E-CF4C-8268-B4AACAF6B641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Connecteur droit 346">
              <a:extLst>
                <a:ext uri="{FF2B5EF4-FFF2-40B4-BE49-F238E27FC236}">
                  <a16:creationId xmlns="" xmlns:a16="http://schemas.microsoft.com/office/drawing/2014/main" id="{CE6CE30A-57C4-7541-A2C3-AFE217A29D84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Connecteur droit 347">
              <a:extLst>
                <a:ext uri="{FF2B5EF4-FFF2-40B4-BE49-F238E27FC236}">
                  <a16:creationId xmlns="" xmlns:a16="http://schemas.microsoft.com/office/drawing/2014/main" id="{7CF36938-2EEA-0440-9FF2-4C5F66F8DA8B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Connecteur droit 348">
              <a:extLst>
                <a:ext uri="{FF2B5EF4-FFF2-40B4-BE49-F238E27FC236}">
                  <a16:creationId xmlns="" xmlns:a16="http://schemas.microsoft.com/office/drawing/2014/main" id="{CF773C00-980C-3145-A508-73CF7012A002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Connecteur droit 349">
              <a:extLst>
                <a:ext uri="{FF2B5EF4-FFF2-40B4-BE49-F238E27FC236}">
                  <a16:creationId xmlns="" xmlns:a16="http://schemas.microsoft.com/office/drawing/2014/main" id="{F4091DD9-88B7-094E-BC51-5446C70446CF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Connecteur droit 350">
              <a:extLst>
                <a:ext uri="{FF2B5EF4-FFF2-40B4-BE49-F238E27FC236}">
                  <a16:creationId xmlns="" xmlns:a16="http://schemas.microsoft.com/office/drawing/2014/main" id="{B7EE45E2-3563-514F-A3B0-9AE1F4D58EEE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Connecteur droit 351">
              <a:extLst>
                <a:ext uri="{FF2B5EF4-FFF2-40B4-BE49-F238E27FC236}">
                  <a16:creationId xmlns="" xmlns:a16="http://schemas.microsoft.com/office/drawing/2014/main" id="{8D829BBB-2AD7-284B-82F8-A9C7C2B399D2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2" name="Groupe 361">
            <a:extLst>
              <a:ext uri="{FF2B5EF4-FFF2-40B4-BE49-F238E27FC236}">
                <a16:creationId xmlns="" xmlns:a16="http://schemas.microsoft.com/office/drawing/2014/main" id="{D1EC5A27-58D7-594A-B442-8E6026A4EE16}"/>
              </a:ext>
            </a:extLst>
          </p:cNvPr>
          <p:cNvGrpSpPr/>
          <p:nvPr/>
        </p:nvGrpSpPr>
        <p:grpSpPr>
          <a:xfrm>
            <a:off x="2447082" y="4025455"/>
            <a:ext cx="862191" cy="464508"/>
            <a:chOff x="512167" y="3427863"/>
            <a:chExt cx="862303" cy="464568"/>
          </a:xfrm>
        </p:grpSpPr>
        <p:grpSp>
          <p:nvGrpSpPr>
            <p:cNvPr id="363" name="Groupe 362">
              <a:extLst>
                <a:ext uri="{FF2B5EF4-FFF2-40B4-BE49-F238E27FC236}">
                  <a16:creationId xmlns="" xmlns:a16="http://schemas.microsoft.com/office/drawing/2014/main" id="{A1752497-163D-0C48-9DF8-EF495E6B52E6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374" name="Connecteur droit 373">
                <a:extLst>
                  <a:ext uri="{FF2B5EF4-FFF2-40B4-BE49-F238E27FC236}">
                    <a16:creationId xmlns="" xmlns:a16="http://schemas.microsoft.com/office/drawing/2014/main" id="{B349A8DB-F2C4-5A4A-A07D-75A7C7C3FA03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5" name="Connecteur droit 374">
                <a:extLst>
                  <a:ext uri="{FF2B5EF4-FFF2-40B4-BE49-F238E27FC236}">
                    <a16:creationId xmlns="" xmlns:a16="http://schemas.microsoft.com/office/drawing/2014/main" id="{D7DAEBFB-13AB-F045-81FA-69EAE9569E46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6" name="Connecteur droit 375">
                <a:extLst>
                  <a:ext uri="{FF2B5EF4-FFF2-40B4-BE49-F238E27FC236}">
                    <a16:creationId xmlns="" xmlns:a16="http://schemas.microsoft.com/office/drawing/2014/main" id="{53C2B4E6-E597-7145-8577-236861E98E6E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7" name="Connecteur droit 376">
                <a:extLst>
                  <a:ext uri="{FF2B5EF4-FFF2-40B4-BE49-F238E27FC236}">
                    <a16:creationId xmlns="" xmlns:a16="http://schemas.microsoft.com/office/drawing/2014/main" id="{CC2F2C72-0BED-2049-9CCD-F52181F2A7E2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8" name="Connecteur droit 377">
                <a:extLst>
                  <a:ext uri="{FF2B5EF4-FFF2-40B4-BE49-F238E27FC236}">
                    <a16:creationId xmlns="" xmlns:a16="http://schemas.microsoft.com/office/drawing/2014/main" id="{138FE1F4-2668-5E47-90AE-3BDB404383A9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9" name="Connecteur droit 378">
                <a:extLst>
                  <a:ext uri="{FF2B5EF4-FFF2-40B4-BE49-F238E27FC236}">
                    <a16:creationId xmlns="" xmlns:a16="http://schemas.microsoft.com/office/drawing/2014/main" id="{5183D102-CAE5-B34B-8B76-40978056AA2F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0" name="Connecteur droit 379">
                <a:extLst>
                  <a:ext uri="{FF2B5EF4-FFF2-40B4-BE49-F238E27FC236}">
                    <a16:creationId xmlns="" xmlns:a16="http://schemas.microsoft.com/office/drawing/2014/main" id="{18F20550-8E2E-D348-BA93-CFEEC24956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1" name="Connecteur droit 380">
                <a:extLst>
                  <a:ext uri="{FF2B5EF4-FFF2-40B4-BE49-F238E27FC236}">
                    <a16:creationId xmlns="" xmlns:a16="http://schemas.microsoft.com/office/drawing/2014/main" id="{32655611-A1BB-894D-ADD7-C27F7B473FA7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2" name="Connecteur droit 381">
                <a:extLst>
                  <a:ext uri="{FF2B5EF4-FFF2-40B4-BE49-F238E27FC236}">
                    <a16:creationId xmlns="" xmlns:a16="http://schemas.microsoft.com/office/drawing/2014/main" id="{6BDFCCF7-045A-0449-96F4-2D2566B7B668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4" name="Connecteur droit 363">
              <a:extLst>
                <a:ext uri="{FF2B5EF4-FFF2-40B4-BE49-F238E27FC236}">
                  <a16:creationId xmlns="" xmlns:a16="http://schemas.microsoft.com/office/drawing/2014/main" id="{9D28CE98-0845-7444-99B9-6D90DE6D0023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5" name="Connecteur droit 364">
              <a:extLst>
                <a:ext uri="{FF2B5EF4-FFF2-40B4-BE49-F238E27FC236}">
                  <a16:creationId xmlns="" xmlns:a16="http://schemas.microsoft.com/office/drawing/2014/main" id="{C253A025-B8D5-E647-BC7C-4474F8C03BAD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6" name="Connecteur droit 365">
              <a:extLst>
                <a:ext uri="{FF2B5EF4-FFF2-40B4-BE49-F238E27FC236}">
                  <a16:creationId xmlns="" xmlns:a16="http://schemas.microsoft.com/office/drawing/2014/main" id="{8353C858-1885-0947-BC67-E2C57A6E13CC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7" name="Connecteur droit 366">
              <a:extLst>
                <a:ext uri="{FF2B5EF4-FFF2-40B4-BE49-F238E27FC236}">
                  <a16:creationId xmlns="" xmlns:a16="http://schemas.microsoft.com/office/drawing/2014/main" id="{2B7CFD91-8D19-A54A-84E1-D39BBC58FBF1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8" name="Connecteur droit 367">
              <a:extLst>
                <a:ext uri="{FF2B5EF4-FFF2-40B4-BE49-F238E27FC236}">
                  <a16:creationId xmlns="" xmlns:a16="http://schemas.microsoft.com/office/drawing/2014/main" id="{E9B8A48C-868B-6C42-B790-A32AC12A006F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9" name="Connecteur droit 368">
              <a:extLst>
                <a:ext uri="{FF2B5EF4-FFF2-40B4-BE49-F238E27FC236}">
                  <a16:creationId xmlns="" xmlns:a16="http://schemas.microsoft.com/office/drawing/2014/main" id="{346E3343-E1B7-1D4B-B8A5-F1887BFACE59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0" name="Connecteur droit 369">
              <a:extLst>
                <a:ext uri="{FF2B5EF4-FFF2-40B4-BE49-F238E27FC236}">
                  <a16:creationId xmlns="" xmlns:a16="http://schemas.microsoft.com/office/drawing/2014/main" id="{B7765247-99C0-B24D-A404-6BE5A5568CC2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Connecteur droit 370">
              <a:extLst>
                <a:ext uri="{FF2B5EF4-FFF2-40B4-BE49-F238E27FC236}">
                  <a16:creationId xmlns="" xmlns:a16="http://schemas.microsoft.com/office/drawing/2014/main" id="{16435E27-3AD2-2848-9550-60C75A054219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2" name="Connecteur droit 371">
              <a:extLst>
                <a:ext uri="{FF2B5EF4-FFF2-40B4-BE49-F238E27FC236}">
                  <a16:creationId xmlns="" xmlns:a16="http://schemas.microsoft.com/office/drawing/2014/main" id="{26265F0C-F1EE-FF48-AF57-E0C83371A9A3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Connecteur droit 372">
              <a:extLst>
                <a:ext uri="{FF2B5EF4-FFF2-40B4-BE49-F238E27FC236}">
                  <a16:creationId xmlns="" xmlns:a16="http://schemas.microsoft.com/office/drawing/2014/main" id="{4C104E5A-6BEB-7F44-980B-1843B81187AA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3" name="Groupe 382">
            <a:extLst>
              <a:ext uri="{FF2B5EF4-FFF2-40B4-BE49-F238E27FC236}">
                <a16:creationId xmlns="" xmlns:a16="http://schemas.microsoft.com/office/drawing/2014/main" id="{9BE5553C-6506-814C-9671-B89F80F7DC28}"/>
              </a:ext>
            </a:extLst>
          </p:cNvPr>
          <p:cNvGrpSpPr/>
          <p:nvPr/>
        </p:nvGrpSpPr>
        <p:grpSpPr>
          <a:xfrm>
            <a:off x="3401465" y="4035882"/>
            <a:ext cx="862191" cy="464508"/>
            <a:chOff x="512167" y="3427863"/>
            <a:chExt cx="862303" cy="464568"/>
          </a:xfrm>
        </p:grpSpPr>
        <p:grpSp>
          <p:nvGrpSpPr>
            <p:cNvPr id="384" name="Groupe 383">
              <a:extLst>
                <a:ext uri="{FF2B5EF4-FFF2-40B4-BE49-F238E27FC236}">
                  <a16:creationId xmlns="" xmlns:a16="http://schemas.microsoft.com/office/drawing/2014/main" id="{EC620F49-F90D-5A4A-A584-AFD102A9CB2C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395" name="Connecteur droit 394">
                <a:extLst>
                  <a:ext uri="{FF2B5EF4-FFF2-40B4-BE49-F238E27FC236}">
                    <a16:creationId xmlns="" xmlns:a16="http://schemas.microsoft.com/office/drawing/2014/main" id="{6AEF5347-1F59-834C-9920-B8FCFB8291CA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6" name="Connecteur droit 395">
                <a:extLst>
                  <a:ext uri="{FF2B5EF4-FFF2-40B4-BE49-F238E27FC236}">
                    <a16:creationId xmlns="" xmlns:a16="http://schemas.microsoft.com/office/drawing/2014/main" id="{176C5675-184E-A643-8917-4AB2CFA2E7EE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7" name="Connecteur droit 396">
                <a:extLst>
                  <a:ext uri="{FF2B5EF4-FFF2-40B4-BE49-F238E27FC236}">
                    <a16:creationId xmlns="" xmlns:a16="http://schemas.microsoft.com/office/drawing/2014/main" id="{0DE2AA66-2EA0-B54F-B52F-120CED592BB9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8" name="Connecteur droit 397">
                <a:extLst>
                  <a:ext uri="{FF2B5EF4-FFF2-40B4-BE49-F238E27FC236}">
                    <a16:creationId xmlns="" xmlns:a16="http://schemas.microsoft.com/office/drawing/2014/main" id="{13DB630B-2949-D245-9DDA-6128425267C1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9" name="Connecteur droit 398">
                <a:extLst>
                  <a:ext uri="{FF2B5EF4-FFF2-40B4-BE49-F238E27FC236}">
                    <a16:creationId xmlns="" xmlns:a16="http://schemas.microsoft.com/office/drawing/2014/main" id="{1773CA9D-8FCC-8949-B836-1525F0660B90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0" name="Connecteur droit 399">
                <a:extLst>
                  <a:ext uri="{FF2B5EF4-FFF2-40B4-BE49-F238E27FC236}">
                    <a16:creationId xmlns="" xmlns:a16="http://schemas.microsoft.com/office/drawing/2014/main" id="{CAA50036-4A92-E447-A2BF-D7612FB4C898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1" name="Connecteur droit 400">
                <a:extLst>
                  <a:ext uri="{FF2B5EF4-FFF2-40B4-BE49-F238E27FC236}">
                    <a16:creationId xmlns="" xmlns:a16="http://schemas.microsoft.com/office/drawing/2014/main" id="{0E969669-8F87-AF4A-A5C8-6FB0C6176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2" name="Connecteur droit 401">
                <a:extLst>
                  <a:ext uri="{FF2B5EF4-FFF2-40B4-BE49-F238E27FC236}">
                    <a16:creationId xmlns="" xmlns:a16="http://schemas.microsoft.com/office/drawing/2014/main" id="{D73FC115-EDF2-1E48-BB2A-CD5223825463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3" name="Connecteur droit 402">
                <a:extLst>
                  <a:ext uri="{FF2B5EF4-FFF2-40B4-BE49-F238E27FC236}">
                    <a16:creationId xmlns="" xmlns:a16="http://schemas.microsoft.com/office/drawing/2014/main" id="{3D72C573-54BB-4D4A-8550-9C7A739C7880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5" name="Connecteur droit 384">
              <a:extLst>
                <a:ext uri="{FF2B5EF4-FFF2-40B4-BE49-F238E27FC236}">
                  <a16:creationId xmlns="" xmlns:a16="http://schemas.microsoft.com/office/drawing/2014/main" id="{63FCCF2D-BE88-194E-A8BD-8A0731E7808D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6" name="Connecteur droit 385">
              <a:extLst>
                <a:ext uri="{FF2B5EF4-FFF2-40B4-BE49-F238E27FC236}">
                  <a16:creationId xmlns="" xmlns:a16="http://schemas.microsoft.com/office/drawing/2014/main" id="{BEBF8D62-A30F-9E4F-8195-84D98A4E5267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7" name="Connecteur droit 386">
              <a:extLst>
                <a:ext uri="{FF2B5EF4-FFF2-40B4-BE49-F238E27FC236}">
                  <a16:creationId xmlns="" xmlns:a16="http://schemas.microsoft.com/office/drawing/2014/main" id="{3DFC8B89-5356-1F4E-B2B8-A89E0F0A43E7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8" name="Connecteur droit 387">
              <a:extLst>
                <a:ext uri="{FF2B5EF4-FFF2-40B4-BE49-F238E27FC236}">
                  <a16:creationId xmlns="" xmlns:a16="http://schemas.microsoft.com/office/drawing/2014/main" id="{AF92DAE1-26D7-9A4E-B329-8BA55EA32644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9" name="Connecteur droit 388">
              <a:extLst>
                <a:ext uri="{FF2B5EF4-FFF2-40B4-BE49-F238E27FC236}">
                  <a16:creationId xmlns="" xmlns:a16="http://schemas.microsoft.com/office/drawing/2014/main" id="{9431D3D3-0F4E-354B-A8EC-589300974FAE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0" name="Connecteur droit 389">
              <a:extLst>
                <a:ext uri="{FF2B5EF4-FFF2-40B4-BE49-F238E27FC236}">
                  <a16:creationId xmlns="" xmlns:a16="http://schemas.microsoft.com/office/drawing/2014/main" id="{58993E6D-3BC8-E04F-ACFC-CA66A9609C1F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1" name="Connecteur droit 390">
              <a:extLst>
                <a:ext uri="{FF2B5EF4-FFF2-40B4-BE49-F238E27FC236}">
                  <a16:creationId xmlns="" xmlns:a16="http://schemas.microsoft.com/office/drawing/2014/main" id="{C6B24056-E055-5E47-941F-1A35D67532E1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2" name="Connecteur droit 391">
              <a:extLst>
                <a:ext uri="{FF2B5EF4-FFF2-40B4-BE49-F238E27FC236}">
                  <a16:creationId xmlns="" xmlns:a16="http://schemas.microsoft.com/office/drawing/2014/main" id="{719A701A-EE88-534D-8C03-7A6704FD60D0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3" name="Connecteur droit 392">
              <a:extLst>
                <a:ext uri="{FF2B5EF4-FFF2-40B4-BE49-F238E27FC236}">
                  <a16:creationId xmlns="" xmlns:a16="http://schemas.microsoft.com/office/drawing/2014/main" id="{A7874588-B3F4-0841-8274-216685586347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4" name="Connecteur droit 393">
              <a:extLst>
                <a:ext uri="{FF2B5EF4-FFF2-40B4-BE49-F238E27FC236}">
                  <a16:creationId xmlns="" xmlns:a16="http://schemas.microsoft.com/office/drawing/2014/main" id="{5DDB1D69-1235-B241-A80F-99A3CB71A07D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4" name="Groupe 403">
            <a:extLst>
              <a:ext uri="{FF2B5EF4-FFF2-40B4-BE49-F238E27FC236}">
                <a16:creationId xmlns="" xmlns:a16="http://schemas.microsoft.com/office/drawing/2014/main" id="{9768C7FA-F747-8846-B07F-82B09CD63E31}"/>
              </a:ext>
            </a:extLst>
          </p:cNvPr>
          <p:cNvGrpSpPr/>
          <p:nvPr/>
        </p:nvGrpSpPr>
        <p:grpSpPr>
          <a:xfrm>
            <a:off x="4369707" y="4028857"/>
            <a:ext cx="862191" cy="464508"/>
            <a:chOff x="512167" y="3427863"/>
            <a:chExt cx="862303" cy="464568"/>
          </a:xfrm>
        </p:grpSpPr>
        <p:grpSp>
          <p:nvGrpSpPr>
            <p:cNvPr id="405" name="Groupe 404">
              <a:extLst>
                <a:ext uri="{FF2B5EF4-FFF2-40B4-BE49-F238E27FC236}">
                  <a16:creationId xmlns="" xmlns:a16="http://schemas.microsoft.com/office/drawing/2014/main" id="{4E50360D-00D3-2943-A18B-D9E0F69348D7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416" name="Connecteur droit 415">
                <a:extLst>
                  <a:ext uri="{FF2B5EF4-FFF2-40B4-BE49-F238E27FC236}">
                    <a16:creationId xmlns="" xmlns:a16="http://schemas.microsoft.com/office/drawing/2014/main" id="{C680CD8D-7DE3-AD40-8660-917345E22BBB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7" name="Connecteur droit 416">
                <a:extLst>
                  <a:ext uri="{FF2B5EF4-FFF2-40B4-BE49-F238E27FC236}">
                    <a16:creationId xmlns="" xmlns:a16="http://schemas.microsoft.com/office/drawing/2014/main" id="{ABAF493E-C5CC-0847-B908-17B505385B75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8" name="Connecteur droit 417">
                <a:extLst>
                  <a:ext uri="{FF2B5EF4-FFF2-40B4-BE49-F238E27FC236}">
                    <a16:creationId xmlns="" xmlns:a16="http://schemas.microsoft.com/office/drawing/2014/main" id="{CCC02A0D-3A26-C547-9D1C-25D64E697ABE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9" name="Connecteur droit 418">
                <a:extLst>
                  <a:ext uri="{FF2B5EF4-FFF2-40B4-BE49-F238E27FC236}">
                    <a16:creationId xmlns="" xmlns:a16="http://schemas.microsoft.com/office/drawing/2014/main" id="{560F548F-1B53-DC40-9D2E-62F57A2C3146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0" name="Connecteur droit 419">
                <a:extLst>
                  <a:ext uri="{FF2B5EF4-FFF2-40B4-BE49-F238E27FC236}">
                    <a16:creationId xmlns="" xmlns:a16="http://schemas.microsoft.com/office/drawing/2014/main" id="{F29D72A5-1B70-C048-97BB-9E0CBE40AE86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1" name="Connecteur droit 420">
                <a:extLst>
                  <a:ext uri="{FF2B5EF4-FFF2-40B4-BE49-F238E27FC236}">
                    <a16:creationId xmlns="" xmlns:a16="http://schemas.microsoft.com/office/drawing/2014/main" id="{D3B7DB51-F0F4-0445-A7BE-171028638DF4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2" name="Connecteur droit 421">
                <a:extLst>
                  <a:ext uri="{FF2B5EF4-FFF2-40B4-BE49-F238E27FC236}">
                    <a16:creationId xmlns="" xmlns:a16="http://schemas.microsoft.com/office/drawing/2014/main" id="{255D2E66-2CAB-1143-9795-CD8714825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3" name="Connecteur droit 422">
                <a:extLst>
                  <a:ext uri="{FF2B5EF4-FFF2-40B4-BE49-F238E27FC236}">
                    <a16:creationId xmlns="" xmlns:a16="http://schemas.microsoft.com/office/drawing/2014/main" id="{AA988CAC-5381-7340-B186-2A303F5365AA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4" name="Connecteur droit 423">
                <a:extLst>
                  <a:ext uri="{FF2B5EF4-FFF2-40B4-BE49-F238E27FC236}">
                    <a16:creationId xmlns="" xmlns:a16="http://schemas.microsoft.com/office/drawing/2014/main" id="{3EB3C611-A568-D742-9687-5C258FDA6577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6" name="Connecteur droit 405">
              <a:extLst>
                <a:ext uri="{FF2B5EF4-FFF2-40B4-BE49-F238E27FC236}">
                  <a16:creationId xmlns="" xmlns:a16="http://schemas.microsoft.com/office/drawing/2014/main" id="{61CDC4D1-CEB2-F14F-AF22-BBBF78BC619F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Connecteur droit 406">
              <a:extLst>
                <a:ext uri="{FF2B5EF4-FFF2-40B4-BE49-F238E27FC236}">
                  <a16:creationId xmlns="" xmlns:a16="http://schemas.microsoft.com/office/drawing/2014/main" id="{CA3E2BCA-9AB1-824D-B47C-DB603BA036DB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8" name="Connecteur droit 407">
              <a:extLst>
                <a:ext uri="{FF2B5EF4-FFF2-40B4-BE49-F238E27FC236}">
                  <a16:creationId xmlns="" xmlns:a16="http://schemas.microsoft.com/office/drawing/2014/main" id="{7CBF37C1-1EA8-A548-A08E-3AB82A17007B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9" name="Connecteur droit 408">
              <a:extLst>
                <a:ext uri="{FF2B5EF4-FFF2-40B4-BE49-F238E27FC236}">
                  <a16:creationId xmlns="" xmlns:a16="http://schemas.microsoft.com/office/drawing/2014/main" id="{CB08591E-1CAE-654A-A056-3CE0B67F8CD8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Connecteur droit 409">
              <a:extLst>
                <a:ext uri="{FF2B5EF4-FFF2-40B4-BE49-F238E27FC236}">
                  <a16:creationId xmlns="" xmlns:a16="http://schemas.microsoft.com/office/drawing/2014/main" id="{0F8AA4DB-77B3-E649-91EA-E745736C9E64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Connecteur droit 410">
              <a:extLst>
                <a:ext uri="{FF2B5EF4-FFF2-40B4-BE49-F238E27FC236}">
                  <a16:creationId xmlns="" xmlns:a16="http://schemas.microsoft.com/office/drawing/2014/main" id="{E52E5CCA-39AE-5244-B0B6-6FBCAAF791DD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Connecteur droit 411">
              <a:extLst>
                <a:ext uri="{FF2B5EF4-FFF2-40B4-BE49-F238E27FC236}">
                  <a16:creationId xmlns="" xmlns:a16="http://schemas.microsoft.com/office/drawing/2014/main" id="{00AE8AB5-DDD6-F847-95CB-454424A24B14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Connecteur droit 412">
              <a:extLst>
                <a:ext uri="{FF2B5EF4-FFF2-40B4-BE49-F238E27FC236}">
                  <a16:creationId xmlns="" xmlns:a16="http://schemas.microsoft.com/office/drawing/2014/main" id="{18ACF3FA-82DB-BE49-9F22-02ECE244926A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4" name="Connecteur droit 413">
              <a:extLst>
                <a:ext uri="{FF2B5EF4-FFF2-40B4-BE49-F238E27FC236}">
                  <a16:creationId xmlns="" xmlns:a16="http://schemas.microsoft.com/office/drawing/2014/main" id="{2C3AA9F2-42FA-5F4B-8A2E-10D0277C49D1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Connecteur droit 414">
              <a:extLst>
                <a:ext uri="{FF2B5EF4-FFF2-40B4-BE49-F238E27FC236}">
                  <a16:creationId xmlns="" xmlns:a16="http://schemas.microsoft.com/office/drawing/2014/main" id="{95E1E1AD-E71D-9E42-B851-0DE7F5A7C399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5" name="Groupe 424">
            <a:extLst>
              <a:ext uri="{FF2B5EF4-FFF2-40B4-BE49-F238E27FC236}">
                <a16:creationId xmlns="" xmlns:a16="http://schemas.microsoft.com/office/drawing/2014/main" id="{13C949D2-CC9E-9743-B56B-6D98E45C304D}"/>
              </a:ext>
            </a:extLst>
          </p:cNvPr>
          <p:cNvGrpSpPr/>
          <p:nvPr/>
        </p:nvGrpSpPr>
        <p:grpSpPr>
          <a:xfrm>
            <a:off x="5330689" y="4030004"/>
            <a:ext cx="862191" cy="464508"/>
            <a:chOff x="512167" y="3427863"/>
            <a:chExt cx="862303" cy="464568"/>
          </a:xfrm>
        </p:grpSpPr>
        <p:grpSp>
          <p:nvGrpSpPr>
            <p:cNvPr id="426" name="Groupe 425">
              <a:extLst>
                <a:ext uri="{FF2B5EF4-FFF2-40B4-BE49-F238E27FC236}">
                  <a16:creationId xmlns="" xmlns:a16="http://schemas.microsoft.com/office/drawing/2014/main" id="{4A182661-933E-3B4E-B0B6-F4768E4DAAE3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437" name="Connecteur droit 436">
                <a:extLst>
                  <a:ext uri="{FF2B5EF4-FFF2-40B4-BE49-F238E27FC236}">
                    <a16:creationId xmlns="" xmlns:a16="http://schemas.microsoft.com/office/drawing/2014/main" id="{64C2B9A7-E3FC-3047-856C-4869719E699E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8" name="Connecteur droit 437">
                <a:extLst>
                  <a:ext uri="{FF2B5EF4-FFF2-40B4-BE49-F238E27FC236}">
                    <a16:creationId xmlns="" xmlns:a16="http://schemas.microsoft.com/office/drawing/2014/main" id="{6A2289DC-5B6A-BB4F-83A0-F88B818978B3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9" name="Connecteur droit 438">
                <a:extLst>
                  <a:ext uri="{FF2B5EF4-FFF2-40B4-BE49-F238E27FC236}">
                    <a16:creationId xmlns="" xmlns:a16="http://schemas.microsoft.com/office/drawing/2014/main" id="{F3993645-2354-594A-94D3-C3A99E8E5988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Connecteur droit 439">
                <a:extLst>
                  <a:ext uri="{FF2B5EF4-FFF2-40B4-BE49-F238E27FC236}">
                    <a16:creationId xmlns="" xmlns:a16="http://schemas.microsoft.com/office/drawing/2014/main" id="{425671AD-72DA-4A42-BEC7-8A5CE40CD5CC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1" name="Connecteur droit 440">
                <a:extLst>
                  <a:ext uri="{FF2B5EF4-FFF2-40B4-BE49-F238E27FC236}">
                    <a16:creationId xmlns="" xmlns:a16="http://schemas.microsoft.com/office/drawing/2014/main" id="{923D7979-2936-AC4D-A6E5-8992F084D89B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2" name="Connecteur droit 441">
                <a:extLst>
                  <a:ext uri="{FF2B5EF4-FFF2-40B4-BE49-F238E27FC236}">
                    <a16:creationId xmlns="" xmlns:a16="http://schemas.microsoft.com/office/drawing/2014/main" id="{F2428719-07AE-AE48-AF88-1C1802219F9D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Connecteur droit 442">
                <a:extLst>
                  <a:ext uri="{FF2B5EF4-FFF2-40B4-BE49-F238E27FC236}">
                    <a16:creationId xmlns="" xmlns:a16="http://schemas.microsoft.com/office/drawing/2014/main" id="{3A3FFB93-7730-544B-BB57-07DBEF43A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Connecteur droit 443">
                <a:extLst>
                  <a:ext uri="{FF2B5EF4-FFF2-40B4-BE49-F238E27FC236}">
                    <a16:creationId xmlns="" xmlns:a16="http://schemas.microsoft.com/office/drawing/2014/main" id="{3D174720-D975-4F4F-B653-B087A4125718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5" name="Connecteur droit 444">
                <a:extLst>
                  <a:ext uri="{FF2B5EF4-FFF2-40B4-BE49-F238E27FC236}">
                    <a16:creationId xmlns="" xmlns:a16="http://schemas.microsoft.com/office/drawing/2014/main" id="{46B1AD03-FB2A-6E40-9B0D-EA0BC1235070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7" name="Connecteur droit 426">
              <a:extLst>
                <a:ext uri="{FF2B5EF4-FFF2-40B4-BE49-F238E27FC236}">
                  <a16:creationId xmlns="" xmlns:a16="http://schemas.microsoft.com/office/drawing/2014/main" id="{5D8156A8-B73F-5341-A5FC-68CBAE7AEEA4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8" name="Connecteur droit 427">
              <a:extLst>
                <a:ext uri="{FF2B5EF4-FFF2-40B4-BE49-F238E27FC236}">
                  <a16:creationId xmlns="" xmlns:a16="http://schemas.microsoft.com/office/drawing/2014/main" id="{8F210D35-F83B-1044-9CDE-F4B34C55FD81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9" name="Connecteur droit 428">
              <a:extLst>
                <a:ext uri="{FF2B5EF4-FFF2-40B4-BE49-F238E27FC236}">
                  <a16:creationId xmlns="" xmlns:a16="http://schemas.microsoft.com/office/drawing/2014/main" id="{4F6815E8-1D62-3446-87AF-6A31DBB5CCCB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0" name="Connecteur droit 429">
              <a:extLst>
                <a:ext uri="{FF2B5EF4-FFF2-40B4-BE49-F238E27FC236}">
                  <a16:creationId xmlns="" xmlns:a16="http://schemas.microsoft.com/office/drawing/2014/main" id="{59D3E687-134E-3549-A584-1EE56D658FEA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1" name="Connecteur droit 430">
              <a:extLst>
                <a:ext uri="{FF2B5EF4-FFF2-40B4-BE49-F238E27FC236}">
                  <a16:creationId xmlns="" xmlns:a16="http://schemas.microsoft.com/office/drawing/2014/main" id="{7F54134C-8410-A148-81E0-4401B0DD38D4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2" name="Connecteur droit 431">
              <a:extLst>
                <a:ext uri="{FF2B5EF4-FFF2-40B4-BE49-F238E27FC236}">
                  <a16:creationId xmlns="" xmlns:a16="http://schemas.microsoft.com/office/drawing/2014/main" id="{1F4746AD-E407-9142-ACB0-DD648C883FC5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3" name="Connecteur droit 432">
              <a:extLst>
                <a:ext uri="{FF2B5EF4-FFF2-40B4-BE49-F238E27FC236}">
                  <a16:creationId xmlns="" xmlns:a16="http://schemas.microsoft.com/office/drawing/2014/main" id="{737CEC87-731C-CD40-8E82-8A102AC63D3F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4" name="Connecteur droit 433">
              <a:extLst>
                <a:ext uri="{FF2B5EF4-FFF2-40B4-BE49-F238E27FC236}">
                  <a16:creationId xmlns="" xmlns:a16="http://schemas.microsoft.com/office/drawing/2014/main" id="{D0CD532A-FB35-ED48-8B17-F7CE9337A1BE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5" name="Connecteur droit 434">
              <a:extLst>
                <a:ext uri="{FF2B5EF4-FFF2-40B4-BE49-F238E27FC236}">
                  <a16:creationId xmlns="" xmlns:a16="http://schemas.microsoft.com/office/drawing/2014/main" id="{2AF3780A-677E-F64C-B642-E338F9F2A88D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6" name="Connecteur droit 435">
              <a:extLst>
                <a:ext uri="{FF2B5EF4-FFF2-40B4-BE49-F238E27FC236}">
                  <a16:creationId xmlns="" xmlns:a16="http://schemas.microsoft.com/office/drawing/2014/main" id="{E5B08719-D5C3-844A-9479-D3A21F9BC48D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6" name="Groupe 445">
            <a:extLst>
              <a:ext uri="{FF2B5EF4-FFF2-40B4-BE49-F238E27FC236}">
                <a16:creationId xmlns="" xmlns:a16="http://schemas.microsoft.com/office/drawing/2014/main" id="{FBB055C4-0944-354A-B4DC-FD5E6BB112EF}"/>
              </a:ext>
            </a:extLst>
          </p:cNvPr>
          <p:cNvGrpSpPr/>
          <p:nvPr/>
        </p:nvGrpSpPr>
        <p:grpSpPr>
          <a:xfrm>
            <a:off x="6291094" y="4024308"/>
            <a:ext cx="862191" cy="464508"/>
            <a:chOff x="512167" y="3427863"/>
            <a:chExt cx="862303" cy="464568"/>
          </a:xfrm>
        </p:grpSpPr>
        <p:grpSp>
          <p:nvGrpSpPr>
            <p:cNvPr id="447" name="Groupe 446">
              <a:extLst>
                <a:ext uri="{FF2B5EF4-FFF2-40B4-BE49-F238E27FC236}">
                  <a16:creationId xmlns="" xmlns:a16="http://schemas.microsoft.com/office/drawing/2014/main" id="{74152ED8-B621-F448-BA46-FA601F968868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458" name="Connecteur droit 457">
                <a:extLst>
                  <a:ext uri="{FF2B5EF4-FFF2-40B4-BE49-F238E27FC236}">
                    <a16:creationId xmlns="" xmlns:a16="http://schemas.microsoft.com/office/drawing/2014/main" id="{C95FB973-54A6-0E44-AA6C-CAD2899AC4F7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Connecteur droit 458">
                <a:extLst>
                  <a:ext uri="{FF2B5EF4-FFF2-40B4-BE49-F238E27FC236}">
                    <a16:creationId xmlns="" xmlns:a16="http://schemas.microsoft.com/office/drawing/2014/main" id="{10E2CAEF-C79D-4C4B-980A-F93F657FAF86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Connecteur droit 459">
                <a:extLst>
                  <a:ext uri="{FF2B5EF4-FFF2-40B4-BE49-F238E27FC236}">
                    <a16:creationId xmlns="" xmlns:a16="http://schemas.microsoft.com/office/drawing/2014/main" id="{B45C9044-D496-5F40-9440-2F88E5765271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Connecteur droit 460">
                <a:extLst>
                  <a:ext uri="{FF2B5EF4-FFF2-40B4-BE49-F238E27FC236}">
                    <a16:creationId xmlns="" xmlns:a16="http://schemas.microsoft.com/office/drawing/2014/main" id="{4563AF4D-E73A-B446-A654-8D1934E0C3D3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Connecteur droit 461">
                <a:extLst>
                  <a:ext uri="{FF2B5EF4-FFF2-40B4-BE49-F238E27FC236}">
                    <a16:creationId xmlns="" xmlns:a16="http://schemas.microsoft.com/office/drawing/2014/main" id="{70DA37B2-83F0-644E-B86A-9803572784B4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Connecteur droit 462">
                <a:extLst>
                  <a:ext uri="{FF2B5EF4-FFF2-40B4-BE49-F238E27FC236}">
                    <a16:creationId xmlns="" xmlns:a16="http://schemas.microsoft.com/office/drawing/2014/main" id="{9B69FB71-C915-8249-9FFE-8ED29F7CE7A2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Connecteur droit 463">
                <a:extLst>
                  <a:ext uri="{FF2B5EF4-FFF2-40B4-BE49-F238E27FC236}">
                    <a16:creationId xmlns="" xmlns:a16="http://schemas.microsoft.com/office/drawing/2014/main" id="{C4243F48-2405-E24E-A42B-7F2535FB67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5" name="Connecteur droit 464">
                <a:extLst>
                  <a:ext uri="{FF2B5EF4-FFF2-40B4-BE49-F238E27FC236}">
                    <a16:creationId xmlns="" xmlns:a16="http://schemas.microsoft.com/office/drawing/2014/main" id="{83BFB27B-3980-4941-A645-26B0AF0CCC9C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Connecteur droit 465">
                <a:extLst>
                  <a:ext uri="{FF2B5EF4-FFF2-40B4-BE49-F238E27FC236}">
                    <a16:creationId xmlns="" xmlns:a16="http://schemas.microsoft.com/office/drawing/2014/main" id="{01C37D3B-79C9-824B-9577-8FA7266E938D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8" name="Connecteur droit 447">
              <a:extLst>
                <a:ext uri="{FF2B5EF4-FFF2-40B4-BE49-F238E27FC236}">
                  <a16:creationId xmlns="" xmlns:a16="http://schemas.microsoft.com/office/drawing/2014/main" id="{4FCF27D7-9A71-0646-9E82-0B684A622BC4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9" name="Connecteur droit 448">
              <a:extLst>
                <a:ext uri="{FF2B5EF4-FFF2-40B4-BE49-F238E27FC236}">
                  <a16:creationId xmlns="" xmlns:a16="http://schemas.microsoft.com/office/drawing/2014/main" id="{56E9F10B-8FAD-A94B-9AFE-1F86754E116D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0" name="Connecteur droit 449">
              <a:extLst>
                <a:ext uri="{FF2B5EF4-FFF2-40B4-BE49-F238E27FC236}">
                  <a16:creationId xmlns="" xmlns:a16="http://schemas.microsoft.com/office/drawing/2014/main" id="{83D8C239-898A-DB4C-B6FB-344F60D906C4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1" name="Connecteur droit 450">
              <a:extLst>
                <a:ext uri="{FF2B5EF4-FFF2-40B4-BE49-F238E27FC236}">
                  <a16:creationId xmlns="" xmlns:a16="http://schemas.microsoft.com/office/drawing/2014/main" id="{15DCEB5C-E18B-9648-9750-8D9468063DEB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2" name="Connecteur droit 451">
              <a:extLst>
                <a:ext uri="{FF2B5EF4-FFF2-40B4-BE49-F238E27FC236}">
                  <a16:creationId xmlns="" xmlns:a16="http://schemas.microsoft.com/office/drawing/2014/main" id="{67829470-3C96-3C41-B4A3-B2F50C22DA3C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3" name="Connecteur droit 452">
              <a:extLst>
                <a:ext uri="{FF2B5EF4-FFF2-40B4-BE49-F238E27FC236}">
                  <a16:creationId xmlns="" xmlns:a16="http://schemas.microsoft.com/office/drawing/2014/main" id="{818BFEB5-61E2-8347-B095-CB99EC5D5F7C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4" name="Connecteur droit 453">
              <a:extLst>
                <a:ext uri="{FF2B5EF4-FFF2-40B4-BE49-F238E27FC236}">
                  <a16:creationId xmlns="" xmlns:a16="http://schemas.microsoft.com/office/drawing/2014/main" id="{4B158C8A-DBD1-864C-A28A-EA55154D0C62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5" name="Connecteur droit 454">
              <a:extLst>
                <a:ext uri="{FF2B5EF4-FFF2-40B4-BE49-F238E27FC236}">
                  <a16:creationId xmlns="" xmlns:a16="http://schemas.microsoft.com/office/drawing/2014/main" id="{5D45193A-F6D4-4346-9F70-6D689FB864AB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6" name="Connecteur droit 455">
              <a:extLst>
                <a:ext uri="{FF2B5EF4-FFF2-40B4-BE49-F238E27FC236}">
                  <a16:creationId xmlns="" xmlns:a16="http://schemas.microsoft.com/office/drawing/2014/main" id="{ED031157-10EE-454B-9B93-98843BF5BC53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7" name="Connecteur droit 456">
              <a:extLst>
                <a:ext uri="{FF2B5EF4-FFF2-40B4-BE49-F238E27FC236}">
                  <a16:creationId xmlns="" xmlns:a16="http://schemas.microsoft.com/office/drawing/2014/main" id="{D026E957-44A9-A242-9F1D-8A1F7ED3BCE6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7" name="Groupe 466">
            <a:extLst>
              <a:ext uri="{FF2B5EF4-FFF2-40B4-BE49-F238E27FC236}">
                <a16:creationId xmlns="" xmlns:a16="http://schemas.microsoft.com/office/drawing/2014/main" id="{FB83C002-9C9D-864C-919D-5B0F8873FD97}"/>
              </a:ext>
            </a:extLst>
          </p:cNvPr>
          <p:cNvGrpSpPr/>
          <p:nvPr/>
        </p:nvGrpSpPr>
        <p:grpSpPr>
          <a:xfrm>
            <a:off x="7249797" y="4027379"/>
            <a:ext cx="862191" cy="464508"/>
            <a:chOff x="512167" y="3427863"/>
            <a:chExt cx="862303" cy="464568"/>
          </a:xfrm>
        </p:grpSpPr>
        <p:grpSp>
          <p:nvGrpSpPr>
            <p:cNvPr id="468" name="Groupe 467">
              <a:extLst>
                <a:ext uri="{FF2B5EF4-FFF2-40B4-BE49-F238E27FC236}">
                  <a16:creationId xmlns="" xmlns:a16="http://schemas.microsoft.com/office/drawing/2014/main" id="{1D8F1954-A376-A14E-A4BF-9F752820B686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479" name="Connecteur droit 478">
                <a:extLst>
                  <a:ext uri="{FF2B5EF4-FFF2-40B4-BE49-F238E27FC236}">
                    <a16:creationId xmlns="" xmlns:a16="http://schemas.microsoft.com/office/drawing/2014/main" id="{78AF93FF-CB15-2544-A73A-14623D9E8FF5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0" name="Connecteur droit 479">
                <a:extLst>
                  <a:ext uri="{FF2B5EF4-FFF2-40B4-BE49-F238E27FC236}">
                    <a16:creationId xmlns="" xmlns:a16="http://schemas.microsoft.com/office/drawing/2014/main" id="{397D6DB1-DEC0-DF46-AF64-7329CB007F24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1" name="Connecteur droit 480">
                <a:extLst>
                  <a:ext uri="{FF2B5EF4-FFF2-40B4-BE49-F238E27FC236}">
                    <a16:creationId xmlns="" xmlns:a16="http://schemas.microsoft.com/office/drawing/2014/main" id="{162F55AB-1F8C-854A-8E42-1656BEC0FE54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Connecteur droit 481">
                <a:extLst>
                  <a:ext uri="{FF2B5EF4-FFF2-40B4-BE49-F238E27FC236}">
                    <a16:creationId xmlns="" xmlns:a16="http://schemas.microsoft.com/office/drawing/2014/main" id="{F8944A04-A4D4-6C42-A662-2485A4227AE3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3" name="Connecteur droit 482">
                <a:extLst>
                  <a:ext uri="{FF2B5EF4-FFF2-40B4-BE49-F238E27FC236}">
                    <a16:creationId xmlns="" xmlns:a16="http://schemas.microsoft.com/office/drawing/2014/main" id="{CD6C430A-A69E-9B41-9812-97077A83B2D2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4" name="Connecteur droit 483">
                <a:extLst>
                  <a:ext uri="{FF2B5EF4-FFF2-40B4-BE49-F238E27FC236}">
                    <a16:creationId xmlns="" xmlns:a16="http://schemas.microsoft.com/office/drawing/2014/main" id="{A4C05604-8344-F743-A72F-DD9E4B59E938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5" name="Connecteur droit 484">
                <a:extLst>
                  <a:ext uri="{FF2B5EF4-FFF2-40B4-BE49-F238E27FC236}">
                    <a16:creationId xmlns="" xmlns:a16="http://schemas.microsoft.com/office/drawing/2014/main" id="{474A2F59-466C-DD41-973B-585ACEE2E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6" name="Connecteur droit 485">
                <a:extLst>
                  <a:ext uri="{FF2B5EF4-FFF2-40B4-BE49-F238E27FC236}">
                    <a16:creationId xmlns="" xmlns:a16="http://schemas.microsoft.com/office/drawing/2014/main" id="{31483EB5-0F34-F84D-A5BD-1B07B50366E1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7" name="Connecteur droit 486">
                <a:extLst>
                  <a:ext uri="{FF2B5EF4-FFF2-40B4-BE49-F238E27FC236}">
                    <a16:creationId xmlns="" xmlns:a16="http://schemas.microsoft.com/office/drawing/2014/main" id="{98D37FDB-2706-9440-ABA7-DF914E01C7AF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9" name="Connecteur droit 468">
              <a:extLst>
                <a:ext uri="{FF2B5EF4-FFF2-40B4-BE49-F238E27FC236}">
                  <a16:creationId xmlns="" xmlns:a16="http://schemas.microsoft.com/office/drawing/2014/main" id="{C953BCA0-2605-3744-8CDF-AA27EE1B6CBC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0" name="Connecteur droit 469">
              <a:extLst>
                <a:ext uri="{FF2B5EF4-FFF2-40B4-BE49-F238E27FC236}">
                  <a16:creationId xmlns="" xmlns:a16="http://schemas.microsoft.com/office/drawing/2014/main" id="{E95FC4BD-C074-6345-916E-D6B4E1A7A60C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Connecteur droit 470">
              <a:extLst>
                <a:ext uri="{FF2B5EF4-FFF2-40B4-BE49-F238E27FC236}">
                  <a16:creationId xmlns="" xmlns:a16="http://schemas.microsoft.com/office/drawing/2014/main" id="{D31D2570-799D-7845-BB8B-10E64769F82D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Connecteur droit 471">
              <a:extLst>
                <a:ext uri="{FF2B5EF4-FFF2-40B4-BE49-F238E27FC236}">
                  <a16:creationId xmlns="" xmlns:a16="http://schemas.microsoft.com/office/drawing/2014/main" id="{BC7CA613-B5E4-844F-A51F-79A3004DC4E8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Connecteur droit 472">
              <a:extLst>
                <a:ext uri="{FF2B5EF4-FFF2-40B4-BE49-F238E27FC236}">
                  <a16:creationId xmlns="" xmlns:a16="http://schemas.microsoft.com/office/drawing/2014/main" id="{1CD14A51-BA61-4840-8692-297B61907F89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4" name="Connecteur droit 473">
              <a:extLst>
                <a:ext uri="{FF2B5EF4-FFF2-40B4-BE49-F238E27FC236}">
                  <a16:creationId xmlns="" xmlns:a16="http://schemas.microsoft.com/office/drawing/2014/main" id="{B1500198-43EE-1B43-A4E8-76D04A57999A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5" name="Connecteur droit 474">
              <a:extLst>
                <a:ext uri="{FF2B5EF4-FFF2-40B4-BE49-F238E27FC236}">
                  <a16:creationId xmlns="" xmlns:a16="http://schemas.microsoft.com/office/drawing/2014/main" id="{9B246D8C-323F-AC44-927D-648E5C0A3537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6" name="Connecteur droit 475">
              <a:extLst>
                <a:ext uri="{FF2B5EF4-FFF2-40B4-BE49-F238E27FC236}">
                  <a16:creationId xmlns="" xmlns:a16="http://schemas.microsoft.com/office/drawing/2014/main" id="{62BF92AE-6F4C-8444-8798-C0494B70AB5F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7" name="Connecteur droit 476">
              <a:extLst>
                <a:ext uri="{FF2B5EF4-FFF2-40B4-BE49-F238E27FC236}">
                  <a16:creationId xmlns="" xmlns:a16="http://schemas.microsoft.com/office/drawing/2014/main" id="{D81D8A95-A54D-414D-969E-A954D89DC89E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8" name="Connecteur droit 477">
              <a:extLst>
                <a:ext uri="{FF2B5EF4-FFF2-40B4-BE49-F238E27FC236}">
                  <a16:creationId xmlns="" xmlns:a16="http://schemas.microsoft.com/office/drawing/2014/main" id="{26E05F16-9504-2D43-9BE3-5E5ACA1C2A04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8" name="Groupe 487">
            <a:extLst>
              <a:ext uri="{FF2B5EF4-FFF2-40B4-BE49-F238E27FC236}">
                <a16:creationId xmlns="" xmlns:a16="http://schemas.microsoft.com/office/drawing/2014/main" id="{C5B7F4E9-BDBB-2B48-AE22-641C8271B300}"/>
              </a:ext>
            </a:extLst>
          </p:cNvPr>
          <p:cNvGrpSpPr/>
          <p:nvPr/>
        </p:nvGrpSpPr>
        <p:grpSpPr>
          <a:xfrm>
            <a:off x="8215739" y="4025461"/>
            <a:ext cx="862191" cy="464508"/>
            <a:chOff x="512167" y="3427863"/>
            <a:chExt cx="862303" cy="464568"/>
          </a:xfrm>
        </p:grpSpPr>
        <p:grpSp>
          <p:nvGrpSpPr>
            <p:cNvPr id="489" name="Groupe 488">
              <a:extLst>
                <a:ext uri="{FF2B5EF4-FFF2-40B4-BE49-F238E27FC236}">
                  <a16:creationId xmlns="" xmlns:a16="http://schemas.microsoft.com/office/drawing/2014/main" id="{1B6C66C8-A686-5C4C-AD84-E7A67FE09A5A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500" name="Connecteur droit 499">
                <a:extLst>
                  <a:ext uri="{FF2B5EF4-FFF2-40B4-BE49-F238E27FC236}">
                    <a16:creationId xmlns="" xmlns:a16="http://schemas.microsoft.com/office/drawing/2014/main" id="{DFE9EA92-C9FB-5645-92AC-53DD5A6C660A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1" name="Connecteur droit 500">
                <a:extLst>
                  <a:ext uri="{FF2B5EF4-FFF2-40B4-BE49-F238E27FC236}">
                    <a16:creationId xmlns="" xmlns:a16="http://schemas.microsoft.com/office/drawing/2014/main" id="{7EECF17A-3669-D441-AF1E-F6D7A36591FA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2" name="Connecteur droit 501">
                <a:extLst>
                  <a:ext uri="{FF2B5EF4-FFF2-40B4-BE49-F238E27FC236}">
                    <a16:creationId xmlns="" xmlns:a16="http://schemas.microsoft.com/office/drawing/2014/main" id="{64311A03-AA92-4843-A385-37299BF574B9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3" name="Connecteur droit 502">
                <a:extLst>
                  <a:ext uri="{FF2B5EF4-FFF2-40B4-BE49-F238E27FC236}">
                    <a16:creationId xmlns="" xmlns:a16="http://schemas.microsoft.com/office/drawing/2014/main" id="{2B9CAD3A-2D27-634F-BF22-1838EB2BD764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Connecteur droit 503">
                <a:extLst>
                  <a:ext uri="{FF2B5EF4-FFF2-40B4-BE49-F238E27FC236}">
                    <a16:creationId xmlns="" xmlns:a16="http://schemas.microsoft.com/office/drawing/2014/main" id="{2F316307-E89C-2A4F-966E-5270223CB768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5" name="Connecteur droit 504">
                <a:extLst>
                  <a:ext uri="{FF2B5EF4-FFF2-40B4-BE49-F238E27FC236}">
                    <a16:creationId xmlns="" xmlns:a16="http://schemas.microsoft.com/office/drawing/2014/main" id="{8BF7AF7C-D930-5145-AF1C-9F50B68BD22D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6" name="Connecteur droit 505">
                <a:extLst>
                  <a:ext uri="{FF2B5EF4-FFF2-40B4-BE49-F238E27FC236}">
                    <a16:creationId xmlns="" xmlns:a16="http://schemas.microsoft.com/office/drawing/2014/main" id="{48B941BF-198D-6049-8BCC-ADB2243AD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Connecteur droit 506">
                <a:extLst>
                  <a:ext uri="{FF2B5EF4-FFF2-40B4-BE49-F238E27FC236}">
                    <a16:creationId xmlns="" xmlns:a16="http://schemas.microsoft.com/office/drawing/2014/main" id="{EA01BC24-5C05-D34E-B110-955AA37EEFA0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Connecteur droit 507">
                <a:extLst>
                  <a:ext uri="{FF2B5EF4-FFF2-40B4-BE49-F238E27FC236}">
                    <a16:creationId xmlns="" xmlns:a16="http://schemas.microsoft.com/office/drawing/2014/main" id="{0BBCC1E2-CBFE-9141-96E4-63D4A6DF413A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90" name="Connecteur droit 489">
              <a:extLst>
                <a:ext uri="{FF2B5EF4-FFF2-40B4-BE49-F238E27FC236}">
                  <a16:creationId xmlns="" xmlns:a16="http://schemas.microsoft.com/office/drawing/2014/main" id="{4A9C8F94-1B50-364D-A430-ED63E978EB1C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1" name="Connecteur droit 490">
              <a:extLst>
                <a:ext uri="{FF2B5EF4-FFF2-40B4-BE49-F238E27FC236}">
                  <a16:creationId xmlns="" xmlns:a16="http://schemas.microsoft.com/office/drawing/2014/main" id="{92810962-52F3-CD4F-A36F-F1CCE6D83046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2" name="Connecteur droit 491">
              <a:extLst>
                <a:ext uri="{FF2B5EF4-FFF2-40B4-BE49-F238E27FC236}">
                  <a16:creationId xmlns="" xmlns:a16="http://schemas.microsoft.com/office/drawing/2014/main" id="{CB0DEB98-42DF-AE40-8A67-F4958A6787AE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3" name="Connecteur droit 492">
              <a:extLst>
                <a:ext uri="{FF2B5EF4-FFF2-40B4-BE49-F238E27FC236}">
                  <a16:creationId xmlns="" xmlns:a16="http://schemas.microsoft.com/office/drawing/2014/main" id="{3F6AFD9F-47CA-9840-9184-CC7D42E31D90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4" name="Connecteur droit 493">
              <a:extLst>
                <a:ext uri="{FF2B5EF4-FFF2-40B4-BE49-F238E27FC236}">
                  <a16:creationId xmlns="" xmlns:a16="http://schemas.microsoft.com/office/drawing/2014/main" id="{75912142-7DB9-5241-9985-D3C3EC203F7F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5" name="Connecteur droit 494">
              <a:extLst>
                <a:ext uri="{FF2B5EF4-FFF2-40B4-BE49-F238E27FC236}">
                  <a16:creationId xmlns="" xmlns:a16="http://schemas.microsoft.com/office/drawing/2014/main" id="{AC127A76-63E8-F741-8578-652A11677BB3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6" name="Connecteur droit 495">
              <a:extLst>
                <a:ext uri="{FF2B5EF4-FFF2-40B4-BE49-F238E27FC236}">
                  <a16:creationId xmlns="" xmlns:a16="http://schemas.microsoft.com/office/drawing/2014/main" id="{A46387A2-5E69-F14E-A525-00596D098916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7" name="Connecteur droit 496">
              <a:extLst>
                <a:ext uri="{FF2B5EF4-FFF2-40B4-BE49-F238E27FC236}">
                  <a16:creationId xmlns="" xmlns:a16="http://schemas.microsoft.com/office/drawing/2014/main" id="{450C3587-6CFF-EA4B-AF99-92890A9AA109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8" name="Connecteur droit 497">
              <a:extLst>
                <a:ext uri="{FF2B5EF4-FFF2-40B4-BE49-F238E27FC236}">
                  <a16:creationId xmlns="" xmlns:a16="http://schemas.microsoft.com/office/drawing/2014/main" id="{34C2F5E7-B97F-5B49-B12E-FAD7047BC681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9" name="Connecteur droit 498">
              <a:extLst>
                <a:ext uri="{FF2B5EF4-FFF2-40B4-BE49-F238E27FC236}">
                  <a16:creationId xmlns="" xmlns:a16="http://schemas.microsoft.com/office/drawing/2014/main" id="{F6CF2C20-A4AC-3844-B504-B836A949151E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9" name="Groupe 508">
            <a:extLst>
              <a:ext uri="{FF2B5EF4-FFF2-40B4-BE49-F238E27FC236}">
                <a16:creationId xmlns="" xmlns:a16="http://schemas.microsoft.com/office/drawing/2014/main" id="{FE57289F-8B92-B24B-9E4F-65B44CBB320D}"/>
              </a:ext>
            </a:extLst>
          </p:cNvPr>
          <p:cNvGrpSpPr/>
          <p:nvPr/>
        </p:nvGrpSpPr>
        <p:grpSpPr>
          <a:xfrm>
            <a:off x="9178639" y="4027316"/>
            <a:ext cx="862191" cy="464508"/>
            <a:chOff x="512167" y="3427863"/>
            <a:chExt cx="862303" cy="464568"/>
          </a:xfrm>
        </p:grpSpPr>
        <p:grpSp>
          <p:nvGrpSpPr>
            <p:cNvPr id="510" name="Groupe 509">
              <a:extLst>
                <a:ext uri="{FF2B5EF4-FFF2-40B4-BE49-F238E27FC236}">
                  <a16:creationId xmlns="" xmlns:a16="http://schemas.microsoft.com/office/drawing/2014/main" id="{FD835EB0-592D-434B-9523-2E51A81FB8C9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521" name="Connecteur droit 520">
                <a:extLst>
                  <a:ext uri="{FF2B5EF4-FFF2-40B4-BE49-F238E27FC236}">
                    <a16:creationId xmlns="" xmlns:a16="http://schemas.microsoft.com/office/drawing/2014/main" id="{67AE235B-0065-104C-A92D-DF551A296104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2" name="Connecteur droit 521">
                <a:extLst>
                  <a:ext uri="{FF2B5EF4-FFF2-40B4-BE49-F238E27FC236}">
                    <a16:creationId xmlns="" xmlns:a16="http://schemas.microsoft.com/office/drawing/2014/main" id="{70A42ADE-7253-1B46-99ED-23C5453B2014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3" name="Connecteur droit 522">
                <a:extLst>
                  <a:ext uri="{FF2B5EF4-FFF2-40B4-BE49-F238E27FC236}">
                    <a16:creationId xmlns="" xmlns:a16="http://schemas.microsoft.com/office/drawing/2014/main" id="{54A06FDB-0A8C-CD4C-B1ED-B4A2D01ED058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4" name="Connecteur droit 523">
                <a:extLst>
                  <a:ext uri="{FF2B5EF4-FFF2-40B4-BE49-F238E27FC236}">
                    <a16:creationId xmlns="" xmlns:a16="http://schemas.microsoft.com/office/drawing/2014/main" id="{026E8B7C-EE85-704A-B3A4-64007F42D3D7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5" name="Connecteur droit 524">
                <a:extLst>
                  <a:ext uri="{FF2B5EF4-FFF2-40B4-BE49-F238E27FC236}">
                    <a16:creationId xmlns="" xmlns:a16="http://schemas.microsoft.com/office/drawing/2014/main" id="{12904C35-BCAC-ED45-88CC-F9935069AD61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6" name="Connecteur droit 525">
                <a:extLst>
                  <a:ext uri="{FF2B5EF4-FFF2-40B4-BE49-F238E27FC236}">
                    <a16:creationId xmlns="" xmlns:a16="http://schemas.microsoft.com/office/drawing/2014/main" id="{7E421BDE-B466-8642-B8CD-8103406D0CAB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7" name="Connecteur droit 526">
                <a:extLst>
                  <a:ext uri="{FF2B5EF4-FFF2-40B4-BE49-F238E27FC236}">
                    <a16:creationId xmlns="" xmlns:a16="http://schemas.microsoft.com/office/drawing/2014/main" id="{AC28FDF4-2F1B-5448-BBE1-E526DC874B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8" name="Connecteur droit 527">
                <a:extLst>
                  <a:ext uri="{FF2B5EF4-FFF2-40B4-BE49-F238E27FC236}">
                    <a16:creationId xmlns="" xmlns:a16="http://schemas.microsoft.com/office/drawing/2014/main" id="{7235AF96-DC18-2540-B710-03C86A3FF655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9" name="Connecteur droit 528">
                <a:extLst>
                  <a:ext uri="{FF2B5EF4-FFF2-40B4-BE49-F238E27FC236}">
                    <a16:creationId xmlns="" xmlns:a16="http://schemas.microsoft.com/office/drawing/2014/main" id="{156C9493-6761-F746-922F-EBBB03B1C2B8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1" name="Connecteur droit 510">
              <a:extLst>
                <a:ext uri="{FF2B5EF4-FFF2-40B4-BE49-F238E27FC236}">
                  <a16:creationId xmlns="" xmlns:a16="http://schemas.microsoft.com/office/drawing/2014/main" id="{47209F89-FCC3-5A44-BCF9-91FF7A5C58C4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2" name="Connecteur droit 511">
              <a:extLst>
                <a:ext uri="{FF2B5EF4-FFF2-40B4-BE49-F238E27FC236}">
                  <a16:creationId xmlns="" xmlns:a16="http://schemas.microsoft.com/office/drawing/2014/main" id="{1E122983-7F05-704B-B187-9EA0CAA6ACE3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3" name="Connecteur droit 512">
              <a:extLst>
                <a:ext uri="{FF2B5EF4-FFF2-40B4-BE49-F238E27FC236}">
                  <a16:creationId xmlns="" xmlns:a16="http://schemas.microsoft.com/office/drawing/2014/main" id="{B80F42F6-57E7-4744-BEDD-05E15A3A69EE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4" name="Connecteur droit 513">
              <a:extLst>
                <a:ext uri="{FF2B5EF4-FFF2-40B4-BE49-F238E27FC236}">
                  <a16:creationId xmlns="" xmlns:a16="http://schemas.microsoft.com/office/drawing/2014/main" id="{CB92C8AF-5CAF-2843-91B1-F8FC37436F41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5" name="Connecteur droit 514">
              <a:extLst>
                <a:ext uri="{FF2B5EF4-FFF2-40B4-BE49-F238E27FC236}">
                  <a16:creationId xmlns="" xmlns:a16="http://schemas.microsoft.com/office/drawing/2014/main" id="{D5867ECB-E9DE-6B48-8FDE-CC38A41A6AF4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6" name="Connecteur droit 515">
              <a:extLst>
                <a:ext uri="{FF2B5EF4-FFF2-40B4-BE49-F238E27FC236}">
                  <a16:creationId xmlns="" xmlns:a16="http://schemas.microsoft.com/office/drawing/2014/main" id="{8797BF30-6367-CB4E-9E84-301238BC2ECE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7" name="Connecteur droit 516">
              <a:extLst>
                <a:ext uri="{FF2B5EF4-FFF2-40B4-BE49-F238E27FC236}">
                  <a16:creationId xmlns="" xmlns:a16="http://schemas.microsoft.com/office/drawing/2014/main" id="{81787AF6-7D29-8149-A1BC-8EF588EEF810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8" name="Connecteur droit 517">
              <a:extLst>
                <a:ext uri="{FF2B5EF4-FFF2-40B4-BE49-F238E27FC236}">
                  <a16:creationId xmlns="" xmlns:a16="http://schemas.microsoft.com/office/drawing/2014/main" id="{E29E721F-0F71-F04A-9799-21D7696262AE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9" name="Connecteur droit 518">
              <a:extLst>
                <a:ext uri="{FF2B5EF4-FFF2-40B4-BE49-F238E27FC236}">
                  <a16:creationId xmlns="" xmlns:a16="http://schemas.microsoft.com/office/drawing/2014/main" id="{957E8946-841D-0741-8A9E-771F6A9D8C5E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0" name="Connecteur droit 519">
              <a:extLst>
                <a:ext uri="{FF2B5EF4-FFF2-40B4-BE49-F238E27FC236}">
                  <a16:creationId xmlns="" xmlns:a16="http://schemas.microsoft.com/office/drawing/2014/main" id="{24F892B1-A336-3448-A371-14D1F34C3C12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0" name="Groupe 529">
            <a:extLst>
              <a:ext uri="{FF2B5EF4-FFF2-40B4-BE49-F238E27FC236}">
                <a16:creationId xmlns="" xmlns:a16="http://schemas.microsoft.com/office/drawing/2014/main" id="{E0986FE8-CE3E-CA41-8836-A1728AC794B2}"/>
              </a:ext>
            </a:extLst>
          </p:cNvPr>
          <p:cNvGrpSpPr/>
          <p:nvPr/>
        </p:nvGrpSpPr>
        <p:grpSpPr>
          <a:xfrm>
            <a:off x="10140529" y="4030668"/>
            <a:ext cx="862191" cy="464508"/>
            <a:chOff x="512167" y="3427863"/>
            <a:chExt cx="862303" cy="464568"/>
          </a:xfrm>
        </p:grpSpPr>
        <p:grpSp>
          <p:nvGrpSpPr>
            <p:cNvPr id="531" name="Groupe 530">
              <a:extLst>
                <a:ext uri="{FF2B5EF4-FFF2-40B4-BE49-F238E27FC236}">
                  <a16:creationId xmlns="" xmlns:a16="http://schemas.microsoft.com/office/drawing/2014/main" id="{8185CEFE-32FF-1640-B0F8-97A541F6AF61}"/>
                </a:ext>
              </a:extLst>
            </p:cNvPr>
            <p:cNvGrpSpPr/>
            <p:nvPr/>
          </p:nvGrpSpPr>
          <p:grpSpPr>
            <a:xfrm>
              <a:off x="560569" y="3427863"/>
              <a:ext cx="769698" cy="462153"/>
              <a:chOff x="530943" y="4063659"/>
              <a:chExt cx="769698" cy="487643"/>
            </a:xfrm>
          </p:grpSpPr>
          <p:cxnSp>
            <p:nvCxnSpPr>
              <p:cNvPr id="542" name="Connecteur droit 541">
                <a:extLst>
                  <a:ext uri="{FF2B5EF4-FFF2-40B4-BE49-F238E27FC236}">
                    <a16:creationId xmlns="" xmlns:a16="http://schemas.microsoft.com/office/drawing/2014/main" id="{2E6A748C-85A8-5B45-AA13-8606B1E4C13B}"/>
                  </a:ext>
                </a:extLst>
              </p:cNvPr>
              <p:cNvCxnSpPr/>
              <p:nvPr/>
            </p:nvCxnSpPr>
            <p:spPr>
              <a:xfrm>
                <a:off x="624178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3" name="Connecteur droit 542">
                <a:extLst>
                  <a:ext uri="{FF2B5EF4-FFF2-40B4-BE49-F238E27FC236}">
                    <a16:creationId xmlns="" xmlns:a16="http://schemas.microsoft.com/office/drawing/2014/main" id="{3A3B1E16-41E8-6547-A6CC-4122F9162B69}"/>
                  </a:ext>
                </a:extLst>
              </p:cNvPr>
              <p:cNvCxnSpPr/>
              <p:nvPr/>
            </p:nvCxnSpPr>
            <p:spPr>
              <a:xfrm>
                <a:off x="725162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4" name="Connecteur droit 543">
                <a:extLst>
                  <a:ext uri="{FF2B5EF4-FFF2-40B4-BE49-F238E27FC236}">
                    <a16:creationId xmlns="" xmlns:a16="http://schemas.microsoft.com/office/drawing/2014/main" id="{42EBF556-B49B-AD45-93DD-9A9593330B8E}"/>
                  </a:ext>
                </a:extLst>
              </p:cNvPr>
              <p:cNvCxnSpPr/>
              <p:nvPr/>
            </p:nvCxnSpPr>
            <p:spPr>
              <a:xfrm>
                <a:off x="816334" y="416489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Connecteur droit 544">
                <a:extLst>
                  <a:ext uri="{FF2B5EF4-FFF2-40B4-BE49-F238E27FC236}">
                    <a16:creationId xmlns="" xmlns:a16="http://schemas.microsoft.com/office/drawing/2014/main" id="{E892563D-1FA2-4C40-B252-5E55EE1D8BC7}"/>
                  </a:ext>
                </a:extLst>
              </p:cNvPr>
              <p:cNvCxnSpPr/>
              <p:nvPr/>
            </p:nvCxnSpPr>
            <p:spPr>
              <a:xfrm>
                <a:off x="100848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Connecteur droit 545">
                <a:extLst>
                  <a:ext uri="{FF2B5EF4-FFF2-40B4-BE49-F238E27FC236}">
                    <a16:creationId xmlns="" xmlns:a16="http://schemas.microsoft.com/office/drawing/2014/main" id="{125AD4FD-FFB8-4841-9DE3-CE7E6A3B2E99}"/>
                  </a:ext>
                </a:extLst>
              </p:cNvPr>
              <p:cNvCxnSpPr/>
              <p:nvPr/>
            </p:nvCxnSpPr>
            <p:spPr>
              <a:xfrm>
                <a:off x="1101252" y="4162709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Connecteur droit 546">
                <a:extLst>
                  <a:ext uri="{FF2B5EF4-FFF2-40B4-BE49-F238E27FC236}">
                    <a16:creationId xmlns="" xmlns:a16="http://schemas.microsoft.com/office/drawing/2014/main" id="{8CED2A9D-00F4-0B44-AE77-68C4C3B3C928}"/>
                  </a:ext>
                </a:extLst>
              </p:cNvPr>
              <p:cNvCxnSpPr/>
              <p:nvPr/>
            </p:nvCxnSpPr>
            <p:spPr>
              <a:xfrm>
                <a:off x="1202236" y="4162707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Connecteur droit 547">
                <a:extLst>
                  <a:ext uri="{FF2B5EF4-FFF2-40B4-BE49-F238E27FC236}">
                    <a16:creationId xmlns="" xmlns:a16="http://schemas.microsoft.com/office/drawing/2014/main" id="{D3C36B11-3D84-3A44-800A-A3C751578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721" y="4063659"/>
                <a:ext cx="0" cy="48764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Connecteur droit 548">
                <a:extLst>
                  <a:ext uri="{FF2B5EF4-FFF2-40B4-BE49-F238E27FC236}">
                    <a16:creationId xmlns="" xmlns:a16="http://schemas.microsoft.com/office/drawing/2014/main" id="{D6E9A733-397E-A644-B6A2-C6A5A1DDBCF7}"/>
                  </a:ext>
                </a:extLst>
              </p:cNvPr>
              <p:cNvCxnSpPr/>
              <p:nvPr/>
            </p:nvCxnSpPr>
            <p:spPr>
              <a:xfrm>
                <a:off x="530943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Connecteur droit 549">
                <a:extLst>
                  <a:ext uri="{FF2B5EF4-FFF2-40B4-BE49-F238E27FC236}">
                    <a16:creationId xmlns="" xmlns:a16="http://schemas.microsoft.com/office/drawing/2014/main" id="{B7AC1969-D7A4-3547-9AC5-D3DDCD4A9702}"/>
                  </a:ext>
                </a:extLst>
              </p:cNvPr>
              <p:cNvCxnSpPr/>
              <p:nvPr/>
            </p:nvCxnSpPr>
            <p:spPr>
              <a:xfrm>
                <a:off x="1300641" y="4162642"/>
                <a:ext cx="0" cy="3864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32" name="Connecteur droit 531">
              <a:extLst>
                <a:ext uri="{FF2B5EF4-FFF2-40B4-BE49-F238E27FC236}">
                  <a16:creationId xmlns="" xmlns:a16="http://schemas.microsoft.com/office/drawing/2014/main" id="{65E3D086-1B09-7B48-BCD1-74A6207A5573}"/>
                </a:ext>
              </a:extLst>
            </p:cNvPr>
            <p:cNvCxnSpPr/>
            <p:nvPr/>
          </p:nvCxnSpPr>
          <p:spPr>
            <a:xfrm>
              <a:off x="606455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3" name="Connecteur droit 532">
              <a:extLst>
                <a:ext uri="{FF2B5EF4-FFF2-40B4-BE49-F238E27FC236}">
                  <a16:creationId xmlns="" xmlns:a16="http://schemas.microsoft.com/office/drawing/2014/main" id="{E0668DA9-FFC0-AB4F-BAA2-0D2B0E8E6353}"/>
                </a:ext>
              </a:extLst>
            </p:cNvPr>
            <p:cNvCxnSpPr/>
            <p:nvPr/>
          </p:nvCxnSpPr>
          <p:spPr>
            <a:xfrm>
              <a:off x="708813" y="3614016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4" name="Connecteur droit 533">
              <a:extLst>
                <a:ext uri="{FF2B5EF4-FFF2-40B4-BE49-F238E27FC236}">
                  <a16:creationId xmlns="" xmlns:a16="http://schemas.microsoft.com/office/drawing/2014/main" id="{5A94516D-A8F5-4045-9457-E45122712A5B}"/>
                </a:ext>
              </a:extLst>
            </p:cNvPr>
            <p:cNvCxnSpPr/>
            <p:nvPr/>
          </p:nvCxnSpPr>
          <p:spPr>
            <a:xfrm>
              <a:off x="51216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5" name="Connecteur droit 534">
              <a:extLst>
                <a:ext uri="{FF2B5EF4-FFF2-40B4-BE49-F238E27FC236}">
                  <a16:creationId xmlns="" xmlns:a16="http://schemas.microsoft.com/office/drawing/2014/main" id="{E62D5201-C269-5143-A787-C3B9669BB639}"/>
                </a:ext>
              </a:extLst>
            </p:cNvPr>
            <p:cNvCxnSpPr/>
            <p:nvPr/>
          </p:nvCxnSpPr>
          <p:spPr>
            <a:xfrm>
              <a:off x="804348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6" name="Connecteur droit 535">
              <a:extLst>
                <a:ext uri="{FF2B5EF4-FFF2-40B4-BE49-F238E27FC236}">
                  <a16:creationId xmlns="" xmlns:a16="http://schemas.microsoft.com/office/drawing/2014/main" id="{08505758-F833-1F43-9806-1A1C95694BA8}"/>
                </a:ext>
              </a:extLst>
            </p:cNvPr>
            <p:cNvCxnSpPr/>
            <p:nvPr/>
          </p:nvCxnSpPr>
          <p:spPr>
            <a:xfrm>
              <a:off x="895333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7" name="Connecteur droit 536">
              <a:extLst>
                <a:ext uri="{FF2B5EF4-FFF2-40B4-BE49-F238E27FC236}">
                  <a16:creationId xmlns="" xmlns:a16="http://schemas.microsoft.com/office/drawing/2014/main" id="{CA61815D-8FBD-144C-AEFD-AFEC77E16376}"/>
                </a:ext>
              </a:extLst>
            </p:cNvPr>
            <p:cNvCxnSpPr/>
            <p:nvPr/>
          </p:nvCxnSpPr>
          <p:spPr>
            <a:xfrm>
              <a:off x="995417" y="3614927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8" name="Connecteur droit 537">
              <a:extLst>
                <a:ext uri="{FF2B5EF4-FFF2-40B4-BE49-F238E27FC236}">
                  <a16:creationId xmlns="" xmlns:a16="http://schemas.microsoft.com/office/drawing/2014/main" id="{C2D7E83C-BC2F-B246-8307-B764CA3FC773}"/>
                </a:ext>
              </a:extLst>
            </p:cNvPr>
            <p:cNvCxnSpPr/>
            <p:nvPr/>
          </p:nvCxnSpPr>
          <p:spPr>
            <a:xfrm>
              <a:off x="1082465" y="3613449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9" name="Connecteur droit 538">
              <a:extLst>
                <a:ext uri="{FF2B5EF4-FFF2-40B4-BE49-F238E27FC236}">
                  <a16:creationId xmlns="" xmlns:a16="http://schemas.microsoft.com/office/drawing/2014/main" id="{422C8ABB-0272-CA4B-889B-8EE8DC89E71E}"/>
                </a:ext>
              </a:extLst>
            </p:cNvPr>
            <p:cNvCxnSpPr/>
            <p:nvPr/>
          </p:nvCxnSpPr>
          <p:spPr>
            <a:xfrm>
              <a:off x="1177387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0" name="Connecteur droit 539">
              <a:extLst>
                <a:ext uri="{FF2B5EF4-FFF2-40B4-BE49-F238E27FC236}">
                  <a16:creationId xmlns="" xmlns:a16="http://schemas.microsoft.com/office/drawing/2014/main" id="{4CD683A2-2231-7143-B8CC-D5026E6AAAE7}"/>
                </a:ext>
              </a:extLst>
            </p:cNvPr>
            <p:cNvCxnSpPr/>
            <p:nvPr/>
          </p:nvCxnSpPr>
          <p:spPr>
            <a:xfrm>
              <a:off x="128023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1" name="Connecteur droit 540">
              <a:extLst>
                <a:ext uri="{FF2B5EF4-FFF2-40B4-BE49-F238E27FC236}">
                  <a16:creationId xmlns="" xmlns:a16="http://schemas.microsoft.com/office/drawing/2014/main" id="{F4A32027-9F67-E246-8429-DAF1BC4A95BA}"/>
                </a:ext>
              </a:extLst>
            </p:cNvPr>
            <p:cNvCxnSpPr/>
            <p:nvPr/>
          </p:nvCxnSpPr>
          <p:spPr>
            <a:xfrm>
              <a:off x="1374470" y="36103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1" name="Groupe 550">
            <a:extLst>
              <a:ext uri="{FF2B5EF4-FFF2-40B4-BE49-F238E27FC236}">
                <a16:creationId xmlns="" xmlns:a16="http://schemas.microsoft.com/office/drawing/2014/main" id="{3B666DF0-22FF-0948-A46B-16359B5540F9}"/>
              </a:ext>
            </a:extLst>
          </p:cNvPr>
          <p:cNvGrpSpPr/>
          <p:nvPr/>
        </p:nvGrpSpPr>
        <p:grpSpPr>
          <a:xfrm>
            <a:off x="11126549" y="4042899"/>
            <a:ext cx="372537" cy="462093"/>
            <a:chOff x="11136925" y="4081992"/>
            <a:chExt cx="372586" cy="462153"/>
          </a:xfrm>
        </p:grpSpPr>
        <p:cxnSp>
          <p:nvCxnSpPr>
            <p:cNvPr id="552" name="Connecteur droit 551">
              <a:extLst>
                <a:ext uri="{FF2B5EF4-FFF2-40B4-BE49-F238E27FC236}">
                  <a16:creationId xmlns="" xmlns:a16="http://schemas.microsoft.com/office/drawing/2014/main" id="{65D569A6-0F57-9C4F-BF47-86046DA481BB}"/>
                </a:ext>
              </a:extLst>
            </p:cNvPr>
            <p:cNvCxnSpPr/>
            <p:nvPr/>
          </p:nvCxnSpPr>
          <p:spPr>
            <a:xfrm>
              <a:off x="11230160" y="4151417"/>
              <a:ext cx="0" cy="3662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3" name="Connecteur droit 552">
              <a:extLst>
                <a:ext uri="{FF2B5EF4-FFF2-40B4-BE49-F238E27FC236}">
                  <a16:creationId xmlns="" xmlns:a16="http://schemas.microsoft.com/office/drawing/2014/main" id="{8D25BE0A-50BB-FB48-9A1D-5E713C932BA4}"/>
                </a:ext>
              </a:extLst>
            </p:cNvPr>
            <p:cNvCxnSpPr/>
            <p:nvPr/>
          </p:nvCxnSpPr>
          <p:spPr>
            <a:xfrm>
              <a:off x="11331144" y="4153549"/>
              <a:ext cx="0" cy="3662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4" name="Connecteur droit 553">
              <a:extLst>
                <a:ext uri="{FF2B5EF4-FFF2-40B4-BE49-F238E27FC236}">
                  <a16:creationId xmlns="" xmlns:a16="http://schemas.microsoft.com/office/drawing/2014/main" id="{409A8A05-3F3D-8548-AF92-4E6E8D8E0DF2}"/>
                </a:ext>
              </a:extLst>
            </p:cNvPr>
            <p:cNvCxnSpPr/>
            <p:nvPr/>
          </p:nvCxnSpPr>
          <p:spPr>
            <a:xfrm>
              <a:off x="11422316" y="4153549"/>
              <a:ext cx="0" cy="3662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5" name="Connecteur droit 554">
              <a:extLst>
                <a:ext uri="{FF2B5EF4-FFF2-40B4-BE49-F238E27FC236}">
                  <a16:creationId xmlns="" xmlns:a16="http://schemas.microsoft.com/office/drawing/2014/main" id="{31CEEBA7-7BA9-7243-9A67-4A3B7AB4843A}"/>
                </a:ext>
              </a:extLst>
            </p:cNvPr>
            <p:cNvCxnSpPr>
              <a:cxnSpLocks/>
            </p:cNvCxnSpPr>
            <p:nvPr/>
          </p:nvCxnSpPr>
          <p:spPr>
            <a:xfrm>
              <a:off x="11509511" y="4081992"/>
              <a:ext cx="0" cy="4621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6" name="Connecteur droit 555">
              <a:extLst>
                <a:ext uri="{FF2B5EF4-FFF2-40B4-BE49-F238E27FC236}">
                  <a16:creationId xmlns="" xmlns:a16="http://schemas.microsoft.com/office/drawing/2014/main" id="{EC92685B-07C8-3745-8A70-DE420CDDE2DA}"/>
                </a:ext>
              </a:extLst>
            </p:cNvPr>
            <p:cNvCxnSpPr/>
            <p:nvPr/>
          </p:nvCxnSpPr>
          <p:spPr>
            <a:xfrm>
              <a:off x="11136925" y="4151417"/>
              <a:ext cx="0" cy="3662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7" name="Groupe 556">
            <a:extLst>
              <a:ext uri="{FF2B5EF4-FFF2-40B4-BE49-F238E27FC236}">
                <a16:creationId xmlns="" xmlns:a16="http://schemas.microsoft.com/office/drawing/2014/main" id="{874B9B3C-50F5-954D-86AB-EFC66E67E64C}"/>
              </a:ext>
            </a:extLst>
          </p:cNvPr>
          <p:cNvGrpSpPr/>
          <p:nvPr/>
        </p:nvGrpSpPr>
        <p:grpSpPr>
          <a:xfrm>
            <a:off x="11078153" y="4201010"/>
            <a:ext cx="370926" cy="304919"/>
            <a:chOff x="11088523" y="4240123"/>
            <a:chExt cx="370974" cy="304959"/>
          </a:xfrm>
        </p:grpSpPr>
        <p:cxnSp>
          <p:nvCxnSpPr>
            <p:cNvPr id="558" name="Connecteur droit 557">
              <a:extLst>
                <a:ext uri="{FF2B5EF4-FFF2-40B4-BE49-F238E27FC236}">
                  <a16:creationId xmlns="" xmlns:a16="http://schemas.microsoft.com/office/drawing/2014/main" id="{1D1ED844-9A1E-2241-BAAE-D96E03EC95AE}"/>
                </a:ext>
              </a:extLst>
            </p:cNvPr>
            <p:cNvCxnSpPr/>
            <p:nvPr/>
          </p:nvCxnSpPr>
          <p:spPr>
            <a:xfrm>
              <a:off x="11182811" y="4243761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9" name="Connecteur droit 558">
              <a:extLst>
                <a:ext uri="{FF2B5EF4-FFF2-40B4-BE49-F238E27FC236}">
                  <a16:creationId xmlns="" xmlns:a16="http://schemas.microsoft.com/office/drawing/2014/main" id="{5A53C08C-3A80-EC46-B301-AE26ACFA8D4E}"/>
                </a:ext>
              </a:extLst>
            </p:cNvPr>
            <p:cNvCxnSpPr/>
            <p:nvPr/>
          </p:nvCxnSpPr>
          <p:spPr>
            <a:xfrm>
              <a:off x="11285169" y="4243761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0" name="Connecteur droit 559">
              <a:extLst>
                <a:ext uri="{FF2B5EF4-FFF2-40B4-BE49-F238E27FC236}">
                  <a16:creationId xmlns="" xmlns:a16="http://schemas.microsoft.com/office/drawing/2014/main" id="{8CE6E566-6A4E-A645-964F-B35228DB3730}"/>
                </a:ext>
              </a:extLst>
            </p:cNvPr>
            <p:cNvCxnSpPr/>
            <p:nvPr/>
          </p:nvCxnSpPr>
          <p:spPr>
            <a:xfrm>
              <a:off x="11088523" y="4240123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1" name="Connecteur droit 560">
              <a:extLst>
                <a:ext uri="{FF2B5EF4-FFF2-40B4-BE49-F238E27FC236}">
                  <a16:creationId xmlns="" xmlns:a16="http://schemas.microsoft.com/office/drawing/2014/main" id="{9C92199F-2F77-D24B-BD3F-8B73697D1BD2}"/>
                </a:ext>
              </a:extLst>
            </p:cNvPr>
            <p:cNvCxnSpPr/>
            <p:nvPr/>
          </p:nvCxnSpPr>
          <p:spPr>
            <a:xfrm>
              <a:off x="11380704" y="4240123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2" name="Connecteur droit 561">
              <a:extLst>
                <a:ext uri="{FF2B5EF4-FFF2-40B4-BE49-F238E27FC236}">
                  <a16:creationId xmlns="" xmlns:a16="http://schemas.microsoft.com/office/drawing/2014/main" id="{5CEEB371-9A1C-1E4D-97C8-C0E83B6704C0}"/>
                </a:ext>
              </a:extLst>
            </p:cNvPr>
            <p:cNvCxnSpPr/>
            <p:nvPr/>
          </p:nvCxnSpPr>
          <p:spPr>
            <a:xfrm>
              <a:off x="11459497" y="4267578"/>
              <a:ext cx="0" cy="277504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51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186" grpId="0" animBg="1"/>
      <p:bldP spid="187" grpId="0" animBg="1"/>
      <p:bldP spid="189" grpId="0" animBg="1"/>
      <p:bldP spid="257" grpId="0" animBg="1"/>
      <p:bldP spid="2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559" y="1759076"/>
            <a:ext cx="9142810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663641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092" y="365525"/>
            <a:ext cx="10514231" cy="99803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Correction de la situation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0542E17-3418-AC42-A8A4-013C0AC5A2E4}"/>
              </a:ext>
            </a:extLst>
          </p:cNvPr>
          <p:cNvSpPr txBox="1"/>
          <p:nvPr/>
        </p:nvSpPr>
        <p:spPr>
          <a:xfrm>
            <a:off x="838091" y="1561757"/>
            <a:ext cx="10020754" cy="10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voiture consomme 5 L d’essence tous les 80 km.</a:t>
            </a:r>
          </a:p>
          <a:p>
            <a:r>
              <a:rPr lang="fr-FR" sz="3200" dirty="0"/>
              <a:t>Pour faire un voyage de 640 km, 35 L seront-ils suffisants ?</a:t>
            </a:r>
            <a:endParaRPr lang="fr-FR" sz="3200" dirty="0"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C87EE3F-1226-FD4A-B6CA-3A259AE31FB6}"/>
              </a:ext>
            </a:extLst>
          </p:cNvPr>
          <p:cNvSpPr/>
          <p:nvPr/>
        </p:nvSpPr>
        <p:spPr>
          <a:xfrm>
            <a:off x="838091" y="3405710"/>
            <a:ext cx="2335001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8 x 80 = 640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FBB3CDC-8593-CA44-893A-684F70CA07B3}"/>
              </a:ext>
            </a:extLst>
          </p:cNvPr>
          <p:cNvSpPr txBox="1"/>
          <p:nvPr/>
        </p:nvSpPr>
        <p:spPr>
          <a:xfrm>
            <a:off x="3600534" y="3485300"/>
            <a:ext cx="7886242" cy="10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Non, les 35 litres ne seront pas suffisants car il aurait fallu avoir 40 L.</a:t>
            </a:r>
          </a:p>
        </p:txBody>
      </p:sp>
      <p:pic>
        <p:nvPicPr>
          <p:cNvPr id="9" name="Picture 2" descr="Vectoriel Voiture Design - Photo gratuite sur Pixabay">
            <a:extLst>
              <a:ext uri="{FF2B5EF4-FFF2-40B4-BE49-F238E27FC236}">
                <a16:creationId xmlns="" xmlns:a16="http://schemas.microsoft.com/office/drawing/2014/main" id="{07129D29-8E20-C943-8A01-8963BEE2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76844" y="162020"/>
            <a:ext cx="2375691" cy="16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168BEEE-23BE-9048-B733-34B5F8DC4EAF}"/>
              </a:ext>
            </a:extLst>
          </p:cNvPr>
          <p:cNvSpPr/>
          <p:nvPr/>
        </p:nvSpPr>
        <p:spPr>
          <a:xfrm>
            <a:off x="838091" y="4062722"/>
            <a:ext cx="1837526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8 x 5 = 40</a:t>
            </a:r>
          </a:p>
        </p:txBody>
      </p:sp>
    </p:spTree>
    <p:extLst>
      <p:ext uri="{BB962C8B-B14F-4D97-AF65-F5344CB8AC3E}">
        <p14:creationId xmlns:p14="http://schemas.microsoft.com/office/powerpoint/2010/main" val="34425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="" xmlns:a16="http://schemas.microsoft.com/office/drawing/2014/main" id="{72B08886-9C11-5844-A401-EAAC346CDE93}"/>
              </a:ext>
            </a:extLst>
          </p:cNvPr>
          <p:cNvGrpSpPr/>
          <p:nvPr/>
        </p:nvGrpSpPr>
        <p:grpSpPr>
          <a:xfrm>
            <a:off x="824892" y="665963"/>
            <a:ext cx="6334127" cy="5812783"/>
            <a:chOff x="228600" y="241018"/>
            <a:chExt cx="6891797" cy="6331838"/>
          </a:xfrm>
        </p:grpSpPr>
        <p:grpSp>
          <p:nvGrpSpPr>
            <p:cNvPr id="15" name="Groupe 14">
              <a:extLst>
                <a:ext uri="{FF2B5EF4-FFF2-40B4-BE49-F238E27FC236}">
                  <a16:creationId xmlns="" xmlns:a16="http://schemas.microsoft.com/office/drawing/2014/main" id="{48864E8B-A9C5-1B41-98A0-AB3E76B56837}"/>
                </a:ext>
              </a:extLst>
            </p:cNvPr>
            <p:cNvGrpSpPr/>
            <p:nvPr/>
          </p:nvGrpSpPr>
          <p:grpSpPr>
            <a:xfrm>
              <a:off x="228600" y="241018"/>
              <a:ext cx="6891797" cy="6331838"/>
              <a:chOff x="228600" y="241018"/>
              <a:chExt cx="6891797" cy="6331838"/>
            </a:xfrm>
          </p:grpSpPr>
          <p:pic>
            <p:nvPicPr>
              <p:cNvPr id="13" name="Image 12">
                <a:extLst>
                  <a:ext uri="{FF2B5EF4-FFF2-40B4-BE49-F238E27FC236}">
                    <a16:creationId xmlns="" xmlns:a16="http://schemas.microsoft.com/office/drawing/2014/main" id="{4AE1F3EC-FC89-1147-8A7E-05BF01059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600" y="241018"/>
                <a:ext cx="6891797" cy="6331838"/>
              </a:xfrm>
              <a:prstGeom prst="rect">
                <a:avLst/>
              </a:prstGeom>
            </p:spPr>
          </p:pic>
          <p:sp>
            <p:nvSpPr>
              <p:cNvPr id="14" name="Rectangle : coins arrondis 13">
                <a:extLst>
                  <a:ext uri="{FF2B5EF4-FFF2-40B4-BE49-F238E27FC236}">
                    <a16:creationId xmlns="" xmlns:a16="http://schemas.microsoft.com/office/drawing/2014/main" id="{73093484-1E0D-214E-8D00-07D1BAB55533}"/>
                  </a:ext>
                </a:extLst>
              </p:cNvPr>
              <p:cNvSpPr/>
              <p:nvPr/>
            </p:nvSpPr>
            <p:spPr>
              <a:xfrm>
                <a:off x="2897258" y="502920"/>
                <a:ext cx="1526152" cy="548640"/>
              </a:xfrm>
              <a:prstGeom prst="roundRect">
                <a:avLst/>
              </a:prstGeom>
              <a:solidFill>
                <a:srgbClr val="4F290F"/>
              </a:solidFill>
              <a:ln>
                <a:solidFill>
                  <a:srgbClr val="4F29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Rectangle : coins arrondis 15">
              <a:extLst>
                <a:ext uri="{FF2B5EF4-FFF2-40B4-BE49-F238E27FC236}">
                  <a16:creationId xmlns="" xmlns:a16="http://schemas.microsoft.com/office/drawing/2014/main" id="{DF97D42B-8016-FD41-A30B-5E17278CB793}"/>
                </a:ext>
              </a:extLst>
            </p:cNvPr>
            <p:cNvSpPr/>
            <p:nvPr/>
          </p:nvSpPr>
          <p:spPr>
            <a:xfrm>
              <a:off x="637348" y="5338531"/>
              <a:ext cx="6121797" cy="548640"/>
            </a:xfrm>
            <a:prstGeom prst="roundRect">
              <a:avLst/>
            </a:prstGeom>
            <a:solidFill>
              <a:srgbClr val="603411"/>
            </a:solidFill>
            <a:ln>
              <a:solidFill>
                <a:srgbClr val="6034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="" xmlns:a16="http://schemas.microsoft.com/office/drawing/2014/main" id="{FCD16B4B-1F47-3A4F-AE8A-9FC6F7B43DBC}"/>
                </a:ext>
              </a:extLst>
            </p:cNvPr>
            <p:cNvSpPr/>
            <p:nvPr/>
          </p:nvSpPr>
          <p:spPr>
            <a:xfrm>
              <a:off x="789748" y="2377309"/>
              <a:ext cx="2107510" cy="548640"/>
            </a:xfrm>
            <a:prstGeom prst="roundRect">
              <a:avLst/>
            </a:prstGeom>
            <a:solidFill>
              <a:srgbClr val="FDE7CB"/>
            </a:solidFill>
            <a:ln>
              <a:solidFill>
                <a:srgbClr val="FDE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25E5AB4-975D-A148-ACD6-EF1C5CCE9EDB}"/>
              </a:ext>
            </a:extLst>
          </p:cNvPr>
          <p:cNvSpPr/>
          <p:nvPr/>
        </p:nvSpPr>
        <p:spPr>
          <a:xfrm>
            <a:off x="2082698" y="305633"/>
            <a:ext cx="33986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Bodoni 72 Book" pitchFamily="2" charset="0"/>
              </a:rPr>
              <a:t>LA BOULANGERIE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AFB65944-EEEA-AF44-9BDD-5991A9ECB47E}"/>
              </a:ext>
            </a:extLst>
          </p:cNvPr>
          <p:cNvSpPr txBox="1"/>
          <p:nvPr/>
        </p:nvSpPr>
        <p:spPr>
          <a:xfrm>
            <a:off x="7859124" y="793646"/>
            <a:ext cx="3853270" cy="209260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600" dirty="0">
                <a:latin typeface="+mj-lt"/>
              </a:rPr>
              <a:t>Prix du jour</a:t>
            </a:r>
          </a:p>
          <a:p>
            <a:r>
              <a:rPr lang="fr-FR" sz="3600" dirty="0"/>
              <a:t>2 beignets à 1,60 €</a:t>
            </a:r>
          </a:p>
          <a:p>
            <a:endParaRPr lang="fr-FR" sz="800" dirty="0"/>
          </a:p>
          <a:p>
            <a:endParaRPr lang="fr-FR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96D3193-4BAE-2547-8822-C094960F8B70}"/>
              </a:ext>
            </a:extLst>
          </p:cNvPr>
          <p:cNvSpPr/>
          <p:nvPr/>
        </p:nvSpPr>
        <p:spPr>
          <a:xfrm>
            <a:off x="7959217" y="2304547"/>
            <a:ext cx="3653084" cy="52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Nanami 3D Medium" pitchFamily="2" charset="0"/>
              </a:rPr>
              <a:t>Aucune promotion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505A0ED8-2E01-A642-9133-9E2542EC0E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757" y="790653"/>
            <a:ext cx="761107" cy="58546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24E544D-C097-5745-AA16-57961D8961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565" y="2586229"/>
            <a:ext cx="761107" cy="58546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614D8251-7CF3-9344-9CD1-FBF3B7F974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165" y="2608233"/>
            <a:ext cx="761107" cy="5854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610307B1-8507-9146-95C0-ECB6FB924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740" y="2608232"/>
            <a:ext cx="761107" cy="58546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205C9F17-C4F9-3B46-A2D6-1684D65BF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315" y="2599024"/>
            <a:ext cx="761107" cy="5854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1E8A9DA-2D0E-D742-B18B-643CE12ED4B7}"/>
              </a:ext>
            </a:extLst>
          </p:cNvPr>
          <p:cNvSpPr/>
          <p:nvPr/>
        </p:nvSpPr>
        <p:spPr>
          <a:xfrm>
            <a:off x="7661676" y="3050595"/>
            <a:ext cx="4082799" cy="107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Combien vais-je payer si j’achète 5 beignets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9E5B1E9A-CAEA-724E-B4D3-642ED0A4E780}"/>
              </a:ext>
            </a:extLst>
          </p:cNvPr>
          <p:cNvSpPr txBox="1"/>
          <p:nvPr/>
        </p:nvSpPr>
        <p:spPr>
          <a:xfrm>
            <a:off x="7666519" y="4111051"/>
            <a:ext cx="4073108" cy="209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000" dirty="0">
                <a:solidFill>
                  <a:srgbClr val="0070C0"/>
                </a:solidFill>
                <a:ea typeface="Cambria Math" panose="02040503050406030204" pitchFamily="18" charset="0"/>
              </a:rPr>
              <a:t>1 beignet   1,60 : 2 = 0,80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solidFill>
                  <a:srgbClr val="0070C0"/>
                </a:solidFill>
              </a:rPr>
              <a:t>0,80 x 5 = 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solidFill>
                  <a:srgbClr val="0070C0"/>
                </a:solidFill>
              </a:rPr>
              <a:t>5 beignets coûtent 4 €.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36D7C260-77FF-504F-9E48-EE5DA6262272}"/>
              </a:ext>
            </a:extLst>
          </p:cNvPr>
          <p:cNvSpPr txBox="1"/>
          <p:nvPr/>
        </p:nvSpPr>
        <p:spPr>
          <a:xfrm>
            <a:off x="9280920" y="4803412"/>
            <a:ext cx="1302151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000" dirty="0">
                <a:solidFill>
                  <a:srgbClr val="0070C0"/>
                </a:solidFill>
              </a:rPr>
              <a:t>8 : 2 =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396E1ABB-1E2A-7B40-8B2B-7AACC004FAB2}"/>
              </a:ext>
            </a:extLst>
          </p:cNvPr>
          <p:cNvSpPr txBox="1"/>
          <p:nvPr/>
        </p:nvSpPr>
        <p:spPr>
          <a:xfrm>
            <a:off x="10339632" y="4792957"/>
            <a:ext cx="403748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000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04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25E5AB4-975D-A148-ACD6-EF1C5CCE9EDB}"/>
              </a:ext>
            </a:extLst>
          </p:cNvPr>
          <p:cNvSpPr/>
          <p:nvPr/>
        </p:nvSpPr>
        <p:spPr>
          <a:xfrm>
            <a:off x="1171044" y="1022200"/>
            <a:ext cx="3028452" cy="52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Bodoni 72 Book" pitchFamily="2" charset="0"/>
              </a:rPr>
              <a:t>LA BOULANGERIE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87AFF2E0-FED2-874D-B522-69E14F1D624B}"/>
              </a:ext>
            </a:extLst>
          </p:cNvPr>
          <p:cNvGrpSpPr/>
          <p:nvPr/>
        </p:nvGrpSpPr>
        <p:grpSpPr>
          <a:xfrm>
            <a:off x="6522840" y="375123"/>
            <a:ext cx="3853270" cy="1737458"/>
            <a:chOff x="672299" y="4637436"/>
            <a:chExt cx="3853772" cy="1737684"/>
          </a:xfrm>
        </p:grpSpPr>
        <p:sp>
          <p:nvSpPr>
            <p:cNvPr id="33" name="ZoneTexte 32">
              <a:extLst>
                <a:ext uri="{FF2B5EF4-FFF2-40B4-BE49-F238E27FC236}">
                  <a16:creationId xmlns="" xmlns:a16="http://schemas.microsoft.com/office/drawing/2014/main" id="{AFB65944-EEEA-AF44-9BDD-5991A9ECB47E}"/>
                </a:ext>
              </a:extLst>
            </p:cNvPr>
            <p:cNvSpPr txBox="1"/>
            <p:nvPr/>
          </p:nvSpPr>
          <p:spPr>
            <a:xfrm>
              <a:off x="672299" y="4637436"/>
              <a:ext cx="3853772" cy="1723549"/>
            </a:xfrm>
            <a:prstGeom prst="rect">
              <a:avLst/>
            </a:prstGeom>
            <a:solidFill>
              <a:srgbClr val="FDE7CB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fr-FR" sz="3200" dirty="0">
                  <a:latin typeface="+mj-lt"/>
                </a:rPr>
                <a:t>Prix du jour</a:t>
              </a:r>
            </a:p>
            <a:p>
              <a:r>
                <a:rPr lang="fr-FR" sz="3200" dirty="0"/>
                <a:t>2 beignets à 1,60 €</a:t>
              </a:r>
            </a:p>
            <a:p>
              <a:endParaRPr lang="fr-FR" sz="3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96D3193-4BAE-2547-8822-C094960F8B70}"/>
                </a:ext>
              </a:extLst>
            </p:cNvPr>
            <p:cNvSpPr/>
            <p:nvPr/>
          </p:nvSpPr>
          <p:spPr>
            <a:xfrm>
              <a:off x="720136" y="5851900"/>
              <a:ext cx="3653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dirty="0">
                  <a:latin typeface="Nanami 3D Medium" pitchFamily="2" charset="0"/>
                </a:rPr>
                <a:t>Aucune promotion</a:t>
              </a:r>
            </a:p>
          </p:txBody>
        </p:sp>
        <p:pic>
          <p:nvPicPr>
            <p:cNvPr id="2" name="Image 1">
              <a:extLst>
                <a:ext uri="{FF2B5EF4-FFF2-40B4-BE49-F238E27FC236}">
                  <a16:creationId xmlns="" xmlns:a16="http://schemas.microsoft.com/office/drawing/2014/main" id="{505A0ED8-2E01-A642-9133-9E2542EC0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492" y="4685436"/>
              <a:ext cx="761206" cy="585543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20D22574-291F-7D4E-9C92-A6A7E0E288BE}"/>
              </a:ext>
            </a:extLst>
          </p:cNvPr>
          <p:cNvGrpSpPr/>
          <p:nvPr/>
        </p:nvGrpSpPr>
        <p:grpSpPr>
          <a:xfrm>
            <a:off x="332140" y="1439095"/>
            <a:ext cx="4692534" cy="4469837"/>
            <a:chOff x="825000" y="665603"/>
            <a:chExt cx="6334952" cy="5813540"/>
          </a:xfrm>
        </p:grpSpPr>
        <p:grpSp>
          <p:nvGrpSpPr>
            <p:cNvPr id="20" name="Groupe 19">
              <a:extLst>
                <a:ext uri="{FF2B5EF4-FFF2-40B4-BE49-F238E27FC236}">
                  <a16:creationId xmlns="" xmlns:a16="http://schemas.microsoft.com/office/drawing/2014/main" id="{72B08886-9C11-5844-A401-EAAC346CDE93}"/>
                </a:ext>
              </a:extLst>
            </p:cNvPr>
            <p:cNvGrpSpPr/>
            <p:nvPr/>
          </p:nvGrpSpPr>
          <p:grpSpPr>
            <a:xfrm>
              <a:off x="825000" y="665603"/>
              <a:ext cx="6334952" cy="5813540"/>
              <a:chOff x="228600" y="241018"/>
              <a:chExt cx="6891797" cy="6331838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="" xmlns:a16="http://schemas.microsoft.com/office/drawing/2014/main" id="{48864E8B-A9C5-1B41-98A0-AB3E76B56837}"/>
                  </a:ext>
                </a:extLst>
              </p:cNvPr>
              <p:cNvGrpSpPr/>
              <p:nvPr/>
            </p:nvGrpSpPr>
            <p:grpSpPr>
              <a:xfrm>
                <a:off x="228600" y="241018"/>
                <a:ext cx="6891797" cy="6331838"/>
                <a:chOff x="228600" y="241018"/>
                <a:chExt cx="6891797" cy="6331838"/>
              </a:xfrm>
            </p:grpSpPr>
            <p:pic>
              <p:nvPicPr>
                <p:cNvPr id="13" name="Image 12">
                  <a:extLst>
                    <a:ext uri="{FF2B5EF4-FFF2-40B4-BE49-F238E27FC236}">
                      <a16:creationId xmlns="" xmlns:a16="http://schemas.microsoft.com/office/drawing/2014/main" id="{4AE1F3EC-FC89-1147-8A7E-05BF01059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" y="241018"/>
                  <a:ext cx="6891797" cy="6331838"/>
                </a:xfrm>
                <a:prstGeom prst="rect">
                  <a:avLst/>
                </a:prstGeom>
              </p:spPr>
            </p:pic>
            <p:sp>
              <p:nvSpPr>
                <p:cNvPr id="14" name="Rectangle : coins arrondis 13">
                  <a:extLst>
                    <a:ext uri="{FF2B5EF4-FFF2-40B4-BE49-F238E27FC236}">
                      <a16:creationId xmlns="" xmlns:a16="http://schemas.microsoft.com/office/drawing/2014/main" id="{73093484-1E0D-214E-8D00-07D1BAB55533}"/>
                    </a:ext>
                  </a:extLst>
                </p:cNvPr>
                <p:cNvSpPr/>
                <p:nvPr/>
              </p:nvSpPr>
              <p:spPr>
                <a:xfrm>
                  <a:off x="2897258" y="502920"/>
                  <a:ext cx="1526152" cy="548640"/>
                </a:xfrm>
                <a:prstGeom prst="roundRect">
                  <a:avLst/>
                </a:prstGeom>
                <a:solidFill>
                  <a:srgbClr val="4F290F"/>
                </a:solidFill>
                <a:ln>
                  <a:solidFill>
                    <a:srgbClr val="4F290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6" name="Rectangle : coins arrondis 15">
                <a:extLst>
                  <a:ext uri="{FF2B5EF4-FFF2-40B4-BE49-F238E27FC236}">
                    <a16:creationId xmlns="" xmlns:a16="http://schemas.microsoft.com/office/drawing/2014/main" id="{DF97D42B-8016-FD41-A30B-5E17278CB793}"/>
                  </a:ext>
                </a:extLst>
              </p:cNvPr>
              <p:cNvSpPr/>
              <p:nvPr/>
            </p:nvSpPr>
            <p:spPr>
              <a:xfrm>
                <a:off x="637348" y="5338531"/>
                <a:ext cx="6121797" cy="548640"/>
              </a:xfrm>
              <a:prstGeom prst="roundRect">
                <a:avLst/>
              </a:prstGeom>
              <a:solidFill>
                <a:srgbClr val="603411"/>
              </a:solidFill>
              <a:ln>
                <a:solidFill>
                  <a:srgbClr val="6034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="" xmlns:a16="http://schemas.microsoft.com/office/drawing/2014/main" id="{FCD16B4B-1F47-3A4F-AE8A-9FC6F7B43DBC}"/>
                  </a:ext>
                </a:extLst>
              </p:cNvPr>
              <p:cNvSpPr/>
              <p:nvPr/>
            </p:nvSpPr>
            <p:spPr>
              <a:xfrm>
                <a:off x="789748" y="2377309"/>
                <a:ext cx="2107510" cy="548640"/>
              </a:xfrm>
              <a:prstGeom prst="roundRect">
                <a:avLst/>
              </a:prstGeom>
              <a:solidFill>
                <a:srgbClr val="FDE7CB"/>
              </a:solidFill>
              <a:ln>
                <a:solidFill>
                  <a:srgbClr val="FDE7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21" name="Image 20">
              <a:extLst>
                <a:ext uri="{FF2B5EF4-FFF2-40B4-BE49-F238E27FC236}">
                  <a16:creationId xmlns="" xmlns:a16="http://schemas.microsoft.com/office/drawing/2014/main" id="{124E544D-C097-5745-AA16-57961D896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722" y="2586119"/>
              <a:ext cx="761206" cy="585543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="" xmlns:a16="http://schemas.microsoft.com/office/drawing/2014/main" id="{614D8251-7CF3-9344-9CD1-FBF3B7F9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378" y="2608126"/>
              <a:ext cx="761206" cy="585543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="" xmlns:a16="http://schemas.microsoft.com/office/drawing/2014/main" id="{610307B1-8507-9146-95C0-ECB6FB924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2014" y="2608125"/>
              <a:ext cx="761206" cy="585543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="" xmlns:a16="http://schemas.microsoft.com/office/drawing/2014/main" id="{205C9F17-C4F9-3B46-A2D6-1684D65BF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7647" y="2598916"/>
              <a:ext cx="761206" cy="585543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BA41DD7A-C688-9E48-95C7-1627D383C82C}"/>
              </a:ext>
            </a:extLst>
          </p:cNvPr>
          <p:cNvSpPr txBox="1"/>
          <p:nvPr/>
        </p:nvSpPr>
        <p:spPr>
          <a:xfrm>
            <a:off x="5465323" y="4668485"/>
            <a:ext cx="6394537" cy="1384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Pour trouver le prix de 5 beignets, je peux chercher le prix </a:t>
            </a:r>
            <a:r>
              <a:rPr lang="fr-FR" sz="2800" b="1" dirty="0"/>
              <a:t>d’un beignet</a:t>
            </a:r>
            <a:r>
              <a:rPr lang="fr-FR" sz="2800" dirty="0"/>
              <a:t>. J’utilise le </a:t>
            </a:r>
            <a:r>
              <a:rPr lang="fr-FR" sz="2800" b="1" dirty="0"/>
              <a:t>retour à l’unité</a:t>
            </a:r>
            <a:r>
              <a:rPr lang="fr-FR" sz="2800" dirty="0"/>
              <a:t>.</a:t>
            </a:r>
            <a:endParaRPr lang="fr-FR" sz="2800" b="1" i="1" dirty="0"/>
          </a:p>
        </p:txBody>
      </p:sp>
      <p:sp>
        <p:nvSpPr>
          <p:cNvPr id="27" name="CustomShape 2">
            <a:extLst>
              <a:ext uri="{FF2B5EF4-FFF2-40B4-BE49-F238E27FC236}">
                <a16:creationId xmlns="" xmlns:a16="http://schemas.microsoft.com/office/drawing/2014/main" id="{7DBF21CF-17FE-5E44-8A75-C0898E69DB98}"/>
              </a:ext>
            </a:extLst>
          </p:cNvPr>
          <p:cNvSpPr/>
          <p:nvPr/>
        </p:nvSpPr>
        <p:spPr>
          <a:xfrm>
            <a:off x="5519358" y="3358945"/>
            <a:ext cx="2446601" cy="790817"/>
          </a:xfrm>
          <a:prstGeom prst="wedgeRoundRectCallout">
            <a:avLst>
              <a:gd name="adj1" fmla="val 48916"/>
              <a:gd name="adj2" fmla="val 10265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Calibri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E411FE4-A9B8-BB48-9C09-9D4DD783195F}"/>
              </a:ext>
            </a:extLst>
          </p:cNvPr>
          <p:cNvSpPr/>
          <p:nvPr/>
        </p:nvSpPr>
        <p:spPr>
          <a:xfrm>
            <a:off x="5291017" y="2447392"/>
            <a:ext cx="6900984" cy="52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Combien vais-je payer si j’achète 5 beignets ?</a:t>
            </a:r>
          </a:p>
        </p:txBody>
      </p:sp>
    </p:spTree>
    <p:extLst>
      <p:ext uri="{BB962C8B-B14F-4D97-AF65-F5344CB8AC3E}">
        <p14:creationId xmlns:p14="http://schemas.microsoft.com/office/powerpoint/2010/main" val="39033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="" xmlns:a16="http://schemas.microsoft.com/office/drawing/2014/main" id="{72B08886-9C11-5844-A401-EAAC346CDE93}"/>
              </a:ext>
            </a:extLst>
          </p:cNvPr>
          <p:cNvGrpSpPr/>
          <p:nvPr/>
        </p:nvGrpSpPr>
        <p:grpSpPr>
          <a:xfrm>
            <a:off x="824892" y="665963"/>
            <a:ext cx="6334127" cy="5812783"/>
            <a:chOff x="228600" y="241018"/>
            <a:chExt cx="6891797" cy="6331838"/>
          </a:xfrm>
        </p:grpSpPr>
        <p:grpSp>
          <p:nvGrpSpPr>
            <p:cNvPr id="15" name="Groupe 14">
              <a:extLst>
                <a:ext uri="{FF2B5EF4-FFF2-40B4-BE49-F238E27FC236}">
                  <a16:creationId xmlns="" xmlns:a16="http://schemas.microsoft.com/office/drawing/2014/main" id="{48864E8B-A9C5-1B41-98A0-AB3E76B56837}"/>
                </a:ext>
              </a:extLst>
            </p:cNvPr>
            <p:cNvGrpSpPr/>
            <p:nvPr/>
          </p:nvGrpSpPr>
          <p:grpSpPr>
            <a:xfrm>
              <a:off x="228600" y="241018"/>
              <a:ext cx="6891797" cy="6331838"/>
              <a:chOff x="228600" y="241018"/>
              <a:chExt cx="6891797" cy="6331838"/>
            </a:xfrm>
          </p:grpSpPr>
          <p:pic>
            <p:nvPicPr>
              <p:cNvPr id="13" name="Image 12">
                <a:extLst>
                  <a:ext uri="{FF2B5EF4-FFF2-40B4-BE49-F238E27FC236}">
                    <a16:creationId xmlns="" xmlns:a16="http://schemas.microsoft.com/office/drawing/2014/main" id="{4AE1F3EC-FC89-1147-8A7E-05BF01059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600" y="241018"/>
                <a:ext cx="6891797" cy="6331838"/>
              </a:xfrm>
              <a:prstGeom prst="rect">
                <a:avLst/>
              </a:prstGeom>
            </p:spPr>
          </p:pic>
          <p:sp>
            <p:nvSpPr>
              <p:cNvPr id="14" name="Rectangle : coins arrondis 13">
                <a:extLst>
                  <a:ext uri="{FF2B5EF4-FFF2-40B4-BE49-F238E27FC236}">
                    <a16:creationId xmlns="" xmlns:a16="http://schemas.microsoft.com/office/drawing/2014/main" id="{73093484-1E0D-214E-8D00-07D1BAB55533}"/>
                  </a:ext>
                </a:extLst>
              </p:cNvPr>
              <p:cNvSpPr/>
              <p:nvPr/>
            </p:nvSpPr>
            <p:spPr>
              <a:xfrm>
                <a:off x="2897258" y="502920"/>
                <a:ext cx="1526152" cy="548640"/>
              </a:xfrm>
              <a:prstGeom prst="roundRect">
                <a:avLst/>
              </a:prstGeom>
              <a:solidFill>
                <a:srgbClr val="4F290F"/>
              </a:solidFill>
              <a:ln>
                <a:solidFill>
                  <a:srgbClr val="4F29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Rectangle : coins arrondis 15">
              <a:extLst>
                <a:ext uri="{FF2B5EF4-FFF2-40B4-BE49-F238E27FC236}">
                  <a16:creationId xmlns="" xmlns:a16="http://schemas.microsoft.com/office/drawing/2014/main" id="{DF97D42B-8016-FD41-A30B-5E17278CB793}"/>
                </a:ext>
              </a:extLst>
            </p:cNvPr>
            <p:cNvSpPr/>
            <p:nvPr/>
          </p:nvSpPr>
          <p:spPr>
            <a:xfrm>
              <a:off x="637348" y="5338531"/>
              <a:ext cx="6121797" cy="548640"/>
            </a:xfrm>
            <a:prstGeom prst="roundRect">
              <a:avLst/>
            </a:prstGeom>
            <a:solidFill>
              <a:srgbClr val="603411"/>
            </a:solidFill>
            <a:ln>
              <a:solidFill>
                <a:srgbClr val="6034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="" xmlns:a16="http://schemas.microsoft.com/office/drawing/2014/main" id="{FCD16B4B-1F47-3A4F-AE8A-9FC6F7B43DBC}"/>
                </a:ext>
              </a:extLst>
            </p:cNvPr>
            <p:cNvSpPr/>
            <p:nvPr/>
          </p:nvSpPr>
          <p:spPr>
            <a:xfrm>
              <a:off x="789748" y="2377309"/>
              <a:ext cx="2107510" cy="548640"/>
            </a:xfrm>
            <a:prstGeom prst="roundRect">
              <a:avLst/>
            </a:prstGeom>
            <a:solidFill>
              <a:srgbClr val="FDE7CB"/>
            </a:solidFill>
            <a:ln>
              <a:solidFill>
                <a:srgbClr val="FDE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25E5AB4-975D-A148-ACD6-EF1C5CCE9EDB}"/>
              </a:ext>
            </a:extLst>
          </p:cNvPr>
          <p:cNvSpPr/>
          <p:nvPr/>
        </p:nvSpPr>
        <p:spPr>
          <a:xfrm>
            <a:off x="2082698" y="305633"/>
            <a:ext cx="33986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Bodoni 72 Book" pitchFamily="2" charset="0"/>
              </a:rPr>
              <a:t>LA BOULANGERIE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AFB65944-EEEA-AF44-9BDD-5991A9ECB47E}"/>
              </a:ext>
            </a:extLst>
          </p:cNvPr>
          <p:cNvSpPr txBox="1"/>
          <p:nvPr/>
        </p:nvSpPr>
        <p:spPr>
          <a:xfrm>
            <a:off x="7449552" y="793646"/>
            <a:ext cx="4516301" cy="209260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600" dirty="0">
                <a:latin typeface="+mj-lt"/>
              </a:rPr>
              <a:t>Prix du jour</a:t>
            </a:r>
          </a:p>
          <a:p>
            <a:r>
              <a:rPr lang="fr-FR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2 pains complets à 3,60 €</a:t>
            </a:r>
          </a:p>
          <a:p>
            <a:endParaRPr lang="fr-FR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96D3193-4BAE-2547-8822-C094960F8B70}"/>
              </a:ext>
            </a:extLst>
          </p:cNvPr>
          <p:cNvSpPr/>
          <p:nvPr/>
        </p:nvSpPr>
        <p:spPr>
          <a:xfrm>
            <a:off x="7876531" y="2286802"/>
            <a:ext cx="3653084" cy="52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Nanami 3D Medium" pitchFamily="2" charset="0"/>
              </a:rPr>
              <a:t>Aucune promotion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24E544D-C097-5745-AA16-57961D8961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565" y="2586229"/>
            <a:ext cx="761107" cy="58546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614D8251-7CF3-9344-9CD1-FBF3B7F974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165" y="2608233"/>
            <a:ext cx="761107" cy="5854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610307B1-8507-9146-95C0-ECB6FB924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740" y="2608232"/>
            <a:ext cx="761107" cy="58546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205C9F17-C4F9-3B46-A2D6-1684D65BF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315" y="2599024"/>
            <a:ext cx="761107" cy="5854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1E8A9DA-2D0E-D742-B18B-643CE12ED4B7}"/>
              </a:ext>
            </a:extLst>
          </p:cNvPr>
          <p:cNvSpPr/>
          <p:nvPr/>
        </p:nvSpPr>
        <p:spPr>
          <a:xfrm>
            <a:off x="7314064" y="3050595"/>
            <a:ext cx="4651788" cy="107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Combien vais-je payer si j’achète 4 pains complets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9E5B1E9A-CAEA-724E-B4D3-642ED0A4E780}"/>
              </a:ext>
            </a:extLst>
          </p:cNvPr>
          <p:cNvSpPr txBox="1"/>
          <p:nvPr/>
        </p:nvSpPr>
        <p:spPr>
          <a:xfrm>
            <a:off x="7666519" y="4335608"/>
            <a:ext cx="4073108" cy="178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3000" dirty="0">
                <a:solidFill>
                  <a:srgbClr val="0070C0"/>
                </a:solidFill>
                <a:ea typeface="Cambria Math" panose="02040503050406030204" pitchFamily="18" charset="0"/>
              </a:rPr>
              <a:t>3,60 x 2 = 7,20</a:t>
            </a:r>
            <a:endParaRPr lang="fr-FR" sz="3000" dirty="0">
              <a:solidFill>
                <a:srgbClr val="0070C0"/>
              </a:solidFill>
            </a:endParaRPr>
          </a:p>
          <a:p>
            <a:r>
              <a:rPr lang="fr-FR" sz="3000" dirty="0">
                <a:solidFill>
                  <a:srgbClr val="0070C0"/>
                </a:solidFill>
              </a:rPr>
              <a:t>4 pains complets coûtent 7,20 €.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3A74577-B2A7-8545-B3FD-72540D6EFF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494" y="863008"/>
            <a:ext cx="1123900" cy="5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AFCD3B76-84FD-1A4D-82B0-D4B47F8072B0}"/>
              </a:ext>
            </a:extLst>
          </p:cNvPr>
          <p:cNvGrpSpPr/>
          <p:nvPr/>
        </p:nvGrpSpPr>
        <p:grpSpPr>
          <a:xfrm>
            <a:off x="3522011" y="943784"/>
            <a:ext cx="1991343" cy="2527505"/>
            <a:chOff x="8958690" y="2539544"/>
            <a:chExt cx="1991602" cy="2527834"/>
          </a:xfrm>
        </p:grpSpPr>
        <p:pic>
          <p:nvPicPr>
            <p:cNvPr id="31" name="Image 30">
              <a:extLst>
                <a:ext uri="{FF2B5EF4-FFF2-40B4-BE49-F238E27FC236}">
                  <a16:creationId xmlns="" xmlns:a16="http://schemas.microsoft.com/office/drawing/2014/main" id="{1B3A417A-D3A2-B641-8A1B-7FE53164C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58690" y="2539544"/>
              <a:ext cx="1991602" cy="252783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271E389-8334-CE40-AACC-12F8E8B87D48}"/>
                </a:ext>
              </a:extLst>
            </p:cNvPr>
            <p:cNvSpPr/>
            <p:nvPr/>
          </p:nvSpPr>
          <p:spPr>
            <a:xfrm>
              <a:off x="9751183" y="380346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/>
                <a:t>2</a:t>
              </a:r>
            </a:p>
          </p:txBody>
        </p:sp>
      </p:grpSp>
      <p:sp>
        <p:nvSpPr>
          <p:cNvPr id="33" name="Flèche en arc 32">
            <a:extLst>
              <a:ext uri="{FF2B5EF4-FFF2-40B4-BE49-F238E27FC236}">
                <a16:creationId xmlns="" xmlns:a16="http://schemas.microsoft.com/office/drawing/2014/main" id="{22079B91-EC3C-5A40-B2F5-1EB4466D584F}"/>
              </a:ext>
            </a:extLst>
          </p:cNvPr>
          <p:cNvSpPr/>
          <p:nvPr/>
        </p:nvSpPr>
        <p:spPr>
          <a:xfrm>
            <a:off x="2410471" y="1202911"/>
            <a:ext cx="1097982" cy="1387602"/>
          </a:xfrm>
          <a:prstGeom prst="circularArrow">
            <a:avLst/>
          </a:prstGeom>
          <a:solidFill>
            <a:srgbClr val="603411"/>
          </a:solidFill>
          <a:ln>
            <a:solidFill>
              <a:srgbClr val="4F2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30644B4E-7AE3-3647-BC9E-0F16DBEECF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17" b="19139"/>
          <a:stretch/>
        </p:blipFill>
        <p:spPr>
          <a:xfrm>
            <a:off x="1057920" y="2006919"/>
            <a:ext cx="1992428" cy="138760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B98A0269-838E-8F48-B964-B7C3B1628925}"/>
              </a:ext>
            </a:extLst>
          </p:cNvPr>
          <p:cNvSpPr txBox="1"/>
          <p:nvPr/>
        </p:nvSpPr>
        <p:spPr>
          <a:xfrm>
            <a:off x="1443468" y="3394521"/>
            <a:ext cx="2626376" cy="584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346 éclairs</a:t>
            </a:r>
          </a:p>
        </p:txBody>
      </p:sp>
      <p:sp>
        <p:nvSpPr>
          <p:cNvPr id="37" name="Titre 1">
            <a:extLst>
              <a:ext uri="{FF2B5EF4-FFF2-40B4-BE49-F238E27FC236}">
                <a16:creationId xmlns="" xmlns:a16="http://schemas.microsoft.com/office/drawing/2014/main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 divise par </a:t>
            </a:r>
            <a:r>
              <a:rPr lang="fr-FR" sz="4000" b="1" dirty="0">
                <a:latin typeface="+mn-lt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A046D5E-1D79-E945-ACB4-2FAB83D8187D}"/>
              </a:ext>
            </a:extLst>
          </p:cNvPr>
          <p:cNvSpPr/>
          <p:nvPr/>
        </p:nvSpPr>
        <p:spPr>
          <a:xfrm>
            <a:off x="3108281" y="4904309"/>
            <a:ext cx="1446571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346 : 2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EB36D28A-F432-3F4F-9300-1D882E6C4FE5}"/>
              </a:ext>
            </a:extLst>
          </p:cNvPr>
          <p:cNvSpPr txBox="1"/>
          <p:nvPr/>
        </p:nvSpPr>
        <p:spPr>
          <a:xfrm>
            <a:off x="2859694" y="4131882"/>
            <a:ext cx="5776852" cy="58469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Combien faudra-t-il de boîtes 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23B570C-0037-5E4F-992C-15595680CB30}"/>
              </a:ext>
            </a:extLst>
          </p:cNvPr>
          <p:cNvSpPr/>
          <p:nvPr/>
        </p:nvSpPr>
        <p:spPr>
          <a:xfrm>
            <a:off x="4467240" y="4924079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(300 + 40 + 6) : 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605C5D2-70D5-FF45-9BE2-6CF367470A21}"/>
              </a:ext>
            </a:extLst>
          </p:cNvPr>
          <p:cNvSpPr/>
          <p:nvPr/>
        </p:nvSpPr>
        <p:spPr>
          <a:xfrm>
            <a:off x="4467240" y="5434153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150 + 20 + 3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E5980D3-D923-004A-83FE-EDAFC8DBD897}"/>
              </a:ext>
            </a:extLst>
          </p:cNvPr>
          <p:cNvSpPr/>
          <p:nvPr/>
        </p:nvSpPr>
        <p:spPr>
          <a:xfrm>
            <a:off x="4467240" y="5934000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173</a:t>
            </a:r>
          </a:p>
        </p:txBody>
      </p:sp>
    </p:spTree>
    <p:extLst>
      <p:ext uri="{BB962C8B-B14F-4D97-AF65-F5344CB8AC3E}">
        <p14:creationId xmlns:p14="http://schemas.microsoft.com/office/powerpoint/2010/main" val="4518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9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134F87A4-E033-6249-8865-BC5F1D46A1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210" y="385334"/>
            <a:ext cx="1057137" cy="108270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092" y="365525"/>
            <a:ext cx="10514231" cy="99803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Les ballons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262DD2-1E51-42A8-8671-AF9F645C4742}"/>
              </a:ext>
            </a:extLst>
          </p:cNvPr>
          <p:cNvSpPr/>
          <p:nvPr/>
        </p:nvSpPr>
        <p:spPr>
          <a:xfrm>
            <a:off x="562457" y="1494168"/>
            <a:ext cx="9077593" cy="221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Dans un magasin de sport, 3 ballons coûtent 24 €.</a:t>
            </a:r>
          </a:p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Quel est le prix pour :</a:t>
            </a:r>
          </a:p>
          <a:p>
            <a:pPr marL="914309" lvl="1" indent="-457154" algn="just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7 ballons ?</a:t>
            </a:r>
          </a:p>
          <a:p>
            <a:pPr marL="914309" lvl="1" indent="-45715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30 ballons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73AE9D2-4457-6544-A1D5-CAEB4142B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6" y="425507"/>
            <a:ext cx="1057137" cy="10827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8672996B-D484-2944-B0D2-038C44D592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996" y="786262"/>
            <a:ext cx="1057137" cy="10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5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="" xmlns:a16="http://schemas.microsoft.com/office/drawing/2014/main" id="{BB3B640E-E27B-D94D-BA38-E8F3178FB74C}"/>
              </a:ext>
            </a:extLst>
          </p:cNvPr>
          <p:cNvGrpSpPr/>
          <p:nvPr/>
        </p:nvGrpSpPr>
        <p:grpSpPr>
          <a:xfrm>
            <a:off x="7458608" y="365526"/>
            <a:ext cx="4511636" cy="2622295"/>
            <a:chOff x="7459578" y="365126"/>
            <a:chExt cx="4512223" cy="2622636"/>
          </a:xfrm>
        </p:grpSpPr>
        <p:pic>
          <p:nvPicPr>
            <p:cNvPr id="4" name="Image 3">
              <a:extLst>
                <a:ext uri="{FF2B5EF4-FFF2-40B4-BE49-F238E27FC236}">
                  <a16:creationId xmlns="" xmlns:a16="http://schemas.microsoft.com/office/drawing/2014/main" id="{E776EE2F-B949-BD40-8BB1-BF2F4D766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9015" y="365126"/>
              <a:ext cx="4222786" cy="2538455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="" xmlns:a16="http://schemas.microsoft.com/office/drawing/2014/main" id="{BA0A3A06-893C-2F4E-9865-2195936885EB}"/>
                </a:ext>
              </a:extLst>
            </p:cNvPr>
            <p:cNvSpPr/>
            <p:nvPr/>
          </p:nvSpPr>
          <p:spPr>
            <a:xfrm>
              <a:off x="7672399" y="1991017"/>
              <a:ext cx="2075214" cy="91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="" xmlns:a16="http://schemas.microsoft.com/office/drawing/2014/main" id="{884F947D-69BA-D94C-8C72-1D267301B716}"/>
                </a:ext>
              </a:extLst>
            </p:cNvPr>
            <p:cNvSpPr/>
            <p:nvPr/>
          </p:nvSpPr>
          <p:spPr>
            <a:xfrm>
              <a:off x="7753272" y="2075198"/>
              <a:ext cx="2075214" cy="91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="" xmlns:a16="http://schemas.microsoft.com/office/drawing/2014/main" id="{FEBD9810-40A2-9B4F-B27D-9F7F4E098048}"/>
                </a:ext>
              </a:extLst>
            </p:cNvPr>
            <p:cNvSpPr/>
            <p:nvPr/>
          </p:nvSpPr>
          <p:spPr>
            <a:xfrm>
              <a:off x="7459578" y="575847"/>
              <a:ext cx="653080" cy="1250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="" xmlns:a16="http://schemas.microsoft.com/office/drawing/2014/main" id="{59AA9545-ABF8-FB4E-B31D-6133AD9BA052}"/>
                </a:ext>
              </a:extLst>
            </p:cNvPr>
            <p:cNvSpPr/>
            <p:nvPr/>
          </p:nvSpPr>
          <p:spPr>
            <a:xfrm>
              <a:off x="10937899" y="1538652"/>
              <a:ext cx="642174" cy="287301"/>
            </a:xfrm>
            <a:prstGeom prst="roundRect">
              <a:avLst/>
            </a:prstGeom>
            <a:solidFill>
              <a:srgbClr val="CA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D1EBD3E9-DFD8-7E47-8D5C-1AAF68A5D327}"/>
                </a:ext>
              </a:extLst>
            </p:cNvPr>
            <p:cNvSpPr txBox="1"/>
            <p:nvPr/>
          </p:nvSpPr>
          <p:spPr>
            <a:xfrm>
              <a:off x="10875078" y="1525619"/>
              <a:ext cx="79573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FARINE</a:t>
              </a:r>
            </a:p>
          </p:txBody>
        </p:sp>
      </p:grp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092" y="365525"/>
            <a:ext cx="10514231" cy="99803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gâteau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64876E-183B-504B-9DB8-D2A30999DE70}"/>
              </a:ext>
            </a:extLst>
          </p:cNvPr>
          <p:cNvSpPr/>
          <p:nvPr/>
        </p:nvSpPr>
        <p:spPr>
          <a:xfrm>
            <a:off x="562456" y="1494166"/>
            <a:ext cx="7975314" cy="270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Dans la recette d’un gâteau pour 4 personnes, il faut 200 g de farine.</a:t>
            </a:r>
          </a:p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Quelle quantité de farine faut-il pour :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3 personnes ?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5 personnes ?</a:t>
            </a:r>
          </a:p>
        </p:txBody>
      </p:sp>
    </p:spTree>
    <p:extLst>
      <p:ext uri="{BB962C8B-B14F-4D97-AF65-F5344CB8AC3E}">
        <p14:creationId xmlns:p14="http://schemas.microsoft.com/office/powerpoint/2010/main" val="3417823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262DD2-1E51-42A8-8671-AF9F645C4742}"/>
              </a:ext>
            </a:extLst>
          </p:cNvPr>
          <p:cNvSpPr/>
          <p:nvPr/>
        </p:nvSpPr>
        <p:spPr>
          <a:xfrm>
            <a:off x="562456" y="1494166"/>
            <a:ext cx="7975314" cy="123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4 stylos identiques coûtent 2,20 €.</a:t>
            </a:r>
          </a:p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Combien coûtent 14 de ces stylos ?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46DBFA79-456E-3D4A-8950-8C83018E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254" y="308248"/>
            <a:ext cx="2121524" cy="188976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="" xmlns:a16="http://schemas.microsoft.com/office/drawing/2014/main" id="{B853A576-0D75-2847-ACCE-5E8FD3F1018A}"/>
              </a:ext>
            </a:extLst>
          </p:cNvPr>
          <p:cNvSpPr txBox="1">
            <a:spLocks/>
          </p:cNvSpPr>
          <p:nvPr/>
        </p:nvSpPr>
        <p:spPr>
          <a:xfrm>
            <a:off x="838092" y="365525"/>
            <a:ext cx="10514231" cy="99803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Situation pour plus tard</a:t>
            </a:r>
          </a:p>
        </p:txBody>
      </p:sp>
    </p:spTree>
    <p:extLst>
      <p:ext uri="{BB962C8B-B14F-4D97-AF65-F5344CB8AC3E}">
        <p14:creationId xmlns:p14="http://schemas.microsoft.com/office/powerpoint/2010/main" val="38893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AFCD3B76-84FD-1A4D-82B0-D4B47F8072B0}"/>
              </a:ext>
            </a:extLst>
          </p:cNvPr>
          <p:cNvGrpSpPr/>
          <p:nvPr/>
        </p:nvGrpSpPr>
        <p:grpSpPr>
          <a:xfrm>
            <a:off x="3522011" y="943784"/>
            <a:ext cx="1991343" cy="2527505"/>
            <a:chOff x="8958690" y="2539544"/>
            <a:chExt cx="1991602" cy="2527834"/>
          </a:xfrm>
        </p:grpSpPr>
        <p:pic>
          <p:nvPicPr>
            <p:cNvPr id="31" name="Image 30">
              <a:extLst>
                <a:ext uri="{FF2B5EF4-FFF2-40B4-BE49-F238E27FC236}">
                  <a16:creationId xmlns="" xmlns:a16="http://schemas.microsoft.com/office/drawing/2014/main" id="{1B3A417A-D3A2-B641-8A1B-7FE53164C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58690" y="2539544"/>
              <a:ext cx="1991602" cy="252783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271E389-8334-CE40-AACC-12F8E8B87D48}"/>
                </a:ext>
              </a:extLst>
            </p:cNvPr>
            <p:cNvSpPr/>
            <p:nvPr/>
          </p:nvSpPr>
          <p:spPr>
            <a:xfrm>
              <a:off x="9751183" y="380346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/>
                <a:t>2</a:t>
              </a:r>
            </a:p>
          </p:txBody>
        </p:sp>
      </p:grpSp>
      <p:sp>
        <p:nvSpPr>
          <p:cNvPr id="33" name="Flèche en arc 32">
            <a:extLst>
              <a:ext uri="{FF2B5EF4-FFF2-40B4-BE49-F238E27FC236}">
                <a16:creationId xmlns="" xmlns:a16="http://schemas.microsoft.com/office/drawing/2014/main" id="{22079B91-EC3C-5A40-B2F5-1EB4466D584F}"/>
              </a:ext>
            </a:extLst>
          </p:cNvPr>
          <p:cNvSpPr/>
          <p:nvPr/>
        </p:nvSpPr>
        <p:spPr>
          <a:xfrm>
            <a:off x="2410471" y="1202911"/>
            <a:ext cx="1097982" cy="1387602"/>
          </a:xfrm>
          <a:prstGeom prst="circularArrow">
            <a:avLst/>
          </a:prstGeom>
          <a:solidFill>
            <a:srgbClr val="603411"/>
          </a:solidFill>
          <a:ln>
            <a:solidFill>
              <a:srgbClr val="4F2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30644B4E-7AE3-3647-BC9E-0F16DBEECF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17" b="19139"/>
          <a:stretch/>
        </p:blipFill>
        <p:spPr>
          <a:xfrm>
            <a:off x="1057920" y="2006919"/>
            <a:ext cx="1992428" cy="138760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B98A0269-838E-8F48-B964-B7C3B1628925}"/>
              </a:ext>
            </a:extLst>
          </p:cNvPr>
          <p:cNvSpPr txBox="1"/>
          <p:nvPr/>
        </p:nvSpPr>
        <p:spPr>
          <a:xfrm>
            <a:off x="1443468" y="3394521"/>
            <a:ext cx="2626376" cy="584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246 éclairs</a:t>
            </a:r>
          </a:p>
        </p:txBody>
      </p:sp>
      <p:sp>
        <p:nvSpPr>
          <p:cNvPr id="37" name="Titre 1">
            <a:extLst>
              <a:ext uri="{FF2B5EF4-FFF2-40B4-BE49-F238E27FC236}">
                <a16:creationId xmlns="" xmlns:a16="http://schemas.microsoft.com/office/drawing/2014/main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 divise par </a:t>
            </a:r>
            <a:r>
              <a:rPr lang="fr-FR" sz="4000" b="1" dirty="0">
                <a:latin typeface="+mn-lt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A046D5E-1D79-E945-ACB4-2FAB83D8187D}"/>
              </a:ext>
            </a:extLst>
          </p:cNvPr>
          <p:cNvSpPr/>
          <p:nvPr/>
        </p:nvSpPr>
        <p:spPr>
          <a:xfrm>
            <a:off x="3154780" y="4904309"/>
            <a:ext cx="1446571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246 : 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23B570C-0037-5E4F-992C-15595680CB30}"/>
              </a:ext>
            </a:extLst>
          </p:cNvPr>
          <p:cNvSpPr/>
          <p:nvPr/>
        </p:nvSpPr>
        <p:spPr>
          <a:xfrm>
            <a:off x="4513739" y="4924079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(200 + 40 + 6) : 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605C5D2-70D5-FF45-9BE2-6CF367470A21}"/>
              </a:ext>
            </a:extLst>
          </p:cNvPr>
          <p:cNvSpPr/>
          <p:nvPr/>
        </p:nvSpPr>
        <p:spPr>
          <a:xfrm>
            <a:off x="4513739" y="5434153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100 + 20 + 3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E5980D3-D923-004A-83FE-EDAFC8DBD897}"/>
              </a:ext>
            </a:extLst>
          </p:cNvPr>
          <p:cNvSpPr/>
          <p:nvPr/>
        </p:nvSpPr>
        <p:spPr>
          <a:xfrm>
            <a:off x="4513739" y="5934000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123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E0FB97C8-2FFE-EA4F-945B-8DE8E1FF5192}"/>
              </a:ext>
            </a:extLst>
          </p:cNvPr>
          <p:cNvSpPr txBox="1"/>
          <p:nvPr/>
        </p:nvSpPr>
        <p:spPr>
          <a:xfrm>
            <a:off x="2859694" y="4131882"/>
            <a:ext cx="5776852" cy="58469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Combien faudra-t-il de boîtes ?</a:t>
            </a:r>
          </a:p>
        </p:txBody>
      </p:sp>
    </p:spTree>
    <p:extLst>
      <p:ext uri="{BB962C8B-B14F-4D97-AF65-F5344CB8AC3E}">
        <p14:creationId xmlns:p14="http://schemas.microsoft.com/office/powerpoint/2010/main" val="20273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9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CB752F03-2452-7045-B261-7511626E0F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60" y="1684770"/>
            <a:ext cx="1097982" cy="624271"/>
          </a:xfrm>
          <a:prstGeom prst="rect">
            <a:avLst/>
          </a:prstGeom>
        </p:spPr>
      </p:pic>
      <p:sp>
        <p:nvSpPr>
          <p:cNvPr id="37" name="Titre 1">
            <a:extLst>
              <a:ext uri="{FF2B5EF4-FFF2-40B4-BE49-F238E27FC236}">
                <a16:creationId xmlns="" xmlns:a16="http://schemas.microsoft.com/office/drawing/2014/main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 divise par </a:t>
            </a:r>
            <a:r>
              <a:rPr lang="fr-FR" sz="4000" b="1" dirty="0">
                <a:latin typeface="+mn-lt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A046D5E-1D79-E945-ACB4-2FAB83D8187D}"/>
              </a:ext>
            </a:extLst>
          </p:cNvPr>
          <p:cNvSpPr/>
          <p:nvPr/>
        </p:nvSpPr>
        <p:spPr>
          <a:xfrm>
            <a:off x="3325255" y="4904309"/>
            <a:ext cx="1446571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75 : 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EB36D28A-F432-3F4F-9300-1D882E6C4FE5}"/>
              </a:ext>
            </a:extLst>
          </p:cNvPr>
          <p:cNvSpPr txBox="1"/>
          <p:nvPr/>
        </p:nvSpPr>
        <p:spPr>
          <a:xfrm>
            <a:off x="3204454" y="3920671"/>
            <a:ext cx="5092133" cy="58469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Combien faudra-t-il de sacs 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23B570C-0037-5E4F-992C-15595680CB30}"/>
              </a:ext>
            </a:extLst>
          </p:cNvPr>
          <p:cNvSpPr/>
          <p:nvPr/>
        </p:nvSpPr>
        <p:spPr>
          <a:xfrm>
            <a:off x="4494108" y="4910931"/>
            <a:ext cx="2576163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(50 + 25) : 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605C5D2-70D5-FF45-9BE2-6CF367470A21}"/>
              </a:ext>
            </a:extLst>
          </p:cNvPr>
          <p:cNvSpPr/>
          <p:nvPr/>
        </p:nvSpPr>
        <p:spPr>
          <a:xfrm>
            <a:off x="4622222" y="5434153"/>
            <a:ext cx="2039835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10 + 5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E5980D3-D923-004A-83FE-EDAFC8DBD897}"/>
              </a:ext>
            </a:extLst>
          </p:cNvPr>
          <p:cNvSpPr/>
          <p:nvPr/>
        </p:nvSpPr>
        <p:spPr>
          <a:xfrm>
            <a:off x="4622223" y="5934000"/>
            <a:ext cx="147377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30C74DB1-7872-8E44-8A80-11D9B375DAF8}"/>
              </a:ext>
            </a:extLst>
          </p:cNvPr>
          <p:cNvSpPr txBox="1"/>
          <p:nvPr/>
        </p:nvSpPr>
        <p:spPr>
          <a:xfrm>
            <a:off x="578078" y="3034412"/>
            <a:ext cx="2626376" cy="584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75 bananes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FEA28D8C-A6C1-B54C-AEFB-A7C7080449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322" y="1036629"/>
            <a:ext cx="1468156" cy="223880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CAB3710-DD9D-B14E-993F-F7B0090ED8F0}"/>
              </a:ext>
            </a:extLst>
          </p:cNvPr>
          <p:cNvSpPr/>
          <p:nvPr/>
        </p:nvSpPr>
        <p:spPr>
          <a:xfrm>
            <a:off x="4741850" y="2160293"/>
            <a:ext cx="393005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5</a:t>
            </a:r>
          </a:p>
        </p:txBody>
      </p:sp>
      <p:sp>
        <p:nvSpPr>
          <p:cNvPr id="24" name="Flèche en arc 23">
            <a:extLst>
              <a:ext uri="{FF2B5EF4-FFF2-40B4-BE49-F238E27FC236}">
                <a16:creationId xmlns="" xmlns:a16="http://schemas.microsoft.com/office/drawing/2014/main" id="{6D936621-4705-C446-9A52-591D4D21BD44}"/>
              </a:ext>
            </a:extLst>
          </p:cNvPr>
          <p:cNvSpPr/>
          <p:nvPr/>
        </p:nvSpPr>
        <p:spPr>
          <a:xfrm>
            <a:off x="3022215" y="1052900"/>
            <a:ext cx="1097982" cy="1387602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1CF442BE-C8C5-F84D-890D-39C4B5B7FCBF}"/>
              </a:ext>
            </a:extLst>
          </p:cNvPr>
          <p:cNvGrpSpPr/>
          <p:nvPr/>
        </p:nvGrpSpPr>
        <p:grpSpPr>
          <a:xfrm>
            <a:off x="406201" y="1508744"/>
            <a:ext cx="2576767" cy="1435515"/>
            <a:chOff x="752279" y="1733257"/>
            <a:chExt cx="2230689" cy="1211002"/>
          </a:xfrm>
        </p:grpSpPr>
        <p:pic>
          <p:nvPicPr>
            <p:cNvPr id="53" name="Image 52">
              <a:extLst>
                <a:ext uri="{FF2B5EF4-FFF2-40B4-BE49-F238E27FC236}">
                  <a16:creationId xmlns="" xmlns:a16="http://schemas.microsoft.com/office/drawing/2014/main" id="{FAE933E2-7F56-474A-949F-BCBF4D814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6177" y="1733257"/>
              <a:ext cx="1097982" cy="624271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="" xmlns:a16="http://schemas.microsoft.com/office/drawing/2014/main" id="{6A9BAE6E-32D6-FB49-B5BE-750B797A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279" y="2024328"/>
              <a:ext cx="1097982" cy="624271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="" xmlns:a16="http://schemas.microsoft.com/office/drawing/2014/main" id="{735D3714-C9F9-DC42-B2AA-2572760B6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594" y="2046415"/>
              <a:ext cx="1097982" cy="624271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="" xmlns:a16="http://schemas.microsoft.com/office/drawing/2014/main" id="{61532E61-0F7F-B64B-A76F-788C6B72F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4380" y="1962116"/>
              <a:ext cx="1097982" cy="624271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="" xmlns:a16="http://schemas.microsoft.com/office/drawing/2014/main" id="{2504CEE8-7722-2D4E-A1E1-7A3292DC9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240" y="1782504"/>
              <a:ext cx="1097982" cy="624271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="" xmlns:a16="http://schemas.microsoft.com/office/drawing/2014/main" id="{6E5BEBCF-DC19-E840-ADC9-54C006C13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8290" y="2101261"/>
              <a:ext cx="1097982" cy="624271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="" xmlns:a16="http://schemas.microsoft.com/office/drawing/2014/main" id="{0EAB1808-0607-6846-A878-C892DF08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4986" y="2194471"/>
              <a:ext cx="1097982" cy="624271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="" xmlns:a16="http://schemas.microsoft.com/office/drawing/2014/main" id="{13F9FA89-3D67-154F-9AF7-B3872818E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240" y="2319988"/>
              <a:ext cx="1097982" cy="624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7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9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582 : 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291</a:t>
            </a:r>
          </a:p>
        </p:txBody>
      </p:sp>
    </p:spTree>
    <p:extLst>
      <p:ext uri="{BB962C8B-B14F-4D97-AF65-F5344CB8AC3E}">
        <p14:creationId xmlns:p14="http://schemas.microsoft.com/office/powerpoint/2010/main" val="3327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1 650 : 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825</a:t>
            </a:r>
          </a:p>
        </p:txBody>
      </p:sp>
    </p:spTree>
    <p:extLst>
      <p:ext uri="{BB962C8B-B14F-4D97-AF65-F5344CB8AC3E}">
        <p14:creationId xmlns:p14="http://schemas.microsoft.com/office/powerpoint/2010/main" val="31871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80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3599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 ou par 5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2 860 : 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1430</a:t>
            </a:r>
          </a:p>
        </p:txBody>
      </p:sp>
    </p:spTree>
    <p:extLst>
      <p:ext uri="{BB962C8B-B14F-4D97-AF65-F5344CB8AC3E}">
        <p14:creationId xmlns:p14="http://schemas.microsoft.com/office/powerpoint/2010/main" val="9223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837</Words>
  <Application>Microsoft Office PowerPoint</Application>
  <PresentationFormat>Personnalisé</PresentationFormat>
  <Paragraphs>247</Paragraphs>
  <Slides>32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Présentation PowerPoint</vt:lpstr>
      <vt:lpstr>Présentation PowerPoint</vt:lpstr>
      <vt:lpstr>Lis ce nombre</vt:lpstr>
      <vt:lpstr>Le quiz du jour </vt:lpstr>
      <vt:lpstr>Le quiz du jour </vt:lpstr>
      <vt:lpstr>Le quiz du jour </vt:lpstr>
      <vt:lpstr>Le quiz du jour </vt:lpstr>
      <vt:lpstr>Le quiz du jour </vt:lpstr>
      <vt:lpstr>Le quiz du jour 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25 mai 2020</dc:subject>
  <dc:creator>Marie-France BOULET, CPD et Xavier SORBE, IG</dc:creator>
  <cp:keywords>diviser par 2, par 5, les grands nombres, problèmes de proportionnalité</cp:keywords>
  <cp:lastModifiedBy>Xavier SORBE</cp:lastModifiedBy>
  <cp:revision>132</cp:revision>
  <dcterms:created xsi:type="dcterms:W3CDTF">2020-05-08T16:03:50Z</dcterms:created>
  <dcterms:modified xsi:type="dcterms:W3CDTF">2020-05-16T08:52:06Z</dcterms:modified>
</cp:coreProperties>
</file>