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7" r:id="rId2"/>
  </p:sldMasterIdLst>
  <p:notesMasterIdLst>
    <p:notesMasterId r:id="rId24"/>
  </p:notesMasterIdLst>
  <p:sldIdLst>
    <p:sldId id="1346" r:id="rId3"/>
    <p:sldId id="1413" r:id="rId4"/>
    <p:sldId id="1602" r:id="rId5"/>
    <p:sldId id="1608" r:id="rId6"/>
    <p:sldId id="1581" r:id="rId7"/>
    <p:sldId id="1609" r:id="rId8"/>
    <p:sldId id="1582" r:id="rId9"/>
    <p:sldId id="1583" r:id="rId10"/>
    <p:sldId id="1610" r:id="rId11"/>
    <p:sldId id="1383" r:id="rId12"/>
    <p:sldId id="578" r:id="rId13"/>
    <p:sldId id="461" r:id="rId14"/>
    <p:sldId id="1575" r:id="rId15"/>
    <p:sldId id="1576" r:id="rId16"/>
    <p:sldId id="1578" r:id="rId17"/>
    <p:sldId id="1579" r:id="rId18"/>
    <p:sldId id="1411" r:id="rId19"/>
    <p:sldId id="1559" r:id="rId20"/>
    <p:sldId id="1589" r:id="rId21"/>
    <p:sldId id="1572" r:id="rId22"/>
    <p:sldId id="1590" r:id="rId23"/>
  </p:sldIdLst>
  <p:sldSz cx="12193588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5121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ECDCEC"/>
    <a:srgbClr val="3333FF"/>
    <a:srgbClr val="9BCDFF"/>
    <a:srgbClr val="FF9999"/>
    <a:srgbClr val="FDE7CB"/>
    <a:srgbClr val="CC3300"/>
    <a:srgbClr val="FF0005"/>
    <a:srgbClr val="FDBCD7"/>
    <a:srgbClr val="FF6A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8" autoAdjust="0"/>
    <p:restoredTop sz="95135" autoAdjust="0"/>
  </p:normalViewPr>
  <p:slideViewPr>
    <p:cSldViewPr snapToGrid="0">
      <p:cViewPr varScale="1">
        <p:scale>
          <a:sx n="70" d="100"/>
          <a:sy n="70" d="100"/>
        </p:scale>
        <p:origin x="-432" y="-96"/>
      </p:cViewPr>
      <p:guideLst>
        <p:guide orient="horz" pos="2880"/>
        <p:guide orient="horz" pos="2160"/>
        <p:guide pos="5121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23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46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69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91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114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337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560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783" algn="l" defTabSz="9144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EDDD27-6673-EA4F-B067-C7C5F7D6F7D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20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56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1097354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641" y="3682062"/>
            <a:ext cx="1097354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213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2714" y="1604399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641" y="3682062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2714" y="3682062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4595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353330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20181" y="1604399"/>
            <a:ext cx="353330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30721" y="1604399"/>
            <a:ext cx="353330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641" y="3682062"/>
            <a:ext cx="353330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20181" y="3682062"/>
            <a:ext cx="353330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30721" y="3682062"/>
            <a:ext cx="353330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2882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99" y="1122363"/>
            <a:ext cx="9145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99" y="3602038"/>
            <a:ext cx="9145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18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199" y="1122363"/>
            <a:ext cx="9145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199" y="3602038"/>
            <a:ext cx="9145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628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32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958" y="1709739"/>
            <a:ext cx="105169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958" y="4589464"/>
            <a:ext cx="105169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41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309" y="1825625"/>
            <a:ext cx="5182275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3004" y="1825625"/>
            <a:ext cx="5182275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414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897" y="365126"/>
            <a:ext cx="1051697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898" y="1681163"/>
            <a:ext cx="51584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898" y="2505075"/>
            <a:ext cx="5158459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3004" y="1681163"/>
            <a:ext cx="51838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3004" y="2505075"/>
            <a:ext cx="5183863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167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02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641" y="1604399"/>
            <a:ext cx="10973549" cy="397725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9145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838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898" y="457200"/>
            <a:ext cx="39327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863" y="987426"/>
            <a:ext cx="617300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898" y="2057400"/>
            <a:ext cx="39327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441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898" y="457200"/>
            <a:ext cx="39327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863" y="987426"/>
            <a:ext cx="617300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898" y="2057400"/>
            <a:ext cx="39327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199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756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6037" y="365125"/>
            <a:ext cx="2629242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309" y="365125"/>
            <a:ext cx="7735307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55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10973549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040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5354831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2714" y="1604399"/>
            <a:ext cx="5354831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72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643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641" y="273423"/>
            <a:ext cx="10973549" cy="530735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82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2714" y="1604399"/>
            <a:ext cx="5354831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641" y="3682062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337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5354831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2714" y="1604399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2714" y="3682062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1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2714" y="1604399"/>
            <a:ext cx="5354831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641" y="3682062"/>
            <a:ext cx="10973549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016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641" y="273422"/>
            <a:ext cx="10973549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5321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641" y="1604399"/>
            <a:ext cx="10973549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870" b="0" strike="noStrike" spc="-1">
                <a:latin typeface="Arial"/>
              </a:rPr>
              <a:t>Cliquez pour éditer le format du plan de texte</a:t>
            </a:r>
          </a:p>
          <a:p>
            <a:pPr marL="1044922" lvl="1" indent="-391846">
              <a:spcBef>
                <a:spcPts val="137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386" b="0" strike="noStrike" spc="-1">
                <a:latin typeface="Arial"/>
              </a:rPr>
              <a:t>Second niveau de plan</a:t>
            </a:r>
          </a:p>
          <a:p>
            <a:pPr marL="1567382" lvl="2" indent="-348307">
              <a:spcBef>
                <a:spcPts val="10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0" strike="noStrike" spc="-1">
                <a:latin typeface="Arial"/>
              </a:rPr>
              <a:t>Troisième niveau de plan</a:t>
            </a:r>
          </a:p>
          <a:p>
            <a:pPr marL="2089843" lvl="3" indent="-261230">
              <a:spcBef>
                <a:spcPts val="68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19" b="0" strike="noStrike" spc="-1">
                <a:latin typeface="Arial"/>
              </a:rPr>
              <a:t>Quatrième niveau de plan</a:t>
            </a:r>
          </a:p>
          <a:p>
            <a:pPr marL="2612304" lvl="4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9" b="0" strike="noStrike" spc="-1">
                <a:latin typeface="Arial"/>
              </a:rPr>
              <a:t>Cinquième niveau de plan</a:t>
            </a:r>
          </a:p>
          <a:p>
            <a:pPr marL="3134765" lvl="5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9" b="0" strike="noStrike" spc="-1">
                <a:latin typeface="Arial"/>
              </a:rPr>
              <a:t>Sixième niveau de plan</a:t>
            </a:r>
          </a:p>
          <a:p>
            <a:pPr marL="3657226" lvl="6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9" b="0" strike="noStrike" spc="-1">
                <a:latin typeface="Arial"/>
              </a:rPr>
              <a:t>Septième niveau de plan</a:t>
            </a:r>
          </a:p>
        </p:txBody>
      </p:sp>
    </p:spTree>
    <p:extLst>
      <p:ext uri="{BB962C8B-B14F-4D97-AF65-F5344CB8AC3E}">
        <p14:creationId xmlns:p14="http://schemas.microsoft.com/office/powerpoint/2010/main" val="347500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99" r:id="rId13"/>
  </p:sldLayoutIdLst>
  <p:txStyles>
    <p:titleStyle/>
    <p:bodyStyle>
      <a:lvl1pPr marL="522461" indent="-391846">
        <a:spcBef>
          <a:spcPts val="1714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309" y="365126"/>
            <a:ext cx="105169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309" y="1825625"/>
            <a:ext cx="105169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60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tif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767" y="365040"/>
            <a:ext cx="10514591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7" tIns="44995" rIns="89987" bIns="44995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Lundi 18 mai séance 1 CM2</a:t>
            </a:r>
            <a:endParaRPr lang="fr-FR" sz="4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622" y="1523880"/>
            <a:ext cx="10712565" cy="4952160"/>
          </a:xfrm>
          <a:prstGeom prst="rect">
            <a:avLst/>
          </a:prstGeom>
          <a:solidFill>
            <a:srgbClr val="CC3300"/>
          </a:solidFill>
          <a:ln w="25560">
            <a:solidFill>
              <a:schemeClr val="accent2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19472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175" y="406400"/>
            <a:ext cx="9448601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8420" y="3602038"/>
            <a:ext cx="10755823" cy="165576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Passer de l’écriture fractionnaire au nombre décimal</a:t>
            </a:r>
          </a:p>
        </p:txBody>
      </p:sp>
    </p:spTree>
    <p:extLst>
      <p:ext uri="{BB962C8B-B14F-4D97-AF65-F5344CB8AC3E}">
        <p14:creationId xmlns:p14="http://schemas.microsoft.com/office/powerpoint/2010/main" val="2228304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189" y="250150"/>
            <a:ext cx="8942484" cy="80299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</a:rPr>
              <a:t>Passer de l’écriture fractionnaire au nombre décimal</a:t>
            </a:r>
            <a:endParaRPr lang="fr-FR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262990" y="2712124"/>
                <a:ext cx="2997167" cy="81099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 defTabSz="914400">
                  <a:spcBef>
                    <a:spcPts val="1200"/>
                  </a:spcBef>
                </a:pPr>
                <a:r>
                  <a:rPr lang="fr-FR" sz="3200" b="1" dirty="0">
                    <a:solidFill>
                      <a:srgbClr val="FF0000"/>
                    </a:solidFill>
                    <a:latin typeface="Calibri"/>
                  </a:rPr>
                  <a:t>1</a:t>
                </a:r>
                <a14:m>
                  <m:oMath xmlns:m="http://schemas.openxmlformats.org/officeDocument/2006/math">
                    <m:r>
                      <a:rPr lang="fr-FR" sz="3200" b="1" i="1">
                        <a:solidFill>
                          <a:srgbClr val="FF0000"/>
                        </a:solidFill>
                        <a:latin typeface="Cambria Math"/>
                      </a:rPr>
                      <m:t>𝟕</m:t>
                    </m:r>
                    <m:r>
                      <a:rPr lang="fr-FR" sz="3200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fr-FR" sz="32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200" b="1" dirty="0">
                    <a:solidFill>
                      <a:srgbClr val="0070C0"/>
                    </a:solidFill>
                    <a:latin typeface="Calibri"/>
                  </a:rPr>
                  <a:t> + 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990" y="2712124"/>
                <a:ext cx="2997167" cy="810991"/>
              </a:xfrm>
              <a:prstGeom prst="rect">
                <a:avLst/>
              </a:prstGeom>
              <a:blipFill>
                <a:blip r:embed="rId3"/>
                <a:stretch>
                  <a:fillRect l="-4675" r="-4472" b="-120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250691" y="1597859"/>
            <a:ext cx="4951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sz="3200" b="1" dirty="0">
                <a:solidFill>
                  <a:srgbClr val="FF0000"/>
                </a:solidFill>
                <a:latin typeface="Calibri"/>
              </a:rPr>
              <a:t>La partie entière du nombre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383606" y="1351637"/>
            <a:ext cx="54715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sz="3200" b="1" dirty="0">
                <a:solidFill>
                  <a:srgbClr val="0070C0"/>
                </a:solidFill>
                <a:latin typeface="Calibri"/>
              </a:rPr>
              <a:t>La partie décimale du nombre, </a:t>
            </a:r>
          </a:p>
          <a:p>
            <a:pPr defTabSz="914400"/>
            <a:r>
              <a:rPr lang="fr-FR" sz="3200" b="1" dirty="0">
                <a:solidFill>
                  <a:srgbClr val="0070C0"/>
                </a:solidFill>
                <a:latin typeface="Calibri"/>
              </a:rPr>
              <a:t>elle est inférieure à 1.</a:t>
            </a:r>
          </a:p>
        </p:txBody>
      </p:sp>
      <p:cxnSp>
        <p:nvCxnSpPr>
          <p:cNvPr id="14" name="Connecteur droit avec flèche 13"/>
          <p:cNvCxnSpPr>
            <a:stCxn id="8" idx="2"/>
            <a:endCxn id="10" idx="1"/>
          </p:cNvCxnSpPr>
          <p:nvPr/>
        </p:nvCxnSpPr>
        <p:spPr>
          <a:xfrm>
            <a:off x="2726594" y="2182634"/>
            <a:ext cx="1536396" cy="93498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8250456" y="2391455"/>
            <a:ext cx="1447802" cy="6887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50689" y="3666669"/>
            <a:ext cx="997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sz="2400" dirty="0">
                <a:solidFill>
                  <a:prstClr val="black"/>
                </a:solidFill>
                <a:latin typeface="Calibri"/>
              </a:rPr>
              <a:t>Pour écrire plus rapidement ce nombre on a inventé une écriture avec virgule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979949" y="4373435"/>
                <a:ext cx="183896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𝟏𝟕</m:t>
                      </m:r>
                      <m:r>
                        <a:rPr lang="fr-FR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fr-FR" sz="3600" b="1" i="1">
                          <a:solidFill>
                            <a:srgbClr val="0070C0"/>
                          </a:solidFill>
                          <a:latin typeface="Cambria Math"/>
                        </a:rPr>
                        <m:t>𝟖𝟓</m:t>
                      </m:r>
                      <m:r>
                        <a:rPr lang="fr-FR" sz="36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fr-FR" sz="3600" b="1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949" y="4373435"/>
                <a:ext cx="1838965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Connecteur droit avec flèche 33"/>
          <p:cNvCxnSpPr/>
          <p:nvPr/>
        </p:nvCxnSpPr>
        <p:spPr>
          <a:xfrm flipV="1">
            <a:off x="5736296" y="5019766"/>
            <a:ext cx="0" cy="657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250689" y="4992023"/>
            <a:ext cx="4576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400" dirty="0">
                <a:solidFill>
                  <a:prstClr val="black"/>
                </a:solidFill>
                <a:latin typeface="Calibri"/>
              </a:rPr>
              <a:t>Il y a une virgule pour indiquer où est placé le chiffre des unités, il est juste avant  la virgule (à gauche).</a:t>
            </a: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5533096" y="5019767"/>
            <a:ext cx="0" cy="11725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5977596" y="4948926"/>
            <a:ext cx="0" cy="109354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4770573" y="5669186"/>
            <a:ext cx="991001" cy="1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956557" y="6212711"/>
            <a:ext cx="2619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400" dirty="0">
                <a:solidFill>
                  <a:prstClr val="black"/>
                </a:solidFill>
                <a:latin typeface="Calibri"/>
              </a:rPr>
              <a:t>le chiffre des unités</a:t>
            </a:r>
          </a:p>
        </p:txBody>
      </p:sp>
      <p:cxnSp>
        <p:nvCxnSpPr>
          <p:cNvPr id="43" name="Connecteur droit avec flèche 42"/>
          <p:cNvCxnSpPr/>
          <p:nvPr/>
        </p:nvCxnSpPr>
        <p:spPr>
          <a:xfrm>
            <a:off x="5977597" y="6042472"/>
            <a:ext cx="1397011" cy="1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7370654" y="5776853"/>
            <a:ext cx="4484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400" dirty="0">
                <a:solidFill>
                  <a:prstClr val="black"/>
                </a:solidFill>
                <a:latin typeface="Calibri"/>
              </a:rPr>
              <a:t>le premier chiffre après la virgule donne le nombre de dixièmes</a:t>
            </a:r>
          </a:p>
        </p:txBody>
      </p:sp>
      <p:cxnSp>
        <p:nvCxnSpPr>
          <p:cNvPr id="47" name="Connecteur droit avec flèche 46"/>
          <p:cNvCxnSpPr/>
          <p:nvPr/>
        </p:nvCxnSpPr>
        <p:spPr>
          <a:xfrm flipV="1">
            <a:off x="6244296" y="4953368"/>
            <a:ext cx="0" cy="5423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6244297" y="5495698"/>
            <a:ext cx="991001" cy="1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7374607" y="4932923"/>
            <a:ext cx="4827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400" dirty="0">
                <a:solidFill>
                  <a:prstClr val="black"/>
                </a:solidFill>
                <a:latin typeface="Calibri"/>
              </a:rPr>
              <a:t>le deuxième chiffre après la virgule indique le nombre de centièmes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id="{6E719E1F-7DEE-4608-A675-B34AAD01D7D3}"/>
                  </a:ext>
                </a:extLst>
              </p:cNvPr>
              <p:cNvSpPr/>
              <p:nvPr/>
            </p:nvSpPr>
            <p:spPr>
              <a:xfrm>
                <a:off x="6976998" y="2689598"/>
                <a:ext cx="995785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fr-FR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𝟏𝟎𝟎</m:t>
                        </m:r>
                        <m:r>
                          <a:rPr lang="fr-FR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fr-FR" sz="3200" b="1" dirty="0">
                    <a:solidFill>
                      <a:srgbClr val="0070C0"/>
                    </a:solidFill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E719E1F-7DEE-4608-A675-B34AAD01D7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6998" y="2689598"/>
                <a:ext cx="995785" cy="8036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avec flèche 25">
            <a:extLst>
              <a:ext uri="{FF2B5EF4-FFF2-40B4-BE49-F238E27FC236}">
                <a16:creationId xmlns="" xmlns:a16="http://schemas.microsoft.com/office/drawing/2014/main" id="{E9B056C3-B8CD-4919-8902-D4972A822102}"/>
              </a:ext>
            </a:extLst>
          </p:cNvPr>
          <p:cNvCxnSpPr>
            <a:cxnSpLocks/>
          </p:cNvCxnSpPr>
          <p:nvPr/>
        </p:nvCxnSpPr>
        <p:spPr>
          <a:xfrm flipV="1">
            <a:off x="6544980" y="4989676"/>
            <a:ext cx="0" cy="3587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="" xmlns:a16="http://schemas.microsoft.com/office/drawing/2014/main" id="{EB5904B2-7DD8-448A-AC30-B2967FD71B17}"/>
              </a:ext>
            </a:extLst>
          </p:cNvPr>
          <p:cNvCxnSpPr>
            <a:cxnSpLocks/>
          </p:cNvCxnSpPr>
          <p:nvPr/>
        </p:nvCxnSpPr>
        <p:spPr>
          <a:xfrm flipV="1">
            <a:off x="6530744" y="4628579"/>
            <a:ext cx="865699" cy="71984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6821014-1CF3-40CF-A0BE-4C33066A5DD5}"/>
              </a:ext>
            </a:extLst>
          </p:cNvPr>
          <p:cNvSpPr/>
          <p:nvPr/>
        </p:nvSpPr>
        <p:spPr>
          <a:xfrm>
            <a:off x="7396443" y="4186825"/>
            <a:ext cx="45464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fr-FR" sz="2400" dirty="0">
                <a:solidFill>
                  <a:prstClr val="black"/>
                </a:solidFill>
              </a:rPr>
              <a:t>le troisième chiffre après la virgule indique le nombre de millièmes</a:t>
            </a:r>
          </a:p>
        </p:txBody>
      </p:sp>
    </p:spTree>
    <p:extLst>
      <p:ext uri="{BB962C8B-B14F-4D97-AF65-F5344CB8AC3E}">
        <p14:creationId xmlns:p14="http://schemas.microsoft.com/office/powerpoint/2010/main" val="32378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  <p:bldP spid="29" grpId="0"/>
      <p:bldP spid="31" grpId="0"/>
      <p:bldP spid="36" grpId="0"/>
      <p:bldP spid="42" grpId="0"/>
      <p:bldP spid="45" grpId="0"/>
      <p:bldP spid="49" grpId="0"/>
      <p:bldP spid="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3513" y="487923"/>
            <a:ext cx="8627165" cy="80299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75000"/>
                  </a:srgbClr>
                </a:solidFill>
              </a:rPr>
              <a:t>Passer de la fraction au nombre décimal</a:t>
            </a:r>
            <a:endParaRPr lang="fr-FR" b="1" dirty="0"/>
          </a:p>
        </p:txBody>
      </p:sp>
      <p:graphicFrame>
        <p:nvGraphicFramePr>
          <p:cNvPr id="24" name="Tableau 23">
            <a:extLst>
              <a:ext uri="{FF2B5EF4-FFF2-40B4-BE49-F238E27FC236}">
                <a16:creationId xmlns="" xmlns:a16="http://schemas.microsoft.com/office/drawing/2014/main" id="{64CABB9D-53D6-514F-BDC4-8064A99B8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503056"/>
              </p:ext>
            </p:extLst>
          </p:nvPr>
        </p:nvGraphicFramePr>
        <p:xfrm>
          <a:off x="1211255" y="1290919"/>
          <a:ext cx="5206999" cy="114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4828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="" xmlns:a16="http://schemas.microsoft.com/office/drawing/2014/main" id="{0342E5BA-9C9B-D243-A454-B2EB5B59A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677216"/>
              </p:ext>
            </p:extLst>
          </p:nvPr>
        </p:nvGraphicFramePr>
        <p:xfrm>
          <a:off x="1211255" y="4011285"/>
          <a:ext cx="52069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="" xmlns:a16="http://schemas.microsoft.com/office/drawing/2014/main" val="2707526471"/>
                    </a:ext>
                  </a:extLst>
                </a:gridCol>
                <a:gridCol w="1041399">
                  <a:extLst>
                    <a:ext uri="{9D8B030D-6E8A-4147-A177-3AD203B41FA5}">
                      <a16:colId xmlns="" xmlns:a16="http://schemas.microsoft.com/office/drawing/2014/main" val="3794981211"/>
                    </a:ext>
                  </a:extLst>
                </a:gridCol>
                <a:gridCol w="1041400">
                  <a:extLst>
                    <a:ext uri="{9D8B030D-6E8A-4147-A177-3AD203B41FA5}">
                      <a16:colId xmlns="" xmlns:a16="http://schemas.microsoft.com/office/drawing/2014/main" val="857655702"/>
                    </a:ext>
                  </a:extLst>
                </a:gridCol>
                <a:gridCol w="1041400">
                  <a:extLst>
                    <a:ext uri="{9D8B030D-6E8A-4147-A177-3AD203B41FA5}">
                      <a16:colId xmlns="" xmlns:a16="http://schemas.microsoft.com/office/drawing/2014/main" val="1915110441"/>
                    </a:ext>
                  </a:extLst>
                </a:gridCol>
              </a:tblGrid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4948840"/>
                  </a:ext>
                </a:extLst>
              </a:tr>
            </a:tbl>
          </a:graphicData>
        </a:graphic>
      </p:graphicFrame>
      <p:graphicFrame>
        <p:nvGraphicFramePr>
          <p:cNvPr id="26" name="Tableau 25">
            <a:extLst>
              <a:ext uri="{FF2B5EF4-FFF2-40B4-BE49-F238E27FC236}">
                <a16:creationId xmlns="" xmlns:a16="http://schemas.microsoft.com/office/drawing/2014/main" id="{ACA1BACB-BA42-5340-9EE2-7AAFA3D59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04959"/>
              </p:ext>
            </p:extLst>
          </p:nvPr>
        </p:nvGraphicFramePr>
        <p:xfrm>
          <a:off x="1228085" y="5567081"/>
          <a:ext cx="5207000" cy="1238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320314004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679825031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9815457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086793451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429806242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859234056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94811243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580072206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57165284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18600389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87667765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656621545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926497821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83395097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7058485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42644427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091194889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96076370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31257518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26617102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627368162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76676008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96628573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74088672"/>
                    </a:ext>
                  </a:extLst>
                </a:gridCol>
              </a:tblGrid>
              <a:tr h="309686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9686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423821"/>
                  </a:ext>
                </a:extLst>
              </a:tr>
              <a:tr h="309686">
                <a:tc>
                  <a:txBody>
                    <a:bodyPr/>
                    <a:lstStyle/>
                    <a:p>
                      <a:pPr algn="ctr"/>
                      <a:endParaRPr lang="fr-FR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7627281"/>
                  </a:ext>
                </a:extLst>
              </a:tr>
              <a:tr h="309686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rgbClr val="3333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420332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="" xmlns:a16="http://schemas.microsoft.com/office/drawing/2014/main" id="{9CF85CCA-7F19-4251-A72F-ACE9BB460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87798"/>
              </p:ext>
            </p:extLst>
          </p:nvPr>
        </p:nvGraphicFramePr>
        <p:xfrm>
          <a:off x="1211255" y="2584960"/>
          <a:ext cx="52069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4145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1288168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="" xmlns:a16="http://schemas.microsoft.com/office/drawing/2014/main" id="{EE475DE0-A956-44AA-8099-B3410A7CF020}"/>
              </a:ext>
            </a:extLst>
          </p:cNvPr>
          <p:cNvCxnSpPr>
            <a:endCxn id="25" idx="3"/>
          </p:cNvCxnSpPr>
          <p:nvPr/>
        </p:nvCxnSpPr>
        <p:spPr>
          <a:xfrm>
            <a:off x="1211255" y="4641011"/>
            <a:ext cx="5206999" cy="10354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="" xmlns:a16="http://schemas.microsoft.com/office/drawing/2014/main" id="{7A1C0199-3B76-4D65-945C-012ABEE5C85E}"/>
              </a:ext>
            </a:extLst>
          </p:cNvPr>
          <p:cNvCxnSpPr>
            <a:cxnSpLocks/>
          </p:cNvCxnSpPr>
          <p:nvPr/>
        </p:nvCxnSpPr>
        <p:spPr>
          <a:xfrm>
            <a:off x="1189707" y="3220859"/>
            <a:ext cx="5206999" cy="614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="" xmlns:a16="http://schemas.microsoft.com/office/drawing/2014/main" id="{8ACA8DC1-4651-448B-ABAD-818A4B50A4E2}"/>
              </a:ext>
            </a:extLst>
          </p:cNvPr>
          <p:cNvCxnSpPr>
            <a:cxnSpLocks/>
            <a:stCxn id="26" idx="1"/>
            <a:endCxn id="26" idx="3"/>
          </p:cNvCxnSpPr>
          <p:nvPr/>
        </p:nvCxnSpPr>
        <p:spPr>
          <a:xfrm>
            <a:off x="1228085" y="6186453"/>
            <a:ext cx="5207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971F2442-0BA8-4EC6-A22B-96EAA30843FE}"/>
                  </a:ext>
                </a:extLst>
              </p:cNvPr>
              <p:cNvSpPr/>
              <p:nvPr/>
            </p:nvSpPr>
            <p:spPr>
              <a:xfrm>
                <a:off x="6418254" y="5584346"/>
                <a:ext cx="601447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fr-FR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fr-F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fr-FR" sz="16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71F2442-0BA8-4EC6-A22B-96EAA30843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54" y="5584346"/>
                <a:ext cx="601447" cy="55996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67E173B-C57E-46C3-BD17-130204F9858C}"/>
                  </a:ext>
                </a:extLst>
              </p:cNvPr>
              <p:cNvSpPr/>
              <p:nvPr/>
            </p:nvSpPr>
            <p:spPr>
              <a:xfrm>
                <a:off x="6405600" y="6216159"/>
                <a:ext cx="601447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fr-FR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sz="16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67E173B-C57E-46C3-BD17-130204F985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600" y="6216159"/>
                <a:ext cx="601447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="" xmlns:a16="http://schemas.microsoft.com/office/drawing/2014/main" id="{7B0E8DE5-2818-475C-90EB-9AB26EE8B561}"/>
                  </a:ext>
                </a:extLst>
              </p:cNvPr>
              <p:cNvSpPr txBox="1"/>
              <p:nvPr/>
            </p:nvSpPr>
            <p:spPr>
              <a:xfrm>
                <a:off x="5917095" y="2622402"/>
                <a:ext cx="4237464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7B0E8DE5-2818-475C-90EB-9AB26EE8B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095" y="2622402"/>
                <a:ext cx="4237464" cy="898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977CD28B-1D0A-4FD4-9D86-8494271EA897}"/>
              </a:ext>
            </a:extLst>
          </p:cNvPr>
          <p:cNvSpPr txBox="1"/>
          <p:nvPr/>
        </p:nvSpPr>
        <p:spPr>
          <a:xfrm>
            <a:off x="8133619" y="27826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78A3B47F-B0E2-4F1C-B511-96102897B292}"/>
                  </a:ext>
                </a:extLst>
              </p:cNvPr>
              <p:cNvSpPr/>
              <p:nvPr/>
            </p:nvSpPr>
            <p:spPr>
              <a:xfrm>
                <a:off x="8423435" y="2610796"/>
                <a:ext cx="696024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8A3B47F-B0E2-4F1C-B511-96102897B2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435" y="2610796"/>
                <a:ext cx="696024" cy="9105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04DFA700-EE1F-43EF-B83C-6E195D710815}"/>
              </a:ext>
            </a:extLst>
          </p:cNvPr>
          <p:cNvSpPr txBox="1"/>
          <p:nvPr/>
        </p:nvSpPr>
        <p:spPr>
          <a:xfrm>
            <a:off x="8974271" y="2782668"/>
            <a:ext cx="814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4E7F5D89-A90A-4395-80A5-F0FB2784914A}"/>
                  </a:ext>
                </a:extLst>
              </p:cNvPr>
              <p:cNvSpPr/>
              <p:nvPr/>
            </p:nvSpPr>
            <p:spPr>
              <a:xfrm>
                <a:off x="9239472" y="2622402"/>
                <a:ext cx="910827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fr-FR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E7F5D89-A90A-4395-80A5-F0FB27849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472" y="2622402"/>
                <a:ext cx="910827" cy="9105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95225AAC-9B93-477B-B2BA-301D41E8672C}"/>
              </a:ext>
            </a:extLst>
          </p:cNvPr>
          <p:cNvSpPr txBox="1"/>
          <p:nvPr/>
        </p:nvSpPr>
        <p:spPr>
          <a:xfrm>
            <a:off x="9939369" y="2782668"/>
            <a:ext cx="582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=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58B4F564-BB44-4F02-8C2D-7DD92500CB62}"/>
              </a:ext>
            </a:extLst>
          </p:cNvPr>
          <p:cNvSpPr txBox="1"/>
          <p:nvPr/>
        </p:nvSpPr>
        <p:spPr>
          <a:xfrm>
            <a:off x="10240210" y="2782668"/>
            <a:ext cx="910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0,5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C43D971A-66DF-4719-A4E4-2E94ED0DDF20}"/>
                  </a:ext>
                </a:extLst>
              </p:cNvPr>
              <p:cNvSpPr/>
              <p:nvPr/>
            </p:nvSpPr>
            <p:spPr>
              <a:xfrm>
                <a:off x="6465635" y="2585767"/>
                <a:ext cx="37542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43D971A-66DF-4719-A4E4-2E94ED0DDF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635" y="2585767"/>
                <a:ext cx="375423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50AECFE4-7180-4EB4-97FF-3C89B8383D99}"/>
                  </a:ext>
                </a:extLst>
              </p:cNvPr>
              <p:cNvSpPr/>
              <p:nvPr/>
            </p:nvSpPr>
            <p:spPr>
              <a:xfrm>
                <a:off x="6476029" y="3227504"/>
                <a:ext cx="37542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0AECFE4-7180-4EB4-97FF-3C89B8383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29" y="3227504"/>
                <a:ext cx="375423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="" xmlns:a16="http://schemas.microsoft.com/office/drawing/2014/main" id="{7F1C776A-EC28-4A88-9C1B-D6045A540C3B}"/>
                  </a:ext>
                </a:extLst>
              </p:cNvPr>
              <p:cNvSpPr/>
              <p:nvPr/>
            </p:nvSpPr>
            <p:spPr>
              <a:xfrm>
                <a:off x="6396706" y="4022700"/>
                <a:ext cx="51328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F1C776A-EC28-4A88-9C1B-D6045A540C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706" y="4022700"/>
                <a:ext cx="513282" cy="6183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FD1D8A6D-858D-472D-A9B7-44D3F744C7CE}"/>
                  </a:ext>
                </a:extLst>
              </p:cNvPr>
              <p:cNvSpPr/>
              <p:nvPr/>
            </p:nvSpPr>
            <p:spPr>
              <a:xfrm>
                <a:off x="6418254" y="4654932"/>
                <a:ext cx="51328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D1D8A6D-858D-472D-A9B7-44D3F744C7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54" y="4654932"/>
                <a:ext cx="513282" cy="61831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53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7" grpId="0"/>
      <p:bldP spid="21" grpId="0"/>
      <p:bldP spid="22" grpId="0"/>
      <p:bldP spid="23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4B68CF5C-5D7C-4691-86E4-BDFFA114B726}"/>
              </a:ext>
            </a:extLst>
          </p:cNvPr>
          <p:cNvGrpSpPr/>
          <p:nvPr/>
        </p:nvGrpSpPr>
        <p:grpSpPr>
          <a:xfrm>
            <a:off x="422729" y="2136993"/>
            <a:ext cx="11617157" cy="1745529"/>
            <a:chOff x="233704" y="2218681"/>
            <a:chExt cx="11617157" cy="1745529"/>
          </a:xfrm>
        </p:grpSpPr>
        <p:grpSp>
          <p:nvGrpSpPr>
            <p:cNvPr id="5" name="Groupe 4">
              <a:extLst>
                <a:ext uri="{FF2B5EF4-FFF2-40B4-BE49-F238E27FC236}">
                  <a16:creationId xmlns="" xmlns:a16="http://schemas.microsoft.com/office/drawing/2014/main" id="{0B4661A7-FC81-4272-9778-0A9E2B49902C}"/>
                </a:ext>
              </a:extLst>
            </p:cNvPr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52" name="Groupe 51">
                <a:extLst>
                  <a:ext uri="{FF2B5EF4-FFF2-40B4-BE49-F238E27FC236}">
                    <a16:creationId xmlns="" xmlns:a16="http://schemas.microsoft.com/office/drawing/2014/main" id="{E421CA7E-5A48-4E6A-B1D8-59931B2DB863}"/>
                  </a:ext>
                </a:extLst>
              </p:cNvPr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55" name="Groupe 54">
                  <a:extLst>
                    <a:ext uri="{FF2B5EF4-FFF2-40B4-BE49-F238E27FC236}">
                      <a16:creationId xmlns="" xmlns:a16="http://schemas.microsoft.com/office/drawing/2014/main" id="{DBA9A85E-72CF-44F2-97E3-2784EAA5224B}"/>
                    </a:ext>
                  </a:extLst>
                </p:cNvPr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66" name="Picture 5">
                    <a:extLst>
                      <a:ext uri="{FF2B5EF4-FFF2-40B4-BE49-F238E27FC236}">
                        <a16:creationId xmlns="" xmlns:a16="http://schemas.microsoft.com/office/drawing/2014/main" id="{BE2A40E2-94EB-4234-8B21-9ED2B05F55C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67" name="Picture 5">
                    <a:extLst>
                      <a:ext uri="{FF2B5EF4-FFF2-40B4-BE49-F238E27FC236}">
                        <a16:creationId xmlns="" xmlns:a16="http://schemas.microsoft.com/office/drawing/2014/main" id="{6D54F931-A9B4-43B4-9B4A-171A10748E4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56" name="Rectangle 55">
                  <a:extLst>
                    <a:ext uri="{FF2B5EF4-FFF2-40B4-BE49-F238E27FC236}">
                      <a16:creationId xmlns="" xmlns:a16="http://schemas.microsoft.com/office/drawing/2014/main" id="{B2ECC351-5D63-4978-9AD3-A055AE8D6317}"/>
                    </a:ext>
                  </a:extLst>
                </p:cNvPr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="" xmlns:a16="http://schemas.microsoft.com/office/drawing/2014/main" id="{BC953EF0-94F5-4707-8913-FF8EBF47BED5}"/>
                    </a:ext>
                  </a:extLst>
                </p:cNvPr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="" xmlns:a16="http://schemas.microsoft.com/office/drawing/2014/main" id="{74D138A1-8295-4F6C-A6C1-F5108C61AF3B}"/>
                    </a:ext>
                  </a:extLst>
                </p:cNvPr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="" xmlns:a16="http://schemas.microsoft.com/office/drawing/2014/main" id="{617EDEB0-D220-4019-AB97-8A841E4F8684}"/>
                    </a:ext>
                  </a:extLst>
                </p:cNvPr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ZoneTexte 59">
                  <a:extLst>
                    <a:ext uri="{FF2B5EF4-FFF2-40B4-BE49-F238E27FC236}">
                      <a16:creationId xmlns="" xmlns:a16="http://schemas.microsoft.com/office/drawing/2014/main" id="{4F8976C1-F0FD-464F-8EBC-7A75897F29D3}"/>
                    </a:ext>
                  </a:extLst>
                </p:cNvPr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0</a:t>
                  </a:r>
                </a:p>
              </p:txBody>
            </p:sp>
            <p:sp>
              <p:nvSpPr>
                <p:cNvPr id="61" name="ZoneTexte 60">
                  <a:extLst>
                    <a:ext uri="{FF2B5EF4-FFF2-40B4-BE49-F238E27FC236}">
                      <a16:creationId xmlns="" xmlns:a16="http://schemas.microsoft.com/office/drawing/2014/main" id="{5FF4F219-B9D6-4C97-922D-D405EAA024F8}"/>
                    </a:ext>
                  </a:extLst>
                </p:cNvPr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3</a:t>
                  </a:r>
                </a:p>
              </p:txBody>
            </p:sp>
            <p:sp>
              <p:nvSpPr>
                <p:cNvPr id="62" name="ZoneTexte 61">
                  <a:extLst>
                    <a:ext uri="{FF2B5EF4-FFF2-40B4-BE49-F238E27FC236}">
                      <a16:creationId xmlns="" xmlns:a16="http://schemas.microsoft.com/office/drawing/2014/main" id="{093691AD-EE8B-4C01-BDA0-1D638CEC96EC}"/>
                    </a:ext>
                  </a:extLst>
                </p:cNvPr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2</a:t>
                  </a:r>
                </a:p>
              </p:txBody>
            </p:sp>
            <p:sp>
              <p:nvSpPr>
                <p:cNvPr id="63" name="ZoneTexte 62">
                  <a:extLst>
                    <a:ext uri="{FF2B5EF4-FFF2-40B4-BE49-F238E27FC236}">
                      <a16:creationId xmlns="" xmlns:a16="http://schemas.microsoft.com/office/drawing/2014/main" id="{3BCD6391-4F82-4641-B9A4-F30BF86C2C03}"/>
                    </a:ext>
                  </a:extLst>
                </p:cNvPr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1</a:t>
                  </a:r>
                </a:p>
              </p:txBody>
            </p:sp>
            <p:sp>
              <p:nvSpPr>
                <p:cNvPr id="64" name="ZoneTexte 63">
                  <a:extLst>
                    <a:ext uri="{FF2B5EF4-FFF2-40B4-BE49-F238E27FC236}">
                      <a16:creationId xmlns="" xmlns:a16="http://schemas.microsoft.com/office/drawing/2014/main" id="{3959FFF8-27D8-4B81-8482-667AE7B46DD4}"/>
                    </a:ext>
                  </a:extLst>
                </p:cNvPr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4</a:t>
                  </a:r>
                </a:p>
              </p:txBody>
            </p:sp>
            <p:cxnSp>
              <p:nvCxnSpPr>
                <p:cNvPr id="65" name="Connecteur droit avec flèche 64">
                  <a:extLst>
                    <a:ext uri="{FF2B5EF4-FFF2-40B4-BE49-F238E27FC236}">
                      <a16:creationId xmlns="" xmlns:a16="http://schemas.microsoft.com/office/drawing/2014/main" id="{4A7DAC50-6571-48B1-9B2F-26DB7F60E310}"/>
                    </a:ext>
                  </a:extLst>
                </p:cNvPr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ysClr val="windowText" lastClr="000000">
                      <a:lumMod val="85000"/>
                      <a:lumOff val="15000"/>
                    </a:sysClr>
                  </a:solidFill>
                  <a:prstDash val="solid"/>
                  <a:miter lim="800000"/>
                  <a:tailEnd type="arrow"/>
                </a:ln>
                <a:effectLst/>
              </p:spPr>
            </p:cxnSp>
          </p:grpSp>
          <p:cxnSp>
            <p:nvCxnSpPr>
              <p:cNvPr id="53" name="Connecteur droit avec flèche 52">
                <a:extLst>
                  <a:ext uri="{FF2B5EF4-FFF2-40B4-BE49-F238E27FC236}">
                    <a16:creationId xmlns="" xmlns:a16="http://schemas.microsoft.com/office/drawing/2014/main" id="{3EDA02F5-389F-445F-B2FD-C8F037E9C036}"/>
                  </a:ext>
                </a:extLst>
              </p:cNvPr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/>
                <a:tailEnd type="arrow"/>
              </a:ln>
              <a:effectLst/>
            </p:spPr>
          </p:cxnSp>
          <p:sp>
            <p:nvSpPr>
              <p:cNvPr id="54" name="ZoneTexte 53">
                <a:extLst>
                  <a:ext uri="{FF2B5EF4-FFF2-40B4-BE49-F238E27FC236}">
                    <a16:creationId xmlns="" xmlns:a16="http://schemas.microsoft.com/office/drawing/2014/main" id="{270377B7-989C-44BD-8976-F1B63F607B1E}"/>
                  </a:ext>
                </a:extLst>
              </p:cNvPr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1 unité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80CBF859-D136-490E-89A5-FE648C64C669}"/>
                </a:ext>
              </a:extLst>
            </p:cNvPr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21051E33-5FEB-4D2A-9D2F-064D96E9AF98}"/>
                </a:ext>
              </a:extLst>
            </p:cNvPr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F654C2DB-DB29-46FB-8E35-981D120ECB5F}"/>
                </a:ext>
              </a:extLst>
            </p:cNvPr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D46344E7-6319-4B38-81D3-9D5922D216D5}"/>
                </a:ext>
              </a:extLst>
            </p:cNvPr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F762D0AB-C102-45C6-B610-AFC3269686ED}"/>
                </a:ext>
              </a:extLst>
            </p:cNvPr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8F465B7F-8F2B-4699-91D0-AEFE7C869CE1}"/>
                </a:ext>
              </a:extLst>
            </p:cNvPr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4067EAFA-4184-4FA8-95E2-A75A76069380}"/>
                </a:ext>
              </a:extLst>
            </p:cNvPr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2ACAC805-4E00-47CB-A8F8-4C7A89D90819}"/>
                </a:ext>
              </a:extLst>
            </p:cNvPr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93AB9053-9CC5-45B4-B7D5-710E81966E54}"/>
                </a:ext>
              </a:extLst>
            </p:cNvPr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FD7B6FF8-29E3-43AC-9B82-BEA3554E983E}"/>
                </a:ext>
              </a:extLst>
            </p:cNvPr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B300090D-6449-4A4B-AAEC-FF84E4D390AF}"/>
                </a:ext>
              </a:extLst>
            </p:cNvPr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8E8C5E98-9AEC-4CDB-9C01-516A66AF4A01}"/>
                </a:ext>
              </a:extLst>
            </p:cNvPr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2FB9E815-C925-45BB-8E61-9749F59396E4}"/>
                </a:ext>
              </a:extLst>
            </p:cNvPr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0E4DAD83-FA28-46D7-874B-8F199C046246}"/>
                </a:ext>
              </a:extLst>
            </p:cNvPr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C1494781-C88E-45A5-B4F4-0831D5B9E1DD}"/>
                </a:ext>
              </a:extLst>
            </p:cNvPr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96A80F5F-EE20-4808-B373-8E2255131D91}"/>
                </a:ext>
              </a:extLst>
            </p:cNvPr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16945978-5168-4C4B-B0BC-BD167B8C3537}"/>
                </a:ext>
              </a:extLst>
            </p:cNvPr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770F2DB3-D2AA-4D6C-98BB-5035D34A2A1D}"/>
                </a:ext>
              </a:extLst>
            </p:cNvPr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BE284E46-B64A-4B4E-AC2B-E9027EDA752E}"/>
                </a:ext>
              </a:extLst>
            </p:cNvPr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5D4E12BF-816B-4516-94CD-93FCC7FEEAF9}"/>
                </a:ext>
              </a:extLst>
            </p:cNvPr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C263316F-FA16-45BD-8E2D-DC2B8F716439}"/>
                </a:ext>
              </a:extLst>
            </p:cNvPr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C5381193-1715-47F8-87FB-2A7B404B151C}"/>
                </a:ext>
              </a:extLst>
            </p:cNvPr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2E21ECA-B8D5-43C1-ABD4-245BDE21ED61}"/>
                </a:ext>
              </a:extLst>
            </p:cNvPr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A76067EA-3008-43BD-8896-EF2B3F7E119F}"/>
                </a:ext>
              </a:extLst>
            </p:cNvPr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5363DBC3-0876-4013-BC6C-90CF0DB87E53}"/>
                </a:ext>
              </a:extLst>
            </p:cNvPr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82855CBF-622E-4A1C-BD2B-164CC1068479}"/>
                </a:ext>
              </a:extLst>
            </p:cNvPr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285F1518-51EF-4C34-97E2-C304403A4586}"/>
                </a:ext>
              </a:extLst>
            </p:cNvPr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FA559A19-11FE-40E6-89C2-7C5A6B186E77}"/>
                </a:ext>
              </a:extLst>
            </p:cNvPr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0C90DB6E-D989-469A-8291-F7AEDF6C0A1A}"/>
                </a:ext>
              </a:extLst>
            </p:cNvPr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21D3D83D-9EAA-42BF-9D78-BA29F4C8C8BD}"/>
                </a:ext>
              </a:extLst>
            </p:cNvPr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E89F8B5D-012D-4CDA-A280-1B2F543C5D31}"/>
                </a:ext>
              </a:extLst>
            </p:cNvPr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7393434F-5A31-4D8D-ADC2-15BDE0473949}"/>
                </a:ext>
              </a:extLst>
            </p:cNvPr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08538FCA-DF08-4187-81FB-8CDC966FE262}"/>
                </a:ext>
              </a:extLst>
            </p:cNvPr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E1DF0DF5-104E-4EA7-AEB1-116B423BBD1E}"/>
                </a:ext>
              </a:extLst>
            </p:cNvPr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="" xmlns:a16="http://schemas.microsoft.com/office/drawing/2014/main" id="{5CC4DA5F-97D8-4BE6-AC30-031A42757915}"/>
                </a:ext>
              </a:extLst>
            </p:cNvPr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1FC185F7-E0F6-477B-B743-30567EF74908}"/>
                </a:ext>
              </a:extLst>
            </p:cNvPr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84C591A2-2044-4C66-B82E-50C69B952A33}"/>
                </a:ext>
              </a:extLst>
            </p:cNvPr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1F8B946C-80A5-482D-8FC6-34B741277C2E}"/>
                </a:ext>
              </a:extLst>
            </p:cNvPr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8C3ECCEA-84C0-4F89-AFE4-E0CF6358C83D}"/>
                </a:ext>
              </a:extLst>
            </p:cNvPr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19EDAF52-FBBE-472E-826F-0ED0C47A4834}"/>
                </a:ext>
              </a:extLst>
            </p:cNvPr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B8CC1642-2922-46A0-8EAF-5D520966EFB7}"/>
                </a:ext>
              </a:extLst>
            </p:cNvPr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4F1A8BA7-B69E-4FF0-B216-F5DF73867822}"/>
                </a:ext>
              </a:extLst>
            </p:cNvPr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AE9DA020-6395-4477-BD75-662E37667F0D}"/>
                </a:ext>
              </a:extLst>
            </p:cNvPr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DB8C1B68-BC60-481A-B113-82F428A6DF7D}"/>
                </a:ext>
              </a:extLst>
            </p:cNvPr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="" xmlns:a16="http://schemas.microsoft.com/office/drawing/2014/main" id="{95825EC5-A1C2-435D-9782-8A1375635E2D}"/>
                </a:ext>
              </a:extLst>
            </p:cNvPr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66BD1650-0A16-4BFC-939E-8DDB67935577}"/>
                </a:ext>
              </a:extLst>
            </p:cNvPr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="" xmlns:a16="http://schemas.microsoft.com/office/drawing/2014/main" id="{23D7306E-CECE-4D84-8EEF-2F2297820727}"/>
                  </a:ext>
                </a:extLst>
              </p:cNvPr>
              <p:cNvSpPr/>
              <p:nvPr/>
            </p:nvSpPr>
            <p:spPr>
              <a:xfrm>
                <a:off x="425952" y="443616"/>
                <a:ext cx="6452407" cy="801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32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fr-FR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fr-FR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fr-FR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</a:rPr>
                  <a:t>  </a:t>
                </a:r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3D7306E-CECE-4D84-8EEF-2F22978207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52" y="443616"/>
                <a:ext cx="6452407" cy="801310"/>
              </a:xfrm>
              <a:prstGeom prst="rect">
                <a:avLst/>
              </a:prstGeom>
              <a:blipFill>
                <a:blip r:embed="rId3"/>
                <a:stretch>
                  <a:fillRect l="-2457" b="-129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>
                <a:extLst>
                  <a:ext uri="{FF2B5EF4-FFF2-40B4-BE49-F238E27FC236}">
                    <a16:creationId xmlns="" xmlns:a16="http://schemas.microsoft.com/office/drawing/2014/main" id="{6412C176-A6F8-4F7F-AFBC-AAA129F24FB3}"/>
                  </a:ext>
                </a:extLst>
              </p:cNvPr>
              <p:cNvSpPr txBox="1"/>
              <p:nvPr/>
            </p:nvSpPr>
            <p:spPr>
              <a:xfrm>
                <a:off x="3911300" y="4528456"/>
                <a:ext cx="5593718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fr-FR" sz="3600" dirty="0">
                    <a:latin typeface="Calibri" panose="020F0502020204030204" pitchFamily="34" charset="0"/>
                  </a:rPr>
                  <a:t> =</a:t>
                </a:r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6412C176-A6F8-4F7F-AFBC-AAA129F24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300" y="4528456"/>
                <a:ext cx="5593718" cy="889924"/>
              </a:xfrm>
              <a:prstGeom prst="rect">
                <a:avLst/>
              </a:prstGeom>
              <a:blipFill>
                <a:blip r:embed="rId4"/>
                <a:stretch>
                  <a:fillRect b="-130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="" xmlns:a16="http://schemas.microsoft.com/office/drawing/2014/main" id="{6AC8C1D3-EB37-4025-9939-769F8DB22B25}"/>
                  </a:ext>
                </a:extLst>
              </p:cNvPr>
              <p:cNvSpPr/>
              <p:nvPr/>
            </p:nvSpPr>
            <p:spPr>
              <a:xfrm>
                <a:off x="4411256" y="4517556"/>
                <a:ext cx="983847" cy="90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defRPr/>
                </a:pPr>
                <a:r>
                  <a:rPr kumimoji="0" lang="fr-FR" sz="2800" b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kumimoji="0" lang="fr-FR" sz="3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6AC8C1D3-EB37-4025-9939-769F8DB22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256" y="4517556"/>
                <a:ext cx="983847" cy="9008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="" xmlns:a16="http://schemas.microsoft.com/office/drawing/2014/main" id="{279A3B07-F58D-467B-9E33-557A7EF478D7}"/>
                  </a:ext>
                </a:extLst>
              </p:cNvPr>
              <p:cNvSpPr/>
              <p:nvPr/>
            </p:nvSpPr>
            <p:spPr>
              <a:xfrm>
                <a:off x="5345483" y="4507810"/>
                <a:ext cx="1050334" cy="910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b="1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800" b="1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2800" b="1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fr-FR" sz="2800" b="1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fr-FR" sz="2800" b="1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fr-FR" sz="2800" b="1" dirty="0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279A3B07-F58D-467B-9E33-557A7EF47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483" y="4507810"/>
                <a:ext cx="1050334" cy="9105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A71D7B-E3DC-4924-879E-100890742471}"/>
              </a:ext>
            </a:extLst>
          </p:cNvPr>
          <p:cNvSpPr/>
          <p:nvPr/>
        </p:nvSpPr>
        <p:spPr>
          <a:xfrm>
            <a:off x="5138534" y="4650252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latin typeface="Calibri" panose="020F0502020204030204" pitchFamily="34" charset="0"/>
              </a:rPr>
              <a:t>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80EC8BF-384B-4FDF-9B85-902C8BCFA323}"/>
              </a:ext>
            </a:extLst>
          </p:cNvPr>
          <p:cNvSpPr/>
          <p:nvPr/>
        </p:nvSpPr>
        <p:spPr>
          <a:xfrm>
            <a:off x="6295237" y="468180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>
                <a:latin typeface="Calibri" panose="020F0502020204030204" pitchFamily="34" charset="0"/>
              </a:rPr>
              <a:t>=</a:t>
            </a:r>
            <a:r>
              <a:rPr lang="fr-FR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7FF516A7-5E84-42D6-B0DF-251541679688}"/>
              </a:ext>
            </a:extLst>
          </p:cNvPr>
          <p:cNvSpPr/>
          <p:nvPr/>
        </p:nvSpPr>
        <p:spPr>
          <a:xfrm>
            <a:off x="6601180" y="4650251"/>
            <a:ext cx="8755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 0,5</a:t>
            </a:r>
            <a:endParaRPr lang="fr-FR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76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2" grpId="0"/>
      <p:bldP spid="3" grpId="0"/>
      <p:bldP spid="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5D1BB361-5BB0-45D4-8294-11AFD8E71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03102"/>
              </p:ext>
            </p:extLst>
          </p:nvPr>
        </p:nvGraphicFramePr>
        <p:xfrm>
          <a:off x="1210461" y="968600"/>
          <a:ext cx="5206999" cy="2181000"/>
        </p:xfrm>
        <a:graphic>
          <a:graphicData uri="http://schemas.openxmlformats.org/drawingml/2006/table">
            <a:tbl>
              <a:tblPr firstRow="1" bandRow="1"/>
              <a:tblGrid>
                <a:gridCol w="5206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1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</a:rPr>
                        <a:t>unité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C1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="" xmlns:a16="http://schemas.microsoft.com/office/drawing/2014/main" id="{9304BD26-CC4C-4F35-A819-EC42FF2AE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979382"/>
              </p:ext>
            </p:extLst>
          </p:nvPr>
        </p:nvGraphicFramePr>
        <p:xfrm>
          <a:off x="1210460" y="3708399"/>
          <a:ext cx="5207000" cy="2344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320314004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679825031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9815457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086793451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429806242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859234056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94811243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580072206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57165284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18600389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87667765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656621545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926497821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83395097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7058485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42644427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3091194889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96076370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131257518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26617102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627368162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76676008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966285737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74088672"/>
                    </a:ext>
                  </a:extLst>
                </a:gridCol>
              </a:tblGrid>
              <a:tr h="586014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6014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423821"/>
                  </a:ext>
                </a:extLst>
              </a:tr>
              <a:tr h="586014">
                <a:tc>
                  <a:txBody>
                    <a:bodyPr/>
                    <a:lstStyle/>
                    <a:p>
                      <a:pPr algn="ctr"/>
                      <a:endParaRPr lang="fr-FR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rgbClr val="3333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7627281"/>
                  </a:ext>
                </a:extLst>
              </a:tr>
              <a:tr h="586014"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420332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1DE93F1-30BA-44C1-B20B-25CC857E11A6}"/>
              </a:ext>
            </a:extLst>
          </p:cNvPr>
          <p:cNvSpPr/>
          <p:nvPr/>
        </p:nvSpPr>
        <p:spPr>
          <a:xfrm>
            <a:off x="1103086" y="92535"/>
            <a:ext cx="93617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Passer de la fraction au nombre décimal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="" xmlns:a16="http://schemas.microsoft.com/office/drawing/2014/main" id="{8107B3C9-34EF-4214-B868-3B98C1CA2A9F}"/>
              </a:ext>
            </a:extLst>
          </p:cNvPr>
          <p:cNvCxnSpPr>
            <a:cxnSpLocks/>
            <a:stCxn id="4" idx="1"/>
            <a:endCxn id="4" idx="3"/>
          </p:cNvCxnSpPr>
          <p:nvPr/>
        </p:nvCxnSpPr>
        <p:spPr>
          <a:xfrm>
            <a:off x="1210460" y="4880427"/>
            <a:ext cx="5207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="" xmlns:a16="http://schemas.microsoft.com/office/drawing/2014/main" id="{25FAFC44-B55D-47BC-B7CD-C00EB9325EA8}"/>
              </a:ext>
            </a:extLst>
          </p:cNvPr>
          <p:cNvCxnSpPr>
            <a:cxnSpLocks/>
          </p:cNvCxnSpPr>
          <p:nvPr/>
        </p:nvCxnSpPr>
        <p:spPr>
          <a:xfrm>
            <a:off x="1210460" y="4287708"/>
            <a:ext cx="5207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="" xmlns:a16="http://schemas.microsoft.com/office/drawing/2014/main" id="{DFF0AC18-D091-4E11-A6FD-7970A718BEBA}"/>
              </a:ext>
            </a:extLst>
          </p:cNvPr>
          <p:cNvCxnSpPr/>
          <p:nvPr/>
        </p:nvCxnSpPr>
        <p:spPr>
          <a:xfrm>
            <a:off x="1210460" y="5465543"/>
            <a:ext cx="5207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="" xmlns:a16="http://schemas.microsoft.com/office/drawing/2014/main" id="{3C7B018E-1133-4E7E-8744-AA1BFFB59E93}"/>
                  </a:ext>
                </a:extLst>
              </p:cNvPr>
              <p:cNvSpPr/>
              <p:nvPr/>
            </p:nvSpPr>
            <p:spPr>
              <a:xfrm>
                <a:off x="6425735" y="3676772"/>
                <a:ext cx="3866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fr-FR" sz="1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0" lang="fr-FR" sz="18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kumimoji="0" lang="fr-FR" sz="1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C7B018E-1133-4E7E-8744-AA1BFFB59E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735" y="3676772"/>
                <a:ext cx="386644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="" xmlns:a16="http://schemas.microsoft.com/office/drawing/2014/main" id="{3741F221-A5C2-4433-B61B-6B28EB30471E}"/>
                  </a:ext>
                </a:extLst>
              </p:cNvPr>
              <p:cNvSpPr/>
              <p:nvPr/>
            </p:nvSpPr>
            <p:spPr>
              <a:xfrm>
                <a:off x="6425735" y="4298613"/>
                <a:ext cx="3866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b="1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741F221-A5C2-4433-B61B-6B28EB3047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735" y="4298613"/>
                <a:ext cx="38664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CF009623-23F2-4C8A-A48F-002D90718328}"/>
                  </a:ext>
                </a:extLst>
              </p:cNvPr>
              <p:cNvSpPr/>
              <p:nvPr/>
            </p:nvSpPr>
            <p:spPr>
              <a:xfrm>
                <a:off x="6435997" y="5457761"/>
                <a:ext cx="3866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b="1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F009623-23F2-4C8A-A48F-002D90718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997" y="5457761"/>
                <a:ext cx="386644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64B61A59-C613-477B-95D1-4791A8553BAD}"/>
                  </a:ext>
                </a:extLst>
              </p:cNvPr>
              <p:cNvSpPr/>
              <p:nvPr/>
            </p:nvSpPr>
            <p:spPr>
              <a:xfrm>
                <a:off x="7596505" y="2892081"/>
                <a:ext cx="564578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b="1" i="1" ker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3600" b="1" i="1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4B61A59-C613-477B-95D1-4791A8553B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505" y="2892081"/>
                <a:ext cx="564578" cy="11294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C7B86F56-C8F7-46CB-BF70-6C9D8C0ACF23}"/>
              </a:ext>
            </a:extLst>
          </p:cNvPr>
          <p:cNvSpPr txBox="1"/>
          <p:nvPr/>
        </p:nvSpPr>
        <p:spPr>
          <a:xfrm>
            <a:off x="8102520" y="3265714"/>
            <a:ext cx="56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5E37DDAE-C3B4-4465-AC1E-C76DC83B464B}"/>
                  </a:ext>
                </a:extLst>
              </p:cNvPr>
              <p:cNvSpPr/>
              <p:nvPr/>
            </p:nvSpPr>
            <p:spPr>
              <a:xfrm>
                <a:off x="8443372" y="2931367"/>
                <a:ext cx="111601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b="1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fr-FR" sz="36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E37DDAE-C3B4-4465-AC1E-C76DC83B46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3372" y="2931367"/>
                <a:ext cx="1116011" cy="11443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669249EF-692E-4F15-8C20-5D32A17F88C7}"/>
              </a:ext>
            </a:extLst>
          </p:cNvPr>
          <p:cNvSpPr txBox="1"/>
          <p:nvPr/>
        </p:nvSpPr>
        <p:spPr>
          <a:xfrm>
            <a:off x="9559383" y="3291381"/>
            <a:ext cx="982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=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9789943-8E36-4AD4-84C9-07FE3FF96941}"/>
              </a:ext>
            </a:extLst>
          </p:cNvPr>
          <p:cNvSpPr txBox="1"/>
          <p:nvPr/>
        </p:nvSpPr>
        <p:spPr>
          <a:xfrm>
            <a:off x="10019417" y="3149600"/>
            <a:ext cx="1304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0,25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id="{55858BA3-811C-4DC8-8648-D419942920CE}"/>
                  </a:ext>
                </a:extLst>
              </p:cNvPr>
              <p:cNvSpPr/>
              <p:nvPr/>
            </p:nvSpPr>
            <p:spPr>
              <a:xfrm>
                <a:off x="7604502" y="4461719"/>
                <a:ext cx="564577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b="1" i="1" kern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kern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fr-FR" sz="3600" b="1" i="1" ker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5858BA3-811C-4DC8-8648-D419942920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4502" y="4461719"/>
                <a:ext cx="564577" cy="11294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63F45DD8-7555-4823-BE97-B5AAC6F5B035}"/>
              </a:ext>
            </a:extLst>
          </p:cNvPr>
          <p:cNvSpPr/>
          <p:nvPr/>
        </p:nvSpPr>
        <p:spPr>
          <a:xfrm>
            <a:off x="8116267" y="48636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id="{A9CCE850-4FA2-461B-92B4-897AA0F83656}"/>
                  </a:ext>
                </a:extLst>
              </p:cNvPr>
              <p:cNvSpPr/>
              <p:nvPr/>
            </p:nvSpPr>
            <p:spPr>
              <a:xfrm>
                <a:off x="8443372" y="4470669"/>
                <a:ext cx="111601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b="1" i="1" kern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fr-FR" sz="3600" b="1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sz="3600" b="1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9CCE850-4FA2-461B-92B4-897AA0F83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3372" y="4470669"/>
                <a:ext cx="1116011" cy="11443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487607FE-7443-449B-8BB5-DFA6AE41C7B6}"/>
              </a:ext>
            </a:extLst>
          </p:cNvPr>
          <p:cNvSpPr/>
          <p:nvPr/>
        </p:nvSpPr>
        <p:spPr>
          <a:xfrm>
            <a:off x="9528019" y="486604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</a:rPr>
              <a:t>=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9BDA8EC-CCE9-47B4-A597-6449BEEFA332}"/>
              </a:ext>
            </a:extLst>
          </p:cNvPr>
          <p:cNvSpPr/>
          <p:nvPr/>
        </p:nvSpPr>
        <p:spPr>
          <a:xfrm>
            <a:off x="9993543" y="4672514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4000" b="1" dirty="0">
                <a:solidFill>
                  <a:srgbClr val="FF0000"/>
                </a:solidFill>
              </a:rPr>
              <a:t>0,75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3C7B018E-1133-4E7E-8744-AA1BFFB59E93}"/>
                  </a:ext>
                </a:extLst>
              </p:cNvPr>
              <p:cNvSpPr/>
              <p:nvPr/>
            </p:nvSpPr>
            <p:spPr>
              <a:xfrm>
                <a:off x="6430155" y="4880427"/>
                <a:ext cx="3866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fr-FR" sz="1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0" lang="fr-FR" sz="18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kumimoji="0" lang="fr-FR" sz="1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C7B018E-1133-4E7E-8744-AA1BFFB59E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155" y="4880427"/>
                <a:ext cx="386644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9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9" grpId="0"/>
      <p:bldP spid="20" grpId="0"/>
      <p:bldP spid="24" grpId="0"/>
      <p:bldP spid="26" grpId="0"/>
      <p:bldP spid="28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4B68CF5C-5D7C-4691-86E4-BDFFA114B726}"/>
              </a:ext>
            </a:extLst>
          </p:cNvPr>
          <p:cNvGrpSpPr/>
          <p:nvPr/>
        </p:nvGrpSpPr>
        <p:grpSpPr>
          <a:xfrm>
            <a:off x="422729" y="2136993"/>
            <a:ext cx="11617157" cy="1745529"/>
            <a:chOff x="233704" y="2218681"/>
            <a:chExt cx="11617157" cy="1745529"/>
          </a:xfrm>
        </p:grpSpPr>
        <p:grpSp>
          <p:nvGrpSpPr>
            <p:cNvPr id="5" name="Groupe 4">
              <a:extLst>
                <a:ext uri="{FF2B5EF4-FFF2-40B4-BE49-F238E27FC236}">
                  <a16:creationId xmlns="" xmlns:a16="http://schemas.microsoft.com/office/drawing/2014/main" id="{0B4661A7-FC81-4272-9778-0A9E2B49902C}"/>
                </a:ext>
              </a:extLst>
            </p:cNvPr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52" name="Groupe 51">
                <a:extLst>
                  <a:ext uri="{FF2B5EF4-FFF2-40B4-BE49-F238E27FC236}">
                    <a16:creationId xmlns="" xmlns:a16="http://schemas.microsoft.com/office/drawing/2014/main" id="{E421CA7E-5A48-4E6A-B1D8-59931B2DB863}"/>
                  </a:ext>
                </a:extLst>
              </p:cNvPr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55" name="Groupe 54">
                  <a:extLst>
                    <a:ext uri="{FF2B5EF4-FFF2-40B4-BE49-F238E27FC236}">
                      <a16:creationId xmlns="" xmlns:a16="http://schemas.microsoft.com/office/drawing/2014/main" id="{DBA9A85E-72CF-44F2-97E3-2784EAA5224B}"/>
                    </a:ext>
                  </a:extLst>
                </p:cNvPr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66" name="Picture 5">
                    <a:extLst>
                      <a:ext uri="{FF2B5EF4-FFF2-40B4-BE49-F238E27FC236}">
                        <a16:creationId xmlns="" xmlns:a16="http://schemas.microsoft.com/office/drawing/2014/main" id="{BE2A40E2-94EB-4234-8B21-9ED2B05F55C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67" name="Picture 5">
                    <a:extLst>
                      <a:ext uri="{FF2B5EF4-FFF2-40B4-BE49-F238E27FC236}">
                        <a16:creationId xmlns="" xmlns:a16="http://schemas.microsoft.com/office/drawing/2014/main" id="{6D54F931-A9B4-43B4-9B4A-171A10748E4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56" name="Rectangle 55">
                  <a:extLst>
                    <a:ext uri="{FF2B5EF4-FFF2-40B4-BE49-F238E27FC236}">
                      <a16:creationId xmlns="" xmlns:a16="http://schemas.microsoft.com/office/drawing/2014/main" id="{B2ECC351-5D63-4978-9AD3-A055AE8D6317}"/>
                    </a:ext>
                  </a:extLst>
                </p:cNvPr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="" xmlns:a16="http://schemas.microsoft.com/office/drawing/2014/main" id="{BC953EF0-94F5-4707-8913-FF8EBF47BED5}"/>
                    </a:ext>
                  </a:extLst>
                </p:cNvPr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="" xmlns:a16="http://schemas.microsoft.com/office/drawing/2014/main" id="{74D138A1-8295-4F6C-A6C1-F5108C61AF3B}"/>
                    </a:ext>
                  </a:extLst>
                </p:cNvPr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="" xmlns:a16="http://schemas.microsoft.com/office/drawing/2014/main" id="{617EDEB0-D220-4019-AB97-8A841E4F8684}"/>
                    </a:ext>
                  </a:extLst>
                </p:cNvPr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ZoneTexte 59">
                  <a:extLst>
                    <a:ext uri="{FF2B5EF4-FFF2-40B4-BE49-F238E27FC236}">
                      <a16:creationId xmlns="" xmlns:a16="http://schemas.microsoft.com/office/drawing/2014/main" id="{4F8976C1-F0FD-464F-8EBC-7A75897F29D3}"/>
                    </a:ext>
                  </a:extLst>
                </p:cNvPr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0</a:t>
                  </a:r>
                </a:p>
              </p:txBody>
            </p:sp>
            <p:sp>
              <p:nvSpPr>
                <p:cNvPr id="61" name="ZoneTexte 60">
                  <a:extLst>
                    <a:ext uri="{FF2B5EF4-FFF2-40B4-BE49-F238E27FC236}">
                      <a16:creationId xmlns="" xmlns:a16="http://schemas.microsoft.com/office/drawing/2014/main" id="{5FF4F219-B9D6-4C97-922D-D405EAA024F8}"/>
                    </a:ext>
                  </a:extLst>
                </p:cNvPr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3</a:t>
                  </a:r>
                </a:p>
              </p:txBody>
            </p:sp>
            <p:sp>
              <p:nvSpPr>
                <p:cNvPr id="62" name="ZoneTexte 61">
                  <a:extLst>
                    <a:ext uri="{FF2B5EF4-FFF2-40B4-BE49-F238E27FC236}">
                      <a16:creationId xmlns="" xmlns:a16="http://schemas.microsoft.com/office/drawing/2014/main" id="{093691AD-EE8B-4C01-BDA0-1D638CEC96EC}"/>
                    </a:ext>
                  </a:extLst>
                </p:cNvPr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2</a:t>
                  </a:r>
                </a:p>
              </p:txBody>
            </p:sp>
            <p:sp>
              <p:nvSpPr>
                <p:cNvPr id="63" name="ZoneTexte 62">
                  <a:extLst>
                    <a:ext uri="{FF2B5EF4-FFF2-40B4-BE49-F238E27FC236}">
                      <a16:creationId xmlns="" xmlns:a16="http://schemas.microsoft.com/office/drawing/2014/main" id="{3BCD6391-4F82-4641-B9A4-F30BF86C2C03}"/>
                    </a:ext>
                  </a:extLst>
                </p:cNvPr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1</a:t>
                  </a:r>
                </a:p>
              </p:txBody>
            </p:sp>
            <p:sp>
              <p:nvSpPr>
                <p:cNvPr id="64" name="ZoneTexte 63">
                  <a:extLst>
                    <a:ext uri="{FF2B5EF4-FFF2-40B4-BE49-F238E27FC236}">
                      <a16:creationId xmlns="" xmlns:a16="http://schemas.microsoft.com/office/drawing/2014/main" id="{3959FFF8-27D8-4B81-8482-667AE7B46DD4}"/>
                    </a:ext>
                  </a:extLst>
                </p:cNvPr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4</a:t>
                  </a:r>
                </a:p>
              </p:txBody>
            </p:sp>
            <p:cxnSp>
              <p:nvCxnSpPr>
                <p:cNvPr id="65" name="Connecteur droit avec flèche 64">
                  <a:extLst>
                    <a:ext uri="{FF2B5EF4-FFF2-40B4-BE49-F238E27FC236}">
                      <a16:creationId xmlns="" xmlns:a16="http://schemas.microsoft.com/office/drawing/2014/main" id="{4A7DAC50-6571-48B1-9B2F-26DB7F60E310}"/>
                    </a:ext>
                  </a:extLst>
                </p:cNvPr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ysClr val="windowText" lastClr="000000">
                      <a:lumMod val="85000"/>
                      <a:lumOff val="15000"/>
                    </a:sysClr>
                  </a:solidFill>
                  <a:prstDash val="solid"/>
                  <a:miter lim="800000"/>
                  <a:tailEnd type="arrow"/>
                </a:ln>
                <a:effectLst/>
              </p:spPr>
            </p:cxnSp>
          </p:grpSp>
          <p:cxnSp>
            <p:nvCxnSpPr>
              <p:cNvPr id="53" name="Connecteur droit avec flèche 52">
                <a:extLst>
                  <a:ext uri="{FF2B5EF4-FFF2-40B4-BE49-F238E27FC236}">
                    <a16:creationId xmlns="" xmlns:a16="http://schemas.microsoft.com/office/drawing/2014/main" id="{3EDA02F5-389F-445F-B2FD-C8F037E9C036}"/>
                  </a:ext>
                </a:extLst>
              </p:cNvPr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/>
                <a:tailEnd type="arrow"/>
              </a:ln>
              <a:effectLst/>
            </p:spPr>
          </p:cxnSp>
          <p:sp>
            <p:nvSpPr>
              <p:cNvPr id="54" name="ZoneTexte 53">
                <a:extLst>
                  <a:ext uri="{FF2B5EF4-FFF2-40B4-BE49-F238E27FC236}">
                    <a16:creationId xmlns="" xmlns:a16="http://schemas.microsoft.com/office/drawing/2014/main" id="{270377B7-989C-44BD-8976-F1B63F607B1E}"/>
                  </a:ext>
                </a:extLst>
              </p:cNvPr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1 unité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80CBF859-D136-490E-89A5-FE648C64C669}"/>
                </a:ext>
              </a:extLst>
            </p:cNvPr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21051E33-5FEB-4D2A-9D2F-064D96E9AF98}"/>
                </a:ext>
              </a:extLst>
            </p:cNvPr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F654C2DB-DB29-46FB-8E35-981D120ECB5F}"/>
                </a:ext>
              </a:extLst>
            </p:cNvPr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D46344E7-6319-4B38-81D3-9D5922D216D5}"/>
                </a:ext>
              </a:extLst>
            </p:cNvPr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F762D0AB-C102-45C6-B610-AFC3269686ED}"/>
                </a:ext>
              </a:extLst>
            </p:cNvPr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8F465B7F-8F2B-4699-91D0-AEFE7C869CE1}"/>
                </a:ext>
              </a:extLst>
            </p:cNvPr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4067EAFA-4184-4FA8-95E2-A75A76069380}"/>
                </a:ext>
              </a:extLst>
            </p:cNvPr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2ACAC805-4E00-47CB-A8F8-4C7A89D90819}"/>
                </a:ext>
              </a:extLst>
            </p:cNvPr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93AB9053-9CC5-45B4-B7D5-710E81966E54}"/>
                </a:ext>
              </a:extLst>
            </p:cNvPr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FD7B6FF8-29E3-43AC-9B82-BEA3554E983E}"/>
                </a:ext>
              </a:extLst>
            </p:cNvPr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B300090D-6449-4A4B-AAEC-FF84E4D390AF}"/>
                </a:ext>
              </a:extLst>
            </p:cNvPr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8E8C5E98-9AEC-4CDB-9C01-516A66AF4A01}"/>
                </a:ext>
              </a:extLst>
            </p:cNvPr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2FB9E815-C925-45BB-8E61-9749F59396E4}"/>
                </a:ext>
              </a:extLst>
            </p:cNvPr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0E4DAD83-FA28-46D7-874B-8F199C046246}"/>
                </a:ext>
              </a:extLst>
            </p:cNvPr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C1494781-C88E-45A5-B4F4-0831D5B9E1DD}"/>
                </a:ext>
              </a:extLst>
            </p:cNvPr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96A80F5F-EE20-4808-B373-8E2255131D91}"/>
                </a:ext>
              </a:extLst>
            </p:cNvPr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16945978-5168-4C4B-B0BC-BD167B8C3537}"/>
                </a:ext>
              </a:extLst>
            </p:cNvPr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770F2DB3-D2AA-4D6C-98BB-5035D34A2A1D}"/>
                </a:ext>
              </a:extLst>
            </p:cNvPr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BE284E46-B64A-4B4E-AC2B-E9027EDA752E}"/>
                </a:ext>
              </a:extLst>
            </p:cNvPr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5D4E12BF-816B-4516-94CD-93FCC7FEEAF9}"/>
                </a:ext>
              </a:extLst>
            </p:cNvPr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C263316F-FA16-45BD-8E2D-DC2B8F716439}"/>
                </a:ext>
              </a:extLst>
            </p:cNvPr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C5381193-1715-47F8-87FB-2A7B404B151C}"/>
                </a:ext>
              </a:extLst>
            </p:cNvPr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2E21ECA-B8D5-43C1-ABD4-245BDE21ED61}"/>
                </a:ext>
              </a:extLst>
            </p:cNvPr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A76067EA-3008-43BD-8896-EF2B3F7E119F}"/>
                </a:ext>
              </a:extLst>
            </p:cNvPr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5363DBC3-0876-4013-BC6C-90CF0DB87E53}"/>
                </a:ext>
              </a:extLst>
            </p:cNvPr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82855CBF-622E-4A1C-BD2B-164CC1068479}"/>
                </a:ext>
              </a:extLst>
            </p:cNvPr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285F1518-51EF-4C34-97E2-C304403A4586}"/>
                </a:ext>
              </a:extLst>
            </p:cNvPr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FA559A19-11FE-40E6-89C2-7C5A6B186E77}"/>
                </a:ext>
              </a:extLst>
            </p:cNvPr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0C90DB6E-D989-469A-8291-F7AEDF6C0A1A}"/>
                </a:ext>
              </a:extLst>
            </p:cNvPr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21D3D83D-9EAA-42BF-9D78-BA29F4C8C8BD}"/>
                </a:ext>
              </a:extLst>
            </p:cNvPr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E89F8B5D-012D-4CDA-A280-1B2F543C5D31}"/>
                </a:ext>
              </a:extLst>
            </p:cNvPr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7393434F-5A31-4D8D-ADC2-15BDE0473949}"/>
                </a:ext>
              </a:extLst>
            </p:cNvPr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08538FCA-DF08-4187-81FB-8CDC966FE262}"/>
                </a:ext>
              </a:extLst>
            </p:cNvPr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E1DF0DF5-104E-4EA7-AEB1-116B423BBD1E}"/>
                </a:ext>
              </a:extLst>
            </p:cNvPr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="" xmlns:a16="http://schemas.microsoft.com/office/drawing/2014/main" id="{5CC4DA5F-97D8-4BE6-AC30-031A42757915}"/>
                </a:ext>
              </a:extLst>
            </p:cNvPr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1FC185F7-E0F6-477B-B743-30567EF74908}"/>
                </a:ext>
              </a:extLst>
            </p:cNvPr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84C591A2-2044-4C66-B82E-50C69B952A33}"/>
                </a:ext>
              </a:extLst>
            </p:cNvPr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1F8B946C-80A5-482D-8FC6-34B741277C2E}"/>
                </a:ext>
              </a:extLst>
            </p:cNvPr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8C3ECCEA-84C0-4F89-AFE4-E0CF6358C83D}"/>
                </a:ext>
              </a:extLst>
            </p:cNvPr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19EDAF52-FBBE-472E-826F-0ED0C47A4834}"/>
                </a:ext>
              </a:extLst>
            </p:cNvPr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B8CC1642-2922-46A0-8EAF-5D520966EFB7}"/>
                </a:ext>
              </a:extLst>
            </p:cNvPr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4F1A8BA7-B69E-4FF0-B216-F5DF73867822}"/>
                </a:ext>
              </a:extLst>
            </p:cNvPr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AE9DA020-6395-4477-BD75-662E37667F0D}"/>
                </a:ext>
              </a:extLst>
            </p:cNvPr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DB8C1B68-BC60-481A-B113-82F428A6DF7D}"/>
                </a:ext>
              </a:extLst>
            </p:cNvPr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="" xmlns:a16="http://schemas.microsoft.com/office/drawing/2014/main" id="{95825EC5-A1C2-435D-9782-8A1375635E2D}"/>
                </a:ext>
              </a:extLst>
            </p:cNvPr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66BD1650-0A16-4BFC-939E-8DDB67935577}"/>
                </a:ext>
              </a:extLst>
            </p:cNvPr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="" xmlns:a16="http://schemas.microsoft.com/office/drawing/2014/main" id="{23D7306E-CECE-4D84-8EEF-2F2297820727}"/>
                  </a:ext>
                </a:extLst>
              </p:cNvPr>
              <p:cNvSpPr/>
              <p:nvPr/>
            </p:nvSpPr>
            <p:spPr>
              <a:xfrm>
                <a:off x="425952" y="443616"/>
                <a:ext cx="6452407" cy="8323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32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fr-FR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fr-FR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fr-FR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</a:rPr>
                  <a:t>  </a:t>
                </a:r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3D7306E-CECE-4D84-8EEF-2F22978207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52" y="443616"/>
                <a:ext cx="6452407" cy="832344"/>
              </a:xfrm>
              <a:prstGeom prst="rect">
                <a:avLst/>
              </a:prstGeom>
              <a:blipFill>
                <a:blip r:embed="rId3"/>
                <a:stretch>
                  <a:fillRect l="-2457" b="-88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>
                <a:extLst>
                  <a:ext uri="{FF2B5EF4-FFF2-40B4-BE49-F238E27FC236}">
                    <a16:creationId xmlns="" xmlns:a16="http://schemas.microsoft.com/office/drawing/2014/main" id="{6412C176-A6F8-4F7F-AFBC-AAA129F24FB3}"/>
                  </a:ext>
                </a:extLst>
              </p:cNvPr>
              <p:cNvSpPr txBox="1"/>
              <p:nvPr/>
            </p:nvSpPr>
            <p:spPr>
              <a:xfrm>
                <a:off x="3896465" y="4528456"/>
                <a:ext cx="5593718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dirty="0"/>
                  <a:t> = </a:t>
                </a:r>
              </a:p>
            </p:txBody>
          </p:sp>
        </mc:Choice>
        <mc:Fallback xmlns=""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6412C176-A6F8-4F7F-AFBC-AAA129F24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465" y="4528456"/>
                <a:ext cx="5593718" cy="889924"/>
              </a:xfrm>
              <a:prstGeom prst="rect">
                <a:avLst/>
              </a:prstGeom>
              <a:blipFill>
                <a:blip r:embed="rId4"/>
                <a:stretch>
                  <a:fillRect b="-130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="" xmlns:a16="http://schemas.microsoft.com/office/drawing/2014/main" id="{6AC8C1D3-EB37-4025-9939-769F8DB22B25}"/>
                  </a:ext>
                </a:extLst>
              </p:cNvPr>
              <p:cNvSpPr/>
              <p:nvPr/>
            </p:nvSpPr>
            <p:spPr>
              <a:xfrm>
                <a:off x="4411256" y="4528456"/>
                <a:ext cx="983848" cy="90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kumimoji="0" lang="fr-FR" sz="3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  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6AC8C1D3-EB37-4025-9939-769F8DB22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256" y="4528456"/>
                <a:ext cx="983848" cy="9008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279A3B07-F58D-467B-9E33-557A7EF478D7}"/>
              </a:ext>
            </a:extLst>
          </p:cNvPr>
          <p:cNvSpPr/>
          <p:nvPr/>
        </p:nvSpPr>
        <p:spPr>
          <a:xfrm>
            <a:off x="5717416" y="4541835"/>
            <a:ext cx="2772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0,25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AE032C7-E2D0-4261-8AF0-B84110708038}"/>
              </a:ext>
            </a:extLst>
          </p:cNvPr>
          <p:cNvSpPr txBox="1"/>
          <p:nvPr/>
        </p:nvSpPr>
        <p:spPr>
          <a:xfrm>
            <a:off x="5300482" y="4650251"/>
            <a:ext cx="514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4583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4B68CF5C-5D7C-4691-86E4-BDFFA114B726}"/>
              </a:ext>
            </a:extLst>
          </p:cNvPr>
          <p:cNvGrpSpPr/>
          <p:nvPr/>
        </p:nvGrpSpPr>
        <p:grpSpPr>
          <a:xfrm>
            <a:off x="422729" y="2136993"/>
            <a:ext cx="11617157" cy="1745529"/>
            <a:chOff x="233704" y="2218681"/>
            <a:chExt cx="11617157" cy="1745529"/>
          </a:xfrm>
        </p:grpSpPr>
        <p:grpSp>
          <p:nvGrpSpPr>
            <p:cNvPr id="5" name="Groupe 4">
              <a:extLst>
                <a:ext uri="{FF2B5EF4-FFF2-40B4-BE49-F238E27FC236}">
                  <a16:creationId xmlns="" xmlns:a16="http://schemas.microsoft.com/office/drawing/2014/main" id="{0B4661A7-FC81-4272-9778-0A9E2B49902C}"/>
                </a:ext>
              </a:extLst>
            </p:cNvPr>
            <p:cNvGrpSpPr/>
            <p:nvPr/>
          </p:nvGrpSpPr>
          <p:grpSpPr>
            <a:xfrm>
              <a:off x="233704" y="2218681"/>
              <a:ext cx="11617157" cy="1745529"/>
              <a:chOff x="259702" y="1313901"/>
              <a:chExt cx="11617157" cy="1745529"/>
            </a:xfrm>
          </p:grpSpPr>
          <p:grpSp>
            <p:nvGrpSpPr>
              <p:cNvPr id="52" name="Groupe 51">
                <a:extLst>
                  <a:ext uri="{FF2B5EF4-FFF2-40B4-BE49-F238E27FC236}">
                    <a16:creationId xmlns="" xmlns:a16="http://schemas.microsoft.com/office/drawing/2014/main" id="{E421CA7E-5A48-4E6A-B1D8-59931B2DB863}"/>
                  </a:ext>
                </a:extLst>
              </p:cNvPr>
              <p:cNvGrpSpPr/>
              <p:nvPr/>
            </p:nvGrpSpPr>
            <p:grpSpPr>
              <a:xfrm>
                <a:off x="259702" y="1313901"/>
                <a:ext cx="11617157" cy="1535976"/>
                <a:chOff x="259702" y="1313901"/>
                <a:chExt cx="11617157" cy="1535976"/>
              </a:xfrm>
            </p:grpSpPr>
            <p:grpSp>
              <p:nvGrpSpPr>
                <p:cNvPr id="55" name="Groupe 54">
                  <a:extLst>
                    <a:ext uri="{FF2B5EF4-FFF2-40B4-BE49-F238E27FC236}">
                      <a16:creationId xmlns="" xmlns:a16="http://schemas.microsoft.com/office/drawing/2014/main" id="{DBA9A85E-72CF-44F2-97E3-2784EAA5224B}"/>
                    </a:ext>
                  </a:extLst>
                </p:cNvPr>
                <p:cNvGrpSpPr/>
                <p:nvPr/>
              </p:nvGrpSpPr>
              <p:grpSpPr>
                <a:xfrm>
                  <a:off x="259702" y="1756614"/>
                  <a:ext cx="11505578" cy="1093263"/>
                  <a:chOff x="1440515" y="3264201"/>
                  <a:chExt cx="9239350" cy="526747"/>
                </a:xfrm>
              </p:grpSpPr>
              <p:pic>
                <p:nvPicPr>
                  <p:cNvPr id="66" name="Picture 5">
                    <a:extLst>
                      <a:ext uri="{FF2B5EF4-FFF2-40B4-BE49-F238E27FC236}">
                        <a16:creationId xmlns="" xmlns:a16="http://schemas.microsoft.com/office/drawing/2014/main" id="{BE2A40E2-94EB-4234-8B21-9ED2B05F55C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3270"/>
                  <a:stretch/>
                </p:blipFill>
                <p:spPr bwMode="auto">
                  <a:xfrm>
                    <a:off x="5710972" y="3289852"/>
                    <a:ext cx="4968893" cy="50109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67" name="Picture 5">
                    <a:extLst>
                      <a:ext uri="{FF2B5EF4-FFF2-40B4-BE49-F238E27FC236}">
                        <a16:creationId xmlns="" xmlns:a16="http://schemas.microsoft.com/office/drawing/2014/main" id="{6D54F931-A9B4-43B4-9B4A-171A10748E4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3805" b="55317"/>
                  <a:stretch/>
                </p:blipFill>
                <p:spPr bwMode="auto">
                  <a:xfrm>
                    <a:off x="1440515" y="3264201"/>
                    <a:ext cx="4968893" cy="4212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56" name="Rectangle 55">
                  <a:extLst>
                    <a:ext uri="{FF2B5EF4-FFF2-40B4-BE49-F238E27FC236}">
                      <a16:creationId xmlns="" xmlns:a16="http://schemas.microsoft.com/office/drawing/2014/main" id="{B2ECC351-5D63-4978-9AD3-A055AE8D6317}"/>
                    </a:ext>
                  </a:extLst>
                </p:cNvPr>
                <p:cNvSpPr/>
                <p:nvPr/>
              </p:nvSpPr>
              <p:spPr>
                <a:xfrm>
                  <a:off x="1581150" y="162877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="" xmlns:a16="http://schemas.microsoft.com/office/drawing/2014/main" id="{BC953EF0-94F5-4707-8913-FF8EBF47BED5}"/>
                    </a:ext>
                  </a:extLst>
                </p:cNvPr>
                <p:cNvSpPr/>
                <p:nvPr/>
              </p:nvSpPr>
              <p:spPr>
                <a:xfrm>
                  <a:off x="4212627" y="1638300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="" xmlns:a16="http://schemas.microsoft.com/office/drawing/2014/main" id="{74D138A1-8295-4F6C-A6C1-F5108C61AF3B}"/>
                    </a:ext>
                  </a:extLst>
                </p:cNvPr>
                <p:cNvSpPr/>
                <p:nvPr/>
              </p:nvSpPr>
              <p:spPr>
                <a:xfrm>
                  <a:off x="6841527" y="164782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="" xmlns:a16="http://schemas.microsoft.com/office/drawing/2014/main" id="{617EDEB0-D220-4019-AB97-8A841E4F8684}"/>
                    </a:ext>
                  </a:extLst>
                </p:cNvPr>
                <p:cNvSpPr/>
                <p:nvPr/>
              </p:nvSpPr>
              <p:spPr>
                <a:xfrm>
                  <a:off x="9594252" y="1647825"/>
                  <a:ext cx="590550" cy="31432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ysClr val="window" lastClr="FFFFF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ZoneTexte 59">
                  <a:extLst>
                    <a:ext uri="{FF2B5EF4-FFF2-40B4-BE49-F238E27FC236}">
                      <a16:creationId xmlns="" xmlns:a16="http://schemas.microsoft.com/office/drawing/2014/main" id="{4F8976C1-F0FD-464F-8EBC-7A75897F29D3}"/>
                    </a:ext>
                  </a:extLst>
                </p:cNvPr>
                <p:cNvSpPr txBox="1"/>
                <p:nvPr/>
              </p:nvSpPr>
              <p:spPr>
                <a:xfrm>
                  <a:off x="288277" y="132033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0</a:t>
                  </a:r>
                </a:p>
              </p:txBody>
            </p:sp>
            <p:sp>
              <p:nvSpPr>
                <p:cNvPr id="61" name="ZoneTexte 60">
                  <a:extLst>
                    <a:ext uri="{FF2B5EF4-FFF2-40B4-BE49-F238E27FC236}">
                      <a16:creationId xmlns="" xmlns:a16="http://schemas.microsoft.com/office/drawing/2014/main" id="{5FF4F219-B9D6-4C97-922D-D405EAA024F8}"/>
                    </a:ext>
                  </a:extLst>
                </p:cNvPr>
                <p:cNvSpPr txBox="1"/>
                <p:nvPr/>
              </p:nvSpPr>
              <p:spPr>
                <a:xfrm>
                  <a:off x="8274367" y="136785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3</a:t>
                  </a:r>
                </a:p>
              </p:txBody>
            </p:sp>
            <p:sp>
              <p:nvSpPr>
                <p:cNvPr id="62" name="ZoneTexte 61">
                  <a:extLst>
                    <a:ext uri="{FF2B5EF4-FFF2-40B4-BE49-F238E27FC236}">
                      <a16:creationId xmlns="" xmlns:a16="http://schemas.microsoft.com/office/drawing/2014/main" id="{093691AD-EE8B-4C01-BDA0-1D638CEC96EC}"/>
                    </a:ext>
                  </a:extLst>
                </p:cNvPr>
                <p:cNvSpPr txBox="1"/>
                <p:nvPr/>
              </p:nvSpPr>
              <p:spPr>
                <a:xfrm>
                  <a:off x="5615717" y="1339275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2</a:t>
                  </a:r>
                </a:p>
              </p:txBody>
            </p:sp>
            <p:sp>
              <p:nvSpPr>
                <p:cNvPr id="63" name="ZoneTexte 62">
                  <a:extLst>
                    <a:ext uri="{FF2B5EF4-FFF2-40B4-BE49-F238E27FC236}">
                      <a16:creationId xmlns="" xmlns:a16="http://schemas.microsoft.com/office/drawing/2014/main" id="{3BCD6391-4F82-4641-B9A4-F30BF86C2C03}"/>
                    </a:ext>
                  </a:extLst>
                </p:cNvPr>
                <p:cNvSpPr txBox="1"/>
                <p:nvPr/>
              </p:nvSpPr>
              <p:spPr>
                <a:xfrm>
                  <a:off x="2946194" y="1313901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1</a:t>
                  </a:r>
                </a:p>
              </p:txBody>
            </p:sp>
            <p:sp>
              <p:nvSpPr>
                <p:cNvPr id="64" name="ZoneTexte 63">
                  <a:extLst>
                    <a:ext uri="{FF2B5EF4-FFF2-40B4-BE49-F238E27FC236}">
                      <a16:creationId xmlns="" xmlns:a16="http://schemas.microsoft.com/office/drawing/2014/main" id="{3959FFF8-27D8-4B81-8482-667AE7B46DD4}"/>
                    </a:ext>
                  </a:extLst>
                </p:cNvPr>
                <p:cNvSpPr txBox="1"/>
                <p:nvPr/>
              </p:nvSpPr>
              <p:spPr>
                <a:xfrm>
                  <a:off x="10890044" y="1366710"/>
                  <a:ext cx="51138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rPr>
                    <a:t>4</a:t>
                  </a:r>
                </a:p>
              </p:txBody>
            </p:sp>
            <p:cxnSp>
              <p:nvCxnSpPr>
                <p:cNvPr id="65" name="Connecteur droit avec flèche 64">
                  <a:extLst>
                    <a:ext uri="{FF2B5EF4-FFF2-40B4-BE49-F238E27FC236}">
                      <a16:creationId xmlns="" xmlns:a16="http://schemas.microsoft.com/office/drawing/2014/main" id="{4A7DAC50-6571-48B1-9B2F-26DB7F60E310}"/>
                    </a:ext>
                  </a:extLst>
                </p:cNvPr>
                <p:cNvCxnSpPr/>
                <p:nvPr/>
              </p:nvCxnSpPr>
              <p:spPr>
                <a:xfrm>
                  <a:off x="11617779" y="2427513"/>
                  <a:ext cx="259080" cy="0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ysClr val="windowText" lastClr="000000">
                      <a:lumMod val="85000"/>
                      <a:lumOff val="15000"/>
                    </a:sysClr>
                  </a:solidFill>
                  <a:prstDash val="solid"/>
                  <a:miter lim="800000"/>
                  <a:tailEnd type="arrow"/>
                </a:ln>
                <a:effectLst/>
              </p:spPr>
            </p:cxnSp>
          </p:grpSp>
          <p:cxnSp>
            <p:nvCxnSpPr>
              <p:cNvPr id="53" name="Connecteur droit avec flèche 52">
                <a:extLst>
                  <a:ext uri="{FF2B5EF4-FFF2-40B4-BE49-F238E27FC236}">
                    <a16:creationId xmlns="" xmlns:a16="http://schemas.microsoft.com/office/drawing/2014/main" id="{3EDA02F5-389F-445F-B2FD-C8F037E9C036}"/>
                  </a:ext>
                </a:extLst>
              </p:cNvPr>
              <p:cNvCxnSpPr/>
              <p:nvPr/>
            </p:nvCxnSpPr>
            <p:spPr>
              <a:xfrm>
                <a:off x="515392" y="2562000"/>
                <a:ext cx="2657917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/>
                <a:tailEnd type="arrow"/>
              </a:ln>
              <a:effectLst/>
            </p:spPr>
          </p:cxnSp>
          <p:sp>
            <p:nvSpPr>
              <p:cNvPr id="54" name="ZoneTexte 53">
                <a:extLst>
                  <a:ext uri="{FF2B5EF4-FFF2-40B4-BE49-F238E27FC236}">
                    <a16:creationId xmlns="" xmlns:a16="http://schemas.microsoft.com/office/drawing/2014/main" id="{270377B7-989C-44BD-8976-F1B63F607B1E}"/>
                  </a:ext>
                </a:extLst>
              </p:cNvPr>
              <p:cNvSpPr txBox="1"/>
              <p:nvPr/>
            </p:nvSpPr>
            <p:spPr>
              <a:xfrm>
                <a:off x="1123950" y="2536210"/>
                <a:ext cx="16383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1 unité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80CBF859-D136-490E-89A5-FE648C64C669}"/>
                </a:ext>
              </a:extLst>
            </p:cNvPr>
            <p:cNvSpPr/>
            <p:nvPr/>
          </p:nvSpPr>
          <p:spPr>
            <a:xfrm>
              <a:off x="544556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21051E33-5FEB-4D2A-9D2F-064D96E9AF98}"/>
                </a:ext>
              </a:extLst>
            </p:cNvPr>
            <p:cNvSpPr/>
            <p:nvPr/>
          </p:nvSpPr>
          <p:spPr>
            <a:xfrm>
              <a:off x="808136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F654C2DB-DB29-46FB-8E35-981D120ECB5F}"/>
                </a:ext>
              </a:extLst>
            </p:cNvPr>
            <p:cNvSpPr/>
            <p:nvPr/>
          </p:nvSpPr>
          <p:spPr>
            <a:xfrm>
              <a:off x="1073607" y="298825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D46344E7-6319-4B38-81D3-9D5922D216D5}"/>
                </a:ext>
              </a:extLst>
            </p:cNvPr>
            <p:cNvSpPr/>
            <p:nvPr/>
          </p:nvSpPr>
          <p:spPr>
            <a:xfrm>
              <a:off x="1343616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F762D0AB-C102-45C6-B610-AFC3269686ED}"/>
                </a:ext>
              </a:extLst>
            </p:cNvPr>
            <p:cNvSpPr/>
            <p:nvPr/>
          </p:nvSpPr>
          <p:spPr>
            <a:xfrm>
              <a:off x="1586397" y="298824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8F465B7F-8F2B-4699-91D0-AEFE7C869CE1}"/>
                </a:ext>
              </a:extLst>
            </p:cNvPr>
            <p:cNvSpPr/>
            <p:nvPr/>
          </p:nvSpPr>
          <p:spPr>
            <a:xfrm>
              <a:off x="1862150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4067EAFA-4184-4FA8-95E2-A75A76069380}"/>
                </a:ext>
              </a:extLst>
            </p:cNvPr>
            <p:cNvSpPr/>
            <p:nvPr/>
          </p:nvSpPr>
          <p:spPr>
            <a:xfrm>
              <a:off x="2121192" y="298824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2ACAC805-4E00-47CB-A8F8-4C7A89D90819}"/>
                </a:ext>
              </a:extLst>
            </p:cNvPr>
            <p:cNvSpPr/>
            <p:nvPr/>
          </p:nvSpPr>
          <p:spPr>
            <a:xfrm>
              <a:off x="2402546" y="298505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93AB9053-9CC5-45B4-B7D5-710E81966E54}"/>
                </a:ext>
              </a:extLst>
            </p:cNvPr>
            <p:cNvSpPr/>
            <p:nvPr/>
          </p:nvSpPr>
          <p:spPr>
            <a:xfrm>
              <a:off x="2668182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FD7B6FF8-29E3-43AC-9B82-BEA3554E983E}"/>
                </a:ext>
              </a:extLst>
            </p:cNvPr>
            <p:cNvSpPr/>
            <p:nvPr/>
          </p:nvSpPr>
          <p:spPr>
            <a:xfrm>
              <a:off x="2928965" y="298505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B300090D-6449-4A4B-AAEC-FF84E4D390AF}"/>
                </a:ext>
              </a:extLst>
            </p:cNvPr>
            <p:cNvSpPr/>
            <p:nvPr/>
          </p:nvSpPr>
          <p:spPr>
            <a:xfrm>
              <a:off x="3191396" y="298505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8E8C5E98-9AEC-4CDB-9C01-516A66AF4A01}"/>
                </a:ext>
              </a:extLst>
            </p:cNvPr>
            <p:cNvSpPr/>
            <p:nvPr/>
          </p:nvSpPr>
          <p:spPr>
            <a:xfrm>
              <a:off x="3450816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2FB9E815-C925-45BB-8E61-9749F59396E4}"/>
                </a:ext>
              </a:extLst>
            </p:cNvPr>
            <p:cNvSpPr/>
            <p:nvPr/>
          </p:nvSpPr>
          <p:spPr>
            <a:xfrm>
              <a:off x="3714018" y="298278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0E4DAD83-FA28-46D7-874B-8F199C046246}"/>
                </a:ext>
              </a:extLst>
            </p:cNvPr>
            <p:cNvSpPr/>
            <p:nvPr/>
          </p:nvSpPr>
          <p:spPr>
            <a:xfrm>
              <a:off x="3997641" y="298862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C1494781-C88E-45A5-B4F4-0831D5B9E1DD}"/>
                </a:ext>
              </a:extLst>
            </p:cNvPr>
            <p:cNvSpPr/>
            <p:nvPr/>
          </p:nvSpPr>
          <p:spPr>
            <a:xfrm>
              <a:off x="4256305" y="298278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96A80F5F-EE20-4808-B373-8E2255131D91}"/>
                </a:ext>
              </a:extLst>
            </p:cNvPr>
            <p:cNvSpPr/>
            <p:nvPr/>
          </p:nvSpPr>
          <p:spPr>
            <a:xfrm>
              <a:off x="4522154" y="298824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16945978-5168-4C4B-B0BC-BD167B8C3537}"/>
                </a:ext>
              </a:extLst>
            </p:cNvPr>
            <p:cNvSpPr/>
            <p:nvPr/>
          </p:nvSpPr>
          <p:spPr>
            <a:xfrm>
              <a:off x="4806359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770F2DB3-D2AA-4D6C-98BB-5035D34A2A1D}"/>
                </a:ext>
              </a:extLst>
            </p:cNvPr>
            <p:cNvSpPr/>
            <p:nvPr/>
          </p:nvSpPr>
          <p:spPr>
            <a:xfrm>
              <a:off x="5069939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BE284E46-B64A-4B4E-AC2B-E9027EDA752E}"/>
                </a:ext>
              </a:extLst>
            </p:cNvPr>
            <p:cNvSpPr/>
            <p:nvPr/>
          </p:nvSpPr>
          <p:spPr>
            <a:xfrm>
              <a:off x="5335410" y="299043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5D4E12BF-816B-4516-94CD-93FCC7FEEAF9}"/>
                </a:ext>
              </a:extLst>
            </p:cNvPr>
            <p:cNvSpPr/>
            <p:nvPr/>
          </p:nvSpPr>
          <p:spPr>
            <a:xfrm>
              <a:off x="5605419" y="299080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C263316F-FA16-45BD-8E2D-DC2B8F716439}"/>
                </a:ext>
              </a:extLst>
            </p:cNvPr>
            <p:cNvSpPr/>
            <p:nvPr/>
          </p:nvSpPr>
          <p:spPr>
            <a:xfrm>
              <a:off x="5848200" y="2990430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C5381193-1715-47F8-87FB-2A7B404B151C}"/>
                </a:ext>
              </a:extLst>
            </p:cNvPr>
            <p:cNvSpPr/>
            <p:nvPr/>
          </p:nvSpPr>
          <p:spPr>
            <a:xfrm>
              <a:off x="6123953" y="2990809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2E21ECA-B8D5-43C1-ABD4-245BDE21ED61}"/>
                </a:ext>
              </a:extLst>
            </p:cNvPr>
            <p:cNvSpPr/>
            <p:nvPr/>
          </p:nvSpPr>
          <p:spPr>
            <a:xfrm>
              <a:off x="6382995" y="299995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A76067EA-3008-43BD-8896-EF2B3F7E119F}"/>
                </a:ext>
              </a:extLst>
            </p:cNvPr>
            <p:cNvSpPr/>
            <p:nvPr/>
          </p:nvSpPr>
          <p:spPr>
            <a:xfrm>
              <a:off x="6664349" y="299914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5363DBC3-0876-4013-BC6C-90CF0DB87E53}"/>
                </a:ext>
              </a:extLst>
            </p:cNvPr>
            <p:cNvSpPr/>
            <p:nvPr/>
          </p:nvSpPr>
          <p:spPr>
            <a:xfrm>
              <a:off x="6929985" y="300271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82855CBF-622E-4A1C-BD2B-164CC1068479}"/>
                </a:ext>
              </a:extLst>
            </p:cNvPr>
            <p:cNvSpPr/>
            <p:nvPr/>
          </p:nvSpPr>
          <p:spPr>
            <a:xfrm>
              <a:off x="7190768" y="2999142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285F1518-51EF-4C34-97E2-C304403A4586}"/>
                </a:ext>
              </a:extLst>
            </p:cNvPr>
            <p:cNvSpPr/>
            <p:nvPr/>
          </p:nvSpPr>
          <p:spPr>
            <a:xfrm>
              <a:off x="7443168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FA559A19-11FE-40E6-89C2-7C5A6B186E77}"/>
                </a:ext>
              </a:extLst>
            </p:cNvPr>
            <p:cNvSpPr/>
            <p:nvPr/>
          </p:nvSpPr>
          <p:spPr>
            <a:xfrm>
              <a:off x="7706748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0C90DB6E-D989-469A-8291-F7AEDF6C0A1A}"/>
                </a:ext>
              </a:extLst>
            </p:cNvPr>
            <p:cNvSpPr/>
            <p:nvPr/>
          </p:nvSpPr>
          <p:spPr>
            <a:xfrm>
              <a:off x="7972219" y="3005898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21D3D83D-9EAA-42BF-9D78-BA29F4C8C8BD}"/>
                </a:ext>
              </a:extLst>
            </p:cNvPr>
            <p:cNvSpPr/>
            <p:nvPr/>
          </p:nvSpPr>
          <p:spPr>
            <a:xfrm>
              <a:off x="8242228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E89F8B5D-012D-4CDA-A280-1B2F543C5D31}"/>
                </a:ext>
              </a:extLst>
            </p:cNvPr>
            <p:cNvSpPr/>
            <p:nvPr/>
          </p:nvSpPr>
          <p:spPr>
            <a:xfrm>
              <a:off x="8485009" y="3005897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7393434F-5A31-4D8D-ADC2-15BDE0473949}"/>
                </a:ext>
              </a:extLst>
            </p:cNvPr>
            <p:cNvSpPr/>
            <p:nvPr/>
          </p:nvSpPr>
          <p:spPr>
            <a:xfrm>
              <a:off x="8760762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08538FCA-DF08-4187-81FB-8CDC966FE262}"/>
                </a:ext>
              </a:extLst>
            </p:cNvPr>
            <p:cNvSpPr/>
            <p:nvPr/>
          </p:nvSpPr>
          <p:spPr>
            <a:xfrm>
              <a:off x="9019804" y="300589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E1DF0DF5-104E-4EA7-AEB1-116B423BBD1E}"/>
                </a:ext>
              </a:extLst>
            </p:cNvPr>
            <p:cNvSpPr/>
            <p:nvPr/>
          </p:nvSpPr>
          <p:spPr>
            <a:xfrm>
              <a:off x="9301158" y="30027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="" xmlns:a16="http://schemas.microsoft.com/office/drawing/2014/main" id="{5CC4DA5F-97D8-4BE6-AC30-031A42757915}"/>
                </a:ext>
              </a:extLst>
            </p:cNvPr>
            <p:cNvSpPr/>
            <p:nvPr/>
          </p:nvSpPr>
          <p:spPr>
            <a:xfrm>
              <a:off x="9566794" y="3006276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1FC185F7-E0F6-477B-B743-30567EF74908}"/>
                </a:ext>
              </a:extLst>
            </p:cNvPr>
            <p:cNvSpPr/>
            <p:nvPr/>
          </p:nvSpPr>
          <p:spPr>
            <a:xfrm>
              <a:off x="9827577" y="300270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84C591A2-2044-4C66-B82E-50C69B952A33}"/>
                </a:ext>
              </a:extLst>
            </p:cNvPr>
            <p:cNvSpPr/>
            <p:nvPr/>
          </p:nvSpPr>
          <p:spPr>
            <a:xfrm>
              <a:off x="9044156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1F8B946C-80A5-482D-8FC6-34B741277C2E}"/>
                </a:ext>
              </a:extLst>
            </p:cNvPr>
            <p:cNvSpPr/>
            <p:nvPr/>
          </p:nvSpPr>
          <p:spPr>
            <a:xfrm>
              <a:off x="9307736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8C3ECCEA-84C0-4F89-AFE4-E0CF6358C83D}"/>
                </a:ext>
              </a:extLst>
            </p:cNvPr>
            <p:cNvSpPr/>
            <p:nvPr/>
          </p:nvSpPr>
          <p:spPr>
            <a:xfrm>
              <a:off x="9573207" y="3005305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19EDAF52-FBBE-472E-826F-0ED0C47A4834}"/>
                </a:ext>
              </a:extLst>
            </p:cNvPr>
            <p:cNvSpPr/>
            <p:nvPr/>
          </p:nvSpPr>
          <p:spPr>
            <a:xfrm>
              <a:off x="9843216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B8CC1642-2922-46A0-8EAF-5D520966EFB7}"/>
                </a:ext>
              </a:extLst>
            </p:cNvPr>
            <p:cNvSpPr/>
            <p:nvPr/>
          </p:nvSpPr>
          <p:spPr>
            <a:xfrm>
              <a:off x="10085997" y="3005304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4F1A8BA7-B69E-4FF0-B216-F5DF73867822}"/>
                </a:ext>
              </a:extLst>
            </p:cNvPr>
            <p:cNvSpPr/>
            <p:nvPr/>
          </p:nvSpPr>
          <p:spPr>
            <a:xfrm>
              <a:off x="10361750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AE9DA020-6395-4477-BD75-662E37667F0D}"/>
                </a:ext>
              </a:extLst>
            </p:cNvPr>
            <p:cNvSpPr/>
            <p:nvPr/>
          </p:nvSpPr>
          <p:spPr>
            <a:xfrm>
              <a:off x="10620792" y="300530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DB8C1B68-BC60-481A-B113-82F428A6DF7D}"/>
                </a:ext>
              </a:extLst>
            </p:cNvPr>
            <p:cNvSpPr/>
            <p:nvPr/>
          </p:nvSpPr>
          <p:spPr>
            <a:xfrm>
              <a:off x="10902146" y="3002112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="" xmlns:a16="http://schemas.microsoft.com/office/drawing/2014/main" id="{95825EC5-A1C2-435D-9782-8A1375635E2D}"/>
                </a:ext>
              </a:extLst>
            </p:cNvPr>
            <p:cNvSpPr/>
            <p:nvPr/>
          </p:nvSpPr>
          <p:spPr>
            <a:xfrm>
              <a:off x="11167782" y="3005683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66BD1650-0A16-4BFC-939E-8DDB67935577}"/>
                </a:ext>
              </a:extLst>
            </p:cNvPr>
            <p:cNvSpPr/>
            <p:nvPr/>
          </p:nvSpPr>
          <p:spPr>
            <a:xfrm>
              <a:off x="11428565" y="3002111"/>
              <a:ext cx="136139" cy="1316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="" xmlns:a16="http://schemas.microsoft.com/office/drawing/2014/main" id="{23D7306E-CECE-4D84-8EEF-2F2297820727}"/>
                  </a:ext>
                </a:extLst>
              </p:cNvPr>
              <p:cNvSpPr/>
              <p:nvPr/>
            </p:nvSpPr>
            <p:spPr>
              <a:xfrm>
                <a:off x="425952" y="443616"/>
                <a:ext cx="6452407" cy="8323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</a:rPr>
                  <a:t>Place sur la demi-droite graduée :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32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fr-FR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kumimoji="0" lang="fr-FR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fr-FR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</a:rPr>
                  <a:t>  </a:t>
                </a:r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3D7306E-CECE-4D84-8EEF-2F22978207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52" y="443616"/>
                <a:ext cx="6452407" cy="832344"/>
              </a:xfrm>
              <a:prstGeom prst="rect">
                <a:avLst/>
              </a:prstGeom>
              <a:blipFill>
                <a:blip r:embed="rId3"/>
                <a:stretch>
                  <a:fillRect l="-2457" b="-88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>
                <a:extLst>
                  <a:ext uri="{FF2B5EF4-FFF2-40B4-BE49-F238E27FC236}">
                    <a16:creationId xmlns="" xmlns:a16="http://schemas.microsoft.com/office/drawing/2014/main" id="{6412C176-A6F8-4F7F-AFBC-AAA129F24FB3}"/>
                  </a:ext>
                </a:extLst>
              </p:cNvPr>
              <p:cNvSpPr txBox="1"/>
              <p:nvPr/>
            </p:nvSpPr>
            <p:spPr>
              <a:xfrm>
                <a:off x="3896465" y="4528456"/>
                <a:ext cx="5593718" cy="924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dirty="0"/>
                  <a:t> = </a:t>
                </a:r>
              </a:p>
            </p:txBody>
          </p:sp>
        </mc:Choice>
        <mc:Fallback xmlns=""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6412C176-A6F8-4F7F-AFBC-AAA129F24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465" y="4528456"/>
                <a:ext cx="5593718" cy="924805"/>
              </a:xfrm>
              <a:prstGeom prst="rect">
                <a:avLst/>
              </a:prstGeom>
              <a:blipFill>
                <a:blip r:embed="rId4"/>
                <a:stretch>
                  <a:fillRect b="-85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="" xmlns:a16="http://schemas.microsoft.com/office/drawing/2014/main" id="{6AC8C1D3-EB37-4025-9939-769F8DB22B25}"/>
                  </a:ext>
                </a:extLst>
              </p:cNvPr>
              <p:cNvSpPr/>
              <p:nvPr/>
            </p:nvSpPr>
            <p:spPr>
              <a:xfrm>
                <a:off x="4411256" y="4528456"/>
                <a:ext cx="983848" cy="90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𝟕𝟓</m:t>
                        </m:r>
                      </m:num>
                      <m:den>
                        <m:r>
                          <a:rPr kumimoji="0" lang="fr-FR" sz="36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kumimoji="0" lang="fr-FR" sz="36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  </a:t>
                </a: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6AC8C1D3-EB37-4025-9939-769F8DB22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256" y="4528456"/>
                <a:ext cx="983848" cy="9008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279A3B07-F58D-467B-9E33-557A7EF478D7}"/>
              </a:ext>
            </a:extLst>
          </p:cNvPr>
          <p:cNvSpPr/>
          <p:nvPr/>
        </p:nvSpPr>
        <p:spPr>
          <a:xfrm>
            <a:off x="5717416" y="4541835"/>
            <a:ext cx="2772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0,75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AE032C7-E2D0-4261-8AF0-B84110708038}"/>
              </a:ext>
            </a:extLst>
          </p:cNvPr>
          <p:cNvSpPr txBox="1"/>
          <p:nvPr/>
        </p:nvSpPr>
        <p:spPr>
          <a:xfrm>
            <a:off x="5300482" y="4650251"/>
            <a:ext cx="514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83558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4240" y="1355901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3196333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="" xmlns:a16="http://schemas.microsoft.com/office/drawing/2014/main" id="{42300A65-25D8-154E-B359-38E33375E095}"/>
              </a:ext>
            </a:extLst>
          </p:cNvPr>
          <p:cNvSpPr txBox="1">
            <a:spLocks/>
          </p:cNvSpPr>
          <p:nvPr/>
        </p:nvSpPr>
        <p:spPr>
          <a:xfrm>
            <a:off x="838886" y="365525"/>
            <a:ext cx="10514231" cy="998032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400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90DA1CDB-F4DB-4045-BEB6-D58A11543F38}"/>
              </a:ext>
            </a:extLst>
          </p:cNvPr>
          <p:cNvSpPr txBox="1"/>
          <p:nvPr/>
        </p:nvSpPr>
        <p:spPr>
          <a:xfrm>
            <a:off x="247973" y="1202040"/>
            <a:ext cx="92980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cs typeface="Arial" panose="020B0604020202020204" pitchFamily="34" charset="0"/>
              </a:rPr>
              <a:t>Un magasin vend du tissu au mètre. </a:t>
            </a:r>
          </a:p>
          <a:p>
            <a:r>
              <a:rPr lang="fr-FR" sz="3200" dirty="0">
                <a:cs typeface="Arial" panose="020B0604020202020204" pitchFamily="34" charset="0"/>
              </a:rPr>
              <a:t>6 mètres coûtent 32 €.</a:t>
            </a:r>
          </a:p>
          <a:p>
            <a:endParaRPr lang="fr-FR" sz="800" dirty="0">
              <a:cs typeface="Arial" panose="020B0604020202020204" pitchFamily="34" charset="0"/>
            </a:endParaRPr>
          </a:p>
          <a:p>
            <a:r>
              <a:rPr lang="fr-FR" sz="3200" dirty="0">
                <a:cs typeface="Arial" panose="020B0604020202020204" pitchFamily="34" charset="0"/>
              </a:rPr>
              <a:t>Quel est le prix pour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>
                <a:cs typeface="Arial" panose="020B0604020202020204" pitchFamily="34" charset="0"/>
              </a:rPr>
              <a:t>3 mètres de ce tissu 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>
                <a:cs typeface="Arial" panose="020B0604020202020204" pitchFamily="34" charset="0"/>
              </a:rPr>
              <a:t>9 mètres de ce tissu 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>
                <a:cs typeface="Arial" panose="020B0604020202020204" pitchFamily="34" charset="0"/>
              </a:rPr>
              <a:t>15 mètres de ce tissu ?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098867AB-79FA-C14A-9BF5-6DC5A4084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4682" y="158485"/>
            <a:ext cx="2896823" cy="192770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3142932-2C15-439F-B00C-7F89369FC7D3}"/>
              </a:ext>
            </a:extLst>
          </p:cNvPr>
          <p:cNvSpPr/>
          <p:nvPr/>
        </p:nvSpPr>
        <p:spPr>
          <a:xfrm>
            <a:off x="649356" y="399062"/>
            <a:ext cx="75934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/>
              </a:rPr>
              <a:t>Correction du problème donné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6459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BEC5537-CF25-48BB-AEFB-F755727C8C4A}"/>
              </a:ext>
            </a:extLst>
          </p:cNvPr>
          <p:cNvSpPr/>
          <p:nvPr/>
        </p:nvSpPr>
        <p:spPr>
          <a:xfrm>
            <a:off x="-170931" y="229459"/>
            <a:ext cx="98198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b="1" dirty="0">
                <a:solidFill>
                  <a:srgbClr val="7030A0"/>
                </a:solidFill>
                <a:latin typeface="Calibri Light"/>
                <a:ea typeface="DejaVu Sans"/>
                <a:cs typeface="DejaVu Sans"/>
              </a:rPr>
              <a:t>Situation de proportionnalité ou pas ?</a:t>
            </a:r>
            <a:endParaRPr lang="fr-FR" b="1" dirty="0">
              <a:solidFill>
                <a:srgbClr val="7030A0"/>
              </a:solidFill>
              <a:ea typeface="DejaVu Sans"/>
              <a:cs typeface="DejaVu San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64DB0F67-A140-4042-A9CA-66DCEDD4C0EF}"/>
              </a:ext>
            </a:extLst>
          </p:cNvPr>
          <p:cNvSpPr txBox="1"/>
          <p:nvPr/>
        </p:nvSpPr>
        <p:spPr>
          <a:xfrm>
            <a:off x="503583" y="1616765"/>
            <a:ext cx="10893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À 5 ans, Sarah chausse du 31. </a:t>
            </a:r>
          </a:p>
          <a:p>
            <a:r>
              <a:rPr lang="fr-FR" sz="2800" dirty="0"/>
              <a:t>Peut-on connaître sa pointure lorsqu’elle aura 10 ans?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CAB2BC77-D2B3-4C7A-A4D8-FF0E80C0B2C5}"/>
              </a:ext>
            </a:extLst>
          </p:cNvPr>
          <p:cNvSpPr/>
          <p:nvPr/>
        </p:nvSpPr>
        <p:spPr>
          <a:xfrm>
            <a:off x="597720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2CC193A-0820-4227-AFB8-59C3B17D0FC6}"/>
              </a:ext>
            </a:extLst>
          </p:cNvPr>
          <p:cNvSpPr/>
          <p:nvPr/>
        </p:nvSpPr>
        <p:spPr>
          <a:xfrm>
            <a:off x="1901123" y="3613666"/>
            <a:ext cx="80332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200" dirty="0">
                <a:solidFill>
                  <a:srgbClr val="0070C0"/>
                </a:solidFill>
                <a:latin typeface="Calibri" panose="020F0502020204030204" pitchFamily="34" charset="0"/>
              </a:rPr>
              <a:t>La pointure </a:t>
            </a:r>
            <a:r>
              <a:rPr lang="fr-FR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n’est pas proportionnelle</a:t>
            </a:r>
            <a:r>
              <a:rPr lang="fr-FR" sz="32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fr-FR" sz="3200" dirty="0">
                <a:solidFill>
                  <a:srgbClr val="0070C0"/>
                </a:solidFill>
                <a:latin typeface="Calibri" panose="020F0502020204030204" pitchFamily="34" charset="0"/>
              </a:rPr>
              <a:t>à l’âge. </a:t>
            </a:r>
          </a:p>
        </p:txBody>
      </p:sp>
      <p:pic>
        <p:nvPicPr>
          <p:cNvPr id="6146" name="Picture 2" descr="Bleu Chaussures Enfants La - Image gratuite sur Pixabay">
            <a:extLst>
              <a:ext uri="{FF2B5EF4-FFF2-40B4-BE49-F238E27FC236}">
                <a16:creationId xmlns="" xmlns:a16="http://schemas.microsoft.com/office/drawing/2014/main" id="{729B788E-5BB8-451A-86F9-D130D5880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925" y="587376"/>
            <a:ext cx="3636000" cy="193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75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09641" y="3943000"/>
            <a:ext cx="9574305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dirty="0"/>
              <a:t>Calculer des produits </a:t>
            </a:r>
          </a:p>
        </p:txBody>
      </p:sp>
    </p:spTree>
    <p:extLst>
      <p:ext uri="{BB962C8B-B14F-4D97-AF65-F5344CB8AC3E}">
        <p14:creationId xmlns:p14="http://schemas.microsoft.com/office/powerpoint/2010/main" val="2301836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76268B3-B01A-4E0A-8AF2-0E430373AB51}"/>
              </a:ext>
            </a:extLst>
          </p:cNvPr>
          <p:cNvSpPr/>
          <p:nvPr/>
        </p:nvSpPr>
        <p:spPr>
          <a:xfrm>
            <a:off x="301501" y="1151453"/>
            <a:ext cx="1318921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</a:rPr>
              <a:t>Il faut  6 œufs pour préparer une mousse au chocolat pour 9 personnes </a:t>
            </a:r>
          </a:p>
          <a:p>
            <a:r>
              <a:rPr lang="fr-FR" sz="2800" dirty="0">
                <a:latin typeface="Calibri" panose="020F0502020204030204" pitchFamily="34" charset="0"/>
              </a:rPr>
              <a:t>et 10 œufs si la recette est pour 15 personnes. </a:t>
            </a:r>
          </a:p>
          <a:p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28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Combien faut-il d’œufs si je veux faire cette mousse au chocolat pour</a:t>
            </a:r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2800" dirty="0">
                <a:latin typeface="Calibri" panose="020F0502020204030204" pitchFamily="34" charset="0"/>
              </a:rPr>
              <a:t>24 personnes 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482E2F6-E04C-450C-92EA-F98E09DA481F}"/>
              </a:ext>
            </a:extLst>
          </p:cNvPr>
          <p:cNvSpPr/>
          <p:nvPr/>
        </p:nvSpPr>
        <p:spPr>
          <a:xfrm>
            <a:off x="4634480" y="275772"/>
            <a:ext cx="24005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 smtClean="0">
                <a:solidFill>
                  <a:srgbClr val="7030A0"/>
                </a:solidFill>
                <a:latin typeface="Calibri" panose="020F0502020204030204"/>
              </a:rPr>
              <a:t>Problème</a:t>
            </a:r>
            <a:endParaRPr lang="fr-FR" sz="4400" dirty="0">
              <a:solidFill>
                <a:srgbClr val="7030A0"/>
              </a:solidFill>
              <a:latin typeface="Calibri" panose="020F0502020204030204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EDAED9AF-15B9-4722-BCA0-A2D48232A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607" y="261034"/>
            <a:ext cx="920480" cy="12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11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6DD1362-887F-4D38-BDFB-8BDEB717AE55}"/>
              </a:ext>
            </a:extLst>
          </p:cNvPr>
          <p:cNvSpPr/>
          <p:nvPr/>
        </p:nvSpPr>
        <p:spPr>
          <a:xfrm>
            <a:off x="185980" y="1254589"/>
            <a:ext cx="90045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</a:rPr>
              <a:t>Dans les stations de lavage automatique, 90 L d’eau</a:t>
            </a:r>
          </a:p>
          <a:p>
            <a:r>
              <a:rPr lang="fr-FR" sz="2800" dirty="0">
                <a:latin typeface="Calibri" panose="020F0502020204030204" pitchFamily="34" charset="0"/>
              </a:rPr>
              <a:t>sont nécessaires pour laver 2 voitures. </a:t>
            </a:r>
          </a:p>
          <a:p>
            <a:r>
              <a:rPr lang="fr-FR" sz="2800" dirty="0">
                <a:latin typeface="Calibri" panose="020F0502020204030204" pitchFamily="34" charset="0"/>
              </a:rPr>
              <a:t>Il faut 225 L pour en laver 5. </a:t>
            </a:r>
          </a:p>
          <a:p>
            <a:r>
              <a:rPr lang="fr-FR" sz="2800" dirty="0">
                <a:latin typeface="Calibri" panose="020F0502020204030204" pitchFamily="34" charset="0"/>
              </a:rPr>
              <a:t>Quelle quantité d’eau est nécessaire pour laver :  </a:t>
            </a:r>
          </a:p>
          <a:p>
            <a:r>
              <a:rPr lang="fr-FR" sz="1200" dirty="0">
                <a:latin typeface="Calibri" panose="020F0502020204030204" pitchFamily="34" charset="0"/>
              </a:rPr>
              <a:t>                                       ●     </a:t>
            </a:r>
            <a:r>
              <a:rPr lang="fr-FR" sz="2800" dirty="0">
                <a:latin typeface="Calibri" panose="020F0502020204030204" pitchFamily="34" charset="0"/>
              </a:rPr>
              <a:t>7 voitures ?</a:t>
            </a:r>
          </a:p>
          <a:p>
            <a:r>
              <a:rPr lang="fr-FR" sz="1200" dirty="0">
                <a:latin typeface="Calibri" panose="020F0502020204030204" pitchFamily="34" charset="0"/>
              </a:rPr>
              <a:t>                                       ●      </a:t>
            </a:r>
            <a:r>
              <a:rPr lang="fr-FR" sz="2800" dirty="0">
                <a:latin typeface="Calibri" panose="020F0502020204030204" pitchFamily="34" charset="0"/>
              </a:rPr>
              <a:t>3 voitures ?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84E655B-5B05-4E33-9E6E-0E2447713AC2}"/>
              </a:ext>
            </a:extLst>
          </p:cNvPr>
          <p:cNvSpPr/>
          <p:nvPr/>
        </p:nvSpPr>
        <p:spPr>
          <a:xfrm>
            <a:off x="2653014" y="446854"/>
            <a:ext cx="58523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4400" dirty="0">
                <a:solidFill>
                  <a:srgbClr val="7030A0"/>
                </a:solidFill>
                <a:latin typeface="Calibri" panose="020F0502020204030204"/>
              </a:rPr>
              <a:t>  Situation pour plus tard</a:t>
            </a:r>
          </a:p>
        </p:txBody>
      </p:sp>
      <p:pic>
        <p:nvPicPr>
          <p:cNvPr id="1026" name="Picture 2" descr="Lave-Auto Propres Lavage - Photo gratuite sur Pixabay">
            <a:extLst>
              <a:ext uri="{FF2B5EF4-FFF2-40B4-BE49-F238E27FC236}">
                <a16:creationId xmlns="" xmlns:a16="http://schemas.microsoft.com/office/drawing/2014/main" id="{CC520CD5-06CC-4B31-9024-DF7A68CD7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495" y="267249"/>
            <a:ext cx="2664000" cy="189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6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4598410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9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× 4 × 25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7390723C-3E76-41BD-B4E0-0DC74090F518}"/>
              </a:ext>
            </a:extLst>
          </p:cNvPr>
          <p:cNvSpPr txBox="1"/>
          <p:nvPr/>
        </p:nvSpPr>
        <p:spPr>
          <a:xfrm>
            <a:off x="2417736" y="2526224"/>
            <a:ext cx="212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900</a:t>
            </a:r>
          </a:p>
        </p:txBody>
      </p:sp>
    </p:spTree>
    <p:extLst>
      <p:ext uri="{BB962C8B-B14F-4D97-AF65-F5344CB8AC3E}">
        <p14:creationId xmlns:p14="http://schemas.microsoft.com/office/powerpoint/2010/main" val="6586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3901702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16 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× 250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39D1A72D-D8E6-45E9-A552-6D228D5FBE66}"/>
              </a:ext>
            </a:extLst>
          </p:cNvPr>
          <p:cNvSpPr txBox="1"/>
          <p:nvPr/>
        </p:nvSpPr>
        <p:spPr>
          <a:xfrm>
            <a:off x="1813302" y="2410388"/>
            <a:ext cx="2076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4 000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3C4A2DE-57C7-41D9-9BA0-AE040EFBF2DF}"/>
              </a:ext>
            </a:extLst>
          </p:cNvPr>
          <p:cNvSpPr/>
          <p:nvPr/>
        </p:nvSpPr>
        <p:spPr>
          <a:xfrm>
            <a:off x="185531" y="4296748"/>
            <a:ext cx="11661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i="1" dirty="0"/>
              <a:t>Pour effectuer une multiplication, on peut décomposer un des nombres, pour faire apparaître des nombres faciles à multiplier.</a:t>
            </a:r>
          </a:p>
        </p:txBody>
      </p:sp>
      <p:sp>
        <p:nvSpPr>
          <p:cNvPr id="5" name="CustomShape 8"/>
          <p:cNvSpPr/>
          <p:nvPr/>
        </p:nvSpPr>
        <p:spPr>
          <a:xfrm>
            <a:off x="7953762" y="3056719"/>
            <a:ext cx="2446920" cy="790920"/>
          </a:xfrm>
          <a:prstGeom prst="wedgeRoundRectCallout">
            <a:avLst>
              <a:gd name="adj1" fmla="val -38958"/>
              <a:gd name="adj2" fmla="val 81254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000000"/>
                </a:solidFill>
                <a:latin typeface="Comic Sans MS"/>
                <a:ea typeface="Calibri"/>
              </a:rPr>
              <a:t>À RETENIR</a:t>
            </a:r>
            <a:endParaRPr lang="fr-FR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22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3901702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3,2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× 25 × 4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FDFC8C8E-2770-4A02-997B-A84FBA1D5C18}"/>
              </a:ext>
            </a:extLst>
          </p:cNvPr>
          <p:cNvSpPr txBox="1"/>
          <p:nvPr/>
        </p:nvSpPr>
        <p:spPr>
          <a:xfrm>
            <a:off x="2092271" y="2479729"/>
            <a:ext cx="1782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320</a:t>
            </a:r>
          </a:p>
        </p:txBody>
      </p:sp>
    </p:spTree>
    <p:extLst>
      <p:ext uri="{BB962C8B-B14F-4D97-AF65-F5344CB8AC3E}">
        <p14:creationId xmlns:p14="http://schemas.microsoft.com/office/powerpoint/2010/main" val="30981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3901702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5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× 99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2E14A676-3581-47FF-84A8-C3BE646E6AA3}"/>
              </a:ext>
            </a:extLst>
          </p:cNvPr>
          <p:cNvSpPr txBox="1"/>
          <p:nvPr/>
        </p:nvSpPr>
        <p:spPr>
          <a:xfrm>
            <a:off x="2216258" y="2526224"/>
            <a:ext cx="1689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1 485</a:t>
            </a:r>
          </a:p>
        </p:txBody>
      </p:sp>
    </p:spTree>
    <p:extLst>
      <p:ext uri="{BB962C8B-B14F-4D97-AF65-F5344CB8AC3E}">
        <p14:creationId xmlns:p14="http://schemas.microsoft.com/office/powerpoint/2010/main" val="231447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3901702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5,8 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× 50 × 2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933DF124-13CD-496E-84BE-AC76BEEC66A3}"/>
              </a:ext>
            </a:extLst>
          </p:cNvPr>
          <p:cNvSpPr txBox="1"/>
          <p:nvPr/>
        </p:nvSpPr>
        <p:spPr>
          <a:xfrm>
            <a:off x="2123268" y="2448732"/>
            <a:ext cx="1859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580</a:t>
            </a:r>
          </a:p>
        </p:txBody>
      </p:sp>
    </p:spTree>
    <p:extLst>
      <p:ext uri="{BB962C8B-B14F-4D97-AF65-F5344CB8AC3E}">
        <p14:creationId xmlns:p14="http://schemas.microsoft.com/office/powerpoint/2010/main" val="7240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3901702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× 1089 × 5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E840BAD4-22EA-4A56-AAC5-58B81263EAD1}"/>
              </a:ext>
            </a:extLst>
          </p:cNvPr>
          <p:cNvSpPr txBox="1"/>
          <p:nvPr/>
        </p:nvSpPr>
        <p:spPr>
          <a:xfrm>
            <a:off x="2216258" y="2479729"/>
            <a:ext cx="162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</a:rPr>
              <a:t>10 890</a:t>
            </a:r>
          </a:p>
        </p:txBody>
      </p:sp>
    </p:spTree>
    <p:extLst>
      <p:ext uri="{BB962C8B-B14F-4D97-AF65-F5344CB8AC3E}">
        <p14:creationId xmlns:p14="http://schemas.microsoft.com/office/powerpoint/2010/main" val="123411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>
            <a:extLst>
              <a:ext uri="{FF2B5EF4-FFF2-40B4-BE49-F238E27FC236}">
                <a16:creationId xmlns="" xmlns:a16="http://schemas.microsoft.com/office/drawing/2014/main" id="{7581C916-C090-4C22-8B99-1C30D0EE1693}"/>
              </a:ext>
            </a:extLst>
          </p:cNvPr>
          <p:cNvSpPr txBox="1"/>
          <p:nvPr/>
        </p:nvSpPr>
        <p:spPr>
          <a:xfrm>
            <a:off x="1027475" y="1467208"/>
            <a:ext cx="3901702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lvl="0" algn="ctr" defTabSz="914400"/>
            <a:r>
              <a:rPr lang="fr-FR" sz="32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17 × 4 </a:t>
            </a:r>
            <a:r>
              <a:rPr kumimoji="0" lang="fr-FR" sz="3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</a:rPr>
              <a:t>=</a:t>
            </a: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F76E89AA-3C33-45FD-905C-2480F0F4432C}"/>
              </a:ext>
            </a:extLst>
          </p:cNvPr>
          <p:cNvSpPr txBox="1"/>
          <p:nvPr/>
        </p:nvSpPr>
        <p:spPr>
          <a:xfrm>
            <a:off x="2164665" y="2410388"/>
            <a:ext cx="162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342941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18423</TotalTime>
  <Words>588</Words>
  <Application>Microsoft Office PowerPoint</Application>
  <PresentationFormat>Personnalisé</PresentationFormat>
  <Paragraphs>135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Office Theme</vt:lpstr>
      <vt:lpstr>1_Thème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Passer de l’écriture fractionnaire au nombre décimal</vt:lpstr>
      <vt:lpstr>Passer de la fraction au nombre décimal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18 mai 2020</dc:subject>
  <dc:creator>Messica SOUALEM,PE et Xavier SORBE, IG</dc:creator>
  <cp:keywords>multiplications en ligne, fractions en écriture décimale, problèmes de proportionnalité</cp:keywords>
  <cp:lastModifiedBy>Xavier SORBE</cp:lastModifiedBy>
  <cp:revision>1052</cp:revision>
  <cp:lastPrinted>2020-03-27T09:40:59Z</cp:lastPrinted>
  <dcterms:created xsi:type="dcterms:W3CDTF">2020-03-26T08:38:08Z</dcterms:created>
  <dcterms:modified xsi:type="dcterms:W3CDTF">2020-05-08T08:50:08Z</dcterms:modified>
</cp:coreProperties>
</file>