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1469" r:id="rId2"/>
    <p:sldId id="1470" r:id="rId3"/>
    <p:sldId id="1549" r:id="rId4"/>
    <p:sldId id="1503" r:id="rId5"/>
    <p:sldId id="1504" r:id="rId6"/>
    <p:sldId id="1505" r:id="rId7"/>
    <p:sldId id="1497" r:id="rId8"/>
    <p:sldId id="1506" r:id="rId9"/>
    <p:sldId id="1498" r:id="rId10"/>
    <p:sldId id="1478" r:id="rId11"/>
    <p:sldId id="1565" r:id="rId12"/>
    <p:sldId id="1566" r:id="rId13"/>
    <p:sldId id="1481" r:id="rId14"/>
    <p:sldId id="1507" r:id="rId15"/>
    <p:sldId id="1509" r:id="rId16"/>
    <p:sldId id="1510" r:id="rId17"/>
    <p:sldId id="1512" r:id="rId18"/>
    <p:sldId id="1513" r:id="rId19"/>
    <p:sldId id="1514" r:id="rId20"/>
    <p:sldId id="1517" r:id="rId21"/>
    <p:sldId id="1564" r:id="rId22"/>
    <p:sldId id="1554" r:id="rId23"/>
    <p:sldId id="1561" r:id="rId24"/>
    <p:sldId id="1562" r:id="rId25"/>
    <p:sldId id="1559" r:id="rId26"/>
  </p:sldIdLst>
  <p:sldSz cx="12193588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5"/>
    <a:srgbClr val="FF7A3D"/>
    <a:srgbClr val="D6D0FF"/>
    <a:srgbClr val="FF6A6C"/>
    <a:srgbClr val="4F290F"/>
    <a:srgbClr val="603411"/>
    <a:srgbClr val="FFCBCE"/>
    <a:srgbClr val="FDBCD7"/>
    <a:srgbClr val="FDE7CB"/>
    <a:srgbClr val="338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5" autoAdjust="0"/>
    <p:restoredTop sz="95135" autoAdjust="0"/>
  </p:normalViewPr>
  <p:slideViewPr>
    <p:cSldViewPr snapToGrid="0">
      <p:cViewPr varScale="1">
        <p:scale>
          <a:sx n="70" d="100"/>
          <a:sy n="70" d="100"/>
        </p:scale>
        <p:origin x="-360" y="-96"/>
      </p:cViewPr>
      <p:guideLst>
        <p:guide orient="horz" pos="2880"/>
        <p:guide orient="horz" pos="2160"/>
        <p:guide pos="512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F32FC-92AA-A140-A9E8-A719D7F91573}" type="doc">
      <dgm:prSet loTypeId="urn:microsoft.com/office/officeart/2005/8/layout/hList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E6EAF92-4067-0A41-A257-F19DB197154D}">
      <dgm:prSet phldrT="[Texte]" custT="1"/>
      <dgm:spPr/>
      <dgm:t>
        <a:bodyPr/>
        <a:lstStyle/>
        <a:p>
          <a:r>
            <a:rPr lang="fr-FR" sz="2800" dirty="0">
              <a:solidFill>
                <a:schemeClr val="tx1"/>
              </a:solidFill>
            </a:rPr>
            <a:t>Un nombre est </a:t>
          </a:r>
          <a:r>
            <a:rPr lang="fr-FR" sz="2800" b="1" dirty="0">
              <a:solidFill>
                <a:schemeClr val="tx1"/>
              </a:solidFill>
            </a:rPr>
            <a:t>divisible par 2</a:t>
          </a:r>
          <a:r>
            <a:rPr lang="fr-FR" sz="2800" dirty="0">
              <a:solidFill>
                <a:schemeClr val="tx1"/>
              </a:solidFill>
            </a:rPr>
            <a:t> si son </a:t>
          </a:r>
          <a:r>
            <a:rPr lang="fr-FR" sz="2800" u="none" strike="noStrike" baseline="0" dirty="0">
              <a:solidFill>
                <a:schemeClr val="bg1"/>
              </a:solidFill>
            </a:rPr>
            <a:t>chiffre des unités </a:t>
          </a:r>
          <a:r>
            <a:rPr lang="fr-FR" sz="2800" dirty="0">
              <a:solidFill>
                <a:schemeClr val="tx1"/>
              </a:solidFill>
            </a:rPr>
            <a:t>est </a:t>
          </a:r>
          <a:r>
            <a:rPr lang="fr-FR" sz="2800" b="1" dirty="0">
              <a:solidFill>
                <a:schemeClr val="bg1"/>
              </a:solidFill>
            </a:rPr>
            <a:t>0</a:t>
          </a:r>
          <a:r>
            <a:rPr lang="fr-FR" sz="2800" dirty="0">
              <a:solidFill>
                <a:schemeClr val="tx1"/>
              </a:solidFill>
            </a:rPr>
            <a:t>, </a:t>
          </a:r>
          <a:r>
            <a:rPr lang="fr-FR" sz="2800" b="1" dirty="0">
              <a:solidFill>
                <a:schemeClr val="bg1"/>
              </a:solidFill>
            </a:rPr>
            <a:t>2</a:t>
          </a:r>
          <a:r>
            <a:rPr lang="fr-FR" sz="2800" dirty="0">
              <a:solidFill>
                <a:schemeClr val="tx1"/>
              </a:solidFill>
            </a:rPr>
            <a:t>, </a:t>
          </a:r>
          <a:r>
            <a:rPr lang="fr-FR" sz="2800" b="1" dirty="0">
              <a:solidFill>
                <a:schemeClr val="bg1"/>
              </a:solidFill>
            </a:rPr>
            <a:t>4</a:t>
          </a:r>
          <a:r>
            <a:rPr lang="fr-FR" sz="2800" dirty="0">
              <a:solidFill>
                <a:schemeClr val="tx1"/>
              </a:solidFill>
            </a:rPr>
            <a:t>, </a:t>
          </a:r>
          <a:r>
            <a:rPr lang="fr-FR" sz="2800" b="1" dirty="0">
              <a:solidFill>
                <a:schemeClr val="bg1"/>
              </a:solidFill>
            </a:rPr>
            <a:t>6</a:t>
          </a:r>
          <a:r>
            <a:rPr lang="fr-FR" sz="2800" dirty="0">
              <a:solidFill>
                <a:schemeClr val="tx1"/>
              </a:solidFill>
            </a:rPr>
            <a:t> ou </a:t>
          </a:r>
          <a:r>
            <a:rPr lang="fr-FR" sz="2800" b="1" dirty="0">
              <a:solidFill>
                <a:schemeClr val="bg1"/>
              </a:solidFill>
            </a:rPr>
            <a:t>8</a:t>
          </a:r>
          <a:r>
            <a:rPr lang="fr-FR" sz="2800" dirty="0">
              <a:solidFill>
                <a:schemeClr val="tx1"/>
              </a:solidFill>
            </a:rPr>
            <a:t>.</a:t>
          </a:r>
        </a:p>
      </dgm:t>
    </dgm:pt>
    <dgm:pt modelId="{DDFBDCD6-9025-B44D-9088-B17852E44E96}" type="parTrans" cxnId="{28BF6800-B54C-D042-B3B5-517281ECB22E}">
      <dgm:prSet/>
      <dgm:spPr/>
      <dgm:t>
        <a:bodyPr/>
        <a:lstStyle/>
        <a:p>
          <a:endParaRPr lang="fr-FR" sz="2800"/>
        </a:p>
      </dgm:t>
    </dgm:pt>
    <dgm:pt modelId="{4DF00D74-BC88-CA48-86A9-2C2C450C9F52}" type="sibTrans" cxnId="{28BF6800-B54C-D042-B3B5-517281ECB22E}">
      <dgm:prSet/>
      <dgm:spPr/>
      <dgm:t>
        <a:bodyPr/>
        <a:lstStyle/>
        <a:p>
          <a:endParaRPr lang="fr-FR" sz="2800"/>
        </a:p>
      </dgm:t>
    </dgm:pt>
    <dgm:pt modelId="{D18FABB5-22BC-3C42-8AF9-3A6F4007926F}">
      <dgm:prSet phldrT="[Texte]" custT="1"/>
      <dgm:spPr/>
      <dgm:t>
        <a:bodyPr/>
        <a:lstStyle/>
        <a:p>
          <a:r>
            <a:rPr lang="fr-FR" sz="2800" dirty="0">
              <a:solidFill>
                <a:schemeClr val="tx1"/>
              </a:solidFill>
            </a:rPr>
            <a:t>Un nombre est </a:t>
          </a:r>
          <a:r>
            <a:rPr lang="fr-FR" sz="2800" b="1" dirty="0">
              <a:solidFill>
                <a:schemeClr val="tx1"/>
              </a:solidFill>
            </a:rPr>
            <a:t>divisible par 5</a:t>
          </a:r>
          <a:r>
            <a:rPr lang="fr-FR" sz="2800" dirty="0">
              <a:solidFill>
                <a:schemeClr val="tx1"/>
              </a:solidFill>
            </a:rPr>
            <a:t> si son </a:t>
          </a:r>
          <a:r>
            <a:rPr lang="fr-FR" sz="2800" u="none" dirty="0">
              <a:solidFill>
                <a:schemeClr val="bg1"/>
              </a:solidFill>
            </a:rPr>
            <a:t>chiffre des unités </a:t>
          </a:r>
          <a:r>
            <a:rPr lang="fr-FR" sz="2800" dirty="0">
              <a:solidFill>
                <a:schemeClr val="tx1"/>
              </a:solidFill>
            </a:rPr>
            <a:t>est </a:t>
          </a:r>
          <a:r>
            <a:rPr lang="fr-FR" sz="2800" b="1" dirty="0">
              <a:solidFill>
                <a:schemeClr val="bg1"/>
              </a:solidFill>
            </a:rPr>
            <a:t>0</a:t>
          </a:r>
          <a:r>
            <a:rPr lang="fr-FR" sz="2800" dirty="0">
              <a:solidFill>
                <a:schemeClr val="tx1"/>
              </a:solidFill>
            </a:rPr>
            <a:t> ou </a:t>
          </a:r>
          <a:r>
            <a:rPr lang="fr-FR" sz="2800" b="1" dirty="0">
              <a:solidFill>
                <a:schemeClr val="bg1"/>
              </a:solidFill>
            </a:rPr>
            <a:t>5</a:t>
          </a:r>
          <a:r>
            <a:rPr lang="fr-FR" sz="2800" dirty="0">
              <a:solidFill>
                <a:schemeClr val="tx1"/>
              </a:solidFill>
            </a:rPr>
            <a:t>.</a:t>
          </a:r>
        </a:p>
      </dgm:t>
    </dgm:pt>
    <dgm:pt modelId="{26C11821-C353-4A4A-A49E-BAF51BA550A0}" type="parTrans" cxnId="{45C1F82D-9195-144C-8565-80D629D3F53C}">
      <dgm:prSet/>
      <dgm:spPr/>
      <dgm:t>
        <a:bodyPr/>
        <a:lstStyle/>
        <a:p>
          <a:endParaRPr lang="fr-FR" sz="2800"/>
        </a:p>
      </dgm:t>
    </dgm:pt>
    <dgm:pt modelId="{0943EFE2-482F-2546-9A1D-36070ABD2873}" type="sibTrans" cxnId="{45C1F82D-9195-144C-8565-80D629D3F53C}">
      <dgm:prSet/>
      <dgm:spPr/>
      <dgm:t>
        <a:bodyPr/>
        <a:lstStyle/>
        <a:p>
          <a:endParaRPr lang="fr-FR" sz="2800"/>
        </a:p>
      </dgm:t>
    </dgm:pt>
    <dgm:pt modelId="{5003A565-41E5-9F4C-BF36-91D3AFEF1CB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Un nombre est </a:t>
          </a:r>
          <a:r>
            <a:rPr lang="fr-FR" sz="2800" b="1" dirty="0">
              <a:solidFill>
                <a:schemeClr val="tx1"/>
              </a:solidFill>
            </a:rPr>
            <a:t>divisible par 10</a:t>
          </a:r>
          <a:r>
            <a:rPr lang="fr-FR" sz="2800" dirty="0">
              <a:solidFill>
                <a:schemeClr val="tx1"/>
              </a:solidFill>
            </a:rPr>
            <a:t> si </a:t>
          </a:r>
          <a:r>
            <a:rPr lang="fr-FR" sz="2800" u="none" dirty="0">
              <a:solidFill>
                <a:schemeClr val="tx1"/>
              </a:solidFill>
            </a:rPr>
            <a:t>son </a:t>
          </a:r>
          <a:r>
            <a:rPr lang="fr-FR" sz="2800" u="none" dirty="0">
              <a:solidFill>
                <a:schemeClr val="bg1"/>
              </a:solidFill>
            </a:rPr>
            <a:t>chiffre des unités </a:t>
          </a:r>
          <a:r>
            <a:rPr lang="fr-FR" sz="2800" dirty="0">
              <a:solidFill>
                <a:schemeClr val="tx1"/>
              </a:solidFill>
            </a:rPr>
            <a:t>est </a:t>
          </a:r>
          <a:r>
            <a:rPr lang="fr-FR" sz="2800" b="1" dirty="0">
              <a:solidFill>
                <a:schemeClr val="bg1"/>
              </a:solidFill>
            </a:rPr>
            <a:t>0</a:t>
          </a:r>
          <a:r>
            <a:rPr lang="fr-FR" sz="2800" dirty="0">
              <a:solidFill>
                <a:schemeClr val="tx1"/>
              </a:solidFill>
            </a:rPr>
            <a:t>.</a:t>
          </a:r>
        </a:p>
      </dgm:t>
    </dgm:pt>
    <dgm:pt modelId="{52E9068E-0201-214D-9670-C65C280D10FC}" type="parTrans" cxnId="{A899B91F-C0BB-E348-B399-2FD30DFF7832}">
      <dgm:prSet/>
      <dgm:spPr/>
      <dgm:t>
        <a:bodyPr/>
        <a:lstStyle/>
        <a:p>
          <a:endParaRPr lang="fr-FR" sz="2800"/>
        </a:p>
      </dgm:t>
    </dgm:pt>
    <dgm:pt modelId="{4F41157C-0090-D040-BC60-6F5458CFCB16}" type="sibTrans" cxnId="{A899B91F-C0BB-E348-B399-2FD30DFF7832}">
      <dgm:prSet/>
      <dgm:spPr/>
      <dgm:t>
        <a:bodyPr/>
        <a:lstStyle/>
        <a:p>
          <a:endParaRPr lang="fr-FR" sz="2800"/>
        </a:p>
      </dgm:t>
    </dgm:pt>
    <dgm:pt modelId="{0B05407B-4118-CA47-9320-F5CC6ADD8914}" type="pres">
      <dgm:prSet presAssocID="{FFAF32FC-92AA-A140-A9E8-A719D7F915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354E96-7B31-BF43-B1E1-37D27254D7BE}" type="pres">
      <dgm:prSet presAssocID="{9E6EAF92-4067-0A41-A257-F19DB19715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EBBC8-EE84-A649-BEC6-F3E6230BB550}" type="pres">
      <dgm:prSet presAssocID="{4DF00D74-BC88-CA48-86A9-2C2C450C9F52}" presName="sibTrans" presStyleCnt="0"/>
      <dgm:spPr/>
    </dgm:pt>
    <dgm:pt modelId="{E1FD3AFC-0B8F-C049-A1BB-485EE4FEEB7C}" type="pres">
      <dgm:prSet presAssocID="{D18FABB5-22BC-3C42-8AF9-3A6F400792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2363A4-BA37-1B46-8ED8-213B13C1D85E}" type="pres">
      <dgm:prSet presAssocID="{0943EFE2-482F-2546-9A1D-36070ABD2873}" presName="sibTrans" presStyleCnt="0"/>
      <dgm:spPr/>
    </dgm:pt>
    <dgm:pt modelId="{8C58C1EA-F12A-FE41-ABBC-B2B420B3FDFD}" type="pres">
      <dgm:prSet presAssocID="{5003A565-41E5-9F4C-BF36-91D3AFEF1C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C1F82D-9195-144C-8565-80D629D3F53C}" srcId="{FFAF32FC-92AA-A140-A9E8-A719D7F91573}" destId="{D18FABB5-22BC-3C42-8AF9-3A6F4007926F}" srcOrd="1" destOrd="0" parTransId="{26C11821-C353-4A4A-A49E-BAF51BA550A0}" sibTransId="{0943EFE2-482F-2546-9A1D-36070ABD2873}"/>
    <dgm:cxn modelId="{9227C95E-A8B8-0045-8AAA-27247CB181E1}" type="presOf" srcId="{9E6EAF92-4067-0A41-A257-F19DB197154D}" destId="{66354E96-7B31-BF43-B1E1-37D27254D7BE}" srcOrd="0" destOrd="0" presId="urn:microsoft.com/office/officeart/2005/8/layout/hList6"/>
    <dgm:cxn modelId="{1167C8CC-81B0-0B45-8BAC-15337D42452F}" type="presOf" srcId="{D18FABB5-22BC-3C42-8AF9-3A6F4007926F}" destId="{E1FD3AFC-0B8F-C049-A1BB-485EE4FEEB7C}" srcOrd="0" destOrd="0" presId="urn:microsoft.com/office/officeart/2005/8/layout/hList6"/>
    <dgm:cxn modelId="{F3173E52-B7D2-C94A-8C5F-8143FA1EACEF}" type="presOf" srcId="{FFAF32FC-92AA-A140-A9E8-A719D7F91573}" destId="{0B05407B-4118-CA47-9320-F5CC6ADD8914}" srcOrd="0" destOrd="0" presId="urn:microsoft.com/office/officeart/2005/8/layout/hList6"/>
    <dgm:cxn modelId="{06934AC7-B55F-1843-A705-E755E2D493CD}" type="presOf" srcId="{5003A565-41E5-9F4C-BF36-91D3AFEF1CB8}" destId="{8C58C1EA-F12A-FE41-ABBC-B2B420B3FDFD}" srcOrd="0" destOrd="0" presId="urn:microsoft.com/office/officeart/2005/8/layout/hList6"/>
    <dgm:cxn modelId="{28BF6800-B54C-D042-B3B5-517281ECB22E}" srcId="{FFAF32FC-92AA-A140-A9E8-A719D7F91573}" destId="{9E6EAF92-4067-0A41-A257-F19DB197154D}" srcOrd="0" destOrd="0" parTransId="{DDFBDCD6-9025-B44D-9088-B17852E44E96}" sibTransId="{4DF00D74-BC88-CA48-86A9-2C2C450C9F52}"/>
    <dgm:cxn modelId="{A899B91F-C0BB-E348-B399-2FD30DFF7832}" srcId="{FFAF32FC-92AA-A140-A9E8-A719D7F91573}" destId="{5003A565-41E5-9F4C-BF36-91D3AFEF1CB8}" srcOrd="2" destOrd="0" parTransId="{52E9068E-0201-214D-9670-C65C280D10FC}" sibTransId="{4F41157C-0090-D040-BC60-6F5458CFCB16}"/>
    <dgm:cxn modelId="{625EBD6A-59D4-3C4D-BD27-1FF1F202771E}" type="presParOf" srcId="{0B05407B-4118-CA47-9320-F5CC6ADD8914}" destId="{66354E96-7B31-BF43-B1E1-37D27254D7BE}" srcOrd="0" destOrd="0" presId="urn:microsoft.com/office/officeart/2005/8/layout/hList6"/>
    <dgm:cxn modelId="{6778E5DB-8A5F-9344-AFF2-F32CD5DF9EAD}" type="presParOf" srcId="{0B05407B-4118-CA47-9320-F5CC6ADD8914}" destId="{BB8EBBC8-EE84-A649-BEC6-F3E6230BB550}" srcOrd="1" destOrd="0" presId="urn:microsoft.com/office/officeart/2005/8/layout/hList6"/>
    <dgm:cxn modelId="{5FDD0510-C647-3944-B148-D421DCFEE67B}" type="presParOf" srcId="{0B05407B-4118-CA47-9320-F5CC6ADD8914}" destId="{E1FD3AFC-0B8F-C049-A1BB-485EE4FEEB7C}" srcOrd="2" destOrd="0" presId="urn:microsoft.com/office/officeart/2005/8/layout/hList6"/>
    <dgm:cxn modelId="{42DEC5CA-A589-8447-87E8-0E772EB84580}" type="presParOf" srcId="{0B05407B-4118-CA47-9320-F5CC6ADD8914}" destId="{8E2363A4-BA37-1B46-8ED8-213B13C1D85E}" srcOrd="3" destOrd="0" presId="urn:microsoft.com/office/officeart/2005/8/layout/hList6"/>
    <dgm:cxn modelId="{53EB60E8-4DAD-C247-8A8B-38F623D95AE0}" type="presParOf" srcId="{0B05407B-4118-CA47-9320-F5CC6ADD8914}" destId="{8C58C1EA-F12A-FE41-ABBC-B2B420B3FDF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F32FC-92AA-A140-A9E8-A719D7F91573}" type="doc">
      <dgm:prSet loTypeId="urn:microsoft.com/office/officeart/2005/8/layout/hList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1C73A5E-8BD3-5E40-8FF2-79D0F8DD479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Un nombre est </a:t>
          </a:r>
          <a:r>
            <a:rPr lang="fr-FR" sz="2800" b="1" dirty="0">
              <a:solidFill>
                <a:schemeClr val="tx1"/>
              </a:solidFill>
            </a:rPr>
            <a:t>divisible par 9</a:t>
          </a:r>
          <a:r>
            <a:rPr lang="fr-FR" sz="2800" dirty="0">
              <a:solidFill>
                <a:schemeClr val="tx1"/>
              </a:solidFill>
            </a:rPr>
            <a:t> si la </a:t>
          </a:r>
          <a:r>
            <a:rPr lang="fr-FR" sz="2800" u="none" dirty="0">
              <a:solidFill>
                <a:schemeClr val="bg1"/>
              </a:solidFill>
            </a:rPr>
            <a:t>somme de ses chiffres </a:t>
          </a:r>
          <a:r>
            <a:rPr lang="fr-FR" sz="2800" dirty="0">
              <a:solidFill>
                <a:schemeClr val="tx1"/>
              </a:solidFill>
            </a:rPr>
            <a:t>est un </a:t>
          </a:r>
          <a:r>
            <a:rPr lang="fr-FR" sz="2800" u="sng" dirty="0">
              <a:solidFill>
                <a:schemeClr val="tx1"/>
              </a:solidFill>
            </a:rPr>
            <a:t>multiple de 9</a:t>
          </a:r>
          <a:r>
            <a:rPr lang="fr-FR" sz="2800" dirty="0">
              <a:solidFill>
                <a:schemeClr val="tx1"/>
              </a:solidFill>
            </a:rPr>
            <a:t>.</a:t>
          </a:r>
          <a:endParaRPr lang="fr-FR" sz="2800" dirty="0"/>
        </a:p>
      </dgm:t>
    </dgm:pt>
    <dgm:pt modelId="{CE8E381A-4548-C443-8BB5-6BCD227B0F06}" type="parTrans" cxnId="{7D768F72-0F01-FD46-992E-8C5CB88D39C2}">
      <dgm:prSet/>
      <dgm:spPr/>
      <dgm:t>
        <a:bodyPr/>
        <a:lstStyle/>
        <a:p>
          <a:endParaRPr lang="fr-FR" sz="2800"/>
        </a:p>
      </dgm:t>
    </dgm:pt>
    <dgm:pt modelId="{2518BF62-B565-7741-A081-43713478D21B}" type="sibTrans" cxnId="{7D768F72-0F01-FD46-992E-8C5CB88D39C2}">
      <dgm:prSet/>
      <dgm:spPr/>
      <dgm:t>
        <a:bodyPr/>
        <a:lstStyle/>
        <a:p>
          <a:endParaRPr lang="fr-FR" sz="2800"/>
        </a:p>
      </dgm:t>
    </dgm:pt>
    <dgm:pt modelId="{C9548326-39E9-8A49-B95C-CB431380B7E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Un nombre est </a:t>
          </a:r>
          <a:r>
            <a:rPr lang="fr-FR" sz="2800" b="1" dirty="0">
              <a:solidFill>
                <a:schemeClr val="tx1"/>
              </a:solidFill>
            </a:rPr>
            <a:t>divisible par 3</a:t>
          </a:r>
          <a:r>
            <a:rPr lang="fr-FR" sz="2800" dirty="0">
              <a:solidFill>
                <a:schemeClr val="tx1"/>
              </a:solidFill>
            </a:rPr>
            <a:t> si la </a:t>
          </a:r>
          <a:r>
            <a:rPr lang="fr-FR" sz="2800" u="none" dirty="0">
              <a:solidFill>
                <a:schemeClr val="bg1"/>
              </a:solidFill>
            </a:rPr>
            <a:t>somme de ses chiffres</a:t>
          </a:r>
          <a:r>
            <a:rPr lang="fr-FR" sz="2800" u="none" dirty="0">
              <a:solidFill>
                <a:schemeClr val="accent2">
                  <a:lumMod val="40000"/>
                  <a:lumOff val="60000"/>
                </a:schemeClr>
              </a:solidFill>
            </a:rPr>
            <a:t> </a:t>
          </a:r>
          <a:r>
            <a:rPr lang="fr-FR" sz="2800" dirty="0">
              <a:solidFill>
                <a:schemeClr val="tx1"/>
              </a:solidFill>
            </a:rPr>
            <a:t>est un </a:t>
          </a:r>
          <a:r>
            <a:rPr lang="fr-FR" sz="2800" u="sng" dirty="0">
              <a:solidFill>
                <a:schemeClr val="tx1"/>
              </a:solidFill>
            </a:rPr>
            <a:t>multiple de 3</a:t>
          </a:r>
          <a:r>
            <a:rPr lang="fr-FR" sz="2800" dirty="0">
              <a:solidFill>
                <a:schemeClr val="tx1"/>
              </a:solidFill>
            </a:rPr>
            <a:t>.</a:t>
          </a:r>
          <a:endParaRPr lang="fr-FR" sz="2800" dirty="0"/>
        </a:p>
      </dgm:t>
    </dgm:pt>
    <dgm:pt modelId="{D30FA194-4EF8-E840-9C09-5E3C8D215ED1}" type="parTrans" cxnId="{8FB9DEB8-0FCD-4D4C-9B12-8C20E5A8987D}">
      <dgm:prSet/>
      <dgm:spPr/>
      <dgm:t>
        <a:bodyPr/>
        <a:lstStyle/>
        <a:p>
          <a:endParaRPr lang="fr-FR" sz="2800"/>
        </a:p>
      </dgm:t>
    </dgm:pt>
    <dgm:pt modelId="{D1549058-E640-014C-B198-A4295CBACAE4}" type="sibTrans" cxnId="{8FB9DEB8-0FCD-4D4C-9B12-8C20E5A8987D}">
      <dgm:prSet/>
      <dgm:spPr/>
      <dgm:t>
        <a:bodyPr/>
        <a:lstStyle/>
        <a:p>
          <a:endParaRPr lang="fr-FR" sz="2800"/>
        </a:p>
      </dgm:t>
    </dgm:pt>
    <dgm:pt modelId="{0B05407B-4118-CA47-9320-F5CC6ADD8914}" type="pres">
      <dgm:prSet presAssocID="{FFAF32FC-92AA-A140-A9E8-A719D7F915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56D6FD-CCDF-E547-9AD5-FA88A8A5950E}" type="pres">
      <dgm:prSet presAssocID="{C9548326-39E9-8A49-B95C-CB431380B7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21A535-6355-7C45-AE4B-8511A4DBDC9C}" type="pres">
      <dgm:prSet presAssocID="{D1549058-E640-014C-B198-A4295CBACAE4}" presName="sibTrans" presStyleCnt="0"/>
      <dgm:spPr/>
    </dgm:pt>
    <dgm:pt modelId="{EE38D7AB-26D5-CC40-9288-F5E369CCD789}" type="pres">
      <dgm:prSet presAssocID="{91C73A5E-8BD3-5E40-8FF2-79D0F8DD479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173E52-B7D2-C94A-8C5F-8143FA1EACEF}" type="presOf" srcId="{FFAF32FC-92AA-A140-A9E8-A719D7F91573}" destId="{0B05407B-4118-CA47-9320-F5CC6ADD8914}" srcOrd="0" destOrd="0" presId="urn:microsoft.com/office/officeart/2005/8/layout/hList6"/>
    <dgm:cxn modelId="{8FB9DEB8-0FCD-4D4C-9B12-8C20E5A8987D}" srcId="{FFAF32FC-92AA-A140-A9E8-A719D7F91573}" destId="{C9548326-39E9-8A49-B95C-CB431380B7E6}" srcOrd="0" destOrd="0" parTransId="{D30FA194-4EF8-E840-9C09-5E3C8D215ED1}" sibTransId="{D1549058-E640-014C-B198-A4295CBACAE4}"/>
    <dgm:cxn modelId="{2A6359E2-0638-4049-B4B6-37857CEE0408}" type="presOf" srcId="{91C73A5E-8BD3-5E40-8FF2-79D0F8DD4794}" destId="{EE38D7AB-26D5-CC40-9288-F5E369CCD789}" srcOrd="0" destOrd="0" presId="urn:microsoft.com/office/officeart/2005/8/layout/hList6"/>
    <dgm:cxn modelId="{7D768F72-0F01-FD46-992E-8C5CB88D39C2}" srcId="{FFAF32FC-92AA-A140-A9E8-A719D7F91573}" destId="{91C73A5E-8BD3-5E40-8FF2-79D0F8DD4794}" srcOrd="1" destOrd="0" parTransId="{CE8E381A-4548-C443-8BB5-6BCD227B0F06}" sibTransId="{2518BF62-B565-7741-A081-43713478D21B}"/>
    <dgm:cxn modelId="{D471D8DF-88FC-AB4A-94A0-6D3859705089}" type="presOf" srcId="{C9548326-39E9-8A49-B95C-CB431380B7E6}" destId="{BD56D6FD-CCDF-E547-9AD5-FA88A8A5950E}" srcOrd="0" destOrd="0" presId="urn:microsoft.com/office/officeart/2005/8/layout/hList6"/>
    <dgm:cxn modelId="{5D9E7154-1205-9940-AF05-A33DDF1144FB}" type="presParOf" srcId="{0B05407B-4118-CA47-9320-F5CC6ADD8914}" destId="{BD56D6FD-CCDF-E547-9AD5-FA88A8A5950E}" srcOrd="0" destOrd="0" presId="urn:microsoft.com/office/officeart/2005/8/layout/hList6"/>
    <dgm:cxn modelId="{C0E026AF-A787-784C-B3DC-D8CB5E8755F9}" type="presParOf" srcId="{0B05407B-4118-CA47-9320-F5CC6ADD8914}" destId="{8A21A535-6355-7C45-AE4B-8511A4DBDC9C}" srcOrd="1" destOrd="0" presId="urn:microsoft.com/office/officeart/2005/8/layout/hList6"/>
    <dgm:cxn modelId="{2657405D-F02E-CB4A-891F-55DF87E68E5D}" type="presParOf" srcId="{0B05407B-4118-CA47-9320-F5CC6ADD8914}" destId="{EE38D7AB-26D5-CC40-9288-F5E369CCD78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766CD-B6E4-4C94-91BD-58087F3A7B4B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D487E8-DC07-408B-BFE6-6424637B4069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22</a:t>
          </a:r>
          <a:r>
            <a:rPr lang="fr-FR" sz="3100" dirty="0">
              <a:solidFill>
                <a:schemeClr val="bg1"/>
              </a:solidFill>
            </a:rPr>
            <a:t> est divisible par</a:t>
          </a:r>
        </a:p>
      </dgm:t>
    </dgm:pt>
    <dgm:pt modelId="{16F75451-FB85-4E06-9E2F-9DADC332264F}" type="parTrans" cxnId="{1FF172E3-354E-4F13-9F8E-E97A298FD621}">
      <dgm:prSet/>
      <dgm:spPr/>
      <dgm:t>
        <a:bodyPr/>
        <a:lstStyle/>
        <a:p>
          <a:endParaRPr lang="fr-FR"/>
        </a:p>
      </dgm:t>
    </dgm:pt>
    <dgm:pt modelId="{98EB79BF-E859-4B58-AB70-0363D842928A}" type="sibTrans" cxnId="{1FF172E3-354E-4F13-9F8E-E97A298FD621}">
      <dgm:prSet/>
      <dgm:spPr/>
      <dgm:t>
        <a:bodyPr/>
        <a:lstStyle/>
        <a:p>
          <a:endParaRPr lang="fr-FR"/>
        </a:p>
      </dgm:t>
    </dgm:pt>
    <dgm:pt modelId="{37948167-3ACF-4210-B73A-476F592B0DA0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4800" dirty="0"/>
            <a:t>2</a:t>
          </a:r>
        </a:p>
      </dgm:t>
    </dgm:pt>
    <dgm:pt modelId="{09C34724-92B5-411B-B9B1-67DB79E3B26C}" type="parTrans" cxnId="{C3D5435E-BB92-4B03-92B9-44A6D39A16F4}">
      <dgm:prSet/>
      <dgm:spPr/>
      <dgm:t>
        <a:bodyPr/>
        <a:lstStyle/>
        <a:p>
          <a:endParaRPr lang="fr-FR"/>
        </a:p>
      </dgm:t>
    </dgm:pt>
    <dgm:pt modelId="{2ED69669-FDF6-4EEA-A37F-B4F2FDE1C5A3}" type="sibTrans" cxnId="{C3D5435E-BB92-4B03-92B9-44A6D39A16F4}">
      <dgm:prSet/>
      <dgm:spPr/>
      <dgm:t>
        <a:bodyPr/>
        <a:lstStyle/>
        <a:p>
          <a:endParaRPr lang="fr-FR"/>
        </a:p>
      </dgm:t>
    </dgm:pt>
    <dgm:pt modelId="{DF0D586C-C7EC-4096-806E-9D1DC0037A11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4800" dirty="0"/>
            <a:t>3</a:t>
          </a:r>
        </a:p>
      </dgm:t>
    </dgm:pt>
    <dgm:pt modelId="{98500C8A-CE26-408A-906D-FBFF886327E6}" type="parTrans" cxnId="{A5AD6C1C-D336-477B-A78D-7D2CD6332DB5}">
      <dgm:prSet/>
      <dgm:spPr/>
      <dgm:t>
        <a:bodyPr/>
        <a:lstStyle/>
        <a:p>
          <a:endParaRPr lang="fr-FR"/>
        </a:p>
      </dgm:t>
    </dgm:pt>
    <dgm:pt modelId="{961E3944-E182-464D-B58F-601A7B873A5C}" type="sibTrans" cxnId="{A5AD6C1C-D336-477B-A78D-7D2CD6332DB5}">
      <dgm:prSet/>
      <dgm:spPr/>
      <dgm:t>
        <a:bodyPr/>
        <a:lstStyle/>
        <a:p>
          <a:endParaRPr lang="fr-FR"/>
        </a:p>
      </dgm:t>
    </dgm:pt>
    <dgm:pt modelId="{2D3B429D-EDCC-4C3D-BE0F-396E5C47D407}">
      <dgm:prSet phldrT="[Texte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4800" dirty="0"/>
            <a:t>5</a:t>
          </a:r>
        </a:p>
      </dgm:t>
    </dgm:pt>
    <dgm:pt modelId="{AEEE2F96-9EE9-4932-B813-798F4C382886}" type="parTrans" cxnId="{069F4A9E-37B6-423B-B38C-210DA050F93D}">
      <dgm:prSet/>
      <dgm:spPr/>
      <dgm:t>
        <a:bodyPr/>
        <a:lstStyle/>
        <a:p>
          <a:endParaRPr lang="fr-FR"/>
        </a:p>
      </dgm:t>
    </dgm:pt>
    <dgm:pt modelId="{9B24EEDB-4CFA-4CE7-AF42-789F7A53C339}" type="sibTrans" cxnId="{069F4A9E-37B6-423B-B38C-210DA050F93D}">
      <dgm:prSet/>
      <dgm:spPr/>
      <dgm:t>
        <a:bodyPr/>
        <a:lstStyle/>
        <a:p>
          <a:endParaRPr lang="fr-FR"/>
        </a:p>
      </dgm:t>
    </dgm:pt>
    <dgm:pt modelId="{E2DE516F-BAC3-4BD7-B045-908E1C897BE6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9</a:t>
          </a:r>
        </a:p>
      </dgm:t>
    </dgm:pt>
    <dgm:pt modelId="{57A9BBC7-6B6B-4854-8CF5-78DFC6D73AE6}" type="parTrans" cxnId="{5B16D413-6F1B-472C-8540-36FA0A66334C}">
      <dgm:prSet/>
      <dgm:spPr/>
      <dgm:t>
        <a:bodyPr/>
        <a:lstStyle/>
        <a:p>
          <a:endParaRPr lang="fr-FR"/>
        </a:p>
      </dgm:t>
    </dgm:pt>
    <dgm:pt modelId="{B2F7BB24-28DD-4C10-AE83-C43D733FAF61}" type="sibTrans" cxnId="{5B16D413-6F1B-472C-8540-36FA0A66334C}">
      <dgm:prSet/>
      <dgm:spPr/>
      <dgm:t>
        <a:bodyPr/>
        <a:lstStyle/>
        <a:p>
          <a:endParaRPr lang="fr-FR"/>
        </a:p>
      </dgm:t>
    </dgm:pt>
    <dgm:pt modelId="{BC33BEC9-4031-4D2D-9D70-768A3FBDF191}">
      <dgm:prSet phldrT="[Texte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10</a:t>
          </a:r>
        </a:p>
      </dgm:t>
    </dgm:pt>
    <dgm:pt modelId="{E9AE6751-8220-4AA8-B789-F5D3743F4560}" type="parTrans" cxnId="{05BC973B-1026-4887-A1FC-4178043F5FD8}">
      <dgm:prSet/>
      <dgm:spPr/>
      <dgm:t>
        <a:bodyPr/>
        <a:lstStyle/>
        <a:p>
          <a:endParaRPr lang="fr-FR"/>
        </a:p>
      </dgm:t>
    </dgm:pt>
    <dgm:pt modelId="{2BD511A6-0BD6-42D3-A80A-B6032DB36644}" type="sibTrans" cxnId="{05BC973B-1026-4887-A1FC-4178043F5FD8}">
      <dgm:prSet/>
      <dgm:spPr/>
      <dgm:t>
        <a:bodyPr/>
        <a:lstStyle/>
        <a:p>
          <a:endParaRPr lang="fr-FR"/>
        </a:p>
      </dgm:t>
    </dgm:pt>
    <dgm:pt modelId="{AD06A104-AE42-4EF6-ABC5-02827231FC3A}" type="pres">
      <dgm:prSet presAssocID="{1CC766CD-B6E4-4C94-91BD-58087F3A7B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306D40-DCDE-430D-9D6B-85949DAFC56E}" type="pres">
      <dgm:prSet presAssocID="{BAD487E8-DC07-408B-BFE6-6424637B4069}" presName="horFlow" presStyleCnt="0"/>
      <dgm:spPr/>
    </dgm:pt>
    <dgm:pt modelId="{3904C9C0-EB82-4422-A2F4-DB1478553B4A}" type="pres">
      <dgm:prSet presAssocID="{BAD487E8-DC07-408B-BFE6-6424637B4069}" presName="bigChev" presStyleLbl="node1" presStyleIdx="0" presStyleCnt="1" custScaleX="197044" custScaleY="270938"/>
      <dgm:spPr/>
      <dgm:t>
        <a:bodyPr/>
        <a:lstStyle/>
        <a:p>
          <a:endParaRPr lang="fr-FR"/>
        </a:p>
      </dgm:t>
    </dgm:pt>
    <dgm:pt modelId="{F357E011-6C6B-4757-BB9A-F699BEDE444A}" type="pres">
      <dgm:prSet presAssocID="{09C34724-92B5-411B-B9B1-67DB79E3B26C}" presName="parTrans" presStyleCnt="0"/>
      <dgm:spPr/>
    </dgm:pt>
    <dgm:pt modelId="{FC634C9D-CBDA-491B-BC80-EC950F7D322D}" type="pres">
      <dgm:prSet presAssocID="{37948167-3ACF-4210-B73A-476F592B0DA0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9A0F9-CBAD-4FBE-923A-0765637AB5DD}" type="pres">
      <dgm:prSet presAssocID="{2ED69669-FDF6-4EEA-A37F-B4F2FDE1C5A3}" presName="sibTrans" presStyleCnt="0"/>
      <dgm:spPr/>
    </dgm:pt>
    <dgm:pt modelId="{06765AA8-EA8D-4283-BDBF-38F5D1822733}" type="pres">
      <dgm:prSet presAssocID="{DF0D586C-C7EC-4096-806E-9D1DC0037A11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CCA86A-F862-4620-9E25-A3F4041B765F}" type="pres">
      <dgm:prSet presAssocID="{961E3944-E182-464D-B58F-601A7B873A5C}" presName="sibTrans" presStyleCnt="0"/>
      <dgm:spPr/>
    </dgm:pt>
    <dgm:pt modelId="{789D969E-5222-4EAE-AF23-D69B774B82F5}" type="pres">
      <dgm:prSet presAssocID="{2D3B429D-EDCC-4C3D-BE0F-396E5C47D407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1618F-0108-47E4-B8CE-F3849F26DFDC}" type="pres">
      <dgm:prSet presAssocID="{9B24EEDB-4CFA-4CE7-AF42-789F7A53C339}" presName="sibTrans" presStyleCnt="0"/>
      <dgm:spPr/>
    </dgm:pt>
    <dgm:pt modelId="{2EB9AD7C-F1BC-4A05-A8BF-B7B5722C2286}" type="pres">
      <dgm:prSet presAssocID="{E2DE516F-BAC3-4BD7-B045-908E1C897BE6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B2278-18AD-410D-BCD9-B72904929F1E}" type="pres">
      <dgm:prSet presAssocID="{B2F7BB24-28DD-4C10-AE83-C43D733FAF61}" presName="sibTrans" presStyleCnt="0"/>
      <dgm:spPr/>
    </dgm:pt>
    <dgm:pt modelId="{3C37BC7D-3B5C-4751-BC0A-B03FFE53D99C}" type="pres">
      <dgm:prSet presAssocID="{BC33BEC9-4031-4D2D-9D70-768A3FBDF191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F5EFA1-66E9-4B4B-B446-0AF2A72121D4}" type="presOf" srcId="{BC33BEC9-4031-4D2D-9D70-768A3FBDF191}" destId="{3C37BC7D-3B5C-4751-BC0A-B03FFE53D99C}" srcOrd="0" destOrd="0" presId="urn:microsoft.com/office/officeart/2005/8/layout/lProcess3"/>
    <dgm:cxn modelId="{A5AD6C1C-D336-477B-A78D-7D2CD6332DB5}" srcId="{BAD487E8-DC07-408B-BFE6-6424637B4069}" destId="{DF0D586C-C7EC-4096-806E-9D1DC0037A11}" srcOrd="1" destOrd="0" parTransId="{98500C8A-CE26-408A-906D-FBFF886327E6}" sibTransId="{961E3944-E182-464D-B58F-601A7B873A5C}"/>
    <dgm:cxn modelId="{778078A5-C8F5-4541-8AF3-B5B67BD84D93}" type="presOf" srcId="{2D3B429D-EDCC-4C3D-BE0F-396E5C47D407}" destId="{789D969E-5222-4EAE-AF23-D69B774B82F5}" srcOrd="0" destOrd="0" presId="urn:microsoft.com/office/officeart/2005/8/layout/lProcess3"/>
    <dgm:cxn modelId="{F28B5AEE-A47F-4FAD-B21B-9C404E66FEFB}" type="presOf" srcId="{37948167-3ACF-4210-B73A-476F592B0DA0}" destId="{FC634C9D-CBDA-491B-BC80-EC950F7D322D}" srcOrd="0" destOrd="0" presId="urn:microsoft.com/office/officeart/2005/8/layout/lProcess3"/>
    <dgm:cxn modelId="{7B8ABAE1-7180-47E6-AC54-383A361E18CC}" type="presOf" srcId="{BAD487E8-DC07-408B-BFE6-6424637B4069}" destId="{3904C9C0-EB82-4422-A2F4-DB1478553B4A}" srcOrd="0" destOrd="0" presId="urn:microsoft.com/office/officeart/2005/8/layout/lProcess3"/>
    <dgm:cxn modelId="{C22BD1BE-342F-469A-B2C1-D818E52FD216}" type="presOf" srcId="{DF0D586C-C7EC-4096-806E-9D1DC0037A11}" destId="{06765AA8-EA8D-4283-BDBF-38F5D1822733}" srcOrd="0" destOrd="0" presId="urn:microsoft.com/office/officeart/2005/8/layout/lProcess3"/>
    <dgm:cxn modelId="{C3D5435E-BB92-4B03-92B9-44A6D39A16F4}" srcId="{BAD487E8-DC07-408B-BFE6-6424637B4069}" destId="{37948167-3ACF-4210-B73A-476F592B0DA0}" srcOrd="0" destOrd="0" parTransId="{09C34724-92B5-411B-B9B1-67DB79E3B26C}" sibTransId="{2ED69669-FDF6-4EEA-A37F-B4F2FDE1C5A3}"/>
    <dgm:cxn modelId="{1FF172E3-354E-4F13-9F8E-E97A298FD621}" srcId="{1CC766CD-B6E4-4C94-91BD-58087F3A7B4B}" destId="{BAD487E8-DC07-408B-BFE6-6424637B4069}" srcOrd="0" destOrd="0" parTransId="{16F75451-FB85-4E06-9E2F-9DADC332264F}" sibTransId="{98EB79BF-E859-4B58-AB70-0363D842928A}"/>
    <dgm:cxn modelId="{5B16D413-6F1B-472C-8540-36FA0A66334C}" srcId="{BAD487E8-DC07-408B-BFE6-6424637B4069}" destId="{E2DE516F-BAC3-4BD7-B045-908E1C897BE6}" srcOrd="3" destOrd="0" parTransId="{57A9BBC7-6B6B-4854-8CF5-78DFC6D73AE6}" sibTransId="{B2F7BB24-28DD-4C10-AE83-C43D733FAF61}"/>
    <dgm:cxn modelId="{B95B482D-CB93-4CD7-8C30-7D8C4FB48BEE}" type="presOf" srcId="{1CC766CD-B6E4-4C94-91BD-58087F3A7B4B}" destId="{AD06A104-AE42-4EF6-ABC5-02827231FC3A}" srcOrd="0" destOrd="0" presId="urn:microsoft.com/office/officeart/2005/8/layout/lProcess3"/>
    <dgm:cxn modelId="{05BC973B-1026-4887-A1FC-4178043F5FD8}" srcId="{BAD487E8-DC07-408B-BFE6-6424637B4069}" destId="{BC33BEC9-4031-4D2D-9D70-768A3FBDF191}" srcOrd="4" destOrd="0" parTransId="{E9AE6751-8220-4AA8-B789-F5D3743F4560}" sibTransId="{2BD511A6-0BD6-42D3-A80A-B6032DB36644}"/>
    <dgm:cxn modelId="{069F4A9E-37B6-423B-B38C-210DA050F93D}" srcId="{BAD487E8-DC07-408B-BFE6-6424637B4069}" destId="{2D3B429D-EDCC-4C3D-BE0F-396E5C47D407}" srcOrd="2" destOrd="0" parTransId="{AEEE2F96-9EE9-4932-B813-798F4C382886}" sibTransId="{9B24EEDB-4CFA-4CE7-AF42-789F7A53C339}"/>
    <dgm:cxn modelId="{5B0BB996-2640-4169-B0AF-3DEBE71944DA}" type="presOf" srcId="{E2DE516F-BAC3-4BD7-B045-908E1C897BE6}" destId="{2EB9AD7C-F1BC-4A05-A8BF-B7B5722C2286}" srcOrd="0" destOrd="0" presId="urn:microsoft.com/office/officeart/2005/8/layout/lProcess3"/>
    <dgm:cxn modelId="{8C136F30-FCBE-4A9C-8F74-B4D793A206EA}" type="presParOf" srcId="{AD06A104-AE42-4EF6-ABC5-02827231FC3A}" destId="{93306D40-DCDE-430D-9D6B-85949DAFC56E}" srcOrd="0" destOrd="0" presId="urn:microsoft.com/office/officeart/2005/8/layout/lProcess3"/>
    <dgm:cxn modelId="{04AE816C-372D-4463-AE0F-184151910EFA}" type="presParOf" srcId="{93306D40-DCDE-430D-9D6B-85949DAFC56E}" destId="{3904C9C0-EB82-4422-A2F4-DB1478553B4A}" srcOrd="0" destOrd="0" presId="urn:microsoft.com/office/officeart/2005/8/layout/lProcess3"/>
    <dgm:cxn modelId="{38A68E00-26B0-4B8C-AE02-C68547FCE044}" type="presParOf" srcId="{93306D40-DCDE-430D-9D6B-85949DAFC56E}" destId="{F357E011-6C6B-4757-BB9A-F699BEDE444A}" srcOrd="1" destOrd="0" presId="urn:microsoft.com/office/officeart/2005/8/layout/lProcess3"/>
    <dgm:cxn modelId="{4E314F94-CBA0-418B-8E7A-CBAF57EE516E}" type="presParOf" srcId="{93306D40-DCDE-430D-9D6B-85949DAFC56E}" destId="{FC634C9D-CBDA-491B-BC80-EC950F7D322D}" srcOrd="2" destOrd="0" presId="urn:microsoft.com/office/officeart/2005/8/layout/lProcess3"/>
    <dgm:cxn modelId="{9ECEA6F5-6103-47AB-9D9C-869F34BE51EC}" type="presParOf" srcId="{93306D40-DCDE-430D-9D6B-85949DAFC56E}" destId="{E039A0F9-CBAD-4FBE-923A-0765637AB5DD}" srcOrd="3" destOrd="0" presId="urn:microsoft.com/office/officeart/2005/8/layout/lProcess3"/>
    <dgm:cxn modelId="{6D3A894F-E2F1-4672-90F7-B435378D31BE}" type="presParOf" srcId="{93306D40-DCDE-430D-9D6B-85949DAFC56E}" destId="{06765AA8-EA8D-4283-BDBF-38F5D1822733}" srcOrd="4" destOrd="0" presId="urn:microsoft.com/office/officeart/2005/8/layout/lProcess3"/>
    <dgm:cxn modelId="{B9C8BA3C-6F05-44EB-A50B-36297E51F694}" type="presParOf" srcId="{93306D40-DCDE-430D-9D6B-85949DAFC56E}" destId="{72CCA86A-F862-4620-9E25-A3F4041B765F}" srcOrd="5" destOrd="0" presId="urn:microsoft.com/office/officeart/2005/8/layout/lProcess3"/>
    <dgm:cxn modelId="{B7FACABA-3EAF-4B95-A6C1-099EB087D101}" type="presParOf" srcId="{93306D40-DCDE-430D-9D6B-85949DAFC56E}" destId="{789D969E-5222-4EAE-AF23-D69B774B82F5}" srcOrd="6" destOrd="0" presId="urn:microsoft.com/office/officeart/2005/8/layout/lProcess3"/>
    <dgm:cxn modelId="{33C0C2EA-85F1-4972-8B77-1A6D004F7911}" type="presParOf" srcId="{93306D40-DCDE-430D-9D6B-85949DAFC56E}" destId="{A251618F-0108-47E4-B8CE-F3849F26DFDC}" srcOrd="7" destOrd="0" presId="urn:microsoft.com/office/officeart/2005/8/layout/lProcess3"/>
    <dgm:cxn modelId="{BC016A19-BF4A-444A-9471-828C4388091E}" type="presParOf" srcId="{93306D40-DCDE-430D-9D6B-85949DAFC56E}" destId="{2EB9AD7C-F1BC-4A05-A8BF-B7B5722C2286}" srcOrd="8" destOrd="0" presId="urn:microsoft.com/office/officeart/2005/8/layout/lProcess3"/>
    <dgm:cxn modelId="{81FD259D-5021-43A1-961B-753C230B519A}" type="presParOf" srcId="{93306D40-DCDE-430D-9D6B-85949DAFC56E}" destId="{909B2278-18AD-410D-BCD9-B72904929F1E}" srcOrd="9" destOrd="0" presId="urn:microsoft.com/office/officeart/2005/8/layout/lProcess3"/>
    <dgm:cxn modelId="{ABB82D6A-232C-4D7D-976E-41E27126046A}" type="presParOf" srcId="{93306D40-DCDE-430D-9D6B-85949DAFC56E}" destId="{3C37BC7D-3B5C-4751-BC0A-B03FFE53D99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C766CD-B6E4-4C94-91BD-58087F3A7B4B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D487E8-DC07-408B-BFE6-6424637B4069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40 est divisible par</a:t>
          </a:r>
        </a:p>
      </dgm:t>
    </dgm:pt>
    <dgm:pt modelId="{16F75451-FB85-4E06-9E2F-9DADC332264F}" type="parTrans" cxnId="{1FF172E3-354E-4F13-9F8E-E97A298FD621}">
      <dgm:prSet/>
      <dgm:spPr/>
      <dgm:t>
        <a:bodyPr/>
        <a:lstStyle/>
        <a:p>
          <a:endParaRPr lang="fr-FR"/>
        </a:p>
      </dgm:t>
    </dgm:pt>
    <dgm:pt modelId="{98EB79BF-E859-4B58-AB70-0363D842928A}" type="sibTrans" cxnId="{1FF172E3-354E-4F13-9F8E-E97A298FD621}">
      <dgm:prSet/>
      <dgm:spPr/>
      <dgm:t>
        <a:bodyPr/>
        <a:lstStyle/>
        <a:p>
          <a:endParaRPr lang="fr-FR"/>
        </a:p>
      </dgm:t>
    </dgm:pt>
    <dgm:pt modelId="{37948167-3ACF-4210-B73A-476F592B0DA0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4800" dirty="0"/>
            <a:t>2</a:t>
          </a:r>
        </a:p>
      </dgm:t>
    </dgm:pt>
    <dgm:pt modelId="{09C34724-92B5-411B-B9B1-67DB79E3B26C}" type="parTrans" cxnId="{C3D5435E-BB92-4B03-92B9-44A6D39A16F4}">
      <dgm:prSet/>
      <dgm:spPr/>
      <dgm:t>
        <a:bodyPr/>
        <a:lstStyle/>
        <a:p>
          <a:endParaRPr lang="fr-FR"/>
        </a:p>
      </dgm:t>
    </dgm:pt>
    <dgm:pt modelId="{2ED69669-FDF6-4EEA-A37F-B4F2FDE1C5A3}" type="sibTrans" cxnId="{C3D5435E-BB92-4B03-92B9-44A6D39A16F4}">
      <dgm:prSet/>
      <dgm:spPr/>
      <dgm:t>
        <a:bodyPr/>
        <a:lstStyle/>
        <a:p>
          <a:endParaRPr lang="fr-FR"/>
        </a:p>
      </dgm:t>
    </dgm:pt>
    <dgm:pt modelId="{DF0D586C-C7EC-4096-806E-9D1DC0037A11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4800" dirty="0"/>
            <a:t>3</a:t>
          </a:r>
        </a:p>
      </dgm:t>
    </dgm:pt>
    <dgm:pt modelId="{98500C8A-CE26-408A-906D-FBFF886327E6}" type="parTrans" cxnId="{A5AD6C1C-D336-477B-A78D-7D2CD6332DB5}">
      <dgm:prSet/>
      <dgm:spPr/>
      <dgm:t>
        <a:bodyPr/>
        <a:lstStyle/>
        <a:p>
          <a:endParaRPr lang="fr-FR"/>
        </a:p>
      </dgm:t>
    </dgm:pt>
    <dgm:pt modelId="{961E3944-E182-464D-B58F-601A7B873A5C}" type="sibTrans" cxnId="{A5AD6C1C-D336-477B-A78D-7D2CD6332DB5}">
      <dgm:prSet/>
      <dgm:spPr/>
      <dgm:t>
        <a:bodyPr/>
        <a:lstStyle/>
        <a:p>
          <a:endParaRPr lang="fr-FR"/>
        </a:p>
      </dgm:t>
    </dgm:pt>
    <dgm:pt modelId="{2D3B429D-EDCC-4C3D-BE0F-396E5C47D407}">
      <dgm:prSet phldrT="[Texte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4800" dirty="0"/>
            <a:t>5</a:t>
          </a:r>
        </a:p>
      </dgm:t>
    </dgm:pt>
    <dgm:pt modelId="{AEEE2F96-9EE9-4932-B813-798F4C382886}" type="parTrans" cxnId="{069F4A9E-37B6-423B-B38C-210DA050F93D}">
      <dgm:prSet/>
      <dgm:spPr/>
      <dgm:t>
        <a:bodyPr/>
        <a:lstStyle/>
        <a:p>
          <a:endParaRPr lang="fr-FR"/>
        </a:p>
      </dgm:t>
    </dgm:pt>
    <dgm:pt modelId="{9B24EEDB-4CFA-4CE7-AF42-789F7A53C339}" type="sibTrans" cxnId="{069F4A9E-37B6-423B-B38C-210DA050F93D}">
      <dgm:prSet/>
      <dgm:spPr/>
      <dgm:t>
        <a:bodyPr/>
        <a:lstStyle/>
        <a:p>
          <a:endParaRPr lang="fr-FR"/>
        </a:p>
      </dgm:t>
    </dgm:pt>
    <dgm:pt modelId="{E2DE516F-BAC3-4BD7-B045-908E1C897BE6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9</a:t>
          </a:r>
        </a:p>
      </dgm:t>
    </dgm:pt>
    <dgm:pt modelId="{57A9BBC7-6B6B-4854-8CF5-78DFC6D73AE6}" type="parTrans" cxnId="{5B16D413-6F1B-472C-8540-36FA0A66334C}">
      <dgm:prSet/>
      <dgm:spPr/>
      <dgm:t>
        <a:bodyPr/>
        <a:lstStyle/>
        <a:p>
          <a:endParaRPr lang="fr-FR"/>
        </a:p>
      </dgm:t>
    </dgm:pt>
    <dgm:pt modelId="{B2F7BB24-28DD-4C10-AE83-C43D733FAF61}" type="sibTrans" cxnId="{5B16D413-6F1B-472C-8540-36FA0A66334C}">
      <dgm:prSet/>
      <dgm:spPr/>
      <dgm:t>
        <a:bodyPr/>
        <a:lstStyle/>
        <a:p>
          <a:endParaRPr lang="fr-FR"/>
        </a:p>
      </dgm:t>
    </dgm:pt>
    <dgm:pt modelId="{BC33BEC9-4031-4D2D-9D70-768A3FBDF191}">
      <dgm:prSet phldrT="[Texte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10</a:t>
          </a:r>
        </a:p>
      </dgm:t>
    </dgm:pt>
    <dgm:pt modelId="{E9AE6751-8220-4AA8-B789-F5D3743F4560}" type="parTrans" cxnId="{05BC973B-1026-4887-A1FC-4178043F5FD8}">
      <dgm:prSet/>
      <dgm:spPr/>
      <dgm:t>
        <a:bodyPr/>
        <a:lstStyle/>
        <a:p>
          <a:endParaRPr lang="fr-FR"/>
        </a:p>
      </dgm:t>
    </dgm:pt>
    <dgm:pt modelId="{2BD511A6-0BD6-42D3-A80A-B6032DB36644}" type="sibTrans" cxnId="{05BC973B-1026-4887-A1FC-4178043F5FD8}">
      <dgm:prSet/>
      <dgm:spPr/>
      <dgm:t>
        <a:bodyPr/>
        <a:lstStyle/>
        <a:p>
          <a:endParaRPr lang="fr-FR"/>
        </a:p>
      </dgm:t>
    </dgm:pt>
    <dgm:pt modelId="{AD06A104-AE42-4EF6-ABC5-02827231FC3A}" type="pres">
      <dgm:prSet presAssocID="{1CC766CD-B6E4-4C94-91BD-58087F3A7B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306D40-DCDE-430D-9D6B-85949DAFC56E}" type="pres">
      <dgm:prSet presAssocID="{BAD487E8-DC07-408B-BFE6-6424637B4069}" presName="horFlow" presStyleCnt="0"/>
      <dgm:spPr/>
    </dgm:pt>
    <dgm:pt modelId="{3904C9C0-EB82-4422-A2F4-DB1478553B4A}" type="pres">
      <dgm:prSet presAssocID="{BAD487E8-DC07-408B-BFE6-6424637B4069}" presName="bigChev" presStyleLbl="node1" presStyleIdx="0" presStyleCnt="1" custScaleX="197044" custScaleY="270938"/>
      <dgm:spPr/>
      <dgm:t>
        <a:bodyPr/>
        <a:lstStyle/>
        <a:p>
          <a:endParaRPr lang="fr-FR"/>
        </a:p>
      </dgm:t>
    </dgm:pt>
    <dgm:pt modelId="{F357E011-6C6B-4757-BB9A-F699BEDE444A}" type="pres">
      <dgm:prSet presAssocID="{09C34724-92B5-411B-B9B1-67DB79E3B26C}" presName="parTrans" presStyleCnt="0"/>
      <dgm:spPr/>
    </dgm:pt>
    <dgm:pt modelId="{FC634C9D-CBDA-491B-BC80-EC950F7D322D}" type="pres">
      <dgm:prSet presAssocID="{37948167-3ACF-4210-B73A-476F592B0DA0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9A0F9-CBAD-4FBE-923A-0765637AB5DD}" type="pres">
      <dgm:prSet presAssocID="{2ED69669-FDF6-4EEA-A37F-B4F2FDE1C5A3}" presName="sibTrans" presStyleCnt="0"/>
      <dgm:spPr/>
    </dgm:pt>
    <dgm:pt modelId="{06765AA8-EA8D-4283-BDBF-38F5D1822733}" type="pres">
      <dgm:prSet presAssocID="{DF0D586C-C7EC-4096-806E-9D1DC0037A11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CCA86A-F862-4620-9E25-A3F4041B765F}" type="pres">
      <dgm:prSet presAssocID="{961E3944-E182-464D-B58F-601A7B873A5C}" presName="sibTrans" presStyleCnt="0"/>
      <dgm:spPr/>
    </dgm:pt>
    <dgm:pt modelId="{789D969E-5222-4EAE-AF23-D69B774B82F5}" type="pres">
      <dgm:prSet presAssocID="{2D3B429D-EDCC-4C3D-BE0F-396E5C47D407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1618F-0108-47E4-B8CE-F3849F26DFDC}" type="pres">
      <dgm:prSet presAssocID="{9B24EEDB-4CFA-4CE7-AF42-789F7A53C339}" presName="sibTrans" presStyleCnt="0"/>
      <dgm:spPr/>
    </dgm:pt>
    <dgm:pt modelId="{2EB9AD7C-F1BC-4A05-A8BF-B7B5722C2286}" type="pres">
      <dgm:prSet presAssocID="{E2DE516F-BAC3-4BD7-B045-908E1C897BE6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B2278-18AD-410D-BCD9-B72904929F1E}" type="pres">
      <dgm:prSet presAssocID="{B2F7BB24-28DD-4C10-AE83-C43D733FAF61}" presName="sibTrans" presStyleCnt="0"/>
      <dgm:spPr/>
    </dgm:pt>
    <dgm:pt modelId="{3C37BC7D-3B5C-4751-BC0A-B03FFE53D99C}" type="pres">
      <dgm:prSet presAssocID="{BC33BEC9-4031-4D2D-9D70-768A3FBDF191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AD6C1C-D336-477B-A78D-7D2CD6332DB5}" srcId="{BAD487E8-DC07-408B-BFE6-6424637B4069}" destId="{DF0D586C-C7EC-4096-806E-9D1DC0037A11}" srcOrd="1" destOrd="0" parTransId="{98500C8A-CE26-408A-906D-FBFF886327E6}" sibTransId="{961E3944-E182-464D-B58F-601A7B873A5C}"/>
    <dgm:cxn modelId="{D93BC0A6-5A9E-4F0B-816E-E1DE741C64B9}" type="presOf" srcId="{2D3B429D-EDCC-4C3D-BE0F-396E5C47D407}" destId="{789D969E-5222-4EAE-AF23-D69B774B82F5}" srcOrd="0" destOrd="0" presId="urn:microsoft.com/office/officeart/2005/8/layout/lProcess3"/>
    <dgm:cxn modelId="{E0799DF9-C9D4-4D08-BD90-2E47FE64B8A3}" type="presOf" srcId="{E2DE516F-BAC3-4BD7-B045-908E1C897BE6}" destId="{2EB9AD7C-F1BC-4A05-A8BF-B7B5722C2286}" srcOrd="0" destOrd="0" presId="urn:microsoft.com/office/officeart/2005/8/layout/lProcess3"/>
    <dgm:cxn modelId="{B4EFEEE9-65B7-49E9-B2F6-7CA304E6493D}" type="presOf" srcId="{37948167-3ACF-4210-B73A-476F592B0DA0}" destId="{FC634C9D-CBDA-491B-BC80-EC950F7D322D}" srcOrd="0" destOrd="0" presId="urn:microsoft.com/office/officeart/2005/8/layout/lProcess3"/>
    <dgm:cxn modelId="{9C3CD89B-8F69-41C9-994C-9F551CE0B3B7}" type="presOf" srcId="{BC33BEC9-4031-4D2D-9D70-768A3FBDF191}" destId="{3C37BC7D-3B5C-4751-BC0A-B03FFE53D99C}" srcOrd="0" destOrd="0" presId="urn:microsoft.com/office/officeart/2005/8/layout/lProcess3"/>
    <dgm:cxn modelId="{6B51E082-421D-446D-B0CD-D3B2531E1A95}" type="presOf" srcId="{DF0D586C-C7EC-4096-806E-9D1DC0037A11}" destId="{06765AA8-EA8D-4283-BDBF-38F5D1822733}" srcOrd="0" destOrd="0" presId="urn:microsoft.com/office/officeart/2005/8/layout/lProcess3"/>
    <dgm:cxn modelId="{1FCB54B7-8405-4642-BC24-46E514F26BC7}" type="presOf" srcId="{1CC766CD-B6E4-4C94-91BD-58087F3A7B4B}" destId="{AD06A104-AE42-4EF6-ABC5-02827231FC3A}" srcOrd="0" destOrd="0" presId="urn:microsoft.com/office/officeart/2005/8/layout/lProcess3"/>
    <dgm:cxn modelId="{C3D5435E-BB92-4B03-92B9-44A6D39A16F4}" srcId="{BAD487E8-DC07-408B-BFE6-6424637B4069}" destId="{37948167-3ACF-4210-B73A-476F592B0DA0}" srcOrd="0" destOrd="0" parTransId="{09C34724-92B5-411B-B9B1-67DB79E3B26C}" sibTransId="{2ED69669-FDF6-4EEA-A37F-B4F2FDE1C5A3}"/>
    <dgm:cxn modelId="{1FF172E3-354E-4F13-9F8E-E97A298FD621}" srcId="{1CC766CD-B6E4-4C94-91BD-58087F3A7B4B}" destId="{BAD487E8-DC07-408B-BFE6-6424637B4069}" srcOrd="0" destOrd="0" parTransId="{16F75451-FB85-4E06-9E2F-9DADC332264F}" sibTransId="{98EB79BF-E859-4B58-AB70-0363D842928A}"/>
    <dgm:cxn modelId="{5B16D413-6F1B-472C-8540-36FA0A66334C}" srcId="{BAD487E8-DC07-408B-BFE6-6424637B4069}" destId="{E2DE516F-BAC3-4BD7-B045-908E1C897BE6}" srcOrd="3" destOrd="0" parTransId="{57A9BBC7-6B6B-4854-8CF5-78DFC6D73AE6}" sibTransId="{B2F7BB24-28DD-4C10-AE83-C43D733FAF61}"/>
    <dgm:cxn modelId="{83058BE3-2F99-4BBC-AE52-07183EBC780B}" type="presOf" srcId="{BAD487E8-DC07-408B-BFE6-6424637B4069}" destId="{3904C9C0-EB82-4422-A2F4-DB1478553B4A}" srcOrd="0" destOrd="0" presId="urn:microsoft.com/office/officeart/2005/8/layout/lProcess3"/>
    <dgm:cxn modelId="{069F4A9E-37B6-423B-B38C-210DA050F93D}" srcId="{BAD487E8-DC07-408B-BFE6-6424637B4069}" destId="{2D3B429D-EDCC-4C3D-BE0F-396E5C47D407}" srcOrd="2" destOrd="0" parTransId="{AEEE2F96-9EE9-4932-B813-798F4C382886}" sibTransId="{9B24EEDB-4CFA-4CE7-AF42-789F7A53C339}"/>
    <dgm:cxn modelId="{05BC973B-1026-4887-A1FC-4178043F5FD8}" srcId="{BAD487E8-DC07-408B-BFE6-6424637B4069}" destId="{BC33BEC9-4031-4D2D-9D70-768A3FBDF191}" srcOrd="4" destOrd="0" parTransId="{E9AE6751-8220-4AA8-B789-F5D3743F4560}" sibTransId="{2BD511A6-0BD6-42D3-A80A-B6032DB36644}"/>
    <dgm:cxn modelId="{F3C42A62-0D8D-45DF-9A3E-CA7DFBFA3755}" type="presParOf" srcId="{AD06A104-AE42-4EF6-ABC5-02827231FC3A}" destId="{93306D40-DCDE-430D-9D6B-85949DAFC56E}" srcOrd="0" destOrd="0" presId="urn:microsoft.com/office/officeart/2005/8/layout/lProcess3"/>
    <dgm:cxn modelId="{6AD5EC01-F829-4A4A-84E4-C24A7F703AB2}" type="presParOf" srcId="{93306D40-DCDE-430D-9D6B-85949DAFC56E}" destId="{3904C9C0-EB82-4422-A2F4-DB1478553B4A}" srcOrd="0" destOrd="0" presId="urn:microsoft.com/office/officeart/2005/8/layout/lProcess3"/>
    <dgm:cxn modelId="{3C246480-9FB6-4DBE-86E9-1DFD64EB3E30}" type="presParOf" srcId="{93306D40-DCDE-430D-9D6B-85949DAFC56E}" destId="{F357E011-6C6B-4757-BB9A-F699BEDE444A}" srcOrd="1" destOrd="0" presId="urn:microsoft.com/office/officeart/2005/8/layout/lProcess3"/>
    <dgm:cxn modelId="{8F8154DD-0965-41AF-8488-A17E8CF64879}" type="presParOf" srcId="{93306D40-DCDE-430D-9D6B-85949DAFC56E}" destId="{FC634C9D-CBDA-491B-BC80-EC950F7D322D}" srcOrd="2" destOrd="0" presId="urn:microsoft.com/office/officeart/2005/8/layout/lProcess3"/>
    <dgm:cxn modelId="{DDDC20BB-31C7-4A5A-AE5C-D349C50ECD83}" type="presParOf" srcId="{93306D40-DCDE-430D-9D6B-85949DAFC56E}" destId="{E039A0F9-CBAD-4FBE-923A-0765637AB5DD}" srcOrd="3" destOrd="0" presId="urn:microsoft.com/office/officeart/2005/8/layout/lProcess3"/>
    <dgm:cxn modelId="{D716ADD1-9542-4570-97FC-9C3488622884}" type="presParOf" srcId="{93306D40-DCDE-430D-9D6B-85949DAFC56E}" destId="{06765AA8-EA8D-4283-BDBF-38F5D1822733}" srcOrd="4" destOrd="0" presId="urn:microsoft.com/office/officeart/2005/8/layout/lProcess3"/>
    <dgm:cxn modelId="{9F9D1531-D67C-4C94-B4C4-5CD690FDD855}" type="presParOf" srcId="{93306D40-DCDE-430D-9D6B-85949DAFC56E}" destId="{72CCA86A-F862-4620-9E25-A3F4041B765F}" srcOrd="5" destOrd="0" presId="urn:microsoft.com/office/officeart/2005/8/layout/lProcess3"/>
    <dgm:cxn modelId="{95FFB74F-7FA3-4636-B44B-F7FA747E8D23}" type="presParOf" srcId="{93306D40-DCDE-430D-9D6B-85949DAFC56E}" destId="{789D969E-5222-4EAE-AF23-D69B774B82F5}" srcOrd="6" destOrd="0" presId="urn:microsoft.com/office/officeart/2005/8/layout/lProcess3"/>
    <dgm:cxn modelId="{ABB773AA-966E-46F1-8E90-54396FD5655D}" type="presParOf" srcId="{93306D40-DCDE-430D-9D6B-85949DAFC56E}" destId="{A251618F-0108-47E4-B8CE-F3849F26DFDC}" srcOrd="7" destOrd="0" presId="urn:microsoft.com/office/officeart/2005/8/layout/lProcess3"/>
    <dgm:cxn modelId="{D73F71C0-DF84-4EE7-8999-AF3FC9B8F6A9}" type="presParOf" srcId="{93306D40-DCDE-430D-9D6B-85949DAFC56E}" destId="{2EB9AD7C-F1BC-4A05-A8BF-B7B5722C2286}" srcOrd="8" destOrd="0" presId="urn:microsoft.com/office/officeart/2005/8/layout/lProcess3"/>
    <dgm:cxn modelId="{5FA42048-6F30-4864-B62F-F81A5AA9D5C7}" type="presParOf" srcId="{93306D40-DCDE-430D-9D6B-85949DAFC56E}" destId="{909B2278-18AD-410D-BCD9-B72904929F1E}" srcOrd="9" destOrd="0" presId="urn:microsoft.com/office/officeart/2005/8/layout/lProcess3"/>
    <dgm:cxn modelId="{4DE71CDE-17CC-462F-9B6A-B393CED1092D}" type="presParOf" srcId="{93306D40-DCDE-430D-9D6B-85949DAFC56E}" destId="{3C37BC7D-3B5C-4751-BC0A-B03FFE53D99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C766CD-B6E4-4C94-91BD-58087F3A7B4B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D487E8-DC07-408B-BFE6-6424637B4069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110 est divisible par</a:t>
          </a:r>
        </a:p>
      </dgm:t>
    </dgm:pt>
    <dgm:pt modelId="{16F75451-FB85-4E06-9E2F-9DADC332264F}" type="parTrans" cxnId="{1FF172E3-354E-4F13-9F8E-E97A298FD621}">
      <dgm:prSet/>
      <dgm:spPr/>
      <dgm:t>
        <a:bodyPr/>
        <a:lstStyle/>
        <a:p>
          <a:endParaRPr lang="fr-FR"/>
        </a:p>
      </dgm:t>
    </dgm:pt>
    <dgm:pt modelId="{98EB79BF-E859-4B58-AB70-0363D842928A}" type="sibTrans" cxnId="{1FF172E3-354E-4F13-9F8E-E97A298FD621}">
      <dgm:prSet/>
      <dgm:spPr/>
      <dgm:t>
        <a:bodyPr/>
        <a:lstStyle/>
        <a:p>
          <a:endParaRPr lang="fr-FR"/>
        </a:p>
      </dgm:t>
    </dgm:pt>
    <dgm:pt modelId="{37948167-3ACF-4210-B73A-476F592B0DA0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4800" dirty="0"/>
            <a:t>2</a:t>
          </a:r>
        </a:p>
      </dgm:t>
    </dgm:pt>
    <dgm:pt modelId="{09C34724-92B5-411B-B9B1-67DB79E3B26C}" type="parTrans" cxnId="{C3D5435E-BB92-4B03-92B9-44A6D39A16F4}">
      <dgm:prSet/>
      <dgm:spPr/>
      <dgm:t>
        <a:bodyPr/>
        <a:lstStyle/>
        <a:p>
          <a:endParaRPr lang="fr-FR"/>
        </a:p>
      </dgm:t>
    </dgm:pt>
    <dgm:pt modelId="{2ED69669-FDF6-4EEA-A37F-B4F2FDE1C5A3}" type="sibTrans" cxnId="{C3D5435E-BB92-4B03-92B9-44A6D39A16F4}">
      <dgm:prSet/>
      <dgm:spPr/>
      <dgm:t>
        <a:bodyPr/>
        <a:lstStyle/>
        <a:p>
          <a:endParaRPr lang="fr-FR"/>
        </a:p>
      </dgm:t>
    </dgm:pt>
    <dgm:pt modelId="{DF0D586C-C7EC-4096-806E-9D1DC0037A11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4800" dirty="0"/>
            <a:t>3</a:t>
          </a:r>
        </a:p>
      </dgm:t>
    </dgm:pt>
    <dgm:pt modelId="{98500C8A-CE26-408A-906D-FBFF886327E6}" type="parTrans" cxnId="{A5AD6C1C-D336-477B-A78D-7D2CD6332DB5}">
      <dgm:prSet/>
      <dgm:spPr/>
      <dgm:t>
        <a:bodyPr/>
        <a:lstStyle/>
        <a:p>
          <a:endParaRPr lang="fr-FR"/>
        </a:p>
      </dgm:t>
    </dgm:pt>
    <dgm:pt modelId="{961E3944-E182-464D-B58F-601A7B873A5C}" type="sibTrans" cxnId="{A5AD6C1C-D336-477B-A78D-7D2CD6332DB5}">
      <dgm:prSet/>
      <dgm:spPr/>
      <dgm:t>
        <a:bodyPr/>
        <a:lstStyle/>
        <a:p>
          <a:endParaRPr lang="fr-FR"/>
        </a:p>
      </dgm:t>
    </dgm:pt>
    <dgm:pt modelId="{2D3B429D-EDCC-4C3D-BE0F-396E5C47D407}">
      <dgm:prSet phldrT="[Texte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4800" dirty="0"/>
            <a:t>5</a:t>
          </a:r>
        </a:p>
      </dgm:t>
    </dgm:pt>
    <dgm:pt modelId="{AEEE2F96-9EE9-4932-B813-798F4C382886}" type="parTrans" cxnId="{069F4A9E-37B6-423B-B38C-210DA050F93D}">
      <dgm:prSet/>
      <dgm:spPr/>
      <dgm:t>
        <a:bodyPr/>
        <a:lstStyle/>
        <a:p>
          <a:endParaRPr lang="fr-FR"/>
        </a:p>
      </dgm:t>
    </dgm:pt>
    <dgm:pt modelId="{9B24EEDB-4CFA-4CE7-AF42-789F7A53C339}" type="sibTrans" cxnId="{069F4A9E-37B6-423B-B38C-210DA050F93D}">
      <dgm:prSet/>
      <dgm:spPr/>
      <dgm:t>
        <a:bodyPr/>
        <a:lstStyle/>
        <a:p>
          <a:endParaRPr lang="fr-FR"/>
        </a:p>
      </dgm:t>
    </dgm:pt>
    <dgm:pt modelId="{E2DE516F-BAC3-4BD7-B045-908E1C897BE6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9</a:t>
          </a:r>
        </a:p>
      </dgm:t>
    </dgm:pt>
    <dgm:pt modelId="{57A9BBC7-6B6B-4854-8CF5-78DFC6D73AE6}" type="parTrans" cxnId="{5B16D413-6F1B-472C-8540-36FA0A66334C}">
      <dgm:prSet/>
      <dgm:spPr/>
      <dgm:t>
        <a:bodyPr/>
        <a:lstStyle/>
        <a:p>
          <a:endParaRPr lang="fr-FR"/>
        </a:p>
      </dgm:t>
    </dgm:pt>
    <dgm:pt modelId="{B2F7BB24-28DD-4C10-AE83-C43D733FAF61}" type="sibTrans" cxnId="{5B16D413-6F1B-472C-8540-36FA0A66334C}">
      <dgm:prSet/>
      <dgm:spPr/>
      <dgm:t>
        <a:bodyPr/>
        <a:lstStyle/>
        <a:p>
          <a:endParaRPr lang="fr-FR"/>
        </a:p>
      </dgm:t>
    </dgm:pt>
    <dgm:pt modelId="{BC33BEC9-4031-4D2D-9D70-768A3FBDF191}">
      <dgm:prSet phldrT="[Texte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10</a:t>
          </a:r>
        </a:p>
      </dgm:t>
    </dgm:pt>
    <dgm:pt modelId="{E9AE6751-8220-4AA8-B789-F5D3743F4560}" type="parTrans" cxnId="{05BC973B-1026-4887-A1FC-4178043F5FD8}">
      <dgm:prSet/>
      <dgm:spPr/>
      <dgm:t>
        <a:bodyPr/>
        <a:lstStyle/>
        <a:p>
          <a:endParaRPr lang="fr-FR"/>
        </a:p>
      </dgm:t>
    </dgm:pt>
    <dgm:pt modelId="{2BD511A6-0BD6-42D3-A80A-B6032DB36644}" type="sibTrans" cxnId="{05BC973B-1026-4887-A1FC-4178043F5FD8}">
      <dgm:prSet/>
      <dgm:spPr/>
      <dgm:t>
        <a:bodyPr/>
        <a:lstStyle/>
        <a:p>
          <a:endParaRPr lang="fr-FR"/>
        </a:p>
      </dgm:t>
    </dgm:pt>
    <dgm:pt modelId="{AD06A104-AE42-4EF6-ABC5-02827231FC3A}" type="pres">
      <dgm:prSet presAssocID="{1CC766CD-B6E4-4C94-91BD-58087F3A7B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306D40-DCDE-430D-9D6B-85949DAFC56E}" type="pres">
      <dgm:prSet presAssocID="{BAD487E8-DC07-408B-BFE6-6424637B4069}" presName="horFlow" presStyleCnt="0"/>
      <dgm:spPr/>
    </dgm:pt>
    <dgm:pt modelId="{3904C9C0-EB82-4422-A2F4-DB1478553B4A}" type="pres">
      <dgm:prSet presAssocID="{BAD487E8-DC07-408B-BFE6-6424637B4069}" presName="bigChev" presStyleLbl="node1" presStyleIdx="0" presStyleCnt="1" custScaleX="197044" custScaleY="270938"/>
      <dgm:spPr/>
      <dgm:t>
        <a:bodyPr/>
        <a:lstStyle/>
        <a:p>
          <a:endParaRPr lang="fr-FR"/>
        </a:p>
      </dgm:t>
    </dgm:pt>
    <dgm:pt modelId="{F357E011-6C6B-4757-BB9A-F699BEDE444A}" type="pres">
      <dgm:prSet presAssocID="{09C34724-92B5-411B-B9B1-67DB79E3B26C}" presName="parTrans" presStyleCnt="0"/>
      <dgm:spPr/>
    </dgm:pt>
    <dgm:pt modelId="{FC634C9D-CBDA-491B-BC80-EC950F7D322D}" type="pres">
      <dgm:prSet presAssocID="{37948167-3ACF-4210-B73A-476F592B0DA0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9A0F9-CBAD-4FBE-923A-0765637AB5DD}" type="pres">
      <dgm:prSet presAssocID="{2ED69669-FDF6-4EEA-A37F-B4F2FDE1C5A3}" presName="sibTrans" presStyleCnt="0"/>
      <dgm:spPr/>
    </dgm:pt>
    <dgm:pt modelId="{06765AA8-EA8D-4283-BDBF-38F5D1822733}" type="pres">
      <dgm:prSet presAssocID="{DF0D586C-C7EC-4096-806E-9D1DC0037A11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CCA86A-F862-4620-9E25-A3F4041B765F}" type="pres">
      <dgm:prSet presAssocID="{961E3944-E182-464D-B58F-601A7B873A5C}" presName="sibTrans" presStyleCnt="0"/>
      <dgm:spPr/>
    </dgm:pt>
    <dgm:pt modelId="{789D969E-5222-4EAE-AF23-D69B774B82F5}" type="pres">
      <dgm:prSet presAssocID="{2D3B429D-EDCC-4C3D-BE0F-396E5C47D407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1618F-0108-47E4-B8CE-F3849F26DFDC}" type="pres">
      <dgm:prSet presAssocID="{9B24EEDB-4CFA-4CE7-AF42-789F7A53C339}" presName="sibTrans" presStyleCnt="0"/>
      <dgm:spPr/>
    </dgm:pt>
    <dgm:pt modelId="{2EB9AD7C-F1BC-4A05-A8BF-B7B5722C2286}" type="pres">
      <dgm:prSet presAssocID="{E2DE516F-BAC3-4BD7-B045-908E1C897BE6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B2278-18AD-410D-BCD9-B72904929F1E}" type="pres">
      <dgm:prSet presAssocID="{B2F7BB24-28DD-4C10-AE83-C43D733FAF61}" presName="sibTrans" presStyleCnt="0"/>
      <dgm:spPr/>
    </dgm:pt>
    <dgm:pt modelId="{3C37BC7D-3B5C-4751-BC0A-B03FFE53D99C}" type="pres">
      <dgm:prSet presAssocID="{BC33BEC9-4031-4D2D-9D70-768A3FBDF191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AD6C1C-D336-477B-A78D-7D2CD6332DB5}" srcId="{BAD487E8-DC07-408B-BFE6-6424637B4069}" destId="{DF0D586C-C7EC-4096-806E-9D1DC0037A11}" srcOrd="1" destOrd="0" parTransId="{98500C8A-CE26-408A-906D-FBFF886327E6}" sibTransId="{961E3944-E182-464D-B58F-601A7B873A5C}"/>
    <dgm:cxn modelId="{48BFEA71-D768-49D1-81BF-06C7671D7FC6}" type="presOf" srcId="{DF0D586C-C7EC-4096-806E-9D1DC0037A11}" destId="{06765AA8-EA8D-4283-BDBF-38F5D1822733}" srcOrd="0" destOrd="0" presId="urn:microsoft.com/office/officeart/2005/8/layout/lProcess3"/>
    <dgm:cxn modelId="{A2F23E49-0215-428D-9106-132AAAEB0061}" type="presOf" srcId="{BAD487E8-DC07-408B-BFE6-6424637B4069}" destId="{3904C9C0-EB82-4422-A2F4-DB1478553B4A}" srcOrd="0" destOrd="0" presId="urn:microsoft.com/office/officeart/2005/8/layout/lProcess3"/>
    <dgm:cxn modelId="{6C071319-4995-4A27-878A-D83E8216EF9A}" type="presOf" srcId="{37948167-3ACF-4210-B73A-476F592B0DA0}" destId="{FC634C9D-CBDA-491B-BC80-EC950F7D322D}" srcOrd="0" destOrd="0" presId="urn:microsoft.com/office/officeart/2005/8/layout/lProcess3"/>
    <dgm:cxn modelId="{C3D5435E-BB92-4B03-92B9-44A6D39A16F4}" srcId="{BAD487E8-DC07-408B-BFE6-6424637B4069}" destId="{37948167-3ACF-4210-B73A-476F592B0DA0}" srcOrd="0" destOrd="0" parTransId="{09C34724-92B5-411B-B9B1-67DB79E3B26C}" sibTransId="{2ED69669-FDF6-4EEA-A37F-B4F2FDE1C5A3}"/>
    <dgm:cxn modelId="{1FF172E3-354E-4F13-9F8E-E97A298FD621}" srcId="{1CC766CD-B6E4-4C94-91BD-58087F3A7B4B}" destId="{BAD487E8-DC07-408B-BFE6-6424637B4069}" srcOrd="0" destOrd="0" parTransId="{16F75451-FB85-4E06-9E2F-9DADC332264F}" sibTransId="{98EB79BF-E859-4B58-AB70-0363D842928A}"/>
    <dgm:cxn modelId="{5B16D413-6F1B-472C-8540-36FA0A66334C}" srcId="{BAD487E8-DC07-408B-BFE6-6424637B4069}" destId="{E2DE516F-BAC3-4BD7-B045-908E1C897BE6}" srcOrd="3" destOrd="0" parTransId="{57A9BBC7-6B6B-4854-8CF5-78DFC6D73AE6}" sibTransId="{B2F7BB24-28DD-4C10-AE83-C43D733FAF61}"/>
    <dgm:cxn modelId="{7C2E3A62-6138-4CDA-95BA-466E534410AE}" type="presOf" srcId="{BC33BEC9-4031-4D2D-9D70-768A3FBDF191}" destId="{3C37BC7D-3B5C-4751-BC0A-B03FFE53D99C}" srcOrd="0" destOrd="0" presId="urn:microsoft.com/office/officeart/2005/8/layout/lProcess3"/>
    <dgm:cxn modelId="{8937FA78-EA9A-4964-9512-BA977F1A6E53}" type="presOf" srcId="{E2DE516F-BAC3-4BD7-B045-908E1C897BE6}" destId="{2EB9AD7C-F1BC-4A05-A8BF-B7B5722C2286}" srcOrd="0" destOrd="0" presId="urn:microsoft.com/office/officeart/2005/8/layout/lProcess3"/>
    <dgm:cxn modelId="{7FC45CEF-B48A-4749-BCE8-E8824827F98F}" type="presOf" srcId="{1CC766CD-B6E4-4C94-91BD-58087F3A7B4B}" destId="{AD06A104-AE42-4EF6-ABC5-02827231FC3A}" srcOrd="0" destOrd="0" presId="urn:microsoft.com/office/officeart/2005/8/layout/lProcess3"/>
    <dgm:cxn modelId="{8A8C9F54-6288-4229-B2B6-495D656AF135}" type="presOf" srcId="{2D3B429D-EDCC-4C3D-BE0F-396E5C47D407}" destId="{789D969E-5222-4EAE-AF23-D69B774B82F5}" srcOrd="0" destOrd="0" presId="urn:microsoft.com/office/officeart/2005/8/layout/lProcess3"/>
    <dgm:cxn modelId="{069F4A9E-37B6-423B-B38C-210DA050F93D}" srcId="{BAD487E8-DC07-408B-BFE6-6424637B4069}" destId="{2D3B429D-EDCC-4C3D-BE0F-396E5C47D407}" srcOrd="2" destOrd="0" parTransId="{AEEE2F96-9EE9-4932-B813-798F4C382886}" sibTransId="{9B24EEDB-4CFA-4CE7-AF42-789F7A53C339}"/>
    <dgm:cxn modelId="{05BC973B-1026-4887-A1FC-4178043F5FD8}" srcId="{BAD487E8-DC07-408B-BFE6-6424637B4069}" destId="{BC33BEC9-4031-4D2D-9D70-768A3FBDF191}" srcOrd="4" destOrd="0" parTransId="{E9AE6751-8220-4AA8-B789-F5D3743F4560}" sibTransId="{2BD511A6-0BD6-42D3-A80A-B6032DB36644}"/>
    <dgm:cxn modelId="{896EE731-D112-44FF-90C4-EA3C966B7295}" type="presParOf" srcId="{AD06A104-AE42-4EF6-ABC5-02827231FC3A}" destId="{93306D40-DCDE-430D-9D6B-85949DAFC56E}" srcOrd="0" destOrd="0" presId="urn:microsoft.com/office/officeart/2005/8/layout/lProcess3"/>
    <dgm:cxn modelId="{FA711849-DE6E-41B4-9E14-B7350217820D}" type="presParOf" srcId="{93306D40-DCDE-430D-9D6B-85949DAFC56E}" destId="{3904C9C0-EB82-4422-A2F4-DB1478553B4A}" srcOrd="0" destOrd="0" presId="urn:microsoft.com/office/officeart/2005/8/layout/lProcess3"/>
    <dgm:cxn modelId="{B514AAAE-0CF7-4C2F-8D1D-01D35696C806}" type="presParOf" srcId="{93306D40-DCDE-430D-9D6B-85949DAFC56E}" destId="{F357E011-6C6B-4757-BB9A-F699BEDE444A}" srcOrd="1" destOrd="0" presId="urn:microsoft.com/office/officeart/2005/8/layout/lProcess3"/>
    <dgm:cxn modelId="{5451C802-AA1D-448B-A7F2-739BD026FD54}" type="presParOf" srcId="{93306D40-DCDE-430D-9D6B-85949DAFC56E}" destId="{FC634C9D-CBDA-491B-BC80-EC950F7D322D}" srcOrd="2" destOrd="0" presId="urn:microsoft.com/office/officeart/2005/8/layout/lProcess3"/>
    <dgm:cxn modelId="{5829C64D-8780-4D5D-A403-6170059CD8BD}" type="presParOf" srcId="{93306D40-DCDE-430D-9D6B-85949DAFC56E}" destId="{E039A0F9-CBAD-4FBE-923A-0765637AB5DD}" srcOrd="3" destOrd="0" presId="urn:microsoft.com/office/officeart/2005/8/layout/lProcess3"/>
    <dgm:cxn modelId="{6223C4A3-7DEA-4649-8BB9-FCF585714CC1}" type="presParOf" srcId="{93306D40-DCDE-430D-9D6B-85949DAFC56E}" destId="{06765AA8-EA8D-4283-BDBF-38F5D1822733}" srcOrd="4" destOrd="0" presId="urn:microsoft.com/office/officeart/2005/8/layout/lProcess3"/>
    <dgm:cxn modelId="{04959FD2-D9CA-4BDB-AC6D-FEDFAA2C1F37}" type="presParOf" srcId="{93306D40-DCDE-430D-9D6B-85949DAFC56E}" destId="{72CCA86A-F862-4620-9E25-A3F4041B765F}" srcOrd="5" destOrd="0" presId="urn:microsoft.com/office/officeart/2005/8/layout/lProcess3"/>
    <dgm:cxn modelId="{A36DDB03-C325-424C-B270-3E6A7599BDB3}" type="presParOf" srcId="{93306D40-DCDE-430D-9D6B-85949DAFC56E}" destId="{789D969E-5222-4EAE-AF23-D69B774B82F5}" srcOrd="6" destOrd="0" presId="urn:microsoft.com/office/officeart/2005/8/layout/lProcess3"/>
    <dgm:cxn modelId="{7F494D1B-E30A-4474-BBBD-B222EF30C911}" type="presParOf" srcId="{93306D40-DCDE-430D-9D6B-85949DAFC56E}" destId="{A251618F-0108-47E4-B8CE-F3849F26DFDC}" srcOrd="7" destOrd="0" presId="urn:microsoft.com/office/officeart/2005/8/layout/lProcess3"/>
    <dgm:cxn modelId="{A2FC54CC-BEDF-41CE-AA9B-D4F9FFD823BA}" type="presParOf" srcId="{93306D40-DCDE-430D-9D6B-85949DAFC56E}" destId="{2EB9AD7C-F1BC-4A05-A8BF-B7B5722C2286}" srcOrd="8" destOrd="0" presId="urn:microsoft.com/office/officeart/2005/8/layout/lProcess3"/>
    <dgm:cxn modelId="{0D6EFE96-1C75-4945-A8FC-55314EC1CFAD}" type="presParOf" srcId="{93306D40-DCDE-430D-9D6B-85949DAFC56E}" destId="{909B2278-18AD-410D-BCD9-B72904929F1E}" srcOrd="9" destOrd="0" presId="urn:microsoft.com/office/officeart/2005/8/layout/lProcess3"/>
    <dgm:cxn modelId="{804CB90A-E3BD-497C-B90D-A976942C368C}" type="presParOf" srcId="{93306D40-DCDE-430D-9D6B-85949DAFC56E}" destId="{3C37BC7D-3B5C-4751-BC0A-B03FFE53D99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766CD-B6E4-4C94-91BD-58087F3A7B4B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D487E8-DC07-408B-BFE6-6424637B4069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714 est divisible par</a:t>
          </a:r>
        </a:p>
      </dgm:t>
    </dgm:pt>
    <dgm:pt modelId="{16F75451-FB85-4E06-9E2F-9DADC332264F}" type="parTrans" cxnId="{1FF172E3-354E-4F13-9F8E-E97A298FD621}">
      <dgm:prSet/>
      <dgm:spPr/>
      <dgm:t>
        <a:bodyPr/>
        <a:lstStyle/>
        <a:p>
          <a:endParaRPr lang="fr-FR"/>
        </a:p>
      </dgm:t>
    </dgm:pt>
    <dgm:pt modelId="{98EB79BF-E859-4B58-AB70-0363D842928A}" type="sibTrans" cxnId="{1FF172E3-354E-4F13-9F8E-E97A298FD621}">
      <dgm:prSet/>
      <dgm:spPr/>
      <dgm:t>
        <a:bodyPr/>
        <a:lstStyle/>
        <a:p>
          <a:endParaRPr lang="fr-FR"/>
        </a:p>
      </dgm:t>
    </dgm:pt>
    <dgm:pt modelId="{37948167-3ACF-4210-B73A-476F592B0DA0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4800" dirty="0"/>
            <a:t>2</a:t>
          </a:r>
        </a:p>
      </dgm:t>
    </dgm:pt>
    <dgm:pt modelId="{09C34724-92B5-411B-B9B1-67DB79E3B26C}" type="parTrans" cxnId="{C3D5435E-BB92-4B03-92B9-44A6D39A16F4}">
      <dgm:prSet/>
      <dgm:spPr/>
      <dgm:t>
        <a:bodyPr/>
        <a:lstStyle/>
        <a:p>
          <a:endParaRPr lang="fr-FR"/>
        </a:p>
      </dgm:t>
    </dgm:pt>
    <dgm:pt modelId="{2ED69669-FDF6-4EEA-A37F-B4F2FDE1C5A3}" type="sibTrans" cxnId="{C3D5435E-BB92-4B03-92B9-44A6D39A16F4}">
      <dgm:prSet/>
      <dgm:spPr/>
      <dgm:t>
        <a:bodyPr/>
        <a:lstStyle/>
        <a:p>
          <a:endParaRPr lang="fr-FR"/>
        </a:p>
      </dgm:t>
    </dgm:pt>
    <dgm:pt modelId="{DF0D586C-C7EC-4096-806E-9D1DC0037A11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4800" dirty="0"/>
            <a:t>3</a:t>
          </a:r>
        </a:p>
      </dgm:t>
    </dgm:pt>
    <dgm:pt modelId="{98500C8A-CE26-408A-906D-FBFF886327E6}" type="parTrans" cxnId="{A5AD6C1C-D336-477B-A78D-7D2CD6332DB5}">
      <dgm:prSet/>
      <dgm:spPr/>
      <dgm:t>
        <a:bodyPr/>
        <a:lstStyle/>
        <a:p>
          <a:endParaRPr lang="fr-FR"/>
        </a:p>
      </dgm:t>
    </dgm:pt>
    <dgm:pt modelId="{961E3944-E182-464D-B58F-601A7B873A5C}" type="sibTrans" cxnId="{A5AD6C1C-D336-477B-A78D-7D2CD6332DB5}">
      <dgm:prSet/>
      <dgm:spPr/>
      <dgm:t>
        <a:bodyPr/>
        <a:lstStyle/>
        <a:p>
          <a:endParaRPr lang="fr-FR"/>
        </a:p>
      </dgm:t>
    </dgm:pt>
    <dgm:pt modelId="{2D3B429D-EDCC-4C3D-BE0F-396E5C47D407}">
      <dgm:prSet phldrT="[Texte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4800" dirty="0"/>
            <a:t>5</a:t>
          </a:r>
        </a:p>
      </dgm:t>
    </dgm:pt>
    <dgm:pt modelId="{AEEE2F96-9EE9-4932-B813-798F4C382886}" type="parTrans" cxnId="{069F4A9E-37B6-423B-B38C-210DA050F93D}">
      <dgm:prSet/>
      <dgm:spPr/>
      <dgm:t>
        <a:bodyPr/>
        <a:lstStyle/>
        <a:p>
          <a:endParaRPr lang="fr-FR"/>
        </a:p>
      </dgm:t>
    </dgm:pt>
    <dgm:pt modelId="{9B24EEDB-4CFA-4CE7-AF42-789F7A53C339}" type="sibTrans" cxnId="{069F4A9E-37B6-423B-B38C-210DA050F93D}">
      <dgm:prSet/>
      <dgm:spPr/>
      <dgm:t>
        <a:bodyPr/>
        <a:lstStyle/>
        <a:p>
          <a:endParaRPr lang="fr-FR"/>
        </a:p>
      </dgm:t>
    </dgm:pt>
    <dgm:pt modelId="{E2DE516F-BAC3-4BD7-B045-908E1C897BE6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9</a:t>
          </a:r>
        </a:p>
      </dgm:t>
    </dgm:pt>
    <dgm:pt modelId="{57A9BBC7-6B6B-4854-8CF5-78DFC6D73AE6}" type="parTrans" cxnId="{5B16D413-6F1B-472C-8540-36FA0A66334C}">
      <dgm:prSet/>
      <dgm:spPr/>
      <dgm:t>
        <a:bodyPr/>
        <a:lstStyle/>
        <a:p>
          <a:endParaRPr lang="fr-FR"/>
        </a:p>
      </dgm:t>
    </dgm:pt>
    <dgm:pt modelId="{B2F7BB24-28DD-4C10-AE83-C43D733FAF61}" type="sibTrans" cxnId="{5B16D413-6F1B-472C-8540-36FA0A66334C}">
      <dgm:prSet/>
      <dgm:spPr/>
      <dgm:t>
        <a:bodyPr/>
        <a:lstStyle/>
        <a:p>
          <a:endParaRPr lang="fr-FR"/>
        </a:p>
      </dgm:t>
    </dgm:pt>
    <dgm:pt modelId="{BC33BEC9-4031-4D2D-9D70-768A3FBDF191}">
      <dgm:prSet phldrT="[Texte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10</a:t>
          </a:r>
        </a:p>
      </dgm:t>
    </dgm:pt>
    <dgm:pt modelId="{E9AE6751-8220-4AA8-B789-F5D3743F4560}" type="parTrans" cxnId="{05BC973B-1026-4887-A1FC-4178043F5FD8}">
      <dgm:prSet/>
      <dgm:spPr/>
      <dgm:t>
        <a:bodyPr/>
        <a:lstStyle/>
        <a:p>
          <a:endParaRPr lang="fr-FR"/>
        </a:p>
      </dgm:t>
    </dgm:pt>
    <dgm:pt modelId="{2BD511A6-0BD6-42D3-A80A-B6032DB36644}" type="sibTrans" cxnId="{05BC973B-1026-4887-A1FC-4178043F5FD8}">
      <dgm:prSet/>
      <dgm:spPr/>
      <dgm:t>
        <a:bodyPr/>
        <a:lstStyle/>
        <a:p>
          <a:endParaRPr lang="fr-FR"/>
        </a:p>
      </dgm:t>
    </dgm:pt>
    <dgm:pt modelId="{AD06A104-AE42-4EF6-ABC5-02827231FC3A}" type="pres">
      <dgm:prSet presAssocID="{1CC766CD-B6E4-4C94-91BD-58087F3A7B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306D40-DCDE-430D-9D6B-85949DAFC56E}" type="pres">
      <dgm:prSet presAssocID="{BAD487E8-DC07-408B-BFE6-6424637B4069}" presName="horFlow" presStyleCnt="0"/>
      <dgm:spPr/>
    </dgm:pt>
    <dgm:pt modelId="{3904C9C0-EB82-4422-A2F4-DB1478553B4A}" type="pres">
      <dgm:prSet presAssocID="{BAD487E8-DC07-408B-BFE6-6424637B4069}" presName="bigChev" presStyleLbl="node1" presStyleIdx="0" presStyleCnt="1" custScaleX="197044" custScaleY="270938"/>
      <dgm:spPr/>
      <dgm:t>
        <a:bodyPr/>
        <a:lstStyle/>
        <a:p>
          <a:endParaRPr lang="fr-FR"/>
        </a:p>
      </dgm:t>
    </dgm:pt>
    <dgm:pt modelId="{F357E011-6C6B-4757-BB9A-F699BEDE444A}" type="pres">
      <dgm:prSet presAssocID="{09C34724-92B5-411B-B9B1-67DB79E3B26C}" presName="parTrans" presStyleCnt="0"/>
      <dgm:spPr/>
    </dgm:pt>
    <dgm:pt modelId="{FC634C9D-CBDA-491B-BC80-EC950F7D322D}" type="pres">
      <dgm:prSet presAssocID="{37948167-3ACF-4210-B73A-476F592B0DA0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9A0F9-CBAD-4FBE-923A-0765637AB5DD}" type="pres">
      <dgm:prSet presAssocID="{2ED69669-FDF6-4EEA-A37F-B4F2FDE1C5A3}" presName="sibTrans" presStyleCnt="0"/>
      <dgm:spPr/>
    </dgm:pt>
    <dgm:pt modelId="{06765AA8-EA8D-4283-BDBF-38F5D1822733}" type="pres">
      <dgm:prSet presAssocID="{DF0D586C-C7EC-4096-806E-9D1DC0037A11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CCA86A-F862-4620-9E25-A3F4041B765F}" type="pres">
      <dgm:prSet presAssocID="{961E3944-E182-464D-B58F-601A7B873A5C}" presName="sibTrans" presStyleCnt="0"/>
      <dgm:spPr/>
    </dgm:pt>
    <dgm:pt modelId="{789D969E-5222-4EAE-AF23-D69B774B82F5}" type="pres">
      <dgm:prSet presAssocID="{2D3B429D-EDCC-4C3D-BE0F-396E5C47D407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1618F-0108-47E4-B8CE-F3849F26DFDC}" type="pres">
      <dgm:prSet presAssocID="{9B24EEDB-4CFA-4CE7-AF42-789F7A53C339}" presName="sibTrans" presStyleCnt="0"/>
      <dgm:spPr/>
    </dgm:pt>
    <dgm:pt modelId="{2EB9AD7C-F1BC-4A05-A8BF-B7B5722C2286}" type="pres">
      <dgm:prSet presAssocID="{E2DE516F-BAC3-4BD7-B045-908E1C897BE6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B2278-18AD-410D-BCD9-B72904929F1E}" type="pres">
      <dgm:prSet presAssocID="{B2F7BB24-28DD-4C10-AE83-C43D733FAF61}" presName="sibTrans" presStyleCnt="0"/>
      <dgm:spPr/>
    </dgm:pt>
    <dgm:pt modelId="{3C37BC7D-3B5C-4751-BC0A-B03FFE53D99C}" type="pres">
      <dgm:prSet presAssocID="{BC33BEC9-4031-4D2D-9D70-768A3FBDF191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AD6C1C-D336-477B-A78D-7D2CD6332DB5}" srcId="{BAD487E8-DC07-408B-BFE6-6424637B4069}" destId="{DF0D586C-C7EC-4096-806E-9D1DC0037A11}" srcOrd="1" destOrd="0" parTransId="{98500C8A-CE26-408A-906D-FBFF886327E6}" sibTransId="{961E3944-E182-464D-B58F-601A7B873A5C}"/>
    <dgm:cxn modelId="{9BD0A871-0B29-4037-9695-D9F93B04A89C}" type="presOf" srcId="{BC33BEC9-4031-4D2D-9D70-768A3FBDF191}" destId="{3C37BC7D-3B5C-4751-BC0A-B03FFE53D99C}" srcOrd="0" destOrd="0" presId="urn:microsoft.com/office/officeart/2005/8/layout/lProcess3"/>
    <dgm:cxn modelId="{7B345D20-BA4E-4E6A-9573-731AFC62A141}" type="presOf" srcId="{2D3B429D-EDCC-4C3D-BE0F-396E5C47D407}" destId="{789D969E-5222-4EAE-AF23-D69B774B82F5}" srcOrd="0" destOrd="0" presId="urn:microsoft.com/office/officeart/2005/8/layout/lProcess3"/>
    <dgm:cxn modelId="{C9C8BE82-84D8-432F-85FC-A7BF726522A7}" type="presOf" srcId="{37948167-3ACF-4210-B73A-476F592B0DA0}" destId="{FC634C9D-CBDA-491B-BC80-EC950F7D322D}" srcOrd="0" destOrd="0" presId="urn:microsoft.com/office/officeart/2005/8/layout/lProcess3"/>
    <dgm:cxn modelId="{BE58342E-601A-40A1-8CED-1EB03A1F47FD}" type="presOf" srcId="{E2DE516F-BAC3-4BD7-B045-908E1C897BE6}" destId="{2EB9AD7C-F1BC-4A05-A8BF-B7B5722C2286}" srcOrd="0" destOrd="0" presId="urn:microsoft.com/office/officeart/2005/8/layout/lProcess3"/>
    <dgm:cxn modelId="{780C5DD8-8CFF-4C64-9C40-88B4D86A0157}" type="presOf" srcId="{1CC766CD-B6E4-4C94-91BD-58087F3A7B4B}" destId="{AD06A104-AE42-4EF6-ABC5-02827231FC3A}" srcOrd="0" destOrd="0" presId="urn:microsoft.com/office/officeart/2005/8/layout/lProcess3"/>
    <dgm:cxn modelId="{B503080C-B12C-4A5C-985A-7C2CE566047A}" type="presOf" srcId="{BAD487E8-DC07-408B-BFE6-6424637B4069}" destId="{3904C9C0-EB82-4422-A2F4-DB1478553B4A}" srcOrd="0" destOrd="0" presId="urn:microsoft.com/office/officeart/2005/8/layout/lProcess3"/>
    <dgm:cxn modelId="{C3D5435E-BB92-4B03-92B9-44A6D39A16F4}" srcId="{BAD487E8-DC07-408B-BFE6-6424637B4069}" destId="{37948167-3ACF-4210-B73A-476F592B0DA0}" srcOrd="0" destOrd="0" parTransId="{09C34724-92B5-411B-B9B1-67DB79E3B26C}" sibTransId="{2ED69669-FDF6-4EEA-A37F-B4F2FDE1C5A3}"/>
    <dgm:cxn modelId="{1FF172E3-354E-4F13-9F8E-E97A298FD621}" srcId="{1CC766CD-B6E4-4C94-91BD-58087F3A7B4B}" destId="{BAD487E8-DC07-408B-BFE6-6424637B4069}" srcOrd="0" destOrd="0" parTransId="{16F75451-FB85-4E06-9E2F-9DADC332264F}" sibTransId="{98EB79BF-E859-4B58-AB70-0363D842928A}"/>
    <dgm:cxn modelId="{5B16D413-6F1B-472C-8540-36FA0A66334C}" srcId="{BAD487E8-DC07-408B-BFE6-6424637B4069}" destId="{E2DE516F-BAC3-4BD7-B045-908E1C897BE6}" srcOrd="3" destOrd="0" parTransId="{57A9BBC7-6B6B-4854-8CF5-78DFC6D73AE6}" sibTransId="{B2F7BB24-28DD-4C10-AE83-C43D733FAF61}"/>
    <dgm:cxn modelId="{05BC973B-1026-4887-A1FC-4178043F5FD8}" srcId="{BAD487E8-DC07-408B-BFE6-6424637B4069}" destId="{BC33BEC9-4031-4D2D-9D70-768A3FBDF191}" srcOrd="4" destOrd="0" parTransId="{E9AE6751-8220-4AA8-B789-F5D3743F4560}" sibTransId="{2BD511A6-0BD6-42D3-A80A-B6032DB36644}"/>
    <dgm:cxn modelId="{069F4A9E-37B6-423B-B38C-210DA050F93D}" srcId="{BAD487E8-DC07-408B-BFE6-6424637B4069}" destId="{2D3B429D-EDCC-4C3D-BE0F-396E5C47D407}" srcOrd="2" destOrd="0" parTransId="{AEEE2F96-9EE9-4932-B813-798F4C382886}" sibTransId="{9B24EEDB-4CFA-4CE7-AF42-789F7A53C339}"/>
    <dgm:cxn modelId="{D654E417-26A7-4086-93A5-68FD955B81F6}" type="presOf" srcId="{DF0D586C-C7EC-4096-806E-9D1DC0037A11}" destId="{06765AA8-EA8D-4283-BDBF-38F5D1822733}" srcOrd="0" destOrd="0" presId="urn:microsoft.com/office/officeart/2005/8/layout/lProcess3"/>
    <dgm:cxn modelId="{B5CE412C-2A3A-4778-AED9-FA31AB42C7A1}" type="presParOf" srcId="{AD06A104-AE42-4EF6-ABC5-02827231FC3A}" destId="{93306D40-DCDE-430D-9D6B-85949DAFC56E}" srcOrd="0" destOrd="0" presId="urn:microsoft.com/office/officeart/2005/8/layout/lProcess3"/>
    <dgm:cxn modelId="{4E28A5C5-1EB0-4B59-A428-8A556652A888}" type="presParOf" srcId="{93306D40-DCDE-430D-9D6B-85949DAFC56E}" destId="{3904C9C0-EB82-4422-A2F4-DB1478553B4A}" srcOrd="0" destOrd="0" presId="urn:microsoft.com/office/officeart/2005/8/layout/lProcess3"/>
    <dgm:cxn modelId="{198129E3-449C-4315-9C46-1C86D9444292}" type="presParOf" srcId="{93306D40-DCDE-430D-9D6B-85949DAFC56E}" destId="{F357E011-6C6B-4757-BB9A-F699BEDE444A}" srcOrd="1" destOrd="0" presId="urn:microsoft.com/office/officeart/2005/8/layout/lProcess3"/>
    <dgm:cxn modelId="{14E1BDFF-8B42-4502-95F7-5B8C8C6852F5}" type="presParOf" srcId="{93306D40-DCDE-430D-9D6B-85949DAFC56E}" destId="{FC634C9D-CBDA-491B-BC80-EC950F7D322D}" srcOrd="2" destOrd="0" presId="urn:microsoft.com/office/officeart/2005/8/layout/lProcess3"/>
    <dgm:cxn modelId="{2610A086-CFE4-4C18-8BAF-34D07C73829F}" type="presParOf" srcId="{93306D40-DCDE-430D-9D6B-85949DAFC56E}" destId="{E039A0F9-CBAD-4FBE-923A-0765637AB5DD}" srcOrd="3" destOrd="0" presId="urn:microsoft.com/office/officeart/2005/8/layout/lProcess3"/>
    <dgm:cxn modelId="{A7981A3B-3F25-4B77-8397-A6DD3EDE54D9}" type="presParOf" srcId="{93306D40-DCDE-430D-9D6B-85949DAFC56E}" destId="{06765AA8-EA8D-4283-BDBF-38F5D1822733}" srcOrd="4" destOrd="0" presId="urn:microsoft.com/office/officeart/2005/8/layout/lProcess3"/>
    <dgm:cxn modelId="{B09B7B1A-8500-41C1-AAA4-34D5D880398C}" type="presParOf" srcId="{93306D40-DCDE-430D-9D6B-85949DAFC56E}" destId="{72CCA86A-F862-4620-9E25-A3F4041B765F}" srcOrd="5" destOrd="0" presId="urn:microsoft.com/office/officeart/2005/8/layout/lProcess3"/>
    <dgm:cxn modelId="{757F48AD-98B1-4D06-A659-2D0FCB148A04}" type="presParOf" srcId="{93306D40-DCDE-430D-9D6B-85949DAFC56E}" destId="{789D969E-5222-4EAE-AF23-D69B774B82F5}" srcOrd="6" destOrd="0" presId="urn:microsoft.com/office/officeart/2005/8/layout/lProcess3"/>
    <dgm:cxn modelId="{89FDA480-F558-4D9A-AF0B-E5C5F157957A}" type="presParOf" srcId="{93306D40-DCDE-430D-9D6B-85949DAFC56E}" destId="{A251618F-0108-47E4-B8CE-F3849F26DFDC}" srcOrd="7" destOrd="0" presId="urn:microsoft.com/office/officeart/2005/8/layout/lProcess3"/>
    <dgm:cxn modelId="{0DC2323F-13AD-494B-AC04-52EF1C478F5D}" type="presParOf" srcId="{93306D40-DCDE-430D-9D6B-85949DAFC56E}" destId="{2EB9AD7C-F1BC-4A05-A8BF-B7B5722C2286}" srcOrd="8" destOrd="0" presId="urn:microsoft.com/office/officeart/2005/8/layout/lProcess3"/>
    <dgm:cxn modelId="{C958D548-5244-48F1-A51D-9B12417BF068}" type="presParOf" srcId="{93306D40-DCDE-430D-9D6B-85949DAFC56E}" destId="{909B2278-18AD-410D-BCD9-B72904929F1E}" srcOrd="9" destOrd="0" presId="urn:microsoft.com/office/officeart/2005/8/layout/lProcess3"/>
    <dgm:cxn modelId="{E55EE10D-F686-4AAD-8E15-254CB210192B}" type="presParOf" srcId="{93306D40-DCDE-430D-9D6B-85949DAFC56E}" destId="{3C37BC7D-3B5C-4751-BC0A-B03FFE53D99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C766CD-B6E4-4C94-91BD-58087F3A7B4B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D487E8-DC07-408B-BFE6-6424637B4069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105 est divisible par</a:t>
          </a:r>
        </a:p>
      </dgm:t>
    </dgm:pt>
    <dgm:pt modelId="{16F75451-FB85-4E06-9E2F-9DADC332264F}" type="parTrans" cxnId="{1FF172E3-354E-4F13-9F8E-E97A298FD621}">
      <dgm:prSet/>
      <dgm:spPr/>
      <dgm:t>
        <a:bodyPr/>
        <a:lstStyle/>
        <a:p>
          <a:endParaRPr lang="fr-FR"/>
        </a:p>
      </dgm:t>
    </dgm:pt>
    <dgm:pt modelId="{98EB79BF-E859-4B58-AB70-0363D842928A}" type="sibTrans" cxnId="{1FF172E3-354E-4F13-9F8E-E97A298FD621}">
      <dgm:prSet/>
      <dgm:spPr/>
      <dgm:t>
        <a:bodyPr/>
        <a:lstStyle/>
        <a:p>
          <a:endParaRPr lang="fr-FR"/>
        </a:p>
      </dgm:t>
    </dgm:pt>
    <dgm:pt modelId="{37948167-3ACF-4210-B73A-476F592B0DA0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4800" dirty="0"/>
            <a:t>2</a:t>
          </a:r>
        </a:p>
      </dgm:t>
    </dgm:pt>
    <dgm:pt modelId="{09C34724-92B5-411B-B9B1-67DB79E3B26C}" type="parTrans" cxnId="{C3D5435E-BB92-4B03-92B9-44A6D39A16F4}">
      <dgm:prSet/>
      <dgm:spPr/>
      <dgm:t>
        <a:bodyPr/>
        <a:lstStyle/>
        <a:p>
          <a:endParaRPr lang="fr-FR"/>
        </a:p>
      </dgm:t>
    </dgm:pt>
    <dgm:pt modelId="{2ED69669-FDF6-4EEA-A37F-B4F2FDE1C5A3}" type="sibTrans" cxnId="{C3D5435E-BB92-4B03-92B9-44A6D39A16F4}">
      <dgm:prSet/>
      <dgm:spPr/>
      <dgm:t>
        <a:bodyPr/>
        <a:lstStyle/>
        <a:p>
          <a:endParaRPr lang="fr-FR"/>
        </a:p>
      </dgm:t>
    </dgm:pt>
    <dgm:pt modelId="{DF0D586C-C7EC-4096-806E-9D1DC0037A11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4800" dirty="0"/>
            <a:t>3</a:t>
          </a:r>
        </a:p>
      </dgm:t>
    </dgm:pt>
    <dgm:pt modelId="{98500C8A-CE26-408A-906D-FBFF886327E6}" type="parTrans" cxnId="{A5AD6C1C-D336-477B-A78D-7D2CD6332DB5}">
      <dgm:prSet/>
      <dgm:spPr/>
      <dgm:t>
        <a:bodyPr/>
        <a:lstStyle/>
        <a:p>
          <a:endParaRPr lang="fr-FR"/>
        </a:p>
      </dgm:t>
    </dgm:pt>
    <dgm:pt modelId="{961E3944-E182-464D-B58F-601A7B873A5C}" type="sibTrans" cxnId="{A5AD6C1C-D336-477B-A78D-7D2CD6332DB5}">
      <dgm:prSet/>
      <dgm:spPr/>
      <dgm:t>
        <a:bodyPr/>
        <a:lstStyle/>
        <a:p>
          <a:endParaRPr lang="fr-FR"/>
        </a:p>
      </dgm:t>
    </dgm:pt>
    <dgm:pt modelId="{2D3B429D-EDCC-4C3D-BE0F-396E5C47D407}">
      <dgm:prSet phldrT="[Texte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4800" dirty="0"/>
            <a:t>5</a:t>
          </a:r>
        </a:p>
      </dgm:t>
    </dgm:pt>
    <dgm:pt modelId="{AEEE2F96-9EE9-4932-B813-798F4C382886}" type="parTrans" cxnId="{069F4A9E-37B6-423B-B38C-210DA050F93D}">
      <dgm:prSet/>
      <dgm:spPr/>
      <dgm:t>
        <a:bodyPr/>
        <a:lstStyle/>
        <a:p>
          <a:endParaRPr lang="fr-FR"/>
        </a:p>
      </dgm:t>
    </dgm:pt>
    <dgm:pt modelId="{9B24EEDB-4CFA-4CE7-AF42-789F7A53C339}" type="sibTrans" cxnId="{069F4A9E-37B6-423B-B38C-210DA050F93D}">
      <dgm:prSet/>
      <dgm:spPr/>
      <dgm:t>
        <a:bodyPr/>
        <a:lstStyle/>
        <a:p>
          <a:endParaRPr lang="fr-FR"/>
        </a:p>
      </dgm:t>
    </dgm:pt>
    <dgm:pt modelId="{E2DE516F-BAC3-4BD7-B045-908E1C897BE6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9</a:t>
          </a:r>
        </a:p>
      </dgm:t>
    </dgm:pt>
    <dgm:pt modelId="{57A9BBC7-6B6B-4854-8CF5-78DFC6D73AE6}" type="parTrans" cxnId="{5B16D413-6F1B-472C-8540-36FA0A66334C}">
      <dgm:prSet/>
      <dgm:spPr/>
      <dgm:t>
        <a:bodyPr/>
        <a:lstStyle/>
        <a:p>
          <a:endParaRPr lang="fr-FR"/>
        </a:p>
      </dgm:t>
    </dgm:pt>
    <dgm:pt modelId="{B2F7BB24-28DD-4C10-AE83-C43D733FAF61}" type="sibTrans" cxnId="{5B16D413-6F1B-472C-8540-36FA0A66334C}">
      <dgm:prSet/>
      <dgm:spPr/>
      <dgm:t>
        <a:bodyPr/>
        <a:lstStyle/>
        <a:p>
          <a:endParaRPr lang="fr-FR"/>
        </a:p>
      </dgm:t>
    </dgm:pt>
    <dgm:pt modelId="{BC33BEC9-4031-4D2D-9D70-768A3FBDF191}">
      <dgm:prSet phldrT="[Texte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10</a:t>
          </a:r>
        </a:p>
      </dgm:t>
    </dgm:pt>
    <dgm:pt modelId="{E9AE6751-8220-4AA8-B789-F5D3743F4560}" type="parTrans" cxnId="{05BC973B-1026-4887-A1FC-4178043F5FD8}">
      <dgm:prSet/>
      <dgm:spPr/>
      <dgm:t>
        <a:bodyPr/>
        <a:lstStyle/>
        <a:p>
          <a:endParaRPr lang="fr-FR"/>
        </a:p>
      </dgm:t>
    </dgm:pt>
    <dgm:pt modelId="{2BD511A6-0BD6-42D3-A80A-B6032DB36644}" type="sibTrans" cxnId="{05BC973B-1026-4887-A1FC-4178043F5FD8}">
      <dgm:prSet/>
      <dgm:spPr/>
      <dgm:t>
        <a:bodyPr/>
        <a:lstStyle/>
        <a:p>
          <a:endParaRPr lang="fr-FR"/>
        </a:p>
      </dgm:t>
    </dgm:pt>
    <dgm:pt modelId="{AD06A104-AE42-4EF6-ABC5-02827231FC3A}" type="pres">
      <dgm:prSet presAssocID="{1CC766CD-B6E4-4C94-91BD-58087F3A7B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306D40-DCDE-430D-9D6B-85949DAFC56E}" type="pres">
      <dgm:prSet presAssocID="{BAD487E8-DC07-408B-BFE6-6424637B4069}" presName="horFlow" presStyleCnt="0"/>
      <dgm:spPr/>
    </dgm:pt>
    <dgm:pt modelId="{3904C9C0-EB82-4422-A2F4-DB1478553B4A}" type="pres">
      <dgm:prSet presAssocID="{BAD487E8-DC07-408B-BFE6-6424637B4069}" presName="bigChev" presStyleLbl="node1" presStyleIdx="0" presStyleCnt="1" custScaleX="197044" custScaleY="270938"/>
      <dgm:spPr/>
      <dgm:t>
        <a:bodyPr/>
        <a:lstStyle/>
        <a:p>
          <a:endParaRPr lang="fr-FR"/>
        </a:p>
      </dgm:t>
    </dgm:pt>
    <dgm:pt modelId="{F357E011-6C6B-4757-BB9A-F699BEDE444A}" type="pres">
      <dgm:prSet presAssocID="{09C34724-92B5-411B-B9B1-67DB79E3B26C}" presName="parTrans" presStyleCnt="0"/>
      <dgm:spPr/>
    </dgm:pt>
    <dgm:pt modelId="{FC634C9D-CBDA-491B-BC80-EC950F7D322D}" type="pres">
      <dgm:prSet presAssocID="{37948167-3ACF-4210-B73A-476F592B0DA0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9A0F9-CBAD-4FBE-923A-0765637AB5DD}" type="pres">
      <dgm:prSet presAssocID="{2ED69669-FDF6-4EEA-A37F-B4F2FDE1C5A3}" presName="sibTrans" presStyleCnt="0"/>
      <dgm:spPr/>
    </dgm:pt>
    <dgm:pt modelId="{06765AA8-EA8D-4283-BDBF-38F5D1822733}" type="pres">
      <dgm:prSet presAssocID="{DF0D586C-C7EC-4096-806E-9D1DC0037A11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CCA86A-F862-4620-9E25-A3F4041B765F}" type="pres">
      <dgm:prSet presAssocID="{961E3944-E182-464D-B58F-601A7B873A5C}" presName="sibTrans" presStyleCnt="0"/>
      <dgm:spPr/>
    </dgm:pt>
    <dgm:pt modelId="{789D969E-5222-4EAE-AF23-D69B774B82F5}" type="pres">
      <dgm:prSet presAssocID="{2D3B429D-EDCC-4C3D-BE0F-396E5C47D407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1618F-0108-47E4-B8CE-F3849F26DFDC}" type="pres">
      <dgm:prSet presAssocID="{9B24EEDB-4CFA-4CE7-AF42-789F7A53C339}" presName="sibTrans" presStyleCnt="0"/>
      <dgm:spPr/>
    </dgm:pt>
    <dgm:pt modelId="{2EB9AD7C-F1BC-4A05-A8BF-B7B5722C2286}" type="pres">
      <dgm:prSet presAssocID="{E2DE516F-BAC3-4BD7-B045-908E1C897BE6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B2278-18AD-410D-BCD9-B72904929F1E}" type="pres">
      <dgm:prSet presAssocID="{B2F7BB24-28DD-4C10-AE83-C43D733FAF61}" presName="sibTrans" presStyleCnt="0"/>
      <dgm:spPr/>
    </dgm:pt>
    <dgm:pt modelId="{3C37BC7D-3B5C-4751-BC0A-B03FFE53D99C}" type="pres">
      <dgm:prSet presAssocID="{BC33BEC9-4031-4D2D-9D70-768A3FBDF191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AD6C1C-D336-477B-A78D-7D2CD6332DB5}" srcId="{BAD487E8-DC07-408B-BFE6-6424637B4069}" destId="{DF0D586C-C7EC-4096-806E-9D1DC0037A11}" srcOrd="1" destOrd="0" parTransId="{98500C8A-CE26-408A-906D-FBFF886327E6}" sibTransId="{961E3944-E182-464D-B58F-601A7B873A5C}"/>
    <dgm:cxn modelId="{A5182D6F-7051-4CA4-8918-B27A374A1DF8}" type="presOf" srcId="{DF0D586C-C7EC-4096-806E-9D1DC0037A11}" destId="{06765AA8-EA8D-4283-BDBF-38F5D1822733}" srcOrd="0" destOrd="0" presId="urn:microsoft.com/office/officeart/2005/8/layout/lProcess3"/>
    <dgm:cxn modelId="{2C646470-BF9D-4281-9792-BD049FB02A7B}" type="presOf" srcId="{BAD487E8-DC07-408B-BFE6-6424637B4069}" destId="{3904C9C0-EB82-4422-A2F4-DB1478553B4A}" srcOrd="0" destOrd="0" presId="urn:microsoft.com/office/officeart/2005/8/layout/lProcess3"/>
    <dgm:cxn modelId="{8CF7BAD1-82E5-4840-95A0-C615D3671996}" type="presOf" srcId="{BC33BEC9-4031-4D2D-9D70-768A3FBDF191}" destId="{3C37BC7D-3B5C-4751-BC0A-B03FFE53D99C}" srcOrd="0" destOrd="0" presId="urn:microsoft.com/office/officeart/2005/8/layout/lProcess3"/>
    <dgm:cxn modelId="{DEB07CE2-1EF0-4ADA-993C-F2AC887AC434}" type="presOf" srcId="{1CC766CD-B6E4-4C94-91BD-58087F3A7B4B}" destId="{AD06A104-AE42-4EF6-ABC5-02827231FC3A}" srcOrd="0" destOrd="0" presId="urn:microsoft.com/office/officeart/2005/8/layout/lProcess3"/>
    <dgm:cxn modelId="{C3D5435E-BB92-4B03-92B9-44A6D39A16F4}" srcId="{BAD487E8-DC07-408B-BFE6-6424637B4069}" destId="{37948167-3ACF-4210-B73A-476F592B0DA0}" srcOrd="0" destOrd="0" parTransId="{09C34724-92B5-411B-B9B1-67DB79E3B26C}" sibTransId="{2ED69669-FDF6-4EEA-A37F-B4F2FDE1C5A3}"/>
    <dgm:cxn modelId="{1FF172E3-354E-4F13-9F8E-E97A298FD621}" srcId="{1CC766CD-B6E4-4C94-91BD-58087F3A7B4B}" destId="{BAD487E8-DC07-408B-BFE6-6424637B4069}" srcOrd="0" destOrd="0" parTransId="{16F75451-FB85-4E06-9E2F-9DADC332264F}" sibTransId="{98EB79BF-E859-4B58-AB70-0363D842928A}"/>
    <dgm:cxn modelId="{42D280E6-9007-4DB7-8CD6-D60887EA6C78}" type="presOf" srcId="{E2DE516F-BAC3-4BD7-B045-908E1C897BE6}" destId="{2EB9AD7C-F1BC-4A05-A8BF-B7B5722C2286}" srcOrd="0" destOrd="0" presId="urn:microsoft.com/office/officeart/2005/8/layout/lProcess3"/>
    <dgm:cxn modelId="{5B16D413-6F1B-472C-8540-36FA0A66334C}" srcId="{BAD487E8-DC07-408B-BFE6-6424637B4069}" destId="{E2DE516F-BAC3-4BD7-B045-908E1C897BE6}" srcOrd="3" destOrd="0" parTransId="{57A9BBC7-6B6B-4854-8CF5-78DFC6D73AE6}" sibTransId="{B2F7BB24-28DD-4C10-AE83-C43D733FAF61}"/>
    <dgm:cxn modelId="{EA7C40F5-B235-42D5-BD0D-4DB4855EE39C}" type="presOf" srcId="{37948167-3ACF-4210-B73A-476F592B0DA0}" destId="{FC634C9D-CBDA-491B-BC80-EC950F7D322D}" srcOrd="0" destOrd="0" presId="urn:microsoft.com/office/officeart/2005/8/layout/lProcess3"/>
    <dgm:cxn modelId="{069F4A9E-37B6-423B-B38C-210DA050F93D}" srcId="{BAD487E8-DC07-408B-BFE6-6424637B4069}" destId="{2D3B429D-EDCC-4C3D-BE0F-396E5C47D407}" srcOrd="2" destOrd="0" parTransId="{AEEE2F96-9EE9-4932-B813-798F4C382886}" sibTransId="{9B24EEDB-4CFA-4CE7-AF42-789F7A53C339}"/>
    <dgm:cxn modelId="{05BC973B-1026-4887-A1FC-4178043F5FD8}" srcId="{BAD487E8-DC07-408B-BFE6-6424637B4069}" destId="{BC33BEC9-4031-4D2D-9D70-768A3FBDF191}" srcOrd="4" destOrd="0" parTransId="{E9AE6751-8220-4AA8-B789-F5D3743F4560}" sibTransId="{2BD511A6-0BD6-42D3-A80A-B6032DB36644}"/>
    <dgm:cxn modelId="{68051BDC-6D95-4931-BE2A-7A996523B708}" type="presOf" srcId="{2D3B429D-EDCC-4C3D-BE0F-396E5C47D407}" destId="{789D969E-5222-4EAE-AF23-D69B774B82F5}" srcOrd="0" destOrd="0" presId="urn:microsoft.com/office/officeart/2005/8/layout/lProcess3"/>
    <dgm:cxn modelId="{6EC71568-B029-4987-9C59-B674EA0B7834}" type="presParOf" srcId="{AD06A104-AE42-4EF6-ABC5-02827231FC3A}" destId="{93306D40-DCDE-430D-9D6B-85949DAFC56E}" srcOrd="0" destOrd="0" presId="urn:microsoft.com/office/officeart/2005/8/layout/lProcess3"/>
    <dgm:cxn modelId="{CEAA5EC9-0488-4468-B42F-9E7AC30B7DBC}" type="presParOf" srcId="{93306D40-DCDE-430D-9D6B-85949DAFC56E}" destId="{3904C9C0-EB82-4422-A2F4-DB1478553B4A}" srcOrd="0" destOrd="0" presId="urn:microsoft.com/office/officeart/2005/8/layout/lProcess3"/>
    <dgm:cxn modelId="{DB80AB2C-81CE-4067-8B06-7EF66CC9E8A1}" type="presParOf" srcId="{93306D40-DCDE-430D-9D6B-85949DAFC56E}" destId="{F357E011-6C6B-4757-BB9A-F699BEDE444A}" srcOrd="1" destOrd="0" presId="urn:microsoft.com/office/officeart/2005/8/layout/lProcess3"/>
    <dgm:cxn modelId="{DB4DB8A7-649C-48D8-BD00-5ECD966326FC}" type="presParOf" srcId="{93306D40-DCDE-430D-9D6B-85949DAFC56E}" destId="{FC634C9D-CBDA-491B-BC80-EC950F7D322D}" srcOrd="2" destOrd="0" presId="urn:microsoft.com/office/officeart/2005/8/layout/lProcess3"/>
    <dgm:cxn modelId="{407D01F7-802A-4C7F-B2A1-815965731B26}" type="presParOf" srcId="{93306D40-DCDE-430D-9D6B-85949DAFC56E}" destId="{E039A0F9-CBAD-4FBE-923A-0765637AB5DD}" srcOrd="3" destOrd="0" presId="urn:microsoft.com/office/officeart/2005/8/layout/lProcess3"/>
    <dgm:cxn modelId="{5417F87E-7463-4ACB-955D-92A21294A957}" type="presParOf" srcId="{93306D40-DCDE-430D-9D6B-85949DAFC56E}" destId="{06765AA8-EA8D-4283-BDBF-38F5D1822733}" srcOrd="4" destOrd="0" presId="urn:microsoft.com/office/officeart/2005/8/layout/lProcess3"/>
    <dgm:cxn modelId="{BD64490E-7CD6-4151-AAA5-00544B275363}" type="presParOf" srcId="{93306D40-DCDE-430D-9D6B-85949DAFC56E}" destId="{72CCA86A-F862-4620-9E25-A3F4041B765F}" srcOrd="5" destOrd="0" presId="urn:microsoft.com/office/officeart/2005/8/layout/lProcess3"/>
    <dgm:cxn modelId="{A75B6554-82AD-47E3-BF17-EFA768A7B71C}" type="presParOf" srcId="{93306D40-DCDE-430D-9D6B-85949DAFC56E}" destId="{789D969E-5222-4EAE-AF23-D69B774B82F5}" srcOrd="6" destOrd="0" presId="urn:microsoft.com/office/officeart/2005/8/layout/lProcess3"/>
    <dgm:cxn modelId="{121B8A36-80C0-461A-94D8-A192DE186368}" type="presParOf" srcId="{93306D40-DCDE-430D-9D6B-85949DAFC56E}" destId="{A251618F-0108-47E4-B8CE-F3849F26DFDC}" srcOrd="7" destOrd="0" presId="urn:microsoft.com/office/officeart/2005/8/layout/lProcess3"/>
    <dgm:cxn modelId="{C80109DE-A0D0-4C7A-AB4F-D6AE2C942A56}" type="presParOf" srcId="{93306D40-DCDE-430D-9D6B-85949DAFC56E}" destId="{2EB9AD7C-F1BC-4A05-A8BF-B7B5722C2286}" srcOrd="8" destOrd="0" presId="urn:microsoft.com/office/officeart/2005/8/layout/lProcess3"/>
    <dgm:cxn modelId="{46D9D6E1-1B37-4FC3-A9EC-78CCDD2C63DC}" type="presParOf" srcId="{93306D40-DCDE-430D-9D6B-85949DAFC56E}" destId="{909B2278-18AD-410D-BCD9-B72904929F1E}" srcOrd="9" destOrd="0" presId="urn:microsoft.com/office/officeart/2005/8/layout/lProcess3"/>
    <dgm:cxn modelId="{0E8C8D9A-7071-430D-87A5-8402DE934326}" type="presParOf" srcId="{93306D40-DCDE-430D-9D6B-85949DAFC56E}" destId="{3C37BC7D-3B5C-4751-BC0A-B03FFE53D99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C766CD-B6E4-4C94-91BD-58087F3A7B4B}" type="doc">
      <dgm:prSet loTypeId="urn:microsoft.com/office/officeart/2005/8/layout/l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AD487E8-DC07-408B-BFE6-6424637B4069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2466 est divisible par</a:t>
          </a:r>
        </a:p>
      </dgm:t>
    </dgm:pt>
    <dgm:pt modelId="{16F75451-FB85-4E06-9E2F-9DADC332264F}" type="parTrans" cxnId="{1FF172E3-354E-4F13-9F8E-E97A298FD621}">
      <dgm:prSet/>
      <dgm:spPr/>
      <dgm:t>
        <a:bodyPr/>
        <a:lstStyle/>
        <a:p>
          <a:endParaRPr lang="fr-FR"/>
        </a:p>
      </dgm:t>
    </dgm:pt>
    <dgm:pt modelId="{98EB79BF-E859-4B58-AB70-0363D842928A}" type="sibTrans" cxnId="{1FF172E3-354E-4F13-9F8E-E97A298FD621}">
      <dgm:prSet/>
      <dgm:spPr/>
      <dgm:t>
        <a:bodyPr/>
        <a:lstStyle/>
        <a:p>
          <a:endParaRPr lang="fr-FR"/>
        </a:p>
      </dgm:t>
    </dgm:pt>
    <dgm:pt modelId="{37948167-3ACF-4210-B73A-476F592B0DA0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4800" dirty="0"/>
            <a:t>2</a:t>
          </a:r>
        </a:p>
      </dgm:t>
    </dgm:pt>
    <dgm:pt modelId="{09C34724-92B5-411B-B9B1-67DB79E3B26C}" type="parTrans" cxnId="{C3D5435E-BB92-4B03-92B9-44A6D39A16F4}">
      <dgm:prSet/>
      <dgm:spPr/>
      <dgm:t>
        <a:bodyPr/>
        <a:lstStyle/>
        <a:p>
          <a:endParaRPr lang="fr-FR"/>
        </a:p>
      </dgm:t>
    </dgm:pt>
    <dgm:pt modelId="{2ED69669-FDF6-4EEA-A37F-B4F2FDE1C5A3}" type="sibTrans" cxnId="{C3D5435E-BB92-4B03-92B9-44A6D39A16F4}">
      <dgm:prSet/>
      <dgm:spPr/>
      <dgm:t>
        <a:bodyPr/>
        <a:lstStyle/>
        <a:p>
          <a:endParaRPr lang="fr-FR"/>
        </a:p>
      </dgm:t>
    </dgm:pt>
    <dgm:pt modelId="{DF0D586C-C7EC-4096-806E-9D1DC0037A11}">
      <dgm:prSet phldrT="[Texte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4800" dirty="0"/>
            <a:t>3</a:t>
          </a:r>
        </a:p>
      </dgm:t>
    </dgm:pt>
    <dgm:pt modelId="{98500C8A-CE26-408A-906D-FBFF886327E6}" type="parTrans" cxnId="{A5AD6C1C-D336-477B-A78D-7D2CD6332DB5}">
      <dgm:prSet/>
      <dgm:spPr/>
      <dgm:t>
        <a:bodyPr/>
        <a:lstStyle/>
        <a:p>
          <a:endParaRPr lang="fr-FR"/>
        </a:p>
      </dgm:t>
    </dgm:pt>
    <dgm:pt modelId="{961E3944-E182-464D-B58F-601A7B873A5C}" type="sibTrans" cxnId="{A5AD6C1C-D336-477B-A78D-7D2CD6332DB5}">
      <dgm:prSet/>
      <dgm:spPr/>
      <dgm:t>
        <a:bodyPr/>
        <a:lstStyle/>
        <a:p>
          <a:endParaRPr lang="fr-FR"/>
        </a:p>
      </dgm:t>
    </dgm:pt>
    <dgm:pt modelId="{2D3B429D-EDCC-4C3D-BE0F-396E5C47D407}">
      <dgm:prSet phldrT="[Texte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4800" dirty="0"/>
            <a:t>5</a:t>
          </a:r>
        </a:p>
      </dgm:t>
    </dgm:pt>
    <dgm:pt modelId="{AEEE2F96-9EE9-4932-B813-798F4C382886}" type="parTrans" cxnId="{069F4A9E-37B6-423B-B38C-210DA050F93D}">
      <dgm:prSet/>
      <dgm:spPr/>
      <dgm:t>
        <a:bodyPr/>
        <a:lstStyle/>
        <a:p>
          <a:endParaRPr lang="fr-FR"/>
        </a:p>
      </dgm:t>
    </dgm:pt>
    <dgm:pt modelId="{9B24EEDB-4CFA-4CE7-AF42-789F7A53C339}" type="sibTrans" cxnId="{069F4A9E-37B6-423B-B38C-210DA050F93D}">
      <dgm:prSet/>
      <dgm:spPr/>
      <dgm:t>
        <a:bodyPr/>
        <a:lstStyle/>
        <a:p>
          <a:endParaRPr lang="fr-FR"/>
        </a:p>
      </dgm:t>
    </dgm:pt>
    <dgm:pt modelId="{E2DE516F-BAC3-4BD7-B045-908E1C897BE6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9</a:t>
          </a:r>
        </a:p>
      </dgm:t>
    </dgm:pt>
    <dgm:pt modelId="{57A9BBC7-6B6B-4854-8CF5-78DFC6D73AE6}" type="parTrans" cxnId="{5B16D413-6F1B-472C-8540-36FA0A66334C}">
      <dgm:prSet/>
      <dgm:spPr/>
      <dgm:t>
        <a:bodyPr/>
        <a:lstStyle/>
        <a:p>
          <a:endParaRPr lang="fr-FR"/>
        </a:p>
      </dgm:t>
    </dgm:pt>
    <dgm:pt modelId="{B2F7BB24-28DD-4C10-AE83-C43D733FAF61}" type="sibTrans" cxnId="{5B16D413-6F1B-472C-8540-36FA0A66334C}">
      <dgm:prSet/>
      <dgm:spPr/>
      <dgm:t>
        <a:bodyPr/>
        <a:lstStyle/>
        <a:p>
          <a:endParaRPr lang="fr-FR"/>
        </a:p>
      </dgm:t>
    </dgm:pt>
    <dgm:pt modelId="{BC33BEC9-4031-4D2D-9D70-768A3FBDF191}">
      <dgm:prSet phldrT="[Texte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fr-FR" sz="4800" dirty="0">
              <a:solidFill>
                <a:schemeClr val="bg1"/>
              </a:solidFill>
            </a:rPr>
            <a:t>10</a:t>
          </a:r>
        </a:p>
      </dgm:t>
    </dgm:pt>
    <dgm:pt modelId="{E9AE6751-8220-4AA8-B789-F5D3743F4560}" type="parTrans" cxnId="{05BC973B-1026-4887-A1FC-4178043F5FD8}">
      <dgm:prSet/>
      <dgm:spPr/>
      <dgm:t>
        <a:bodyPr/>
        <a:lstStyle/>
        <a:p>
          <a:endParaRPr lang="fr-FR"/>
        </a:p>
      </dgm:t>
    </dgm:pt>
    <dgm:pt modelId="{2BD511A6-0BD6-42D3-A80A-B6032DB36644}" type="sibTrans" cxnId="{05BC973B-1026-4887-A1FC-4178043F5FD8}">
      <dgm:prSet/>
      <dgm:spPr/>
      <dgm:t>
        <a:bodyPr/>
        <a:lstStyle/>
        <a:p>
          <a:endParaRPr lang="fr-FR"/>
        </a:p>
      </dgm:t>
    </dgm:pt>
    <dgm:pt modelId="{AD06A104-AE42-4EF6-ABC5-02827231FC3A}" type="pres">
      <dgm:prSet presAssocID="{1CC766CD-B6E4-4C94-91BD-58087F3A7B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306D40-DCDE-430D-9D6B-85949DAFC56E}" type="pres">
      <dgm:prSet presAssocID="{BAD487E8-DC07-408B-BFE6-6424637B4069}" presName="horFlow" presStyleCnt="0"/>
      <dgm:spPr/>
    </dgm:pt>
    <dgm:pt modelId="{3904C9C0-EB82-4422-A2F4-DB1478553B4A}" type="pres">
      <dgm:prSet presAssocID="{BAD487E8-DC07-408B-BFE6-6424637B4069}" presName="bigChev" presStyleLbl="node1" presStyleIdx="0" presStyleCnt="1" custScaleX="197044" custScaleY="270938"/>
      <dgm:spPr/>
      <dgm:t>
        <a:bodyPr/>
        <a:lstStyle/>
        <a:p>
          <a:endParaRPr lang="fr-FR"/>
        </a:p>
      </dgm:t>
    </dgm:pt>
    <dgm:pt modelId="{F357E011-6C6B-4757-BB9A-F699BEDE444A}" type="pres">
      <dgm:prSet presAssocID="{09C34724-92B5-411B-B9B1-67DB79E3B26C}" presName="parTrans" presStyleCnt="0"/>
      <dgm:spPr/>
    </dgm:pt>
    <dgm:pt modelId="{FC634C9D-CBDA-491B-BC80-EC950F7D322D}" type="pres">
      <dgm:prSet presAssocID="{37948167-3ACF-4210-B73A-476F592B0DA0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9A0F9-CBAD-4FBE-923A-0765637AB5DD}" type="pres">
      <dgm:prSet presAssocID="{2ED69669-FDF6-4EEA-A37F-B4F2FDE1C5A3}" presName="sibTrans" presStyleCnt="0"/>
      <dgm:spPr/>
    </dgm:pt>
    <dgm:pt modelId="{06765AA8-EA8D-4283-BDBF-38F5D1822733}" type="pres">
      <dgm:prSet presAssocID="{DF0D586C-C7EC-4096-806E-9D1DC0037A11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CCA86A-F862-4620-9E25-A3F4041B765F}" type="pres">
      <dgm:prSet presAssocID="{961E3944-E182-464D-B58F-601A7B873A5C}" presName="sibTrans" presStyleCnt="0"/>
      <dgm:spPr/>
    </dgm:pt>
    <dgm:pt modelId="{789D969E-5222-4EAE-AF23-D69B774B82F5}" type="pres">
      <dgm:prSet presAssocID="{2D3B429D-EDCC-4C3D-BE0F-396E5C47D407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1618F-0108-47E4-B8CE-F3849F26DFDC}" type="pres">
      <dgm:prSet presAssocID="{9B24EEDB-4CFA-4CE7-AF42-789F7A53C339}" presName="sibTrans" presStyleCnt="0"/>
      <dgm:spPr/>
    </dgm:pt>
    <dgm:pt modelId="{2EB9AD7C-F1BC-4A05-A8BF-B7B5722C2286}" type="pres">
      <dgm:prSet presAssocID="{E2DE516F-BAC3-4BD7-B045-908E1C897BE6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B2278-18AD-410D-BCD9-B72904929F1E}" type="pres">
      <dgm:prSet presAssocID="{B2F7BB24-28DD-4C10-AE83-C43D733FAF61}" presName="sibTrans" presStyleCnt="0"/>
      <dgm:spPr/>
    </dgm:pt>
    <dgm:pt modelId="{3C37BC7D-3B5C-4751-BC0A-B03FFE53D99C}" type="pres">
      <dgm:prSet presAssocID="{BC33BEC9-4031-4D2D-9D70-768A3FBDF191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EECA31-EE2E-4B79-BA21-692A8DB12EB8}" type="presOf" srcId="{DF0D586C-C7EC-4096-806E-9D1DC0037A11}" destId="{06765AA8-EA8D-4283-BDBF-38F5D1822733}" srcOrd="0" destOrd="0" presId="urn:microsoft.com/office/officeart/2005/8/layout/lProcess3"/>
    <dgm:cxn modelId="{A5AD6C1C-D336-477B-A78D-7D2CD6332DB5}" srcId="{BAD487E8-DC07-408B-BFE6-6424637B4069}" destId="{DF0D586C-C7EC-4096-806E-9D1DC0037A11}" srcOrd="1" destOrd="0" parTransId="{98500C8A-CE26-408A-906D-FBFF886327E6}" sibTransId="{961E3944-E182-464D-B58F-601A7B873A5C}"/>
    <dgm:cxn modelId="{EDB0F60F-3A62-4208-A33B-FBF281081656}" type="presOf" srcId="{E2DE516F-BAC3-4BD7-B045-908E1C897BE6}" destId="{2EB9AD7C-F1BC-4A05-A8BF-B7B5722C2286}" srcOrd="0" destOrd="0" presId="urn:microsoft.com/office/officeart/2005/8/layout/lProcess3"/>
    <dgm:cxn modelId="{9EFB0F29-66D2-4A89-AE3E-86DED9DDEC1F}" type="presOf" srcId="{1CC766CD-B6E4-4C94-91BD-58087F3A7B4B}" destId="{AD06A104-AE42-4EF6-ABC5-02827231FC3A}" srcOrd="0" destOrd="0" presId="urn:microsoft.com/office/officeart/2005/8/layout/lProcess3"/>
    <dgm:cxn modelId="{4202BE08-704A-4852-BD78-B59E1DBCC8C5}" type="presOf" srcId="{2D3B429D-EDCC-4C3D-BE0F-396E5C47D407}" destId="{789D969E-5222-4EAE-AF23-D69B774B82F5}" srcOrd="0" destOrd="0" presId="urn:microsoft.com/office/officeart/2005/8/layout/lProcess3"/>
    <dgm:cxn modelId="{A1FC51A1-F015-4A26-95D1-20D6E8E77983}" type="presOf" srcId="{37948167-3ACF-4210-B73A-476F592B0DA0}" destId="{FC634C9D-CBDA-491B-BC80-EC950F7D322D}" srcOrd="0" destOrd="0" presId="urn:microsoft.com/office/officeart/2005/8/layout/lProcess3"/>
    <dgm:cxn modelId="{E65024C7-CB8B-4ECC-BC88-1356D564BFC6}" type="presOf" srcId="{BAD487E8-DC07-408B-BFE6-6424637B4069}" destId="{3904C9C0-EB82-4422-A2F4-DB1478553B4A}" srcOrd="0" destOrd="0" presId="urn:microsoft.com/office/officeart/2005/8/layout/lProcess3"/>
    <dgm:cxn modelId="{C3D5435E-BB92-4B03-92B9-44A6D39A16F4}" srcId="{BAD487E8-DC07-408B-BFE6-6424637B4069}" destId="{37948167-3ACF-4210-B73A-476F592B0DA0}" srcOrd="0" destOrd="0" parTransId="{09C34724-92B5-411B-B9B1-67DB79E3B26C}" sibTransId="{2ED69669-FDF6-4EEA-A37F-B4F2FDE1C5A3}"/>
    <dgm:cxn modelId="{1FF172E3-354E-4F13-9F8E-E97A298FD621}" srcId="{1CC766CD-B6E4-4C94-91BD-58087F3A7B4B}" destId="{BAD487E8-DC07-408B-BFE6-6424637B4069}" srcOrd="0" destOrd="0" parTransId="{16F75451-FB85-4E06-9E2F-9DADC332264F}" sibTransId="{98EB79BF-E859-4B58-AB70-0363D842928A}"/>
    <dgm:cxn modelId="{5B16D413-6F1B-472C-8540-36FA0A66334C}" srcId="{BAD487E8-DC07-408B-BFE6-6424637B4069}" destId="{E2DE516F-BAC3-4BD7-B045-908E1C897BE6}" srcOrd="3" destOrd="0" parTransId="{57A9BBC7-6B6B-4854-8CF5-78DFC6D73AE6}" sibTransId="{B2F7BB24-28DD-4C10-AE83-C43D733FAF61}"/>
    <dgm:cxn modelId="{4A8204A2-2A49-4A38-B1C7-8787A56FB61C}" type="presOf" srcId="{BC33BEC9-4031-4D2D-9D70-768A3FBDF191}" destId="{3C37BC7D-3B5C-4751-BC0A-B03FFE53D99C}" srcOrd="0" destOrd="0" presId="urn:microsoft.com/office/officeart/2005/8/layout/lProcess3"/>
    <dgm:cxn modelId="{069F4A9E-37B6-423B-B38C-210DA050F93D}" srcId="{BAD487E8-DC07-408B-BFE6-6424637B4069}" destId="{2D3B429D-EDCC-4C3D-BE0F-396E5C47D407}" srcOrd="2" destOrd="0" parTransId="{AEEE2F96-9EE9-4932-B813-798F4C382886}" sibTransId="{9B24EEDB-4CFA-4CE7-AF42-789F7A53C339}"/>
    <dgm:cxn modelId="{05BC973B-1026-4887-A1FC-4178043F5FD8}" srcId="{BAD487E8-DC07-408B-BFE6-6424637B4069}" destId="{BC33BEC9-4031-4D2D-9D70-768A3FBDF191}" srcOrd="4" destOrd="0" parTransId="{E9AE6751-8220-4AA8-B789-F5D3743F4560}" sibTransId="{2BD511A6-0BD6-42D3-A80A-B6032DB36644}"/>
    <dgm:cxn modelId="{62A46BCC-178C-4E06-BB29-27883E3658F7}" type="presParOf" srcId="{AD06A104-AE42-4EF6-ABC5-02827231FC3A}" destId="{93306D40-DCDE-430D-9D6B-85949DAFC56E}" srcOrd="0" destOrd="0" presId="urn:microsoft.com/office/officeart/2005/8/layout/lProcess3"/>
    <dgm:cxn modelId="{58C10CA6-39D6-4037-8C41-AD48AA1F1D47}" type="presParOf" srcId="{93306D40-DCDE-430D-9D6B-85949DAFC56E}" destId="{3904C9C0-EB82-4422-A2F4-DB1478553B4A}" srcOrd="0" destOrd="0" presId="urn:microsoft.com/office/officeart/2005/8/layout/lProcess3"/>
    <dgm:cxn modelId="{452C446C-CB7C-444B-BC1F-0E6BF0610C6E}" type="presParOf" srcId="{93306D40-DCDE-430D-9D6B-85949DAFC56E}" destId="{F357E011-6C6B-4757-BB9A-F699BEDE444A}" srcOrd="1" destOrd="0" presId="urn:microsoft.com/office/officeart/2005/8/layout/lProcess3"/>
    <dgm:cxn modelId="{10C3C29D-46F0-4572-9BBE-E34F2C7B898C}" type="presParOf" srcId="{93306D40-DCDE-430D-9D6B-85949DAFC56E}" destId="{FC634C9D-CBDA-491B-BC80-EC950F7D322D}" srcOrd="2" destOrd="0" presId="urn:microsoft.com/office/officeart/2005/8/layout/lProcess3"/>
    <dgm:cxn modelId="{449F6483-1F9D-4FEC-800C-733C96CDCA54}" type="presParOf" srcId="{93306D40-DCDE-430D-9D6B-85949DAFC56E}" destId="{E039A0F9-CBAD-4FBE-923A-0765637AB5DD}" srcOrd="3" destOrd="0" presId="urn:microsoft.com/office/officeart/2005/8/layout/lProcess3"/>
    <dgm:cxn modelId="{6D51C3DA-878A-42EF-8A21-01A2D75E2E20}" type="presParOf" srcId="{93306D40-DCDE-430D-9D6B-85949DAFC56E}" destId="{06765AA8-EA8D-4283-BDBF-38F5D1822733}" srcOrd="4" destOrd="0" presId="urn:microsoft.com/office/officeart/2005/8/layout/lProcess3"/>
    <dgm:cxn modelId="{F22DACDD-D0A4-4027-AF4D-427C0606A2AA}" type="presParOf" srcId="{93306D40-DCDE-430D-9D6B-85949DAFC56E}" destId="{72CCA86A-F862-4620-9E25-A3F4041B765F}" srcOrd="5" destOrd="0" presId="urn:microsoft.com/office/officeart/2005/8/layout/lProcess3"/>
    <dgm:cxn modelId="{711CE7EC-D873-47D4-8EDE-102F9666C1FC}" type="presParOf" srcId="{93306D40-DCDE-430D-9D6B-85949DAFC56E}" destId="{789D969E-5222-4EAE-AF23-D69B774B82F5}" srcOrd="6" destOrd="0" presId="urn:microsoft.com/office/officeart/2005/8/layout/lProcess3"/>
    <dgm:cxn modelId="{6A4457AF-EB19-4642-AB55-1258F8441C42}" type="presParOf" srcId="{93306D40-DCDE-430D-9D6B-85949DAFC56E}" destId="{A251618F-0108-47E4-B8CE-F3849F26DFDC}" srcOrd="7" destOrd="0" presId="urn:microsoft.com/office/officeart/2005/8/layout/lProcess3"/>
    <dgm:cxn modelId="{3DA69E48-D1A4-443B-95CA-3EAB051B285D}" type="presParOf" srcId="{93306D40-DCDE-430D-9D6B-85949DAFC56E}" destId="{2EB9AD7C-F1BC-4A05-A8BF-B7B5722C2286}" srcOrd="8" destOrd="0" presId="urn:microsoft.com/office/officeart/2005/8/layout/lProcess3"/>
    <dgm:cxn modelId="{E90D9070-9D34-4232-AD13-E1E2026F9A29}" type="presParOf" srcId="{93306D40-DCDE-430D-9D6B-85949DAFC56E}" destId="{909B2278-18AD-410D-BCD9-B72904929F1E}" srcOrd="9" destOrd="0" presId="urn:microsoft.com/office/officeart/2005/8/layout/lProcess3"/>
    <dgm:cxn modelId="{CADF88C4-B81F-4F2E-A9B3-D37D439DEDD5}" type="presParOf" srcId="{93306D40-DCDE-430D-9D6B-85949DAFC56E}" destId="{3C37BC7D-3B5C-4751-BC0A-B03FFE53D99C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2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46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337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560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783" algn="l" defTabSz="9144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475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95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94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9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368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7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744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88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7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74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14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81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83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41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2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15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0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9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8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2" y="365040"/>
            <a:ext cx="105163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2" y="1825560"/>
            <a:ext cx="105163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71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0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7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9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0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4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5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767" y="365040"/>
            <a:ext cx="10514591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7" tIns="44995" rIns="89987" bIns="44995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Vendredi 15 mai SEANCE 3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622" y="1523880"/>
            <a:ext cx="10712565" cy="4952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2647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448601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 et calculs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471" y="3602038"/>
            <a:ext cx="9574305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fr-FR" sz="6000" dirty="0"/>
              <a:t>Les critères de divisibilité par 2, par 3, par 5, par 9 et par 10</a:t>
            </a:r>
          </a:p>
        </p:txBody>
      </p:sp>
    </p:spTree>
    <p:extLst>
      <p:ext uri="{BB962C8B-B14F-4D97-AF65-F5344CB8AC3E}">
        <p14:creationId xmlns:p14="http://schemas.microsoft.com/office/powerpoint/2010/main" val="235310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="" xmlns:a16="http://schemas.microsoft.com/office/drawing/2014/main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335245" y="453395"/>
            <a:ext cx="9531427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critères de divisibilité par </a:t>
            </a:r>
            <a:r>
              <a:rPr lang="fr-FR" sz="4000" b="1" dirty="0">
                <a:latin typeface="+mn-lt"/>
              </a:rPr>
              <a:t>2</a:t>
            </a:r>
            <a:r>
              <a:rPr lang="fr-FR" sz="4000" dirty="0"/>
              <a:t>, </a:t>
            </a:r>
            <a:r>
              <a:rPr lang="fr-FR" sz="4000" b="1" dirty="0">
                <a:latin typeface="+mn-lt"/>
              </a:rPr>
              <a:t>5</a:t>
            </a:r>
            <a:r>
              <a:rPr lang="fr-FR" sz="4000" dirty="0"/>
              <a:t> et </a:t>
            </a:r>
            <a:r>
              <a:rPr lang="fr-FR" sz="4000" b="1" dirty="0">
                <a:latin typeface="+mn-lt"/>
              </a:rPr>
              <a:t>10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11AC797D-B8A1-CA48-B193-C19B652FC354}"/>
              </a:ext>
            </a:extLst>
          </p:cNvPr>
          <p:cNvGraphicFramePr/>
          <p:nvPr/>
        </p:nvGraphicFramePr>
        <p:xfrm>
          <a:off x="774417" y="1256285"/>
          <a:ext cx="10725218" cy="535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4F002ABF-D75C-D041-8142-F3F2CABACB9B}"/>
              </a:ext>
            </a:extLst>
          </p:cNvPr>
          <p:cNvSpPr>
            <a:spLocks noChangeAspect="1"/>
          </p:cNvSpPr>
          <p:nvPr/>
        </p:nvSpPr>
        <p:spPr>
          <a:xfrm>
            <a:off x="1941214" y="2176254"/>
            <a:ext cx="663022" cy="66302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320218-ABE2-6942-AD53-E124A2A9E11A}"/>
              </a:ext>
            </a:extLst>
          </p:cNvPr>
          <p:cNvSpPr/>
          <p:nvPr/>
        </p:nvSpPr>
        <p:spPr>
          <a:xfrm>
            <a:off x="2088660" y="2228212"/>
            <a:ext cx="48404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68199F65-AA36-2440-B023-15BA9080476A}"/>
              </a:ext>
            </a:extLst>
          </p:cNvPr>
          <p:cNvSpPr>
            <a:spLocks noChangeAspect="1"/>
          </p:cNvSpPr>
          <p:nvPr/>
        </p:nvSpPr>
        <p:spPr>
          <a:xfrm>
            <a:off x="5746669" y="2205117"/>
            <a:ext cx="663022" cy="66302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8655A65-93B8-A84A-AAD6-595D40CE3389}"/>
              </a:ext>
            </a:extLst>
          </p:cNvPr>
          <p:cNvSpPr/>
          <p:nvPr/>
        </p:nvSpPr>
        <p:spPr>
          <a:xfrm>
            <a:off x="5894115" y="2257075"/>
            <a:ext cx="48404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4E1F4D7A-0E33-284D-B11B-639747A9A35C}"/>
              </a:ext>
            </a:extLst>
          </p:cNvPr>
          <p:cNvGrpSpPr/>
          <p:nvPr/>
        </p:nvGrpSpPr>
        <p:grpSpPr>
          <a:xfrm>
            <a:off x="9441908" y="2205117"/>
            <a:ext cx="700119" cy="663022"/>
            <a:chOff x="994742" y="361186"/>
            <a:chExt cx="700210" cy="663108"/>
          </a:xfrm>
        </p:grpSpPr>
        <p:sp>
          <p:nvSpPr>
            <p:cNvPr id="13" name="Ellipse 12">
              <a:extLst>
                <a:ext uri="{FF2B5EF4-FFF2-40B4-BE49-F238E27FC236}">
                  <a16:creationId xmlns="" xmlns:a16="http://schemas.microsoft.com/office/drawing/2014/main" id="{6E338347-9C8D-5A4C-B9E3-1258CE8A1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4742" y="361186"/>
              <a:ext cx="663108" cy="66310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A3DCF7C-2E04-7D49-8C0D-02397FB2077B}"/>
                </a:ext>
              </a:extLst>
            </p:cNvPr>
            <p:cNvSpPr/>
            <p:nvPr/>
          </p:nvSpPr>
          <p:spPr>
            <a:xfrm>
              <a:off x="1031844" y="413149"/>
              <a:ext cx="663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00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="" xmlns:a16="http://schemas.microsoft.com/office/drawing/2014/main" id="{AD290E13-CF1A-614E-9ADC-0EA5DC512979}"/>
              </a:ext>
            </a:extLst>
          </p:cNvPr>
          <p:cNvSpPr txBox="1">
            <a:spLocks/>
          </p:cNvSpPr>
          <p:nvPr/>
        </p:nvSpPr>
        <p:spPr>
          <a:xfrm>
            <a:off x="1335245" y="453395"/>
            <a:ext cx="9531427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critères de divisibilité par </a:t>
            </a:r>
            <a:r>
              <a:rPr lang="fr-FR" sz="4000" b="1" dirty="0">
                <a:latin typeface="+mn-lt"/>
              </a:rPr>
              <a:t>3 </a:t>
            </a:r>
            <a:r>
              <a:rPr lang="fr-FR" sz="4000" dirty="0"/>
              <a:t>et </a:t>
            </a:r>
            <a:r>
              <a:rPr lang="fr-FR" sz="4000" b="1" dirty="0">
                <a:latin typeface="+mn-lt"/>
              </a:rPr>
              <a:t>9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11AC797D-B8A1-CA48-B193-C19B652FC354}"/>
              </a:ext>
            </a:extLst>
          </p:cNvPr>
          <p:cNvGraphicFramePr/>
          <p:nvPr/>
        </p:nvGraphicFramePr>
        <p:xfrm>
          <a:off x="2830994" y="1260541"/>
          <a:ext cx="6683710" cy="535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1FE2EB94-73A5-1D49-9456-B84A688D12FD}"/>
              </a:ext>
            </a:extLst>
          </p:cNvPr>
          <p:cNvSpPr>
            <a:spLocks noChangeAspect="1"/>
          </p:cNvSpPr>
          <p:nvPr/>
        </p:nvSpPr>
        <p:spPr>
          <a:xfrm>
            <a:off x="3943174" y="2065909"/>
            <a:ext cx="663022" cy="66302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A71C25-2161-964B-A816-14132788D8F1}"/>
              </a:ext>
            </a:extLst>
          </p:cNvPr>
          <p:cNvSpPr/>
          <p:nvPr/>
        </p:nvSpPr>
        <p:spPr>
          <a:xfrm>
            <a:off x="4106384" y="2120836"/>
            <a:ext cx="48404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="" xmlns:a16="http://schemas.microsoft.com/office/drawing/2014/main" id="{6BAD2583-1CFB-7A47-B005-79F55FC5EB8B}"/>
              </a:ext>
            </a:extLst>
          </p:cNvPr>
          <p:cNvSpPr>
            <a:spLocks noChangeAspect="1"/>
          </p:cNvSpPr>
          <p:nvPr/>
        </p:nvSpPr>
        <p:spPr>
          <a:xfrm>
            <a:off x="7417597" y="2120834"/>
            <a:ext cx="663022" cy="66302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4187ED5-E290-3244-A875-A7FA5DE73BD8}"/>
              </a:ext>
            </a:extLst>
          </p:cNvPr>
          <p:cNvSpPr/>
          <p:nvPr/>
        </p:nvSpPr>
        <p:spPr>
          <a:xfrm>
            <a:off x="7596571" y="2177591"/>
            <a:ext cx="48404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6618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5116945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16200" y="1511301"/>
            <a:ext cx="7150099" cy="3924300"/>
            <a:chOff x="1557" y="1165770"/>
            <a:chExt cx="3031341" cy="1667253"/>
          </a:xfrm>
          <a:scene3d>
            <a:camera prst="orthographicFront"/>
            <a:lightRig rig="flat" dir="t"/>
          </a:scene3d>
        </p:grpSpPr>
        <p:sp>
          <p:nvSpPr>
            <p:cNvPr id="5" name="Chevron 4"/>
            <p:cNvSpPr/>
            <p:nvPr/>
          </p:nvSpPr>
          <p:spPr>
            <a:xfrm>
              <a:off x="1557" y="1165770"/>
              <a:ext cx="3031341" cy="1667253"/>
            </a:xfrm>
            <a:prstGeom prst="chevron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662702" y="1508329"/>
              <a:ext cx="2300048" cy="1079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370" tIns="19685" rIns="0" bIns="19685" numCol="1" spcCol="1270" anchor="ctr" anchorCtr="0">
              <a:noAutofit/>
            </a:bodyPr>
            <a:lstStyle/>
            <a:p>
              <a:pPr lvl="0"/>
              <a:r>
                <a:rPr lang="fr-FR" sz="3600" dirty="0">
                  <a:solidFill>
                    <a:schemeClr val="bg1"/>
                  </a:solidFill>
                </a:rPr>
                <a:t>     La divisibilité par</a:t>
              </a:r>
            </a:p>
            <a:p>
              <a:pPr lvl="0"/>
              <a:r>
                <a:rPr lang="fr-FR" sz="7200" dirty="0">
                  <a:solidFill>
                    <a:schemeClr val="bg1"/>
                  </a:solidFill>
                </a:rPr>
                <a:t>  </a:t>
              </a:r>
              <a:r>
                <a:rPr lang="fr-FR" sz="6000" dirty="0">
                  <a:solidFill>
                    <a:schemeClr val="bg1"/>
                  </a:solidFill>
                </a:rPr>
                <a:t>2, 3, 5, 9 et 10</a:t>
              </a:r>
            </a:p>
          </p:txBody>
        </p:sp>
      </p:grpSp>
      <p:sp>
        <p:nvSpPr>
          <p:cNvPr id="8" name="Ellipse 7"/>
          <p:cNvSpPr/>
          <p:nvPr/>
        </p:nvSpPr>
        <p:spPr>
          <a:xfrm>
            <a:off x="5835822" y="1715812"/>
            <a:ext cx="786867" cy="7493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758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1800252" y="1624084"/>
          <a:ext cx="8503808" cy="399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8" name="Groupe 47"/>
          <p:cNvGrpSpPr/>
          <p:nvPr/>
        </p:nvGrpSpPr>
        <p:grpSpPr>
          <a:xfrm>
            <a:off x="4644071" y="3383174"/>
            <a:ext cx="1276879" cy="510751"/>
            <a:chOff x="2832906" y="1744021"/>
            <a:chExt cx="1276879" cy="510751"/>
          </a:xfrm>
        </p:grpSpPr>
        <p:sp>
          <p:nvSpPr>
            <p:cNvPr id="49" name="Chevron 48"/>
            <p:cNvSpPr/>
            <p:nvPr/>
          </p:nvSpPr>
          <p:spPr>
            <a:xfrm>
              <a:off x="2832906" y="1744021"/>
              <a:ext cx="1276879" cy="51075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Chevron 4"/>
            <p:cNvSpPr/>
            <p:nvPr/>
          </p:nvSpPr>
          <p:spPr>
            <a:xfrm>
              <a:off x="3088282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2</a:t>
              </a:r>
            </a:p>
          </p:txBody>
        </p:sp>
      </p:grpSp>
      <p:sp>
        <p:nvSpPr>
          <p:cNvPr id="51" name="Ellipse 50">
            <a:extLst>
              <a:ext uri="{FF2B5EF4-FFF2-40B4-BE49-F238E27FC236}">
                <a16:creationId xmlns=""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=""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=""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=""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=""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=""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1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65AA8-EA8D-4283-BDBF-38F5D182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6765AA8-EA8D-4283-BDBF-38F5D182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6765AA8-EA8D-4283-BDBF-38F5D182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65AA8-EA8D-4283-BDBF-38F5D182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1800252" y="1624084"/>
          <a:ext cx="8503808" cy="399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1807200" y="2793600"/>
            <a:ext cx="3031341" cy="1667253"/>
            <a:chOff x="1557" y="1165770"/>
            <a:chExt cx="3031341" cy="1667253"/>
          </a:xfrm>
          <a:scene3d>
            <a:camera prst="orthographicFront"/>
            <a:lightRig rig="flat" dir="t"/>
          </a:scene3d>
        </p:grpSpPr>
        <p:sp>
          <p:nvSpPr>
            <p:cNvPr id="16" name="Chevron 15"/>
            <p:cNvSpPr/>
            <p:nvPr/>
          </p:nvSpPr>
          <p:spPr>
            <a:xfrm>
              <a:off x="1557" y="1165770"/>
              <a:ext cx="3031341" cy="1667253"/>
            </a:xfrm>
            <a:prstGeom prst="chevron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835183" y="1165770"/>
              <a:ext cx="1759723" cy="16672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370" tIns="19685" rIns="0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>
                  <a:solidFill>
                    <a:schemeClr val="bg1"/>
                  </a:solidFill>
                </a:rPr>
                <a:t>11</a:t>
              </a:r>
              <a:r>
                <a:rPr lang="fr-FR" sz="4800" kern="1200" dirty="0">
                  <a:solidFill>
                    <a:schemeClr val="bg1"/>
                  </a:solidFill>
                </a:rPr>
                <a:t>0</a:t>
              </a:r>
              <a:r>
                <a:rPr lang="fr-FR" sz="3100" kern="1200" dirty="0">
                  <a:solidFill>
                    <a:schemeClr val="bg1"/>
                  </a:solidFill>
                </a:rPr>
                <a:t> est divisible par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633272" y="3363748"/>
            <a:ext cx="1276879" cy="510751"/>
            <a:chOff x="2832906" y="1744021"/>
            <a:chExt cx="1276879" cy="510751"/>
          </a:xfrm>
        </p:grpSpPr>
        <p:sp>
          <p:nvSpPr>
            <p:cNvPr id="31" name="Chevron 30"/>
            <p:cNvSpPr/>
            <p:nvPr/>
          </p:nvSpPr>
          <p:spPr>
            <a:xfrm>
              <a:off x="2832906" y="1744021"/>
              <a:ext cx="1276879" cy="51075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3088282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2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829504" y="3363748"/>
            <a:ext cx="1276879" cy="510751"/>
            <a:chOff x="5029138" y="1744021"/>
            <a:chExt cx="1276879" cy="510751"/>
          </a:xfrm>
        </p:grpSpPr>
        <p:sp>
          <p:nvSpPr>
            <p:cNvPr id="29" name="Chevron 28"/>
            <p:cNvSpPr/>
            <p:nvPr/>
          </p:nvSpPr>
          <p:spPr>
            <a:xfrm>
              <a:off x="5029138" y="1744021"/>
              <a:ext cx="1276879" cy="51075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1014570"/>
                <a:satOff val="50000"/>
                <a:lumOff val="89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1014570"/>
                <a:satOff val="50000"/>
                <a:lumOff val="8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hevron 6"/>
            <p:cNvSpPr/>
            <p:nvPr/>
          </p:nvSpPr>
          <p:spPr>
            <a:xfrm>
              <a:off x="5284514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5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9025736" y="3363748"/>
            <a:ext cx="1276879" cy="510751"/>
            <a:chOff x="7225370" y="1744021"/>
            <a:chExt cx="1276879" cy="510751"/>
          </a:xfrm>
        </p:grpSpPr>
        <p:sp>
          <p:nvSpPr>
            <p:cNvPr id="27" name="Chevron 26"/>
            <p:cNvSpPr/>
            <p:nvPr/>
          </p:nvSpPr>
          <p:spPr>
            <a:xfrm>
              <a:off x="7225370" y="1744021"/>
              <a:ext cx="1276879" cy="510751"/>
            </a:xfrm>
            <a:prstGeom prst="chevron">
              <a:avLst/>
            </a:prstGeom>
            <a:solidFill>
              <a:schemeClr val="accent1">
                <a:lumMod val="5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2029141"/>
                <a:satOff val="100000"/>
                <a:lumOff val="1779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2029141"/>
                <a:satOff val="100000"/>
                <a:lumOff val="177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hevron 8"/>
            <p:cNvSpPr/>
            <p:nvPr/>
          </p:nvSpPr>
          <p:spPr>
            <a:xfrm>
              <a:off x="7480746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10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=""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=""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=""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3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65AA8-EA8D-4283-BDBF-38F5D182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21492462"/>
              </p:ext>
            </p:extLst>
          </p:nvPr>
        </p:nvGraphicFramePr>
        <p:xfrm>
          <a:off x="1800252" y="1624084"/>
          <a:ext cx="8503808" cy="399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1807200" y="2793600"/>
            <a:ext cx="3031341" cy="1667253"/>
            <a:chOff x="1557" y="1165770"/>
            <a:chExt cx="3031341" cy="1667253"/>
          </a:xfrm>
          <a:scene3d>
            <a:camera prst="orthographicFront"/>
            <a:lightRig rig="flat" dir="t"/>
          </a:scene3d>
        </p:grpSpPr>
        <p:sp>
          <p:nvSpPr>
            <p:cNvPr id="16" name="Chevron 15"/>
            <p:cNvSpPr/>
            <p:nvPr/>
          </p:nvSpPr>
          <p:spPr>
            <a:xfrm>
              <a:off x="1557" y="1165770"/>
              <a:ext cx="3031341" cy="1667253"/>
            </a:xfrm>
            <a:prstGeom prst="chevron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835183" y="1165770"/>
              <a:ext cx="1740673" cy="16672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370" tIns="19685" rIns="0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>
                  <a:solidFill>
                    <a:schemeClr val="bg1"/>
                  </a:solidFill>
                </a:rPr>
                <a:t>111</a:t>
              </a:r>
              <a:r>
                <a:rPr lang="fr-FR" sz="3100" kern="1200" dirty="0">
                  <a:solidFill>
                    <a:schemeClr val="bg1"/>
                  </a:solidFill>
                </a:rPr>
                <a:t> est divisible par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730885" y="3368137"/>
            <a:ext cx="1276879" cy="510751"/>
            <a:chOff x="3931022" y="1744021"/>
            <a:chExt cx="1276879" cy="510751"/>
          </a:xfrm>
        </p:grpSpPr>
        <p:sp>
          <p:nvSpPr>
            <p:cNvPr id="19" name="Chevron 18"/>
            <p:cNvSpPr/>
            <p:nvPr/>
          </p:nvSpPr>
          <p:spPr>
            <a:xfrm>
              <a:off x="3931022" y="1744021"/>
              <a:ext cx="1276879" cy="510751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507285"/>
                <a:satOff val="25000"/>
                <a:lumOff val="445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507285"/>
                <a:satOff val="25000"/>
                <a:lumOff val="4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4186398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3</a:t>
              </a:r>
            </a:p>
          </p:txBody>
        </p:sp>
      </p:grpSp>
      <p:sp>
        <p:nvSpPr>
          <p:cNvPr id="21" name="Ellipse 20">
            <a:extLst>
              <a:ext uri="{FF2B5EF4-FFF2-40B4-BE49-F238E27FC236}">
                <a16:creationId xmlns=""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=""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=""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0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65AA8-EA8D-4283-BDBF-38F5D182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1800252" y="1624084"/>
          <a:ext cx="8503808" cy="399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1807200" y="2793600"/>
            <a:ext cx="3031341" cy="1667253"/>
            <a:chOff x="1557" y="1165770"/>
            <a:chExt cx="3031341" cy="1667253"/>
          </a:xfrm>
          <a:scene3d>
            <a:camera prst="orthographicFront"/>
            <a:lightRig rig="flat" dir="t"/>
          </a:scene3d>
        </p:grpSpPr>
        <p:sp>
          <p:nvSpPr>
            <p:cNvPr id="16" name="Chevron 15"/>
            <p:cNvSpPr/>
            <p:nvPr/>
          </p:nvSpPr>
          <p:spPr>
            <a:xfrm>
              <a:off x="1557" y="1165770"/>
              <a:ext cx="3031341" cy="1667253"/>
            </a:xfrm>
            <a:prstGeom prst="chevron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720883" y="1165770"/>
              <a:ext cx="1950223" cy="16672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370" tIns="19685" rIns="0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>
                  <a:solidFill>
                    <a:schemeClr val="bg1"/>
                  </a:solidFill>
                </a:rPr>
                <a:t>105</a:t>
              </a:r>
              <a:r>
                <a:rPr lang="fr-FR" sz="3100" kern="1200" dirty="0">
                  <a:solidFill>
                    <a:schemeClr val="bg1"/>
                  </a:solidFill>
                </a:rPr>
                <a:t> est divisible par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721361" y="3368133"/>
            <a:ext cx="1276879" cy="510751"/>
            <a:chOff x="3931022" y="1744021"/>
            <a:chExt cx="1276879" cy="510751"/>
          </a:xfrm>
        </p:grpSpPr>
        <p:sp>
          <p:nvSpPr>
            <p:cNvPr id="19" name="Chevron 18"/>
            <p:cNvSpPr/>
            <p:nvPr/>
          </p:nvSpPr>
          <p:spPr>
            <a:xfrm>
              <a:off x="3931022" y="1744021"/>
              <a:ext cx="1276879" cy="510751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507285"/>
                <a:satOff val="25000"/>
                <a:lumOff val="445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507285"/>
                <a:satOff val="25000"/>
                <a:lumOff val="4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4186398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3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830389" y="3368886"/>
            <a:ext cx="1276879" cy="510751"/>
            <a:chOff x="5029138" y="1744021"/>
            <a:chExt cx="1276879" cy="510751"/>
          </a:xfrm>
        </p:grpSpPr>
        <p:sp>
          <p:nvSpPr>
            <p:cNvPr id="26" name="Chevron 25"/>
            <p:cNvSpPr/>
            <p:nvPr/>
          </p:nvSpPr>
          <p:spPr>
            <a:xfrm>
              <a:off x="5029138" y="1744021"/>
              <a:ext cx="1276879" cy="51075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1014570"/>
                <a:satOff val="50000"/>
                <a:lumOff val="89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1014570"/>
                <a:satOff val="50000"/>
                <a:lumOff val="8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5284514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5</a:t>
              </a:r>
            </a:p>
          </p:txBody>
        </p:sp>
      </p:grp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1800252" y="1624084"/>
          <a:ext cx="8503808" cy="399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1807200" y="2793600"/>
            <a:ext cx="3031341" cy="1667253"/>
            <a:chOff x="1557" y="1165770"/>
            <a:chExt cx="3031341" cy="1667253"/>
          </a:xfrm>
          <a:scene3d>
            <a:camera prst="orthographicFront"/>
            <a:lightRig rig="flat" dir="t"/>
          </a:scene3d>
        </p:grpSpPr>
        <p:sp>
          <p:nvSpPr>
            <p:cNvPr id="16" name="Chevron 15"/>
            <p:cNvSpPr/>
            <p:nvPr/>
          </p:nvSpPr>
          <p:spPr>
            <a:xfrm>
              <a:off x="1557" y="1165770"/>
              <a:ext cx="3031341" cy="1667253"/>
            </a:xfrm>
            <a:prstGeom prst="chevron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156507" y="1165770"/>
              <a:ext cx="2669116" cy="16672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370" tIns="19685" rIns="0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>
                  <a:solidFill>
                    <a:schemeClr val="bg1"/>
                  </a:solidFill>
                </a:rPr>
                <a:t>2466</a:t>
              </a:r>
              <a:r>
                <a:rPr lang="fr-FR" sz="3100" kern="1200" dirty="0">
                  <a:solidFill>
                    <a:schemeClr val="bg1"/>
                  </a:solidFill>
                </a:rPr>
                <a:t> est divisible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100" kern="1200" dirty="0">
                  <a:solidFill>
                    <a:schemeClr val="bg1"/>
                  </a:solidFill>
                </a:rPr>
                <a:t>par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721361" y="3368133"/>
            <a:ext cx="1276879" cy="510751"/>
            <a:chOff x="3931022" y="1744021"/>
            <a:chExt cx="1276879" cy="510751"/>
          </a:xfrm>
        </p:grpSpPr>
        <p:sp>
          <p:nvSpPr>
            <p:cNvPr id="19" name="Chevron 18"/>
            <p:cNvSpPr/>
            <p:nvPr/>
          </p:nvSpPr>
          <p:spPr>
            <a:xfrm>
              <a:off x="3931022" y="1744021"/>
              <a:ext cx="1276879" cy="510751"/>
            </a:xfrm>
            <a:prstGeom prst="chevron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507285"/>
                <a:satOff val="25000"/>
                <a:lumOff val="445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507285"/>
                <a:satOff val="25000"/>
                <a:lumOff val="4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4186398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3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631266" y="3369461"/>
            <a:ext cx="1276879" cy="513132"/>
            <a:chOff x="2816239" y="1741640"/>
            <a:chExt cx="1276879" cy="513132"/>
          </a:xfrm>
        </p:grpSpPr>
        <p:sp>
          <p:nvSpPr>
            <p:cNvPr id="11" name="Chevron 10"/>
            <p:cNvSpPr/>
            <p:nvPr/>
          </p:nvSpPr>
          <p:spPr>
            <a:xfrm>
              <a:off x="2816239" y="1741640"/>
              <a:ext cx="1276879" cy="51075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3088282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2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928505" y="3368886"/>
            <a:ext cx="1276879" cy="510751"/>
            <a:chOff x="6127254" y="1744021"/>
            <a:chExt cx="1276879" cy="510751"/>
          </a:xfrm>
        </p:grpSpPr>
        <p:sp>
          <p:nvSpPr>
            <p:cNvPr id="24" name="Chevron 23"/>
            <p:cNvSpPr/>
            <p:nvPr/>
          </p:nvSpPr>
          <p:spPr>
            <a:xfrm>
              <a:off x="6127254" y="1744021"/>
              <a:ext cx="1276879" cy="510751"/>
            </a:xfrm>
            <a:prstGeom prst="chevron">
              <a:avLst/>
            </a:prstGeom>
            <a:solidFill>
              <a:schemeClr val="accent1">
                <a:lumMod val="75000"/>
                <a:alpha val="90000"/>
              </a:schemeClr>
            </a:solidFill>
          </p:spPr>
          <p:style>
            <a:lnRef idx="1">
              <a:schemeClr val="accent3">
                <a:tint val="40000"/>
                <a:alpha val="90000"/>
                <a:hueOff val="1521856"/>
                <a:satOff val="75000"/>
                <a:lumOff val="1334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1521856"/>
                <a:satOff val="75000"/>
                <a:lumOff val="133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hevron 6"/>
            <p:cNvSpPr/>
            <p:nvPr/>
          </p:nvSpPr>
          <p:spPr>
            <a:xfrm>
              <a:off x="6382630" y="1744021"/>
              <a:ext cx="766128" cy="510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b="1" kern="1200" dirty="0">
                  <a:solidFill>
                    <a:srgbClr val="F74048"/>
                  </a:solidFill>
                </a:rPr>
                <a:t>9</a:t>
              </a:r>
            </a:p>
          </p:txBody>
        </p:sp>
      </p:grp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7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395" y="537027"/>
            <a:ext cx="4210843" cy="7437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5" name="Diagramme 4"/>
          <p:cNvGraphicFramePr/>
          <p:nvPr/>
        </p:nvGraphicFramePr>
        <p:xfrm>
          <a:off x="1800252" y="1624084"/>
          <a:ext cx="8503808" cy="399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1807200" y="2793600"/>
            <a:ext cx="3031341" cy="1667253"/>
            <a:chOff x="1557" y="1165770"/>
            <a:chExt cx="3031341" cy="1667253"/>
          </a:xfrm>
          <a:scene3d>
            <a:camera prst="orthographicFront"/>
            <a:lightRig rig="flat" dir="t"/>
          </a:scene3d>
        </p:grpSpPr>
        <p:sp>
          <p:nvSpPr>
            <p:cNvPr id="16" name="Chevron 15"/>
            <p:cNvSpPr/>
            <p:nvPr/>
          </p:nvSpPr>
          <p:spPr>
            <a:xfrm>
              <a:off x="1557" y="1165770"/>
              <a:ext cx="3031341" cy="1667253"/>
            </a:xfrm>
            <a:prstGeom prst="chevron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835184" y="1165770"/>
              <a:ext cx="1364088" cy="16672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370" tIns="19685" rIns="0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>
                  <a:solidFill>
                    <a:schemeClr val="bg1"/>
                  </a:solidFill>
                </a:rPr>
                <a:t>47</a:t>
              </a:r>
              <a:r>
                <a:rPr lang="fr-FR" sz="3100" kern="1200" dirty="0">
                  <a:solidFill>
                    <a:schemeClr val="bg1"/>
                  </a:solidFill>
                </a:rPr>
                <a:t> est divisible par</a:t>
              </a:r>
            </a:p>
          </p:txBody>
        </p:sp>
      </p:grp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2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4C9C0-EB82-4422-A2F4-DB147855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C9D-CBDA-491B-BC80-EC950F7D3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D969E-5222-4EAE-AF23-D69B774B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AD7C-F1BC-4A05-A8BF-B7B5722C2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65AA8-EA8D-4283-BDBF-38F5D182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7BC7D-3B5C-4751-BC0A-B03FFE53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  <p:bldGraphic spid="5" grpId="2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471" y="3602038"/>
            <a:ext cx="9574305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Diviser un nombre décimal par 10, par 100</a:t>
            </a:r>
          </a:p>
        </p:txBody>
      </p:sp>
    </p:spTree>
    <p:extLst>
      <p:ext uri="{BB962C8B-B14F-4D97-AF65-F5344CB8AC3E}">
        <p14:creationId xmlns:p14="http://schemas.microsoft.com/office/powerpoint/2010/main" val="49024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759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7690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0DA1CDB-F4DB-4045-BEB6-D58A11543F38}"/>
              </a:ext>
            </a:extLst>
          </p:cNvPr>
          <p:cNvSpPr txBox="1"/>
          <p:nvPr/>
        </p:nvSpPr>
        <p:spPr>
          <a:xfrm>
            <a:off x="838994" y="1561514"/>
            <a:ext cx="10363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>
                <a:cs typeface="Arial" panose="020B0604020202020204" pitchFamily="34" charset="0"/>
              </a:rPr>
              <a:t>					Trois éléphants se nourrissent de 500 kg de végétaux par jour. </a:t>
            </a:r>
          </a:p>
          <a:p>
            <a:r>
              <a:rPr lang="fr-FR" sz="3200" dirty="0">
                <a:cs typeface="Arial" panose="020B0604020202020204" pitchFamily="34" charset="0"/>
              </a:rPr>
              <a:t>Quel poids de végétaux est nécessaire pour nourrir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6 éléphants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12 éléphants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30 éléphants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DFE39B8-227C-2645-A070-BEAF7E6E27F7}"/>
              </a:ext>
            </a:extLst>
          </p:cNvPr>
          <p:cNvSpPr txBox="1"/>
          <p:nvPr/>
        </p:nvSpPr>
        <p:spPr>
          <a:xfrm>
            <a:off x="4613135" y="3165119"/>
            <a:ext cx="7391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500 x 2 = 1000      </a:t>
            </a:r>
          </a:p>
          <a:p>
            <a:r>
              <a:rPr lang="fr-FR" sz="3200" dirty="0">
                <a:solidFill>
                  <a:srgbClr val="0070C0"/>
                </a:solidFill>
              </a:rPr>
              <a:t>6 éléphants consomment 1000 kg par jour.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9B4ED35-708C-BF48-92C6-7187A2C5F89F}"/>
              </a:ext>
            </a:extLst>
          </p:cNvPr>
          <p:cNvSpPr txBox="1"/>
          <p:nvPr/>
        </p:nvSpPr>
        <p:spPr>
          <a:xfrm>
            <a:off x="838885" y="5004099"/>
            <a:ext cx="1051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1000 x 2 = 1000    12 éléphants consomment 2000 kg par jour.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01A16F-7042-444A-A1AC-4A8A011D1968}"/>
              </a:ext>
            </a:extLst>
          </p:cNvPr>
          <p:cNvSpPr/>
          <p:nvPr/>
        </p:nvSpPr>
        <p:spPr>
          <a:xfrm>
            <a:off x="8780879" y="4115157"/>
            <a:ext cx="2281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(1 tonne)</a:t>
            </a:r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BDA0B4C-246A-294D-80F3-B2964F85DD14}"/>
              </a:ext>
            </a:extLst>
          </p:cNvPr>
          <p:cNvSpPr txBox="1"/>
          <p:nvPr/>
        </p:nvSpPr>
        <p:spPr>
          <a:xfrm>
            <a:off x="838200" y="5704276"/>
            <a:ext cx="1051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500 x 10 = 1000     30 éléphants consomment 5000 kg par jour.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CE9DEF0-01D3-B348-BAC0-8B2A273E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0" y="365525"/>
            <a:ext cx="2636744" cy="1651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80C6D9CE-68F7-0F4F-B843-B05D90AC5B4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Correction de la situation</a:t>
            </a:r>
          </a:p>
        </p:txBody>
      </p:sp>
    </p:spTree>
    <p:extLst>
      <p:ext uri="{BB962C8B-B14F-4D97-AF65-F5344CB8AC3E}">
        <p14:creationId xmlns:p14="http://schemas.microsoft.com/office/powerpoint/2010/main" val="12099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531440" y="1157407"/>
            <a:ext cx="10286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Trois sociétés de téléphone proposent les tarifs suivants selon la durée des communications.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531440" y="4360629"/>
            <a:ext cx="1028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Avec quelle société le tarif est-il proportionnel à la durée de l’appel ?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88345"/>
              </p:ext>
            </p:extLst>
          </p:nvPr>
        </p:nvGraphicFramePr>
        <p:xfrm>
          <a:off x="838202" y="2187327"/>
          <a:ext cx="970893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1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15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869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Durée de l’appel</a:t>
                      </a: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 min</a:t>
                      </a: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30 min</a:t>
                      </a: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 h</a:t>
                      </a: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Allo Tél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/>
                        <a:t>20 €</a:t>
                      </a:r>
                      <a:endParaRPr lang="fr-FR" sz="2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/>
                        <a:t>20 €</a:t>
                      </a:r>
                      <a:endParaRPr lang="fr-FR" sz="2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Blabla.com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10,30 €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28 €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xyPhone</a:t>
                      </a:r>
                      <a:endParaRPr lang="fr-FR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0,50 €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30 €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="" xmlns:a16="http://schemas.microsoft.com/office/drawing/2014/main" id="{8C99F6D6-9E1E-E048-86A7-8A256E14BE4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Première situation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7AFFB46-21E6-BA47-9103-33E945229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637" y="359628"/>
            <a:ext cx="1406283" cy="14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Deuxième situation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262DD2-1E51-42A8-8671-AF9F645C4742}"/>
              </a:ext>
            </a:extLst>
          </p:cNvPr>
          <p:cNvSpPr/>
          <p:nvPr/>
        </p:nvSpPr>
        <p:spPr>
          <a:xfrm>
            <a:off x="425669" y="1493914"/>
            <a:ext cx="116291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Une classe prépare une exposition sur les planètes.</a:t>
            </a:r>
          </a:p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Une affiche indique que la Terre a un rayon de 6 000 km et Neptune un rayon de 24 000 km. On représente la Terre par une balle de rayon 10 cm et on cherche un ballon pour représenter Neptune.</a:t>
            </a:r>
          </a:p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Quel devra être le rayon de ce ballon 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45" y="122390"/>
            <a:ext cx="1371523" cy="13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44" y="201512"/>
            <a:ext cx="1166773" cy="11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age Froid Vent - Image gratuite sur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014" y="-7018"/>
            <a:ext cx="2376066" cy="17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Troisième situation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262DD2-1E51-42A8-8671-AF9F645C4742}"/>
              </a:ext>
            </a:extLst>
          </p:cNvPr>
          <p:cNvSpPr/>
          <p:nvPr/>
        </p:nvSpPr>
        <p:spPr>
          <a:xfrm>
            <a:off x="425669" y="1493914"/>
            <a:ext cx="11629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L’échelle de Beaufort permet de décrire la force du vent selon sa vitesse en km/h.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51794" y="2571132"/>
          <a:ext cx="1068901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1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2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2223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Vitesse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0542E17-3418-AC42-A8A4-013C0AC5A2E4}"/>
              </a:ext>
            </a:extLst>
          </p:cNvPr>
          <p:cNvSpPr txBox="1"/>
          <p:nvPr/>
        </p:nvSpPr>
        <p:spPr>
          <a:xfrm>
            <a:off x="531440" y="3320081"/>
            <a:ext cx="1028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Arial" panose="020B0604020202020204" pitchFamily="34" charset="0"/>
              </a:rPr>
              <a:t>La force est-elle proportionnelle à la vitesse du vent ?</a:t>
            </a:r>
          </a:p>
        </p:txBody>
      </p:sp>
    </p:spTree>
    <p:extLst>
      <p:ext uri="{BB962C8B-B14F-4D97-AF65-F5344CB8AC3E}">
        <p14:creationId xmlns:p14="http://schemas.microsoft.com/office/powerpoint/2010/main" val="20634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886" y="365525"/>
            <a:ext cx="10514231" cy="99803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Situation pour plus tard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0DA1CDB-F4DB-4045-BEB6-D58A11543F38}"/>
              </a:ext>
            </a:extLst>
          </p:cNvPr>
          <p:cNvSpPr txBox="1"/>
          <p:nvPr/>
        </p:nvSpPr>
        <p:spPr>
          <a:xfrm>
            <a:off x="838996" y="1561514"/>
            <a:ext cx="88966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cs typeface="Arial" panose="020B0604020202020204" pitchFamily="34" charset="0"/>
              </a:rPr>
              <a:t>Un magasin vend du tissu au mètre. 6 mètres coûtent 32 €.</a:t>
            </a:r>
          </a:p>
          <a:p>
            <a:r>
              <a:rPr lang="fr-FR" sz="3200" dirty="0">
                <a:cs typeface="Arial" panose="020B0604020202020204" pitchFamily="34" charset="0"/>
              </a:rPr>
              <a:t>Quel est le prix pour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3 mètres de ce tissu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9 mètres de ce tissu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cs typeface="Arial" panose="020B0604020202020204" pitchFamily="34" charset="0"/>
              </a:rPr>
              <a:t>15 mètres de ce tissu ?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098867AB-79FA-C14A-9BF5-6DC5A408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682" y="158485"/>
            <a:ext cx="2896823" cy="19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1    5    0    6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710211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26E2A75-6939-C841-86A0-F7EC814F614E}"/>
              </a:ext>
            </a:extLst>
          </p:cNvPr>
          <p:cNvSpPr txBox="1"/>
          <p:nvPr/>
        </p:nvSpPr>
        <p:spPr>
          <a:xfrm>
            <a:off x="488476" y="766448"/>
            <a:ext cx="4314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400" dirty="0"/>
              <a:t>150,6 : 100 </a:t>
            </a:r>
          </a:p>
        </p:txBody>
      </p:sp>
      <p:sp>
        <p:nvSpPr>
          <p:cNvPr id="25" name="Rectangle : coins arrondis 22">
            <a:extLst>
              <a:ext uri="{FF2B5EF4-FFF2-40B4-BE49-F238E27FC236}">
                <a16:creationId xmlns="" xmlns:a16="http://schemas.microsoft.com/office/drawing/2014/main" id="{0E1FE226-A1AE-DA4A-8459-1D7E6344E62C}"/>
              </a:ext>
            </a:extLst>
          </p:cNvPr>
          <p:cNvSpPr/>
          <p:nvPr/>
        </p:nvSpPr>
        <p:spPr>
          <a:xfrm>
            <a:off x="2756647" y="852176"/>
            <a:ext cx="1915638" cy="956545"/>
          </a:xfrm>
          <a:prstGeom prst="roundRect">
            <a:avLst/>
          </a:prstGeom>
          <a:noFill/>
          <a:ln w="28575">
            <a:solidFill>
              <a:srgbClr val="338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89">
              <a:solidFill>
                <a:srgbClr val="0070C0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600364A8-D703-5741-8F79-F23AB5D04148}"/>
              </a:ext>
            </a:extLst>
          </p:cNvPr>
          <p:cNvCxnSpPr>
            <a:cxnSpLocks/>
          </p:cNvCxnSpPr>
          <p:nvPr/>
        </p:nvCxnSpPr>
        <p:spPr>
          <a:xfrm>
            <a:off x="4803290" y="1333843"/>
            <a:ext cx="60837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3774B8A-AA1D-F74B-87FD-F1E83F86106B}"/>
              </a:ext>
            </a:extLst>
          </p:cNvPr>
          <p:cNvSpPr/>
          <p:nvPr/>
        </p:nvSpPr>
        <p:spPr>
          <a:xfrm>
            <a:off x="5540188" y="725349"/>
            <a:ext cx="4491317" cy="107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0070C0"/>
                </a:solidFill>
                <a:latin typeface="+mj-lt"/>
              </a:rPr>
              <a:t>Chaque chiffre prend une valeur 100 fois plus petite.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21" grpId="0" animBg="1"/>
      <p:bldP spid="21" grpId="1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3    2    0    5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320,5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3,205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738181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9D72076F-4CC0-9F4C-8816-8A053B0197EB}"/>
              </a:ext>
            </a:extLst>
          </p:cNvPr>
          <p:cNvSpPr txBox="1">
            <a:spLocks/>
          </p:cNvSpPr>
          <p:nvPr/>
        </p:nvSpPr>
        <p:spPr>
          <a:xfrm>
            <a:off x="3070746" y="487923"/>
            <a:ext cx="5476159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10, par 100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555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        4    9    9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49,9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4,99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3795EC70-C21F-5040-832A-8C59760663AF}"/>
              </a:ext>
            </a:extLst>
          </p:cNvPr>
          <p:cNvSpPr txBox="1">
            <a:spLocks/>
          </p:cNvSpPr>
          <p:nvPr/>
        </p:nvSpPr>
        <p:spPr>
          <a:xfrm>
            <a:off x="3070746" y="487923"/>
            <a:ext cx="5476159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10, par 100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1971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4    7    1    0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4710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47,1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02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911847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9D72076F-4CC0-9F4C-8816-8A053B0197EB}"/>
              </a:ext>
            </a:extLst>
          </p:cNvPr>
          <p:cNvSpPr txBox="1">
            <a:spLocks/>
          </p:cNvSpPr>
          <p:nvPr/>
        </p:nvSpPr>
        <p:spPr>
          <a:xfrm>
            <a:off x="3070746" y="487923"/>
            <a:ext cx="5476159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10, par 100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347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2    8    0    0    0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28 000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280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1098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9D72076F-4CC0-9F4C-8816-8A053B0197EB}"/>
              </a:ext>
            </a:extLst>
          </p:cNvPr>
          <p:cNvSpPr txBox="1">
            <a:spLocks/>
          </p:cNvSpPr>
          <p:nvPr/>
        </p:nvSpPr>
        <p:spPr>
          <a:xfrm>
            <a:off x="3070746" y="487923"/>
            <a:ext cx="5476159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10, par 100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280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323" y="5017752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3    0    1    8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93232" y="5022705"/>
            <a:ext cx="9331932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685110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214" t="-128571" r="-198214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909" t="-128571" r="-101818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6429" t="-12857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82997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3 018 : 10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301,8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9D72076F-4CC0-9F4C-8816-8A053B0197EB}"/>
              </a:ext>
            </a:extLst>
          </p:cNvPr>
          <p:cNvSpPr txBox="1">
            <a:spLocks/>
          </p:cNvSpPr>
          <p:nvPr/>
        </p:nvSpPr>
        <p:spPr>
          <a:xfrm>
            <a:off x="3070746" y="487923"/>
            <a:ext cx="5476159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10, par 100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371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3.33333E-6 L -0.862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62" grpId="0" uiExpand="1" build="p" animBg="1"/>
      <p:bldP spid="6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9200" y="5018400"/>
            <a:ext cx="943182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5    3    6    7    0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2285" y="873568"/>
            <a:ext cx="3080479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3084" y="1755286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53 670 : 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3081" y="2818231"/>
            <a:ext cx="174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536,7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9200" y="5018400"/>
            <a:ext cx="9432000" cy="728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9444" y="4589896"/>
            <a:ext cx="6335879" cy="1300336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02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911847"/>
                  </p:ext>
                </p:extLst>
              </p:nvPr>
            </p:nvGraphicFramePr>
            <p:xfrm>
              <a:off x="13729441" y="4123200"/>
              <a:ext cx="6351768" cy="9836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7057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</a:tblGrid>
                  <a:tr h="5486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28" marR="9142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348" t="-127778" r="-20260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8276" t="-127778" r="-100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28" marR="9142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98276" t="-127778" r="-86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7738" y="5214991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3" name="Titre 1">
            <a:extLst>
              <a:ext uri="{FF2B5EF4-FFF2-40B4-BE49-F238E27FC236}">
                <a16:creationId xmlns="" xmlns:a16="http://schemas.microsoft.com/office/drawing/2014/main" id="{9D72076F-4CC0-9F4C-8816-8A053B0197EB}"/>
              </a:ext>
            </a:extLst>
          </p:cNvPr>
          <p:cNvSpPr txBox="1">
            <a:spLocks/>
          </p:cNvSpPr>
          <p:nvPr/>
        </p:nvSpPr>
        <p:spPr>
          <a:xfrm>
            <a:off x="3070746" y="487923"/>
            <a:ext cx="5476159" cy="802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Diviser par 10, par 100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787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44000" decel="44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2" grpId="0" build="p" animBg="1"/>
      <p:bldP spid="63" grpId="0"/>
      <p:bldP spid="21" grpId="0" animBg="1"/>
      <p:bldP spid="21" grpId="1" animBg="1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14760</TotalTime>
  <Words>958</Words>
  <Application>Microsoft Office PowerPoint</Application>
  <PresentationFormat>Personnalisé</PresentationFormat>
  <Paragraphs>309</Paragraphs>
  <Slides>25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 et calculs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15 mai 2020</dc:subject>
  <dc:creator>Marie-France BOULET, CPD et Xavier SORBE, IG</dc:creator>
  <cp:keywords>division par 10 et par 100, critères de divisibilité par 2, 3, 5, 9 et 10, problèmes de proportionnalité</cp:keywords>
  <cp:lastModifiedBy>Xavier SORBE</cp:lastModifiedBy>
  <cp:revision>924</cp:revision>
  <cp:lastPrinted>2020-03-27T09:40:59Z</cp:lastPrinted>
  <dcterms:created xsi:type="dcterms:W3CDTF">2020-03-26T08:38:08Z</dcterms:created>
  <dcterms:modified xsi:type="dcterms:W3CDTF">2020-04-30T15:18:32Z</dcterms:modified>
</cp:coreProperties>
</file>